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3.xml" ContentType="application/vnd.openxmlformats-officedocument.theme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ppt/charts/chart33.xml" ContentType="application/vnd.openxmlformats-officedocument.drawingml.chart+xml"/>
  <Override PartName="/ppt/charts/chart34.xml" ContentType="application/vnd.openxmlformats-officedocument.drawingml.chart+xml"/>
  <Override PartName="/ppt/charts/chart35.xml" ContentType="application/vnd.openxmlformats-officedocument.drawingml.chart+xml"/>
  <Override PartName="/ppt/charts/chart36.xml" ContentType="application/vnd.openxmlformats-officedocument.drawingml.chart+xml"/>
  <Override PartName="/ppt/charts/chart37.xml" ContentType="application/vnd.openxmlformats-officedocument.drawingml.chart+xml"/>
  <Override PartName="/ppt/charts/chart38.xml" ContentType="application/vnd.openxmlformats-officedocument.drawingml.chart+xml"/>
  <Override PartName="/ppt/charts/chart39.xml" ContentType="application/vnd.openxmlformats-officedocument.drawingml.chart+xml"/>
  <Override PartName="/ppt/charts/chart40.xml" ContentType="application/vnd.openxmlformats-officedocument.drawingml.chart+xml"/>
  <Override PartName="/ppt/charts/chart41.xml" ContentType="application/vnd.openxmlformats-officedocument.drawingml.chart+xml"/>
  <Override PartName="/ppt/charts/chart42.xml" ContentType="application/vnd.openxmlformats-officedocument.drawingml.chart+xml"/>
  <Override PartName="/ppt/charts/chart43.xml" ContentType="application/vnd.openxmlformats-officedocument.drawingml.chart+xml"/>
  <Override PartName="/ppt/charts/chart44.xml" ContentType="application/vnd.openxmlformats-officedocument.drawingml.chart+xml"/>
  <Override PartName="/ppt/charts/chart45.xml" ContentType="application/vnd.openxmlformats-officedocument.drawingml.chart+xml"/>
  <Override PartName="/ppt/charts/chart46.xml" ContentType="application/vnd.openxmlformats-officedocument.drawingml.char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4" r:id="rId1"/>
    <p:sldMasterId id="2147483747" r:id="rId2"/>
    <p:sldMasterId id="2147483815" r:id="rId3"/>
  </p:sldMasterIdLst>
  <p:notesMasterIdLst>
    <p:notesMasterId r:id="rId9"/>
  </p:notesMasterIdLst>
  <p:sldIdLst>
    <p:sldId id="366" r:id="rId4"/>
    <p:sldId id="370" r:id="rId5"/>
    <p:sldId id="382" r:id="rId6"/>
    <p:sldId id="381" r:id="rId7"/>
    <p:sldId id="373" r:id="rId8"/>
  </p:sldIdLst>
  <p:sldSz cx="24379238" cy="13717588"/>
  <p:notesSz cx="6858000" cy="9144000"/>
  <p:defaultTextStyle>
    <a:defPPr>
      <a:defRPr lang="sl-SI"/>
    </a:defPPr>
    <a:lvl1pPr marL="0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1pPr>
    <a:lvl2pPr marL="1088383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2pPr>
    <a:lvl3pPr marL="2176766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3pPr>
    <a:lvl4pPr marL="3265149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4pPr>
    <a:lvl5pPr marL="4353533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5pPr>
    <a:lvl6pPr marL="5441916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6pPr>
    <a:lvl7pPr marL="6530299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7pPr>
    <a:lvl8pPr marL="7618680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8pPr>
    <a:lvl9pPr marL="8707065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545">
          <p15:clr>
            <a:srgbClr val="A4A3A4"/>
          </p15:clr>
        </p15:guide>
        <p15:guide id="2" pos="1425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ladimir Gajić" initials="VG" lastIdx="1" clrIdx="0">
    <p:extLst>
      <p:ext uri="{19B8F6BF-5375-455C-9EA6-DF929625EA0E}">
        <p15:presenceInfo xmlns:p15="http://schemas.microsoft.com/office/powerpoint/2012/main" userId="S-1-5-21-1378709938-19552491-2855517121-1062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4BA1F"/>
    <a:srgbClr val="351420"/>
    <a:srgbClr val="222E8E"/>
    <a:srgbClr val="68BCF5"/>
    <a:srgbClr val="2AC7CE"/>
    <a:srgbClr val="0D0D0D"/>
    <a:srgbClr val="919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6" autoAdjust="0"/>
    <p:restoredTop sz="86426" autoAdjust="0"/>
  </p:normalViewPr>
  <p:slideViewPr>
    <p:cSldViewPr showGuides="1">
      <p:cViewPr varScale="1">
        <p:scale>
          <a:sx n="38" d="100"/>
          <a:sy n="38" d="100"/>
        </p:scale>
        <p:origin x="974" y="48"/>
      </p:cViewPr>
      <p:guideLst>
        <p:guide orient="horz" pos="5545"/>
        <p:guide pos="142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commentAuthors" Target="commentAuthors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4.xlsx"/></Relationships>
</file>

<file path=ppt/charts/_rels/chart3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5.xlsx"/></Relationships>
</file>

<file path=ppt/charts/_rels/chart3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6.xlsx"/></Relationships>
</file>

<file path=ppt/charts/_rels/chart3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3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4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4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1.xlsx"/></Relationships>
</file>

<file path=ppt/charts/_rels/chart4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2.xlsx"/></Relationships>
</file>

<file path=ppt/charts/_rels/chart4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3.xlsx"/></Relationships>
</file>

<file path=ppt/charts/_rels/chart4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4.xlsx"/></Relationships>
</file>

<file path=ppt/charts/_rels/chart4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D7B-4796-B330-C494AF5CA22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D7B-4796-B330-C494AF5CA22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D7B-4796-B330-C494AF5CA2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91-410B-A41E-ABF28A4983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D91-410B-A41E-ABF28A4983D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D91-410B-A41E-ABF28A4983D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76334336"/>
        <c:axId val="175721280"/>
      </c:barChart>
      <c:catAx>
        <c:axId val="17633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721280"/>
        <c:crosses val="autoZero"/>
        <c:auto val="1"/>
        <c:lblAlgn val="ctr"/>
        <c:lblOffset val="100"/>
        <c:noMultiLvlLbl val="0"/>
      </c:catAx>
      <c:valAx>
        <c:axId val="17572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633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93-4A4F-93A4-746820BE19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93-4A4F-93A4-746820BE19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93-4A4F-93A4-746820BE198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176161280"/>
        <c:axId val="176103424"/>
      </c:areaChart>
      <c:catAx>
        <c:axId val="1761612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103424"/>
        <c:crosses val="autoZero"/>
        <c:auto val="1"/>
        <c:lblAlgn val="ctr"/>
        <c:lblOffset val="100"/>
        <c:noMultiLvlLbl val="0"/>
      </c:catAx>
      <c:valAx>
        <c:axId val="17610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1612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4BD-4066-9B0F-EC77EB8AFE47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4BD-4066-9B0F-EC77EB8AFE4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4BD-4066-9B0F-EC77EB8AFE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D7B-4796-B330-C494AF5CA22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D7B-4796-B330-C494AF5CA22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D7B-4796-B330-C494AF5CA2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4BD-4066-9B0F-EC77EB8AFE47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4BD-4066-9B0F-EC77EB8AFE4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4BD-4066-9B0F-EC77EB8AFE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C6-4736-94DF-84D1AF2EAB8E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C6-4736-94DF-84D1AF2EAB8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C6-4736-94DF-84D1AF2EAB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503-415F-8820-BAE225BB356D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503-415F-8820-BAE225BB35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503-415F-8820-BAE225BB35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C6-4736-94DF-84D1AF2EAB8E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C6-4736-94DF-84D1AF2EAB8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C6-4736-94DF-84D1AF2EAB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52-4BB2-BA94-DFDBD28CDFC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52-4BB2-BA94-DFDBD28CDFC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52-4BB2-BA94-DFDBD28CDFC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74591488"/>
        <c:axId val="127800960"/>
      </c:barChart>
      <c:catAx>
        <c:axId val="1745914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800960"/>
        <c:crosses val="autoZero"/>
        <c:auto val="1"/>
        <c:lblAlgn val="ctr"/>
        <c:lblOffset val="100"/>
        <c:noMultiLvlLbl val="0"/>
      </c:catAx>
      <c:valAx>
        <c:axId val="127800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4591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91-410B-A41E-ABF28A4983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D91-410B-A41E-ABF28A4983D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D91-410B-A41E-ABF28A4983D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76334336"/>
        <c:axId val="175721280"/>
      </c:barChart>
      <c:catAx>
        <c:axId val="17633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721280"/>
        <c:crosses val="autoZero"/>
        <c:auto val="1"/>
        <c:lblAlgn val="ctr"/>
        <c:lblOffset val="100"/>
        <c:noMultiLvlLbl val="0"/>
      </c:catAx>
      <c:valAx>
        <c:axId val="17572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633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93-4A4F-93A4-746820BE19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93-4A4F-93A4-746820BE19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93-4A4F-93A4-746820BE198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176161280"/>
        <c:axId val="176103424"/>
      </c:areaChart>
      <c:catAx>
        <c:axId val="1761612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103424"/>
        <c:crosses val="autoZero"/>
        <c:auto val="1"/>
        <c:lblAlgn val="ctr"/>
        <c:lblOffset val="100"/>
        <c:noMultiLvlLbl val="0"/>
      </c:catAx>
      <c:valAx>
        <c:axId val="17610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1612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503-415F-8820-BAE225BB356D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503-415F-8820-BAE225BB35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503-415F-8820-BAE225BB35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52-4BB2-BA94-DFDBD28CDFC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52-4BB2-BA94-DFDBD28CDFC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52-4BB2-BA94-DFDBD28CDFC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74591488"/>
        <c:axId val="127800960"/>
      </c:barChart>
      <c:catAx>
        <c:axId val="1745914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800960"/>
        <c:crosses val="autoZero"/>
        <c:auto val="1"/>
        <c:lblAlgn val="ctr"/>
        <c:lblOffset val="100"/>
        <c:noMultiLvlLbl val="0"/>
      </c:catAx>
      <c:valAx>
        <c:axId val="127800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4591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media/hdphoto1.wdp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3BF357-B18D-40A9-A1A5-C55020971B7C}" type="datetimeFigureOut">
              <a:rPr lang="sl-SI" smtClean="0"/>
              <a:t>10. 05. 2020</a:t>
            </a:fld>
            <a:endParaRPr lang="sl-S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E25CA3-E1FB-439B-8B9A-2BC2E73CD0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61887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1pPr>
    <a:lvl2pPr marL="1088383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2pPr>
    <a:lvl3pPr marL="2176766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3pPr>
    <a:lvl4pPr marL="3265149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4pPr>
    <a:lvl5pPr marL="4353533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5pPr>
    <a:lvl6pPr marL="5441916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530299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618680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707065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trongandagile.co.uk/index.php/global-product-development-lifecycle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Cyrl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1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09428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Stavljajte</a:t>
            </a:r>
            <a:r>
              <a:rPr lang="en-GB" dirty="0"/>
              <a:t> </a:t>
            </a:r>
            <a:r>
              <a:rPr lang="en-GB" dirty="0" err="1"/>
              <a:t>negde</a:t>
            </a:r>
            <a:r>
              <a:rPr lang="en-GB" dirty="0"/>
              <a:t> </a:t>
            </a:r>
            <a:r>
              <a:rPr lang="sr-Latn-CS" dirty="0"/>
              <a:t>funkcionalnosti koje vam padnu na pamet!!!! Trebaće vam za fazu pisanja </a:t>
            </a:r>
          </a:p>
          <a:p>
            <a:endParaRPr lang="sr-Latn-CS" dirty="0"/>
          </a:p>
          <a:p>
            <a:r>
              <a:rPr lang="sr-Latn-CS" dirty="0"/>
              <a:t>5 klijenata, 5 konkurenata recimo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308730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https://strongandagile.co.uk/index.php/global-product-development-lifecycle/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4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607083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Cyrl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5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857558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chart" Target="../charts/chart24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27.xml"/><Relationship Id="rId4" Type="http://schemas.openxmlformats.org/officeDocument/2006/relationships/chart" Target="../charts/chart26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2" Type="http://schemas.openxmlformats.org/officeDocument/2006/relationships/chart" Target="../charts/chart28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31.xml"/><Relationship Id="rId4" Type="http://schemas.openxmlformats.org/officeDocument/2006/relationships/chart" Target="../charts/chart30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3.xml"/><Relationship Id="rId2" Type="http://schemas.openxmlformats.org/officeDocument/2006/relationships/chart" Target="../charts/chart32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35.xml"/><Relationship Id="rId4" Type="http://schemas.openxmlformats.org/officeDocument/2006/relationships/chart" Target="../charts/chart34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7.xml"/><Relationship Id="rId2" Type="http://schemas.openxmlformats.org/officeDocument/2006/relationships/chart" Target="../charts/chart36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39.xml"/><Relationship Id="rId4" Type="http://schemas.openxmlformats.org/officeDocument/2006/relationships/chart" Target="../charts/chart38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0.xml"/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2.xml"/><Relationship Id="rId2" Type="http://schemas.openxmlformats.org/officeDocument/2006/relationships/chart" Target="../charts/chart41.xml"/><Relationship Id="rId1" Type="http://schemas.openxmlformats.org/officeDocument/2006/relationships/slideMaster" Target="../slideMasters/slideMaster3.xml"/><Relationship Id="rId4" Type="http://schemas.openxmlformats.org/officeDocument/2006/relationships/chart" Target="../charts/chart4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5.xml"/><Relationship Id="rId2" Type="http://schemas.openxmlformats.org/officeDocument/2006/relationships/chart" Target="../charts/chart44.xml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6.xml"/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chart" Target="../charts/chart18.xml"/><Relationship Id="rId1" Type="http://schemas.openxmlformats.org/officeDocument/2006/relationships/slideMaster" Target="../slideMasters/slideMaster2.xml"/><Relationship Id="rId4" Type="http://schemas.openxmlformats.org/officeDocument/2006/relationships/chart" Target="../charts/chart20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3.xml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Comtrade Digital service\powerpoint\logotipi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5571" y="11940165"/>
            <a:ext cx="3886687" cy="1035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5"/>
          <p:cNvSpPr/>
          <p:nvPr userDrawn="1"/>
        </p:nvSpPr>
        <p:spPr>
          <a:xfrm>
            <a:off x="-1" y="-87241"/>
            <a:ext cx="14133835" cy="13858803"/>
          </a:xfrm>
          <a:custGeom>
            <a:avLst/>
            <a:gdLst>
              <a:gd name="connsiteX0" fmla="*/ 0 w 13989818"/>
              <a:gd name="connsiteY0" fmla="*/ 0 h 13717588"/>
              <a:gd name="connsiteX1" fmla="*/ 1398981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  <a:gd name="connsiteX0" fmla="*/ 0 w 13989818"/>
              <a:gd name="connsiteY0" fmla="*/ 0 h 13717588"/>
              <a:gd name="connsiteX1" fmla="*/ 971499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89818" h="13717588">
                <a:moveTo>
                  <a:pt x="0" y="0"/>
                </a:moveTo>
                <a:lnTo>
                  <a:pt x="9714998" y="0"/>
                </a:lnTo>
                <a:lnTo>
                  <a:pt x="13989818" y="13717588"/>
                </a:lnTo>
                <a:lnTo>
                  <a:pt x="0" y="137175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rgbClr val="000000">
                <a:alpha val="3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676452" y="10027146"/>
            <a:ext cx="9433047" cy="3280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.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676400" y="3354738"/>
            <a:ext cx="9433048" cy="27839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MAIN TITLE</a:t>
            </a:r>
            <a:endParaRPr lang="en-US" dirty="0"/>
          </a:p>
        </p:txBody>
      </p:sp>
      <p:sp>
        <p:nvSpPr>
          <p:cNvPr id="13" name="Freeform 12"/>
          <p:cNvSpPr/>
          <p:nvPr userDrawn="1"/>
        </p:nvSpPr>
        <p:spPr>
          <a:xfrm rot="10800000">
            <a:off x="21991760" y="-26686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04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/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7230179" y="8744040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704536" y="3033316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704536" y="2313236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6123186"/>
            <a:ext cx="16336278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199138" y="1395008"/>
            <a:ext cx="15127331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7230179" y="9464120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57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464260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4007566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06006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1281860" y="8251941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837375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2900587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388419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9729715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1273021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0166042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8653874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766993" y="5451652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48" hasCustomPrompt="1"/>
          </p:nvPr>
        </p:nvSpPr>
        <p:spPr>
          <a:xfrm>
            <a:off x="18310299" y="2587260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50" hasCustomPrompt="1"/>
          </p:nvPr>
        </p:nvSpPr>
        <p:spPr>
          <a:xfrm>
            <a:off x="17203320" y="10771190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51" hasCustomPrompt="1"/>
          </p:nvPr>
        </p:nvSpPr>
        <p:spPr>
          <a:xfrm>
            <a:off x="15691152" y="112843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7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s_2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796235" y="8429582"/>
            <a:ext cx="5408476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059159" y="4208502"/>
            <a:ext cx="9520182" cy="8442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7204712" y="4208499"/>
            <a:ext cx="5408478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11796235" y="4208499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17204711" y="8429582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037085" y="57066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102247" y="49865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7445561" y="9811122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7510723" y="9091042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318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5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-2131071" y="1462762"/>
            <a:ext cx="15553728" cy="13388920"/>
          </a:xfrm>
          <a:prstGeom prst="rect">
            <a:avLst/>
          </a:prstGeom>
        </p:spPr>
      </p:pic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23748" y="3906467"/>
            <a:ext cx="11377264" cy="71287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907493" y="6523475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3907493" y="700281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125686" y="939940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3989819" y="174622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3962385" y="2178274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3989819" y="4410523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5213955" y="783724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5213955" y="7117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213955" y="1049485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5213955" y="97747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1314178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73718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7049127" y="3664925"/>
            <a:ext cx="10312708" cy="8877359"/>
          </a:xfrm>
          <a:prstGeom prst="rect">
            <a:avLst/>
          </a:prstGeom>
        </p:spPr>
      </p:pic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373195" y="5274618"/>
            <a:ext cx="7560840" cy="47525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4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457339" y="3750957"/>
            <a:ext cx="3594951" cy="7462993"/>
            <a:chOff x="11310678" y="5484773"/>
            <a:chExt cx="2665090" cy="5532633"/>
          </a:xfrm>
        </p:grpSpPr>
        <p:sp>
          <p:nvSpPr>
            <p:cNvPr id="20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1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10716398" y="4879591"/>
            <a:ext cx="3082232" cy="5371956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33442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11757571" y="6595483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1757571" y="707481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1975764" y="9471412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1839897" y="18182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1862339" y="2250282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839897" y="4482531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064033" y="7909252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3064033" y="718917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064033" y="10566866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064033" y="984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790335" y="73811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764683" y="2310281"/>
            <a:ext cx="4862437" cy="10094250"/>
            <a:chOff x="11310678" y="5484773"/>
            <a:chExt cx="2665090" cy="5532633"/>
          </a:xfrm>
        </p:grpSpPr>
        <p:sp>
          <p:nvSpPr>
            <p:cNvPr id="16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17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4115475" y="3762450"/>
            <a:ext cx="4190348" cy="73298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74601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eps_sl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2"/>
          <p:cNvSpPr/>
          <p:nvPr userDrawn="1"/>
        </p:nvSpPr>
        <p:spPr>
          <a:xfrm rot="16200000">
            <a:off x="2541976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6465832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10389687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990010" y="5444205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1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913865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2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1837720" y="5418137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3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5761576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4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9685432" y="5402521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5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ONE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463855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782674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TWO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581935" y="8586986"/>
            <a:ext cx="3281581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THREE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5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FOUR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77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element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13707203" y="7525194"/>
            <a:ext cx="4661959" cy="466219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15556197" y="4646758"/>
            <a:ext cx="4661959" cy="466219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Oval 8"/>
          <p:cNvSpPr/>
          <p:nvPr userDrawn="1"/>
        </p:nvSpPr>
        <p:spPr>
          <a:xfrm>
            <a:off x="17395491" y="7525194"/>
            <a:ext cx="4661959" cy="4662192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12209" y="613821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2512209" y="54181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529956" y="851497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29956" y="779489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2540000" y="10963250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0" y="102431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976086" y="6365786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127092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815380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68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40000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40000" y="1890242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30063" y="3114378"/>
            <a:ext cx="7632848" cy="210573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2558323" y="9270017"/>
            <a:ext cx="4004703" cy="2522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7698217" y="7314866"/>
            <a:ext cx="4004703" cy="2522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2838110" y="5359716"/>
            <a:ext cx="4004703" cy="2522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7978004" y="3436092"/>
            <a:ext cx="4004703" cy="2522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58323" y="1045919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58323" y="84429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1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58323" y="981112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7698217" y="8514978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7698217" y="649875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2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698217" y="786690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2838110" y="6570762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2838110" y="45545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3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38110" y="592269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7943156" y="469855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7943156" y="268233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4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7943156" y="405048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59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691152" y="4770066"/>
            <a:ext cx="16938661" cy="12966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691152" y="4049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08898" y="7506866"/>
            <a:ext cx="16920915" cy="11521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708899" y="678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5718942" y="10099154"/>
            <a:ext cx="16839829" cy="144016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 </a:t>
            </a:r>
            <a:r>
              <a:rPr lang="sl-SI" dirty="0" err="1"/>
              <a:t>q</a:t>
            </a:r>
            <a:r>
              <a:rPr lang="en-US" dirty="0" err="1"/>
              <a:t>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5718943" y="937907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3033130" y="7219489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3033130" y="4503692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989015" y="3978474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989015" y="6786786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989015" y="9523090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39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_1_pictur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04443" y="1038718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69605" y="966710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574213" y="46985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639375" y="39784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122554" y="0"/>
            <a:ext cx="8145831" cy="1371758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-286263" y="6858794"/>
            <a:ext cx="24666554" cy="0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hape 2526"/>
          <p:cNvSpPr/>
          <p:nvPr userDrawn="1"/>
        </p:nvSpPr>
        <p:spPr>
          <a:xfrm>
            <a:off x="3626771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3" name="Shape 2847"/>
          <p:cNvSpPr/>
          <p:nvPr userDrawn="1"/>
        </p:nvSpPr>
        <p:spPr>
          <a:xfrm>
            <a:off x="3657001" y="837096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4" name="Shape 2529"/>
          <p:cNvSpPr/>
          <p:nvPr userDrawn="1"/>
        </p:nvSpPr>
        <p:spPr>
          <a:xfrm>
            <a:off x="20222408" y="841335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5" name="Shape 2572"/>
          <p:cNvSpPr/>
          <p:nvPr userDrawn="1"/>
        </p:nvSpPr>
        <p:spPr>
          <a:xfrm>
            <a:off x="20146064" y="279673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8057806" y="1037711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8122968" y="96570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8093506" y="4688483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sl-SI" dirty="0"/>
              <a:t>&lt;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158668" y="39684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885363" y="182462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89746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Pie 23"/>
          <p:cNvSpPr/>
          <p:nvPr/>
        </p:nvSpPr>
        <p:spPr>
          <a:xfrm>
            <a:off x="1338453" y="4555729"/>
            <a:ext cx="4041868" cy="4043124"/>
          </a:xfrm>
          <a:prstGeom prst="pieWedg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6" name="Pie 25"/>
          <p:cNvSpPr/>
          <p:nvPr/>
        </p:nvSpPr>
        <p:spPr>
          <a:xfrm rot="5400000">
            <a:off x="5555460" y="4529979"/>
            <a:ext cx="4043124" cy="4041868"/>
          </a:xfrm>
          <a:prstGeom prst="pieWedg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8" name="Pie 27"/>
          <p:cNvSpPr/>
          <p:nvPr/>
        </p:nvSpPr>
        <p:spPr>
          <a:xfrm rot="16200000">
            <a:off x="1337824" y="8720954"/>
            <a:ext cx="4043124" cy="4041868"/>
          </a:xfrm>
          <a:prstGeom prst="pieWedg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Pie 29"/>
          <p:cNvSpPr/>
          <p:nvPr/>
        </p:nvSpPr>
        <p:spPr>
          <a:xfrm rot="10800000">
            <a:off x="5556089" y="8704887"/>
            <a:ext cx="4041868" cy="4043124"/>
          </a:xfrm>
          <a:prstGeom prst="pieWedg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5556088" y="6577291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4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5556088" y="9787494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915141" y="9764946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915142" y="6547618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7121834" y="984202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5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929146" y="983191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943520" y="612391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1222691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7136208" y="61340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62" name="Shape 2847"/>
          <p:cNvSpPr/>
          <p:nvPr userDrawn="1"/>
        </p:nvSpPr>
        <p:spPr>
          <a:xfrm>
            <a:off x="12907929" y="4847561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3" name="Shape 2572"/>
          <p:cNvSpPr/>
          <p:nvPr userDrawn="1"/>
        </p:nvSpPr>
        <p:spPr>
          <a:xfrm>
            <a:off x="19123605" y="500728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4" name="Shape 2526"/>
          <p:cNvSpPr/>
          <p:nvPr userDrawn="1"/>
        </p:nvSpPr>
        <p:spPr>
          <a:xfrm>
            <a:off x="12907929" y="8525305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5" name="Shape 2847"/>
          <p:cNvSpPr/>
          <p:nvPr userDrawn="1"/>
        </p:nvSpPr>
        <p:spPr>
          <a:xfrm>
            <a:off x="19123605" y="85323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17415380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1242660" y="10502037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7435348" y="10542319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32435" y="522090"/>
            <a:ext cx="6044587" cy="16561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590269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500"/>
                            </p:stCondLst>
                            <p:childTnLst>
                              <p:par>
                                <p:cTn id="8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782013" y="972717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89325" y="971706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603699" y="600906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882870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7796387" y="60191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49" name="Shape 2847"/>
          <p:cNvSpPr/>
          <p:nvPr userDrawn="1"/>
        </p:nvSpPr>
        <p:spPr>
          <a:xfrm>
            <a:off x="3568108" y="4732710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0" name="Shape 2572"/>
          <p:cNvSpPr/>
          <p:nvPr userDrawn="1"/>
        </p:nvSpPr>
        <p:spPr>
          <a:xfrm>
            <a:off x="9783784" y="489243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1" name="Shape 2526"/>
          <p:cNvSpPr/>
          <p:nvPr userDrawn="1"/>
        </p:nvSpPr>
        <p:spPr>
          <a:xfrm>
            <a:off x="3568108" y="841045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2" name="Shape 2847"/>
          <p:cNvSpPr/>
          <p:nvPr userDrawn="1"/>
        </p:nvSpPr>
        <p:spPr>
          <a:xfrm>
            <a:off x="9783784" y="8417498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5" name="Freeform 24"/>
          <p:cNvSpPr/>
          <p:nvPr userDrawn="1"/>
        </p:nvSpPr>
        <p:spPr>
          <a:xfrm>
            <a:off x="15929717" y="4515788"/>
            <a:ext cx="3466721" cy="2497074"/>
          </a:xfrm>
          <a:custGeom>
            <a:avLst/>
            <a:gdLst>
              <a:gd name="connsiteX0" fmla="*/ 0 w 3774188"/>
              <a:gd name="connsiteY0" fmla="*/ 2718404 h 2718404"/>
              <a:gd name="connsiteX1" fmla="*/ 1887089 w 3774188"/>
              <a:gd name="connsiteY1" fmla="*/ 0 h 2718404"/>
              <a:gd name="connsiteX2" fmla="*/ 1887099 w 3774188"/>
              <a:gd name="connsiteY2" fmla="*/ 0 h 2718404"/>
              <a:gd name="connsiteX3" fmla="*/ 3774188 w 3774188"/>
              <a:gd name="connsiteY3" fmla="*/ 2718404 h 2718404"/>
              <a:gd name="connsiteX4" fmla="*/ 0 w 3774188"/>
              <a:gd name="connsiteY4" fmla="*/ 2718404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74188" h="2718404">
                <a:moveTo>
                  <a:pt x="0" y="2718404"/>
                </a:moveTo>
                <a:lnTo>
                  <a:pt x="1887089" y="0"/>
                </a:lnTo>
                <a:lnTo>
                  <a:pt x="1887099" y="0"/>
                </a:lnTo>
                <a:lnTo>
                  <a:pt x="3774188" y="2718404"/>
                </a:lnTo>
                <a:lnTo>
                  <a:pt x="0" y="2718404"/>
                </a:lnTo>
                <a:close/>
              </a:path>
            </a:pathLst>
          </a:cu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240" tIns="457200" rIns="15240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7" name="Freeform 26"/>
          <p:cNvSpPr/>
          <p:nvPr userDrawn="1"/>
        </p:nvSpPr>
        <p:spPr>
          <a:xfrm>
            <a:off x="14832348" y="7012862"/>
            <a:ext cx="5661461" cy="1580867"/>
          </a:xfrm>
          <a:custGeom>
            <a:avLst/>
            <a:gdLst>
              <a:gd name="connsiteX0" fmla="*/ 0 w 6163581"/>
              <a:gd name="connsiteY0" fmla="*/ 1720988 h 1720988"/>
              <a:gd name="connsiteX1" fmla="*/ 1194693 w 6163581"/>
              <a:gd name="connsiteY1" fmla="*/ 0 h 1720988"/>
              <a:gd name="connsiteX2" fmla="*/ 4968888 w 6163581"/>
              <a:gd name="connsiteY2" fmla="*/ 0 h 1720988"/>
              <a:gd name="connsiteX3" fmla="*/ 6163581 w 6163581"/>
              <a:gd name="connsiteY3" fmla="*/ 1720988 h 1720988"/>
              <a:gd name="connsiteX4" fmla="*/ 0 w 6163581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3581" h="1720988">
                <a:moveTo>
                  <a:pt x="0" y="1720988"/>
                </a:moveTo>
                <a:lnTo>
                  <a:pt x="1194693" y="0"/>
                </a:lnTo>
                <a:lnTo>
                  <a:pt x="4968888" y="0"/>
                </a:lnTo>
                <a:lnTo>
                  <a:pt x="6163581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3867" tIns="15240" rIns="1093867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9" name="Freeform 28"/>
          <p:cNvSpPr/>
          <p:nvPr userDrawn="1"/>
        </p:nvSpPr>
        <p:spPr>
          <a:xfrm>
            <a:off x="13734979" y="8593729"/>
            <a:ext cx="7856199" cy="1580867"/>
          </a:xfrm>
          <a:custGeom>
            <a:avLst/>
            <a:gdLst>
              <a:gd name="connsiteX0" fmla="*/ 0 w 8552973"/>
              <a:gd name="connsiteY0" fmla="*/ 1720988 h 1720988"/>
              <a:gd name="connsiteX1" fmla="*/ 1194693 w 8552973"/>
              <a:gd name="connsiteY1" fmla="*/ 0 h 1720988"/>
              <a:gd name="connsiteX2" fmla="*/ 7358280 w 8552973"/>
              <a:gd name="connsiteY2" fmla="*/ 0 h 1720988"/>
              <a:gd name="connsiteX3" fmla="*/ 8552973 w 8552973"/>
              <a:gd name="connsiteY3" fmla="*/ 1720988 h 1720988"/>
              <a:gd name="connsiteX4" fmla="*/ 0 w 8552973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52973" h="1720988">
                <a:moveTo>
                  <a:pt x="0" y="1720988"/>
                </a:moveTo>
                <a:lnTo>
                  <a:pt x="1194693" y="0"/>
                </a:lnTo>
                <a:lnTo>
                  <a:pt x="7358280" y="0"/>
                </a:lnTo>
                <a:lnTo>
                  <a:pt x="8552973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3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2010" tIns="15240" rIns="1512011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1" name="Freeform 30"/>
          <p:cNvSpPr/>
          <p:nvPr userDrawn="1"/>
        </p:nvSpPr>
        <p:spPr>
          <a:xfrm>
            <a:off x="12637609" y="10174596"/>
            <a:ext cx="10050939" cy="1580867"/>
          </a:xfrm>
          <a:custGeom>
            <a:avLst/>
            <a:gdLst>
              <a:gd name="connsiteX0" fmla="*/ 0 w 10942366"/>
              <a:gd name="connsiteY0" fmla="*/ 1720988 h 1720988"/>
              <a:gd name="connsiteX1" fmla="*/ 1194693 w 10942366"/>
              <a:gd name="connsiteY1" fmla="*/ 0 h 1720988"/>
              <a:gd name="connsiteX2" fmla="*/ 9747673 w 10942366"/>
              <a:gd name="connsiteY2" fmla="*/ 0 h 1720988"/>
              <a:gd name="connsiteX3" fmla="*/ 10942366 w 10942366"/>
              <a:gd name="connsiteY3" fmla="*/ 1720988 h 1720988"/>
              <a:gd name="connsiteX4" fmla="*/ 0 w 10942366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42366" h="1720988">
                <a:moveTo>
                  <a:pt x="0" y="1720988"/>
                </a:moveTo>
                <a:lnTo>
                  <a:pt x="1194693" y="0"/>
                </a:lnTo>
                <a:lnTo>
                  <a:pt x="9747673" y="0"/>
                </a:lnTo>
                <a:lnTo>
                  <a:pt x="10942366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4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30154" tIns="15240" rIns="1930155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6438941" y="5764325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ONE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6438942" y="7546740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SECOND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6438941" y="9232156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THIRD</a:t>
            </a:r>
            <a:endParaRPr lang="en-US" dirty="0"/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6438941" y="10708474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FOURTH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57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75559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902839" y="10387186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9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8095527" y="10427468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820467" y="666106"/>
            <a:ext cx="5976664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360100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28" name="Chart 27"/>
          <p:cNvGraphicFramePr/>
          <p:nvPr userDrawn="1">
            <p:extLst/>
          </p:nvPr>
        </p:nvGraphicFramePr>
        <p:xfrm>
          <a:off x="2432601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95858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972595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16479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157171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279012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269739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8535188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8526323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2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3837667" y="5744979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60</a:t>
            </a:r>
            <a:endParaRPr lang="en-US" dirty="0"/>
          </a:p>
        </p:txBody>
      </p:sp>
      <p:sp>
        <p:nvSpPr>
          <p:cNvPr id="63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043873" y="5744483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31</a:t>
            </a:r>
            <a:endParaRPr lang="en-US" dirty="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4208061" y="5754231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42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9414268" y="5737606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64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125916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25" name="Chart 24"/>
          <p:cNvGraphicFramePr/>
          <p:nvPr userDrawn="1">
            <p:extLst/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7" name="Rectangle 26"/>
          <p:cNvSpPr/>
          <p:nvPr userDrawn="1"/>
        </p:nvSpPr>
        <p:spPr>
          <a:xfrm>
            <a:off x="4988819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065255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401805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46023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550526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88651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59010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492875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569311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905861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964295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1054582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39056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19" name="Chart 18"/>
          <p:cNvGraphicFramePr/>
          <p:nvPr userDrawn="1">
            <p:extLst/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71938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204843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281279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617829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67626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766550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102537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20" name="Chart 19"/>
          <p:cNvGraphicFramePr/>
          <p:nvPr userDrawn="1">
            <p:extLst/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3187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6589503" y="3496582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9" name="Pie 18"/>
          <p:cNvSpPr/>
          <p:nvPr userDrawn="1"/>
        </p:nvSpPr>
        <p:spPr>
          <a:xfrm flipH="1">
            <a:off x="3218154" y="4001115"/>
            <a:ext cx="6930584" cy="6613556"/>
          </a:xfrm>
          <a:prstGeom prst="pie">
            <a:avLst>
              <a:gd name="adj1" fmla="val 2261062"/>
              <a:gd name="adj2" fmla="val 16347059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1" name="Pie 20"/>
          <p:cNvSpPr/>
          <p:nvPr userDrawn="1"/>
        </p:nvSpPr>
        <p:spPr>
          <a:xfrm rot="8911458" flipH="1">
            <a:off x="2335472" y="3502086"/>
            <a:ext cx="6930584" cy="6613556"/>
          </a:xfrm>
          <a:prstGeom prst="pie">
            <a:avLst>
              <a:gd name="adj1" fmla="val 3753089"/>
              <a:gd name="adj2" fmla="val 11018106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2323309" y="2251290"/>
            <a:ext cx="8219237" cy="444606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</a:t>
            </a:r>
          </a:p>
          <a:p>
            <a:pPr lvl="0"/>
            <a:r>
              <a:rPr lang="en-US" dirty="0"/>
              <a:t>WRITE YOUR</a:t>
            </a:r>
          </a:p>
          <a:p>
            <a:pPr lvl="0"/>
            <a:r>
              <a:rPr lang="en-US" dirty="0"/>
              <a:t>TITLE ABOUT</a:t>
            </a:r>
          </a:p>
          <a:p>
            <a:pPr lvl="0"/>
            <a:r>
              <a:rPr lang="en-US" dirty="0"/>
              <a:t>THIS GRAPHIC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2333635" y="181924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36" name="Shape 2526"/>
          <p:cNvSpPr/>
          <p:nvPr userDrawn="1"/>
        </p:nvSpPr>
        <p:spPr>
          <a:xfrm>
            <a:off x="12044517" y="725505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7" name="Shape 2529"/>
          <p:cNvSpPr/>
          <p:nvPr userDrawn="1"/>
        </p:nvSpPr>
        <p:spPr>
          <a:xfrm>
            <a:off x="12262710" y="965164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350979" y="808948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3350979" y="736940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43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350979" y="1074709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350979" y="1002701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4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931636" y="5841970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30%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293075" y="7419968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70%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324523" y="1639222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49907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2756571" y="351041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pSp>
        <p:nvGrpSpPr>
          <p:cNvPr id="19" name="Group 25052"/>
          <p:cNvGrpSpPr/>
          <p:nvPr userDrawn="1"/>
        </p:nvGrpSpPr>
        <p:grpSpPr>
          <a:xfrm>
            <a:off x="2041465" y="7913787"/>
            <a:ext cx="5826936" cy="3088871"/>
            <a:chOff x="0" y="0"/>
            <a:chExt cx="2989942" cy="1584891"/>
          </a:xfrm>
          <a:solidFill>
            <a:schemeClr val="accent1">
              <a:alpha val="80000"/>
            </a:schemeClr>
          </a:solidFill>
        </p:grpSpPr>
        <p:sp>
          <p:nvSpPr>
            <p:cNvPr id="21" name="Shape 25050"/>
            <p:cNvSpPr/>
            <p:nvPr/>
          </p:nvSpPr>
          <p:spPr>
            <a:xfrm>
              <a:off x="0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2" name="Shape 25051"/>
            <p:cNvSpPr/>
            <p:nvPr/>
          </p:nvSpPr>
          <p:spPr>
            <a:xfrm flipH="1">
              <a:off x="1494971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3" name="Group 25057"/>
          <p:cNvGrpSpPr/>
          <p:nvPr userDrawn="1"/>
        </p:nvGrpSpPr>
        <p:grpSpPr>
          <a:xfrm>
            <a:off x="4954931" y="7410307"/>
            <a:ext cx="5826938" cy="3592351"/>
            <a:chOff x="0" y="0"/>
            <a:chExt cx="2989942" cy="1843226"/>
          </a:xfrm>
          <a:solidFill>
            <a:schemeClr val="accent2">
              <a:alpha val="80000"/>
            </a:schemeClr>
          </a:solidFill>
        </p:grpSpPr>
        <p:sp>
          <p:nvSpPr>
            <p:cNvPr id="24" name="Shape 25055"/>
            <p:cNvSpPr/>
            <p:nvPr/>
          </p:nvSpPr>
          <p:spPr>
            <a:xfrm>
              <a:off x="0" y="0"/>
              <a:ext cx="1494972" cy="1843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5" name="Shape 25056"/>
            <p:cNvSpPr/>
            <p:nvPr/>
          </p:nvSpPr>
          <p:spPr>
            <a:xfrm flipH="1">
              <a:off x="1494971" y="0"/>
              <a:ext cx="1494972" cy="1843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8" name="Group 25062"/>
          <p:cNvGrpSpPr/>
          <p:nvPr userDrawn="1"/>
        </p:nvGrpSpPr>
        <p:grpSpPr>
          <a:xfrm>
            <a:off x="7868396" y="8256300"/>
            <a:ext cx="5826938" cy="2746358"/>
            <a:chOff x="0" y="0"/>
            <a:chExt cx="2989942" cy="822381"/>
          </a:xfrm>
          <a:solidFill>
            <a:schemeClr val="accent3">
              <a:alpha val="80000"/>
            </a:schemeClr>
          </a:solidFill>
        </p:grpSpPr>
        <p:sp>
          <p:nvSpPr>
            <p:cNvPr id="35" name="Shape 25060"/>
            <p:cNvSpPr/>
            <p:nvPr/>
          </p:nvSpPr>
          <p:spPr>
            <a:xfrm>
              <a:off x="0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36" name="Shape 25061"/>
            <p:cNvSpPr/>
            <p:nvPr/>
          </p:nvSpPr>
          <p:spPr>
            <a:xfrm flipH="1">
              <a:off x="1494971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37" name="Group 25068"/>
          <p:cNvGrpSpPr/>
          <p:nvPr userDrawn="1"/>
        </p:nvGrpSpPr>
        <p:grpSpPr>
          <a:xfrm>
            <a:off x="10781864" y="7025098"/>
            <a:ext cx="5826936" cy="3977558"/>
            <a:chOff x="0" y="0"/>
            <a:chExt cx="2989942" cy="3367850"/>
          </a:xfrm>
          <a:solidFill>
            <a:schemeClr val="accent1">
              <a:alpha val="80000"/>
            </a:schemeClr>
          </a:solidFill>
        </p:grpSpPr>
        <p:sp>
          <p:nvSpPr>
            <p:cNvPr id="38" name="Shape 25066"/>
            <p:cNvSpPr/>
            <p:nvPr/>
          </p:nvSpPr>
          <p:spPr>
            <a:xfrm>
              <a:off x="0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2" name="Shape 25067"/>
            <p:cNvSpPr/>
            <p:nvPr/>
          </p:nvSpPr>
          <p:spPr>
            <a:xfrm flipH="1">
              <a:off x="1494971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3" name="Group 25072"/>
          <p:cNvGrpSpPr/>
          <p:nvPr userDrawn="1"/>
        </p:nvGrpSpPr>
        <p:grpSpPr>
          <a:xfrm>
            <a:off x="13695331" y="6408417"/>
            <a:ext cx="5826938" cy="4594242"/>
            <a:chOff x="0" y="0"/>
            <a:chExt cx="2989942" cy="2346811"/>
          </a:xfrm>
          <a:solidFill>
            <a:schemeClr val="accent2">
              <a:alpha val="80000"/>
            </a:schemeClr>
          </a:solidFill>
        </p:grpSpPr>
        <p:sp>
          <p:nvSpPr>
            <p:cNvPr id="45" name="Shape 25070"/>
            <p:cNvSpPr/>
            <p:nvPr/>
          </p:nvSpPr>
          <p:spPr>
            <a:xfrm>
              <a:off x="0" y="0"/>
              <a:ext cx="1494972" cy="2346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6" name="Shape 25071"/>
            <p:cNvSpPr/>
            <p:nvPr/>
          </p:nvSpPr>
          <p:spPr>
            <a:xfrm flipH="1">
              <a:off x="1494971" y="0"/>
              <a:ext cx="1494972" cy="2346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8" name="Group 25077"/>
          <p:cNvGrpSpPr/>
          <p:nvPr userDrawn="1"/>
        </p:nvGrpSpPr>
        <p:grpSpPr>
          <a:xfrm>
            <a:off x="16608797" y="8963137"/>
            <a:ext cx="5826938" cy="2039520"/>
            <a:chOff x="0" y="0"/>
            <a:chExt cx="2989942" cy="1644762"/>
          </a:xfrm>
          <a:solidFill>
            <a:schemeClr val="accent3">
              <a:alpha val="80000"/>
            </a:schemeClr>
          </a:solidFill>
        </p:grpSpPr>
        <p:sp>
          <p:nvSpPr>
            <p:cNvPr id="49" name="Shape 25075"/>
            <p:cNvSpPr/>
            <p:nvPr/>
          </p:nvSpPr>
          <p:spPr>
            <a:xfrm>
              <a:off x="0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50" name="Shape 25076"/>
            <p:cNvSpPr/>
            <p:nvPr/>
          </p:nvSpPr>
          <p:spPr>
            <a:xfrm flipH="1">
              <a:off x="1494971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sp>
        <p:nvSpPr>
          <p:cNvPr id="51" name="Shape 2645"/>
          <p:cNvSpPr/>
          <p:nvPr userDrawn="1"/>
        </p:nvSpPr>
        <p:spPr>
          <a:xfrm>
            <a:off x="13344481" y="4626546"/>
            <a:ext cx="665810" cy="484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cxnSp>
        <p:nvCxnSpPr>
          <p:cNvPr id="52" name="Straight Connector 51"/>
          <p:cNvCxnSpPr/>
          <p:nvPr userDrawn="1"/>
        </p:nvCxnSpPr>
        <p:spPr>
          <a:xfrm>
            <a:off x="4940182" y="5398476"/>
            <a:ext cx="0" cy="2201434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 userDrawn="1"/>
        </p:nvCxnSpPr>
        <p:spPr>
          <a:xfrm>
            <a:off x="7866704" y="5398476"/>
            <a:ext cx="0" cy="2011831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 userDrawn="1"/>
        </p:nvCxnSpPr>
        <p:spPr>
          <a:xfrm>
            <a:off x="10781864" y="5398476"/>
            <a:ext cx="0" cy="253807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 userDrawn="1"/>
        </p:nvCxnSpPr>
        <p:spPr>
          <a:xfrm>
            <a:off x="13677386" y="5398476"/>
            <a:ext cx="0" cy="142185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 userDrawn="1"/>
        </p:nvCxnSpPr>
        <p:spPr>
          <a:xfrm>
            <a:off x="16608797" y="5398476"/>
            <a:ext cx="0" cy="82016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 userDrawn="1"/>
        </p:nvCxnSpPr>
        <p:spPr>
          <a:xfrm>
            <a:off x="19522266" y="5398476"/>
            <a:ext cx="0" cy="330707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Shape 2526"/>
          <p:cNvSpPr/>
          <p:nvPr userDrawn="1"/>
        </p:nvSpPr>
        <p:spPr>
          <a:xfrm>
            <a:off x="16308718" y="4482530"/>
            <a:ext cx="600158" cy="600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847"/>
          <p:cNvSpPr/>
          <p:nvPr userDrawn="1"/>
        </p:nvSpPr>
        <p:spPr>
          <a:xfrm>
            <a:off x="10447952" y="4462736"/>
            <a:ext cx="667838" cy="667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29"/>
          <p:cNvSpPr/>
          <p:nvPr userDrawn="1"/>
        </p:nvSpPr>
        <p:spPr>
          <a:xfrm>
            <a:off x="7664830" y="4410522"/>
            <a:ext cx="492341" cy="677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72"/>
          <p:cNvSpPr/>
          <p:nvPr userDrawn="1"/>
        </p:nvSpPr>
        <p:spPr>
          <a:xfrm>
            <a:off x="4693658" y="4547375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72"/>
          <p:cNvSpPr/>
          <p:nvPr userDrawn="1"/>
        </p:nvSpPr>
        <p:spPr>
          <a:xfrm>
            <a:off x="19174395" y="4554538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3145352" y="11329674"/>
            <a:ext cx="1548306" cy="4256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JANUARY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6890677" y="11339924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FEBRUARY</a:t>
            </a:r>
            <a:endParaRPr lang="en-US" dirty="0"/>
          </a:p>
        </p:txBody>
      </p:sp>
      <p:sp>
        <p:nvSpPr>
          <p:cNvPr id="66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758895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MARCH</a:t>
            </a:r>
            <a:endParaRPr lang="en-US" dirty="0"/>
          </a:p>
        </p:txBody>
      </p:sp>
      <p:sp>
        <p:nvSpPr>
          <p:cNvPr id="67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2792111" y="11301167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</a:t>
            </a:r>
            <a:endParaRPr lang="en-US" dirty="0"/>
          </a:p>
        </p:txBody>
      </p:sp>
      <p:sp>
        <p:nvSpPr>
          <p:cNvPr id="68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5786861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MAY</a:t>
            </a:r>
            <a:endParaRPr lang="en-US" dirty="0"/>
          </a:p>
        </p:txBody>
      </p:sp>
      <p:sp>
        <p:nvSpPr>
          <p:cNvPr id="69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8683943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JUNE</a:t>
            </a:r>
            <a:endParaRPr lang="en-US" dirty="0"/>
          </a:p>
        </p:txBody>
      </p:sp>
      <p:sp>
        <p:nvSpPr>
          <p:cNvPr id="7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89382" y="145819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8858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layou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24" name="Table 23"/>
          <p:cNvGraphicFramePr>
            <a:graphicFrameLocks noGrp="1"/>
          </p:cNvGraphicFramePr>
          <p:nvPr userDrawn="1">
            <p:extLst/>
          </p:nvPr>
        </p:nvGraphicFramePr>
        <p:xfrm>
          <a:off x="3004456" y="4626546"/>
          <a:ext cx="18370325" cy="6767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74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ONE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TWO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THREE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FOUR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FIVE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131417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410224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70" name="Table 1993"/>
          <p:cNvGraphicFramePr/>
          <p:nvPr userDrawn="1">
            <p:extLst/>
          </p:nvPr>
        </p:nvGraphicFramePr>
        <p:xfrm>
          <a:off x="2623258" y="4080611"/>
          <a:ext cx="19132722" cy="8159471"/>
        </p:xfrm>
        <a:graphic>
          <a:graphicData uri="http://schemas.openxmlformats.org/drawingml/2006/table">
            <a:tbl>
              <a:tblPr firstRow="1" firstCol="1" lastRow="1" bandRow="1">
                <a:tableStyleId>{0E3FDE45-AF77-4B5C-9715-49D594BDF05E}</a:tableStyleId>
              </a:tblPr>
              <a:tblGrid>
                <a:gridCol w="31887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223229">
                <a:tc>
                  <a:txBody>
                    <a:bodyPr/>
                    <a:lstStyle/>
                    <a:p>
                      <a:pPr lvl="0" algn="ctr" defTabSz="914400">
                        <a:defRPr sz="3600" spc="0">
                          <a:latin typeface="Rajdhani"/>
                          <a:ea typeface="Rajdhani"/>
                          <a:cs typeface="Rajdhani"/>
                          <a:sym typeface="Rajdhani"/>
                        </a:defRPr>
                      </a:pPr>
                      <a:endParaRPr lang="en-US" sz="2200" b="1" i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ONE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TWO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THREE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FOUR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FIVE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ONE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TWO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</a:t>
                      </a:r>
                      <a:r>
                        <a:rPr lang="en-US" sz="2200" b="0" i="0" baseline="0" dirty="0">
                          <a:solidFill>
                            <a:schemeClr val="tx1"/>
                          </a:solidFill>
                          <a:latin typeface="+mj-lt"/>
                        </a:rPr>
                        <a:t> THREE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FOUR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FIVE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SIX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14960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latin typeface="+mj-lt"/>
                        </a:rPr>
                        <a:t>AMOUNT</a:t>
                      </a:r>
                      <a:endParaRPr lang="en-US" sz="2200" b="0" i="0" dirty="0">
                        <a:solidFill>
                          <a:schemeClr val="bg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20467" y="1242170"/>
            <a:ext cx="4176464" cy="129614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5269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623885" y="96574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689047" y="893734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892723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96473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14205" y="966710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79367" y="894702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828579" y="46265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893741" y="390646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9776279" y="388667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9711117" y="460675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638259" y="46168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703421" y="38967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Shape 2526"/>
          <p:cNvSpPr/>
          <p:nvPr userDrawn="1"/>
        </p:nvSpPr>
        <p:spPr>
          <a:xfrm>
            <a:off x="4866763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7" name="Shape 2847"/>
          <p:cNvSpPr/>
          <p:nvPr userDrawn="1"/>
        </p:nvSpPr>
        <p:spPr>
          <a:xfrm>
            <a:off x="11740688" y="261032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8" name="Shape 2529"/>
          <p:cNvSpPr/>
          <p:nvPr userDrawn="1"/>
        </p:nvSpPr>
        <p:spPr>
          <a:xfrm>
            <a:off x="4978807" y="759165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9" name="Shape 2572"/>
          <p:cNvSpPr/>
          <p:nvPr userDrawn="1"/>
        </p:nvSpPr>
        <p:spPr>
          <a:xfrm>
            <a:off x="18690818" y="277004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0" name="Shape 2526"/>
          <p:cNvSpPr/>
          <p:nvPr userDrawn="1"/>
        </p:nvSpPr>
        <p:spPr>
          <a:xfrm>
            <a:off x="11740688" y="762062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1" name="Shape 2847"/>
          <p:cNvSpPr/>
          <p:nvPr userDrawn="1"/>
        </p:nvSpPr>
        <p:spPr>
          <a:xfrm>
            <a:off x="18690818" y="7627667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9688130" y="52209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73442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10" name="Table 9"/>
          <p:cNvGraphicFramePr>
            <a:graphicFrameLocks noGrp="1"/>
          </p:cNvGraphicFramePr>
          <p:nvPr userDrawn="1">
            <p:extLst/>
          </p:nvPr>
        </p:nvGraphicFramePr>
        <p:xfrm>
          <a:off x="11757571" y="4464159"/>
          <a:ext cx="10729192" cy="78820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9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627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114571">
                <a:tc>
                  <a:txBody>
                    <a:bodyPr/>
                    <a:lstStyle/>
                    <a:p>
                      <a:pPr algn="ctr"/>
                      <a:endParaRPr lang="en-US" sz="1800" b="0" i="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TWO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THREE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TWO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THREE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FOUR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FIVE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TOTAL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Shape 2526"/>
          <p:cNvSpPr/>
          <p:nvPr userDrawn="1"/>
        </p:nvSpPr>
        <p:spPr>
          <a:xfrm>
            <a:off x="3322317" y="462654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3540510" y="702314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4628779" y="5460980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628779" y="474090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4628779" y="811859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4628779" y="739851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Shape 2526"/>
          <p:cNvSpPr/>
          <p:nvPr userDrawn="1"/>
        </p:nvSpPr>
        <p:spPr>
          <a:xfrm>
            <a:off x="3311418" y="1000396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4617880" y="10838401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4617880" y="10118321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374195" y="1242170"/>
            <a:ext cx="417646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604443" y="1314178"/>
            <a:ext cx="6055433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28973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209501" y="3753448"/>
            <a:ext cx="17944997" cy="8877524"/>
            <a:chOff x="3843499" y="3719582"/>
            <a:chExt cx="16665619" cy="8244192"/>
          </a:xfrm>
          <a:solidFill>
            <a:schemeClr val="bg1">
              <a:lumMod val="85000"/>
            </a:schemeClr>
          </a:solidFill>
        </p:grpSpPr>
        <p:sp>
          <p:nvSpPr>
            <p:cNvPr id="21" name="Freeform 781"/>
            <p:cNvSpPr>
              <a:spLocks/>
            </p:cNvSpPr>
            <p:nvPr/>
          </p:nvSpPr>
          <p:spPr bwMode="auto">
            <a:xfrm>
              <a:off x="9818027" y="3757809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" name="Freeform 403"/>
            <p:cNvSpPr>
              <a:spLocks/>
            </p:cNvSpPr>
            <p:nvPr/>
          </p:nvSpPr>
          <p:spPr bwMode="auto">
            <a:xfrm>
              <a:off x="16859435" y="9558687"/>
              <a:ext cx="1904460" cy="1423937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" name="Freeform 404"/>
            <p:cNvSpPr>
              <a:spLocks/>
            </p:cNvSpPr>
            <p:nvPr/>
          </p:nvSpPr>
          <p:spPr bwMode="auto">
            <a:xfrm>
              <a:off x="11416754" y="5927165"/>
              <a:ext cx="372610" cy="56384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" name="Freeform 405"/>
            <p:cNvSpPr>
              <a:spLocks/>
            </p:cNvSpPr>
            <p:nvPr/>
          </p:nvSpPr>
          <p:spPr bwMode="auto">
            <a:xfrm>
              <a:off x="10566434" y="5337841"/>
              <a:ext cx="503186" cy="245289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" name="Freeform 406"/>
            <p:cNvSpPr>
              <a:spLocks/>
            </p:cNvSpPr>
            <p:nvPr/>
          </p:nvSpPr>
          <p:spPr bwMode="auto">
            <a:xfrm>
              <a:off x="14085545" y="4439516"/>
              <a:ext cx="840765" cy="579771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" name="Freeform 407"/>
            <p:cNvSpPr>
              <a:spLocks/>
            </p:cNvSpPr>
            <p:nvPr/>
          </p:nvSpPr>
          <p:spPr bwMode="auto">
            <a:xfrm>
              <a:off x="16241600" y="4197415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" name="Freeform 408"/>
            <p:cNvSpPr>
              <a:spLocks/>
            </p:cNvSpPr>
            <p:nvPr/>
          </p:nvSpPr>
          <p:spPr bwMode="auto">
            <a:xfrm>
              <a:off x="15999561" y="4111405"/>
              <a:ext cx="280256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" name="Freeform 409"/>
            <p:cNvSpPr>
              <a:spLocks/>
            </p:cNvSpPr>
            <p:nvPr/>
          </p:nvSpPr>
          <p:spPr bwMode="auto">
            <a:xfrm>
              <a:off x="15916758" y="4120960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" name="Freeform 410"/>
            <p:cNvSpPr>
              <a:spLocks/>
            </p:cNvSpPr>
            <p:nvPr/>
          </p:nvSpPr>
          <p:spPr bwMode="auto">
            <a:xfrm>
              <a:off x="15942235" y="3990355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" name="Freeform 411"/>
            <p:cNvSpPr>
              <a:spLocks/>
            </p:cNvSpPr>
            <p:nvPr/>
          </p:nvSpPr>
          <p:spPr bwMode="auto">
            <a:xfrm>
              <a:off x="18426316" y="457967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" name="Freeform 412"/>
            <p:cNvSpPr>
              <a:spLocks/>
            </p:cNvSpPr>
            <p:nvPr/>
          </p:nvSpPr>
          <p:spPr bwMode="auto">
            <a:xfrm>
              <a:off x="18126952" y="4729398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" name="Freeform 413"/>
            <p:cNvSpPr>
              <a:spLocks/>
            </p:cNvSpPr>
            <p:nvPr/>
          </p:nvSpPr>
          <p:spPr bwMode="auto">
            <a:xfrm>
              <a:off x="18136507" y="469436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" name="Freeform 414"/>
            <p:cNvSpPr>
              <a:spLocks/>
            </p:cNvSpPr>
            <p:nvPr/>
          </p:nvSpPr>
          <p:spPr bwMode="auto">
            <a:xfrm>
              <a:off x="17932683" y="4560566"/>
              <a:ext cx="28662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" name="Freeform 415"/>
            <p:cNvSpPr>
              <a:spLocks/>
            </p:cNvSpPr>
            <p:nvPr/>
          </p:nvSpPr>
          <p:spPr bwMode="auto">
            <a:xfrm>
              <a:off x="17932683" y="4700729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" name="Freeform 416"/>
            <p:cNvSpPr>
              <a:spLocks/>
            </p:cNvSpPr>
            <p:nvPr/>
          </p:nvSpPr>
          <p:spPr bwMode="auto">
            <a:xfrm>
              <a:off x="17996378" y="4525526"/>
              <a:ext cx="394905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" name="Freeform 417"/>
            <p:cNvSpPr>
              <a:spLocks/>
            </p:cNvSpPr>
            <p:nvPr/>
          </p:nvSpPr>
          <p:spPr bwMode="auto">
            <a:xfrm>
              <a:off x="18222495" y="457012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" name="Freeform 418"/>
            <p:cNvSpPr>
              <a:spLocks/>
            </p:cNvSpPr>
            <p:nvPr/>
          </p:nvSpPr>
          <p:spPr bwMode="auto">
            <a:xfrm>
              <a:off x="19445425" y="5076623"/>
              <a:ext cx="101909" cy="57338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" name="Freeform 419"/>
            <p:cNvSpPr>
              <a:spLocks/>
            </p:cNvSpPr>
            <p:nvPr/>
          </p:nvSpPr>
          <p:spPr bwMode="auto">
            <a:xfrm>
              <a:off x="19247970" y="5898496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" name="Freeform 420"/>
            <p:cNvSpPr>
              <a:spLocks/>
            </p:cNvSpPr>
            <p:nvPr/>
          </p:nvSpPr>
          <p:spPr bwMode="auto">
            <a:xfrm>
              <a:off x="18005931" y="6172454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" name="Freeform 421"/>
            <p:cNvSpPr>
              <a:spLocks/>
            </p:cNvSpPr>
            <p:nvPr/>
          </p:nvSpPr>
          <p:spPr bwMode="auto">
            <a:xfrm>
              <a:off x="18846696" y="6452780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2" name="Freeform 422"/>
            <p:cNvSpPr>
              <a:spLocks/>
            </p:cNvSpPr>
            <p:nvPr/>
          </p:nvSpPr>
          <p:spPr bwMode="auto">
            <a:xfrm>
              <a:off x="18818035" y="6526047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3" name="Freeform 423"/>
            <p:cNvSpPr>
              <a:spLocks/>
            </p:cNvSpPr>
            <p:nvPr/>
          </p:nvSpPr>
          <p:spPr bwMode="auto">
            <a:xfrm>
              <a:off x="18687463" y="6675768"/>
              <a:ext cx="28662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4" name="Freeform 424"/>
            <p:cNvSpPr>
              <a:spLocks/>
            </p:cNvSpPr>
            <p:nvPr/>
          </p:nvSpPr>
          <p:spPr bwMode="auto">
            <a:xfrm>
              <a:off x="18575996" y="6723551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5" name="Freeform 425"/>
            <p:cNvSpPr>
              <a:spLocks/>
            </p:cNvSpPr>
            <p:nvPr/>
          </p:nvSpPr>
          <p:spPr bwMode="auto">
            <a:xfrm>
              <a:off x="18502748" y="6761778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6" name="Freeform 426"/>
            <p:cNvSpPr>
              <a:spLocks/>
            </p:cNvSpPr>
            <p:nvPr/>
          </p:nvSpPr>
          <p:spPr bwMode="auto">
            <a:xfrm>
              <a:off x="18454978" y="6790447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8" name="Freeform 427"/>
            <p:cNvSpPr>
              <a:spLocks/>
            </p:cNvSpPr>
            <p:nvPr/>
          </p:nvSpPr>
          <p:spPr bwMode="auto">
            <a:xfrm>
              <a:off x="18445422" y="6854158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9" name="Freeform 428"/>
            <p:cNvSpPr>
              <a:spLocks/>
            </p:cNvSpPr>
            <p:nvPr/>
          </p:nvSpPr>
          <p:spPr bwMode="auto">
            <a:xfrm>
              <a:off x="18397652" y="681593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0" name="Freeform 429"/>
            <p:cNvSpPr>
              <a:spLocks/>
            </p:cNvSpPr>
            <p:nvPr/>
          </p:nvSpPr>
          <p:spPr bwMode="auto">
            <a:xfrm>
              <a:off x="18053701" y="7163156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7709756" y="6761778"/>
              <a:ext cx="697449" cy="662593"/>
              <a:chOff x="5961121" y="2686387"/>
              <a:chExt cx="288233" cy="273757"/>
            </a:xfrm>
            <a:grpFill/>
          </p:grpSpPr>
          <p:sp>
            <p:nvSpPr>
              <p:cNvPr id="417" name="Freeform 430"/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  <p:sp>
            <p:nvSpPr>
              <p:cNvPr id="418" name="Freeform 431"/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</p:grpSp>
        <p:sp>
          <p:nvSpPr>
            <p:cNvPr id="52" name="Freeform 432"/>
            <p:cNvSpPr>
              <a:spLocks/>
            </p:cNvSpPr>
            <p:nvPr/>
          </p:nvSpPr>
          <p:spPr bwMode="auto">
            <a:xfrm>
              <a:off x="17884911" y="7370216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4" name="Freeform 433"/>
            <p:cNvSpPr>
              <a:spLocks/>
            </p:cNvSpPr>
            <p:nvPr/>
          </p:nvSpPr>
          <p:spPr bwMode="auto">
            <a:xfrm>
              <a:off x="17773446" y="7370216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5" name="Freeform 434"/>
            <p:cNvSpPr>
              <a:spLocks/>
            </p:cNvSpPr>
            <p:nvPr/>
          </p:nvSpPr>
          <p:spPr bwMode="auto">
            <a:xfrm>
              <a:off x="17652427" y="7405258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6" name="Freeform 435"/>
            <p:cNvSpPr>
              <a:spLocks/>
            </p:cNvSpPr>
            <p:nvPr/>
          </p:nvSpPr>
          <p:spPr bwMode="auto">
            <a:xfrm>
              <a:off x="17550518" y="7771599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7" name="Freeform 436"/>
            <p:cNvSpPr>
              <a:spLocks/>
            </p:cNvSpPr>
            <p:nvPr/>
          </p:nvSpPr>
          <p:spPr bwMode="auto">
            <a:xfrm>
              <a:off x="17633319" y="7679216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8" name="Freeform 437"/>
            <p:cNvSpPr>
              <a:spLocks/>
            </p:cNvSpPr>
            <p:nvPr/>
          </p:nvSpPr>
          <p:spPr bwMode="auto">
            <a:xfrm>
              <a:off x="17381727" y="7873535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9" name="Freeform 438"/>
            <p:cNvSpPr>
              <a:spLocks/>
            </p:cNvSpPr>
            <p:nvPr/>
          </p:nvSpPr>
          <p:spPr bwMode="auto">
            <a:xfrm>
              <a:off x="17203386" y="7838493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0" name="Freeform 439"/>
            <p:cNvSpPr>
              <a:spLocks/>
            </p:cNvSpPr>
            <p:nvPr/>
          </p:nvSpPr>
          <p:spPr bwMode="auto">
            <a:xfrm>
              <a:off x="16652429" y="8099708"/>
              <a:ext cx="130574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1" name="Freeform 440"/>
            <p:cNvSpPr>
              <a:spLocks/>
            </p:cNvSpPr>
            <p:nvPr/>
          </p:nvSpPr>
          <p:spPr bwMode="auto">
            <a:xfrm>
              <a:off x="17184277" y="8163419"/>
              <a:ext cx="187897" cy="2644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2" name="Freeform 441"/>
            <p:cNvSpPr>
              <a:spLocks/>
            </p:cNvSpPr>
            <p:nvPr/>
          </p:nvSpPr>
          <p:spPr bwMode="auto">
            <a:xfrm>
              <a:off x="17343512" y="8389592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3" name="Freeform 442"/>
            <p:cNvSpPr>
              <a:spLocks/>
            </p:cNvSpPr>
            <p:nvPr/>
          </p:nvSpPr>
          <p:spPr bwMode="auto">
            <a:xfrm>
              <a:off x="17381727" y="8453303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4" name="Freeform 443"/>
            <p:cNvSpPr>
              <a:spLocks/>
            </p:cNvSpPr>
            <p:nvPr/>
          </p:nvSpPr>
          <p:spPr bwMode="auto">
            <a:xfrm>
              <a:off x="17212936" y="8399150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5" name="Freeform 444"/>
            <p:cNvSpPr>
              <a:spLocks/>
            </p:cNvSpPr>
            <p:nvPr/>
          </p:nvSpPr>
          <p:spPr bwMode="auto">
            <a:xfrm>
              <a:off x="17279818" y="8472417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6" name="Freeform 445"/>
            <p:cNvSpPr>
              <a:spLocks/>
            </p:cNvSpPr>
            <p:nvPr/>
          </p:nvSpPr>
          <p:spPr bwMode="auto">
            <a:xfrm>
              <a:off x="17298926" y="8529755"/>
              <a:ext cx="63695" cy="101936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7" name="Freeform 446"/>
            <p:cNvSpPr>
              <a:spLocks/>
            </p:cNvSpPr>
            <p:nvPr/>
          </p:nvSpPr>
          <p:spPr bwMode="auto">
            <a:xfrm>
              <a:off x="17353063" y="8520200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8" name="Freeform 447"/>
            <p:cNvSpPr>
              <a:spLocks/>
            </p:cNvSpPr>
            <p:nvPr/>
          </p:nvSpPr>
          <p:spPr bwMode="auto">
            <a:xfrm>
              <a:off x="17372174" y="856798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9" name="Freeform 448"/>
            <p:cNvSpPr>
              <a:spLocks/>
            </p:cNvSpPr>
            <p:nvPr/>
          </p:nvSpPr>
          <p:spPr bwMode="auto">
            <a:xfrm>
              <a:off x="17372174" y="8593469"/>
              <a:ext cx="130574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0" name="Freeform 449"/>
            <p:cNvSpPr>
              <a:spLocks/>
            </p:cNvSpPr>
            <p:nvPr/>
          </p:nvSpPr>
          <p:spPr bwMode="auto">
            <a:xfrm>
              <a:off x="17289371" y="8631694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1" name="Freeform 450"/>
            <p:cNvSpPr>
              <a:spLocks/>
            </p:cNvSpPr>
            <p:nvPr/>
          </p:nvSpPr>
          <p:spPr bwMode="auto">
            <a:xfrm>
              <a:off x="17063256" y="8539313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2" name="Freeform 451"/>
            <p:cNvSpPr>
              <a:spLocks/>
            </p:cNvSpPr>
            <p:nvPr/>
          </p:nvSpPr>
          <p:spPr bwMode="auto">
            <a:xfrm>
              <a:off x="17391283" y="8399150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3" name="Freeform 452"/>
            <p:cNvSpPr>
              <a:spLocks/>
            </p:cNvSpPr>
            <p:nvPr/>
          </p:nvSpPr>
          <p:spPr bwMode="auto">
            <a:xfrm>
              <a:off x="16037776" y="8781415"/>
              <a:ext cx="522294" cy="544729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4" name="Freeform 453"/>
            <p:cNvSpPr>
              <a:spLocks/>
            </p:cNvSpPr>
            <p:nvPr/>
          </p:nvSpPr>
          <p:spPr bwMode="auto">
            <a:xfrm>
              <a:off x="16130132" y="8978921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5" name="Freeform 454"/>
            <p:cNvSpPr>
              <a:spLocks/>
            </p:cNvSpPr>
            <p:nvPr/>
          </p:nvSpPr>
          <p:spPr bwMode="auto">
            <a:xfrm>
              <a:off x="16197014" y="9090415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6" name="Freeform 455"/>
            <p:cNvSpPr>
              <a:spLocks/>
            </p:cNvSpPr>
            <p:nvPr/>
          </p:nvSpPr>
          <p:spPr bwMode="auto">
            <a:xfrm>
              <a:off x="16512300" y="9119082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7" name="Freeform 456"/>
            <p:cNvSpPr>
              <a:spLocks/>
            </p:cNvSpPr>
            <p:nvPr/>
          </p:nvSpPr>
          <p:spPr bwMode="auto">
            <a:xfrm>
              <a:off x="16617396" y="9166867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8" name="Freeform 457"/>
            <p:cNvSpPr>
              <a:spLocks/>
            </p:cNvSpPr>
            <p:nvPr/>
          </p:nvSpPr>
          <p:spPr bwMode="auto">
            <a:xfrm>
              <a:off x="16521853" y="9326144"/>
              <a:ext cx="429938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9" name="Freeform 458"/>
            <p:cNvSpPr>
              <a:spLocks/>
            </p:cNvSpPr>
            <p:nvPr/>
          </p:nvSpPr>
          <p:spPr bwMode="auto">
            <a:xfrm>
              <a:off x="16840326" y="9361183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0" name="Freeform 459"/>
            <p:cNvSpPr>
              <a:spLocks/>
            </p:cNvSpPr>
            <p:nvPr/>
          </p:nvSpPr>
          <p:spPr bwMode="auto">
            <a:xfrm>
              <a:off x="16942236" y="9428080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1" name="Freeform 460"/>
            <p:cNvSpPr>
              <a:spLocks/>
            </p:cNvSpPr>
            <p:nvPr/>
          </p:nvSpPr>
          <p:spPr bwMode="auto">
            <a:xfrm>
              <a:off x="16999562" y="9437635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2" name="Freeform 461"/>
            <p:cNvSpPr>
              <a:spLocks/>
            </p:cNvSpPr>
            <p:nvPr/>
          </p:nvSpPr>
          <p:spPr bwMode="auto">
            <a:xfrm>
              <a:off x="17034592" y="9437635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3" name="Freeform 462"/>
            <p:cNvSpPr>
              <a:spLocks/>
            </p:cNvSpPr>
            <p:nvPr/>
          </p:nvSpPr>
          <p:spPr bwMode="auto">
            <a:xfrm>
              <a:off x="17082363" y="9428080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4" name="Freeform 463"/>
            <p:cNvSpPr>
              <a:spLocks/>
            </p:cNvSpPr>
            <p:nvPr/>
          </p:nvSpPr>
          <p:spPr bwMode="auto">
            <a:xfrm>
              <a:off x="17184277" y="9437635"/>
              <a:ext cx="114649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5" name="Freeform 464"/>
            <p:cNvSpPr>
              <a:spLocks/>
            </p:cNvSpPr>
            <p:nvPr/>
          </p:nvSpPr>
          <p:spPr bwMode="auto">
            <a:xfrm>
              <a:off x="17149244" y="9491791"/>
              <a:ext cx="101909" cy="57338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6" name="Freeform 465"/>
            <p:cNvSpPr>
              <a:spLocks/>
            </p:cNvSpPr>
            <p:nvPr/>
          </p:nvSpPr>
          <p:spPr bwMode="auto">
            <a:xfrm>
              <a:off x="17474083" y="9192351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7" name="Freeform 466"/>
            <p:cNvSpPr>
              <a:spLocks/>
            </p:cNvSpPr>
            <p:nvPr/>
          </p:nvSpPr>
          <p:spPr bwMode="auto">
            <a:xfrm>
              <a:off x="17569627" y="9185981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8" name="Freeform 467"/>
            <p:cNvSpPr>
              <a:spLocks/>
            </p:cNvSpPr>
            <p:nvPr/>
          </p:nvSpPr>
          <p:spPr bwMode="auto">
            <a:xfrm>
              <a:off x="17139689" y="8969361"/>
              <a:ext cx="299364" cy="337667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9" name="Freeform 468"/>
            <p:cNvSpPr>
              <a:spLocks/>
            </p:cNvSpPr>
            <p:nvPr/>
          </p:nvSpPr>
          <p:spPr bwMode="auto">
            <a:xfrm>
              <a:off x="17540962" y="8950247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0" name="Freeform 469"/>
            <p:cNvSpPr>
              <a:spLocks/>
            </p:cNvSpPr>
            <p:nvPr/>
          </p:nvSpPr>
          <p:spPr bwMode="auto">
            <a:xfrm>
              <a:off x="17579182" y="8931136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1" name="Freeform 470"/>
            <p:cNvSpPr>
              <a:spLocks/>
            </p:cNvSpPr>
            <p:nvPr/>
          </p:nvSpPr>
          <p:spPr bwMode="auto">
            <a:xfrm>
              <a:off x="17681092" y="9052186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2" name="Freeform 471"/>
            <p:cNvSpPr>
              <a:spLocks/>
            </p:cNvSpPr>
            <p:nvPr/>
          </p:nvSpPr>
          <p:spPr bwMode="auto">
            <a:xfrm>
              <a:off x="17690647" y="9061741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3" name="Freeform 472"/>
            <p:cNvSpPr>
              <a:spLocks/>
            </p:cNvSpPr>
            <p:nvPr/>
          </p:nvSpPr>
          <p:spPr bwMode="auto">
            <a:xfrm>
              <a:off x="18521857" y="9240134"/>
              <a:ext cx="194268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4" name="Freeform 473"/>
            <p:cNvSpPr>
              <a:spLocks/>
            </p:cNvSpPr>
            <p:nvPr/>
          </p:nvSpPr>
          <p:spPr bwMode="auto">
            <a:xfrm>
              <a:off x="18802113" y="9297472"/>
              <a:ext cx="82803" cy="101936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5" name="Freeform 474"/>
            <p:cNvSpPr>
              <a:spLocks/>
            </p:cNvSpPr>
            <p:nvPr/>
          </p:nvSpPr>
          <p:spPr bwMode="auto">
            <a:xfrm>
              <a:off x="19044149" y="9485423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6" name="Freeform 475"/>
            <p:cNvSpPr>
              <a:spLocks/>
            </p:cNvSpPr>
            <p:nvPr/>
          </p:nvSpPr>
          <p:spPr bwMode="auto">
            <a:xfrm>
              <a:off x="18986825" y="9399411"/>
              <a:ext cx="85988" cy="57338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7" name="Freeform 476"/>
            <p:cNvSpPr>
              <a:spLocks/>
            </p:cNvSpPr>
            <p:nvPr/>
          </p:nvSpPr>
          <p:spPr bwMode="auto">
            <a:xfrm>
              <a:off x="18904022" y="9361183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8" name="Freeform 477"/>
            <p:cNvSpPr>
              <a:spLocks/>
            </p:cNvSpPr>
            <p:nvPr/>
          </p:nvSpPr>
          <p:spPr bwMode="auto">
            <a:xfrm>
              <a:off x="19247970" y="10017406"/>
              <a:ext cx="149680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9" name="Freeform 478"/>
            <p:cNvSpPr>
              <a:spLocks/>
            </p:cNvSpPr>
            <p:nvPr/>
          </p:nvSpPr>
          <p:spPr bwMode="auto">
            <a:xfrm>
              <a:off x="19649244" y="10727782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0" name="Freeform 479"/>
            <p:cNvSpPr>
              <a:spLocks/>
            </p:cNvSpPr>
            <p:nvPr/>
          </p:nvSpPr>
          <p:spPr bwMode="auto">
            <a:xfrm>
              <a:off x="19677908" y="10848834"/>
              <a:ext cx="242036" cy="283514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1" name="Freeform 480"/>
            <p:cNvSpPr>
              <a:spLocks/>
            </p:cNvSpPr>
            <p:nvPr/>
          </p:nvSpPr>
          <p:spPr bwMode="auto">
            <a:xfrm>
              <a:off x="19359438" y="11055894"/>
              <a:ext cx="366243" cy="356781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2" name="Freeform 481"/>
            <p:cNvSpPr>
              <a:spLocks/>
            </p:cNvSpPr>
            <p:nvPr/>
          </p:nvSpPr>
          <p:spPr bwMode="auto">
            <a:xfrm>
              <a:off x="19416761" y="11412677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3" name="Freeform 482"/>
            <p:cNvSpPr>
              <a:spLocks/>
            </p:cNvSpPr>
            <p:nvPr/>
          </p:nvSpPr>
          <p:spPr bwMode="auto">
            <a:xfrm>
              <a:off x="18343513" y="11065452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4" name="Freeform 483"/>
            <p:cNvSpPr>
              <a:spLocks/>
            </p:cNvSpPr>
            <p:nvPr/>
          </p:nvSpPr>
          <p:spPr bwMode="auto">
            <a:xfrm>
              <a:off x="18483640" y="11017669"/>
              <a:ext cx="28662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5" name="Freeform 484"/>
            <p:cNvSpPr>
              <a:spLocks/>
            </p:cNvSpPr>
            <p:nvPr/>
          </p:nvSpPr>
          <p:spPr bwMode="auto">
            <a:xfrm>
              <a:off x="18295742" y="11017669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6" name="Freeform 485"/>
            <p:cNvSpPr>
              <a:spLocks/>
            </p:cNvSpPr>
            <p:nvPr/>
          </p:nvSpPr>
          <p:spPr bwMode="auto">
            <a:xfrm>
              <a:off x="15384910" y="8593469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7" name="Freeform 486"/>
            <p:cNvSpPr>
              <a:spLocks/>
            </p:cNvSpPr>
            <p:nvPr/>
          </p:nvSpPr>
          <p:spPr bwMode="auto">
            <a:xfrm>
              <a:off x="13665165" y="9606473"/>
              <a:ext cx="337579" cy="65303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8" name="Freeform 487"/>
            <p:cNvSpPr>
              <a:spLocks/>
            </p:cNvSpPr>
            <p:nvPr/>
          </p:nvSpPr>
          <p:spPr bwMode="auto">
            <a:xfrm>
              <a:off x="14413572" y="5028840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9" name="Freeform 488"/>
            <p:cNvSpPr>
              <a:spLocks/>
            </p:cNvSpPr>
            <p:nvPr/>
          </p:nvSpPr>
          <p:spPr bwMode="auto">
            <a:xfrm>
              <a:off x="13926310" y="5086181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0" name="Freeform 489"/>
            <p:cNvSpPr>
              <a:spLocks/>
            </p:cNvSpPr>
            <p:nvPr/>
          </p:nvSpPr>
          <p:spPr bwMode="auto">
            <a:xfrm>
              <a:off x="14945419" y="4767625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1" name="Freeform 490"/>
            <p:cNvSpPr>
              <a:spLocks/>
            </p:cNvSpPr>
            <p:nvPr/>
          </p:nvSpPr>
          <p:spPr bwMode="auto">
            <a:xfrm>
              <a:off x="16811662" y="467524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2" name="Freeform 491"/>
            <p:cNvSpPr>
              <a:spLocks/>
            </p:cNvSpPr>
            <p:nvPr/>
          </p:nvSpPr>
          <p:spPr bwMode="auto">
            <a:xfrm>
              <a:off x="15868988" y="3999911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3" name="Freeform 492"/>
            <p:cNvSpPr>
              <a:spLocks/>
            </p:cNvSpPr>
            <p:nvPr/>
          </p:nvSpPr>
          <p:spPr bwMode="auto">
            <a:xfrm>
              <a:off x="15346696" y="480585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4" name="Freeform 493"/>
            <p:cNvSpPr>
              <a:spLocks/>
            </p:cNvSpPr>
            <p:nvPr/>
          </p:nvSpPr>
          <p:spPr bwMode="auto">
            <a:xfrm>
              <a:off x="12098282" y="6892386"/>
              <a:ext cx="54139" cy="101936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5" name="Freeform 494"/>
            <p:cNvSpPr>
              <a:spLocks/>
            </p:cNvSpPr>
            <p:nvPr/>
          </p:nvSpPr>
          <p:spPr bwMode="auto">
            <a:xfrm>
              <a:off x="12079173" y="6984768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6" name="Freeform 495"/>
            <p:cNvSpPr>
              <a:spLocks/>
            </p:cNvSpPr>
            <p:nvPr/>
          </p:nvSpPr>
          <p:spPr bwMode="auto">
            <a:xfrm>
              <a:off x="12273444" y="7153601"/>
              <a:ext cx="149680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7" name="Freeform 496"/>
            <p:cNvSpPr>
              <a:spLocks/>
            </p:cNvSpPr>
            <p:nvPr/>
          </p:nvSpPr>
          <p:spPr bwMode="auto">
            <a:xfrm>
              <a:off x="13161977" y="7284208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8" name="Freeform 497"/>
            <p:cNvSpPr>
              <a:spLocks/>
            </p:cNvSpPr>
            <p:nvPr/>
          </p:nvSpPr>
          <p:spPr bwMode="auto">
            <a:xfrm>
              <a:off x="12760705" y="7293764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9" name="Freeform 498"/>
            <p:cNvSpPr>
              <a:spLocks/>
            </p:cNvSpPr>
            <p:nvPr/>
          </p:nvSpPr>
          <p:spPr bwMode="auto">
            <a:xfrm>
              <a:off x="12693826" y="5917609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0" name="Freeform 499"/>
            <p:cNvSpPr>
              <a:spLocks/>
            </p:cNvSpPr>
            <p:nvPr/>
          </p:nvSpPr>
          <p:spPr bwMode="auto">
            <a:xfrm>
              <a:off x="12703380" y="5892125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1" name="Freeform 500"/>
            <p:cNvSpPr>
              <a:spLocks/>
            </p:cNvSpPr>
            <p:nvPr/>
          </p:nvSpPr>
          <p:spPr bwMode="auto">
            <a:xfrm>
              <a:off x="12509111" y="5955834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2" name="Freeform 501"/>
            <p:cNvSpPr>
              <a:spLocks/>
            </p:cNvSpPr>
            <p:nvPr/>
          </p:nvSpPr>
          <p:spPr bwMode="auto">
            <a:xfrm>
              <a:off x="12591917" y="5796557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3" name="Freeform 502"/>
            <p:cNvSpPr>
              <a:spLocks/>
            </p:cNvSpPr>
            <p:nvPr/>
          </p:nvSpPr>
          <p:spPr bwMode="auto">
            <a:xfrm>
              <a:off x="12219302" y="6086441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4" name="Freeform 503"/>
            <p:cNvSpPr>
              <a:spLocks/>
            </p:cNvSpPr>
            <p:nvPr/>
          </p:nvSpPr>
          <p:spPr bwMode="auto">
            <a:xfrm>
              <a:off x="12152426" y="6105555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5" name="Freeform 504"/>
            <p:cNvSpPr>
              <a:spLocks/>
            </p:cNvSpPr>
            <p:nvPr/>
          </p:nvSpPr>
          <p:spPr bwMode="auto">
            <a:xfrm>
              <a:off x="11818028" y="7070776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6" name="Freeform 505"/>
            <p:cNvSpPr>
              <a:spLocks/>
            </p:cNvSpPr>
            <p:nvPr/>
          </p:nvSpPr>
          <p:spPr bwMode="auto">
            <a:xfrm>
              <a:off x="11359426" y="5927165"/>
              <a:ext cx="57323" cy="57338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7" name="Freeform 506"/>
            <p:cNvSpPr>
              <a:spLocks/>
            </p:cNvSpPr>
            <p:nvPr/>
          </p:nvSpPr>
          <p:spPr bwMode="auto">
            <a:xfrm>
              <a:off x="11388093" y="5994061"/>
              <a:ext cx="28662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8" name="Freeform 507"/>
            <p:cNvSpPr>
              <a:spLocks/>
            </p:cNvSpPr>
            <p:nvPr/>
          </p:nvSpPr>
          <p:spPr bwMode="auto">
            <a:xfrm>
              <a:off x="11416754" y="6022733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9" name="Freeform 508"/>
            <p:cNvSpPr>
              <a:spLocks/>
            </p:cNvSpPr>
            <p:nvPr/>
          </p:nvSpPr>
          <p:spPr bwMode="auto">
            <a:xfrm>
              <a:off x="11416754" y="6048217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0" name="Freeform 509"/>
            <p:cNvSpPr>
              <a:spLocks/>
            </p:cNvSpPr>
            <p:nvPr/>
          </p:nvSpPr>
          <p:spPr bwMode="auto">
            <a:xfrm>
              <a:off x="11416754" y="6067328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1" name="Freeform 510"/>
            <p:cNvSpPr>
              <a:spLocks/>
            </p:cNvSpPr>
            <p:nvPr/>
          </p:nvSpPr>
          <p:spPr bwMode="auto">
            <a:xfrm>
              <a:off x="11490002" y="6207491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2" name="Freeform 511"/>
            <p:cNvSpPr>
              <a:spLocks/>
            </p:cNvSpPr>
            <p:nvPr/>
          </p:nvSpPr>
          <p:spPr bwMode="auto">
            <a:xfrm>
              <a:off x="11630131" y="5787002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3" name="Freeform 512"/>
            <p:cNvSpPr>
              <a:spLocks/>
            </p:cNvSpPr>
            <p:nvPr/>
          </p:nvSpPr>
          <p:spPr bwMode="auto">
            <a:xfrm>
              <a:off x="8260699" y="11747159"/>
              <a:ext cx="111465" cy="57338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4" name="Freeform 513"/>
            <p:cNvSpPr>
              <a:spLocks/>
            </p:cNvSpPr>
            <p:nvPr/>
          </p:nvSpPr>
          <p:spPr bwMode="auto">
            <a:xfrm>
              <a:off x="8251144" y="11804497"/>
              <a:ext cx="82803" cy="57338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5" name="Freeform 514"/>
            <p:cNvSpPr>
              <a:spLocks/>
            </p:cNvSpPr>
            <p:nvPr/>
          </p:nvSpPr>
          <p:spPr bwMode="auto">
            <a:xfrm>
              <a:off x="8241593" y="11731231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6" name="Freeform 515"/>
            <p:cNvSpPr>
              <a:spLocks/>
            </p:cNvSpPr>
            <p:nvPr/>
          </p:nvSpPr>
          <p:spPr bwMode="auto">
            <a:xfrm>
              <a:off x="8203376" y="11766272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7" name="Freeform 516"/>
            <p:cNvSpPr>
              <a:spLocks/>
            </p:cNvSpPr>
            <p:nvPr/>
          </p:nvSpPr>
          <p:spPr bwMode="auto">
            <a:xfrm>
              <a:off x="8184267" y="11702559"/>
              <a:ext cx="28662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8" name="Freeform 517"/>
            <p:cNvSpPr>
              <a:spLocks/>
            </p:cNvSpPr>
            <p:nvPr/>
          </p:nvSpPr>
          <p:spPr bwMode="auto">
            <a:xfrm>
              <a:off x="8184267" y="11626107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9" name="Freeform 518"/>
            <p:cNvSpPr>
              <a:spLocks/>
            </p:cNvSpPr>
            <p:nvPr/>
          </p:nvSpPr>
          <p:spPr bwMode="auto">
            <a:xfrm>
              <a:off x="8174712" y="11505057"/>
              <a:ext cx="47770" cy="101936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0" name="Freeform 519"/>
            <p:cNvSpPr>
              <a:spLocks/>
            </p:cNvSpPr>
            <p:nvPr/>
          </p:nvSpPr>
          <p:spPr bwMode="auto">
            <a:xfrm>
              <a:off x="8165159" y="11587880"/>
              <a:ext cx="28662" cy="57338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1" name="Freeform 520"/>
            <p:cNvSpPr>
              <a:spLocks/>
            </p:cNvSpPr>
            <p:nvPr/>
          </p:nvSpPr>
          <p:spPr bwMode="auto">
            <a:xfrm>
              <a:off x="8165159" y="11466830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2" name="Freeform 521"/>
            <p:cNvSpPr>
              <a:spLocks/>
            </p:cNvSpPr>
            <p:nvPr/>
          </p:nvSpPr>
          <p:spPr bwMode="auto">
            <a:xfrm>
              <a:off x="8212931" y="11282067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3" name="Freeform 522"/>
            <p:cNvSpPr>
              <a:spLocks/>
            </p:cNvSpPr>
            <p:nvPr/>
          </p:nvSpPr>
          <p:spPr bwMode="auto">
            <a:xfrm>
              <a:off x="8222485" y="11113235"/>
              <a:ext cx="57323" cy="101936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4" name="Freeform 523"/>
            <p:cNvSpPr>
              <a:spLocks/>
            </p:cNvSpPr>
            <p:nvPr/>
          </p:nvSpPr>
          <p:spPr bwMode="auto">
            <a:xfrm>
              <a:off x="8410382" y="8462859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5" name="Freeform 524"/>
            <p:cNvSpPr>
              <a:spLocks/>
            </p:cNvSpPr>
            <p:nvPr/>
          </p:nvSpPr>
          <p:spPr bwMode="auto">
            <a:xfrm>
              <a:off x="8811656" y="8520200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6" name="Freeform 525"/>
            <p:cNvSpPr>
              <a:spLocks/>
            </p:cNvSpPr>
            <p:nvPr/>
          </p:nvSpPr>
          <p:spPr bwMode="auto">
            <a:xfrm>
              <a:off x="9324397" y="9026702"/>
              <a:ext cx="130574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7" name="Freeform 526"/>
            <p:cNvSpPr>
              <a:spLocks/>
            </p:cNvSpPr>
            <p:nvPr/>
          </p:nvSpPr>
          <p:spPr bwMode="auto">
            <a:xfrm>
              <a:off x="8560064" y="8163419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8" name="Freeform 527"/>
            <p:cNvSpPr>
              <a:spLocks/>
            </p:cNvSpPr>
            <p:nvPr/>
          </p:nvSpPr>
          <p:spPr bwMode="auto">
            <a:xfrm>
              <a:off x="8034585" y="8153861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9" name="Freeform 528"/>
            <p:cNvSpPr>
              <a:spLocks/>
            </p:cNvSpPr>
            <p:nvPr/>
          </p:nvSpPr>
          <p:spPr bwMode="auto">
            <a:xfrm>
              <a:off x="7747963" y="7940431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0" name="Freeform 529"/>
            <p:cNvSpPr>
              <a:spLocks/>
            </p:cNvSpPr>
            <p:nvPr/>
          </p:nvSpPr>
          <p:spPr bwMode="auto">
            <a:xfrm>
              <a:off x="8034585" y="7838493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1" name="Freeform 530"/>
            <p:cNvSpPr>
              <a:spLocks/>
            </p:cNvSpPr>
            <p:nvPr/>
          </p:nvSpPr>
          <p:spPr bwMode="auto">
            <a:xfrm>
              <a:off x="8270255" y="803281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2" name="Freeform 531"/>
            <p:cNvSpPr>
              <a:spLocks/>
            </p:cNvSpPr>
            <p:nvPr/>
          </p:nvSpPr>
          <p:spPr bwMode="auto">
            <a:xfrm>
              <a:off x="8830764" y="6656657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3" name="Freeform 532"/>
            <p:cNvSpPr>
              <a:spLocks/>
            </p:cNvSpPr>
            <p:nvPr/>
          </p:nvSpPr>
          <p:spPr bwMode="auto">
            <a:xfrm>
              <a:off x="8856242" y="6704440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4" name="Freeform 533"/>
            <p:cNvSpPr>
              <a:spLocks/>
            </p:cNvSpPr>
            <p:nvPr/>
          </p:nvSpPr>
          <p:spPr bwMode="auto">
            <a:xfrm>
              <a:off x="8671526" y="6666212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5" name="Freeform 534"/>
            <p:cNvSpPr>
              <a:spLocks/>
            </p:cNvSpPr>
            <p:nvPr/>
          </p:nvSpPr>
          <p:spPr bwMode="auto">
            <a:xfrm>
              <a:off x="8700193" y="6481449"/>
              <a:ext cx="146495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6" name="Freeform 535"/>
            <p:cNvSpPr>
              <a:spLocks/>
            </p:cNvSpPr>
            <p:nvPr/>
          </p:nvSpPr>
          <p:spPr bwMode="auto">
            <a:xfrm>
              <a:off x="8932676" y="6385884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7" name="Freeform 536"/>
            <p:cNvSpPr>
              <a:spLocks/>
            </p:cNvSpPr>
            <p:nvPr/>
          </p:nvSpPr>
          <p:spPr bwMode="auto">
            <a:xfrm>
              <a:off x="9174715" y="6592943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8" name="Freeform 537"/>
            <p:cNvSpPr>
              <a:spLocks/>
            </p:cNvSpPr>
            <p:nvPr/>
          </p:nvSpPr>
          <p:spPr bwMode="auto">
            <a:xfrm>
              <a:off x="8652423" y="5694619"/>
              <a:ext cx="28662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9" name="Freeform 538"/>
            <p:cNvSpPr>
              <a:spLocks/>
            </p:cNvSpPr>
            <p:nvPr/>
          </p:nvSpPr>
          <p:spPr bwMode="auto">
            <a:xfrm>
              <a:off x="8512296" y="5787002"/>
              <a:ext cx="28662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0" name="Freeform 539"/>
            <p:cNvSpPr>
              <a:spLocks/>
            </p:cNvSpPr>
            <p:nvPr/>
          </p:nvSpPr>
          <p:spPr bwMode="auto">
            <a:xfrm>
              <a:off x="7868981" y="6283948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1" name="Freeform 540"/>
            <p:cNvSpPr>
              <a:spLocks/>
            </p:cNvSpPr>
            <p:nvPr/>
          </p:nvSpPr>
          <p:spPr bwMode="auto">
            <a:xfrm>
              <a:off x="7970890" y="6057775"/>
              <a:ext cx="57323" cy="57338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2" name="Freeform 541"/>
            <p:cNvSpPr>
              <a:spLocks/>
            </p:cNvSpPr>
            <p:nvPr/>
          </p:nvSpPr>
          <p:spPr bwMode="auto">
            <a:xfrm>
              <a:off x="7942229" y="5656392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3" name="Freeform 542"/>
            <p:cNvSpPr>
              <a:spLocks/>
            </p:cNvSpPr>
            <p:nvPr/>
          </p:nvSpPr>
          <p:spPr bwMode="auto">
            <a:xfrm>
              <a:off x="7782993" y="5618167"/>
              <a:ext cx="111465" cy="57338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4" name="Freeform 543"/>
            <p:cNvSpPr>
              <a:spLocks/>
            </p:cNvSpPr>
            <p:nvPr/>
          </p:nvSpPr>
          <p:spPr bwMode="auto">
            <a:xfrm>
              <a:off x="8018661" y="5583125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5" name="Freeform 544"/>
            <p:cNvSpPr>
              <a:spLocks/>
            </p:cNvSpPr>
            <p:nvPr/>
          </p:nvSpPr>
          <p:spPr bwMode="auto">
            <a:xfrm>
              <a:off x="7623756" y="5395179"/>
              <a:ext cx="318473" cy="222990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6" name="Freeform 545"/>
            <p:cNvSpPr>
              <a:spLocks/>
            </p:cNvSpPr>
            <p:nvPr/>
          </p:nvSpPr>
          <p:spPr bwMode="auto">
            <a:xfrm>
              <a:off x="7747963" y="5376063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7" name="Freeform 546"/>
            <p:cNvSpPr>
              <a:spLocks/>
            </p:cNvSpPr>
            <p:nvPr/>
          </p:nvSpPr>
          <p:spPr bwMode="auto">
            <a:xfrm>
              <a:off x="7728852" y="5385621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8" name="Freeform 547"/>
            <p:cNvSpPr>
              <a:spLocks/>
            </p:cNvSpPr>
            <p:nvPr/>
          </p:nvSpPr>
          <p:spPr bwMode="auto">
            <a:xfrm>
              <a:off x="7642864" y="5207233"/>
              <a:ext cx="28662" cy="57338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9" name="Freeform 548"/>
            <p:cNvSpPr>
              <a:spLocks/>
            </p:cNvSpPr>
            <p:nvPr/>
          </p:nvSpPr>
          <p:spPr bwMode="auto">
            <a:xfrm>
              <a:off x="7502737" y="4719845"/>
              <a:ext cx="1343951" cy="984332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0" name="Freeform 549"/>
            <p:cNvSpPr>
              <a:spLocks/>
            </p:cNvSpPr>
            <p:nvPr/>
          </p:nvSpPr>
          <p:spPr bwMode="auto">
            <a:xfrm>
              <a:off x="8372164" y="5637283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1" name="Freeform 550"/>
            <p:cNvSpPr>
              <a:spLocks/>
            </p:cNvSpPr>
            <p:nvPr/>
          </p:nvSpPr>
          <p:spPr bwMode="auto">
            <a:xfrm>
              <a:off x="8203376" y="5226347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2" name="Freeform 551"/>
            <p:cNvSpPr>
              <a:spLocks/>
            </p:cNvSpPr>
            <p:nvPr/>
          </p:nvSpPr>
          <p:spPr bwMode="auto">
            <a:xfrm>
              <a:off x="8091911" y="5207233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3" name="Freeform 552"/>
            <p:cNvSpPr>
              <a:spLocks/>
            </p:cNvSpPr>
            <p:nvPr/>
          </p:nvSpPr>
          <p:spPr bwMode="auto">
            <a:xfrm>
              <a:off x="7989999" y="5124408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4" name="Freeform 553"/>
            <p:cNvSpPr>
              <a:spLocks/>
            </p:cNvSpPr>
            <p:nvPr/>
          </p:nvSpPr>
          <p:spPr bwMode="auto">
            <a:xfrm>
              <a:off x="8082358" y="5114850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5" name="Freeform 554"/>
            <p:cNvSpPr>
              <a:spLocks/>
            </p:cNvSpPr>
            <p:nvPr/>
          </p:nvSpPr>
          <p:spPr bwMode="auto">
            <a:xfrm>
              <a:off x="8028216" y="5095739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6" name="Freeform 555"/>
            <p:cNvSpPr>
              <a:spLocks/>
            </p:cNvSpPr>
            <p:nvPr/>
          </p:nvSpPr>
          <p:spPr bwMode="auto">
            <a:xfrm>
              <a:off x="7913567" y="4738956"/>
              <a:ext cx="245223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7" name="Freeform 556"/>
            <p:cNvSpPr>
              <a:spLocks/>
            </p:cNvSpPr>
            <p:nvPr/>
          </p:nvSpPr>
          <p:spPr bwMode="auto">
            <a:xfrm>
              <a:off x="5709742" y="6433669"/>
              <a:ext cx="270700" cy="1783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8" name="Freeform 557"/>
            <p:cNvSpPr>
              <a:spLocks/>
            </p:cNvSpPr>
            <p:nvPr/>
          </p:nvSpPr>
          <p:spPr bwMode="auto">
            <a:xfrm>
              <a:off x="5496368" y="6226607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9" name="Freeform 558"/>
            <p:cNvSpPr>
              <a:spLocks/>
            </p:cNvSpPr>
            <p:nvPr/>
          </p:nvSpPr>
          <p:spPr bwMode="auto">
            <a:xfrm>
              <a:off x="5505923" y="6076886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0" name="Freeform 559"/>
            <p:cNvSpPr>
              <a:spLocks/>
            </p:cNvSpPr>
            <p:nvPr/>
          </p:nvSpPr>
          <p:spPr bwMode="auto">
            <a:xfrm>
              <a:off x="5458150" y="6032291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1" name="Freeform 560"/>
            <p:cNvSpPr>
              <a:spLocks/>
            </p:cNvSpPr>
            <p:nvPr/>
          </p:nvSpPr>
          <p:spPr bwMode="auto">
            <a:xfrm>
              <a:off x="5432673" y="6048217"/>
              <a:ext cx="35033" cy="57338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2" name="Freeform 561"/>
            <p:cNvSpPr>
              <a:spLocks/>
            </p:cNvSpPr>
            <p:nvPr/>
          </p:nvSpPr>
          <p:spPr bwMode="auto">
            <a:xfrm>
              <a:off x="5375347" y="5994061"/>
              <a:ext cx="47770" cy="101936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3" name="Freeform 562"/>
            <p:cNvSpPr>
              <a:spLocks/>
            </p:cNvSpPr>
            <p:nvPr/>
          </p:nvSpPr>
          <p:spPr bwMode="auto">
            <a:xfrm>
              <a:off x="5337130" y="5955834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4" name="Freeform 563"/>
            <p:cNvSpPr>
              <a:spLocks/>
            </p:cNvSpPr>
            <p:nvPr/>
          </p:nvSpPr>
          <p:spPr bwMode="auto">
            <a:xfrm>
              <a:off x="5404009" y="5955834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5" name="Freeform 564"/>
            <p:cNvSpPr>
              <a:spLocks/>
            </p:cNvSpPr>
            <p:nvPr/>
          </p:nvSpPr>
          <p:spPr bwMode="auto">
            <a:xfrm>
              <a:off x="5384900" y="5974948"/>
              <a:ext cx="28662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6" name="Freeform 565"/>
            <p:cNvSpPr>
              <a:spLocks/>
            </p:cNvSpPr>
            <p:nvPr/>
          </p:nvSpPr>
          <p:spPr bwMode="auto">
            <a:xfrm>
              <a:off x="4486812" y="5984506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7" name="Freeform 566"/>
            <p:cNvSpPr>
              <a:spLocks/>
            </p:cNvSpPr>
            <p:nvPr/>
          </p:nvSpPr>
          <p:spPr bwMode="auto">
            <a:xfrm>
              <a:off x="4534582" y="5927165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8" name="Freeform 567"/>
            <p:cNvSpPr>
              <a:spLocks/>
            </p:cNvSpPr>
            <p:nvPr/>
          </p:nvSpPr>
          <p:spPr bwMode="auto">
            <a:xfrm>
              <a:off x="4002734" y="6182007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9" name="Freeform 568"/>
            <p:cNvSpPr>
              <a:spLocks/>
            </p:cNvSpPr>
            <p:nvPr/>
          </p:nvSpPr>
          <p:spPr bwMode="auto">
            <a:xfrm>
              <a:off x="3891269" y="6236163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0" name="Freeform 569"/>
            <p:cNvSpPr>
              <a:spLocks/>
            </p:cNvSpPr>
            <p:nvPr/>
          </p:nvSpPr>
          <p:spPr bwMode="auto">
            <a:xfrm>
              <a:off x="7066431" y="5076623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1" name="Freeform 570"/>
            <p:cNvSpPr>
              <a:spLocks/>
            </p:cNvSpPr>
            <p:nvPr/>
          </p:nvSpPr>
          <p:spPr bwMode="auto">
            <a:xfrm>
              <a:off x="6999554" y="5133964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2" name="Freeform 571"/>
            <p:cNvSpPr>
              <a:spLocks/>
            </p:cNvSpPr>
            <p:nvPr/>
          </p:nvSpPr>
          <p:spPr bwMode="auto">
            <a:xfrm>
              <a:off x="6942228" y="5169003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3" name="Freeform 572"/>
            <p:cNvSpPr>
              <a:spLocks/>
            </p:cNvSpPr>
            <p:nvPr/>
          </p:nvSpPr>
          <p:spPr bwMode="auto">
            <a:xfrm>
              <a:off x="6139678" y="4777183"/>
              <a:ext cx="859874" cy="420492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4" name="Freeform 573"/>
            <p:cNvSpPr>
              <a:spLocks/>
            </p:cNvSpPr>
            <p:nvPr/>
          </p:nvSpPr>
          <p:spPr bwMode="auto">
            <a:xfrm>
              <a:off x="6709745" y="4738956"/>
              <a:ext cx="130574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5" name="Freeform 574"/>
            <p:cNvSpPr>
              <a:spLocks/>
            </p:cNvSpPr>
            <p:nvPr/>
          </p:nvSpPr>
          <p:spPr bwMode="auto">
            <a:xfrm>
              <a:off x="6916751" y="4700729"/>
              <a:ext cx="296178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6" name="Freeform 575"/>
            <p:cNvSpPr>
              <a:spLocks/>
            </p:cNvSpPr>
            <p:nvPr/>
          </p:nvSpPr>
          <p:spPr bwMode="auto">
            <a:xfrm>
              <a:off x="7232037" y="4700729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7" name="Freeform 576"/>
            <p:cNvSpPr>
              <a:spLocks/>
            </p:cNvSpPr>
            <p:nvPr/>
          </p:nvSpPr>
          <p:spPr bwMode="auto">
            <a:xfrm>
              <a:off x="5833947" y="4675245"/>
              <a:ext cx="503186" cy="308998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8" name="Freeform 577"/>
            <p:cNvSpPr>
              <a:spLocks/>
            </p:cNvSpPr>
            <p:nvPr/>
          </p:nvSpPr>
          <p:spPr bwMode="auto">
            <a:xfrm>
              <a:off x="6811655" y="458923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9" name="Freeform 578"/>
            <p:cNvSpPr>
              <a:spLocks/>
            </p:cNvSpPr>
            <p:nvPr/>
          </p:nvSpPr>
          <p:spPr bwMode="auto">
            <a:xfrm>
              <a:off x="6235221" y="4420403"/>
              <a:ext cx="560509" cy="264400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0" name="Freeform 579"/>
            <p:cNvSpPr>
              <a:spLocks/>
            </p:cNvSpPr>
            <p:nvPr/>
          </p:nvSpPr>
          <p:spPr bwMode="auto">
            <a:xfrm>
              <a:off x="6139678" y="452552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1" name="Freeform 580"/>
            <p:cNvSpPr>
              <a:spLocks/>
            </p:cNvSpPr>
            <p:nvPr/>
          </p:nvSpPr>
          <p:spPr bwMode="auto">
            <a:xfrm>
              <a:off x="5974074" y="4385363"/>
              <a:ext cx="343950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2" name="Freeform 581"/>
            <p:cNvSpPr>
              <a:spLocks/>
            </p:cNvSpPr>
            <p:nvPr/>
          </p:nvSpPr>
          <p:spPr bwMode="auto">
            <a:xfrm>
              <a:off x="6346686" y="4449069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3" name="Freeform 582"/>
            <p:cNvSpPr>
              <a:spLocks/>
            </p:cNvSpPr>
            <p:nvPr/>
          </p:nvSpPr>
          <p:spPr bwMode="auto">
            <a:xfrm>
              <a:off x="6410381" y="4318467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4" name="Freeform 583"/>
            <p:cNvSpPr>
              <a:spLocks/>
            </p:cNvSpPr>
            <p:nvPr/>
          </p:nvSpPr>
          <p:spPr bwMode="auto">
            <a:xfrm>
              <a:off x="6327577" y="4337578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5" name="Freeform 584"/>
            <p:cNvSpPr>
              <a:spLocks/>
            </p:cNvSpPr>
            <p:nvPr/>
          </p:nvSpPr>
          <p:spPr bwMode="auto">
            <a:xfrm>
              <a:off x="6429489" y="4251568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6" name="Freeform 585"/>
            <p:cNvSpPr>
              <a:spLocks/>
            </p:cNvSpPr>
            <p:nvPr/>
          </p:nvSpPr>
          <p:spPr bwMode="auto">
            <a:xfrm>
              <a:off x="6907195" y="4449069"/>
              <a:ext cx="261145" cy="1783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7" name="Freeform 586"/>
            <p:cNvSpPr>
              <a:spLocks/>
            </p:cNvSpPr>
            <p:nvPr/>
          </p:nvSpPr>
          <p:spPr bwMode="auto">
            <a:xfrm>
              <a:off x="6878534" y="453508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8" name="Freeform 587"/>
            <p:cNvSpPr>
              <a:spLocks/>
            </p:cNvSpPr>
            <p:nvPr/>
          </p:nvSpPr>
          <p:spPr bwMode="auto">
            <a:xfrm>
              <a:off x="6859425" y="452552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9" name="Freeform 588"/>
            <p:cNvSpPr>
              <a:spLocks/>
            </p:cNvSpPr>
            <p:nvPr/>
          </p:nvSpPr>
          <p:spPr bwMode="auto">
            <a:xfrm>
              <a:off x="6821208" y="449685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0" name="Freeform 589"/>
            <p:cNvSpPr>
              <a:spLocks/>
            </p:cNvSpPr>
            <p:nvPr/>
          </p:nvSpPr>
          <p:spPr bwMode="auto">
            <a:xfrm>
              <a:off x="6830763" y="445863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1" name="Freeform 590"/>
            <p:cNvSpPr>
              <a:spLocks/>
            </p:cNvSpPr>
            <p:nvPr/>
          </p:nvSpPr>
          <p:spPr bwMode="auto">
            <a:xfrm>
              <a:off x="6738407" y="4347133"/>
              <a:ext cx="111465" cy="82827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2" name="Freeform 591"/>
            <p:cNvSpPr>
              <a:spLocks/>
            </p:cNvSpPr>
            <p:nvPr/>
          </p:nvSpPr>
          <p:spPr bwMode="auto">
            <a:xfrm>
              <a:off x="6916751" y="4337578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3" name="Freeform 592"/>
            <p:cNvSpPr>
              <a:spLocks/>
            </p:cNvSpPr>
            <p:nvPr/>
          </p:nvSpPr>
          <p:spPr bwMode="auto">
            <a:xfrm>
              <a:off x="6757513" y="4187857"/>
              <a:ext cx="334395" cy="1783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4" name="Freeform 593"/>
            <p:cNvSpPr>
              <a:spLocks/>
            </p:cNvSpPr>
            <p:nvPr/>
          </p:nvSpPr>
          <p:spPr bwMode="auto">
            <a:xfrm>
              <a:off x="7018660" y="4101847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5" name="Freeform 594"/>
            <p:cNvSpPr>
              <a:spLocks/>
            </p:cNvSpPr>
            <p:nvPr/>
          </p:nvSpPr>
          <p:spPr bwMode="auto">
            <a:xfrm>
              <a:off x="7101463" y="4251568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6" name="Freeform 595"/>
            <p:cNvSpPr>
              <a:spLocks/>
            </p:cNvSpPr>
            <p:nvPr/>
          </p:nvSpPr>
          <p:spPr bwMode="auto">
            <a:xfrm>
              <a:off x="7206560" y="4347133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7" name="Freeform 596"/>
            <p:cNvSpPr>
              <a:spLocks/>
            </p:cNvSpPr>
            <p:nvPr/>
          </p:nvSpPr>
          <p:spPr bwMode="auto">
            <a:xfrm>
              <a:off x="7197007" y="4560566"/>
              <a:ext cx="156051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8" name="Freeform 597"/>
            <p:cNvSpPr>
              <a:spLocks/>
            </p:cNvSpPr>
            <p:nvPr/>
          </p:nvSpPr>
          <p:spPr bwMode="auto">
            <a:xfrm>
              <a:off x="7270254" y="453508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9" name="Freeform 598"/>
            <p:cNvSpPr>
              <a:spLocks/>
            </p:cNvSpPr>
            <p:nvPr/>
          </p:nvSpPr>
          <p:spPr bwMode="auto">
            <a:xfrm>
              <a:off x="7439043" y="436624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0" name="Freeform 599"/>
            <p:cNvSpPr>
              <a:spLocks/>
            </p:cNvSpPr>
            <p:nvPr/>
          </p:nvSpPr>
          <p:spPr bwMode="auto">
            <a:xfrm>
              <a:off x="7483629" y="4449069"/>
              <a:ext cx="28662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1" name="Freeform 600"/>
            <p:cNvSpPr>
              <a:spLocks/>
            </p:cNvSpPr>
            <p:nvPr/>
          </p:nvSpPr>
          <p:spPr bwMode="auto">
            <a:xfrm>
              <a:off x="7177896" y="4420403"/>
              <a:ext cx="831212" cy="254845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2" name="Freeform 601"/>
            <p:cNvSpPr>
              <a:spLocks/>
            </p:cNvSpPr>
            <p:nvPr/>
          </p:nvSpPr>
          <p:spPr bwMode="auto">
            <a:xfrm>
              <a:off x="7197007" y="3980797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3" name="Freeform 602"/>
            <p:cNvSpPr>
              <a:spLocks/>
            </p:cNvSpPr>
            <p:nvPr/>
          </p:nvSpPr>
          <p:spPr bwMode="auto">
            <a:xfrm>
              <a:off x="7419934" y="3767367"/>
              <a:ext cx="1455416" cy="75815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4" name="Freeform 604"/>
            <p:cNvSpPr>
              <a:spLocks/>
            </p:cNvSpPr>
            <p:nvPr/>
          </p:nvSpPr>
          <p:spPr bwMode="auto">
            <a:xfrm>
              <a:off x="8101466" y="4187857"/>
              <a:ext cx="130574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5" name="Freeform 605"/>
            <p:cNvSpPr>
              <a:spLocks/>
            </p:cNvSpPr>
            <p:nvPr/>
          </p:nvSpPr>
          <p:spPr bwMode="auto">
            <a:xfrm>
              <a:off x="7738407" y="422608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6" name="Freeform 606"/>
            <p:cNvSpPr>
              <a:spLocks/>
            </p:cNvSpPr>
            <p:nvPr/>
          </p:nvSpPr>
          <p:spPr bwMode="auto">
            <a:xfrm>
              <a:off x="7980446" y="4515968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7" name="Freeform 607"/>
            <p:cNvSpPr>
              <a:spLocks/>
            </p:cNvSpPr>
            <p:nvPr/>
          </p:nvSpPr>
          <p:spPr bwMode="auto">
            <a:xfrm>
              <a:off x="4805282" y="581567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8" name="Freeform 608"/>
            <p:cNvSpPr>
              <a:spLocks/>
            </p:cNvSpPr>
            <p:nvPr/>
          </p:nvSpPr>
          <p:spPr bwMode="auto">
            <a:xfrm>
              <a:off x="4872164" y="5806113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9" name="Freeform 609"/>
            <p:cNvSpPr>
              <a:spLocks/>
            </p:cNvSpPr>
            <p:nvPr/>
          </p:nvSpPr>
          <p:spPr bwMode="auto">
            <a:xfrm>
              <a:off x="3919931" y="5815671"/>
              <a:ext cx="63695" cy="57338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0" name="Freeform 610"/>
            <p:cNvSpPr>
              <a:spLocks/>
            </p:cNvSpPr>
            <p:nvPr/>
          </p:nvSpPr>
          <p:spPr bwMode="auto">
            <a:xfrm>
              <a:off x="17661981" y="9138193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1" name="Freeform 611"/>
            <p:cNvSpPr>
              <a:spLocks/>
            </p:cNvSpPr>
            <p:nvPr/>
          </p:nvSpPr>
          <p:spPr bwMode="auto">
            <a:xfrm>
              <a:off x="17540962" y="911907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2" name="Freeform 612"/>
            <p:cNvSpPr>
              <a:spLocks/>
            </p:cNvSpPr>
            <p:nvPr/>
          </p:nvSpPr>
          <p:spPr bwMode="auto">
            <a:xfrm>
              <a:off x="17961345" y="10785121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3" name="Rectangle 613"/>
            <p:cNvSpPr>
              <a:spLocks noChangeArrowheads="1"/>
            </p:cNvSpPr>
            <p:nvPr/>
          </p:nvSpPr>
          <p:spPr bwMode="auto">
            <a:xfrm>
              <a:off x="12451788" y="5197675"/>
              <a:ext cx="3187" cy="3188"/>
            </a:xfrm>
            <a:prstGeom prst="rect">
              <a:avLst/>
            </a:pr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4" name="Freeform 614"/>
            <p:cNvSpPr>
              <a:spLocks/>
            </p:cNvSpPr>
            <p:nvPr/>
          </p:nvSpPr>
          <p:spPr bwMode="auto">
            <a:xfrm>
              <a:off x="9257516" y="10504795"/>
              <a:ext cx="95541" cy="82827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5" name="Freeform 615"/>
            <p:cNvSpPr>
              <a:spLocks/>
            </p:cNvSpPr>
            <p:nvPr/>
          </p:nvSpPr>
          <p:spPr bwMode="auto">
            <a:xfrm>
              <a:off x="7821211" y="6733109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6" name="Freeform 616"/>
            <p:cNvSpPr>
              <a:spLocks/>
            </p:cNvSpPr>
            <p:nvPr/>
          </p:nvSpPr>
          <p:spPr bwMode="auto">
            <a:xfrm>
              <a:off x="8483629" y="11766268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7" name="Freeform 617"/>
            <p:cNvSpPr>
              <a:spLocks/>
            </p:cNvSpPr>
            <p:nvPr/>
          </p:nvSpPr>
          <p:spPr bwMode="auto">
            <a:xfrm>
              <a:off x="8305288" y="11747159"/>
              <a:ext cx="280256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8" name="Freeform 618"/>
            <p:cNvSpPr>
              <a:spLocks/>
            </p:cNvSpPr>
            <p:nvPr/>
          </p:nvSpPr>
          <p:spPr bwMode="auto">
            <a:xfrm>
              <a:off x="8260699" y="8501084"/>
              <a:ext cx="710194" cy="516057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9" name="Freeform 619"/>
            <p:cNvSpPr>
              <a:spLocks/>
            </p:cNvSpPr>
            <p:nvPr/>
          </p:nvSpPr>
          <p:spPr bwMode="auto">
            <a:xfrm>
              <a:off x="8830764" y="8641249"/>
              <a:ext cx="242036" cy="356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0" name="Freeform 620"/>
            <p:cNvSpPr>
              <a:spLocks/>
            </p:cNvSpPr>
            <p:nvPr/>
          </p:nvSpPr>
          <p:spPr bwMode="auto">
            <a:xfrm>
              <a:off x="8986815" y="8752743"/>
              <a:ext cx="207006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1" name="Freeform 621"/>
            <p:cNvSpPr>
              <a:spLocks/>
            </p:cNvSpPr>
            <p:nvPr/>
          </p:nvSpPr>
          <p:spPr bwMode="auto">
            <a:xfrm>
              <a:off x="9155606" y="8771859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2" name="Freeform 622"/>
            <p:cNvSpPr>
              <a:spLocks/>
            </p:cNvSpPr>
            <p:nvPr/>
          </p:nvSpPr>
          <p:spPr bwMode="auto">
            <a:xfrm>
              <a:off x="7821211" y="8453303"/>
              <a:ext cx="754780" cy="786831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3" name="Freeform 623"/>
            <p:cNvSpPr>
              <a:spLocks/>
            </p:cNvSpPr>
            <p:nvPr/>
          </p:nvSpPr>
          <p:spPr bwMode="auto">
            <a:xfrm>
              <a:off x="7923120" y="8978916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4" name="Freeform 624"/>
            <p:cNvSpPr>
              <a:spLocks/>
            </p:cNvSpPr>
            <p:nvPr/>
          </p:nvSpPr>
          <p:spPr bwMode="auto">
            <a:xfrm>
              <a:off x="7894458" y="9036257"/>
              <a:ext cx="598727" cy="888769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5" name="Freeform 625"/>
            <p:cNvSpPr>
              <a:spLocks/>
            </p:cNvSpPr>
            <p:nvPr/>
          </p:nvSpPr>
          <p:spPr bwMode="auto">
            <a:xfrm>
              <a:off x="8158790" y="9867685"/>
              <a:ext cx="407643" cy="1984597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6" name="Freeform 626"/>
            <p:cNvSpPr>
              <a:spLocks/>
            </p:cNvSpPr>
            <p:nvPr/>
          </p:nvSpPr>
          <p:spPr bwMode="auto">
            <a:xfrm>
              <a:off x="8435859" y="9485418"/>
              <a:ext cx="598727" cy="653038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7" name="Freeform 627"/>
            <p:cNvSpPr>
              <a:spLocks/>
            </p:cNvSpPr>
            <p:nvPr/>
          </p:nvSpPr>
          <p:spPr bwMode="auto">
            <a:xfrm>
              <a:off x="8773441" y="9950508"/>
              <a:ext cx="420383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8" name="Freeform 628"/>
            <p:cNvSpPr>
              <a:spLocks noEditPoints="1"/>
            </p:cNvSpPr>
            <p:nvPr/>
          </p:nvSpPr>
          <p:spPr bwMode="auto">
            <a:xfrm>
              <a:off x="8241593" y="8800526"/>
              <a:ext cx="1856688" cy="188265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9" name="Freeform 629"/>
            <p:cNvSpPr>
              <a:spLocks/>
            </p:cNvSpPr>
            <p:nvPr/>
          </p:nvSpPr>
          <p:spPr bwMode="auto">
            <a:xfrm>
              <a:off x="8961338" y="10485681"/>
              <a:ext cx="251592" cy="261215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0" name="Freeform 630"/>
            <p:cNvSpPr>
              <a:spLocks/>
            </p:cNvSpPr>
            <p:nvPr/>
          </p:nvSpPr>
          <p:spPr bwMode="auto">
            <a:xfrm>
              <a:off x="8241593" y="10074745"/>
              <a:ext cx="961783" cy="1672412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1" name="Freeform 631"/>
            <p:cNvSpPr>
              <a:spLocks/>
            </p:cNvSpPr>
            <p:nvPr/>
          </p:nvSpPr>
          <p:spPr bwMode="auto">
            <a:xfrm>
              <a:off x="7617387" y="8313140"/>
              <a:ext cx="203824" cy="226173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2" name="Freeform 632"/>
            <p:cNvSpPr>
              <a:spLocks/>
            </p:cNvSpPr>
            <p:nvPr/>
          </p:nvSpPr>
          <p:spPr bwMode="auto">
            <a:xfrm>
              <a:off x="7681084" y="8520197"/>
              <a:ext cx="159235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3" name="Freeform 633"/>
            <p:cNvSpPr>
              <a:spLocks/>
            </p:cNvSpPr>
            <p:nvPr/>
          </p:nvSpPr>
          <p:spPr bwMode="auto">
            <a:xfrm>
              <a:off x="7502737" y="8360921"/>
              <a:ext cx="105096" cy="82827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4" name="Freeform 634"/>
            <p:cNvSpPr>
              <a:spLocks/>
            </p:cNvSpPr>
            <p:nvPr/>
          </p:nvSpPr>
          <p:spPr bwMode="auto">
            <a:xfrm>
              <a:off x="7391272" y="8192091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5" name="Freeform 635"/>
            <p:cNvSpPr>
              <a:spLocks/>
            </p:cNvSpPr>
            <p:nvPr/>
          </p:nvSpPr>
          <p:spPr bwMode="auto">
            <a:xfrm>
              <a:off x="6254330" y="7453043"/>
              <a:ext cx="1398093" cy="898324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6" name="Freeform 636"/>
            <p:cNvSpPr>
              <a:spLocks/>
            </p:cNvSpPr>
            <p:nvPr/>
          </p:nvSpPr>
          <p:spPr bwMode="auto">
            <a:xfrm>
              <a:off x="7531402" y="8287656"/>
              <a:ext cx="280256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7" name="Freeform 637"/>
            <p:cNvSpPr>
              <a:spLocks/>
            </p:cNvSpPr>
            <p:nvPr/>
          </p:nvSpPr>
          <p:spPr bwMode="auto">
            <a:xfrm>
              <a:off x="7531402" y="8163419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8" name="Freeform 638"/>
            <p:cNvSpPr>
              <a:spLocks/>
            </p:cNvSpPr>
            <p:nvPr/>
          </p:nvSpPr>
          <p:spPr bwMode="auto">
            <a:xfrm>
              <a:off x="8232035" y="8080592"/>
              <a:ext cx="121018" cy="101936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9" name="Freeform 639"/>
            <p:cNvSpPr>
              <a:spLocks/>
            </p:cNvSpPr>
            <p:nvPr/>
          </p:nvSpPr>
          <p:spPr bwMode="auto">
            <a:xfrm>
              <a:off x="8343503" y="8080592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0" name="Freeform 640"/>
            <p:cNvSpPr>
              <a:spLocks/>
            </p:cNvSpPr>
            <p:nvPr/>
          </p:nvSpPr>
          <p:spPr bwMode="auto">
            <a:xfrm>
              <a:off x="3843499" y="4965129"/>
              <a:ext cx="1812106" cy="1216878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1" name="Freeform 641"/>
            <p:cNvSpPr>
              <a:spLocks/>
            </p:cNvSpPr>
            <p:nvPr/>
          </p:nvSpPr>
          <p:spPr bwMode="auto">
            <a:xfrm>
              <a:off x="5888086" y="6516489"/>
              <a:ext cx="2697455" cy="133793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2" name="Freeform 642"/>
            <p:cNvSpPr>
              <a:spLocks noEditPoints="1"/>
            </p:cNvSpPr>
            <p:nvPr/>
          </p:nvSpPr>
          <p:spPr bwMode="auto">
            <a:xfrm>
              <a:off x="5133309" y="4907791"/>
              <a:ext cx="3984080" cy="2048308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3" name="Freeform 643"/>
            <p:cNvSpPr>
              <a:spLocks/>
            </p:cNvSpPr>
            <p:nvPr/>
          </p:nvSpPr>
          <p:spPr bwMode="auto">
            <a:xfrm>
              <a:off x="17343512" y="9466307"/>
              <a:ext cx="95541" cy="82827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4" name="Freeform 644"/>
            <p:cNvSpPr>
              <a:spLocks/>
            </p:cNvSpPr>
            <p:nvPr/>
          </p:nvSpPr>
          <p:spPr bwMode="auto">
            <a:xfrm>
              <a:off x="17419944" y="9447193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5" name="Freeform 645"/>
            <p:cNvSpPr>
              <a:spLocks/>
            </p:cNvSpPr>
            <p:nvPr/>
          </p:nvSpPr>
          <p:spPr bwMode="auto">
            <a:xfrm>
              <a:off x="12273444" y="6414553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6" name="Freeform 646"/>
            <p:cNvSpPr>
              <a:spLocks/>
            </p:cNvSpPr>
            <p:nvPr/>
          </p:nvSpPr>
          <p:spPr bwMode="auto">
            <a:xfrm>
              <a:off x="12142870" y="6545160"/>
              <a:ext cx="347132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7" name="Freeform 647"/>
            <p:cNvSpPr>
              <a:spLocks/>
            </p:cNvSpPr>
            <p:nvPr/>
          </p:nvSpPr>
          <p:spPr bwMode="auto">
            <a:xfrm>
              <a:off x="12021850" y="6656654"/>
              <a:ext cx="531848" cy="516057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8" name="Freeform 648"/>
            <p:cNvSpPr>
              <a:spLocks/>
            </p:cNvSpPr>
            <p:nvPr/>
          </p:nvSpPr>
          <p:spPr bwMode="auto">
            <a:xfrm>
              <a:off x="12330767" y="6685324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9" name="Freeform 649"/>
            <p:cNvSpPr>
              <a:spLocks/>
            </p:cNvSpPr>
            <p:nvPr/>
          </p:nvSpPr>
          <p:spPr bwMode="auto">
            <a:xfrm>
              <a:off x="11470893" y="6414553"/>
              <a:ext cx="617835" cy="531986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0" name="Freeform 650"/>
            <p:cNvSpPr>
              <a:spLocks/>
            </p:cNvSpPr>
            <p:nvPr/>
          </p:nvSpPr>
          <p:spPr bwMode="auto">
            <a:xfrm>
              <a:off x="11983632" y="6621615"/>
              <a:ext cx="207006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1" name="Freeform 651"/>
            <p:cNvSpPr>
              <a:spLocks/>
            </p:cNvSpPr>
            <p:nvPr/>
          </p:nvSpPr>
          <p:spPr bwMode="auto">
            <a:xfrm>
              <a:off x="11808475" y="6395439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2" name="Freeform 652"/>
            <p:cNvSpPr>
              <a:spLocks/>
            </p:cNvSpPr>
            <p:nvPr/>
          </p:nvSpPr>
          <p:spPr bwMode="auto">
            <a:xfrm>
              <a:off x="11967711" y="6481449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3" name="Freeform 653"/>
            <p:cNvSpPr>
              <a:spLocks/>
            </p:cNvSpPr>
            <p:nvPr/>
          </p:nvSpPr>
          <p:spPr bwMode="auto">
            <a:xfrm>
              <a:off x="11853061" y="6264832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4" name="Freeform 654"/>
            <p:cNvSpPr>
              <a:spLocks/>
            </p:cNvSpPr>
            <p:nvPr/>
          </p:nvSpPr>
          <p:spPr bwMode="auto">
            <a:xfrm>
              <a:off x="12079173" y="5984503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5" name="Freeform 655"/>
            <p:cNvSpPr>
              <a:spLocks/>
            </p:cNvSpPr>
            <p:nvPr/>
          </p:nvSpPr>
          <p:spPr bwMode="auto">
            <a:xfrm>
              <a:off x="11977264" y="6172454"/>
              <a:ext cx="417198" cy="484203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6" name="Freeform 656"/>
            <p:cNvSpPr>
              <a:spLocks/>
            </p:cNvSpPr>
            <p:nvPr/>
          </p:nvSpPr>
          <p:spPr bwMode="auto">
            <a:xfrm>
              <a:off x="12712935" y="6322173"/>
              <a:ext cx="831212" cy="49376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7" name="Freeform 657"/>
            <p:cNvSpPr>
              <a:spLocks/>
            </p:cNvSpPr>
            <p:nvPr/>
          </p:nvSpPr>
          <p:spPr bwMode="auto">
            <a:xfrm>
              <a:off x="12451788" y="6506933"/>
              <a:ext cx="280256" cy="114679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8" name="Freeform 658"/>
            <p:cNvSpPr>
              <a:spLocks/>
            </p:cNvSpPr>
            <p:nvPr/>
          </p:nvSpPr>
          <p:spPr bwMode="auto">
            <a:xfrm>
              <a:off x="12760703" y="6086441"/>
              <a:ext cx="439491" cy="328114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9" name="Freeform 659"/>
            <p:cNvSpPr>
              <a:spLocks/>
            </p:cNvSpPr>
            <p:nvPr/>
          </p:nvSpPr>
          <p:spPr bwMode="auto">
            <a:xfrm>
              <a:off x="12658794" y="6067328"/>
              <a:ext cx="270700" cy="17839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0" name="Freeform 660"/>
            <p:cNvSpPr>
              <a:spLocks/>
            </p:cNvSpPr>
            <p:nvPr/>
          </p:nvSpPr>
          <p:spPr bwMode="auto">
            <a:xfrm>
              <a:off x="12658794" y="5955834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1" name="Freeform 661"/>
            <p:cNvSpPr>
              <a:spLocks/>
            </p:cNvSpPr>
            <p:nvPr/>
          </p:nvSpPr>
          <p:spPr bwMode="auto">
            <a:xfrm>
              <a:off x="12760703" y="5853898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2" name="Freeform 662"/>
            <p:cNvSpPr>
              <a:spLocks/>
            </p:cNvSpPr>
            <p:nvPr/>
          </p:nvSpPr>
          <p:spPr bwMode="auto">
            <a:xfrm>
              <a:off x="12591917" y="6143782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3" name="Freeform 663"/>
            <p:cNvSpPr>
              <a:spLocks/>
            </p:cNvSpPr>
            <p:nvPr/>
          </p:nvSpPr>
          <p:spPr bwMode="auto">
            <a:xfrm>
              <a:off x="12359429" y="6162893"/>
              <a:ext cx="445860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4" name="Freeform 664"/>
            <p:cNvSpPr>
              <a:spLocks/>
            </p:cNvSpPr>
            <p:nvPr/>
          </p:nvSpPr>
          <p:spPr bwMode="auto">
            <a:xfrm>
              <a:off x="12630129" y="6573832"/>
              <a:ext cx="429938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5" name="Freeform 665"/>
            <p:cNvSpPr>
              <a:spLocks/>
            </p:cNvSpPr>
            <p:nvPr/>
          </p:nvSpPr>
          <p:spPr bwMode="auto">
            <a:xfrm>
              <a:off x="12929494" y="6564274"/>
              <a:ext cx="156051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6" name="Freeform 666"/>
            <p:cNvSpPr>
              <a:spLocks/>
            </p:cNvSpPr>
            <p:nvPr/>
          </p:nvSpPr>
          <p:spPr bwMode="auto">
            <a:xfrm>
              <a:off x="12993189" y="6666210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7" name="Freeform 667"/>
            <p:cNvSpPr>
              <a:spLocks/>
            </p:cNvSpPr>
            <p:nvPr/>
          </p:nvSpPr>
          <p:spPr bwMode="auto">
            <a:xfrm>
              <a:off x="12712935" y="6815931"/>
              <a:ext cx="299364" cy="17839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8" name="Freeform 668"/>
            <p:cNvSpPr>
              <a:spLocks/>
            </p:cNvSpPr>
            <p:nvPr/>
          </p:nvSpPr>
          <p:spPr bwMode="auto">
            <a:xfrm>
              <a:off x="12423124" y="6771334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9" name="Freeform 669"/>
            <p:cNvSpPr>
              <a:spLocks/>
            </p:cNvSpPr>
            <p:nvPr/>
          </p:nvSpPr>
          <p:spPr bwMode="auto">
            <a:xfrm>
              <a:off x="12544142" y="6704437"/>
              <a:ext cx="207006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0" name="Freeform 670"/>
            <p:cNvSpPr>
              <a:spLocks/>
            </p:cNvSpPr>
            <p:nvPr/>
          </p:nvSpPr>
          <p:spPr bwMode="auto">
            <a:xfrm>
              <a:off x="12432679" y="6554719"/>
              <a:ext cx="328029" cy="17839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1" name="Freeform 671"/>
            <p:cNvSpPr>
              <a:spLocks/>
            </p:cNvSpPr>
            <p:nvPr/>
          </p:nvSpPr>
          <p:spPr bwMode="auto">
            <a:xfrm>
              <a:off x="12620574" y="6956097"/>
              <a:ext cx="289811" cy="299442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2" name="Freeform 672"/>
            <p:cNvSpPr>
              <a:spLocks/>
            </p:cNvSpPr>
            <p:nvPr/>
          </p:nvSpPr>
          <p:spPr bwMode="auto">
            <a:xfrm>
              <a:off x="12881724" y="6940166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3" name="Freeform 673"/>
            <p:cNvSpPr>
              <a:spLocks/>
            </p:cNvSpPr>
            <p:nvPr/>
          </p:nvSpPr>
          <p:spPr bwMode="auto">
            <a:xfrm>
              <a:off x="12582361" y="6911499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4" name="Freeform 674"/>
            <p:cNvSpPr>
              <a:spLocks/>
            </p:cNvSpPr>
            <p:nvPr/>
          </p:nvSpPr>
          <p:spPr bwMode="auto">
            <a:xfrm>
              <a:off x="12630129" y="6930613"/>
              <a:ext cx="121018" cy="82827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5" name="Freeform 675"/>
            <p:cNvSpPr>
              <a:spLocks/>
            </p:cNvSpPr>
            <p:nvPr/>
          </p:nvSpPr>
          <p:spPr bwMode="auto">
            <a:xfrm>
              <a:off x="13655610" y="6984764"/>
              <a:ext cx="178346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6" name="Freeform 676"/>
            <p:cNvSpPr>
              <a:spLocks/>
            </p:cNvSpPr>
            <p:nvPr/>
          </p:nvSpPr>
          <p:spPr bwMode="auto">
            <a:xfrm>
              <a:off x="13722489" y="7061218"/>
              <a:ext cx="923568" cy="783643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7" name="Freeform 677"/>
            <p:cNvSpPr>
              <a:spLocks/>
            </p:cNvSpPr>
            <p:nvPr/>
          </p:nvSpPr>
          <p:spPr bwMode="auto">
            <a:xfrm>
              <a:off x="13741597" y="7070776"/>
              <a:ext cx="73250" cy="5415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8" name="Freeform 678"/>
            <p:cNvSpPr>
              <a:spLocks/>
            </p:cNvSpPr>
            <p:nvPr/>
          </p:nvSpPr>
          <p:spPr bwMode="auto">
            <a:xfrm>
              <a:off x="13525034" y="6844600"/>
              <a:ext cx="328029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9" name="Freeform 679"/>
            <p:cNvSpPr>
              <a:spLocks/>
            </p:cNvSpPr>
            <p:nvPr/>
          </p:nvSpPr>
          <p:spPr bwMode="auto">
            <a:xfrm>
              <a:off x="13751153" y="6956097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0" name="Freeform 680"/>
            <p:cNvSpPr>
              <a:spLocks/>
            </p:cNvSpPr>
            <p:nvPr/>
          </p:nvSpPr>
          <p:spPr bwMode="auto">
            <a:xfrm>
              <a:off x="13833954" y="7574093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1" name="Freeform 681"/>
            <p:cNvSpPr>
              <a:spLocks/>
            </p:cNvSpPr>
            <p:nvPr/>
          </p:nvSpPr>
          <p:spPr bwMode="auto">
            <a:xfrm>
              <a:off x="13311662" y="7220495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2" name="Freeform 682"/>
            <p:cNvSpPr>
              <a:spLocks/>
            </p:cNvSpPr>
            <p:nvPr/>
          </p:nvSpPr>
          <p:spPr bwMode="auto">
            <a:xfrm>
              <a:off x="13461341" y="7201383"/>
              <a:ext cx="464969" cy="439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3" name="Freeform 683"/>
            <p:cNvSpPr>
              <a:spLocks/>
            </p:cNvSpPr>
            <p:nvPr/>
          </p:nvSpPr>
          <p:spPr bwMode="auto">
            <a:xfrm>
              <a:off x="12872168" y="6946541"/>
              <a:ext cx="885351" cy="337667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4" name="Freeform 684"/>
            <p:cNvSpPr>
              <a:spLocks/>
            </p:cNvSpPr>
            <p:nvPr/>
          </p:nvSpPr>
          <p:spPr bwMode="auto">
            <a:xfrm>
              <a:off x="13273442" y="7481712"/>
              <a:ext cx="980892" cy="786831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5" name="Freeform 685"/>
            <p:cNvSpPr>
              <a:spLocks/>
            </p:cNvSpPr>
            <p:nvPr/>
          </p:nvSpPr>
          <p:spPr bwMode="auto">
            <a:xfrm>
              <a:off x="13292551" y="7424369"/>
              <a:ext cx="194268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6" name="Freeform 686"/>
            <p:cNvSpPr>
              <a:spLocks/>
            </p:cNvSpPr>
            <p:nvPr/>
          </p:nvSpPr>
          <p:spPr bwMode="auto">
            <a:xfrm>
              <a:off x="13302106" y="7351105"/>
              <a:ext cx="73250" cy="82827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7" name="Freeform 687"/>
            <p:cNvSpPr>
              <a:spLocks/>
            </p:cNvSpPr>
            <p:nvPr/>
          </p:nvSpPr>
          <p:spPr bwMode="auto">
            <a:xfrm>
              <a:off x="13292551" y="7462599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8" name="Freeform 688"/>
            <p:cNvSpPr>
              <a:spLocks/>
            </p:cNvSpPr>
            <p:nvPr/>
          </p:nvSpPr>
          <p:spPr bwMode="auto">
            <a:xfrm>
              <a:off x="13254336" y="7424369"/>
              <a:ext cx="76432" cy="245289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9" name="Freeform 689"/>
            <p:cNvSpPr>
              <a:spLocks/>
            </p:cNvSpPr>
            <p:nvPr/>
          </p:nvSpPr>
          <p:spPr bwMode="auto">
            <a:xfrm>
              <a:off x="14028220" y="7790708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0" name="Freeform 690"/>
            <p:cNvSpPr>
              <a:spLocks/>
            </p:cNvSpPr>
            <p:nvPr/>
          </p:nvSpPr>
          <p:spPr bwMode="auto">
            <a:xfrm>
              <a:off x="13646057" y="8137935"/>
              <a:ext cx="496815" cy="315371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1" name="Freeform 691"/>
            <p:cNvSpPr>
              <a:spLocks/>
            </p:cNvSpPr>
            <p:nvPr/>
          </p:nvSpPr>
          <p:spPr bwMode="auto">
            <a:xfrm>
              <a:off x="14085545" y="7790708"/>
              <a:ext cx="382165" cy="458719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2" name="Freeform 692"/>
            <p:cNvSpPr>
              <a:spLocks/>
            </p:cNvSpPr>
            <p:nvPr/>
          </p:nvSpPr>
          <p:spPr bwMode="auto">
            <a:xfrm>
              <a:off x="14897646" y="6892386"/>
              <a:ext cx="512741" cy="222990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3" name="Freeform 693"/>
            <p:cNvSpPr>
              <a:spLocks/>
            </p:cNvSpPr>
            <p:nvPr/>
          </p:nvSpPr>
          <p:spPr bwMode="auto">
            <a:xfrm>
              <a:off x="14273445" y="6752222"/>
              <a:ext cx="831212" cy="487388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4" name="Freeform 694"/>
            <p:cNvSpPr>
              <a:spLocks/>
            </p:cNvSpPr>
            <p:nvPr/>
          </p:nvSpPr>
          <p:spPr bwMode="auto">
            <a:xfrm>
              <a:off x="14525037" y="7293764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5" name="Freeform 695"/>
            <p:cNvSpPr>
              <a:spLocks/>
            </p:cNvSpPr>
            <p:nvPr/>
          </p:nvSpPr>
          <p:spPr bwMode="auto">
            <a:xfrm>
              <a:off x="14095099" y="6921055"/>
              <a:ext cx="681527" cy="401378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6" name="Freeform 696"/>
            <p:cNvSpPr>
              <a:spLocks/>
            </p:cNvSpPr>
            <p:nvPr/>
          </p:nvSpPr>
          <p:spPr bwMode="auto">
            <a:xfrm>
              <a:off x="14814846" y="7013435"/>
              <a:ext cx="372610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7" name="Freeform 697"/>
            <p:cNvSpPr>
              <a:spLocks/>
            </p:cNvSpPr>
            <p:nvPr/>
          </p:nvSpPr>
          <p:spPr bwMode="auto">
            <a:xfrm>
              <a:off x="14515484" y="7230053"/>
              <a:ext cx="773889" cy="691265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8" name="Freeform 698"/>
            <p:cNvSpPr>
              <a:spLocks/>
            </p:cNvSpPr>
            <p:nvPr/>
          </p:nvSpPr>
          <p:spPr bwMode="auto">
            <a:xfrm>
              <a:off x="14477266" y="7144043"/>
              <a:ext cx="700638" cy="496944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9" name="Freeform 699"/>
            <p:cNvSpPr>
              <a:spLocks/>
            </p:cNvSpPr>
            <p:nvPr/>
          </p:nvSpPr>
          <p:spPr bwMode="auto">
            <a:xfrm>
              <a:off x="14413572" y="6742664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0" name="Freeform 700"/>
            <p:cNvSpPr>
              <a:spLocks noEditPoints="1"/>
            </p:cNvSpPr>
            <p:nvPr/>
          </p:nvSpPr>
          <p:spPr bwMode="auto">
            <a:xfrm>
              <a:off x="13824398" y="6153340"/>
              <a:ext cx="1894907" cy="90788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1" name="Freeform 701"/>
            <p:cNvSpPr>
              <a:spLocks/>
            </p:cNvSpPr>
            <p:nvPr/>
          </p:nvSpPr>
          <p:spPr bwMode="auto">
            <a:xfrm>
              <a:off x="14849878" y="7284206"/>
              <a:ext cx="1308918" cy="1395268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2" name="Freeform 702"/>
            <p:cNvSpPr>
              <a:spLocks/>
            </p:cNvSpPr>
            <p:nvPr/>
          </p:nvSpPr>
          <p:spPr bwMode="auto">
            <a:xfrm>
              <a:off x="15926311" y="7669658"/>
              <a:ext cx="382165" cy="917438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3" name="Freeform 703"/>
            <p:cNvSpPr>
              <a:spLocks/>
            </p:cNvSpPr>
            <p:nvPr/>
          </p:nvSpPr>
          <p:spPr bwMode="auto">
            <a:xfrm>
              <a:off x="15747967" y="7781150"/>
              <a:ext cx="213379" cy="26121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4" name="Freeform 704"/>
            <p:cNvSpPr>
              <a:spLocks/>
            </p:cNvSpPr>
            <p:nvPr/>
          </p:nvSpPr>
          <p:spPr bwMode="auto">
            <a:xfrm>
              <a:off x="16149241" y="8071036"/>
              <a:ext cx="391721" cy="719934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5" name="Freeform 705"/>
            <p:cNvSpPr>
              <a:spLocks/>
            </p:cNvSpPr>
            <p:nvPr/>
          </p:nvSpPr>
          <p:spPr bwMode="auto">
            <a:xfrm>
              <a:off x="16362618" y="7921315"/>
              <a:ext cx="356688" cy="72949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6" name="Freeform 706"/>
            <p:cNvSpPr>
              <a:spLocks/>
            </p:cNvSpPr>
            <p:nvPr/>
          </p:nvSpPr>
          <p:spPr bwMode="auto">
            <a:xfrm>
              <a:off x="16279815" y="7978656"/>
              <a:ext cx="343950" cy="420492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7" name="Freeform 707"/>
            <p:cNvSpPr>
              <a:spLocks/>
            </p:cNvSpPr>
            <p:nvPr/>
          </p:nvSpPr>
          <p:spPr bwMode="auto">
            <a:xfrm>
              <a:off x="17754337" y="9119079"/>
              <a:ext cx="420383" cy="35678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8" name="Freeform 708"/>
            <p:cNvSpPr>
              <a:spLocks/>
            </p:cNvSpPr>
            <p:nvPr/>
          </p:nvSpPr>
          <p:spPr bwMode="auto">
            <a:xfrm>
              <a:off x="18165166" y="9176423"/>
              <a:ext cx="477708" cy="382265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9" name="Freeform 709"/>
            <p:cNvSpPr>
              <a:spLocks/>
            </p:cNvSpPr>
            <p:nvPr/>
          </p:nvSpPr>
          <p:spPr bwMode="auto">
            <a:xfrm>
              <a:off x="16681089" y="8829198"/>
              <a:ext cx="477708" cy="420492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0" name="Freeform 710"/>
            <p:cNvSpPr>
              <a:spLocks/>
            </p:cNvSpPr>
            <p:nvPr/>
          </p:nvSpPr>
          <p:spPr bwMode="auto">
            <a:xfrm>
              <a:off x="16709750" y="8717701"/>
              <a:ext cx="458600" cy="299442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1" name="Freeform 711"/>
            <p:cNvSpPr>
              <a:spLocks/>
            </p:cNvSpPr>
            <p:nvPr/>
          </p:nvSpPr>
          <p:spPr bwMode="auto">
            <a:xfrm>
              <a:off x="15776631" y="7679214"/>
              <a:ext cx="159235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2" name="Freeform 712"/>
            <p:cNvSpPr>
              <a:spLocks/>
            </p:cNvSpPr>
            <p:nvPr/>
          </p:nvSpPr>
          <p:spPr bwMode="auto">
            <a:xfrm>
              <a:off x="15410388" y="7574093"/>
              <a:ext cx="347132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3" name="Freeform 713"/>
            <p:cNvSpPr>
              <a:spLocks/>
            </p:cNvSpPr>
            <p:nvPr/>
          </p:nvSpPr>
          <p:spPr bwMode="auto">
            <a:xfrm>
              <a:off x="16372171" y="8360921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4" name="Freeform 714"/>
            <p:cNvSpPr>
              <a:spLocks/>
            </p:cNvSpPr>
            <p:nvPr/>
          </p:nvSpPr>
          <p:spPr bwMode="auto">
            <a:xfrm>
              <a:off x="16270259" y="8743185"/>
              <a:ext cx="207006" cy="245289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5" name="Freeform 715"/>
            <p:cNvSpPr>
              <a:spLocks/>
            </p:cNvSpPr>
            <p:nvPr/>
          </p:nvSpPr>
          <p:spPr bwMode="auto">
            <a:xfrm>
              <a:off x="15104655" y="6264832"/>
              <a:ext cx="2799367" cy="1825318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6" name="Freeform 716"/>
            <p:cNvSpPr>
              <a:spLocks/>
            </p:cNvSpPr>
            <p:nvPr/>
          </p:nvSpPr>
          <p:spPr bwMode="auto">
            <a:xfrm>
              <a:off x="15747967" y="6357215"/>
              <a:ext cx="1464969" cy="637107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7" name="Freeform 717"/>
            <p:cNvSpPr>
              <a:spLocks/>
            </p:cNvSpPr>
            <p:nvPr/>
          </p:nvSpPr>
          <p:spPr bwMode="auto">
            <a:xfrm>
              <a:off x="12219302" y="5133964"/>
              <a:ext cx="585987" cy="1009821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8" name="Freeform 718"/>
            <p:cNvSpPr>
              <a:spLocks/>
            </p:cNvSpPr>
            <p:nvPr/>
          </p:nvSpPr>
          <p:spPr bwMode="auto">
            <a:xfrm>
              <a:off x="12649240" y="5057512"/>
              <a:ext cx="503186" cy="786831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9" name="Freeform 719"/>
            <p:cNvSpPr>
              <a:spLocks/>
            </p:cNvSpPr>
            <p:nvPr/>
          </p:nvSpPr>
          <p:spPr bwMode="auto">
            <a:xfrm>
              <a:off x="11929493" y="4965129"/>
              <a:ext cx="1194269" cy="100026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0" name="Freeform 720"/>
            <p:cNvSpPr>
              <a:spLocks noEditPoints="1"/>
            </p:cNvSpPr>
            <p:nvPr/>
          </p:nvSpPr>
          <p:spPr bwMode="auto">
            <a:xfrm>
              <a:off x="12945416" y="4366247"/>
              <a:ext cx="7563702" cy="2637633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1" name="Freeform 721"/>
            <p:cNvSpPr>
              <a:spLocks/>
            </p:cNvSpPr>
            <p:nvPr/>
          </p:nvSpPr>
          <p:spPr bwMode="auto">
            <a:xfrm>
              <a:off x="18193828" y="6226607"/>
              <a:ext cx="140127" cy="299442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2" name="Freeform 722"/>
            <p:cNvSpPr>
              <a:spLocks/>
            </p:cNvSpPr>
            <p:nvPr/>
          </p:nvSpPr>
          <p:spPr bwMode="auto">
            <a:xfrm>
              <a:off x="18222490" y="6516489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3" name="Freeform 723"/>
            <p:cNvSpPr>
              <a:spLocks/>
            </p:cNvSpPr>
            <p:nvPr/>
          </p:nvSpPr>
          <p:spPr bwMode="auto">
            <a:xfrm>
              <a:off x="17483637" y="7153601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4" name="Freeform 724"/>
            <p:cNvSpPr>
              <a:spLocks/>
            </p:cNvSpPr>
            <p:nvPr/>
          </p:nvSpPr>
          <p:spPr bwMode="auto">
            <a:xfrm>
              <a:off x="17400836" y="6901941"/>
              <a:ext cx="299364" cy="289887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5" name="Freeform 725"/>
            <p:cNvSpPr>
              <a:spLocks/>
            </p:cNvSpPr>
            <p:nvPr/>
          </p:nvSpPr>
          <p:spPr bwMode="auto">
            <a:xfrm>
              <a:off x="11209749" y="6162893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6" name="Freeform 726"/>
            <p:cNvSpPr>
              <a:spLocks/>
            </p:cNvSpPr>
            <p:nvPr/>
          </p:nvSpPr>
          <p:spPr bwMode="auto">
            <a:xfrm>
              <a:off x="11321211" y="6153340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7" name="Freeform 727"/>
            <p:cNvSpPr>
              <a:spLocks/>
            </p:cNvSpPr>
            <p:nvPr/>
          </p:nvSpPr>
          <p:spPr bwMode="auto">
            <a:xfrm>
              <a:off x="11267072" y="6854158"/>
              <a:ext cx="585987" cy="430050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8" name="Freeform 728"/>
            <p:cNvSpPr>
              <a:spLocks/>
            </p:cNvSpPr>
            <p:nvPr/>
          </p:nvSpPr>
          <p:spPr bwMode="auto">
            <a:xfrm>
              <a:off x="11267072" y="6946541"/>
              <a:ext cx="149682" cy="283516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9" name="Freeform 729"/>
            <p:cNvSpPr>
              <a:spLocks/>
            </p:cNvSpPr>
            <p:nvPr/>
          </p:nvSpPr>
          <p:spPr bwMode="auto">
            <a:xfrm>
              <a:off x="13069621" y="9510902"/>
              <a:ext cx="493633" cy="825058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0" name="Freeform 730"/>
            <p:cNvSpPr>
              <a:spLocks/>
            </p:cNvSpPr>
            <p:nvPr/>
          </p:nvSpPr>
          <p:spPr bwMode="auto">
            <a:xfrm>
              <a:off x="13181086" y="9485418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1" name="Freeform 731"/>
            <p:cNvSpPr>
              <a:spLocks/>
            </p:cNvSpPr>
            <p:nvPr/>
          </p:nvSpPr>
          <p:spPr bwMode="auto">
            <a:xfrm>
              <a:off x="12674715" y="9418522"/>
              <a:ext cx="560509" cy="468277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2" name="Freeform 732"/>
            <p:cNvSpPr>
              <a:spLocks/>
            </p:cNvSpPr>
            <p:nvPr/>
          </p:nvSpPr>
          <p:spPr bwMode="auto">
            <a:xfrm>
              <a:off x="12247966" y="9839014"/>
              <a:ext cx="595542" cy="58932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3" name="Freeform 733"/>
            <p:cNvSpPr>
              <a:spLocks/>
            </p:cNvSpPr>
            <p:nvPr/>
          </p:nvSpPr>
          <p:spPr bwMode="auto">
            <a:xfrm>
              <a:off x="12263888" y="8781415"/>
              <a:ext cx="850321" cy="888769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4" name="Freeform 734"/>
            <p:cNvSpPr>
              <a:spLocks/>
            </p:cNvSpPr>
            <p:nvPr/>
          </p:nvSpPr>
          <p:spPr bwMode="auto">
            <a:xfrm>
              <a:off x="12254333" y="9307030"/>
              <a:ext cx="525479" cy="58932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5" name="Freeform 735"/>
            <p:cNvSpPr>
              <a:spLocks/>
            </p:cNvSpPr>
            <p:nvPr/>
          </p:nvSpPr>
          <p:spPr bwMode="auto">
            <a:xfrm>
              <a:off x="12591915" y="9867685"/>
              <a:ext cx="429938" cy="449163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6" name="Freeform 736"/>
            <p:cNvSpPr>
              <a:spLocks/>
            </p:cNvSpPr>
            <p:nvPr/>
          </p:nvSpPr>
          <p:spPr bwMode="auto">
            <a:xfrm>
              <a:off x="12824398" y="9775302"/>
              <a:ext cx="366243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7" name="Freeform 737"/>
            <p:cNvSpPr>
              <a:spLocks/>
            </p:cNvSpPr>
            <p:nvPr/>
          </p:nvSpPr>
          <p:spPr bwMode="auto">
            <a:xfrm>
              <a:off x="13069621" y="10259505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8" name="Freeform 738"/>
            <p:cNvSpPr>
              <a:spLocks noEditPoints="1"/>
            </p:cNvSpPr>
            <p:nvPr/>
          </p:nvSpPr>
          <p:spPr bwMode="auto">
            <a:xfrm>
              <a:off x="12442232" y="10090673"/>
              <a:ext cx="738853" cy="646665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9" name="Freeform 739"/>
            <p:cNvSpPr>
              <a:spLocks/>
            </p:cNvSpPr>
            <p:nvPr/>
          </p:nvSpPr>
          <p:spPr bwMode="auto">
            <a:xfrm>
              <a:off x="12919938" y="10399671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0" name="Freeform 740"/>
            <p:cNvSpPr>
              <a:spLocks/>
            </p:cNvSpPr>
            <p:nvPr/>
          </p:nvSpPr>
          <p:spPr bwMode="auto">
            <a:xfrm>
              <a:off x="12263888" y="9240129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1" name="Freeform 741"/>
            <p:cNvSpPr>
              <a:spLocks/>
            </p:cNvSpPr>
            <p:nvPr/>
          </p:nvSpPr>
          <p:spPr bwMode="auto">
            <a:xfrm>
              <a:off x="12219300" y="8857867"/>
              <a:ext cx="324842" cy="420492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2" name="Freeform 742"/>
            <p:cNvSpPr>
              <a:spLocks/>
            </p:cNvSpPr>
            <p:nvPr/>
          </p:nvSpPr>
          <p:spPr bwMode="auto">
            <a:xfrm>
              <a:off x="12359429" y="8520197"/>
              <a:ext cx="595542" cy="420492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3" name="Freeform 743"/>
            <p:cNvSpPr>
              <a:spLocks/>
            </p:cNvSpPr>
            <p:nvPr/>
          </p:nvSpPr>
          <p:spPr bwMode="auto">
            <a:xfrm>
              <a:off x="11697008" y="7921315"/>
              <a:ext cx="1092359" cy="767717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4" name="Freeform 744"/>
            <p:cNvSpPr>
              <a:spLocks/>
            </p:cNvSpPr>
            <p:nvPr/>
          </p:nvSpPr>
          <p:spPr bwMode="auto">
            <a:xfrm>
              <a:off x="12684268" y="7940429"/>
              <a:ext cx="767517" cy="946107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5" name="Freeform 745"/>
            <p:cNvSpPr>
              <a:spLocks/>
            </p:cNvSpPr>
            <p:nvPr/>
          </p:nvSpPr>
          <p:spPr bwMode="auto">
            <a:xfrm>
              <a:off x="13356248" y="8182530"/>
              <a:ext cx="299364" cy="270773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6" name="Freeform 746"/>
            <p:cNvSpPr>
              <a:spLocks/>
            </p:cNvSpPr>
            <p:nvPr/>
          </p:nvSpPr>
          <p:spPr bwMode="auto">
            <a:xfrm>
              <a:off x="13200194" y="8313140"/>
              <a:ext cx="691083" cy="573398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7" name="Freeform 747"/>
            <p:cNvSpPr>
              <a:spLocks/>
            </p:cNvSpPr>
            <p:nvPr/>
          </p:nvSpPr>
          <p:spPr bwMode="auto">
            <a:xfrm>
              <a:off x="13235227" y="8481973"/>
              <a:ext cx="812103" cy="777272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8" name="Freeform 748"/>
            <p:cNvSpPr>
              <a:spLocks/>
            </p:cNvSpPr>
            <p:nvPr/>
          </p:nvSpPr>
          <p:spPr bwMode="auto">
            <a:xfrm>
              <a:off x="13601471" y="8437375"/>
              <a:ext cx="82803" cy="101936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9" name="Freeform 749"/>
            <p:cNvSpPr>
              <a:spLocks/>
            </p:cNvSpPr>
            <p:nvPr/>
          </p:nvSpPr>
          <p:spPr bwMode="auto">
            <a:xfrm>
              <a:off x="13040961" y="8848311"/>
              <a:ext cx="242036" cy="261215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0" name="Freeform 750"/>
            <p:cNvSpPr>
              <a:spLocks/>
            </p:cNvSpPr>
            <p:nvPr/>
          </p:nvSpPr>
          <p:spPr bwMode="auto">
            <a:xfrm>
              <a:off x="13012297" y="9147751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1" name="Freeform 751"/>
            <p:cNvSpPr>
              <a:spLocks/>
            </p:cNvSpPr>
            <p:nvPr/>
          </p:nvSpPr>
          <p:spPr bwMode="auto">
            <a:xfrm>
              <a:off x="13012297" y="9090413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2" name="Freeform 752"/>
            <p:cNvSpPr>
              <a:spLocks/>
            </p:cNvSpPr>
            <p:nvPr/>
          </p:nvSpPr>
          <p:spPr bwMode="auto">
            <a:xfrm>
              <a:off x="13031406" y="9061741"/>
              <a:ext cx="503186" cy="544729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3" name="Freeform 753"/>
            <p:cNvSpPr>
              <a:spLocks/>
            </p:cNvSpPr>
            <p:nvPr/>
          </p:nvSpPr>
          <p:spPr bwMode="auto">
            <a:xfrm>
              <a:off x="12117393" y="8931134"/>
              <a:ext cx="251592" cy="289887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4" name="Freeform 754"/>
            <p:cNvSpPr>
              <a:spLocks/>
            </p:cNvSpPr>
            <p:nvPr/>
          </p:nvSpPr>
          <p:spPr bwMode="auto">
            <a:xfrm>
              <a:off x="12133315" y="8931134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5" name="Freeform 755"/>
            <p:cNvSpPr>
              <a:spLocks/>
            </p:cNvSpPr>
            <p:nvPr/>
          </p:nvSpPr>
          <p:spPr bwMode="auto">
            <a:xfrm>
              <a:off x="12098282" y="8427819"/>
              <a:ext cx="343950" cy="531986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6" name="Freeform 756"/>
            <p:cNvSpPr>
              <a:spLocks/>
            </p:cNvSpPr>
            <p:nvPr/>
          </p:nvSpPr>
          <p:spPr bwMode="auto">
            <a:xfrm>
              <a:off x="11732043" y="8453303"/>
              <a:ext cx="140127" cy="289887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7" name="Freeform 757"/>
            <p:cNvSpPr>
              <a:spLocks/>
            </p:cNvSpPr>
            <p:nvPr/>
          </p:nvSpPr>
          <p:spPr bwMode="auto">
            <a:xfrm>
              <a:off x="11827584" y="8380032"/>
              <a:ext cx="550956" cy="477833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8" name="Freeform 758"/>
            <p:cNvSpPr>
              <a:spLocks/>
            </p:cNvSpPr>
            <p:nvPr/>
          </p:nvSpPr>
          <p:spPr bwMode="auto">
            <a:xfrm>
              <a:off x="11432679" y="8322691"/>
              <a:ext cx="394905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9" name="Freeform 759"/>
            <p:cNvSpPr>
              <a:spLocks/>
            </p:cNvSpPr>
            <p:nvPr/>
          </p:nvSpPr>
          <p:spPr bwMode="auto">
            <a:xfrm>
              <a:off x="11697010" y="8529753"/>
              <a:ext cx="92356" cy="222990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0" name="Freeform 760"/>
            <p:cNvSpPr>
              <a:spLocks/>
            </p:cNvSpPr>
            <p:nvPr/>
          </p:nvSpPr>
          <p:spPr bwMode="auto">
            <a:xfrm>
              <a:off x="11295734" y="8539311"/>
              <a:ext cx="296178" cy="289887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1" name="Freeform 761"/>
            <p:cNvSpPr>
              <a:spLocks/>
            </p:cNvSpPr>
            <p:nvPr/>
          </p:nvSpPr>
          <p:spPr bwMode="auto">
            <a:xfrm>
              <a:off x="11547328" y="8529753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2" name="Freeform 762"/>
            <p:cNvSpPr>
              <a:spLocks/>
            </p:cNvSpPr>
            <p:nvPr/>
          </p:nvSpPr>
          <p:spPr bwMode="auto">
            <a:xfrm>
              <a:off x="11079175" y="8558422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3" name="Freeform 763"/>
            <p:cNvSpPr>
              <a:spLocks/>
            </p:cNvSpPr>
            <p:nvPr/>
          </p:nvSpPr>
          <p:spPr bwMode="auto">
            <a:xfrm>
              <a:off x="11161976" y="8631691"/>
              <a:ext cx="207006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4" name="Freeform 764"/>
            <p:cNvSpPr>
              <a:spLocks/>
            </p:cNvSpPr>
            <p:nvPr/>
          </p:nvSpPr>
          <p:spPr bwMode="auto">
            <a:xfrm>
              <a:off x="11015478" y="8443745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5" name="Freeform 765"/>
            <p:cNvSpPr>
              <a:spLocks/>
            </p:cNvSpPr>
            <p:nvPr/>
          </p:nvSpPr>
          <p:spPr bwMode="auto">
            <a:xfrm>
              <a:off x="10929493" y="8453303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6" name="Freeform 766"/>
            <p:cNvSpPr>
              <a:spLocks/>
            </p:cNvSpPr>
            <p:nvPr/>
          </p:nvSpPr>
          <p:spPr bwMode="auto">
            <a:xfrm>
              <a:off x="10919937" y="8389590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7" name="Freeform 767"/>
            <p:cNvSpPr>
              <a:spLocks/>
            </p:cNvSpPr>
            <p:nvPr/>
          </p:nvSpPr>
          <p:spPr bwMode="auto">
            <a:xfrm>
              <a:off x="10900829" y="7733369"/>
              <a:ext cx="560509" cy="637107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8" name="Freeform 768"/>
            <p:cNvSpPr>
              <a:spLocks/>
            </p:cNvSpPr>
            <p:nvPr/>
          </p:nvSpPr>
          <p:spPr bwMode="auto">
            <a:xfrm>
              <a:off x="10900829" y="8258982"/>
              <a:ext cx="270700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9" name="Freeform 769"/>
            <p:cNvSpPr>
              <a:spLocks/>
            </p:cNvSpPr>
            <p:nvPr/>
          </p:nvSpPr>
          <p:spPr bwMode="auto">
            <a:xfrm>
              <a:off x="11136499" y="7838490"/>
              <a:ext cx="783439" cy="729492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0" name="Freeform 770"/>
            <p:cNvSpPr>
              <a:spLocks/>
            </p:cNvSpPr>
            <p:nvPr/>
          </p:nvSpPr>
          <p:spPr bwMode="auto">
            <a:xfrm>
              <a:off x="12814845" y="7500821"/>
              <a:ext cx="515923" cy="503317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1" name="Freeform 771"/>
            <p:cNvSpPr>
              <a:spLocks/>
            </p:cNvSpPr>
            <p:nvPr/>
          </p:nvSpPr>
          <p:spPr bwMode="auto">
            <a:xfrm>
              <a:off x="12050511" y="7210939"/>
              <a:ext cx="187902" cy="363153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2" name="Freeform 772"/>
            <p:cNvSpPr>
              <a:spLocks/>
            </p:cNvSpPr>
            <p:nvPr/>
          </p:nvSpPr>
          <p:spPr bwMode="auto">
            <a:xfrm>
              <a:off x="12133317" y="7424369"/>
              <a:ext cx="710194" cy="684895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3" name="Freeform 773"/>
            <p:cNvSpPr>
              <a:spLocks/>
            </p:cNvSpPr>
            <p:nvPr/>
          </p:nvSpPr>
          <p:spPr bwMode="auto">
            <a:xfrm>
              <a:off x="10910384" y="7714256"/>
              <a:ext cx="391721" cy="318556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4" name="Freeform 774"/>
            <p:cNvSpPr>
              <a:spLocks/>
            </p:cNvSpPr>
            <p:nvPr/>
          </p:nvSpPr>
          <p:spPr bwMode="auto">
            <a:xfrm>
              <a:off x="11098281" y="7265092"/>
              <a:ext cx="560509" cy="449163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5" name="Freeform 775"/>
            <p:cNvSpPr>
              <a:spLocks/>
            </p:cNvSpPr>
            <p:nvPr/>
          </p:nvSpPr>
          <p:spPr bwMode="auto">
            <a:xfrm>
              <a:off x="11295736" y="7220495"/>
              <a:ext cx="968154" cy="923808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6" name="Freeform 776"/>
            <p:cNvSpPr>
              <a:spLocks/>
            </p:cNvSpPr>
            <p:nvPr/>
          </p:nvSpPr>
          <p:spPr bwMode="auto">
            <a:xfrm>
              <a:off x="8295732" y="3719582"/>
              <a:ext cx="2850322" cy="212476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7" name="Freeform 777"/>
            <p:cNvSpPr>
              <a:spLocks/>
            </p:cNvSpPr>
            <p:nvPr/>
          </p:nvSpPr>
          <p:spPr bwMode="auto">
            <a:xfrm>
              <a:off x="9136497" y="503839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8" name="Freeform 778"/>
            <p:cNvSpPr>
              <a:spLocks/>
            </p:cNvSpPr>
            <p:nvPr/>
          </p:nvSpPr>
          <p:spPr bwMode="auto">
            <a:xfrm>
              <a:off x="9184270" y="4965129"/>
              <a:ext cx="38217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9" name="Freeform 779"/>
            <p:cNvSpPr>
              <a:spLocks/>
            </p:cNvSpPr>
            <p:nvPr/>
          </p:nvSpPr>
          <p:spPr bwMode="auto">
            <a:xfrm>
              <a:off x="9212932" y="3859745"/>
              <a:ext cx="101909" cy="57338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0" name="Freeform 780"/>
            <p:cNvSpPr>
              <a:spLocks/>
            </p:cNvSpPr>
            <p:nvPr/>
          </p:nvSpPr>
          <p:spPr bwMode="auto">
            <a:xfrm>
              <a:off x="9528218" y="3776918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1" name="Freeform 782"/>
            <p:cNvSpPr>
              <a:spLocks/>
            </p:cNvSpPr>
            <p:nvPr/>
          </p:nvSpPr>
          <p:spPr bwMode="auto">
            <a:xfrm>
              <a:off x="10735225" y="3897972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2" name="Freeform 783"/>
            <p:cNvSpPr>
              <a:spLocks/>
            </p:cNvSpPr>
            <p:nvPr/>
          </p:nvSpPr>
          <p:spPr bwMode="auto">
            <a:xfrm>
              <a:off x="10808475" y="3936197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3" name="Freeform 784"/>
            <p:cNvSpPr>
              <a:spLocks/>
            </p:cNvSpPr>
            <p:nvPr/>
          </p:nvSpPr>
          <p:spPr bwMode="auto">
            <a:xfrm>
              <a:off x="10808475" y="4468183"/>
              <a:ext cx="38217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4" name="Freeform 785"/>
            <p:cNvSpPr>
              <a:spLocks/>
            </p:cNvSpPr>
            <p:nvPr/>
          </p:nvSpPr>
          <p:spPr bwMode="auto">
            <a:xfrm>
              <a:off x="10827583" y="4589232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5" name="Freeform 786"/>
            <p:cNvSpPr>
              <a:spLocks/>
            </p:cNvSpPr>
            <p:nvPr/>
          </p:nvSpPr>
          <p:spPr bwMode="auto">
            <a:xfrm>
              <a:off x="10566434" y="4796294"/>
              <a:ext cx="159235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6" name="Freeform 787"/>
            <p:cNvSpPr>
              <a:spLocks/>
            </p:cNvSpPr>
            <p:nvPr/>
          </p:nvSpPr>
          <p:spPr bwMode="auto">
            <a:xfrm>
              <a:off x="10537774" y="4777183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7" name="Freeform 788"/>
            <p:cNvSpPr>
              <a:spLocks/>
            </p:cNvSpPr>
            <p:nvPr/>
          </p:nvSpPr>
          <p:spPr bwMode="auto">
            <a:xfrm>
              <a:off x="10407201" y="4974685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8" name="Freeform 789"/>
            <p:cNvSpPr>
              <a:spLocks/>
            </p:cNvSpPr>
            <p:nvPr/>
          </p:nvSpPr>
          <p:spPr bwMode="auto">
            <a:xfrm>
              <a:off x="9305288" y="5067067"/>
              <a:ext cx="38217" cy="57338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9" name="Freeform 790"/>
            <p:cNvSpPr>
              <a:spLocks/>
            </p:cNvSpPr>
            <p:nvPr/>
          </p:nvSpPr>
          <p:spPr bwMode="auto">
            <a:xfrm>
              <a:off x="9222485" y="4946016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0" name="Freeform 791"/>
            <p:cNvSpPr>
              <a:spLocks/>
            </p:cNvSpPr>
            <p:nvPr/>
          </p:nvSpPr>
          <p:spPr bwMode="auto">
            <a:xfrm>
              <a:off x="10865798" y="4347133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1" name="Freeform 792"/>
            <p:cNvSpPr>
              <a:spLocks/>
            </p:cNvSpPr>
            <p:nvPr/>
          </p:nvSpPr>
          <p:spPr bwMode="auto">
            <a:xfrm>
              <a:off x="10789366" y="4245195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2" name="Freeform 793"/>
            <p:cNvSpPr>
              <a:spLocks/>
            </p:cNvSpPr>
            <p:nvPr/>
          </p:nvSpPr>
          <p:spPr bwMode="auto">
            <a:xfrm>
              <a:off x="10865798" y="4206968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3" name="Freeform 794"/>
            <p:cNvSpPr>
              <a:spLocks/>
            </p:cNvSpPr>
            <p:nvPr/>
          </p:nvSpPr>
          <p:spPr bwMode="auto">
            <a:xfrm>
              <a:off x="8314841" y="4394916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4" name="Freeform 795"/>
            <p:cNvSpPr>
              <a:spLocks/>
            </p:cNvSpPr>
            <p:nvPr/>
          </p:nvSpPr>
          <p:spPr bwMode="auto">
            <a:xfrm>
              <a:off x="8372164" y="4394916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5" name="Freeform 796"/>
            <p:cNvSpPr>
              <a:spLocks/>
            </p:cNvSpPr>
            <p:nvPr/>
          </p:nvSpPr>
          <p:spPr bwMode="auto">
            <a:xfrm>
              <a:off x="9445417" y="3802407"/>
              <a:ext cx="38217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6" name="Freeform 797"/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</p:grpSp>
      <p:sp>
        <p:nvSpPr>
          <p:cNvPr id="419" name="Oval 418"/>
          <p:cNvSpPr>
            <a:spLocks noChangeAspect="1"/>
          </p:cNvSpPr>
          <p:nvPr userDrawn="1"/>
        </p:nvSpPr>
        <p:spPr>
          <a:xfrm>
            <a:off x="14155770" y="5727854"/>
            <a:ext cx="2172370" cy="2172479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0" name="Oval 419"/>
          <p:cNvSpPr>
            <a:spLocks noChangeAspect="1"/>
          </p:cNvSpPr>
          <p:nvPr userDrawn="1"/>
        </p:nvSpPr>
        <p:spPr>
          <a:xfrm>
            <a:off x="15170545" y="4143197"/>
            <a:ext cx="3910527" cy="3910725"/>
          </a:xfrm>
          <a:prstGeom prst="ellipse">
            <a:avLst/>
          </a:prstGeom>
          <a:solidFill>
            <a:schemeClr val="accent2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1" name="Oval 420"/>
          <p:cNvSpPr>
            <a:spLocks noChangeAspect="1"/>
          </p:cNvSpPr>
          <p:nvPr userDrawn="1"/>
        </p:nvSpPr>
        <p:spPr>
          <a:xfrm flipV="1">
            <a:off x="5137760" y="6907894"/>
            <a:ext cx="1007132" cy="1007181"/>
          </a:xfrm>
          <a:prstGeom prst="ellipse">
            <a:avLst/>
          </a:prstGeom>
          <a:solidFill>
            <a:schemeClr val="accent3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2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164327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merica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422" name="Group 421"/>
          <p:cNvGrpSpPr/>
          <p:nvPr userDrawn="1"/>
        </p:nvGrpSpPr>
        <p:grpSpPr>
          <a:xfrm>
            <a:off x="1821543" y="4338762"/>
            <a:ext cx="10110806" cy="6610330"/>
            <a:chOff x="5157993" y="1665630"/>
            <a:chExt cx="2936367" cy="1919171"/>
          </a:xfrm>
          <a:solidFill>
            <a:schemeClr val="bg1">
              <a:lumMod val="85000"/>
            </a:schemeClr>
          </a:solidFill>
        </p:grpSpPr>
        <p:sp>
          <p:nvSpPr>
            <p:cNvPr id="423" name="Freeform 5"/>
            <p:cNvSpPr>
              <a:spLocks/>
            </p:cNvSpPr>
            <p:nvPr/>
          </p:nvSpPr>
          <p:spPr bwMode="auto">
            <a:xfrm>
              <a:off x="5379189" y="1665630"/>
              <a:ext cx="365958" cy="271518"/>
            </a:xfrm>
            <a:custGeom>
              <a:avLst/>
              <a:gdLst>
                <a:gd name="T0" fmla="*/ 228 w 257"/>
                <a:gd name="T1" fmla="*/ 167 h 190"/>
                <a:gd name="T2" fmla="*/ 227 w 257"/>
                <a:gd name="T3" fmla="*/ 190 h 190"/>
                <a:gd name="T4" fmla="*/ 150 w 257"/>
                <a:gd name="T5" fmla="*/ 172 h 190"/>
                <a:gd name="T6" fmla="*/ 141 w 257"/>
                <a:gd name="T7" fmla="*/ 172 h 190"/>
                <a:gd name="T8" fmla="*/ 108 w 257"/>
                <a:gd name="T9" fmla="*/ 174 h 190"/>
                <a:gd name="T10" fmla="*/ 102 w 257"/>
                <a:gd name="T11" fmla="*/ 173 h 190"/>
                <a:gd name="T12" fmla="*/ 97 w 257"/>
                <a:gd name="T13" fmla="*/ 174 h 190"/>
                <a:gd name="T14" fmla="*/ 94 w 257"/>
                <a:gd name="T15" fmla="*/ 172 h 190"/>
                <a:gd name="T16" fmla="*/ 86 w 257"/>
                <a:gd name="T17" fmla="*/ 171 h 190"/>
                <a:gd name="T18" fmla="*/ 85 w 257"/>
                <a:gd name="T19" fmla="*/ 168 h 190"/>
                <a:gd name="T20" fmla="*/ 73 w 257"/>
                <a:gd name="T21" fmla="*/ 165 h 190"/>
                <a:gd name="T22" fmla="*/ 66 w 257"/>
                <a:gd name="T23" fmla="*/ 162 h 190"/>
                <a:gd name="T24" fmla="*/ 51 w 257"/>
                <a:gd name="T25" fmla="*/ 165 h 190"/>
                <a:gd name="T26" fmla="*/ 33 w 257"/>
                <a:gd name="T27" fmla="*/ 156 h 190"/>
                <a:gd name="T28" fmla="*/ 29 w 257"/>
                <a:gd name="T29" fmla="*/ 128 h 190"/>
                <a:gd name="T30" fmla="*/ 20 w 257"/>
                <a:gd name="T31" fmla="*/ 126 h 190"/>
                <a:gd name="T32" fmla="*/ 10 w 257"/>
                <a:gd name="T33" fmla="*/ 120 h 190"/>
                <a:gd name="T34" fmla="*/ 0 w 257"/>
                <a:gd name="T35" fmla="*/ 116 h 190"/>
                <a:gd name="T36" fmla="*/ 3 w 257"/>
                <a:gd name="T37" fmla="*/ 103 h 190"/>
                <a:gd name="T38" fmla="*/ 5 w 257"/>
                <a:gd name="T39" fmla="*/ 105 h 190"/>
                <a:gd name="T40" fmla="*/ 7 w 257"/>
                <a:gd name="T41" fmla="*/ 105 h 190"/>
                <a:gd name="T42" fmla="*/ 11 w 257"/>
                <a:gd name="T43" fmla="*/ 99 h 190"/>
                <a:gd name="T44" fmla="*/ 9 w 257"/>
                <a:gd name="T45" fmla="*/ 96 h 190"/>
                <a:gd name="T46" fmla="*/ 7 w 257"/>
                <a:gd name="T47" fmla="*/ 88 h 190"/>
                <a:gd name="T48" fmla="*/ 16 w 257"/>
                <a:gd name="T49" fmla="*/ 85 h 190"/>
                <a:gd name="T50" fmla="*/ 8 w 257"/>
                <a:gd name="T51" fmla="*/ 78 h 190"/>
                <a:gd name="T52" fmla="*/ 6 w 257"/>
                <a:gd name="T53" fmla="*/ 60 h 190"/>
                <a:gd name="T54" fmla="*/ 8 w 257"/>
                <a:gd name="T55" fmla="*/ 41 h 190"/>
                <a:gd name="T56" fmla="*/ 3 w 257"/>
                <a:gd name="T57" fmla="*/ 23 h 190"/>
                <a:gd name="T58" fmla="*/ 10 w 257"/>
                <a:gd name="T59" fmla="*/ 10 h 190"/>
                <a:gd name="T60" fmla="*/ 33 w 257"/>
                <a:gd name="T61" fmla="*/ 30 h 190"/>
                <a:gd name="T62" fmla="*/ 49 w 257"/>
                <a:gd name="T63" fmla="*/ 36 h 190"/>
                <a:gd name="T64" fmla="*/ 55 w 257"/>
                <a:gd name="T65" fmla="*/ 36 h 190"/>
                <a:gd name="T66" fmla="*/ 65 w 257"/>
                <a:gd name="T67" fmla="*/ 42 h 190"/>
                <a:gd name="T68" fmla="*/ 63 w 257"/>
                <a:gd name="T69" fmla="*/ 56 h 190"/>
                <a:gd name="T70" fmla="*/ 48 w 257"/>
                <a:gd name="T71" fmla="*/ 69 h 190"/>
                <a:gd name="T72" fmla="*/ 48 w 257"/>
                <a:gd name="T73" fmla="*/ 74 h 190"/>
                <a:gd name="T74" fmla="*/ 55 w 257"/>
                <a:gd name="T75" fmla="*/ 66 h 190"/>
                <a:gd name="T76" fmla="*/ 70 w 257"/>
                <a:gd name="T77" fmla="*/ 57 h 190"/>
                <a:gd name="T78" fmla="*/ 66 w 257"/>
                <a:gd name="T79" fmla="*/ 64 h 190"/>
                <a:gd name="T80" fmla="*/ 52 w 257"/>
                <a:gd name="T81" fmla="*/ 80 h 190"/>
                <a:gd name="T82" fmla="*/ 46 w 257"/>
                <a:gd name="T83" fmla="*/ 91 h 190"/>
                <a:gd name="T84" fmla="*/ 55 w 257"/>
                <a:gd name="T85" fmla="*/ 87 h 190"/>
                <a:gd name="T86" fmla="*/ 65 w 257"/>
                <a:gd name="T87" fmla="*/ 82 h 190"/>
                <a:gd name="T88" fmla="*/ 71 w 257"/>
                <a:gd name="T89" fmla="*/ 68 h 190"/>
                <a:gd name="T90" fmla="*/ 80 w 257"/>
                <a:gd name="T91" fmla="*/ 54 h 190"/>
                <a:gd name="T92" fmla="*/ 78 w 257"/>
                <a:gd name="T93" fmla="*/ 42 h 190"/>
                <a:gd name="T94" fmla="*/ 75 w 257"/>
                <a:gd name="T95" fmla="*/ 35 h 190"/>
                <a:gd name="T96" fmla="*/ 74 w 257"/>
                <a:gd name="T97" fmla="*/ 46 h 190"/>
                <a:gd name="T98" fmla="*/ 76 w 257"/>
                <a:gd name="T99" fmla="*/ 54 h 190"/>
                <a:gd name="T100" fmla="*/ 72 w 257"/>
                <a:gd name="T101" fmla="*/ 51 h 190"/>
                <a:gd name="T102" fmla="*/ 68 w 257"/>
                <a:gd name="T103" fmla="*/ 41 h 190"/>
                <a:gd name="T104" fmla="*/ 73 w 257"/>
                <a:gd name="T105" fmla="*/ 32 h 190"/>
                <a:gd name="T106" fmla="*/ 74 w 257"/>
                <a:gd name="T107" fmla="*/ 24 h 190"/>
                <a:gd name="T108" fmla="*/ 80 w 257"/>
                <a:gd name="T109" fmla="*/ 30 h 190"/>
                <a:gd name="T110" fmla="*/ 79 w 257"/>
                <a:gd name="T111" fmla="*/ 15 h 190"/>
                <a:gd name="T112" fmla="*/ 77 w 257"/>
                <a:gd name="T113" fmla="*/ 11 h 190"/>
                <a:gd name="T114" fmla="*/ 145 w 257"/>
                <a:gd name="T115" fmla="*/ 19 h 190"/>
                <a:gd name="T116" fmla="*/ 246 w 257"/>
                <a:gd name="T117" fmla="*/ 4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7" h="190">
                  <a:moveTo>
                    <a:pt x="257" y="47"/>
                  </a:moveTo>
                  <a:cubicBezTo>
                    <a:pt x="257" y="47"/>
                    <a:pt x="233" y="161"/>
                    <a:pt x="228" y="167"/>
                  </a:cubicBezTo>
                  <a:cubicBezTo>
                    <a:pt x="224" y="174"/>
                    <a:pt x="229" y="172"/>
                    <a:pt x="229" y="179"/>
                  </a:cubicBezTo>
                  <a:cubicBezTo>
                    <a:pt x="229" y="185"/>
                    <a:pt x="227" y="190"/>
                    <a:pt x="227" y="190"/>
                  </a:cubicBezTo>
                  <a:cubicBezTo>
                    <a:pt x="161" y="173"/>
                    <a:pt x="161" y="173"/>
                    <a:pt x="161" y="173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1" y="172"/>
                    <a:pt x="141" y="172"/>
                    <a:pt x="141" y="172"/>
                  </a:cubicBezTo>
                  <a:cubicBezTo>
                    <a:pt x="137" y="173"/>
                    <a:pt x="137" y="173"/>
                    <a:pt x="137" y="173"/>
                  </a:cubicBezTo>
                  <a:cubicBezTo>
                    <a:pt x="108" y="174"/>
                    <a:pt x="108" y="174"/>
                    <a:pt x="108" y="174"/>
                  </a:cubicBezTo>
                  <a:cubicBezTo>
                    <a:pt x="105" y="172"/>
                    <a:pt x="105" y="172"/>
                    <a:pt x="105" y="172"/>
                  </a:cubicBezTo>
                  <a:cubicBezTo>
                    <a:pt x="102" y="173"/>
                    <a:pt x="102" y="173"/>
                    <a:pt x="102" y="173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6" y="171"/>
                    <a:pt x="86" y="171"/>
                    <a:pt x="86" y="171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1" y="167"/>
                    <a:pt x="81" y="167"/>
                    <a:pt x="81" y="167"/>
                  </a:cubicBezTo>
                  <a:cubicBezTo>
                    <a:pt x="73" y="165"/>
                    <a:pt x="73" y="165"/>
                    <a:pt x="73" y="165"/>
                  </a:cubicBezTo>
                  <a:cubicBezTo>
                    <a:pt x="68" y="163"/>
                    <a:pt x="68" y="163"/>
                    <a:pt x="68" y="163"/>
                  </a:cubicBezTo>
                  <a:cubicBezTo>
                    <a:pt x="66" y="162"/>
                    <a:pt x="66" y="162"/>
                    <a:pt x="66" y="162"/>
                  </a:cubicBezTo>
                  <a:cubicBezTo>
                    <a:pt x="60" y="163"/>
                    <a:pt x="60" y="163"/>
                    <a:pt x="60" y="163"/>
                  </a:cubicBezTo>
                  <a:cubicBezTo>
                    <a:pt x="51" y="165"/>
                    <a:pt x="51" y="165"/>
                    <a:pt x="51" y="165"/>
                  </a:cubicBezTo>
                  <a:cubicBezTo>
                    <a:pt x="40" y="162"/>
                    <a:pt x="40" y="162"/>
                    <a:pt x="40" y="162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6"/>
                    <a:pt x="36" y="149"/>
                    <a:pt x="35" y="140"/>
                  </a:cubicBezTo>
                  <a:cubicBezTo>
                    <a:pt x="34" y="130"/>
                    <a:pt x="29" y="128"/>
                    <a:pt x="29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0" y="126"/>
                    <a:pt x="20" y="126"/>
                    <a:pt x="20" y="126"/>
                  </a:cubicBezTo>
                  <a:cubicBezTo>
                    <a:pt x="20" y="126"/>
                    <a:pt x="20" y="120"/>
                    <a:pt x="15" y="120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11" y="99"/>
                    <a:pt x="11" y="99"/>
                    <a:pt x="11" y="99"/>
                  </a:cubicBezTo>
                  <a:cubicBezTo>
                    <a:pt x="11" y="98"/>
                    <a:pt x="11" y="98"/>
                    <a:pt x="11" y="98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66" y="64"/>
                    <a:pt x="66" y="64"/>
                    <a:pt x="66" y="6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9" y="29"/>
                    <a:pt x="79" y="29"/>
                    <a:pt x="79" y="2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133" y="16"/>
                    <a:pt x="145" y="19"/>
                  </a:cubicBezTo>
                  <a:cubicBezTo>
                    <a:pt x="156" y="22"/>
                    <a:pt x="230" y="42"/>
                    <a:pt x="235" y="43"/>
                  </a:cubicBezTo>
                  <a:cubicBezTo>
                    <a:pt x="240" y="45"/>
                    <a:pt x="246" y="45"/>
                    <a:pt x="246" y="45"/>
                  </a:cubicBezTo>
                  <a:lnTo>
                    <a:pt x="257" y="4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4" name="Freeform 6"/>
            <p:cNvSpPr>
              <a:spLocks/>
            </p:cNvSpPr>
            <p:nvPr/>
          </p:nvSpPr>
          <p:spPr bwMode="auto">
            <a:xfrm>
              <a:off x="5925596" y="2621843"/>
              <a:ext cx="384509" cy="394627"/>
            </a:xfrm>
            <a:custGeom>
              <a:avLst/>
              <a:gdLst>
                <a:gd name="T0" fmla="*/ 34 w 228"/>
                <a:gd name="T1" fmla="*/ 0 h 234"/>
                <a:gd name="T2" fmla="*/ 228 w 228"/>
                <a:gd name="T3" fmla="*/ 23 h 234"/>
                <a:gd name="T4" fmla="*/ 227 w 228"/>
                <a:gd name="T5" fmla="*/ 44 h 234"/>
                <a:gd name="T6" fmla="*/ 224 w 228"/>
                <a:gd name="T7" fmla="*/ 44 h 234"/>
                <a:gd name="T8" fmla="*/ 210 w 228"/>
                <a:gd name="T9" fmla="*/ 226 h 234"/>
                <a:gd name="T10" fmla="*/ 91 w 228"/>
                <a:gd name="T11" fmla="*/ 215 h 234"/>
                <a:gd name="T12" fmla="*/ 90 w 228"/>
                <a:gd name="T13" fmla="*/ 224 h 234"/>
                <a:gd name="T14" fmla="*/ 32 w 228"/>
                <a:gd name="T15" fmla="*/ 218 h 234"/>
                <a:gd name="T16" fmla="*/ 29 w 228"/>
                <a:gd name="T17" fmla="*/ 234 h 234"/>
                <a:gd name="T18" fmla="*/ 0 w 228"/>
                <a:gd name="T19" fmla="*/ 230 h 234"/>
                <a:gd name="T20" fmla="*/ 34 w 228"/>
                <a:gd name="T21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" h="234">
                  <a:moveTo>
                    <a:pt x="34" y="0"/>
                  </a:moveTo>
                  <a:lnTo>
                    <a:pt x="228" y="23"/>
                  </a:lnTo>
                  <a:lnTo>
                    <a:pt x="227" y="44"/>
                  </a:lnTo>
                  <a:lnTo>
                    <a:pt x="224" y="44"/>
                  </a:lnTo>
                  <a:lnTo>
                    <a:pt x="210" y="226"/>
                  </a:lnTo>
                  <a:lnTo>
                    <a:pt x="91" y="215"/>
                  </a:lnTo>
                  <a:lnTo>
                    <a:pt x="90" y="224"/>
                  </a:lnTo>
                  <a:lnTo>
                    <a:pt x="32" y="218"/>
                  </a:lnTo>
                  <a:lnTo>
                    <a:pt x="29" y="234"/>
                  </a:lnTo>
                  <a:lnTo>
                    <a:pt x="0" y="23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5" name="Freeform 7"/>
            <p:cNvSpPr>
              <a:spLocks/>
            </p:cNvSpPr>
            <p:nvPr/>
          </p:nvSpPr>
          <p:spPr bwMode="auto">
            <a:xfrm>
              <a:off x="6068942" y="2696047"/>
              <a:ext cx="762272" cy="752154"/>
            </a:xfrm>
            <a:custGeom>
              <a:avLst/>
              <a:gdLst>
                <a:gd name="T0" fmla="*/ 450 w 452"/>
                <a:gd name="T1" fmla="*/ 234 h 446"/>
                <a:gd name="T2" fmla="*/ 446 w 452"/>
                <a:gd name="T3" fmla="*/ 215 h 446"/>
                <a:gd name="T4" fmla="*/ 435 w 452"/>
                <a:gd name="T5" fmla="*/ 131 h 446"/>
                <a:gd name="T6" fmla="*/ 417 w 452"/>
                <a:gd name="T7" fmla="*/ 128 h 446"/>
                <a:gd name="T8" fmla="*/ 398 w 452"/>
                <a:gd name="T9" fmla="*/ 117 h 446"/>
                <a:gd name="T10" fmla="*/ 378 w 452"/>
                <a:gd name="T11" fmla="*/ 116 h 446"/>
                <a:gd name="T12" fmla="*/ 365 w 452"/>
                <a:gd name="T13" fmla="*/ 118 h 446"/>
                <a:gd name="T14" fmla="*/ 352 w 452"/>
                <a:gd name="T15" fmla="*/ 122 h 446"/>
                <a:gd name="T16" fmla="*/ 332 w 452"/>
                <a:gd name="T17" fmla="*/ 118 h 446"/>
                <a:gd name="T18" fmla="*/ 325 w 452"/>
                <a:gd name="T19" fmla="*/ 116 h 446"/>
                <a:gd name="T20" fmla="*/ 310 w 452"/>
                <a:gd name="T21" fmla="*/ 112 h 446"/>
                <a:gd name="T22" fmla="*/ 301 w 452"/>
                <a:gd name="T23" fmla="*/ 111 h 446"/>
                <a:gd name="T24" fmla="*/ 284 w 452"/>
                <a:gd name="T25" fmla="*/ 107 h 446"/>
                <a:gd name="T26" fmla="*/ 269 w 452"/>
                <a:gd name="T27" fmla="*/ 101 h 446"/>
                <a:gd name="T28" fmla="*/ 253 w 452"/>
                <a:gd name="T29" fmla="*/ 93 h 446"/>
                <a:gd name="T30" fmla="*/ 242 w 452"/>
                <a:gd name="T31" fmla="*/ 90 h 446"/>
                <a:gd name="T32" fmla="*/ 125 w 452"/>
                <a:gd name="T33" fmla="*/ 182 h 446"/>
                <a:gd name="T34" fmla="*/ 2 w 452"/>
                <a:gd name="T35" fmla="*/ 183 h 446"/>
                <a:gd name="T36" fmla="*/ 13 w 452"/>
                <a:gd name="T37" fmla="*/ 197 h 446"/>
                <a:gd name="T38" fmla="*/ 22 w 452"/>
                <a:gd name="T39" fmla="*/ 205 h 446"/>
                <a:gd name="T40" fmla="*/ 41 w 452"/>
                <a:gd name="T41" fmla="*/ 224 h 446"/>
                <a:gd name="T42" fmla="*/ 55 w 452"/>
                <a:gd name="T43" fmla="*/ 238 h 446"/>
                <a:gd name="T44" fmla="*/ 59 w 452"/>
                <a:gd name="T45" fmla="*/ 259 h 446"/>
                <a:gd name="T46" fmla="*/ 66 w 452"/>
                <a:gd name="T47" fmla="*/ 278 h 446"/>
                <a:gd name="T48" fmla="*/ 74 w 452"/>
                <a:gd name="T49" fmla="*/ 286 h 446"/>
                <a:gd name="T50" fmla="*/ 88 w 452"/>
                <a:gd name="T51" fmla="*/ 296 h 446"/>
                <a:gd name="T52" fmla="*/ 109 w 452"/>
                <a:gd name="T53" fmla="*/ 307 h 446"/>
                <a:gd name="T54" fmla="*/ 120 w 452"/>
                <a:gd name="T55" fmla="*/ 298 h 446"/>
                <a:gd name="T56" fmla="*/ 127 w 452"/>
                <a:gd name="T57" fmla="*/ 283 h 446"/>
                <a:gd name="T58" fmla="*/ 148 w 452"/>
                <a:gd name="T59" fmla="*/ 275 h 446"/>
                <a:gd name="T60" fmla="*/ 170 w 452"/>
                <a:gd name="T61" fmla="*/ 279 h 446"/>
                <a:gd name="T62" fmla="*/ 183 w 452"/>
                <a:gd name="T63" fmla="*/ 292 h 446"/>
                <a:gd name="T64" fmla="*/ 200 w 452"/>
                <a:gd name="T65" fmla="*/ 320 h 446"/>
                <a:gd name="T66" fmla="*/ 210 w 452"/>
                <a:gd name="T67" fmla="*/ 343 h 446"/>
                <a:gd name="T68" fmla="*/ 235 w 452"/>
                <a:gd name="T69" fmla="*/ 372 h 446"/>
                <a:gd name="T70" fmla="*/ 237 w 452"/>
                <a:gd name="T71" fmla="*/ 388 h 446"/>
                <a:gd name="T72" fmla="*/ 249 w 452"/>
                <a:gd name="T73" fmla="*/ 416 h 446"/>
                <a:gd name="T74" fmla="*/ 273 w 452"/>
                <a:gd name="T75" fmla="*/ 427 h 446"/>
                <a:gd name="T76" fmla="*/ 291 w 452"/>
                <a:gd name="T77" fmla="*/ 438 h 446"/>
                <a:gd name="T78" fmla="*/ 305 w 452"/>
                <a:gd name="T79" fmla="*/ 442 h 446"/>
                <a:gd name="T80" fmla="*/ 321 w 452"/>
                <a:gd name="T81" fmla="*/ 441 h 446"/>
                <a:gd name="T82" fmla="*/ 317 w 452"/>
                <a:gd name="T83" fmla="*/ 425 h 446"/>
                <a:gd name="T84" fmla="*/ 308 w 452"/>
                <a:gd name="T85" fmla="*/ 404 h 446"/>
                <a:gd name="T86" fmla="*/ 318 w 452"/>
                <a:gd name="T87" fmla="*/ 370 h 446"/>
                <a:gd name="T88" fmla="*/ 311 w 452"/>
                <a:gd name="T89" fmla="*/ 361 h 446"/>
                <a:gd name="T90" fmla="*/ 326 w 452"/>
                <a:gd name="T91" fmla="*/ 355 h 446"/>
                <a:gd name="T92" fmla="*/ 324 w 452"/>
                <a:gd name="T93" fmla="*/ 350 h 446"/>
                <a:gd name="T94" fmla="*/ 338 w 452"/>
                <a:gd name="T95" fmla="*/ 350 h 446"/>
                <a:gd name="T96" fmla="*/ 336 w 452"/>
                <a:gd name="T97" fmla="*/ 345 h 446"/>
                <a:gd name="T98" fmla="*/ 347 w 452"/>
                <a:gd name="T99" fmla="*/ 342 h 446"/>
                <a:gd name="T100" fmla="*/ 346 w 452"/>
                <a:gd name="T101" fmla="*/ 331 h 446"/>
                <a:gd name="T102" fmla="*/ 357 w 452"/>
                <a:gd name="T103" fmla="*/ 329 h 446"/>
                <a:gd name="T104" fmla="*/ 367 w 452"/>
                <a:gd name="T105" fmla="*/ 329 h 446"/>
                <a:gd name="T106" fmla="*/ 395 w 452"/>
                <a:gd name="T107" fmla="*/ 314 h 446"/>
                <a:gd name="T108" fmla="*/ 403 w 452"/>
                <a:gd name="T109" fmla="*/ 305 h 446"/>
                <a:gd name="T110" fmla="*/ 403 w 452"/>
                <a:gd name="T111" fmla="*/ 296 h 446"/>
                <a:gd name="T112" fmla="*/ 410 w 452"/>
                <a:gd name="T113" fmla="*/ 286 h 446"/>
                <a:gd name="T114" fmla="*/ 412 w 452"/>
                <a:gd name="T115" fmla="*/ 299 h 446"/>
                <a:gd name="T116" fmla="*/ 439 w 452"/>
                <a:gd name="T117" fmla="*/ 288 h 446"/>
                <a:gd name="T118" fmla="*/ 447 w 452"/>
                <a:gd name="T119" fmla="*/ 268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52" h="446">
                  <a:moveTo>
                    <a:pt x="446" y="253"/>
                  </a:moveTo>
                  <a:lnTo>
                    <a:pt x="448" y="245"/>
                  </a:lnTo>
                  <a:lnTo>
                    <a:pt x="452" y="240"/>
                  </a:lnTo>
                  <a:lnTo>
                    <a:pt x="450" y="234"/>
                  </a:lnTo>
                  <a:lnTo>
                    <a:pt x="448" y="226"/>
                  </a:lnTo>
                  <a:lnTo>
                    <a:pt x="447" y="223"/>
                  </a:lnTo>
                  <a:lnTo>
                    <a:pt x="447" y="217"/>
                  </a:lnTo>
                  <a:lnTo>
                    <a:pt x="446" y="215"/>
                  </a:lnTo>
                  <a:lnTo>
                    <a:pt x="442" y="206"/>
                  </a:lnTo>
                  <a:lnTo>
                    <a:pt x="442" y="204"/>
                  </a:lnTo>
                  <a:lnTo>
                    <a:pt x="435" y="198"/>
                  </a:lnTo>
                  <a:lnTo>
                    <a:pt x="435" y="131"/>
                  </a:lnTo>
                  <a:lnTo>
                    <a:pt x="425" y="130"/>
                  </a:lnTo>
                  <a:lnTo>
                    <a:pt x="423" y="132"/>
                  </a:lnTo>
                  <a:lnTo>
                    <a:pt x="420" y="131"/>
                  </a:lnTo>
                  <a:lnTo>
                    <a:pt x="417" y="128"/>
                  </a:lnTo>
                  <a:lnTo>
                    <a:pt x="413" y="126"/>
                  </a:lnTo>
                  <a:lnTo>
                    <a:pt x="408" y="126"/>
                  </a:lnTo>
                  <a:lnTo>
                    <a:pt x="402" y="122"/>
                  </a:lnTo>
                  <a:lnTo>
                    <a:pt x="398" y="117"/>
                  </a:lnTo>
                  <a:lnTo>
                    <a:pt x="393" y="116"/>
                  </a:lnTo>
                  <a:lnTo>
                    <a:pt x="385" y="118"/>
                  </a:lnTo>
                  <a:lnTo>
                    <a:pt x="383" y="117"/>
                  </a:lnTo>
                  <a:lnTo>
                    <a:pt x="378" y="116"/>
                  </a:lnTo>
                  <a:lnTo>
                    <a:pt x="374" y="119"/>
                  </a:lnTo>
                  <a:lnTo>
                    <a:pt x="372" y="120"/>
                  </a:lnTo>
                  <a:lnTo>
                    <a:pt x="369" y="118"/>
                  </a:lnTo>
                  <a:lnTo>
                    <a:pt x="365" y="118"/>
                  </a:lnTo>
                  <a:lnTo>
                    <a:pt x="363" y="121"/>
                  </a:lnTo>
                  <a:lnTo>
                    <a:pt x="358" y="124"/>
                  </a:lnTo>
                  <a:lnTo>
                    <a:pt x="354" y="125"/>
                  </a:lnTo>
                  <a:lnTo>
                    <a:pt x="352" y="122"/>
                  </a:lnTo>
                  <a:lnTo>
                    <a:pt x="349" y="119"/>
                  </a:lnTo>
                  <a:lnTo>
                    <a:pt x="341" y="120"/>
                  </a:lnTo>
                  <a:lnTo>
                    <a:pt x="336" y="117"/>
                  </a:lnTo>
                  <a:lnTo>
                    <a:pt x="332" y="118"/>
                  </a:lnTo>
                  <a:lnTo>
                    <a:pt x="330" y="122"/>
                  </a:lnTo>
                  <a:lnTo>
                    <a:pt x="328" y="123"/>
                  </a:lnTo>
                  <a:lnTo>
                    <a:pt x="327" y="118"/>
                  </a:lnTo>
                  <a:lnTo>
                    <a:pt x="325" y="116"/>
                  </a:lnTo>
                  <a:lnTo>
                    <a:pt x="319" y="120"/>
                  </a:lnTo>
                  <a:lnTo>
                    <a:pt x="318" y="116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5"/>
                  </a:lnTo>
                  <a:lnTo>
                    <a:pt x="305" y="117"/>
                  </a:lnTo>
                  <a:lnTo>
                    <a:pt x="302" y="116"/>
                  </a:lnTo>
                  <a:lnTo>
                    <a:pt x="301" y="111"/>
                  </a:lnTo>
                  <a:lnTo>
                    <a:pt x="298" y="111"/>
                  </a:lnTo>
                  <a:lnTo>
                    <a:pt x="295" y="105"/>
                  </a:lnTo>
                  <a:lnTo>
                    <a:pt x="287" y="105"/>
                  </a:lnTo>
                  <a:lnTo>
                    <a:pt x="284" y="107"/>
                  </a:lnTo>
                  <a:lnTo>
                    <a:pt x="281" y="104"/>
                  </a:lnTo>
                  <a:lnTo>
                    <a:pt x="280" y="104"/>
                  </a:lnTo>
                  <a:lnTo>
                    <a:pt x="275" y="105"/>
                  </a:lnTo>
                  <a:lnTo>
                    <a:pt x="269" y="101"/>
                  </a:lnTo>
                  <a:lnTo>
                    <a:pt x="261" y="101"/>
                  </a:lnTo>
                  <a:lnTo>
                    <a:pt x="259" y="94"/>
                  </a:lnTo>
                  <a:lnTo>
                    <a:pt x="255" y="92"/>
                  </a:lnTo>
                  <a:lnTo>
                    <a:pt x="253" y="93"/>
                  </a:lnTo>
                  <a:lnTo>
                    <a:pt x="250" y="92"/>
                  </a:lnTo>
                  <a:lnTo>
                    <a:pt x="247" y="93"/>
                  </a:lnTo>
                  <a:lnTo>
                    <a:pt x="244" y="93"/>
                  </a:lnTo>
                  <a:lnTo>
                    <a:pt x="242" y="90"/>
                  </a:lnTo>
                  <a:lnTo>
                    <a:pt x="235" y="83"/>
                  </a:lnTo>
                  <a:lnTo>
                    <a:pt x="239" y="6"/>
                  </a:lnTo>
                  <a:lnTo>
                    <a:pt x="139" y="0"/>
                  </a:lnTo>
                  <a:lnTo>
                    <a:pt x="125" y="182"/>
                  </a:lnTo>
                  <a:lnTo>
                    <a:pt x="6" y="171"/>
                  </a:lnTo>
                  <a:lnTo>
                    <a:pt x="5" y="180"/>
                  </a:lnTo>
                  <a:lnTo>
                    <a:pt x="0" y="180"/>
                  </a:lnTo>
                  <a:lnTo>
                    <a:pt x="2" y="183"/>
                  </a:lnTo>
                  <a:lnTo>
                    <a:pt x="7" y="186"/>
                  </a:lnTo>
                  <a:lnTo>
                    <a:pt x="10" y="190"/>
                  </a:lnTo>
                  <a:lnTo>
                    <a:pt x="11" y="193"/>
                  </a:lnTo>
                  <a:lnTo>
                    <a:pt x="13" y="197"/>
                  </a:lnTo>
                  <a:lnTo>
                    <a:pt x="15" y="198"/>
                  </a:lnTo>
                  <a:lnTo>
                    <a:pt x="18" y="200"/>
                  </a:lnTo>
                  <a:lnTo>
                    <a:pt x="21" y="202"/>
                  </a:lnTo>
                  <a:lnTo>
                    <a:pt x="22" y="205"/>
                  </a:lnTo>
                  <a:lnTo>
                    <a:pt x="26" y="210"/>
                  </a:lnTo>
                  <a:lnTo>
                    <a:pt x="30" y="213"/>
                  </a:lnTo>
                  <a:lnTo>
                    <a:pt x="38" y="224"/>
                  </a:lnTo>
                  <a:lnTo>
                    <a:pt x="41" y="224"/>
                  </a:lnTo>
                  <a:lnTo>
                    <a:pt x="44" y="227"/>
                  </a:lnTo>
                  <a:lnTo>
                    <a:pt x="48" y="230"/>
                  </a:lnTo>
                  <a:lnTo>
                    <a:pt x="53" y="234"/>
                  </a:lnTo>
                  <a:lnTo>
                    <a:pt x="55" y="238"/>
                  </a:lnTo>
                  <a:lnTo>
                    <a:pt x="55" y="245"/>
                  </a:lnTo>
                  <a:lnTo>
                    <a:pt x="59" y="251"/>
                  </a:lnTo>
                  <a:lnTo>
                    <a:pt x="60" y="255"/>
                  </a:lnTo>
                  <a:lnTo>
                    <a:pt x="59" y="259"/>
                  </a:lnTo>
                  <a:lnTo>
                    <a:pt x="59" y="264"/>
                  </a:lnTo>
                  <a:lnTo>
                    <a:pt x="60" y="270"/>
                  </a:lnTo>
                  <a:lnTo>
                    <a:pt x="65" y="275"/>
                  </a:lnTo>
                  <a:lnTo>
                    <a:pt x="66" y="278"/>
                  </a:lnTo>
                  <a:lnTo>
                    <a:pt x="67" y="279"/>
                  </a:lnTo>
                  <a:lnTo>
                    <a:pt x="69" y="281"/>
                  </a:lnTo>
                  <a:lnTo>
                    <a:pt x="71" y="283"/>
                  </a:lnTo>
                  <a:lnTo>
                    <a:pt x="74" y="286"/>
                  </a:lnTo>
                  <a:lnTo>
                    <a:pt x="78" y="289"/>
                  </a:lnTo>
                  <a:lnTo>
                    <a:pt x="81" y="292"/>
                  </a:lnTo>
                  <a:lnTo>
                    <a:pt x="84" y="293"/>
                  </a:lnTo>
                  <a:lnTo>
                    <a:pt x="88" y="296"/>
                  </a:lnTo>
                  <a:lnTo>
                    <a:pt x="94" y="299"/>
                  </a:lnTo>
                  <a:lnTo>
                    <a:pt x="101" y="304"/>
                  </a:lnTo>
                  <a:lnTo>
                    <a:pt x="104" y="305"/>
                  </a:lnTo>
                  <a:lnTo>
                    <a:pt x="109" y="307"/>
                  </a:lnTo>
                  <a:lnTo>
                    <a:pt x="113" y="307"/>
                  </a:lnTo>
                  <a:lnTo>
                    <a:pt x="115" y="303"/>
                  </a:lnTo>
                  <a:lnTo>
                    <a:pt x="118" y="300"/>
                  </a:lnTo>
                  <a:lnTo>
                    <a:pt x="120" y="298"/>
                  </a:lnTo>
                  <a:lnTo>
                    <a:pt x="123" y="297"/>
                  </a:lnTo>
                  <a:lnTo>
                    <a:pt x="123" y="292"/>
                  </a:lnTo>
                  <a:lnTo>
                    <a:pt x="125" y="288"/>
                  </a:lnTo>
                  <a:lnTo>
                    <a:pt x="127" y="283"/>
                  </a:lnTo>
                  <a:lnTo>
                    <a:pt x="132" y="277"/>
                  </a:lnTo>
                  <a:lnTo>
                    <a:pt x="139" y="276"/>
                  </a:lnTo>
                  <a:lnTo>
                    <a:pt x="143" y="275"/>
                  </a:lnTo>
                  <a:lnTo>
                    <a:pt x="148" y="275"/>
                  </a:lnTo>
                  <a:lnTo>
                    <a:pt x="153" y="277"/>
                  </a:lnTo>
                  <a:lnTo>
                    <a:pt x="159" y="278"/>
                  </a:lnTo>
                  <a:lnTo>
                    <a:pt x="162" y="278"/>
                  </a:lnTo>
                  <a:lnTo>
                    <a:pt x="170" y="279"/>
                  </a:lnTo>
                  <a:lnTo>
                    <a:pt x="173" y="281"/>
                  </a:lnTo>
                  <a:lnTo>
                    <a:pt x="176" y="287"/>
                  </a:lnTo>
                  <a:lnTo>
                    <a:pt x="178" y="287"/>
                  </a:lnTo>
                  <a:lnTo>
                    <a:pt x="183" y="292"/>
                  </a:lnTo>
                  <a:lnTo>
                    <a:pt x="187" y="294"/>
                  </a:lnTo>
                  <a:lnTo>
                    <a:pt x="190" y="300"/>
                  </a:lnTo>
                  <a:lnTo>
                    <a:pt x="196" y="308"/>
                  </a:lnTo>
                  <a:lnTo>
                    <a:pt x="200" y="320"/>
                  </a:lnTo>
                  <a:lnTo>
                    <a:pt x="203" y="324"/>
                  </a:lnTo>
                  <a:lnTo>
                    <a:pt x="207" y="332"/>
                  </a:lnTo>
                  <a:lnTo>
                    <a:pt x="207" y="335"/>
                  </a:lnTo>
                  <a:lnTo>
                    <a:pt x="210" y="343"/>
                  </a:lnTo>
                  <a:lnTo>
                    <a:pt x="218" y="350"/>
                  </a:lnTo>
                  <a:lnTo>
                    <a:pt x="220" y="358"/>
                  </a:lnTo>
                  <a:lnTo>
                    <a:pt x="230" y="370"/>
                  </a:lnTo>
                  <a:lnTo>
                    <a:pt x="235" y="372"/>
                  </a:lnTo>
                  <a:lnTo>
                    <a:pt x="234" y="381"/>
                  </a:lnTo>
                  <a:lnTo>
                    <a:pt x="232" y="383"/>
                  </a:lnTo>
                  <a:lnTo>
                    <a:pt x="234" y="385"/>
                  </a:lnTo>
                  <a:lnTo>
                    <a:pt x="237" y="388"/>
                  </a:lnTo>
                  <a:lnTo>
                    <a:pt x="237" y="394"/>
                  </a:lnTo>
                  <a:lnTo>
                    <a:pt x="243" y="405"/>
                  </a:lnTo>
                  <a:lnTo>
                    <a:pt x="246" y="411"/>
                  </a:lnTo>
                  <a:lnTo>
                    <a:pt x="249" y="416"/>
                  </a:lnTo>
                  <a:lnTo>
                    <a:pt x="251" y="421"/>
                  </a:lnTo>
                  <a:lnTo>
                    <a:pt x="259" y="422"/>
                  </a:lnTo>
                  <a:lnTo>
                    <a:pt x="264" y="427"/>
                  </a:lnTo>
                  <a:lnTo>
                    <a:pt x="273" y="427"/>
                  </a:lnTo>
                  <a:lnTo>
                    <a:pt x="280" y="434"/>
                  </a:lnTo>
                  <a:lnTo>
                    <a:pt x="284" y="434"/>
                  </a:lnTo>
                  <a:lnTo>
                    <a:pt x="286" y="437"/>
                  </a:lnTo>
                  <a:lnTo>
                    <a:pt x="291" y="438"/>
                  </a:lnTo>
                  <a:lnTo>
                    <a:pt x="292" y="436"/>
                  </a:lnTo>
                  <a:lnTo>
                    <a:pt x="302" y="438"/>
                  </a:lnTo>
                  <a:lnTo>
                    <a:pt x="302" y="439"/>
                  </a:lnTo>
                  <a:lnTo>
                    <a:pt x="305" y="442"/>
                  </a:lnTo>
                  <a:lnTo>
                    <a:pt x="310" y="446"/>
                  </a:lnTo>
                  <a:lnTo>
                    <a:pt x="313" y="444"/>
                  </a:lnTo>
                  <a:lnTo>
                    <a:pt x="314" y="442"/>
                  </a:lnTo>
                  <a:lnTo>
                    <a:pt x="321" y="441"/>
                  </a:lnTo>
                  <a:lnTo>
                    <a:pt x="319" y="436"/>
                  </a:lnTo>
                  <a:lnTo>
                    <a:pt x="319" y="433"/>
                  </a:lnTo>
                  <a:lnTo>
                    <a:pt x="318" y="429"/>
                  </a:lnTo>
                  <a:lnTo>
                    <a:pt x="317" y="425"/>
                  </a:lnTo>
                  <a:lnTo>
                    <a:pt x="314" y="423"/>
                  </a:lnTo>
                  <a:lnTo>
                    <a:pt x="312" y="417"/>
                  </a:lnTo>
                  <a:lnTo>
                    <a:pt x="311" y="411"/>
                  </a:lnTo>
                  <a:lnTo>
                    <a:pt x="308" y="404"/>
                  </a:lnTo>
                  <a:lnTo>
                    <a:pt x="308" y="398"/>
                  </a:lnTo>
                  <a:lnTo>
                    <a:pt x="311" y="389"/>
                  </a:lnTo>
                  <a:lnTo>
                    <a:pt x="314" y="380"/>
                  </a:lnTo>
                  <a:lnTo>
                    <a:pt x="318" y="370"/>
                  </a:lnTo>
                  <a:lnTo>
                    <a:pt x="317" y="368"/>
                  </a:lnTo>
                  <a:lnTo>
                    <a:pt x="314" y="366"/>
                  </a:lnTo>
                  <a:lnTo>
                    <a:pt x="311" y="363"/>
                  </a:lnTo>
                  <a:lnTo>
                    <a:pt x="311" y="361"/>
                  </a:lnTo>
                  <a:lnTo>
                    <a:pt x="313" y="362"/>
                  </a:lnTo>
                  <a:lnTo>
                    <a:pt x="322" y="361"/>
                  </a:lnTo>
                  <a:lnTo>
                    <a:pt x="323" y="361"/>
                  </a:lnTo>
                  <a:lnTo>
                    <a:pt x="326" y="355"/>
                  </a:lnTo>
                  <a:lnTo>
                    <a:pt x="323" y="355"/>
                  </a:lnTo>
                  <a:lnTo>
                    <a:pt x="322" y="353"/>
                  </a:lnTo>
                  <a:lnTo>
                    <a:pt x="322" y="351"/>
                  </a:lnTo>
                  <a:lnTo>
                    <a:pt x="324" y="350"/>
                  </a:lnTo>
                  <a:lnTo>
                    <a:pt x="328" y="350"/>
                  </a:lnTo>
                  <a:lnTo>
                    <a:pt x="333" y="350"/>
                  </a:lnTo>
                  <a:lnTo>
                    <a:pt x="335" y="351"/>
                  </a:lnTo>
                  <a:lnTo>
                    <a:pt x="338" y="350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37" y="349"/>
                  </a:lnTo>
                  <a:lnTo>
                    <a:pt x="336" y="345"/>
                  </a:lnTo>
                  <a:lnTo>
                    <a:pt x="338" y="339"/>
                  </a:lnTo>
                  <a:lnTo>
                    <a:pt x="340" y="341"/>
                  </a:lnTo>
                  <a:lnTo>
                    <a:pt x="342" y="342"/>
                  </a:lnTo>
                  <a:lnTo>
                    <a:pt x="347" y="342"/>
                  </a:lnTo>
                  <a:lnTo>
                    <a:pt x="349" y="340"/>
                  </a:lnTo>
                  <a:lnTo>
                    <a:pt x="348" y="336"/>
                  </a:lnTo>
                  <a:lnTo>
                    <a:pt x="345" y="332"/>
                  </a:lnTo>
                  <a:lnTo>
                    <a:pt x="346" y="331"/>
                  </a:lnTo>
                  <a:lnTo>
                    <a:pt x="349" y="331"/>
                  </a:lnTo>
                  <a:lnTo>
                    <a:pt x="352" y="329"/>
                  </a:lnTo>
                  <a:lnTo>
                    <a:pt x="354" y="331"/>
                  </a:lnTo>
                  <a:lnTo>
                    <a:pt x="357" y="329"/>
                  </a:lnTo>
                  <a:lnTo>
                    <a:pt x="358" y="331"/>
                  </a:lnTo>
                  <a:lnTo>
                    <a:pt x="361" y="333"/>
                  </a:lnTo>
                  <a:lnTo>
                    <a:pt x="364" y="331"/>
                  </a:lnTo>
                  <a:lnTo>
                    <a:pt x="367" y="329"/>
                  </a:lnTo>
                  <a:lnTo>
                    <a:pt x="374" y="327"/>
                  </a:lnTo>
                  <a:lnTo>
                    <a:pt x="381" y="326"/>
                  </a:lnTo>
                  <a:lnTo>
                    <a:pt x="392" y="320"/>
                  </a:lnTo>
                  <a:lnTo>
                    <a:pt x="395" y="314"/>
                  </a:lnTo>
                  <a:lnTo>
                    <a:pt x="396" y="309"/>
                  </a:lnTo>
                  <a:lnTo>
                    <a:pt x="399" y="307"/>
                  </a:lnTo>
                  <a:lnTo>
                    <a:pt x="402" y="306"/>
                  </a:lnTo>
                  <a:lnTo>
                    <a:pt x="403" y="305"/>
                  </a:lnTo>
                  <a:lnTo>
                    <a:pt x="406" y="303"/>
                  </a:lnTo>
                  <a:lnTo>
                    <a:pt x="405" y="300"/>
                  </a:lnTo>
                  <a:lnTo>
                    <a:pt x="404" y="297"/>
                  </a:lnTo>
                  <a:lnTo>
                    <a:pt x="403" y="296"/>
                  </a:lnTo>
                  <a:lnTo>
                    <a:pt x="402" y="294"/>
                  </a:lnTo>
                  <a:lnTo>
                    <a:pt x="403" y="291"/>
                  </a:lnTo>
                  <a:lnTo>
                    <a:pt x="407" y="288"/>
                  </a:lnTo>
                  <a:lnTo>
                    <a:pt x="410" y="286"/>
                  </a:lnTo>
                  <a:lnTo>
                    <a:pt x="412" y="286"/>
                  </a:lnTo>
                  <a:lnTo>
                    <a:pt x="412" y="289"/>
                  </a:lnTo>
                  <a:lnTo>
                    <a:pt x="412" y="293"/>
                  </a:lnTo>
                  <a:lnTo>
                    <a:pt x="412" y="299"/>
                  </a:lnTo>
                  <a:lnTo>
                    <a:pt x="413" y="300"/>
                  </a:lnTo>
                  <a:lnTo>
                    <a:pt x="419" y="295"/>
                  </a:lnTo>
                  <a:lnTo>
                    <a:pt x="424" y="294"/>
                  </a:lnTo>
                  <a:lnTo>
                    <a:pt x="439" y="288"/>
                  </a:lnTo>
                  <a:lnTo>
                    <a:pt x="441" y="287"/>
                  </a:lnTo>
                  <a:lnTo>
                    <a:pt x="444" y="282"/>
                  </a:lnTo>
                  <a:lnTo>
                    <a:pt x="447" y="272"/>
                  </a:lnTo>
                  <a:lnTo>
                    <a:pt x="447" y="268"/>
                  </a:lnTo>
                  <a:lnTo>
                    <a:pt x="444" y="261"/>
                  </a:lnTo>
                  <a:lnTo>
                    <a:pt x="446" y="256"/>
                  </a:lnTo>
                  <a:lnTo>
                    <a:pt x="446" y="253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6" name="Freeform 8"/>
            <p:cNvSpPr>
              <a:spLocks/>
            </p:cNvSpPr>
            <p:nvPr/>
          </p:nvSpPr>
          <p:spPr bwMode="auto">
            <a:xfrm>
              <a:off x="5613603" y="2574622"/>
              <a:ext cx="369330" cy="435102"/>
            </a:xfrm>
            <a:custGeom>
              <a:avLst/>
              <a:gdLst>
                <a:gd name="T0" fmla="*/ 73 w 259"/>
                <a:gd name="T1" fmla="*/ 0 h 304"/>
                <a:gd name="T2" fmla="*/ 68 w 259"/>
                <a:gd name="T3" fmla="*/ 25 h 304"/>
                <a:gd name="T4" fmla="*/ 62 w 259"/>
                <a:gd name="T5" fmla="*/ 43 h 304"/>
                <a:gd name="T6" fmla="*/ 59 w 259"/>
                <a:gd name="T7" fmla="*/ 45 h 304"/>
                <a:gd name="T8" fmla="*/ 56 w 259"/>
                <a:gd name="T9" fmla="*/ 43 h 304"/>
                <a:gd name="T10" fmla="*/ 51 w 259"/>
                <a:gd name="T11" fmla="*/ 39 h 304"/>
                <a:gd name="T12" fmla="*/ 47 w 259"/>
                <a:gd name="T13" fmla="*/ 41 h 304"/>
                <a:gd name="T14" fmla="*/ 45 w 259"/>
                <a:gd name="T15" fmla="*/ 37 h 304"/>
                <a:gd name="T16" fmla="*/ 38 w 259"/>
                <a:gd name="T17" fmla="*/ 39 h 304"/>
                <a:gd name="T18" fmla="*/ 35 w 259"/>
                <a:gd name="T19" fmla="*/ 42 h 304"/>
                <a:gd name="T20" fmla="*/ 35 w 259"/>
                <a:gd name="T21" fmla="*/ 53 h 304"/>
                <a:gd name="T22" fmla="*/ 35 w 259"/>
                <a:gd name="T23" fmla="*/ 67 h 304"/>
                <a:gd name="T24" fmla="*/ 35 w 259"/>
                <a:gd name="T25" fmla="*/ 80 h 304"/>
                <a:gd name="T26" fmla="*/ 34 w 259"/>
                <a:gd name="T27" fmla="*/ 84 h 304"/>
                <a:gd name="T28" fmla="*/ 31 w 259"/>
                <a:gd name="T29" fmla="*/ 89 h 304"/>
                <a:gd name="T30" fmla="*/ 30 w 259"/>
                <a:gd name="T31" fmla="*/ 94 h 304"/>
                <a:gd name="T32" fmla="*/ 30 w 259"/>
                <a:gd name="T33" fmla="*/ 101 h 304"/>
                <a:gd name="T34" fmla="*/ 34 w 259"/>
                <a:gd name="T35" fmla="*/ 110 h 304"/>
                <a:gd name="T36" fmla="*/ 35 w 259"/>
                <a:gd name="T37" fmla="*/ 119 h 304"/>
                <a:gd name="T38" fmla="*/ 37 w 259"/>
                <a:gd name="T39" fmla="*/ 122 h 304"/>
                <a:gd name="T40" fmla="*/ 42 w 259"/>
                <a:gd name="T41" fmla="*/ 128 h 304"/>
                <a:gd name="T42" fmla="*/ 39 w 259"/>
                <a:gd name="T43" fmla="*/ 130 h 304"/>
                <a:gd name="T44" fmla="*/ 34 w 259"/>
                <a:gd name="T45" fmla="*/ 134 h 304"/>
                <a:gd name="T46" fmla="*/ 24 w 259"/>
                <a:gd name="T47" fmla="*/ 141 h 304"/>
                <a:gd name="T48" fmla="*/ 21 w 259"/>
                <a:gd name="T49" fmla="*/ 154 h 304"/>
                <a:gd name="T50" fmla="*/ 17 w 259"/>
                <a:gd name="T51" fmla="*/ 162 h 304"/>
                <a:gd name="T52" fmla="*/ 13 w 259"/>
                <a:gd name="T53" fmla="*/ 166 h 304"/>
                <a:gd name="T54" fmla="*/ 11 w 259"/>
                <a:gd name="T55" fmla="*/ 167 h 304"/>
                <a:gd name="T56" fmla="*/ 9 w 259"/>
                <a:gd name="T57" fmla="*/ 171 h 304"/>
                <a:gd name="T58" fmla="*/ 10 w 259"/>
                <a:gd name="T59" fmla="*/ 178 h 304"/>
                <a:gd name="T60" fmla="*/ 9 w 259"/>
                <a:gd name="T61" fmla="*/ 183 h 304"/>
                <a:gd name="T62" fmla="*/ 15 w 259"/>
                <a:gd name="T63" fmla="*/ 188 h 304"/>
                <a:gd name="T64" fmla="*/ 13 w 259"/>
                <a:gd name="T65" fmla="*/ 192 h 304"/>
                <a:gd name="T66" fmla="*/ 5 w 259"/>
                <a:gd name="T67" fmla="*/ 196 h 304"/>
                <a:gd name="T68" fmla="*/ 3 w 259"/>
                <a:gd name="T69" fmla="*/ 200 h 304"/>
                <a:gd name="T70" fmla="*/ 0 w 259"/>
                <a:gd name="T71" fmla="*/ 206 h 304"/>
                <a:gd name="T72" fmla="*/ 139 w 259"/>
                <a:gd name="T73" fmla="*/ 291 h 304"/>
                <a:gd name="T74" fmla="*/ 182 w 259"/>
                <a:gd name="T75" fmla="*/ 299 h 304"/>
                <a:gd name="T76" fmla="*/ 218 w 259"/>
                <a:gd name="T77" fmla="*/ 304 h 304"/>
                <a:gd name="T78" fmla="*/ 219 w 259"/>
                <a:gd name="T79" fmla="*/ 304 h 304"/>
                <a:gd name="T80" fmla="*/ 259 w 259"/>
                <a:gd name="T81" fmla="*/ 33 h 304"/>
                <a:gd name="T82" fmla="*/ 73 w 259"/>
                <a:gd name="T8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9" h="304">
                  <a:moveTo>
                    <a:pt x="73" y="0"/>
                  </a:moveTo>
                  <a:cubicBezTo>
                    <a:pt x="73" y="0"/>
                    <a:pt x="69" y="19"/>
                    <a:pt x="68" y="25"/>
                  </a:cubicBezTo>
                  <a:cubicBezTo>
                    <a:pt x="66" y="29"/>
                    <a:pt x="62" y="43"/>
                    <a:pt x="62" y="43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39" y="130"/>
                    <a:pt x="39" y="130"/>
                    <a:pt x="39" y="130"/>
                  </a:cubicBezTo>
                  <a:cubicBezTo>
                    <a:pt x="34" y="134"/>
                    <a:pt x="34" y="134"/>
                    <a:pt x="34" y="134"/>
                  </a:cubicBezTo>
                  <a:cubicBezTo>
                    <a:pt x="24" y="141"/>
                    <a:pt x="24" y="141"/>
                    <a:pt x="24" y="141"/>
                  </a:cubicBezTo>
                  <a:cubicBezTo>
                    <a:pt x="21" y="154"/>
                    <a:pt x="21" y="154"/>
                    <a:pt x="21" y="154"/>
                  </a:cubicBezTo>
                  <a:cubicBezTo>
                    <a:pt x="17" y="162"/>
                    <a:pt x="17" y="162"/>
                    <a:pt x="17" y="162"/>
                  </a:cubicBezTo>
                  <a:cubicBezTo>
                    <a:pt x="13" y="166"/>
                    <a:pt x="13" y="166"/>
                    <a:pt x="13" y="166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8"/>
                    <a:pt x="10" y="178"/>
                    <a:pt x="10" y="178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5" y="188"/>
                    <a:pt x="15" y="188"/>
                    <a:pt x="15" y="188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5" y="196"/>
                    <a:pt x="5" y="196"/>
                    <a:pt x="5" y="196"/>
                  </a:cubicBezTo>
                  <a:cubicBezTo>
                    <a:pt x="3" y="200"/>
                    <a:pt x="3" y="200"/>
                    <a:pt x="3" y="200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139" y="291"/>
                    <a:pt x="139" y="291"/>
                    <a:pt x="139" y="291"/>
                  </a:cubicBezTo>
                  <a:cubicBezTo>
                    <a:pt x="182" y="299"/>
                    <a:pt x="182" y="299"/>
                    <a:pt x="182" y="299"/>
                  </a:cubicBezTo>
                  <a:cubicBezTo>
                    <a:pt x="218" y="304"/>
                    <a:pt x="218" y="304"/>
                    <a:pt x="218" y="304"/>
                  </a:cubicBezTo>
                  <a:cubicBezTo>
                    <a:pt x="219" y="304"/>
                    <a:pt x="219" y="304"/>
                    <a:pt x="219" y="304"/>
                  </a:cubicBezTo>
                  <a:cubicBezTo>
                    <a:pt x="259" y="33"/>
                    <a:pt x="259" y="33"/>
                    <a:pt x="259" y="33"/>
                  </a:cubicBezTo>
                  <a:lnTo>
                    <a:pt x="73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7" name="Freeform 9"/>
            <p:cNvSpPr>
              <a:spLocks/>
            </p:cNvSpPr>
            <p:nvPr/>
          </p:nvSpPr>
          <p:spPr bwMode="auto">
            <a:xfrm>
              <a:off x="5239213" y="2105792"/>
              <a:ext cx="433415" cy="750468"/>
            </a:xfrm>
            <a:custGeom>
              <a:avLst/>
              <a:gdLst>
                <a:gd name="T0" fmla="*/ 229 w 257"/>
                <a:gd name="T1" fmla="*/ 433 h 445"/>
                <a:gd name="T2" fmla="*/ 231 w 257"/>
                <a:gd name="T3" fmla="*/ 420 h 445"/>
                <a:gd name="T4" fmla="*/ 239 w 257"/>
                <a:gd name="T5" fmla="*/ 409 h 445"/>
                <a:gd name="T6" fmla="*/ 255 w 257"/>
                <a:gd name="T7" fmla="*/ 388 h 445"/>
                <a:gd name="T8" fmla="*/ 251 w 257"/>
                <a:gd name="T9" fmla="*/ 379 h 445"/>
                <a:gd name="T10" fmla="*/ 247 w 257"/>
                <a:gd name="T11" fmla="*/ 358 h 445"/>
                <a:gd name="T12" fmla="*/ 118 w 257"/>
                <a:gd name="T13" fmla="*/ 158 h 445"/>
                <a:gd name="T14" fmla="*/ 113 w 257"/>
                <a:gd name="T15" fmla="*/ 153 h 445"/>
                <a:gd name="T16" fmla="*/ 117 w 257"/>
                <a:gd name="T17" fmla="*/ 146 h 445"/>
                <a:gd name="T18" fmla="*/ 26 w 257"/>
                <a:gd name="T19" fmla="*/ 0 h 445"/>
                <a:gd name="T20" fmla="*/ 23 w 257"/>
                <a:gd name="T21" fmla="*/ 9 h 445"/>
                <a:gd name="T22" fmla="*/ 22 w 257"/>
                <a:gd name="T23" fmla="*/ 25 h 445"/>
                <a:gd name="T24" fmla="*/ 17 w 257"/>
                <a:gd name="T25" fmla="*/ 34 h 445"/>
                <a:gd name="T26" fmla="*/ 7 w 257"/>
                <a:gd name="T27" fmla="*/ 50 h 445"/>
                <a:gd name="T28" fmla="*/ 0 w 257"/>
                <a:gd name="T29" fmla="*/ 62 h 445"/>
                <a:gd name="T30" fmla="*/ 3 w 257"/>
                <a:gd name="T31" fmla="*/ 75 h 445"/>
                <a:gd name="T32" fmla="*/ 9 w 257"/>
                <a:gd name="T33" fmla="*/ 90 h 445"/>
                <a:gd name="T34" fmla="*/ 5 w 257"/>
                <a:gd name="T35" fmla="*/ 110 h 445"/>
                <a:gd name="T36" fmla="*/ 2 w 257"/>
                <a:gd name="T37" fmla="*/ 122 h 445"/>
                <a:gd name="T38" fmla="*/ 11 w 257"/>
                <a:gd name="T39" fmla="*/ 145 h 445"/>
                <a:gd name="T40" fmla="*/ 17 w 257"/>
                <a:gd name="T41" fmla="*/ 161 h 445"/>
                <a:gd name="T42" fmla="*/ 14 w 257"/>
                <a:gd name="T43" fmla="*/ 169 h 445"/>
                <a:gd name="T44" fmla="*/ 23 w 257"/>
                <a:gd name="T45" fmla="*/ 176 h 445"/>
                <a:gd name="T46" fmla="*/ 29 w 257"/>
                <a:gd name="T47" fmla="*/ 175 h 445"/>
                <a:gd name="T48" fmla="*/ 37 w 257"/>
                <a:gd name="T49" fmla="*/ 172 h 445"/>
                <a:gd name="T50" fmla="*/ 51 w 257"/>
                <a:gd name="T51" fmla="*/ 177 h 445"/>
                <a:gd name="T52" fmla="*/ 49 w 257"/>
                <a:gd name="T53" fmla="*/ 179 h 445"/>
                <a:gd name="T54" fmla="*/ 40 w 257"/>
                <a:gd name="T55" fmla="*/ 176 h 445"/>
                <a:gd name="T56" fmla="*/ 33 w 257"/>
                <a:gd name="T57" fmla="*/ 175 h 445"/>
                <a:gd name="T58" fmla="*/ 35 w 257"/>
                <a:gd name="T59" fmla="*/ 187 h 445"/>
                <a:gd name="T60" fmla="*/ 30 w 257"/>
                <a:gd name="T61" fmla="*/ 192 h 445"/>
                <a:gd name="T62" fmla="*/ 29 w 257"/>
                <a:gd name="T63" fmla="*/ 185 h 445"/>
                <a:gd name="T64" fmla="*/ 24 w 257"/>
                <a:gd name="T65" fmla="*/ 187 h 445"/>
                <a:gd name="T66" fmla="*/ 23 w 257"/>
                <a:gd name="T67" fmla="*/ 204 h 445"/>
                <a:gd name="T68" fmla="*/ 30 w 257"/>
                <a:gd name="T69" fmla="*/ 217 h 445"/>
                <a:gd name="T70" fmla="*/ 35 w 257"/>
                <a:gd name="T71" fmla="*/ 229 h 445"/>
                <a:gd name="T72" fmla="*/ 28 w 257"/>
                <a:gd name="T73" fmla="*/ 234 h 445"/>
                <a:gd name="T74" fmla="*/ 34 w 257"/>
                <a:gd name="T75" fmla="*/ 255 h 445"/>
                <a:gd name="T76" fmla="*/ 42 w 257"/>
                <a:gd name="T77" fmla="*/ 275 h 445"/>
                <a:gd name="T78" fmla="*/ 50 w 257"/>
                <a:gd name="T79" fmla="*/ 288 h 445"/>
                <a:gd name="T80" fmla="*/ 50 w 257"/>
                <a:gd name="T81" fmla="*/ 298 h 445"/>
                <a:gd name="T82" fmla="*/ 53 w 257"/>
                <a:gd name="T83" fmla="*/ 307 h 445"/>
                <a:gd name="T84" fmla="*/ 50 w 257"/>
                <a:gd name="T85" fmla="*/ 327 h 445"/>
                <a:gd name="T86" fmla="*/ 73 w 257"/>
                <a:gd name="T87" fmla="*/ 339 h 445"/>
                <a:gd name="T88" fmla="*/ 91 w 257"/>
                <a:gd name="T89" fmla="*/ 355 h 445"/>
                <a:gd name="T90" fmla="*/ 112 w 257"/>
                <a:gd name="T91" fmla="*/ 374 h 445"/>
                <a:gd name="T92" fmla="*/ 128 w 257"/>
                <a:gd name="T93" fmla="*/ 388 h 445"/>
                <a:gd name="T94" fmla="*/ 143 w 257"/>
                <a:gd name="T95" fmla="*/ 414 h 445"/>
                <a:gd name="T96" fmla="*/ 143 w 257"/>
                <a:gd name="T97" fmla="*/ 434 h 445"/>
                <a:gd name="T98" fmla="*/ 226 w 257"/>
                <a:gd name="T99" fmla="*/ 444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7" h="445">
                  <a:moveTo>
                    <a:pt x="233" y="441"/>
                  </a:moveTo>
                  <a:lnTo>
                    <a:pt x="234" y="438"/>
                  </a:lnTo>
                  <a:lnTo>
                    <a:pt x="229" y="433"/>
                  </a:lnTo>
                  <a:lnTo>
                    <a:pt x="230" y="429"/>
                  </a:lnTo>
                  <a:lnTo>
                    <a:pt x="229" y="423"/>
                  </a:lnTo>
                  <a:lnTo>
                    <a:pt x="231" y="420"/>
                  </a:lnTo>
                  <a:lnTo>
                    <a:pt x="233" y="419"/>
                  </a:lnTo>
                  <a:lnTo>
                    <a:pt x="236" y="416"/>
                  </a:lnTo>
                  <a:lnTo>
                    <a:pt x="239" y="409"/>
                  </a:lnTo>
                  <a:lnTo>
                    <a:pt x="242" y="398"/>
                  </a:lnTo>
                  <a:lnTo>
                    <a:pt x="250" y="392"/>
                  </a:lnTo>
                  <a:lnTo>
                    <a:pt x="255" y="388"/>
                  </a:lnTo>
                  <a:lnTo>
                    <a:pt x="257" y="387"/>
                  </a:lnTo>
                  <a:lnTo>
                    <a:pt x="253" y="382"/>
                  </a:lnTo>
                  <a:lnTo>
                    <a:pt x="251" y="379"/>
                  </a:lnTo>
                  <a:lnTo>
                    <a:pt x="250" y="372"/>
                  </a:lnTo>
                  <a:lnTo>
                    <a:pt x="247" y="364"/>
                  </a:lnTo>
                  <a:lnTo>
                    <a:pt x="247" y="358"/>
                  </a:lnTo>
                  <a:lnTo>
                    <a:pt x="248" y="354"/>
                  </a:lnTo>
                  <a:lnTo>
                    <a:pt x="248" y="353"/>
                  </a:lnTo>
                  <a:lnTo>
                    <a:pt x="118" y="158"/>
                  </a:lnTo>
                  <a:lnTo>
                    <a:pt x="115" y="156"/>
                  </a:lnTo>
                  <a:lnTo>
                    <a:pt x="114" y="155"/>
                  </a:lnTo>
                  <a:lnTo>
                    <a:pt x="113" y="153"/>
                  </a:lnTo>
                  <a:lnTo>
                    <a:pt x="112" y="150"/>
                  </a:lnTo>
                  <a:lnTo>
                    <a:pt x="113" y="147"/>
                  </a:lnTo>
                  <a:lnTo>
                    <a:pt x="117" y="146"/>
                  </a:lnTo>
                  <a:lnTo>
                    <a:pt x="119" y="145"/>
                  </a:lnTo>
                  <a:lnTo>
                    <a:pt x="148" y="35"/>
                  </a:lnTo>
                  <a:lnTo>
                    <a:pt x="26" y="0"/>
                  </a:lnTo>
                  <a:lnTo>
                    <a:pt x="25" y="4"/>
                  </a:lnTo>
                  <a:lnTo>
                    <a:pt x="23" y="5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21"/>
                  </a:lnTo>
                  <a:lnTo>
                    <a:pt x="22" y="25"/>
                  </a:lnTo>
                  <a:lnTo>
                    <a:pt x="19" y="30"/>
                  </a:lnTo>
                  <a:lnTo>
                    <a:pt x="17" y="33"/>
                  </a:lnTo>
                  <a:lnTo>
                    <a:pt x="17" y="34"/>
                  </a:lnTo>
                  <a:lnTo>
                    <a:pt x="17" y="40"/>
                  </a:lnTo>
                  <a:lnTo>
                    <a:pt x="13" y="45"/>
                  </a:lnTo>
                  <a:lnTo>
                    <a:pt x="7" y="50"/>
                  </a:lnTo>
                  <a:lnTo>
                    <a:pt x="2" y="55"/>
                  </a:lnTo>
                  <a:lnTo>
                    <a:pt x="1" y="57"/>
                  </a:lnTo>
                  <a:lnTo>
                    <a:pt x="0" y="62"/>
                  </a:lnTo>
                  <a:lnTo>
                    <a:pt x="0" y="66"/>
                  </a:lnTo>
                  <a:lnTo>
                    <a:pt x="1" y="71"/>
                  </a:lnTo>
                  <a:lnTo>
                    <a:pt x="3" y="75"/>
                  </a:lnTo>
                  <a:lnTo>
                    <a:pt x="7" y="81"/>
                  </a:lnTo>
                  <a:lnTo>
                    <a:pt x="8" y="85"/>
                  </a:lnTo>
                  <a:lnTo>
                    <a:pt x="9" y="90"/>
                  </a:lnTo>
                  <a:lnTo>
                    <a:pt x="9" y="98"/>
                  </a:lnTo>
                  <a:lnTo>
                    <a:pt x="6" y="104"/>
                  </a:lnTo>
                  <a:lnTo>
                    <a:pt x="5" y="110"/>
                  </a:lnTo>
                  <a:lnTo>
                    <a:pt x="5" y="117"/>
                  </a:lnTo>
                  <a:lnTo>
                    <a:pt x="4" y="120"/>
                  </a:lnTo>
                  <a:lnTo>
                    <a:pt x="2" y="122"/>
                  </a:lnTo>
                  <a:lnTo>
                    <a:pt x="3" y="126"/>
                  </a:lnTo>
                  <a:lnTo>
                    <a:pt x="7" y="133"/>
                  </a:lnTo>
                  <a:lnTo>
                    <a:pt x="11" y="145"/>
                  </a:lnTo>
                  <a:lnTo>
                    <a:pt x="15" y="153"/>
                  </a:lnTo>
                  <a:lnTo>
                    <a:pt x="17" y="156"/>
                  </a:lnTo>
                  <a:lnTo>
                    <a:pt x="17" y="161"/>
                  </a:lnTo>
                  <a:lnTo>
                    <a:pt x="16" y="164"/>
                  </a:lnTo>
                  <a:lnTo>
                    <a:pt x="14" y="166"/>
                  </a:lnTo>
                  <a:lnTo>
                    <a:pt x="14" y="169"/>
                  </a:lnTo>
                  <a:lnTo>
                    <a:pt x="18" y="169"/>
                  </a:lnTo>
                  <a:lnTo>
                    <a:pt x="20" y="172"/>
                  </a:lnTo>
                  <a:lnTo>
                    <a:pt x="23" y="176"/>
                  </a:lnTo>
                  <a:lnTo>
                    <a:pt x="24" y="178"/>
                  </a:lnTo>
                  <a:lnTo>
                    <a:pt x="27" y="179"/>
                  </a:lnTo>
                  <a:lnTo>
                    <a:pt x="29" y="175"/>
                  </a:lnTo>
                  <a:lnTo>
                    <a:pt x="29" y="170"/>
                  </a:lnTo>
                  <a:lnTo>
                    <a:pt x="34" y="169"/>
                  </a:lnTo>
                  <a:lnTo>
                    <a:pt x="37" y="172"/>
                  </a:lnTo>
                  <a:lnTo>
                    <a:pt x="44" y="172"/>
                  </a:lnTo>
                  <a:lnTo>
                    <a:pt x="48" y="176"/>
                  </a:lnTo>
                  <a:lnTo>
                    <a:pt x="51" y="177"/>
                  </a:lnTo>
                  <a:lnTo>
                    <a:pt x="53" y="178"/>
                  </a:lnTo>
                  <a:lnTo>
                    <a:pt x="51" y="180"/>
                  </a:lnTo>
                  <a:lnTo>
                    <a:pt x="49" y="179"/>
                  </a:lnTo>
                  <a:lnTo>
                    <a:pt x="45" y="177"/>
                  </a:lnTo>
                  <a:lnTo>
                    <a:pt x="44" y="177"/>
                  </a:lnTo>
                  <a:lnTo>
                    <a:pt x="40" y="176"/>
                  </a:lnTo>
                  <a:lnTo>
                    <a:pt x="38" y="175"/>
                  </a:lnTo>
                  <a:lnTo>
                    <a:pt x="35" y="174"/>
                  </a:lnTo>
                  <a:lnTo>
                    <a:pt x="33" y="175"/>
                  </a:lnTo>
                  <a:lnTo>
                    <a:pt x="33" y="177"/>
                  </a:lnTo>
                  <a:lnTo>
                    <a:pt x="33" y="184"/>
                  </a:lnTo>
                  <a:lnTo>
                    <a:pt x="35" y="187"/>
                  </a:lnTo>
                  <a:lnTo>
                    <a:pt x="34" y="194"/>
                  </a:lnTo>
                  <a:lnTo>
                    <a:pt x="33" y="194"/>
                  </a:lnTo>
                  <a:lnTo>
                    <a:pt x="30" y="192"/>
                  </a:lnTo>
                  <a:lnTo>
                    <a:pt x="29" y="190"/>
                  </a:lnTo>
                  <a:lnTo>
                    <a:pt x="29" y="186"/>
                  </a:lnTo>
                  <a:lnTo>
                    <a:pt x="29" y="185"/>
                  </a:lnTo>
                  <a:lnTo>
                    <a:pt x="28" y="184"/>
                  </a:lnTo>
                  <a:lnTo>
                    <a:pt x="25" y="183"/>
                  </a:lnTo>
                  <a:lnTo>
                    <a:pt x="24" y="187"/>
                  </a:lnTo>
                  <a:lnTo>
                    <a:pt x="23" y="189"/>
                  </a:lnTo>
                  <a:lnTo>
                    <a:pt x="23" y="195"/>
                  </a:lnTo>
                  <a:lnTo>
                    <a:pt x="23" y="204"/>
                  </a:lnTo>
                  <a:lnTo>
                    <a:pt x="23" y="209"/>
                  </a:lnTo>
                  <a:lnTo>
                    <a:pt x="26" y="214"/>
                  </a:lnTo>
                  <a:lnTo>
                    <a:pt x="30" y="217"/>
                  </a:lnTo>
                  <a:lnTo>
                    <a:pt x="34" y="220"/>
                  </a:lnTo>
                  <a:lnTo>
                    <a:pt x="35" y="225"/>
                  </a:lnTo>
                  <a:lnTo>
                    <a:pt x="35" y="229"/>
                  </a:lnTo>
                  <a:lnTo>
                    <a:pt x="34" y="233"/>
                  </a:lnTo>
                  <a:lnTo>
                    <a:pt x="31" y="234"/>
                  </a:lnTo>
                  <a:lnTo>
                    <a:pt x="28" y="234"/>
                  </a:lnTo>
                  <a:lnTo>
                    <a:pt x="28" y="244"/>
                  </a:lnTo>
                  <a:lnTo>
                    <a:pt x="29" y="247"/>
                  </a:lnTo>
                  <a:lnTo>
                    <a:pt x="34" y="255"/>
                  </a:lnTo>
                  <a:lnTo>
                    <a:pt x="35" y="261"/>
                  </a:lnTo>
                  <a:lnTo>
                    <a:pt x="40" y="268"/>
                  </a:lnTo>
                  <a:lnTo>
                    <a:pt x="42" y="275"/>
                  </a:lnTo>
                  <a:lnTo>
                    <a:pt x="45" y="280"/>
                  </a:lnTo>
                  <a:lnTo>
                    <a:pt x="48" y="287"/>
                  </a:lnTo>
                  <a:lnTo>
                    <a:pt x="50" y="288"/>
                  </a:lnTo>
                  <a:lnTo>
                    <a:pt x="50" y="293"/>
                  </a:lnTo>
                  <a:lnTo>
                    <a:pt x="50" y="296"/>
                  </a:lnTo>
                  <a:lnTo>
                    <a:pt x="50" y="298"/>
                  </a:lnTo>
                  <a:lnTo>
                    <a:pt x="52" y="300"/>
                  </a:lnTo>
                  <a:lnTo>
                    <a:pt x="53" y="303"/>
                  </a:lnTo>
                  <a:lnTo>
                    <a:pt x="53" y="307"/>
                  </a:lnTo>
                  <a:lnTo>
                    <a:pt x="52" y="316"/>
                  </a:lnTo>
                  <a:lnTo>
                    <a:pt x="51" y="322"/>
                  </a:lnTo>
                  <a:lnTo>
                    <a:pt x="50" y="327"/>
                  </a:lnTo>
                  <a:lnTo>
                    <a:pt x="59" y="332"/>
                  </a:lnTo>
                  <a:lnTo>
                    <a:pt x="67" y="335"/>
                  </a:lnTo>
                  <a:lnTo>
                    <a:pt x="73" y="339"/>
                  </a:lnTo>
                  <a:lnTo>
                    <a:pt x="82" y="342"/>
                  </a:lnTo>
                  <a:lnTo>
                    <a:pt x="85" y="345"/>
                  </a:lnTo>
                  <a:lnTo>
                    <a:pt x="91" y="355"/>
                  </a:lnTo>
                  <a:lnTo>
                    <a:pt x="99" y="362"/>
                  </a:lnTo>
                  <a:lnTo>
                    <a:pt x="111" y="365"/>
                  </a:lnTo>
                  <a:lnTo>
                    <a:pt x="112" y="374"/>
                  </a:lnTo>
                  <a:lnTo>
                    <a:pt x="114" y="378"/>
                  </a:lnTo>
                  <a:lnTo>
                    <a:pt x="121" y="380"/>
                  </a:lnTo>
                  <a:lnTo>
                    <a:pt x="128" y="388"/>
                  </a:lnTo>
                  <a:lnTo>
                    <a:pt x="136" y="400"/>
                  </a:lnTo>
                  <a:lnTo>
                    <a:pt x="140" y="405"/>
                  </a:lnTo>
                  <a:lnTo>
                    <a:pt x="143" y="414"/>
                  </a:lnTo>
                  <a:lnTo>
                    <a:pt x="140" y="422"/>
                  </a:lnTo>
                  <a:lnTo>
                    <a:pt x="140" y="427"/>
                  </a:lnTo>
                  <a:lnTo>
                    <a:pt x="143" y="434"/>
                  </a:lnTo>
                  <a:lnTo>
                    <a:pt x="147" y="435"/>
                  </a:lnTo>
                  <a:lnTo>
                    <a:pt x="225" y="445"/>
                  </a:lnTo>
                  <a:lnTo>
                    <a:pt x="226" y="444"/>
                  </a:lnTo>
                  <a:lnTo>
                    <a:pt x="233" y="4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8" name="Freeform 10"/>
            <p:cNvSpPr>
              <a:spLocks/>
            </p:cNvSpPr>
            <p:nvPr/>
          </p:nvSpPr>
          <p:spPr bwMode="auto">
            <a:xfrm>
              <a:off x="6303359" y="2660632"/>
              <a:ext cx="473890" cy="254654"/>
            </a:xfrm>
            <a:custGeom>
              <a:avLst/>
              <a:gdLst>
                <a:gd name="T0" fmla="*/ 0 w 332"/>
                <a:gd name="T1" fmla="*/ 25 h 178"/>
                <a:gd name="T2" fmla="*/ 0 w 332"/>
                <a:gd name="T3" fmla="*/ 28 h 178"/>
                <a:gd name="T4" fmla="*/ 0 w 332"/>
                <a:gd name="T5" fmla="*/ 25 h 178"/>
                <a:gd name="T6" fmla="*/ 118 w 332"/>
                <a:gd name="T7" fmla="*/ 32 h 178"/>
                <a:gd name="T8" fmla="*/ 113 w 332"/>
                <a:gd name="T9" fmla="*/ 123 h 178"/>
                <a:gd name="T10" fmla="*/ 121 w 332"/>
                <a:gd name="T11" fmla="*/ 131 h 178"/>
                <a:gd name="T12" fmla="*/ 124 w 332"/>
                <a:gd name="T13" fmla="*/ 134 h 178"/>
                <a:gd name="T14" fmla="*/ 127 w 332"/>
                <a:gd name="T15" fmla="*/ 134 h 178"/>
                <a:gd name="T16" fmla="*/ 131 w 332"/>
                <a:gd name="T17" fmla="*/ 133 h 178"/>
                <a:gd name="T18" fmla="*/ 134 w 332"/>
                <a:gd name="T19" fmla="*/ 134 h 178"/>
                <a:gd name="T20" fmla="*/ 137 w 332"/>
                <a:gd name="T21" fmla="*/ 133 h 178"/>
                <a:gd name="T22" fmla="*/ 141 w 332"/>
                <a:gd name="T23" fmla="*/ 135 h 178"/>
                <a:gd name="T24" fmla="*/ 144 w 332"/>
                <a:gd name="T25" fmla="*/ 144 h 178"/>
                <a:gd name="T26" fmla="*/ 153 w 332"/>
                <a:gd name="T27" fmla="*/ 144 h 178"/>
                <a:gd name="T28" fmla="*/ 160 w 332"/>
                <a:gd name="T29" fmla="*/ 148 h 178"/>
                <a:gd name="T30" fmla="*/ 166 w 332"/>
                <a:gd name="T31" fmla="*/ 147 h 178"/>
                <a:gd name="T32" fmla="*/ 167 w 332"/>
                <a:gd name="T33" fmla="*/ 147 h 178"/>
                <a:gd name="T34" fmla="*/ 171 w 332"/>
                <a:gd name="T35" fmla="*/ 151 h 178"/>
                <a:gd name="T36" fmla="*/ 175 w 332"/>
                <a:gd name="T37" fmla="*/ 148 h 178"/>
                <a:gd name="T38" fmla="*/ 184 w 332"/>
                <a:gd name="T39" fmla="*/ 149 h 178"/>
                <a:gd name="T40" fmla="*/ 188 w 332"/>
                <a:gd name="T41" fmla="*/ 156 h 178"/>
                <a:gd name="T42" fmla="*/ 191 w 332"/>
                <a:gd name="T43" fmla="*/ 156 h 178"/>
                <a:gd name="T44" fmla="*/ 192 w 332"/>
                <a:gd name="T45" fmla="*/ 162 h 178"/>
                <a:gd name="T46" fmla="*/ 196 w 332"/>
                <a:gd name="T47" fmla="*/ 163 h 178"/>
                <a:gd name="T48" fmla="*/ 200 w 332"/>
                <a:gd name="T49" fmla="*/ 160 h 178"/>
                <a:gd name="T50" fmla="*/ 202 w 332"/>
                <a:gd name="T51" fmla="*/ 157 h 178"/>
                <a:gd name="T52" fmla="*/ 204 w 332"/>
                <a:gd name="T53" fmla="*/ 157 h 178"/>
                <a:gd name="T54" fmla="*/ 211 w 332"/>
                <a:gd name="T55" fmla="*/ 162 h 178"/>
                <a:gd name="T56" fmla="*/ 213 w 332"/>
                <a:gd name="T57" fmla="*/ 166 h 178"/>
                <a:gd name="T58" fmla="*/ 220 w 332"/>
                <a:gd name="T59" fmla="*/ 162 h 178"/>
                <a:gd name="T60" fmla="*/ 222 w 332"/>
                <a:gd name="T61" fmla="*/ 164 h 178"/>
                <a:gd name="T62" fmla="*/ 223 w 332"/>
                <a:gd name="T63" fmla="*/ 170 h 178"/>
                <a:gd name="T64" fmla="*/ 225 w 332"/>
                <a:gd name="T65" fmla="*/ 169 h 178"/>
                <a:gd name="T66" fmla="*/ 228 w 332"/>
                <a:gd name="T67" fmla="*/ 164 h 178"/>
                <a:gd name="T68" fmla="*/ 233 w 332"/>
                <a:gd name="T69" fmla="*/ 163 h 178"/>
                <a:gd name="T70" fmla="*/ 239 w 332"/>
                <a:gd name="T71" fmla="*/ 166 h 178"/>
                <a:gd name="T72" fmla="*/ 248 w 332"/>
                <a:gd name="T73" fmla="*/ 165 h 178"/>
                <a:gd name="T74" fmla="*/ 252 w 332"/>
                <a:gd name="T75" fmla="*/ 169 h 178"/>
                <a:gd name="T76" fmla="*/ 254 w 332"/>
                <a:gd name="T77" fmla="*/ 172 h 178"/>
                <a:gd name="T78" fmla="*/ 259 w 332"/>
                <a:gd name="T79" fmla="*/ 171 h 178"/>
                <a:gd name="T80" fmla="*/ 264 w 332"/>
                <a:gd name="T81" fmla="*/ 167 h 178"/>
                <a:gd name="T82" fmla="*/ 267 w 332"/>
                <a:gd name="T83" fmla="*/ 164 h 178"/>
                <a:gd name="T84" fmla="*/ 271 w 332"/>
                <a:gd name="T85" fmla="*/ 164 h 178"/>
                <a:gd name="T86" fmla="*/ 275 w 332"/>
                <a:gd name="T87" fmla="*/ 166 h 178"/>
                <a:gd name="T88" fmla="*/ 278 w 332"/>
                <a:gd name="T89" fmla="*/ 165 h 178"/>
                <a:gd name="T90" fmla="*/ 282 w 332"/>
                <a:gd name="T91" fmla="*/ 162 h 178"/>
                <a:gd name="T92" fmla="*/ 288 w 332"/>
                <a:gd name="T93" fmla="*/ 163 h 178"/>
                <a:gd name="T94" fmla="*/ 291 w 332"/>
                <a:gd name="T95" fmla="*/ 164 h 178"/>
                <a:gd name="T96" fmla="*/ 300 w 332"/>
                <a:gd name="T97" fmla="*/ 161 h 178"/>
                <a:gd name="T98" fmla="*/ 306 w 332"/>
                <a:gd name="T99" fmla="*/ 163 h 178"/>
                <a:gd name="T100" fmla="*/ 311 w 332"/>
                <a:gd name="T101" fmla="*/ 168 h 178"/>
                <a:gd name="T102" fmla="*/ 318 w 332"/>
                <a:gd name="T103" fmla="*/ 173 h 178"/>
                <a:gd name="T104" fmla="*/ 324 w 332"/>
                <a:gd name="T105" fmla="*/ 173 h 178"/>
                <a:gd name="T106" fmla="*/ 328 w 332"/>
                <a:gd name="T107" fmla="*/ 176 h 178"/>
                <a:gd name="T108" fmla="*/ 331 w 332"/>
                <a:gd name="T109" fmla="*/ 178 h 178"/>
                <a:gd name="T110" fmla="*/ 332 w 332"/>
                <a:gd name="T111" fmla="*/ 88 h 178"/>
                <a:gd name="T112" fmla="*/ 324 w 332"/>
                <a:gd name="T113" fmla="*/ 37 h 178"/>
                <a:gd name="T114" fmla="*/ 324 w 332"/>
                <a:gd name="T115" fmla="*/ 12 h 178"/>
                <a:gd name="T116" fmla="*/ 175 w 332"/>
                <a:gd name="T117" fmla="*/ 9 h 178"/>
                <a:gd name="T118" fmla="*/ 4 w 332"/>
                <a:gd name="T119" fmla="*/ 0 h 178"/>
                <a:gd name="T120" fmla="*/ 3 w 332"/>
                <a:gd name="T121" fmla="*/ 25 h 178"/>
                <a:gd name="T122" fmla="*/ 0 w 332"/>
                <a:gd name="T123" fmla="*/ 2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" h="178">
                  <a:moveTo>
                    <a:pt x="0" y="25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123"/>
                    <a:pt x="113" y="123"/>
                    <a:pt x="113" y="123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4" y="134"/>
                    <a:pt x="124" y="134"/>
                    <a:pt x="124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4" y="134"/>
                    <a:pt x="134" y="134"/>
                    <a:pt x="134" y="134"/>
                  </a:cubicBezTo>
                  <a:cubicBezTo>
                    <a:pt x="137" y="133"/>
                    <a:pt x="137" y="133"/>
                    <a:pt x="137" y="133"/>
                  </a:cubicBezTo>
                  <a:cubicBezTo>
                    <a:pt x="141" y="135"/>
                    <a:pt x="141" y="135"/>
                    <a:pt x="141" y="135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60" y="148"/>
                    <a:pt x="160" y="148"/>
                    <a:pt x="160" y="148"/>
                  </a:cubicBezTo>
                  <a:cubicBezTo>
                    <a:pt x="166" y="147"/>
                    <a:pt x="166" y="147"/>
                    <a:pt x="166" y="147"/>
                  </a:cubicBezTo>
                  <a:cubicBezTo>
                    <a:pt x="167" y="147"/>
                    <a:pt x="167" y="147"/>
                    <a:pt x="167" y="147"/>
                  </a:cubicBezTo>
                  <a:cubicBezTo>
                    <a:pt x="171" y="151"/>
                    <a:pt x="171" y="151"/>
                    <a:pt x="171" y="151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84" y="149"/>
                    <a:pt x="184" y="149"/>
                    <a:pt x="184" y="149"/>
                  </a:cubicBezTo>
                  <a:cubicBezTo>
                    <a:pt x="188" y="156"/>
                    <a:pt x="188" y="156"/>
                    <a:pt x="188" y="156"/>
                  </a:cubicBezTo>
                  <a:cubicBezTo>
                    <a:pt x="191" y="156"/>
                    <a:pt x="191" y="156"/>
                    <a:pt x="191" y="156"/>
                  </a:cubicBezTo>
                  <a:cubicBezTo>
                    <a:pt x="192" y="162"/>
                    <a:pt x="192" y="162"/>
                    <a:pt x="192" y="162"/>
                  </a:cubicBezTo>
                  <a:cubicBezTo>
                    <a:pt x="196" y="163"/>
                    <a:pt x="196" y="163"/>
                    <a:pt x="196" y="163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3" y="166"/>
                    <a:pt x="213" y="166"/>
                    <a:pt x="213" y="166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22" y="164"/>
                    <a:pt x="222" y="164"/>
                    <a:pt x="222" y="164"/>
                  </a:cubicBezTo>
                  <a:cubicBezTo>
                    <a:pt x="223" y="170"/>
                    <a:pt x="223" y="170"/>
                    <a:pt x="223" y="170"/>
                  </a:cubicBezTo>
                  <a:cubicBezTo>
                    <a:pt x="225" y="169"/>
                    <a:pt x="225" y="169"/>
                    <a:pt x="225" y="169"/>
                  </a:cubicBezTo>
                  <a:cubicBezTo>
                    <a:pt x="228" y="164"/>
                    <a:pt x="228" y="164"/>
                    <a:pt x="228" y="164"/>
                  </a:cubicBezTo>
                  <a:cubicBezTo>
                    <a:pt x="233" y="163"/>
                    <a:pt x="233" y="163"/>
                    <a:pt x="233" y="163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48" y="165"/>
                    <a:pt x="248" y="165"/>
                    <a:pt x="248" y="165"/>
                  </a:cubicBezTo>
                  <a:cubicBezTo>
                    <a:pt x="252" y="169"/>
                    <a:pt x="252" y="169"/>
                    <a:pt x="252" y="169"/>
                  </a:cubicBezTo>
                  <a:cubicBezTo>
                    <a:pt x="254" y="172"/>
                    <a:pt x="254" y="172"/>
                    <a:pt x="254" y="172"/>
                  </a:cubicBezTo>
                  <a:cubicBezTo>
                    <a:pt x="259" y="171"/>
                    <a:pt x="259" y="171"/>
                    <a:pt x="259" y="171"/>
                  </a:cubicBezTo>
                  <a:cubicBezTo>
                    <a:pt x="264" y="167"/>
                    <a:pt x="264" y="167"/>
                    <a:pt x="264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75" y="166"/>
                    <a:pt x="275" y="166"/>
                    <a:pt x="275" y="166"/>
                  </a:cubicBezTo>
                  <a:cubicBezTo>
                    <a:pt x="278" y="165"/>
                    <a:pt x="278" y="165"/>
                    <a:pt x="278" y="165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8" y="163"/>
                    <a:pt x="288" y="163"/>
                    <a:pt x="288" y="163"/>
                  </a:cubicBezTo>
                  <a:cubicBezTo>
                    <a:pt x="291" y="164"/>
                    <a:pt x="291" y="164"/>
                    <a:pt x="291" y="164"/>
                  </a:cubicBezTo>
                  <a:cubicBezTo>
                    <a:pt x="300" y="161"/>
                    <a:pt x="300" y="161"/>
                    <a:pt x="300" y="161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24" y="173"/>
                    <a:pt x="324" y="173"/>
                    <a:pt x="324" y="173"/>
                  </a:cubicBezTo>
                  <a:cubicBezTo>
                    <a:pt x="328" y="176"/>
                    <a:pt x="328" y="176"/>
                    <a:pt x="328" y="176"/>
                  </a:cubicBezTo>
                  <a:cubicBezTo>
                    <a:pt x="331" y="178"/>
                    <a:pt x="331" y="178"/>
                    <a:pt x="331" y="178"/>
                  </a:cubicBezTo>
                  <a:cubicBezTo>
                    <a:pt x="332" y="88"/>
                    <a:pt x="332" y="88"/>
                    <a:pt x="332" y="88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4" y="12"/>
                    <a:pt x="211" y="10"/>
                    <a:pt x="175" y="9"/>
                  </a:cubicBezTo>
                  <a:cubicBezTo>
                    <a:pt x="131" y="7"/>
                    <a:pt x="4" y="0"/>
                    <a:pt x="4" y="0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0" y="2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9" name="Freeform 11"/>
            <p:cNvSpPr>
              <a:spLocks/>
            </p:cNvSpPr>
            <p:nvPr/>
          </p:nvSpPr>
          <p:spPr bwMode="auto">
            <a:xfrm>
              <a:off x="6364071" y="2454886"/>
              <a:ext cx="401373" cy="222611"/>
            </a:xfrm>
            <a:custGeom>
              <a:avLst/>
              <a:gdLst>
                <a:gd name="T0" fmla="*/ 282 w 282"/>
                <a:gd name="T1" fmla="*/ 156 h 156"/>
                <a:gd name="T2" fmla="*/ 282 w 282"/>
                <a:gd name="T3" fmla="*/ 52 h 156"/>
                <a:gd name="T4" fmla="*/ 276 w 282"/>
                <a:gd name="T5" fmla="*/ 49 h 156"/>
                <a:gd name="T6" fmla="*/ 273 w 282"/>
                <a:gd name="T7" fmla="*/ 47 h 156"/>
                <a:gd name="T8" fmla="*/ 271 w 282"/>
                <a:gd name="T9" fmla="*/ 41 h 156"/>
                <a:gd name="T10" fmla="*/ 265 w 282"/>
                <a:gd name="T11" fmla="*/ 35 h 156"/>
                <a:gd name="T12" fmla="*/ 268 w 282"/>
                <a:gd name="T13" fmla="*/ 30 h 156"/>
                <a:gd name="T14" fmla="*/ 271 w 282"/>
                <a:gd name="T15" fmla="*/ 24 h 156"/>
                <a:gd name="T16" fmla="*/ 271 w 282"/>
                <a:gd name="T17" fmla="*/ 19 h 156"/>
                <a:gd name="T18" fmla="*/ 269 w 282"/>
                <a:gd name="T19" fmla="*/ 19 h 156"/>
                <a:gd name="T20" fmla="*/ 260 w 282"/>
                <a:gd name="T21" fmla="*/ 19 h 156"/>
                <a:gd name="T22" fmla="*/ 258 w 282"/>
                <a:gd name="T23" fmla="*/ 15 h 156"/>
                <a:gd name="T24" fmla="*/ 254 w 282"/>
                <a:gd name="T25" fmla="*/ 9 h 156"/>
                <a:gd name="T26" fmla="*/ 165 w 282"/>
                <a:gd name="T27" fmla="*/ 6 h 156"/>
                <a:gd name="T28" fmla="*/ 10 w 282"/>
                <a:gd name="T29" fmla="*/ 0 h 156"/>
                <a:gd name="T30" fmla="*/ 0 w 282"/>
                <a:gd name="T31" fmla="*/ 146 h 156"/>
                <a:gd name="T32" fmla="*/ 133 w 282"/>
                <a:gd name="T33" fmla="*/ 153 h 156"/>
                <a:gd name="T34" fmla="*/ 282 w 282"/>
                <a:gd name="T35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2" h="156">
                  <a:moveTo>
                    <a:pt x="282" y="156"/>
                  </a:moveTo>
                  <a:cubicBezTo>
                    <a:pt x="282" y="52"/>
                    <a:pt x="282" y="52"/>
                    <a:pt x="282" y="52"/>
                  </a:cubicBezTo>
                  <a:cubicBezTo>
                    <a:pt x="276" y="49"/>
                    <a:pt x="276" y="49"/>
                    <a:pt x="276" y="49"/>
                  </a:cubicBezTo>
                  <a:cubicBezTo>
                    <a:pt x="273" y="47"/>
                    <a:pt x="273" y="47"/>
                    <a:pt x="273" y="47"/>
                  </a:cubicBezTo>
                  <a:cubicBezTo>
                    <a:pt x="271" y="41"/>
                    <a:pt x="271" y="41"/>
                    <a:pt x="271" y="41"/>
                  </a:cubicBezTo>
                  <a:cubicBezTo>
                    <a:pt x="265" y="35"/>
                    <a:pt x="265" y="35"/>
                    <a:pt x="265" y="35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1" y="24"/>
                    <a:pt x="271" y="24"/>
                    <a:pt x="271" y="24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58" y="15"/>
                    <a:pt x="258" y="15"/>
                    <a:pt x="258" y="15"/>
                  </a:cubicBezTo>
                  <a:cubicBezTo>
                    <a:pt x="254" y="9"/>
                    <a:pt x="254" y="9"/>
                    <a:pt x="254" y="9"/>
                  </a:cubicBezTo>
                  <a:cubicBezTo>
                    <a:pt x="254" y="9"/>
                    <a:pt x="187" y="7"/>
                    <a:pt x="165" y="6"/>
                  </a:cubicBezTo>
                  <a:cubicBezTo>
                    <a:pt x="126" y="5"/>
                    <a:pt x="10" y="0"/>
                    <a:pt x="10" y="0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41" y="148"/>
                    <a:pt x="104" y="151"/>
                    <a:pt x="133" y="153"/>
                  </a:cubicBezTo>
                  <a:cubicBezTo>
                    <a:pt x="169" y="154"/>
                    <a:pt x="282" y="156"/>
                    <a:pt x="282" y="156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0" name="Freeform 12"/>
            <p:cNvSpPr>
              <a:spLocks/>
            </p:cNvSpPr>
            <p:nvPr/>
          </p:nvSpPr>
          <p:spPr bwMode="auto">
            <a:xfrm>
              <a:off x="6279749" y="2242394"/>
              <a:ext cx="446907" cy="225984"/>
            </a:xfrm>
            <a:custGeom>
              <a:avLst/>
              <a:gdLst>
                <a:gd name="T0" fmla="*/ 313 w 313"/>
                <a:gd name="T1" fmla="*/ 158 h 158"/>
                <a:gd name="T2" fmla="*/ 313 w 313"/>
                <a:gd name="T3" fmla="*/ 158 h 158"/>
                <a:gd name="T4" fmla="*/ 313 w 313"/>
                <a:gd name="T5" fmla="*/ 158 h 158"/>
                <a:gd name="T6" fmla="*/ 311 w 313"/>
                <a:gd name="T7" fmla="*/ 154 h 158"/>
                <a:gd name="T8" fmla="*/ 310 w 313"/>
                <a:gd name="T9" fmla="*/ 148 h 158"/>
                <a:gd name="T10" fmla="*/ 304 w 313"/>
                <a:gd name="T11" fmla="*/ 146 h 158"/>
                <a:gd name="T12" fmla="*/ 304 w 313"/>
                <a:gd name="T13" fmla="*/ 145 h 158"/>
                <a:gd name="T14" fmla="*/ 302 w 313"/>
                <a:gd name="T15" fmla="*/ 142 h 158"/>
                <a:gd name="T16" fmla="*/ 304 w 313"/>
                <a:gd name="T17" fmla="*/ 140 h 158"/>
                <a:gd name="T18" fmla="*/ 303 w 313"/>
                <a:gd name="T19" fmla="*/ 135 h 158"/>
                <a:gd name="T20" fmla="*/ 300 w 313"/>
                <a:gd name="T21" fmla="*/ 133 h 158"/>
                <a:gd name="T22" fmla="*/ 299 w 313"/>
                <a:gd name="T23" fmla="*/ 130 h 158"/>
                <a:gd name="T24" fmla="*/ 297 w 313"/>
                <a:gd name="T25" fmla="*/ 123 h 158"/>
                <a:gd name="T26" fmla="*/ 297 w 313"/>
                <a:gd name="T27" fmla="*/ 113 h 158"/>
                <a:gd name="T28" fmla="*/ 296 w 313"/>
                <a:gd name="T29" fmla="*/ 111 h 158"/>
                <a:gd name="T30" fmla="*/ 294 w 313"/>
                <a:gd name="T31" fmla="*/ 108 h 158"/>
                <a:gd name="T32" fmla="*/ 295 w 313"/>
                <a:gd name="T33" fmla="*/ 104 h 158"/>
                <a:gd name="T34" fmla="*/ 295 w 313"/>
                <a:gd name="T35" fmla="*/ 94 h 158"/>
                <a:gd name="T36" fmla="*/ 293 w 313"/>
                <a:gd name="T37" fmla="*/ 87 h 158"/>
                <a:gd name="T38" fmla="*/ 291 w 313"/>
                <a:gd name="T39" fmla="*/ 85 h 158"/>
                <a:gd name="T40" fmla="*/ 289 w 313"/>
                <a:gd name="T41" fmla="*/ 85 h 158"/>
                <a:gd name="T42" fmla="*/ 288 w 313"/>
                <a:gd name="T43" fmla="*/ 83 h 158"/>
                <a:gd name="T44" fmla="*/ 287 w 313"/>
                <a:gd name="T45" fmla="*/ 78 h 158"/>
                <a:gd name="T46" fmla="*/ 286 w 313"/>
                <a:gd name="T47" fmla="*/ 74 h 158"/>
                <a:gd name="T48" fmla="*/ 289 w 313"/>
                <a:gd name="T49" fmla="*/ 73 h 158"/>
                <a:gd name="T50" fmla="*/ 289 w 313"/>
                <a:gd name="T51" fmla="*/ 72 h 158"/>
                <a:gd name="T52" fmla="*/ 288 w 313"/>
                <a:gd name="T53" fmla="*/ 71 h 158"/>
                <a:gd name="T54" fmla="*/ 287 w 313"/>
                <a:gd name="T55" fmla="*/ 68 h 158"/>
                <a:gd name="T56" fmla="*/ 285 w 313"/>
                <a:gd name="T57" fmla="*/ 65 h 158"/>
                <a:gd name="T58" fmla="*/ 283 w 313"/>
                <a:gd name="T59" fmla="*/ 60 h 158"/>
                <a:gd name="T60" fmla="*/ 281 w 313"/>
                <a:gd name="T61" fmla="*/ 54 h 158"/>
                <a:gd name="T62" fmla="*/ 278 w 313"/>
                <a:gd name="T63" fmla="*/ 49 h 158"/>
                <a:gd name="T64" fmla="*/ 275 w 313"/>
                <a:gd name="T65" fmla="*/ 40 h 158"/>
                <a:gd name="T66" fmla="*/ 272 w 313"/>
                <a:gd name="T67" fmla="*/ 36 h 158"/>
                <a:gd name="T68" fmla="*/ 271 w 313"/>
                <a:gd name="T69" fmla="*/ 35 h 158"/>
                <a:gd name="T70" fmla="*/ 267 w 313"/>
                <a:gd name="T71" fmla="*/ 32 h 158"/>
                <a:gd name="T72" fmla="*/ 260 w 313"/>
                <a:gd name="T73" fmla="*/ 27 h 158"/>
                <a:gd name="T74" fmla="*/ 255 w 313"/>
                <a:gd name="T75" fmla="*/ 25 h 158"/>
                <a:gd name="T76" fmla="*/ 250 w 313"/>
                <a:gd name="T77" fmla="*/ 23 h 158"/>
                <a:gd name="T78" fmla="*/ 246 w 313"/>
                <a:gd name="T79" fmla="*/ 19 h 158"/>
                <a:gd name="T80" fmla="*/ 239 w 313"/>
                <a:gd name="T81" fmla="*/ 18 h 158"/>
                <a:gd name="T82" fmla="*/ 230 w 313"/>
                <a:gd name="T83" fmla="*/ 19 h 158"/>
                <a:gd name="T84" fmla="*/ 227 w 313"/>
                <a:gd name="T85" fmla="*/ 19 h 158"/>
                <a:gd name="T86" fmla="*/ 224 w 313"/>
                <a:gd name="T87" fmla="*/ 20 h 158"/>
                <a:gd name="T88" fmla="*/ 222 w 313"/>
                <a:gd name="T89" fmla="*/ 22 h 158"/>
                <a:gd name="T90" fmla="*/ 219 w 313"/>
                <a:gd name="T91" fmla="*/ 21 h 158"/>
                <a:gd name="T92" fmla="*/ 216 w 313"/>
                <a:gd name="T93" fmla="*/ 19 h 158"/>
                <a:gd name="T94" fmla="*/ 210 w 313"/>
                <a:gd name="T95" fmla="*/ 16 h 158"/>
                <a:gd name="T96" fmla="*/ 202 w 313"/>
                <a:gd name="T97" fmla="*/ 12 h 158"/>
                <a:gd name="T98" fmla="*/ 10 w 313"/>
                <a:gd name="T99" fmla="*/ 0 h 158"/>
                <a:gd name="T100" fmla="*/ 0 w 313"/>
                <a:gd name="T101" fmla="*/ 95 h 158"/>
                <a:gd name="T102" fmla="*/ 73 w 313"/>
                <a:gd name="T103" fmla="*/ 102 h 158"/>
                <a:gd name="T104" fmla="*/ 69 w 313"/>
                <a:gd name="T105" fmla="*/ 149 h 158"/>
                <a:gd name="T106" fmla="*/ 69 w 313"/>
                <a:gd name="T107" fmla="*/ 149 h 158"/>
                <a:gd name="T108" fmla="*/ 224 w 313"/>
                <a:gd name="T109" fmla="*/ 155 h 158"/>
                <a:gd name="T110" fmla="*/ 313 w 313"/>
                <a:gd name="T11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3" h="158">
                  <a:moveTo>
                    <a:pt x="313" y="158"/>
                  </a:moveTo>
                  <a:cubicBezTo>
                    <a:pt x="313" y="158"/>
                    <a:pt x="313" y="158"/>
                    <a:pt x="313" y="158"/>
                  </a:cubicBezTo>
                  <a:cubicBezTo>
                    <a:pt x="313" y="158"/>
                    <a:pt x="313" y="158"/>
                    <a:pt x="313" y="158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8"/>
                    <a:pt x="305" y="147"/>
                    <a:pt x="304" y="146"/>
                  </a:cubicBezTo>
                  <a:cubicBezTo>
                    <a:pt x="303" y="145"/>
                    <a:pt x="304" y="145"/>
                    <a:pt x="304" y="145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35"/>
                    <a:pt x="303" y="135"/>
                    <a:pt x="303" y="135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299" y="130"/>
                    <a:pt x="299" y="130"/>
                    <a:pt x="299" y="130"/>
                  </a:cubicBezTo>
                  <a:cubicBezTo>
                    <a:pt x="297" y="123"/>
                    <a:pt x="297" y="123"/>
                    <a:pt x="297" y="123"/>
                  </a:cubicBezTo>
                  <a:cubicBezTo>
                    <a:pt x="297" y="113"/>
                    <a:pt x="297" y="113"/>
                    <a:pt x="297" y="113"/>
                  </a:cubicBezTo>
                  <a:cubicBezTo>
                    <a:pt x="296" y="111"/>
                    <a:pt x="296" y="111"/>
                    <a:pt x="296" y="111"/>
                  </a:cubicBezTo>
                  <a:cubicBezTo>
                    <a:pt x="294" y="108"/>
                    <a:pt x="294" y="108"/>
                    <a:pt x="294" y="108"/>
                  </a:cubicBezTo>
                  <a:cubicBezTo>
                    <a:pt x="295" y="104"/>
                    <a:pt x="295" y="104"/>
                    <a:pt x="295" y="104"/>
                  </a:cubicBezTo>
                  <a:cubicBezTo>
                    <a:pt x="295" y="94"/>
                    <a:pt x="295" y="94"/>
                    <a:pt x="295" y="94"/>
                  </a:cubicBezTo>
                  <a:cubicBezTo>
                    <a:pt x="293" y="87"/>
                    <a:pt x="293" y="87"/>
                    <a:pt x="293" y="87"/>
                  </a:cubicBezTo>
                  <a:cubicBezTo>
                    <a:pt x="291" y="85"/>
                    <a:pt x="291" y="85"/>
                    <a:pt x="291" y="85"/>
                  </a:cubicBezTo>
                  <a:cubicBezTo>
                    <a:pt x="289" y="85"/>
                    <a:pt x="289" y="85"/>
                    <a:pt x="289" y="85"/>
                  </a:cubicBezTo>
                  <a:cubicBezTo>
                    <a:pt x="288" y="83"/>
                    <a:pt x="288" y="83"/>
                    <a:pt x="288" y="83"/>
                  </a:cubicBezTo>
                  <a:cubicBezTo>
                    <a:pt x="287" y="78"/>
                    <a:pt x="287" y="78"/>
                    <a:pt x="287" y="78"/>
                  </a:cubicBezTo>
                  <a:cubicBezTo>
                    <a:pt x="286" y="74"/>
                    <a:pt x="286" y="74"/>
                    <a:pt x="286" y="74"/>
                  </a:cubicBezTo>
                  <a:cubicBezTo>
                    <a:pt x="289" y="73"/>
                    <a:pt x="289" y="73"/>
                    <a:pt x="289" y="73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78" y="49"/>
                    <a:pt x="278" y="49"/>
                    <a:pt x="278" y="49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2" y="36"/>
                    <a:pt x="272" y="36"/>
                    <a:pt x="272" y="36"/>
                  </a:cubicBezTo>
                  <a:cubicBezTo>
                    <a:pt x="271" y="35"/>
                    <a:pt x="271" y="35"/>
                    <a:pt x="271" y="35"/>
                  </a:cubicBezTo>
                  <a:cubicBezTo>
                    <a:pt x="267" y="32"/>
                    <a:pt x="267" y="32"/>
                    <a:pt x="267" y="32"/>
                  </a:cubicBezTo>
                  <a:cubicBezTo>
                    <a:pt x="260" y="27"/>
                    <a:pt x="260" y="27"/>
                    <a:pt x="260" y="27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0" y="23"/>
                    <a:pt x="250" y="23"/>
                    <a:pt x="250" y="23"/>
                  </a:cubicBezTo>
                  <a:cubicBezTo>
                    <a:pt x="246" y="19"/>
                    <a:pt x="246" y="19"/>
                    <a:pt x="246" y="19"/>
                  </a:cubicBezTo>
                  <a:cubicBezTo>
                    <a:pt x="239" y="18"/>
                    <a:pt x="239" y="18"/>
                    <a:pt x="239" y="18"/>
                  </a:cubicBezTo>
                  <a:cubicBezTo>
                    <a:pt x="230" y="19"/>
                    <a:pt x="230" y="19"/>
                    <a:pt x="230" y="19"/>
                  </a:cubicBezTo>
                  <a:cubicBezTo>
                    <a:pt x="227" y="19"/>
                    <a:pt x="227" y="19"/>
                    <a:pt x="227" y="19"/>
                  </a:cubicBezTo>
                  <a:cubicBezTo>
                    <a:pt x="224" y="20"/>
                    <a:pt x="224" y="20"/>
                    <a:pt x="224" y="20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0" y="16"/>
                    <a:pt x="210" y="16"/>
                    <a:pt x="210" y="16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75" y="149"/>
                    <a:pt x="186" y="154"/>
                    <a:pt x="224" y="155"/>
                  </a:cubicBezTo>
                  <a:cubicBezTo>
                    <a:pt x="246" y="156"/>
                    <a:pt x="313" y="158"/>
                    <a:pt x="313" y="158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1" name="Freeform 13"/>
            <p:cNvSpPr>
              <a:spLocks/>
            </p:cNvSpPr>
            <p:nvPr/>
          </p:nvSpPr>
          <p:spPr bwMode="auto">
            <a:xfrm>
              <a:off x="6293240" y="2040021"/>
              <a:ext cx="384509" cy="256340"/>
            </a:xfrm>
            <a:custGeom>
              <a:avLst/>
              <a:gdLst>
                <a:gd name="T0" fmla="*/ 200 w 269"/>
                <a:gd name="T1" fmla="*/ 158 h 180"/>
                <a:gd name="T2" fmla="*/ 206 w 269"/>
                <a:gd name="T3" fmla="*/ 161 h 180"/>
                <a:gd name="T4" fmla="*/ 209 w 269"/>
                <a:gd name="T5" fmla="*/ 163 h 180"/>
                <a:gd name="T6" fmla="*/ 212 w 269"/>
                <a:gd name="T7" fmla="*/ 164 h 180"/>
                <a:gd name="T8" fmla="*/ 214 w 269"/>
                <a:gd name="T9" fmla="*/ 162 h 180"/>
                <a:gd name="T10" fmla="*/ 217 w 269"/>
                <a:gd name="T11" fmla="*/ 161 h 180"/>
                <a:gd name="T12" fmla="*/ 220 w 269"/>
                <a:gd name="T13" fmla="*/ 161 h 180"/>
                <a:gd name="T14" fmla="*/ 229 w 269"/>
                <a:gd name="T15" fmla="*/ 160 h 180"/>
                <a:gd name="T16" fmla="*/ 236 w 269"/>
                <a:gd name="T17" fmla="*/ 161 h 180"/>
                <a:gd name="T18" fmla="*/ 240 w 269"/>
                <a:gd name="T19" fmla="*/ 165 h 180"/>
                <a:gd name="T20" fmla="*/ 245 w 269"/>
                <a:gd name="T21" fmla="*/ 167 h 180"/>
                <a:gd name="T22" fmla="*/ 250 w 269"/>
                <a:gd name="T23" fmla="*/ 169 h 180"/>
                <a:gd name="T24" fmla="*/ 257 w 269"/>
                <a:gd name="T25" fmla="*/ 174 h 180"/>
                <a:gd name="T26" fmla="*/ 261 w 269"/>
                <a:gd name="T27" fmla="*/ 177 h 180"/>
                <a:gd name="T28" fmla="*/ 262 w 269"/>
                <a:gd name="T29" fmla="*/ 178 h 180"/>
                <a:gd name="T30" fmla="*/ 263 w 269"/>
                <a:gd name="T31" fmla="*/ 180 h 180"/>
                <a:gd name="T32" fmla="*/ 263 w 269"/>
                <a:gd name="T33" fmla="*/ 180 h 180"/>
                <a:gd name="T34" fmla="*/ 263 w 269"/>
                <a:gd name="T35" fmla="*/ 177 h 180"/>
                <a:gd name="T36" fmla="*/ 263 w 269"/>
                <a:gd name="T37" fmla="*/ 173 h 180"/>
                <a:gd name="T38" fmla="*/ 259 w 269"/>
                <a:gd name="T39" fmla="*/ 170 h 180"/>
                <a:gd name="T40" fmla="*/ 259 w 269"/>
                <a:gd name="T41" fmla="*/ 167 h 180"/>
                <a:gd name="T42" fmla="*/ 260 w 269"/>
                <a:gd name="T43" fmla="*/ 164 h 180"/>
                <a:gd name="T44" fmla="*/ 263 w 269"/>
                <a:gd name="T45" fmla="*/ 163 h 180"/>
                <a:gd name="T46" fmla="*/ 263 w 269"/>
                <a:gd name="T47" fmla="*/ 156 h 180"/>
                <a:gd name="T48" fmla="*/ 264 w 269"/>
                <a:gd name="T49" fmla="*/ 153 h 180"/>
                <a:gd name="T50" fmla="*/ 266 w 269"/>
                <a:gd name="T51" fmla="*/ 152 h 180"/>
                <a:gd name="T52" fmla="*/ 266 w 269"/>
                <a:gd name="T53" fmla="*/ 148 h 180"/>
                <a:gd name="T54" fmla="*/ 264 w 269"/>
                <a:gd name="T55" fmla="*/ 143 h 180"/>
                <a:gd name="T56" fmla="*/ 262 w 269"/>
                <a:gd name="T57" fmla="*/ 142 h 180"/>
                <a:gd name="T58" fmla="*/ 263 w 269"/>
                <a:gd name="T59" fmla="*/ 137 h 180"/>
                <a:gd name="T60" fmla="*/ 263 w 269"/>
                <a:gd name="T61" fmla="*/ 134 h 180"/>
                <a:gd name="T62" fmla="*/ 266 w 269"/>
                <a:gd name="T63" fmla="*/ 134 h 180"/>
                <a:gd name="T64" fmla="*/ 269 w 269"/>
                <a:gd name="T65" fmla="*/ 47 h 180"/>
                <a:gd name="T66" fmla="*/ 266 w 269"/>
                <a:gd name="T67" fmla="*/ 44 h 180"/>
                <a:gd name="T68" fmla="*/ 264 w 269"/>
                <a:gd name="T69" fmla="*/ 41 h 180"/>
                <a:gd name="T70" fmla="*/ 259 w 269"/>
                <a:gd name="T71" fmla="*/ 39 h 180"/>
                <a:gd name="T72" fmla="*/ 258 w 269"/>
                <a:gd name="T73" fmla="*/ 36 h 180"/>
                <a:gd name="T74" fmla="*/ 255 w 269"/>
                <a:gd name="T75" fmla="*/ 33 h 180"/>
                <a:gd name="T76" fmla="*/ 254 w 269"/>
                <a:gd name="T77" fmla="*/ 31 h 180"/>
                <a:gd name="T78" fmla="*/ 254 w 269"/>
                <a:gd name="T79" fmla="*/ 29 h 180"/>
                <a:gd name="T80" fmla="*/ 254 w 269"/>
                <a:gd name="T81" fmla="*/ 27 h 180"/>
                <a:gd name="T82" fmla="*/ 257 w 269"/>
                <a:gd name="T83" fmla="*/ 24 h 180"/>
                <a:gd name="T84" fmla="*/ 260 w 269"/>
                <a:gd name="T85" fmla="*/ 21 h 180"/>
                <a:gd name="T86" fmla="*/ 264 w 269"/>
                <a:gd name="T87" fmla="*/ 17 h 180"/>
                <a:gd name="T88" fmla="*/ 263 w 269"/>
                <a:gd name="T89" fmla="*/ 15 h 180"/>
                <a:gd name="T90" fmla="*/ 263 w 269"/>
                <a:gd name="T91" fmla="*/ 14 h 180"/>
                <a:gd name="T92" fmla="*/ 136 w 269"/>
                <a:gd name="T93" fmla="*/ 8 h 180"/>
                <a:gd name="T94" fmla="*/ 14 w 269"/>
                <a:gd name="T95" fmla="*/ 0 h 180"/>
                <a:gd name="T96" fmla="*/ 0 w 269"/>
                <a:gd name="T97" fmla="*/ 142 h 180"/>
                <a:gd name="T98" fmla="*/ 192 w 269"/>
                <a:gd name="T99" fmla="*/ 154 h 180"/>
                <a:gd name="T100" fmla="*/ 200 w 269"/>
                <a:gd name="T101" fmla="*/ 15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9" h="180">
                  <a:moveTo>
                    <a:pt x="200" y="158"/>
                  </a:moveTo>
                  <a:cubicBezTo>
                    <a:pt x="206" y="161"/>
                    <a:pt x="206" y="161"/>
                    <a:pt x="206" y="161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12" y="164"/>
                    <a:pt x="212" y="164"/>
                    <a:pt x="212" y="164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0" y="161"/>
                    <a:pt x="220" y="161"/>
                    <a:pt x="220" y="161"/>
                  </a:cubicBezTo>
                  <a:cubicBezTo>
                    <a:pt x="229" y="160"/>
                    <a:pt x="229" y="160"/>
                    <a:pt x="229" y="160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45" y="167"/>
                    <a:pt x="245" y="167"/>
                    <a:pt x="245" y="167"/>
                  </a:cubicBezTo>
                  <a:cubicBezTo>
                    <a:pt x="250" y="169"/>
                    <a:pt x="250" y="169"/>
                    <a:pt x="250" y="169"/>
                  </a:cubicBezTo>
                  <a:cubicBezTo>
                    <a:pt x="257" y="174"/>
                    <a:pt x="257" y="174"/>
                    <a:pt x="257" y="174"/>
                  </a:cubicBezTo>
                  <a:cubicBezTo>
                    <a:pt x="261" y="177"/>
                    <a:pt x="261" y="177"/>
                    <a:pt x="261" y="177"/>
                  </a:cubicBezTo>
                  <a:cubicBezTo>
                    <a:pt x="262" y="178"/>
                    <a:pt x="262" y="178"/>
                    <a:pt x="262" y="178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77"/>
                    <a:pt x="263" y="177"/>
                    <a:pt x="263" y="177"/>
                  </a:cubicBezTo>
                  <a:cubicBezTo>
                    <a:pt x="263" y="173"/>
                    <a:pt x="263" y="173"/>
                    <a:pt x="263" y="173"/>
                  </a:cubicBezTo>
                  <a:cubicBezTo>
                    <a:pt x="259" y="170"/>
                    <a:pt x="259" y="170"/>
                    <a:pt x="259" y="170"/>
                  </a:cubicBezTo>
                  <a:cubicBezTo>
                    <a:pt x="259" y="167"/>
                    <a:pt x="259" y="167"/>
                    <a:pt x="259" y="167"/>
                  </a:cubicBezTo>
                  <a:cubicBezTo>
                    <a:pt x="260" y="164"/>
                    <a:pt x="260" y="164"/>
                    <a:pt x="260" y="164"/>
                  </a:cubicBezTo>
                  <a:cubicBezTo>
                    <a:pt x="263" y="163"/>
                    <a:pt x="263" y="163"/>
                    <a:pt x="263" y="163"/>
                  </a:cubicBezTo>
                  <a:cubicBezTo>
                    <a:pt x="263" y="156"/>
                    <a:pt x="263" y="156"/>
                    <a:pt x="263" y="156"/>
                  </a:cubicBezTo>
                  <a:cubicBezTo>
                    <a:pt x="264" y="153"/>
                    <a:pt x="264" y="153"/>
                    <a:pt x="264" y="153"/>
                  </a:cubicBezTo>
                  <a:cubicBezTo>
                    <a:pt x="266" y="152"/>
                    <a:pt x="266" y="152"/>
                    <a:pt x="266" y="152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3" y="137"/>
                    <a:pt x="263" y="137"/>
                    <a:pt x="263" y="137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6" y="134"/>
                    <a:pt x="266" y="134"/>
                    <a:pt x="266" y="134"/>
                  </a:cubicBezTo>
                  <a:cubicBezTo>
                    <a:pt x="269" y="47"/>
                    <a:pt x="269" y="47"/>
                    <a:pt x="269" y="47"/>
                  </a:cubicBezTo>
                  <a:cubicBezTo>
                    <a:pt x="266" y="44"/>
                    <a:pt x="266" y="44"/>
                    <a:pt x="266" y="44"/>
                  </a:cubicBezTo>
                  <a:cubicBezTo>
                    <a:pt x="264" y="41"/>
                    <a:pt x="264" y="41"/>
                    <a:pt x="264" y="41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6"/>
                    <a:pt x="258" y="36"/>
                    <a:pt x="258" y="36"/>
                  </a:cubicBezTo>
                  <a:cubicBezTo>
                    <a:pt x="255" y="33"/>
                    <a:pt x="255" y="33"/>
                    <a:pt x="255" y="33"/>
                  </a:cubicBezTo>
                  <a:cubicBezTo>
                    <a:pt x="254" y="31"/>
                    <a:pt x="254" y="31"/>
                    <a:pt x="254" y="31"/>
                  </a:cubicBezTo>
                  <a:cubicBezTo>
                    <a:pt x="254" y="29"/>
                    <a:pt x="254" y="29"/>
                    <a:pt x="254" y="29"/>
                  </a:cubicBezTo>
                  <a:cubicBezTo>
                    <a:pt x="254" y="27"/>
                    <a:pt x="254" y="27"/>
                    <a:pt x="254" y="27"/>
                  </a:cubicBezTo>
                  <a:cubicBezTo>
                    <a:pt x="257" y="24"/>
                    <a:pt x="257" y="24"/>
                    <a:pt x="257" y="24"/>
                  </a:cubicBezTo>
                  <a:cubicBezTo>
                    <a:pt x="260" y="21"/>
                    <a:pt x="260" y="21"/>
                    <a:pt x="260" y="21"/>
                  </a:cubicBezTo>
                  <a:cubicBezTo>
                    <a:pt x="264" y="17"/>
                    <a:pt x="264" y="17"/>
                    <a:pt x="264" y="17"/>
                  </a:cubicBezTo>
                  <a:cubicBezTo>
                    <a:pt x="263" y="15"/>
                    <a:pt x="263" y="15"/>
                    <a:pt x="263" y="15"/>
                  </a:cubicBez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167" y="10"/>
                    <a:pt x="136" y="8"/>
                  </a:cubicBezTo>
                  <a:cubicBezTo>
                    <a:pt x="105" y="6"/>
                    <a:pt x="14" y="0"/>
                    <a:pt x="1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92" y="154"/>
                    <a:pt x="192" y="154"/>
                    <a:pt x="192" y="154"/>
                  </a:cubicBezTo>
                  <a:lnTo>
                    <a:pt x="200" y="15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2" name="Freeform 14"/>
            <p:cNvSpPr>
              <a:spLocks/>
            </p:cNvSpPr>
            <p:nvPr/>
          </p:nvSpPr>
          <p:spPr bwMode="auto">
            <a:xfrm>
              <a:off x="5922223" y="2058571"/>
              <a:ext cx="386195" cy="318738"/>
            </a:xfrm>
            <a:custGeom>
              <a:avLst/>
              <a:gdLst>
                <a:gd name="T0" fmla="*/ 229 w 229"/>
                <a:gd name="T1" fmla="*/ 27 h 189"/>
                <a:gd name="T2" fmla="*/ 228 w 229"/>
                <a:gd name="T3" fmla="*/ 27 h 189"/>
                <a:gd name="T4" fmla="*/ 28 w 229"/>
                <a:gd name="T5" fmla="*/ 0 h 189"/>
                <a:gd name="T6" fmla="*/ 24 w 229"/>
                <a:gd name="T7" fmla="*/ 23 h 189"/>
                <a:gd name="T8" fmla="*/ 7 w 229"/>
                <a:gd name="T9" fmla="*/ 122 h 189"/>
                <a:gd name="T10" fmla="*/ 0 w 229"/>
                <a:gd name="T11" fmla="*/ 162 h 189"/>
                <a:gd name="T12" fmla="*/ 61 w 229"/>
                <a:gd name="T13" fmla="*/ 172 h 189"/>
                <a:gd name="T14" fmla="*/ 212 w 229"/>
                <a:gd name="T15" fmla="*/ 189 h 189"/>
                <a:gd name="T16" fmla="*/ 220 w 229"/>
                <a:gd name="T17" fmla="*/ 109 h 189"/>
                <a:gd name="T18" fmla="*/ 229 w 229"/>
                <a:gd name="T19" fmla="*/ 2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189">
                  <a:moveTo>
                    <a:pt x="229" y="27"/>
                  </a:moveTo>
                  <a:lnTo>
                    <a:pt x="228" y="27"/>
                  </a:lnTo>
                  <a:lnTo>
                    <a:pt x="28" y="0"/>
                  </a:lnTo>
                  <a:lnTo>
                    <a:pt x="24" y="23"/>
                  </a:lnTo>
                  <a:lnTo>
                    <a:pt x="7" y="122"/>
                  </a:lnTo>
                  <a:lnTo>
                    <a:pt x="0" y="162"/>
                  </a:lnTo>
                  <a:lnTo>
                    <a:pt x="61" y="172"/>
                  </a:lnTo>
                  <a:lnTo>
                    <a:pt x="212" y="189"/>
                  </a:lnTo>
                  <a:lnTo>
                    <a:pt x="220" y="109"/>
                  </a:lnTo>
                  <a:lnTo>
                    <a:pt x="229" y="27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3" name="Freeform 15"/>
            <p:cNvSpPr>
              <a:spLocks/>
            </p:cNvSpPr>
            <p:nvPr/>
          </p:nvSpPr>
          <p:spPr bwMode="auto">
            <a:xfrm>
              <a:off x="6313478" y="1829214"/>
              <a:ext cx="359212" cy="231044"/>
            </a:xfrm>
            <a:custGeom>
              <a:avLst/>
              <a:gdLst>
                <a:gd name="T0" fmla="*/ 249 w 251"/>
                <a:gd name="T1" fmla="*/ 161 h 162"/>
                <a:gd name="T2" fmla="*/ 249 w 251"/>
                <a:gd name="T3" fmla="*/ 162 h 162"/>
                <a:gd name="T4" fmla="*/ 249 w 251"/>
                <a:gd name="T5" fmla="*/ 162 h 162"/>
                <a:gd name="T6" fmla="*/ 251 w 251"/>
                <a:gd name="T7" fmla="*/ 160 h 162"/>
                <a:gd name="T8" fmla="*/ 251 w 251"/>
                <a:gd name="T9" fmla="*/ 155 h 162"/>
                <a:gd name="T10" fmla="*/ 251 w 251"/>
                <a:gd name="T11" fmla="*/ 150 h 162"/>
                <a:gd name="T12" fmla="*/ 250 w 251"/>
                <a:gd name="T13" fmla="*/ 144 h 162"/>
                <a:gd name="T14" fmla="*/ 248 w 251"/>
                <a:gd name="T15" fmla="*/ 141 h 162"/>
                <a:gd name="T16" fmla="*/ 245 w 251"/>
                <a:gd name="T17" fmla="*/ 138 h 162"/>
                <a:gd name="T18" fmla="*/ 245 w 251"/>
                <a:gd name="T19" fmla="*/ 131 h 162"/>
                <a:gd name="T20" fmla="*/ 244 w 251"/>
                <a:gd name="T21" fmla="*/ 129 h 162"/>
                <a:gd name="T22" fmla="*/ 242 w 251"/>
                <a:gd name="T23" fmla="*/ 126 h 162"/>
                <a:gd name="T24" fmla="*/ 242 w 251"/>
                <a:gd name="T25" fmla="*/ 117 h 162"/>
                <a:gd name="T26" fmla="*/ 242 w 251"/>
                <a:gd name="T27" fmla="*/ 103 h 162"/>
                <a:gd name="T28" fmla="*/ 241 w 251"/>
                <a:gd name="T29" fmla="*/ 86 h 162"/>
                <a:gd name="T30" fmla="*/ 241 w 251"/>
                <a:gd name="T31" fmla="*/ 77 h 162"/>
                <a:gd name="T32" fmla="*/ 237 w 251"/>
                <a:gd name="T33" fmla="*/ 70 h 162"/>
                <a:gd name="T34" fmla="*/ 234 w 251"/>
                <a:gd name="T35" fmla="*/ 60 h 162"/>
                <a:gd name="T36" fmla="*/ 232 w 251"/>
                <a:gd name="T37" fmla="*/ 54 h 162"/>
                <a:gd name="T38" fmla="*/ 234 w 251"/>
                <a:gd name="T39" fmla="*/ 47 h 162"/>
                <a:gd name="T40" fmla="*/ 233 w 251"/>
                <a:gd name="T41" fmla="*/ 41 h 162"/>
                <a:gd name="T42" fmla="*/ 232 w 251"/>
                <a:gd name="T43" fmla="*/ 39 h 162"/>
                <a:gd name="T44" fmla="*/ 232 w 251"/>
                <a:gd name="T45" fmla="*/ 34 h 162"/>
                <a:gd name="T46" fmla="*/ 232 w 251"/>
                <a:gd name="T47" fmla="*/ 33 h 162"/>
                <a:gd name="T48" fmla="*/ 234 w 251"/>
                <a:gd name="T49" fmla="*/ 31 h 162"/>
                <a:gd name="T50" fmla="*/ 235 w 251"/>
                <a:gd name="T51" fmla="*/ 29 h 162"/>
                <a:gd name="T52" fmla="*/ 235 w 251"/>
                <a:gd name="T53" fmla="*/ 25 h 162"/>
                <a:gd name="T54" fmla="*/ 232 w 251"/>
                <a:gd name="T55" fmla="*/ 22 h 162"/>
                <a:gd name="T56" fmla="*/ 232 w 251"/>
                <a:gd name="T57" fmla="*/ 21 h 162"/>
                <a:gd name="T58" fmla="*/ 231 w 251"/>
                <a:gd name="T59" fmla="*/ 18 h 162"/>
                <a:gd name="T60" fmla="*/ 230 w 251"/>
                <a:gd name="T61" fmla="*/ 13 h 162"/>
                <a:gd name="T62" fmla="*/ 97 w 251"/>
                <a:gd name="T63" fmla="*/ 7 h 162"/>
                <a:gd name="T64" fmla="*/ 14 w 251"/>
                <a:gd name="T65" fmla="*/ 0 h 162"/>
                <a:gd name="T66" fmla="*/ 0 w 251"/>
                <a:gd name="T67" fmla="*/ 147 h 162"/>
                <a:gd name="T68" fmla="*/ 122 w 251"/>
                <a:gd name="T69" fmla="*/ 155 h 162"/>
                <a:gd name="T70" fmla="*/ 249 w 251"/>
                <a:gd name="T71" fmla="*/ 16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162">
                  <a:moveTo>
                    <a:pt x="249" y="161"/>
                  </a:moveTo>
                  <a:cubicBezTo>
                    <a:pt x="249" y="162"/>
                    <a:pt x="249" y="162"/>
                    <a:pt x="249" y="162"/>
                  </a:cubicBezTo>
                  <a:cubicBezTo>
                    <a:pt x="249" y="162"/>
                    <a:pt x="249" y="162"/>
                    <a:pt x="249" y="162"/>
                  </a:cubicBezTo>
                  <a:cubicBezTo>
                    <a:pt x="251" y="160"/>
                    <a:pt x="251" y="160"/>
                    <a:pt x="251" y="160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1" y="150"/>
                    <a:pt x="251" y="150"/>
                    <a:pt x="251" y="150"/>
                  </a:cubicBezTo>
                  <a:cubicBezTo>
                    <a:pt x="250" y="144"/>
                    <a:pt x="250" y="144"/>
                    <a:pt x="250" y="144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5" y="138"/>
                    <a:pt x="245" y="138"/>
                    <a:pt x="245" y="138"/>
                  </a:cubicBezTo>
                  <a:cubicBezTo>
                    <a:pt x="245" y="131"/>
                    <a:pt x="245" y="131"/>
                    <a:pt x="245" y="131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2" y="126"/>
                    <a:pt x="242" y="126"/>
                    <a:pt x="242" y="126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03"/>
                    <a:pt x="242" y="103"/>
                    <a:pt x="242" y="103"/>
                  </a:cubicBezTo>
                  <a:cubicBezTo>
                    <a:pt x="241" y="86"/>
                    <a:pt x="241" y="86"/>
                    <a:pt x="241" y="86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7" y="70"/>
                    <a:pt x="237" y="70"/>
                    <a:pt x="237" y="70"/>
                  </a:cubicBezTo>
                  <a:cubicBezTo>
                    <a:pt x="234" y="60"/>
                    <a:pt x="234" y="60"/>
                    <a:pt x="234" y="60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4" y="47"/>
                    <a:pt x="234" y="47"/>
                    <a:pt x="234" y="47"/>
                  </a:cubicBezTo>
                  <a:cubicBezTo>
                    <a:pt x="233" y="41"/>
                    <a:pt x="233" y="41"/>
                    <a:pt x="233" y="41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2" y="34"/>
                    <a:pt x="232" y="34"/>
                    <a:pt x="232" y="34"/>
                  </a:cubicBezTo>
                  <a:cubicBezTo>
                    <a:pt x="232" y="33"/>
                    <a:pt x="232" y="33"/>
                    <a:pt x="232" y="33"/>
                  </a:cubicBezTo>
                  <a:cubicBezTo>
                    <a:pt x="234" y="31"/>
                    <a:pt x="234" y="31"/>
                    <a:pt x="234" y="31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5"/>
                    <a:pt x="235" y="25"/>
                    <a:pt x="235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31" y="18"/>
                    <a:pt x="231" y="18"/>
                    <a:pt x="231" y="18"/>
                  </a:cubicBezTo>
                  <a:cubicBezTo>
                    <a:pt x="230" y="13"/>
                    <a:pt x="230" y="13"/>
                    <a:pt x="230" y="13"/>
                  </a:cubicBezTo>
                  <a:cubicBezTo>
                    <a:pt x="230" y="13"/>
                    <a:pt x="130" y="9"/>
                    <a:pt x="97" y="7"/>
                  </a:cubicBezTo>
                  <a:cubicBezTo>
                    <a:pt x="76" y="6"/>
                    <a:pt x="14" y="0"/>
                    <a:pt x="14" y="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91" y="153"/>
                    <a:pt x="122" y="155"/>
                  </a:cubicBezTo>
                  <a:cubicBezTo>
                    <a:pt x="153" y="157"/>
                    <a:pt x="249" y="161"/>
                    <a:pt x="249" y="1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4" name="Freeform 16"/>
            <p:cNvSpPr>
              <a:spLocks/>
            </p:cNvSpPr>
            <p:nvPr/>
          </p:nvSpPr>
          <p:spPr bwMode="auto">
            <a:xfrm>
              <a:off x="5982935" y="2348640"/>
              <a:ext cx="401373" cy="315365"/>
            </a:xfrm>
            <a:custGeom>
              <a:avLst/>
              <a:gdLst>
                <a:gd name="T0" fmla="*/ 267 w 281"/>
                <a:gd name="T1" fmla="*/ 221 h 221"/>
                <a:gd name="T2" fmla="*/ 277 w 281"/>
                <a:gd name="T3" fmla="*/ 75 h 221"/>
                <a:gd name="T4" fmla="*/ 277 w 281"/>
                <a:gd name="T5" fmla="*/ 75 h 221"/>
                <a:gd name="T6" fmla="*/ 277 w 281"/>
                <a:gd name="T7" fmla="*/ 75 h 221"/>
                <a:gd name="T8" fmla="*/ 281 w 281"/>
                <a:gd name="T9" fmla="*/ 28 h 221"/>
                <a:gd name="T10" fmla="*/ 208 w 281"/>
                <a:gd name="T11" fmla="*/ 21 h 221"/>
                <a:gd name="T12" fmla="*/ 30 w 281"/>
                <a:gd name="T13" fmla="*/ 0 h 221"/>
                <a:gd name="T14" fmla="*/ 0 w 281"/>
                <a:gd name="T15" fmla="*/ 192 h 221"/>
                <a:gd name="T16" fmla="*/ 229 w 281"/>
                <a:gd name="T17" fmla="*/ 219 h 221"/>
                <a:gd name="T18" fmla="*/ 267 w 281"/>
                <a:gd name="T19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1" h="221">
                  <a:moveTo>
                    <a:pt x="267" y="221"/>
                  </a:move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81" y="28"/>
                    <a:pt x="281" y="28"/>
                    <a:pt x="281" y="28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229" y="219"/>
                    <a:pt x="229" y="219"/>
                    <a:pt x="229" y="219"/>
                  </a:cubicBezTo>
                  <a:cubicBezTo>
                    <a:pt x="229" y="219"/>
                    <a:pt x="245" y="220"/>
                    <a:pt x="267" y="22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5" name="Freeform 17"/>
            <p:cNvSpPr>
              <a:spLocks/>
            </p:cNvSpPr>
            <p:nvPr/>
          </p:nvSpPr>
          <p:spPr bwMode="auto">
            <a:xfrm>
              <a:off x="5716477" y="2235648"/>
              <a:ext cx="308619" cy="386196"/>
            </a:xfrm>
            <a:custGeom>
              <a:avLst/>
              <a:gdLst>
                <a:gd name="T0" fmla="*/ 183 w 183"/>
                <a:gd name="T1" fmla="*/ 67 h 229"/>
                <a:gd name="T2" fmla="*/ 122 w 183"/>
                <a:gd name="T3" fmla="*/ 57 h 229"/>
                <a:gd name="T4" fmla="*/ 129 w 183"/>
                <a:gd name="T5" fmla="*/ 17 h 229"/>
                <a:gd name="T6" fmla="*/ 39 w 183"/>
                <a:gd name="T7" fmla="*/ 0 h 229"/>
                <a:gd name="T8" fmla="*/ 0 w 183"/>
                <a:gd name="T9" fmla="*/ 201 h 229"/>
                <a:gd name="T10" fmla="*/ 158 w 183"/>
                <a:gd name="T11" fmla="*/ 229 h 229"/>
                <a:gd name="T12" fmla="*/ 183 w 183"/>
                <a:gd name="T13" fmla="*/ 6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229">
                  <a:moveTo>
                    <a:pt x="183" y="67"/>
                  </a:moveTo>
                  <a:lnTo>
                    <a:pt x="122" y="57"/>
                  </a:lnTo>
                  <a:lnTo>
                    <a:pt x="129" y="17"/>
                  </a:lnTo>
                  <a:lnTo>
                    <a:pt x="39" y="0"/>
                  </a:lnTo>
                  <a:lnTo>
                    <a:pt x="0" y="201"/>
                  </a:lnTo>
                  <a:lnTo>
                    <a:pt x="158" y="229"/>
                  </a:lnTo>
                  <a:lnTo>
                    <a:pt x="183" y="67"/>
                  </a:ln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6" name="Freeform 18"/>
            <p:cNvSpPr>
              <a:spLocks/>
            </p:cNvSpPr>
            <p:nvPr/>
          </p:nvSpPr>
          <p:spPr bwMode="auto">
            <a:xfrm>
              <a:off x="5428095" y="2164818"/>
              <a:ext cx="354153" cy="536288"/>
            </a:xfrm>
            <a:custGeom>
              <a:avLst/>
              <a:gdLst>
                <a:gd name="T0" fmla="*/ 5 w 248"/>
                <a:gd name="T1" fmla="*/ 131 h 375"/>
                <a:gd name="T2" fmla="*/ 1 w 248"/>
                <a:gd name="T3" fmla="*/ 132 h 375"/>
                <a:gd name="T4" fmla="*/ 0 w 248"/>
                <a:gd name="T5" fmla="*/ 135 h 375"/>
                <a:gd name="T6" fmla="*/ 1 w 248"/>
                <a:gd name="T7" fmla="*/ 139 h 375"/>
                <a:gd name="T8" fmla="*/ 2 w 248"/>
                <a:gd name="T9" fmla="*/ 142 h 375"/>
                <a:gd name="T10" fmla="*/ 3 w 248"/>
                <a:gd name="T11" fmla="*/ 143 h 375"/>
                <a:gd name="T12" fmla="*/ 7 w 248"/>
                <a:gd name="T13" fmla="*/ 145 h 375"/>
                <a:gd name="T14" fmla="*/ 160 w 248"/>
                <a:gd name="T15" fmla="*/ 375 h 375"/>
                <a:gd name="T16" fmla="*/ 163 w 248"/>
                <a:gd name="T17" fmla="*/ 371 h 375"/>
                <a:gd name="T18" fmla="*/ 164 w 248"/>
                <a:gd name="T19" fmla="*/ 367 h 375"/>
                <a:gd name="T20" fmla="*/ 164 w 248"/>
                <a:gd name="T21" fmla="*/ 354 h 375"/>
                <a:gd name="T22" fmla="*/ 164 w 248"/>
                <a:gd name="T23" fmla="*/ 340 h 375"/>
                <a:gd name="T24" fmla="*/ 164 w 248"/>
                <a:gd name="T25" fmla="*/ 329 h 375"/>
                <a:gd name="T26" fmla="*/ 167 w 248"/>
                <a:gd name="T27" fmla="*/ 326 h 375"/>
                <a:gd name="T28" fmla="*/ 174 w 248"/>
                <a:gd name="T29" fmla="*/ 324 h 375"/>
                <a:gd name="T30" fmla="*/ 176 w 248"/>
                <a:gd name="T31" fmla="*/ 328 h 375"/>
                <a:gd name="T32" fmla="*/ 180 w 248"/>
                <a:gd name="T33" fmla="*/ 326 h 375"/>
                <a:gd name="T34" fmla="*/ 185 w 248"/>
                <a:gd name="T35" fmla="*/ 330 h 375"/>
                <a:gd name="T36" fmla="*/ 188 w 248"/>
                <a:gd name="T37" fmla="*/ 332 h 375"/>
                <a:gd name="T38" fmla="*/ 191 w 248"/>
                <a:gd name="T39" fmla="*/ 330 h 375"/>
                <a:gd name="T40" fmla="*/ 197 w 248"/>
                <a:gd name="T41" fmla="*/ 312 h 375"/>
                <a:gd name="T42" fmla="*/ 202 w 248"/>
                <a:gd name="T43" fmla="*/ 287 h 375"/>
                <a:gd name="T44" fmla="*/ 248 w 248"/>
                <a:gd name="T45" fmla="*/ 49 h 375"/>
                <a:gd name="T46" fmla="*/ 134 w 248"/>
                <a:gd name="T47" fmla="*/ 24 h 375"/>
                <a:gd name="T48" fmla="*/ 42 w 248"/>
                <a:gd name="T49" fmla="*/ 0 h 375"/>
                <a:gd name="T50" fmla="*/ 8 w 248"/>
                <a:gd name="T51" fmla="*/ 130 h 375"/>
                <a:gd name="T52" fmla="*/ 5 w 248"/>
                <a:gd name="T53" fmla="*/ 13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8" h="375">
                  <a:moveTo>
                    <a:pt x="5" y="131"/>
                  </a:moveTo>
                  <a:cubicBezTo>
                    <a:pt x="1" y="132"/>
                    <a:pt x="1" y="132"/>
                    <a:pt x="1" y="132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2"/>
                    <a:pt x="2" y="142"/>
                    <a:pt x="2" y="142"/>
                  </a:cubicBezTo>
                  <a:cubicBezTo>
                    <a:pt x="3" y="143"/>
                    <a:pt x="3" y="143"/>
                    <a:pt x="3" y="143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160" y="375"/>
                    <a:pt x="160" y="375"/>
                    <a:pt x="160" y="375"/>
                  </a:cubicBezTo>
                  <a:cubicBezTo>
                    <a:pt x="163" y="371"/>
                    <a:pt x="163" y="371"/>
                    <a:pt x="163" y="371"/>
                  </a:cubicBezTo>
                  <a:cubicBezTo>
                    <a:pt x="164" y="367"/>
                    <a:pt x="164" y="367"/>
                    <a:pt x="164" y="367"/>
                  </a:cubicBezTo>
                  <a:cubicBezTo>
                    <a:pt x="164" y="354"/>
                    <a:pt x="164" y="354"/>
                    <a:pt x="164" y="354"/>
                  </a:cubicBezTo>
                  <a:cubicBezTo>
                    <a:pt x="164" y="340"/>
                    <a:pt x="164" y="340"/>
                    <a:pt x="164" y="340"/>
                  </a:cubicBezTo>
                  <a:cubicBezTo>
                    <a:pt x="164" y="329"/>
                    <a:pt x="164" y="329"/>
                    <a:pt x="164" y="329"/>
                  </a:cubicBezTo>
                  <a:cubicBezTo>
                    <a:pt x="167" y="326"/>
                    <a:pt x="167" y="326"/>
                    <a:pt x="167" y="326"/>
                  </a:cubicBezTo>
                  <a:cubicBezTo>
                    <a:pt x="174" y="324"/>
                    <a:pt x="174" y="324"/>
                    <a:pt x="174" y="324"/>
                  </a:cubicBezTo>
                  <a:cubicBezTo>
                    <a:pt x="176" y="328"/>
                    <a:pt x="176" y="328"/>
                    <a:pt x="176" y="328"/>
                  </a:cubicBezTo>
                  <a:cubicBezTo>
                    <a:pt x="180" y="326"/>
                    <a:pt x="180" y="326"/>
                    <a:pt x="180" y="326"/>
                  </a:cubicBezTo>
                  <a:cubicBezTo>
                    <a:pt x="185" y="330"/>
                    <a:pt x="185" y="330"/>
                    <a:pt x="185" y="330"/>
                  </a:cubicBezTo>
                  <a:cubicBezTo>
                    <a:pt x="188" y="332"/>
                    <a:pt x="188" y="332"/>
                    <a:pt x="188" y="332"/>
                  </a:cubicBezTo>
                  <a:cubicBezTo>
                    <a:pt x="191" y="330"/>
                    <a:pt x="191" y="330"/>
                    <a:pt x="191" y="330"/>
                  </a:cubicBezTo>
                  <a:cubicBezTo>
                    <a:pt x="191" y="330"/>
                    <a:pt x="195" y="316"/>
                    <a:pt x="197" y="312"/>
                  </a:cubicBezTo>
                  <a:cubicBezTo>
                    <a:pt x="198" y="306"/>
                    <a:pt x="202" y="287"/>
                    <a:pt x="202" y="287"/>
                  </a:cubicBezTo>
                  <a:cubicBezTo>
                    <a:pt x="248" y="49"/>
                    <a:pt x="248" y="49"/>
                    <a:pt x="248" y="49"/>
                  </a:cubicBezTo>
                  <a:cubicBezTo>
                    <a:pt x="248" y="49"/>
                    <a:pt x="163" y="31"/>
                    <a:pt x="134" y="24"/>
                  </a:cubicBezTo>
                  <a:cubicBezTo>
                    <a:pt x="111" y="19"/>
                    <a:pt x="42" y="0"/>
                    <a:pt x="42" y="0"/>
                  </a:cubicBezTo>
                  <a:cubicBezTo>
                    <a:pt x="8" y="130"/>
                    <a:pt x="8" y="130"/>
                    <a:pt x="8" y="130"/>
                  </a:cubicBezTo>
                  <a:lnTo>
                    <a:pt x="5" y="13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7" name="Freeform 19"/>
            <p:cNvSpPr>
              <a:spLocks/>
            </p:cNvSpPr>
            <p:nvPr/>
          </p:nvSpPr>
          <p:spPr bwMode="auto">
            <a:xfrm>
              <a:off x="5278002" y="1830902"/>
              <a:ext cx="440161" cy="372704"/>
            </a:xfrm>
            <a:custGeom>
              <a:avLst/>
              <a:gdLst>
                <a:gd name="T0" fmla="*/ 269 w 308"/>
                <a:gd name="T1" fmla="*/ 182 h 261"/>
                <a:gd name="T2" fmla="*/ 270 w 308"/>
                <a:gd name="T3" fmla="*/ 175 h 261"/>
                <a:gd name="T4" fmla="*/ 275 w 308"/>
                <a:gd name="T5" fmla="*/ 171 h 261"/>
                <a:gd name="T6" fmla="*/ 276 w 308"/>
                <a:gd name="T7" fmla="*/ 159 h 261"/>
                <a:gd name="T8" fmla="*/ 274 w 308"/>
                <a:gd name="T9" fmla="*/ 154 h 261"/>
                <a:gd name="T10" fmla="*/ 271 w 308"/>
                <a:gd name="T11" fmla="*/ 153 h 261"/>
                <a:gd name="T12" fmla="*/ 270 w 308"/>
                <a:gd name="T13" fmla="*/ 145 h 261"/>
                <a:gd name="T14" fmla="*/ 277 w 308"/>
                <a:gd name="T15" fmla="*/ 137 h 261"/>
                <a:gd name="T16" fmla="*/ 288 w 308"/>
                <a:gd name="T17" fmla="*/ 125 h 261"/>
                <a:gd name="T18" fmla="*/ 291 w 308"/>
                <a:gd name="T19" fmla="*/ 120 h 261"/>
                <a:gd name="T20" fmla="*/ 297 w 308"/>
                <a:gd name="T21" fmla="*/ 111 h 261"/>
                <a:gd name="T22" fmla="*/ 304 w 308"/>
                <a:gd name="T23" fmla="*/ 104 h 261"/>
                <a:gd name="T24" fmla="*/ 308 w 308"/>
                <a:gd name="T25" fmla="*/ 98 h 261"/>
                <a:gd name="T26" fmla="*/ 307 w 308"/>
                <a:gd name="T27" fmla="*/ 90 h 261"/>
                <a:gd name="T28" fmla="*/ 300 w 308"/>
                <a:gd name="T29" fmla="*/ 83 h 261"/>
                <a:gd name="T30" fmla="*/ 297 w 308"/>
                <a:gd name="T31" fmla="*/ 74 h 261"/>
                <a:gd name="T32" fmla="*/ 220 w 308"/>
                <a:gd name="T33" fmla="*/ 56 h 261"/>
                <a:gd name="T34" fmla="*/ 211 w 308"/>
                <a:gd name="T35" fmla="*/ 56 h 261"/>
                <a:gd name="T36" fmla="*/ 178 w 308"/>
                <a:gd name="T37" fmla="*/ 58 h 261"/>
                <a:gd name="T38" fmla="*/ 172 w 308"/>
                <a:gd name="T39" fmla="*/ 57 h 261"/>
                <a:gd name="T40" fmla="*/ 167 w 308"/>
                <a:gd name="T41" fmla="*/ 58 h 261"/>
                <a:gd name="T42" fmla="*/ 164 w 308"/>
                <a:gd name="T43" fmla="*/ 56 h 261"/>
                <a:gd name="T44" fmla="*/ 156 w 308"/>
                <a:gd name="T45" fmla="*/ 55 h 261"/>
                <a:gd name="T46" fmla="*/ 155 w 308"/>
                <a:gd name="T47" fmla="*/ 52 h 261"/>
                <a:gd name="T48" fmla="*/ 143 w 308"/>
                <a:gd name="T49" fmla="*/ 49 h 261"/>
                <a:gd name="T50" fmla="*/ 136 w 308"/>
                <a:gd name="T51" fmla="*/ 46 h 261"/>
                <a:gd name="T52" fmla="*/ 121 w 308"/>
                <a:gd name="T53" fmla="*/ 49 h 261"/>
                <a:gd name="T54" fmla="*/ 103 w 308"/>
                <a:gd name="T55" fmla="*/ 40 h 261"/>
                <a:gd name="T56" fmla="*/ 99 w 308"/>
                <a:gd name="T57" fmla="*/ 12 h 261"/>
                <a:gd name="T58" fmla="*/ 90 w 308"/>
                <a:gd name="T59" fmla="*/ 10 h 261"/>
                <a:gd name="T60" fmla="*/ 80 w 308"/>
                <a:gd name="T61" fmla="*/ 4 h 261"/>
                <a:gd name="T62" fmla="*/ 70 w 308"/>
                <a:gd name="T63" fmla="*/ 0 h 261"/>
                <a:gd name="T64" fmla="*/ 68 w 308"/>
                <a:gd name="T65" fmla="*/ 13 h 261"/>
                <a:gd name="T66" fmla="*/ 64 w 308"/>
                <a:gd name="T67" fmla="*/ 28 h 261"/>
                <a:gd name="T68" fmla="*/ 60 w 308"/>
                <a:gd name="T69" fmla="*/ 38 h 261"/>
                <a:gd name="T70" fmla="*/ 55 w 308"/>
                <a:gd name="T71" fmla="*/ 50 h 261"/>
                <a:gd name="T72" fmla="*/ 47 w 308"/>
                <a:gd name="T73" fmla="*/ 67 h 261"/>
                <a:gd name="T74" fmla="*/ 35 w 308"/>
                <a:gd name="T75" fmla="*/ 98 h 261"/>
                <a:gd name="T76" fmla="*/ 24 w 308"/>
                <a:gd name="T77" fmla="*/ 120 h 261"/>
                <a:gd name="T78" fmla="*/ 18 w 308"/>
                <a:gd name="T79" fmla="*/ 130 h 261"/>
                <a:gd name="T80" fmla="*/ 14 w 308"/>
                <a:gd name="T81" fmla="*/ 136 h 261"/>
                <a:gd name="T82" fmla="*/ 5 w 308"/>
                <a:gd name="T83" fmla="*/ 148 h 261"/>
                <a:gd name="T84" fmla="*/ 5 w 308"/>
                <a:gd name="T85" fmla="*/ 160 h 261"/>
                <a:gd name="T86" fmla="*/ 5 w 308"/>
                <a:gd name="T87" fmla="*/ 164 h 261"/>
                <a:gd name="T88" fmla="*/ 3 w 308"/>
                <a:gd name="T89" fmla="*/ 169 h 261"/>
                <a:gd name="T90" fmla="*/ 1 w 308"/>
                <a:gd name="T91" fmla="*/ 174 h 261"/>
                <a:gd name="T92" fmla="*/ 0 w 308"/>
                <a:gd name="T93" fmla="*/ 187 h 261"/>
                <a:gd name="T94" fmla="*/ 3 w 308"/>
                <a:gd name="T95" fmla="*/ 193 h 261"/>
                <a:gd name="T96" fmla="*/ 239 w 308"/>
                <a:gd name="T97" fmla="*/ 258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8" h="261">
                  <a:moveTo>
                    <a:pt x="251" y="261"/>
                  </a:moveTo>
                  <a:cubicBezTo>
                    <a:pt x="269" y="182"/>
                    <a:pt x="269" y="182"/>
                    <a:pt x="269" y="182"/>
                  </a:cubicBezTo>
                  <a:cubicBezTo>
                    <a:pt x="269" y="177"/>
                    <a:pt x="269" y="177"/>
                    <a:pt x="269" y="177"/>
                  </a:cubicBezTo>
                  <a:cubicBezTo>
                    <a:pt x="270" y="175"/>
                    <a:pt x="270" y="175"/>
                    <a:pt x="270" y="175"/>
                  </a:cubicBezTo>
                  <a:cubicBezTo>
                    <a:pt x="275" y="173"/>
                    <a:pt x="275" y="173"/>
                    <a:pt x="275" y="173"/>
                  </a:cubicBezTo>
                  <a:cubicBezTo>
                    <a:pt x="275" y="171"/>
                    <a:pt x="275" y="171"/>
                    <a:pt x="275" y="171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59"/>
                    <a:pt x="276" y="159"/>
                    <a:pt x="276" y="159"/>
                  </a:cubicBezTo>
                  <a:cubicBezTo>
                    <a:pt x="277" y="157"/>
                    <a:pt x="277" y="157"/>
                    <a:pt x="277" y="157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3" y="154"/>
                    <a:pt x="273" y="154"/>
                    <a:pt x="273" y="154"/>
                  </a:cubicBezTo>
                  <a:cubicBezTo>
                    <a:pt x="271" y="153"/>
                    <a:pt x="271" y="153"/>
                    <a:pt x="271" y="153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5"/>
                    <a:pt x="270" y="145"/>
                    <a:pt x="270" y="145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7" y="137"/>
                    <a:pt x="277" y="137"/>
                    <a:pt x="277" y="137"/>
                  </a:cubicBezTo>
                  <a:cubicBezTo>
                    <a:pt x="285" y="129"/>
                    <a:pt x="285" y="129"/>
                    <a:pt x="285" y="129"/>
                  </a:cubicBezTo>
                  <a:cubicBezTo>
                    <a:pt x="288" y="125"/>
                    <a:pt x="288" y="125"/>
                    <a:pt x="288" y="125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91" y="120"/>
                    <a:pt x="291" y="120"/>
                    <a:pt x="291" y="120"/>
                  </a:cubicBezTo>
                  <a:cubicBezTo>
                    <a:pt x="293" y="115"/>
                    <a:pt x="293" y="115"/>
                    <a:pt x="293" y="115"/>
                  </a:cubicBezTo>
                  <a:cubicBezTo>
                    <a:pt x="297" y="111"/>
                    <a:pt x="297" y="111"/>
                    <a:pt x="297" y="111"/>
                  </a:cubicBezTo>
                  <a:cubicBezTo>
                    <a:pt x="300" y="107"/>
                    <a:pt x="300" y="107"/>
                    <a:pt x="300" y="107"/>
                  </a:cubicBezTo>
                  <a:cubicBezTo>
                    <a:pt x="304" y="104"/>
                    <a:pt x="304" y="104"/>
                    <a:pt x="304" y="104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8" y="98"/>
                    <a:pt x="308" y="98"/>
                    <a:pt x="308" y="98"/>
                  </a:cubicBezTo>
                  <a:cubicBezTo>
                    <a:pt x="308" y="94"/>
                    <a:pt x="308" y="94"/>
                    <a:pt x="308" y="94"/>
                  </a:cubicBezTo>
                  <a:cubicBezTo>
                    <a:pt x="307" y="90"/>
                    <a:pt x="307" y="90"/>
                    <a:pt x="307" y="90"/>
                  </a:cubicBezTo>
                  <a:cubicBezTo>
                    <a:pt x="305" y="87"/>
                    <a:pt x="305" y="87"/>
                    <a:pt x="305" y="87"/>
                  </a:cubicBezTo>
                  <a:cubicBezTo>
                    <a:pt x="300" y="83"/>
                    <a:pt x="300" y="83"/>
                    <a:pt x="300" y="83"/>
                  </a:cubicBezTo>
                  <a:cubicBezTo>
                    <a:pt x="297" y="78"/>
                    <a:pt x="297" y="78"/>
                    <a:pt x="297" y="78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20" y="56"/>
                    <a:pt x="220" y="56"/>
                    <a:pt x="220" y="56"/>
                  </a:cubicBezTo>
                  <a:cubicBezTo>
                    <a:pt x="216" y="57"/>
                    <a:pt x="216" y="57"/>
                    <a:pt x="216" y="57"/>
                  </a:cubicBezTo>
                  <a:cubicBezTo>
                    <a:pt x="211" y="56"/>
                    <a:pt x="211" y="56"/>
                    <a:pt x="211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7"/>
                    <a:pt x="172" y="57"/>
                    <a:pt x="172" y="57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4" y="56"/>
                    <a:pt x="164" y="56"/>
                    <a:pt x="164" y="56"/>
                  </a:cubicBezTo>
                  <a:cubicBezTo>
                    <a:pt x="159" y="56"/>
                    <a:pt x="159" y="56"/>
                    <a:pt x="159" y="56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5" y="53"/>
                    <a:pt x="155" y="53"/>
                    <a:pt x="155" y="53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6" y="33"/>
                    <a:pt x="105" y="24"/>
                  </a:cubicBezTo>
                  <a:cubicBezTo>
                    <a:pt x="104" y="14"/>
                    <a:pt x="99" y="12"/>
                    <a:pt x="99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0" y="10"/>
                    <a:pt x="90" y="4"/>
                    <a:pt x="85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68" y="13"/>
                    <a:pt x="68" y="13"/>
                    <a:pt x="68" y="13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0" y="111"/>
                    <a:pt x="30" y="111"/>
                    <a:pt x="30" y="111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2" y="124"/>
                    <a:pt x="22" y="124"/>
                    <a:pt x="22" y="124"/>
                  </a:cubicBezTo>
                  <a:cubicBezTo>
                    <a:pt x="18" y="130"/>
                    <a:pt x="18" y="130"/>
                    <a:pt x="18" y="130"/>
                  </a:cubicBezTo>
                  <a:cubicBezTo>
                    <a:pt x="15" y="133"/>
                    <a:pt x="15" y="133"/>
                    <a:pt x="15" y="133"/>
                  </a:cubicBezTo>
                  <a:cubicBezTo>
                    <a:pt x="14" y="136"/>
                    <a:pt x="14" y="136"/>
                    <a:pt x="14" y="136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5" y="160"/>
                    <a:pt x="5" y="160"/>
                    <a:pt x="5" y="160"/>
                  </a:cubicBezTo>
                  <a:cubicBezTo>
                    <a:pt x="5" y="162"/>
                    <a:pt x="5" y="162"/>
                    <a:pt x="5" y="162"/>
                  </a:cubicBezTo>
                  <a:cubicBezTo>
                    <a:pt x="5" y="164"/>
                    <a:pt x="5" y="164"/>
                    <a:pt x="5" y="164"/>
                  </a:cubicBezTo>
                  <a:cubicBezTo>
                    <a:pt x="4" y="165"/>
                    <a:pt x="4" y="165"/>
                    <a:pt x="4" y="165"/>
                  </a:cubicBezTo>
                  <a:cubicBezTo>
                    <a:pt x="3" y="169"/>
                    <a:pt x="3" y="169"/>
                    <a:pt x="3" y="169"/>
                  </a:cubicBezTo>
                  <a:cubicBezTo>
                    <a:pt x="1" y="170"/>
                    <a:pt x="1" y="170"/>
                    <a:pt x="1" y="170"/>
                  </a:cubicBezTo>
                  <a:cubicBezTo>
                    <a:pt x="1" y="174"/>
                    <a:pt x="1" y="174"/>
                    <a:pt x="1" y="174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3" y="193"/>
                    <a:pt x="3" y="193"/>
                    <a:pt x="3" y="193"/>
                  </a:cubicBezTo>
                  <a:cubicBezTo>
                    <a:pt x="147" y="234"/>
                    <a:pt x="147" y="234"/>
                    <a:pt x="147" y="234"/>
                  </a:cubicBezTo>
                  <a:cubicBezTo>
                    <a:pt x="147" y="234"/>
                    <a:pt x="216" y="253"/>
                    <a:pt x="239" y="258"/>
                  </a:cubicBezTo>
                  <a:cubicBezTo>
                    <a:pt x="242" y="259"/>
                    <a:pt x="246" y="260"/>
                    <a:pt x="251" y="2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8" name="Freeform 20"/>
            <p:cNvSpPr>
              <a:spLocks/>
            </p:cNvSpPr>
            <p:nvPr/>
          </p:nvSpPr>
          <p:spPr bwMode="auto">
            <a:xfrm>
              <a:off x="5637213" y="1731401"/>
              <a:ext cx="325483" cy="532916"/>
            </a:xfrm>
            <a:custGeom>
              <a:avLst/>
              <a:gdLst>
                <a:gd name="T0" fmla="*/ 46 w 228"/>
                <a:gd name="T1" fmla="*/ 143 h 373"/>
                <a:gd name="T2" fmla="*/ 49 w 228"/>
                <a:gd name="T3" fmla="*/ 152 h 373"/>
                <a:gd name="T4" fmla="*/ 56 w 228"/>
                <a:gd name="T5" fmla="*/ 159 h 373"/>
                <a:gd name="T6" fmla="*/ 57 w 228"/>
                <a:gd name="T7" fmla="*/ 167 h 373"/>
                <a:gd name="T8" fmla="*/ 53 w 228"/>
                <a:gd name="T9" fmla="*/ 173 h 373"/>
                <a:gd name="T10" fmla="*/ 46 w 228"/>
                <a:gd name="T11" fmla="*/ 180 h 373"/>
                <a:gd name="T12" fmla="*/ 40 w 228"/>
                <a:gd name="T13" fmla="*/ 189 h 373"/>
                <a:gd name="T14" fmla="*/ 37 w 228"/>
                <a:gd name="T15" fmla="*/ 194 h 373"/>
                <a:gd name="T16" fmla="*/ 26 w 228"/>
                <a:gd name="T17" fmla="*/ 206 h 373"/>
                <a:gd name="T18" fmla="*/ 19 w 228"/>
                <a:gd name="T19" fmla="*/ 214 h 373"/>
                <a:gd name="T20" fmla="*/ 20 w 228"/>
                <a:gd name="T21" fmla="*/ 222 h 373"/>
                <a:gd name="T22" fmla="*/ 23 w 228"/>
                <a:gd name="T23" fmla="*/ 223 h 373"/>
                <a:gd name="T24" fmla="*/ 25 w 228"/>
                <a:gd name="T25" fmla="*/ 228 h 373"/>
                <a:gd name="T26" fmla="*/ 24 w 228"/>
                <a:gd name="T27" fmla="*/ 240 h 373"/>
                <a:gd name="T28" fmla="*/ 19 w 228"/>
                <a:gd name="T29" fmla="*/ 244 h 373"/>
                <a:gd name="T30" fmla="*/ 18 w 228"/>
                <a:gd name="T31" fmla="*/ 251 h 373"/>
                <a:gd name="T32" fmla="*/ 102 w 228"/>
                <a:gd name="T33" fmla="*/ 352 h 373"/>
                <a:gd name="T34" fmla="*/ 228 w 228"/>
                <a:gd name="T35" fmla="*/ 256 h 373"/>
                <a:gd name="T36" fmla="*/ 224 w 228"/>
                <a:gd name="T37" fmla="*/ 252 h 373"/>
                <a:gd name="T38" fmla="*/ 223 w 228"/>
                <a:gd name="T39" fmla="*/ 247 h 373"/>
                <a:gd name="T40" fmla="*/ 218 w 228"/>
                <a:gd name="T41" fmla="*/ 241 h 373"/>
                <a:gd name="T42" fmla="*/ 213 w 228"/>
                <a:gd name="T43" fmla="*/ 246 h 373"/>
                <a:gd name="T44" fmla="*/ 202 w 228"/>
                <a:gd name="T45" fmla="*/ 248 h 373"/>
                <a:gd name="T46" fmla="*/ 189 w 228"/>
                <a:gd name="T47" fmla="*/ 245 h 373"/>
                <a:gd name="T48" fmla="*/ 184 w 228"/>
                <a:gd name="T49" fmla="*/ 247 h 373"/>
                <a:gd name="T50" fmla="*/ 179 w 228"/>
                <a:gd name="T51" fmla="*/ 247 h 373"/>
                <a:gd name="T52" fmla="*/ 171 w 228"/>
                <a:gd name="T53" fmla="*/ 244 h 373"/>
                <a:gd name="T54" fmla="*/ 168 w 228"/>
                <a:gd name="T55" fmla="*/ 247 h 373"/>
                <a:gd name="T56" fmla="*/ 164 w 228"/>
                <a:gd name="T57" fmla="*/ 249 h 373"/>
                <a:gd name="T58" fmla="*/ 162 w 228"/>
                <a:gd name="T59" fmla="*/ 242 h 373"/>
                <a:gd name="T60" fmla="*/ 160 w 228"/>
                <a:gd name="T61" fmla="*/ 232 h 373"/>
                <a:gd name="T62" fmla="*/ 156 w 228"/>
                <a:gd name="T63" fmla="*/ 226 h 373"/>
                <a:gd name="T64" fmla="*/ 149 w 228"/>
                <a:gd name="T65" fmla="*/ 220 h 373"/>
                <a:gd name="T66" fmla="*/ 149 w 228"/>
                <a:gd name="T67" fmla="*/ 213 h 373"/>
                <a:gd name="T68" fmla="*/ 145 w 228"/>
                <a:gd name="T69" fmla="*/ 204 h 373"/>
                <a:gd name="T70" fmla="*/ 145 w 228"/>
                <a:gd name="T71" fmla="*/ 195 h 373"/>
                <a:gd name="T72" fmla="*/ 142 w 228"/>
                <a:gd name="T73" fmla="*/ 183 h 373"/>
                <a:gd name="T74" fmla="*/ 139 w 228"/>
                <a:gd name="T75" fmla="*/ 179 h 373"/>
                <a:gd name="T76" fmla="*/ 133 w 228"/>
                <a:gd name="T77" fmla="*/ 182 h 373"/>
                <a:gd name="T78" fmla="*/ 127 w 228"/>
                <a:gd name="T79" fmla="*/ 186 h 373"/>
                <a:gd name="T80" fmla="*/ 125 w 228"/>
                <a:gd name="T81" fmla="*/ 183 h 373"/>
                <a:gd name="T82" fmla="*/ 119 w 228"/>
                <a:gd name="T83" fmla="*/ 179 h 373"/>
                <a:gd name="T84" fmla="*/ 125 w 228"/>
                <a:gd name="T85" fmla="*/ 168 h 373"/>
                <a:gd name="T86" fmla="*/ 129 w 228"/>
                <a:gd name="T87" fmla="*/ 166 h 373"/>
                <a:gd name="T88" fmla="*/ 128 w 228"/>
                <a:gd name="T89" fmla="*/ 154 h 373"/>
                <a:gd name="T90" fmla="*/ 134 w 228"/>
                <a:gd name="T91" fmla="*/ 141 h 373"/>
                <a:gd name="T92" fmla="*/ 137 w 228"/>
                <a:gd name="T93" fmla="*/ 131 h 373"/>
                <a:gd name="T94" fmla="*/ 128 w 228"/>
                <a:gd name="T95" fmla="*/ 128 h 373"/>
                <a:gd name="T96" fmla="*/ 123 w 228"/>
                <a:gd name="T97" fmla="*/ 118 h 373"/>
                <a:gd name="T98" fmla="*/ 119 w 228"/>
                <a:gd name="T99" fmla="*/ 106 h 373"/>
                <a:gd name="T100" fmla="*/ 109 w 228"/>
                <a:gd name="T101" fmla="*/ 93 h 373"/>
                <a:gd name="T102" fmla="*/ 104 w 228"/>
                <a:gd name="T103" fmla="*/ 82 h 373"/>
                <a:gd name="T104" fmla="*/ 101 w 228"/>
                <a:gd name="T105" fmla="*/ 76 h 373"/>
                <a:gd name="T106" fmla="*/ 101 w 228"/>
                <a:gd name="T107" fmla="*/ 69 h 373"/>
                <a:gd name="T108" fmla="*/ 97 w 228"/>
                <a:gd name="T109" fmla="*/ 62 h 373"/>
                <a:gd name="T110" fmla="*/ 98 w 228"/>
                <a:gd name="T111" fmla="*/ 48 h 373"/>
                <a:gd name="T112" fmla="*/ 104 w 228"/>
                <a:gd name="T113" fmla="*/ 25 h 373"/>
                <a:gd name="T114" fmla="*/ 108 w 228"/>
                <a:gd name="T115" fmla="*/ 8 h 373"/>
                <a:gd name="T116" fmla="*/ 47 w 228"/>
                <a:gd name="T117" fmla="*/ 12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373">
                  <a:moveTo>
                    <a:pt x="48" y="132"/>
                  </a:moveTo>
                  <a:cubicBezTo>
                    <a:pt x="48" y="138"/>
                    <a:pt x="46" y="143"/>
                    <a:pt x="46" y="143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4" y="156"/>
                    <a:pt x="54" y="156"/>
                    <a:pt x="54" y="156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7" y="163"/>
                    <a:pt x="57" y="163"/>
                    <a:pt x="57" y="163"/>
                  </a:cubicBezTo>
                  <a:cubicBezTo>
                    <a:pt x="57" y="167"/>
                    <a:pt x="57" y="167"/>
                    <a:pt x="57" y="167"/>
                  </a:cubicBezTo>
                  <a:cubicBezTo>
                    <a:pt x="54" y="168"/>
                    <a:pt x="54" y="168"/>
                    <a:pt x="54" y="168"/>
                  </a:cubicBezTo>
                  <a:cubicBezTo>
                    <a:pt x="53" y="173"/>
                    <a:pt x="53" y="173"/>
                    <a:pt x="53" y="173"/>
                  </a:cubicBezTo>
                  <a:cubicBezTo>
                    <a:pt x="49" y="176"/>
                    <a:pt x="49" y="176"/>
                    <a:pt x="49" y="176"/>
                  </a:cubicBezTo>
                  <a:cubicBezTo>
                    <a:pt x="46" y="180"/>
                    <a:pt x="46" y="180"/>
                    <a:pt x="46" y="180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8" y="190"/>
                    <a:pt x="38" y="190"/>
                    <a:pt x="38" y="190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26" y="206"/>
                    <a:pt x="26" y="206"/>
                    <a:pt x="26" y="206"/>
                  </a:cubicBezTo>
                  <a:cubicBezTo>
                    <a:pt x="20" y="211"/>
                    <a:pt x="20" y="211"/>
                    <a:pt x="20" y="211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8" y="219"/>
                    <a:pt x="18" y="219"/>
                    <a:pt x="18" y="219"/>
                  </a:cubicBezTo>
                  <a:cubicBezTo>
                    <a:pt x="20" y="222"/>
                    <a:pt x="20" y="222"/>
                    <a:pt x="20" y="222"/>
                  </a:cubicBezTo>
                  <a:cubicBezTo>
                    <a:pt x="22" y="223"/>
                    <a:pt x="22" y="223"/>
                    <a:pt x="22" y="223"/>
                  </a:cubicBezTo>
                  <a:cubicBezTo>
                    <a:pt x="23" y="223"/>
                    <a:pt x="23" y="223"/>
                    <a:pt x="23" y="223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36"/>
                    <a:pt x="25" y="236"/>
                    <a:pt x="25" y="236"/>
                  </a:cubicBezTo>
                  <a:cubicBezTo>
                    <a:pt x="24" y="240"/>
                    <a:pt x="24" y="240"/>
                    <a:pt x="24" y="240"/>
                  </a:cubicBezTo>
                  <a:cubicBezTo>
                    <a:pt x="24" y="242"/>
                    <a:pt x="24" y="242"/>
                    <a:pt x="24" y="242"/>
                  </a:cubicBezTo>
                  <a:cubicBezTo>
                    <a:pt x="19" y="244"/>
                    <a:pt x="19" y="244"/>
                    <a:pt x="19" y="244"/>
                  </a:cubicBezTo>
                  <a:cubicBezTo>
                    <a:pt x="18" y="246"/>
                    <a:pt x="18" y="246"/>
                    <a:pt x="18" y="246"/>
                  </a:cubicBezTo>
                  <a:cubicBezTo>
                    <a:pt x="18" y="251"/>
                    <a:pt x="18" y="251"/>
                    <a:pt x="18" y="251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35" y="338"/>
                    <a:pt x="102" y="352"/>
                    <a:pt x="102" y="352"/>
                  </a:cubicBezTo>
                  <a:cubicBezTo>
                    <a:pt x="208" y="373"/>
                    <a:pt x="208" y="373"/>
                    <a:pt x="208" y="373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6" y="254"/>
                    <a:pt x="226" y="254"/>
                    <a:pt x="226" y="254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24" y="251"/>
                    <a:pt x="224" y="251"/>
                    <a:pt x="224" y="251"/>
                  </a:cubicBezTo>
                  <a:cubicBezTo>
                    <a:pt x="223" y="247"/>
                    <a:pt x="223" y="247"/>
                    <a:pt x="223" y="247"/>
                  </a:cubicBezTo>
                  <a:cubicBezTo>
                    <a:pt x="221" y="244"/>
                    <a:pt x="221" y="244"/>
                    <a:pt x="221" y="244"/>
                  </a:cubicBezTo>
                  <a:cubicBezTo>
                    <a:pt x="218" y="241"/>
                    <a:pt x="218" y="241"/>
                    <a:pt x="218" y="241"/>
                  </a:cubicBezTo>
                  <a:cubicBezTo>
                    <a:pt x="214" y="241"/>
                    <a:pt x="214" y="241"/>
                    <a:pt x="214" y="241"/>
                  </a:cubicBezTo>
                  <a:cubicBezTo>
                    <a:pt x="213" y="246"/>
                    <a:pt x="213" y="246"/>
                    <a:pt x="213" y="246"/>
                  </a:cubicBezTo>
                  <a:cubicBezTo>
                    <a:pt x="212" y="249"/>
                    <a:pt x="212" y="249"/>
                    <a:pt x="212" y="249"/>
                  </a:cubicBezTo>
                  <a:cubicBezTo>
                    <a:pt x="202" y="248"/>
                    <a:pt x="202" y="248"/>
                    <a:pt x="202" y="248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89" y="245"/>
                    <a:pt x="189" y="245"/>
                    <a:pt x="189" y="245"/>
                  </a:cubicBezTo>
                  <a:cubicBezTo>
                    <a:pt x="185" y="245"/>
                    <a:pt x="185" y="245"/>
                    <a:pt x="185" y="245"/>
                  </a:cubicBezTo>
                  <a:cubicBezTo>
                    <a:pt x="184" y="247"/>
                    <a:pt x="184" y="247"/>
                    <a:pt x="184" y="247"/>
                  </a:cubicBezTo>
                  <a:cubicBezTo>
                    <a:pt x="184" y="249"/>
                    <a:pt x="184" y="249"/>
                    <a:pt x="184" y="249"/>
                  </a:cubicBezTo>
                  <a:cubicBezTo>
                    <a:pt x="179" y="247"/>
                    <a:pt x="179" y="247"/>
                    <a:pt x="179" y="247"/>
                  </a:cubicBezTo>
                  <a:cubicBezTo>
                    <a:pt x="174" y="244"/>
                    <a:pt x="174" y="244"/>
                    <a:pt x="174" y="244"/>
                  </a:cubicBezTo>
                  <a:cubicBezTo>
                    <a:pt x="171" y="244"/>
                    <a:pt x="171" y="244"/>
                    <a:pt x="171" y="244"/>
                  </a:cubicBezTo>
                  <a:cubicBezTo>
                    <a:pt x="169" y="244"/>
                    <a:pt x="169" y="244"/>
                    <a:pt x="169" y="244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49"/>
                    <a:pt x="168" y="249"/>
                    <a:pt x="168" y="249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2" y="245"/>
                    <a:pt x="162" y="245"/>
                    <a:pt x="162" y="245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38"/>
                    <a:pt x="162" y="238"/>
                    <a:pt x="162" y="238"/>
                  </a:cubicBezTo>
                  <a:cubicBezTo>
                    <a:pt x="160" y="232"/>
                    <a:pt x="160" y="232"/>
                    <a:pt x="160" y="232"/>
                  </a:cubicBezTo>
                  <a:cubicBezTo>
                    <a:pt x="160" y="226"/>
                    <a:pt x="160" y="226"/>
                    <a:pt x="160" y="226"/>
                  </a:cubicBezTo>
                  <a:cubicBezTo>
                    <a:pt x="156" y="226"/>
                    <a:pt x="156" y="226"/>
                    <a:pt x="156" y="226"/>
                  </a:cubicBezTo>
                  <a:cubicBezTo>
                    <a:pt x="151" y="223"/>
                    <a:pt x="151" y="223"/>
                    <a:pt x="151" y="223"/>
                  </a:cubicBezTo>
                  <a:cubicBezTo>
                    <a:pt x="149" y="220"/>
                    <a:pt x="149" y="220"/>
                    <a:pt x="149" y="220"/>
                  </a:cubicBezTo>
                  <a:cubicBezTo>
                    <a:pt x="149" y="218"/>
                    <a:pt x="149" y="218"/>
                    <a:pt x="149" y="218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9" y="208"/>
                    <a:pt x="149" y="208"/>
                    <a:pt x="149" y="208"/>
                  </a:cubicBezTo>
                  <a:cubicBezTo>
                    <a:pt x="145" y="204"/>
                    <a:pt x="145" y="204"/>
                    <a:pt x="145" y="204"/>
                  </a:cubicBezTo>
                  <a:cubicBezTo>
                    <a:pt x="145" y="201"/>
                    <a:pt x="145" y="201"/>
                    <a:pt x="145" y="201"/>
                  </a:cubicBezTo>
                  <a:cubicBezTo>
                    <a:pt x="145" y="195"/>
                    <a:pt x="145" y="195"/>
                    <a:pt x="145" y="195"/>
                  </a:cubicBezTo>
                  <a:cubicBezTo>
                    <a:pt x="144" y="187"/>
                    <a:pt x="144" y="187"/>
                    <a:pt x="144" y="187"/>
                  </a:cubicBezTo>
                  <a:cubicBezTo>
                    <a:pt x="142" y="183"/>
                    <a:pt x="142" y="183"/>
                    <a:pt x="142" y="183"/>
                  </a:cubicBezTo>
                  <a:cubicBezTo>
                    <a:pt x="141" y="179"/>
                    <a:pt x="141" y="179"/>
                    <a:pt x="141" y="179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5" y="182"/>
                    <a:pt x="135" y="182"/>
                    <a:pt x="135" y="182"/>
                  </a:cubicBezTo>
                  <a:cubicBezTo>
                    <a:pt x="133" y="182"/>
                    <a:pt x="133" y="182"/>
                    <a:pt x="133" y="182"/>
                  </a:cubicBezTo>
                  <a:cubicBezTo>
                    <a:pt x="130" y="183"/>
                    <a:pt x="130" y="183"/>
                    <a:pt x="130" y="183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25" y="186"/>
                    <a:pt x="125" y="186"/>
                    <a:pt x="125" y="186"/>
                  </a:cubicBezTo>
                  <a:cubicBezTo>
                    <a:pt x="125" y="183"/>
                    <a:pt x="125" y="183"/>
                    <a:pt x="125" y="183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19" y="179"/>
                    <a:pt x="119" y="179"/>
                    <a:pt x="119" y="179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9" y="166"/>
                    <a:pt x="129" y="166"/>
                    <a:pt x="129" y="166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4"/>
                    <a:pt x="128" y="154"/>
                    <a:pt x="128" y="154"/>
                  </a:cubicBezTo>
                  <a:cubicBezTo>
                    <a:pt x="131" y="147"/>
                    <a:pt x="131" y="147"/>
                    <a:pt x="131" y="147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1"/>
                    <a:pt x="137" y="131"/>
                    <a:pt x="137" y="131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3" y="118"/>
                    <a:pt x="123" y="118"/>
                    <a:pt x="123" y="118"/>
                  </a:cubicBezTo>
                  <a:cubicBezTo>
                    <a:pt x="122" y="111"/>
                    <a:pt x="122" y="111"/>
                    <a:pt x="122" y="111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14" y="101"/>
                    <a:pt x="114" y="101"/>
                    <a:pt x="114" y="10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8" y="88"/>
                    <a:pt x="108" y="88"/>
                    <a:pt x="108" y="88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4" y="79"/>
                    <a:pt x="104" y="79"/>
                    <a:pt x="104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72"/>
                    <a:pt x="101" y="72"/>
                    <a:pt x="101" y="72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59"/>
                    <a:pt x="97" y="59"/>
                    <a:pt x="97" y="59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52" y="114"/>
                    <a:pt x="47" y="120"/>
                  </a:cubicBezTo>
                  <a:cubicBezTo>
                    <a:pt x="43" y="127"/>
                    <a:pt x="48" y="125"/>
                    <a:pt x="48" y="132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9" name="Freeform 21"/>
            <p:cNvSpPr>
              <a:spLocks/>
            </p:cNvSpPr>
            <p:nvPr/>
          </p:nvSpPr>
          <p:spPr bwMode="auto">
            <a:xfrm>
              <a:off x="5775502" y="1743206"/>
              <a:ext cx="558212" cy="360899"/>
            </a:xfrm>
            <a:custGeom>
              <a:avLst/>
              <a:gdLst>
                <a:gd name="T0" fmla="*/ 184 w 391"/>
                <a:gd name="T1" fmla="*/ 33 h 252"/>
                <a:gd name="T2" fmla="*/ 9 w 391"/>
                <a:gd name="T3" fmla="*/ 10 h 252"/>
                <a:gd name="T4" fmla="*/ 4 w 391"/>
                <a:gd name="T5" fmla="*/ 28 h 252"/>
                <a:gd name="T6" fmla="*/ 0 w 391"/>
                <a:gd name="T7" fmla="*/ 51 h 252"/>
                <a:gd name="T8" fmla="*/ 2 w 391"/>
                <a:gd name="T9" fmla="*/ 56 h 252"/>
                <a:gd name="T10" fmla="*/ 4 w 391"/>
                <a:gd name="T11" fmla="*/ 64 h 252"/>
                <a:gd name="T12" fmla="*/ 7 w 391"/>
                <a:gd name="T13" fmla="*/ 71 h 252"/>
                <a:gd name="T14" fmla="*/ 11 w 391"/>
                <a:gd name="T15" fmla="*/ 80 h 252"/>
                <a:gd name="T16" fmla="*/ 17 w 391"/>
                <a:gd name="T17" fmla="*/ 93 h 252"/>
                <a:gd name="T18" fmla="*/ 25 w 391"/>
                <a:gd name="T19" fmla="*/ 103 h 252"/>
                <a:gd name="T20" fmla="*/ 28 w 391"/>
                <a:gd name="T21" fmla="*/ 116 h 252"/>
                <a:gd name="T22" fmla="*/ 31 w 391"/>
                <a:gd name="T23" fmla="*/ 121 h 252"/>
                <a:gd name="T24" fmla="*/ 40 w 391"/>
                <a:gd name="T25" fmla="*/ 127 h 252"/>
                <a:gd name="T26" fmla="*/ 34 w 391"/>
                <a:gd name="T27" fmla="*/ 139 h 252"/>
                <a:gd name="T28" fmla="*/ 30 w 391"/>
                <a:gd name="T29" fmla="*/ 152 h 252"/>
                <a:gd name="T30" fmla="*/ 31 w 391"/>
                <a:gd name="T31" fmla="*/ 160 h 252"/>
                <a:gd name="T32" fmla="*/ 25 w 391"/>
                <a:gd name="T33" fmla="*/ 164 h 252"/>
                <a:gd name="T34" fmla="*/ 24 w 391"/>
                <a:gd name="T35" fmla="*/ 173 h 252"/>
                <a:gd name="T36" fmla="*/ 28 w 391"/>
                <a:gd name="T37" fmla="*/ 178 h 252"/>
                <a:gd name="T38" fmla="*/ 33 w 391"/>
                <a:gd name="T39" fmla="*/ 175 h 252"/>
                <a:gd name="T40" fmla="*/ 38 w 391"/>
                <a:gd name="T41" fmla="*/ 174 h 252"/>
                <a:gd name="T42" fmla="*/ 44 w 391"/>
                <a:gd name="T43" fmla="*/ 171 h 252"/>
                <a:gd name="T44" fmla="*/ 47 w 391"/>
                <a:gd name="T45" fmla="*/ 179 h 252"/>
                <a:gd name="T46" fmla="*/ 48 w 391"/>
                <a:gd name="T47" fmla="*/ 193 h 252"/>
                <a:gd name="T48" fmla="*/ 52 w 391"/>
                <a:gd name="T49" fmla="*/ 200 h 252"/>
                <a:gd name="T50" fmla="*/ 52 w 391"/>
                <a:gd name="T51" fmla="*/ 210 h 252"/>
                <a:gd name="T52" fmla="*/ 54 w 391"/>
                <a:gd name="T53" fmla="*/ 215 h 252"/>
                <a:gd name="T54" fmla="*/ 63 w 391"/>
                <a:gd name="T55" fmla="*/ 218 h 252"/>
                <a:gd name="T56" fmla="*/ 65 w 391"/>
                <a:gd name="T57" fmla="*/ 230 h 252"/>
                <a:gd name="T58" fmla="*/ 65 w 391"/>
                <a:gd name="T59" fmla="*/ 237 h 252"/>
                <a:gd name="T60" fmla="*/ 71 w 391"/>
                <a:gd name="T61" fmla="*/ 241 h 252"/>
                <a:gd name="T62" fmla="*/ 72 w 391"/>
                <a:gd name="T63" fmla="*/ 236 h 252"/>
                <a:gd name="T64" fmla="*/ 77 w 391"/>
                <a:gd name="T65" fmla="*/ 236 h 252"/>
                <a:gd name="T66" fmla="*/ 87 w 391"/>
                <a:gd name="T67" fmla="*/ 241 h 252"/>
                <a:gd name="T68" fmla="*/ 88 w 391"/>
                <a:gd name="T69" fmla="*/ 237 h 252"/>
                <a:gd name="T70" fmla="*/ 100 w 391"/>
                <a:gd name="T71" fmla="*/ 238 h 252"/>
                <a:gd name="T72" fmla="*/ 115 w 391"/>
                <a:gd name="T73" fmla="*/ 241 h 252"/>
                <a:gd name="T74" fmla="*/ 117 w 391"/>
                <a:gd name="T75" fmla="*/ 233 h 252"/>
                <a:gd name="T76" fmla="*/ 124 w 391"/>
                <a:gd name="T77" fmla="*/ 236 h 252"/>
                <a:gd name="T78" fmla="*/ 127 w 391"/>
                <a:gd name="T79" fmla="*/ 243 h 252"/>
                <a:gd name="T80" fmla="*/ 129 w 391"/>
                <a:gd name="T81" fmla="*/ 246 h 252"/>
                <a:gd name="T82" fmla="*/ 136 w 391"/>
                <a:gd name="T83" fmla="*/ 221 h 252"/>
                <a:gd name="T84" fmla="*/ 373 w 391"/>
                <a:gd name="T85" fmla="*/ 252 h 252"/>
                <a:gd name="T86" fmla="*/ 391 w 391"/>
                <a:gd name="T87" fmla="*/ 6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1" h="252">
                  <a:moveTo>
                    <a:pt x="391" y="60"/>
                  </a:moveTo>
                  <a:cubicBezTo>
                    <a:pt x="391" y="60"/>
                    <a:pt x="243" y="42"/>
                    <a:pt x="184" y="33"/>
                  </a:cubicBezTo>
                  <a:cubicBezTo>
                    <a:pt x="112" y="22"/>
                    <a:pt x="11" y="0"/>
                    <a:pt x="11" y="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7" y="93"/>
                    <a:pt x="17" y="93"/>
                    <a:pt x="17" y="9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8" y="116"/>
                    <a:pt x="28" y="116"/>
                    <a:pt x="28" y="116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1" y="146"/>
                    <a:pt x="31" y="146"/>
                    <a:pt x="31" y="146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25" y="164"/>
                    <a:pt x="25" y="164"/>
                    <a:pt x="25" y="164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6" y="174"/>
                    <a:pt x="36" y="174"/>
                    <a:pt x="36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42" y="171"/>
                    <a:pt x="42" y="171"/>
                    <a:pt x="42" y="171"/>
                  </a:cubicBezTo>
                  <a:cubicBezTo>
                    <a:pt x="44" y="171"/>
                    <a:pt x="44" y="171"/>
                    <a:pt x="44" y="171"/>
                  </a:cubicBezTo>
                  <a:cubicBezTo>
                    <a:pt x="45" y="175"/>
                    <a:pt x="45" y="175"/>
                    <a:pt x="45" y="175"/>
                  </a:cubicBezTo>
                  <a:cubicBezTo>
                    <a:pt x="47" y="179"/>
                    <a:pt x="47" y="179"/>
                    <a:pt x="47" y="179"/>
                  </a:cubicBezTo>
                  <a:cubicBezTo>
                    <a:pt x="48" y="187"/>
                    <a:pt x="48" y="187"/>
                    <a:pt x="48" y="187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8" y="196"/>
                    <a:pt x="48" y="196"/>
                    <a:pt x="48" y="196"/>
                  </a:cubicBezTo>
                  <a:cubicBezTo>
                    <a:pt x="52" y="200"/>
                    <a:pt x="52" y="200"/>
                    <a:pt x="52" y="200"/>
                  </a:cubicBezTo>
                  <a:cubicBezTo>
                    <a:pt x="52" y="205"/>
                    <a:pt x="52" y="205"/>
                    <a:pt x="52" y="205"/>
                  </a:cubicBezTo>
                  <a:cubicBezTo>
                    <a:pt x="52" y="210"/>
                    <a:pt x="52" y="210"/>
                    <a:pt x="52" y="210"/>
                  </a:cubicBezTo>
                  <a:cubicBezTo>
                    <a:pt x="52" y="212"/>
                    <a:pt x="52" y="212"/>
                    <a:pt x="52" y="212"/>
                  </a:cubicBezTo>
                  <a:cubicBezTo>
                    <a:pt x="54" y="215"/>
                    <a:pt x="54" y="215"/>
                    <a:pt x="54" y="215"/>
                  </a:cubicBezTo>
                  <a:cubicBezTo>
                    <a:pt x="59" y="218"/>
                    <a:pt x="59" y="218"/>
                    <a:pt x="59" y="218"/>
                  </a:cubicBezTo>
                  <a:cubicBezTo>
                    <a:pt x="63" y="218"/>
                    <a:pt x="63" y="218"/>
                    <a:pt x="63" y="218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5" y="230"/>
                    <a:pt x="65" y="230"/>
                    <a:pt x="65" y="230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7" y="241"/>
                    <a:pt x="67" y="241"/>
                    <a:pt x="67" y="241"/>
                  </a:cubicBezTo>
                  <a:cubicBezTo>
                    <a:pt x="71" y="241"/>
                    <a:pt x="71" y="241"/>
                    <a:pt x="71" y="241"/>
                  </a:cubicBezTo>
                  <a:cubicBezTo>
                    <a:pt x="71" y="239"/>
                    <a:pt x="71" y="239"/>
                    <a:pt x="71" y="239"/>
                  </a:cubicBezTo>
                  <a:cubicBezTo>
                    <a:pt x="72" y="236"/>
                    <a:pt x="72" y="236"/>
                    <a:pt x="72" y="236"/>
                  </a:cubicBezTo>
                  <a:cubicBezTo>
                    <a:pt x="74" y="236"/>
                    <a:pt x="74" y="236"/>
                    <a:pt x="74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82" y="239"/>
                    <a:pt x="82" y="239"/>
                    <a:pt x="82" y="239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39"/>
                    <a:pt x="87" y="239"/>
                    <a:pt x="87" y="239"/>
                  </a:cubicBezTo>
                  <a:cubicBezTo>
                    <a:pt x="88" y="237"/>
                    <a:pt x="88" y="237"/>
                    <a:pt x="88" y="237"/>
                  </a:cubicBezTo>
                  <a:cubicBezTo>
                    <a:pt x="92" y="237"/>
                    <a:pt x="92" y="237"/>
                    <a:pt x="92" y="237"/>
                  </a:cubicBezTo>
                  <a:cubicBezTo>
                    <a:pt x="100" y="238"/>
                    <a:pt x="100" y="238"/>
                    <a:pt x="100" y="238"/>
                  </a:cubicBezTo>
                  <a:cubicBezTo>
                    <a:pt x="105" y="240"/>
                    <a:pt x="105" y="240"/>
                    <a:pt x="105" y="240"/>
                  </a:cubicBezTo>
                  <a:cubicBezTo>
                    <a:pt x="115" y="241"/>
                    <a:pt x="115" y="241"/>
                    <a:pt x="115" y="241"/>
                  </a:cubicBezTo>
                  <a:cubicBezTo>
                    <a:pt x="116" y="238"/>
                    <a:pt x="116" y="238"/>
                    <a:pt x="116" y="238"/>
                  </a:cubicBezTo>
                  <a:cubicBezTo>
                    <a:pt x="117" y="233"/>
                    <a:pt x="117" y="233"/>
                    <a:pt x="117" y="233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4" y="236"/>
                    <a:pt x="124" y="236"/>
                    <a:pt x="124" y="236"/>
                  </a:cubicBezTo>
                  <a:cubicBezTo>
                    <a:pt x="126" y="239"/>
                    <a:pt x="126" y="239"/>
                    <a:pt x="126" y="239"/>
                  </a:cubicBezTo>
                  <a:cubicBezTo>
                    <a:pt x="127" y="243"/>
                    <a:pt x="127" y="243"/>
                    <a:pt x="127" y="243"/>
                  </a:cubicBezTo>
                  <a:cubicBezTo>
                    <a:pt x="127" y="244"/>
                    <a:pt x="127" y="244"/>
                    <a:pt x="127" y="244"/>
                  </a:cubicBezTo>
                  <a:cubicBezTo>
                    <a:pt x="129" y="246"/>
                    <a:pt x="129" y="246"/>
                    <a:pt x="129" y="246"/>
                  </a:cubicBezTo>
                  <a:cubicBezTo>
                    <a:pt x="131" y="248"/>
                    <a:pt x="131" y="248"/>
                    <a:pt x="131" y="248"/>
                  </a:cubicBezTo>
                  <a:cubicBezTo>
                    <a:pt x="136" y="221"/>
                    <a:pt x="136" y="221"/>
                    <a:pt x="136" y="221"/>
                  </a:cubicBezTo>
                  <a:cubicBezTo>
                    <a:pt x="372" y="252"/>
                    <a:pt x="372" y="252"/>
                    <a:pt x="372" y="252"/>
                  </a:cubicBezTo>
                  <a:cubicBezTo>
                    <a:pt x="373" y="252"/>
                    <a:pt x="373" y="252"/>
                    <a:pt x="373" y="252"/>
                  </a:cubicBezTo>
                  <a:cubicBezTo>
                    <a:pt x="377" y="207"/>
                    <a:pt x="377" y="207"/>
                    <a:pt x="377" y="207"/>
                  </a:cubicBezTo>
                  <a:lnTo>
                    <a:pt x="391" y="6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0" name="Freeform 22"/>
            <p:cNvSpPr>
              <a:spLocks/>
            </p:cNvSpPr>
            <p:nvPr/>
          </p:nvSpPr>
          <p:spPr bwMode="auto">
            <a:xfrm>
              <a:off x="7897046" y="1787054"/>
              <a:ext cx="197314" cy="315365"/>
            </a:xfrm>
            <a:custGeom>
              <a:avLst/>
              <a:gdLst>
                <a:gd name="T0" fmla="*/ 34 w 117"/>
                <a:gd name="T1" fmla="*/ 182 h 187"/>
                <a:gd name="T2" fmla="*/ 34 w 117"/>
                <a:gd name="T3" fmla="*/ 176 h 187"/>
                <a:gd name="T4" fmla="*/ 37 w 117"/>
                <a:gd name="T5" fmla="*/ 171 h 187"/>
                <a:gd name="T6" fmla="*/ 40 w 117"/>
                <a:gd name="T7" fmla="*/ 166 h 187"/>
                <a:gd name="T8" fmla="*/ 44 w 117"/>
                <a:gd name="T9" fmla="*/ 161 h 187"/>
                <a:gd name="T10" fmla="*/ 40 w 117"/>
                <a:gd name="T11" fmla="*/ 159 h 187"/>
                <a:gd name="T12" fmla="*/ 42 w 117"/>
                <a:gd name="T13" fmla="*/ 155 h 187"/>
                <a:gd name="T14" fmla="*/ 45 w 117"/>
                <a:gd name="T15" fmla="*/ 155 h 187"/>
                <a:gd name="T16" fmla="*/ 48 w 117"/>
                <a:gd name="T17" fmla="*/ 150 h 187"/>
                <a:gd name="T18" fmla="*/ 52 w 117"/>
                <a:gd name="T19" fmla="*/ 153 h 187"/>
                <a:gd name="T20" fmla="*/ 51 w 117"/>
                <a:gd name="T21" fmla="*/ 149 h 187"/>
                <a:gd name="T22" fmla="*/ 56 w 117"/>
                <a:gd name="T23" fmla="*/ 148 h 187"/>
                <a:gd name="T24" fmla="*/ 59 w 117"/>
                <a:gd name="T25" fmla="*/ 139 h 187"/>
                <a:gd name="T26" fmla="*/ 67 w 117"/>
                <a:gd name="T27" fmla="*/ 141 h 187"/>
                <a:gd name="T28" fmla="*/ 68 w 117"/>
                <a:gd name="T29" fmla="*/ 132 h 187"/>
                <a:gd name="T30" fmla="*/ 68 w 117"/>
                <a:gd name="T31" fmla="*/ 123 h 187"/>
                <a:gd name="T32" fmla="*/ 69 w 117"/>
                <a:gd name="T33" fmla="*/ 116 h 187"/>
                <a:gd name="T34" fmla="*/ 79 w 117"/>
                <a:gd name="T35" fmla="*/ 122 h 187"/>
                <a:gd name="T36" fmla="*/ 81 w 117"/>
                <a:gd name="T37" fmla="*/ 115 h 187"/>
                <a:gd name="T38" fmla="*/ 84 w 117"/>
                <a:gd name="T39" fmla="*/ 122 h 187"/>
                <a:gd name="T40" fmla="*/ 88 w 117"/>
                <a:gd name="T41" fmla="*/ 116 h 187"/>
                <a:gd name="T42" fmla="*/ 87 w 117"/>
                <a:gd name="T43" fmla="*/ 111 h 187"/>
                <a:gd name="T44" fmla="*/ 95 w 117"/>
                <a:gd name="T45" fmla="*/ 115 h 187"/>
                <a:gd name="T46" fmla="*/ 97 w 117"/>
                <a:gd name="T47" fmla="*/ 111 h 187"/>
                <a:gd name="T48" fmla="*/ 103 w 117"/>
                <a:gd name="T49" fmla="*/ 105 h 187"/>
                <a:gd name="T50" fmla="*/ 106 w 117"/>
                <a:gd name="T51" fmla="*/ 101 h 187"/>
                <a:gd name="T52" fmla="*/ 114 w 117"/>
                <a:gd name="T53" fmla="*/ 97 h 187"/>
                <a:gd name="T54" fmla="*/ 116 w 117"/>
                <a:gd name="T55" fmla="*/ 88 h 187"/>
                <a:gd name="T56" fmla="*/ 112 w 117"/>
                <a:gd name="T57" fmla="*/ 86 h 187"/>
                <a:gd name="T58" fmla="*/ 112 w 117"/>
                <a:gd name="T59" fmla="*/ 82 h 187"/>
                <a:gd name="T60" fmla="*/ 104 w 117"/>
                <a:gd name="T61" fmla="*/ 77 h 187"/>
                <a:gd name="T62" fmla="*/ 101 w 117"/>
                <a:gd name="T63" fmla="*/ 64 h 187"/>
                <a:gd name="T64" fmla="*/ 95 w 117"/>
                <a:gd name="T65" fmla="*/ 63 h 187"/>
                <a:gd name="T66" fmla="*/ 84 w 117"/>
                <a:gd name="T67" fmla="*/ 56 h 187"/>
                <a:gd name="T68" fmla="*/ 77 w 117"/>
                <a:gd name="T69" fmla="*/ 31 h 187"/>
                <a:gd name="T70" fmla="*/ 71 w 117"/>
                <a:gd name="T71" fmla="*/ 11 h 187"/>
                <a:gd name="T72" fmla="*/ 53 w 117"/>
                <a:gd name="T73" fmla="*/ 3 h 187"/>
                <a:gd name="T74" fmla="*/ 42 w 117"/>
                <a:gd name="T75" fmla="*/ 11 h 187"/>
                <a:gd name="T76" fmla="*/ 30 w 117"/>
                <a:gd name="T77" fmla="*/ 5 h 187"/>
                <a:gd name="T78" fmla="*/ 22 w 117"/>
                <a:gd name="T79" fmla="*/ 22 h 187"/>
                <a:gd name="T80" fmla="*/ 13 w 117"/>
                <a:gd name="T81" fmla="*/ 54 h 187"/>
                <a:gd name="T82" fmla="*/ 15 w 117"/>
                <a:gd name="T83" fmla="*/ 71 h 187"/>
                <a:gd name="T84" fmla="*/ 12 w 117"/>
                <a:gd name="T85" fmla="*/ 82 h 187"/>
                <a:gd name="T86" fmla="*/ 7 w 117"/>
                <a:gd name="T87" fmla="*/ 95 h 187"/>
                <a:gd name="T88" fmla="*/ 0 w 117"/>
                <a:gd name="T89" fmla="*/ 10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7" h="187">
                  <a:moveTo>
                    <a:pt x="33" y="187"/>
                  </a:moveTo>
                  <a:lnTo>
                    <a:pt x="33" y="185"/>
                  </a:lnTo>
                  <a:lnTo>
                    <a:pt x="34" y="182"/>
                  </a:lnTo>
                  <a:lnTo>
                    <a:pt x="34" y="181"/>
                  </a:lnTo>
                  <a:lnTo>
                    <a:pt x="34" y="178"/>
                  </a:lnTo>
                  <a:lnTo>
                    <a:pt x="34" y="176"/>
                  </a:lnTo>
                  <a:lnTo>
                    <a:pt x="35" y="174"/>
                  </a:lnTo>
                  <a:lnTo>
                    <a:pt x="37" y="174"/>
                  </a:lnTo>
                  <a:lnTo>
                    <a:pt x="37" y="171"/>
                  </a:lnTo>
                  <a:lnTo>
                    <a:pt x="38" y="169"/>
                  </a:lnTo>
                  <a:lnTo>
                    <a:pt x="38" y="166"/>
                  </a:lnTo>
                  <a:lnTo>
                    <a:pt x="40" y="166"/>
                  </a:lnTo>
                  <a:lnTo>
                    <a:pt x="41" y="166"/>
                  </a:lnTo>
                  <a:lnTo>
                    <a:pt x="44" y="166"/>
                  </a:lnTo>
                  <a:lnTo>
                    <a:pt x="44" y="161"/>
                  </a:lnTo>
                  <a:lnTo>
                    <a:pt x="41" y="161"/>
                  </a:lnTo>
                  <a:lnTo>
                    <a:pt x="40" y="161"/>
                  </a:lnTo>
                  <a:lnTo>
                    <a:pt x="40" y="159"/>
                  </a:lnTo>
                  <a:lnTo>
                    <a:pt x="40" y="158"/>
                  </a:lnTo>
                  <a:lnTo>
                    <a:pt x="42" y="156"/>
                  </a:lnTo>
                  <a:lnTo>
                    <a:pt x="42" y="155"/>
                  </a:lnTo>
                  <a:lnTo>
                    <a:pt x="44" y="153"/>
                  </a:lnTo>
                  <a:lnTo>
                    <a:pt x="45" y="154"/>
                  </a:lnTo>
                  <a:lnTo>
                    <a:pt x="45" y="155"/>
                  </a:lnTo>
                  <a:lnTo>
                    <a:pt x="47" y="154"/>
                  </a:lnTo>
                  <a:lnTo>
                    <a:pt x="48" y="153"/>
                  </a:lnTo>
                  <a:lnTo>
                    <a:pt x="48" y="150"/>
                  </a:lnTo>
                  <a:lnTo>
                    <a:pt x="50" y="152"/>
                  </a:lnTo>
                  <a:lnTo>
                    <a:pt x="51" y="153"/>
                  </a:lnTo>
                  <a:lnTo>
                    <a:pt x="52" y="153"/>
                  </a:lnTo>
                  <a:lnTo>
                    <a:pt x="52" y="150"/>
                  </a:lnTo>
                  <a:lnTo>
                    <a:pt x="52" y="149"/>
                  </a:lnTo>
                  <a:lnTo>
                    <a:pt x="51" y="149"/>
                  </a:lnTo>
                  <a:lnTo>
                    <a:pt x="50" y="147"/>
                  </a:lnTo>
                  <a:lnTo>
                    <a:pt x="54" y="147"/>
                  </a:lnTo>
                  <a:lnTo>
                    <a:pt x="56" y="148"/>
                  </a:lnTo>
                  <a:lnTo>
                    <a:pt x="59" y="147"/>
                  </a:lnTo>
                  <a:lnTo>
                    <a:pt x="60" y="144"/>
                  </a:lnTo>
                  <a:lnTo>
                    <a:pt x="59" y="139"/>
                  </a:lnTo>
                  <a:lnTo>
                    <a:pt x="61" y="139"/>
                  </a:lnTo>
                  <a:lnTo>
                    <a:pt x="64" y="142"/>
                  </a:lnTo>
                  <a:lnTo>
                    <a:pt x="67" y="141"/>
                  </a:lnTo>
                  <a:lnTo>
                    <a:pt x="68" y="139"/>
                  </a:lnTo>
                  <a:lnTo>
                    <a:pt x="69" y="135"/>
                  </a:lnTo>
                  <a:lnTo>
                    <a:pt x="68" y="132"/>
                  </a:lnTo>
                  <a:lnTo>
                    <a:pt x="69" y="128"/>
                  </a:lnTo>
                  <a:lnTo>
                    <a:pt x="69" y="126"/>
                  </a:lnTo>
                  <a:lnTo>
                    <a:pt x="68" y="123"/>
                  </a:lnTo>
                  <a:lnTo>
                    <a:pt x="68" y="121"/>
                  </a:lnTo>
                  <a:lnTo>
                    <a:pt x="69" y="118"/>
                  </a:lnTo>
                  <a:lnTo>
                    <a:pt x="69" y="116"/>
                  </a:lnTo>
                  <a:lnTo>
                    <a:pt x="73" y="120"/>
                  </a:lnTo>
                  <a:lnTo>
                    <a:pt x="74" y="122"/>
                  </a:lnTo>
                  <a:lnTo>
                    <a:pt x="79" y="122"/>
                  </a:lnTo>
                  <a:lnTo>
                    <a:pt x="79" y="120"/>
                  </a:lnTo>
                  <a:lnTo>
                    <a:pt x="79" y="116"/>
                  </a:lnTo>
                  <a:lnTo>
                    <a:pt x="81" y="115"/>
                  </a:lnTo>
                  <a:lnTo>
                    <a:pt x="84" y="116"/>
                  </a:lnTo>
                  <a:lnTo>
                    <a:pt x="84" y="118"/>
                  </a:lnTo>
                  <a:lnTo>
                    <a:pt x="84" y="122"/>
                  </a:lnTo>
                  <a:lnTo>
                    <a:pt x="87" y="121"/>
                  </a:lnTo>
                  <a:lnTo>
                    <a:pt x="90" y="118"/>
                  </a:lnTo>
                  <a:lnTo>
                    <a:pt x="88" y="116"/>
                  </a:lnTo>
                  <a:lnTo>
                    <a:pt x="86" y="114"/>
                  </a:lnTo>
                  <a:lnTo>
                    <a:pt x="86" y="112"/>
                  </a:lnTo>
                  <a:lnTo>
                    <a:pt x="87" y="111"/>
                  </a:lnTo>
                  <a:lnTo>
                    <a:pt x="90" y="114"/>
                  </a:lnTo>
                  <a:lnTo>
                    <a:pt x="93" y="116"/>
                  </a:lnTo>
                  <a:lnTo>
                    <a:pt x="95" y="115"/>
                  </a:lnTo>
                  <a:lnTo>
                    <a:pt x="94" y="111"/>
                  </a:lnTo>
                  <a:lnTo>
                    <a:pt x="95" y="111"/>
                  </a:lnTo>
                  <a:lnTo>
                    <a:pt x="97" y="111"/>
                  </a:lnTo>
                  <a:lnTo>
                    <a:pt x="97" y="105"/>
                  </a:lnTo>
                  <a:lnTo>
                    <a:pt x="101" y="105"/>
                  </a:lnTo>
                  <a:lnTo>
                    <a:pt x="103" y="105"/>
                  </a:lnTo>
                  <a:lnTo>
                    <a:pt x="104" y="104"/>
                  </a:lnTo>
                  <a:lnTo>
                    <a:pt x="104" y="101"/>
                  </a:lnTo>
                  <a:lnTo>
                    <a:pt x="106" y="101"/>
                  </a:lnTo>
                  <a:lnTo>
                    <a:pt x="107" y="100"/>
                  </a:lnTo>
                  <a:lnTo>
                    <a:pt x="110" y="97"/>
                  </a:lnTo>
                  <a:lnTo>
                    <a:pt x="114" y="97"/>
                  </a:lnTo>
                  <a:lnTo>
                    <a:pt x="116" y="95"/>
                  </a:lnTo>
                  <a:lnTo>
                    <a:pt x="117" y="89"/>
                  </a:lnTo>
                  <a:lnTo>
                    <a:pt x="116" y="88"/>
                  </a:lnTo>
                  <a:lnTo>
                    <a:pt x="115" y="88"/>
                  </a:lnTo>
                  <a:lnTo>
                    <a:pt x="113" y="88"/>
                  </a:lnTo>
                  <a:lnTo>
                    <a:pt x="112" y="86"/>
                  </a:lnTo>
                  <a:lnTo>
                    <a:pt x="114" y="84"/>
                  </a:lnTo>
                  <a:lnTo>
                    <a:pt x="114" y="83"/>
                  </a:lnTo>
                  <a:lnTo>
                    <a:pt x="112" y="82"/>
                  </a:lnTo>
                  <a:lnTo>
                    <a:pt x="110" y="77"/>
                  </a:lnTo>
                  <a:lnTo>
                    <a:pt x="106" y="77"/>
                  </a:lnTo>
                  <a:lnTo>
                    <a:pt x="104" y="77"/>
                  </a:lnTo>
                  <a:lnTo>
                    <a:pt x="102" y="73"/>
                  </a:lnTo>
                  <a:lnTo>
                    <a:pt x="101" y="68"/>
                  </a:lnTo>
                  <a:lnTo>
                    <a:pt x="101" y="64"/>
                  </a:lnTo>
                  <a:lnTo>
                    <a:pt x="100" y="61"/>
                  </a:lnTo>
                  <a:lnTo>
                    <a:pt x="97" y="62"/>
                  </a:lnTo>
                  <a:lnTo>
                    <a:pt x="95" y="63"/>
                  </a:lnTo>
                  <a:lnTo>
                    <a:pt x="91" y="63"/>
                  </a:lnTo>
                  <a:lnTo>
                    <a:pt x="87" y="61"/>
                  </a:lnTo>
                  <a:lnTo>
                    <a:pt x="84" y="56"/>
                  </a:lnTo>
                  <a:lnTo>
                    <a:pt x="83" y="49"/>
                  </a:lnTo>
                  <a:lnTo>
                    <a:pt x="79" y="40"/>
                  </a:lnTo>
                  <a:lnTo>
                    <a:pt x="77" y="31"/>
                  </a:lnTo>
                  <a:lnTo>
                    <a:pt x="75" y="26"/>
                  </a:lnTo>
                  <a:lnTo>
                    <a:pt x="73" y="18"/>
                  </a:lnTo>
                  <a:lnTo>
                    <a:pt x="71" y="11"/>
                  </a:lnTo>
                  <a:lnTo>
                    <a:pt x="69" y="8"/>
                  </a:lnTo>
                  <a:lnTo>
                    <a:pt x="56" y="0"/>
                  </a:lnTo>
                  <a:lnTo>
                    <a:pt x="53" y="3"/>
                  </a:lnTo>
                  <a:lnTo>
                    <a:pt x="50" y="7"/>
                  </a:lnTo>
                  <a:lnTo>
                    <a:pt x="45" y="11"/>
                  </a:lnTo>
                  <a:lnTo>
                    <a:pt x="42" y="11"/>
                  </a:lnTo>
                  <a:lnTo>
                    <a:pt x="39" y="9"/>
                  </a:lnTo>
                  <a:lnTo>
                    <a:pt x="34" y="6"/>
                  </a:lnTo>
                  <a:lnTo>
                    <a:pt x="30" y="5"/>
                  </a:lnTo>
                  <a:lnTo>
                    <a:pt x="29" y="5"/>
                  </a:lnTo>
                  <a:lnTo>
                    <a:pt x="27" y="7"/>
                  </a:lnTo>
                  <a:lnTo>
                    <a:pt x="22" y="22"/>
                  </a:lnTo>
                  <a:lnTo>
                    <a:pt x="20" y="33"/>
                  </a:lnTo>
                  <a:lnTo>
                    <a:pt x="15" y="45"/>
                  </a:lnTo>
                  <a:lnTo>
                    <a:pt x="13" y="54"/>
                  </a:lnTo>
                  <a:lnTo>
                    <a:pt x="12" y="64"/>
                  </a:lnTo>
                  <a:lnTo>
                    <a:pt x="13" y="69"/>
                  </a:lnTo>
                  <a:lnTo>
                    <a:pt x="15" y="71"/>
                  </a:lnTo>
                  <a:lnTo>
                    <a:pt x="14" y="73"/>
                  </a:lnTo>
                  <a:lnTo>
                    <a:pt x="12" y="76"/>
                  </a:lnTo>
                  <a:lnTo>
                    <a:pt x="12" y="82"/>
                  </a:lnTo>
                  <a:lnTo>
                    <a:pt x="10" y="87"/>
                  </a:lnTo>
                  <a:lnTo>
                    <a:pt x="10" y="94"/>
                  </a:lnTo>
                  <a:lnTo>
                    <a:pt x="7" y="95"/>
                  </a:lnTo>
                  <a:lnTo>
                    <a:pt x="7" y="100"/>
                  </a:lnTo>
                  <a:lnTo>
                    <a:pt x="1" y="100"/>
                  </a:lnTo>
                  <a:lnTo>
                    <a:pt x="0" y="103"/>
                  </a:lnTo>
                  <a:lnTo>
                    <a:pt x="23" y="178"/>
                  </a:lnTo>
                  <a:lnTo>
                    <a:pt x="33" y="18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1" name="Freeform 23"/>
            <p:cNvSpPr>
              <a:spLocks/>
            </p:cNvSpPr>
            <p:nvPr/>
          </p:nvSpPr>
          <p:spPr bwMode="auto">
            <a:xfrm>
              <a:off x="7517598" y="2002920"/>
              <a:ext cx="408119" cy="300187"/>
            </a:xfrm>
            <a:custGeom>
              <a:avLst/>
              <a:gdLst>
                <a:gd name="T0" fmla="*/ 10 w 242"/>
                <a:gd name="T1" fmla="*/ 136 h 178"/>
                <a:gd name="T2" fmla="*/ 16 w 242"/>
                <a:gd name="T3" fmla="*/ 129 h 178"/>
                <a:gd name="T4" fmla="*/ 22 w 242"/>
                <a:gd name="T5" fmla="*/ 124 h 178"/>
                <a:gd name="T6" fmla="*/ 22 w 242"/>
                <a:gd name="T7" fmla="*/ 119 h 178"/>
                <a:gd name="T8" fmla="*/ 14 w 242"/>
                <a:gd name="T9" fmla="*/ 102 h 178"/>
                <a:gd name="T10" fmla="*/ 31 w 242"/>
                <a:gd name="T11" fmla="*/ 96 h 178"/>
                <a:gd name="T12" fmla="*/ 47 w 242"/>
                <a:gd name="T13" fmla="*/ 96 h 178"/>
                <a:gd name="T14" fmla="*/ 56 w 242"/>
                <a:gd name="T15" fmla="*/ 96 h 178"/>
                <a:gd name="T16" fmla="*/ 67 w 242"/>
                <a:gd name="T17" fmla="*/ 93 h 178"/>
                <a:gd name="T18" fmla="*/ 83 w 242"/>
                <a:gd name="T19" fmla="*/ 83 h 178"/>
                <a:gd name="T20" fmla="*/ 93 w 242"/>
                <a:gd name="T21" fmla="*/ 77 h 178"/>
                <a:gd name="T22" fmla="*/ 93 w 242"/>
                <a:gd name="T23" fmla="*/ 71 h 178"/>
                <a:gd name="T24" fmla="*/ 93 w 242"/>
                <a:gd name="T25" fmla="*/ 63 h 178"/>
                <a:gd name="T26" fmla="*/ 89 w 242"/>
                <a:gd name="T27" fmla="*/ 61 h 178"/>
                <a:gd name="T28" fmla="*/ 85 w 242"/>
                <a:gd name="T29" fmla="*/ 55 h 178"/>
                <a:gd name="T30" fmla="*/ 98 w 242"/>
                <a:gd name="T31" fmla="*/ 44 h 178"/>
                <a:gd name="T32" fmla="*/ 102 w 242"/>
                <a:gd name="T33" fmla="*/ 33 h 178"/>
                <a:gd name="T34" fmla="*/ 116 w 242"/>
                <a:gd name="T35" fmla="*/ 15 h 178"/>
                <a:gd name="T36" fmla="*/ 130 w 242"/>
                <a:gd name="T37" fmla="*/ 8 h 178"/>
                <a:gd name="T38" fmla="*/ 147 w 242"/>
                <a:gd name="T39" fmla="*/ 2 h 178"/>
                <a:gd name="T40" fmla="*/ 163 w 242"/>
                <a:gd name="T41" fmla="*/ 5 h 178"/>
                <a:gd name="T42" fmla="*/ 165 w 242"/>
                <a:gd name="T43" fmla="*/ 16 h 178"/>
                <a:gd name="T44" fmla="*/ 171 w 242"/>
                <a:gd name="T45" fmla="*/ 24 h 178"/>
                <a:gd name="T46" fmla="*/ 171 w 242"/>
                <a:gd name="T47" fmla="*/ 34 h 178"/>
                <a:gd name="T48" fmla="*/ 174 w 242"/>
                <a:gd name="T49" fmla="*/ 48 h 178"/>
                <a:gd name="T50" fmla="*/ 181 w 242"/>
                <a:gd name="T51" fmla="*/ 59 h 178"/>
                <a:gd name="T52" fmla="*/ 184 w 242"/>
                <a:gd name="T53" fmla="*/ 79 h 178"/>
                <a:gd name="T54" fmla="*/ 188 w 242"/>
                <a:gd name="T55" fmla="*/ 89 h 178"/>
                <a:gd name="T56" fmla="*/ 188 w 242"/>
                <a:gd name="T57" fmla="*/ 120 h 178"/>
                <a:gd name="T58" fmla="*/ 192 w 242"/>
                <a:gd name="T59" fmla="*/ 146 h 178"/>
                <a:gd name="T60" fmla="*/ 192 w 242"/>
                <a:gd name="T61" fmla="*/ 158 h 178"/>
                <a:gd name="T62" fmla="*/ 186 w 242"/>
                <a:gd name="T63" fmla="*/ 171 h 178"/>
                <a:gd name="T64" fmla="*/ 198 w 242"/>
                <a:gd name="T65" fmla="*/ 166 h 178"/>
                <a:gd name="T66" fmla="*/ 206 w 242"/>
                <a:gd name="T67" fmla="*/ 160 h 178"/>
                <a:gd name="T68" fmla="*/ 217 w 242"/>
                <a:gd name="T69" fmla="*/ 158 h 178"/>
                <a:gd name="T70" fmla="*/ 225 w 242"/>
                <a:gd name="T71" fmla="*/ 153 h 178"/>
                <a:gd name="T72" fmla="*/ 225 w 242"/>
                <a:gd name="T73" fmla="*/ 157 h 178"/>
                <a:gd name="T74" fmla="*/ 233 w 242"/>
                <a:gd name="T75" fmla="*/ 151 h 178"/>
                <a:gd name="T76" fmla="*/ 240 w 242"/>
                <a:gd name="T77" fmla="*/ 149 h 178"/>
                <a:gd name="T78" fmla="*/ 233 w 242"/>
                <a:gd name="T79" fmla="*/ 157 h 178"/>
                <a:gd name="T80" fmla="*/ 219 w 242"/>
                <a:gd name="T81" fmla="*/ 166 h 178"/>
                <a:gd name="T82" fmla="*/ 206 w 242"/>
                <a:gd name="T83" fmla="*/ 173 h 178"/>
                <a:gd name="T84" fmla="*/ 189 w 242"/>
                <a:gd name="T85" fmla="*/ 178 h 178"/>
                <a:gd name="T86" fmla="*/ 182 w 242"/>
                <a:gd name="T87" fmla="*/ 171 h 178"/>
                <a:gd name="T88" fmla="*/ 180 w 242"/>
                <a:gd name="T89" fmla="*/ 165 h 178"/>
                <a:gd name="T90" fmla="*/ 155 w 242"/>
                <a:gd name="T91" fmla="*/ 158 h 178"/>
                <a:gd name="T92" fmla="*/ 154 w 242"/>
                <a:gd name="T93" fmla="*/ 151 h 178"/>
                <a:gd name="T94" fmla="*/ 148 w 242"/>
                <a:gd name="T95" fmla="*/ 150 h 178"/>
                <a:gd name="T96" fmla="*/ 140 w 242"/>
                <a:gd name="T97" fmla="*/ 138 h 178"/>
                <a:gd name="T98" fmla="*/ 2 w 242"/>
                <a:gd name="T99" fmla="*/ 15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78">
                  <a:moveTo>
                    <a:pt x="0" y="146"/>
                  </a:moveTo>
                  <a:lnTo>
                    <a:pt x="10" y="136"/>
                  </a:lnTo>
                  <a:lnTo>
                    <a:pt x="12" y="133"/>
                  </a:lnTo>
                  <a:lnTo>
                    <a:pt x="16" y="129"/>
                  </a:lnTo>
                  <a:lnTo>
                    <a:pt x="18" y="127"/>
                  </a:lnTo>
                  <a:lnTo>
                    <a:pt x="22" y="124"/>
                  </a:lnTo>
                  <a:lnTo>
                    <a:pt x="22" y="121"/>
                  </a:lnTo>
                  <a:lnTo>
                    <a:pt x="22" y="119"/>
                  </a:lnTo>
                  <a:lnTo>
                    <a:pt x="17" y="109"/>
                  </a:lnTo>
                  <a:lnTo>
                    <a:pt x="14" y="102"/>
                  </a:lnTo>
                  <a:lnTo>
                    <a:pt x="18" y="99"/>
                  </a:lnTo>
                  <a:lnTo>
                    <a:pt x="31" y="96"/>
                  </a:lnTo>
                  <a:lnTo>
                    <a:pt x="38" y="96"/>
                  </a:lnTo>
                  <a:lnTo>
                    <a:pt x="47" y="96"/>
                  </a:lnTo>
                  <a:lnTo>
                    <a:pt x="53" y="96"/>
                  </a:lnTo>
                  <a:lnTo>
                    <a:pt x="56" y="96"/>
                  </a:lnTo>
                  <a:lnTo>
                    <a:pt x="63" y="93"/>
                  </a:lnTo>
                  <a:lnTo>
                    <a:pt x="67" y="93"/>
                  </a:lnTo>
                  <a:lnTo>
                    <a:pt x="77" y="90"/>
                  </a:lnTo>
                  <a:lnTo>
                    <a:pt x="83" y="83"/>
                  </a:lnTo>
                  <a:lnTo>
                    <a:pt x="89" y="80"/>
                  </a:lnTo>
                  <a:lnTo>
                    <a:pt x="93" y="77"/>
                  </a:lnTo>
                  <a:lnTo>
                    <a:pt x="93" y="75"/>
                  </a:lnTo>
                  <a:lnTo>
                    <a:pt x="93" y="71"/>
                  </a:lnTo>
                  <a:lnTo>
                    <a:pt x="89" y="66"/>
                  </a:lnTo>
                  <a:lnTo>
                    <a:pt x="93" y="63"/>
                  </a:lnTo>
                  <a:lnTo>
                    <a:pt x="94" y="59"/>
                  </a:lnTo>
                  <a:lnTo>
                    <a:pt x="89" y="61"/>
                  </a:lnTo>
                  <a:lnTo>
                    <a:pt x="87" y="59"/>
                  </a:lnTo>
                  <a:lnTo>
                    <a:pt x="85" y="55"/>
                  </a:lnTo>
                  <a:lnTo>
                    <a:pt x="90" y="51"/>
                  </a:lnTo>
                  <a:lnTo>
                    <a:pt x="98" y="44"/>
                  </a:lnTo>
                  <a:lnTo>
                    <a:pt x="101" y="38"/>
                  </a:lnTo>
                  <a:lnTo>
                    <a:pt x="102" y="33"/>
                  </a:lnTo>
                  <a:lnTo>
                    <a:pt x="110" y="23"/>
                  </a:lnTo>
                  <a:lnTo>
                    <a:pt x="116" y="15"/>
                  </a:lnTo>
                  <a:lnTo>
                    <a:pt x="123" y="10"/>
                  </a:lnTo>
                  <a:lnTo>
                    <a:pt x="130" y="8"/>
                  </a:lnTo>
                  <a:lnTo>
                    <a:pt x="141" y="5"/>
                  </a:lnTo>
                  <a:lnTo>
                    <a:pt x="147" y="2"/>
                  </a:lnTo>
                  <a:lnTo>
                    <a:pt x="163" y="0"/>
                  </a:lnTo>
                  <a:lnTo>
                    <a:pt x="163" y="5"/>
                  </a:lnTo>
                  <a:lnTo>
                    <a:pt x="163" y="11"/>
                  </a:lnTo>
                  <a:lnTo>
                    <a:pt x="165" y="16"/>
                  </a:lnTo>
                  <a:lnTo>
                    <a:pt x="168" y="23"/>
                  </a:lnTo>
                  <a:lnTo>
                    <a:pt x="171" y="24"/>
                  </a:lnTo>
                  <a:lnTo>
                    <a:pt x="174" y="32"/>
                  </a:lnTo>
                  <a:lnTo>
                    <a:pt x="171" y="34"/>
                  </a:lnTo>
                  <a:lnTo>
                    <a:pt x="170" y="41"/>
                  </a:lnTo>
                  <a:lnTo>
                    <a:pt x="174" y="48"/>
                  </a:lnTo>
                  <a:lnTo>
                    <a:pt x="177" y="56"/>
                  </a:lnTo>
                  <a:lnTo>
                    <a:pt x="181" y="59"/>
                  </a:lnTo>
                  <a:lnTo>
                    <a:pt x="182" y="70"/>
                  </a:lnTo>
                  <a:lnTo>
                    <a:pt x="184" y="79"/>
                  </a:lnTo>
                  <a:lnTo>
                    <a:pt x="188" y="88"/>
                  </a:lnTo>
                  <a:lnTo>
                    <a:pt x="188" y="89"/>
                  </a:lnTo>
                  <a:lnTo>
                    <a:pt x="188" y="102"/>
                  </a:lnTo>
                  <a:lnTo>
                    <a:pt x="188" y="120"/>
                  </a:lnTo>
                  <a:lnTo>
                    <a:pt x="192" y="139"/>
                  </a:lnTo>
                  <a:lnTo>
                    <a:pt x="192" y="146"/>
                  </a:lnTo>
                  <a:lnTo>
                    <a:pt x="196" y="152"/>
                  </a:lnTo>
                  <a:lnTo>
                    <a:pt x="192" y="158"/>
                  </a:lnTo>
                  <a:lnTo>
                    <a:pt x="193" y="161"/>
                  </a:lnTo>
                  <a:lnTo>
                    <a:pt x="186" y="171"/>
                  </a:lnTo>
                  <a:lnTo>
                    <a:pt x="193" y="168"/>
                  </a:lnTo>
                  <a:lnTo>
                    <a:pt x="198" y="166"/>
                  </a:lnTo>
                  <a:lnTo>
                    <a:pt x="204" y="162"/>
                  </a:lnTo>
                  <a:lnTo>
                    <a:pt x="206" y="160"/>
                  </a:lnTo>
                  <a:lnTo>
                    <a:pt x="212" y="159"/>
                  </a:lnTo>
                  <a:lnTo>
                    <a:pt x="217" y="158"/>
                  </a:lnTo>
                  <a:lnTo>
                    <a:pt x="219" y="156"/>
                  </a:lnTo>
                  <a:lnTo>
                    <a:pt x="225" y="153"/>
                  </a:lnTo>
                  <a:lnTo>
                    <a:pt x="230" y="147"/>
                  </a:lnTo>
                  <a:lnTo>
                    <a:pt x="225" y="157"/>
                  </a:lnTo>
                  <a:lnTo>
                    <a:pt x="230" y="155"/>
                  </a:lnTo>
                  <a:lnTo>
                    <a:pt x="233" y="151"/>
                  </a:lnTo>
                  <a:lnTo>
                    <a:pt x="236" y="150"/>
                  </a:lnTo>
                  <a:lnTo>
                    <a:pt x="240" y="149"/>
                  </a:lnTo>
                  <a:lnTo>
                    <a:pt x="242" y="149"/>
                  </a:lnTo>
                  <a:lnTo>
                    <a:pt x="233" y="157"/>
                  </a:lnTo>
                  <a:lnTo>
                    <a:pt x="225" y="163"/>
                  </a:lnTo>
                  <a:lnTo>
                    <a:pt x="219" y="166"/>
                  </a:lnTo>
                  <a:lnTo>
                    <a:pt x="214" y="171"/>
                  </a:lnTo>
                  <a:lnTo>
                    <a:pt x="206" y="173"/>
                  </a:lnTo>
                  <a:lnTo>
                    <a:pt x="197" y="176"/>
                  </a:lnTo>
                  <a:lnTo>
                    <a:pt x="189" y="178"/>
                  </a:lnTo>
                  <a:lnTo>
                    <a:pt x="184" y="175"/>
                  </a:lnTo>
                  <a:lnTo>
                    <a:pt x="182" y="171"/>
                  </a:lnTo>
                  <a:lnTo>
                    <a:pt x="182" y="167"/>
                  </a:lnTo>
                  <a:lnTo>
                    <a:pt x="180" y="165"/>
                  </a:lnTo>
                  <a:lnTo>
                    <a:pt x="167" y="161"/>
                  </a:lnTo>
                  <a:lnTo>
                    <a:pt x="155" y="158"/>
                  </a:lnTo>
                  <a:lnTo>
                    <a:pt x="157" y="153"/>
                  </a:lnTo>
                  <a:lnTo>
                    <a:pt x="154" y="151"/>
                  </a:lnTo>
                  <a:lnTo>
                    <a:pt x="151" y="151"/>
                  </a:lnTo>
                  <a:lnTo>
                    <a:pt x="148" y="150"/>
                  </a:lnTo>
                  <a:lnTo>
                    <a:pt x="144" y="143"/>
                  </a:lnTo>
                  <a:lnTo>
                    <a:pt x="140" y="138"/>
                  </a:lnTo>
                  <a:lnTo>
                    <a:pt x="132" y="133"/>
                  </a:lnTo>
                  <a:lnTo>
                    <a:pt x="2" y="156"/>
                  </a:lnTo>
                  <a:lnTo>
                    <a:pt x="0" y="14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2" name="Freeform 24"/>
            <p:cNvSpPr>
              <a:spLocks/>
            </p:cNvSpPr>
            <p:nvPr/>
          </p:nvSpPr>
          <p:spPr bwMode="auto">
            <a:xfrm>
              <a:off x="7792488" y="1982681"/>
              <a:ext cx="94441" cy="170331"/>
            </a:xfrm>
            <a:custGeom>
              <a:avLst/>
              <a:gdLst>
                <a:gd name="T0" fmla="*/ 0 w 56"/>
                <a:gd name="T1" fmla="*/ 23 h 101"/>
                <a:gd name="T2" fmla="*/ 2 w 56"/>
                <a:gd name="T3" fmla="*/ 28 h 101"/>
                <a:gd name="T4" fmla="*/ 5 w 56"/>
                <a:gd name="T5" fmla="*/ 35 h 101"/>
                <a:gd name="T6" fmla="*/ 8 w 56"/>
                <a:gd name="T7" fmla="*/ 36 h 101"/>
                <a:gd name="T8" fmla="*/ 11 w 56"/>
                <a:gd name="T9" fmla="*/ 44 h 101"/>
                <a:gd name="T10" fmla="*/ 8 w 56"/>
                <a:gd name="T11" fmla="*/ 46 h 101"/>
                <a:gd name="T12" fmla="*/ 7 w 56"/>
                <a:gd name="T13" fmla="*/ 53 h 101"/>
                <a:gd name="T14" fmla="*/ 11 w 56"/>
                <a:gd name="T15" fmla="*/ 60 h 101"/>
                <a:gd name="T16" fmla="*/ 14 w 56"/>
                <a:gd name="T17" fmla="*/ 68 h 101"/>
                <a:gd name="T18" fmla="*/ 18 w 56"/>
                <a:gd name="T19" fmla="*/ 71 h 101"/>
                <a:gd name="T20" fmla="*/ 19 w 56"/>
                <a:gd name="T21" fmla="*/ 82 h 101"/>
                <a:gd name="T22" fmla="*/ 21 w 56"/>
                <a:gd name="T23" fmla="*/ 91 h 101"/>
                <a:gd name="T24" fmla="*/ 25 w 56"/>
                <a:gd name="T25" fmla="*/ 100 h 101"/>
                <a:gd name="T26" fmla="*/ 25 w 56"/>
                <a:gd name="T27" fmla="*/ 101 h 101"/>
                <a:gd name="T28" fmla="*/ 47 w 56"/>
                <a:gd name="T29" fmla="*/ 98 h 101"/>
                <a:gd name="T30" fmla="*/ 45 w 56"/>
                <a:gd name="T31" fmla="*/ 91 h 101"/>
                <a:gd name="T32" fmla="*/ 46 w 56"/>
                <a:gd name="T33" fmla="*/ 82 h 101"/>
                <a:gd name="T34" fmla="*/ 45 w 56"/>
                <a:gd name="T35" fmla="*/ 71 h 101"/>
                <a:gd name="T36" fmla="*/ 44 w 56"/>
                <a:gd name="T37" fmla="*/ 60 h 101"/>
                <a:gd name="T38" fmla="*/ 47 w 56"/>
                <a:gd name="T39" fmla="*/ 45 h 101"/>
                <a:gd name="T40" fmla="*/ 47 w 56"/>
                <a:gd name="T41" fmla="*/ 32 h 101"/>
                <a:gd name="T42" fmla="*/ 56 w 56"/>
                <a:gd name="T43" fmla="*/ 25 h 101"/>
                <a:gd name="T44" fmla="*/ 56 w 56"/>
                <a:gd name="T45" fmla="*/ 21 h 101"/>
                <a:gd name="T46" fmla="*/ 53 w 56"/>
                <a:gd name="T47" fmla="*/ 17 h 101"/>
                <a:gd name="T48" fmla="*/ 53 w 56"/>
                <a:gd name="T49" fmla="*/ 12 h 101"/>
                <a:gd name="T50" fmla="*/ 53 w 56"/>
                <a:gd name="T51" fmla="*/ 4 h 101"/>
                <a:gd name="T52" fmla="*/ 50 w 56"/>
                <a:gd name="T53" fmla="*/ 0 h 101"/>
                <a:gd name="T54" fmla="*/ 43 w 56"/>
                <a:gd name="T55" fmla="*/ 2 h 101"/>
                <a:gd name="T56" fmla="*/ 36 w 56"/>
                <a:gd name="T57" fmla="*/ 4 h 101"/>
                <a:gd name="T58" fmla="*/ 22 w 56"/>
                <a:gd name="T59" fmla="*/ 6 h 101"/>
                <a:gd name="T60" fmla="*/ 15 w 56"/>
                <a:gd name="T61" fmla="*/ 8 h 101"/>
                <a:gd name="T62" fmla="*/ 5 w 56"/>
                <a:gd name="T63" fmla="*/ 12 h 101"/>
                <a:gd name="T64" fmla="*/ 0 w 56"/>
                <a:gd name="T65" fmla="*/ 12 h 101"/>
                <a:gd name="T66" fmla="*/ 0 w 56"/>
                <a:gd name="T67" fmla="*/ 17 h 101"/>
                <a:gd name="T68" fmla="*/ 0 w 56"/>
                <a:gd name="T69" fmla="*/ 2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101">
                  <a:moveTo>
                    <a:pt x="0" y="23"/>
                  </a:moveTo>
                  <a:lnTo>
                    <a:pt x="2" y="28"/>
                  </a:lnTo>
                  <a:lnTo>
                    <a:pt x="5" y="35"/>
                  </a:lnTo>
                  <a:lnTo>
                    <a:pt x="8" y="36"/>
                  </a:lnTo>
                  <a:lnTo>
                    <a:pt x="11" y="44"/>
                  </a:lnTo>
                  <a:lnTo>
                    <a:pt x="8" y="46"/>
                  </a:lnTo>
                  <a:lnTo>
                    <a:pt x="7" y="53"/>
                  </a:lnTo>
                  <a:lnTo>
                    <a:pt x="11" y="60"/>
                  </a:lnTo>
                  <a:lnTo>
                    <a:pt x="14" y="68"/>
                  </a:lnTo>
                  <a:lnTo>
                    <a:pt x="18" y="71"/>
                  </a:lnTo>
                  <a:lnTo>
                    <a:pt x="19" y="82"/>
                  </a:lnTo>
                  <a:lnTo>
                    <a:pt x="21" y="91"/>
                  </a:lnTo>
                  <a:lnTo>
                    <a:pt x="25" y="100"/>
                  </a:lnTo>
                  <a:lnTo>
                    <a:pt x="25" y="101"/>
                  </a:lnTo>
                  <a:lnTo>
                    <a:pt x="47" y="98"/>
                  </a:lnTo>
                  <a:lnTo>
                    <a:pt x="45" y="91"/>
                  </a:lnTo>
                  <a:lnTo>
                    <a:pt x="46" y="82"/>
                  </a:lnTo>
                  <a:lnTo>
                    <a:pt x="45" y="71"/>
                  </a:lnTo>
                  <a:lnTo>
                    <a:pt x="44" y="60"/>
                  </a:lnTo>
                  <a:lnTo>
                    <a:pt x="47" y="45"/>
                  </a:lnTo>
                  <a:lnTo>
                    <a:pt x="47" y="32"/>
                  </a:lnTo>
                  <a:lnTo>
                    <a:pt x="56" y="25"/>
                  </a:lnTo>
                  <a:lnTo>
                    <a:pt x="56" y="21"/>
                  </a:lnTo>
                  <a:lnTo>
                    <a:pt x="53" y="17"/>
                  </a:lnTo>
                  <a:lnTo>
                    <a:pt x="53" y="12"/>
                  </a:lnTo>
                  <a:lnTo>
                    <a:pt x="53" y="4"/>
                  </a:lnTo>
                  <a:lnTo>
                    <a:pt x="50" y="0"/>
                  </a:lnTo>
                  <a:lnTo>
                    <a:pt x="43" y="2"/>
                  </a:lnTo>
                  <a:lnTo>
                    <a:pt x="36" y="4"/>
                  </a:lnTo>
                  <a:lnTo>
                    <a:pt x="22" y="6"/>
                  </a:lnTo>
                  <a:lnTo>
                    <a:pt x="15" y="8"/>
                  </a:lnTo>
                  <a:lnTo>
                    <a:pt x="5" y="12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3" name="Freeform 25"/>
            <p:cNvSpPr>
              <a:spLocks/>
            </p:cNvSpPr>
            <p:nvPr/>
          </p:nvSpPr>
          <p:spPr bwMode="auto">
            <a:xfrm>
              <a:off x="7866691" y="1960757"/>
              <a:ext cx="84322" cy="187195"/>
            </a:xfrm>
            <a:custGeom>
              <a:avLst/>
              <a:gdLst>
                <a:gd name="T0" fmla="*/ 18 w 50"/>
                <a:gd name="T1" fmla="*/ 0 h 111"/>
                <a:gd name="T2" fmla="*/ 14 w 50"/>
                <a:gd name="T3" fmla="*/ 1 h 111"/>
                <a:gd name="T4" fmla="*/ 9 w 50"/>
                <a:gd name="T5" fmla="*/ 1 h 111"/>
                <a:gd name="T6" fmla="*/ 9 w 50"/>
                <a:gd name="T7" fmla="*/ 6 h 111"/>
                <a:gd name="T8" fmla="*/ 8 w 50"/>
                <a:gd name="T9" fmla="*/ 9 h 111"/>
                <a:gd name="T10" fmla="*/ 6 w 50"/>
                <a:gd name="T11" fmla="*/ 13 h 111"/>
                <a:gd name="T12" fmla="*/ 9 w 50"/>
                <a:gd name="T13" fmla="*/ 17 h 111"/>
                <a:gd name="T14" fmla="*/ 9 w 50"/>
                <a:gd name="T15" fmla="*/ 25 h 111"/>
                <a:gd name="T16" fmla="*/ 9 w 50"/>
                <a:gd name="T17" fmla="*/ 30 h 111"/>
                <a:gd name="T18" fmla="*/ 12 w 50"/>
                <a:gd name="T19" fmla="*/ 34 h 111"/>
                <a:gd name="T20" fmla="*/ 12 w 50"/>
                <a:gd name="T21" fmla="*/ 38 h 111"/>
                <a:gd name="T22" fmla="*/ 3 w 50"/>
                <a:gd name="T23" fmla="*/ 45 h 111"/>
                <a:gd name="T24" fmla="*/ 3 w 50"/>
                <a:gd name="T25" fmla="*/ 58 h 111"/>
                <a:gd name="T26" fmla="*/ 0 w 50"/>
                <a:gd name="T27" fmla="*/ 73 h 111"/>
                <a:gd name="T28" fmla="*/ 1 w 50"/>
                <a:gd name="T29" fmla="*/ 84 h 111"/>
                <a:gd name="T30" fmla="*/ 2 w 50"/>
                <a:gd name="T31" fmla="*/ 95 h 111"/>
                <a:gd name="T32" fmla="*/ 1 w 50"/>
                <a:gd name="T33" fmla="*/ 104 h 111"/>
                <a:gd name="T34" fmla="*/ 3 w 50"/>
                <a:gd name="T35" fmla="*/ 111 h 111"/>
                <a:gd name="T36" fmla="*/ 40 w 50"/>
                <a:gd name="T37" fmla="*/ 102 h 111"/>
                <a:gd name="T38" fmla="*/ 41 w 50"/>
                <a:gd name="T39" fmla="*/ 97 h 111"/>
                <a:gd name="T40" fmla="*/ 49 w 50"/>
                <a:gd name="T41" fmla="*/ 94 h 111"/>
                <a:gd name="T42" fmla="*/ 48 w 50"/>
                <a:gd name="T43" fmla="*/ 91 h 111"/>
                <a:gd name="T44" fmla="*/ 50 w 50"/>
                <a:gd name="T45" fmla="*/ 83 h 111"/>
                <a:gd name="T46" fmla="*/ 50 w 50"/>
                <a:gd name="T47" fmla="*/ 83 h 111"/>
                <a:gd name="T48" fmla="*/ 41 w 50"/>
                <a:gd name="T49" fmla="*/ 75 h 111"/>
                <a:gd name="T50" fmla="*/ 18 w 50"/>
                <a:gd name="T5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111">
                  <a:moveTo>
                    <a:pt x="18" y="0"/>
                  </a:moveTo>
                  <a:lnTo>
                    <a:pt x="14" y="1"/>
                  </a:lnTo>
                  <a:lnTo>
                    <a:pt x="9" y="1"/>
                  </a:lnTo>
                  <a:lnTo>
                    <a:pt x="9" y="6"/>
                  </a:lnTo>
                  <a:lnTo>
                    <a:pt x="8" y="9"/>
                  </a:lnTo>
                  <a:lnTo>
                    <a:pt x="6" y="13"/>
                  </a:lnTo>
                  <a:lnTo>
                    <a:pt x="9" y="17"/>
                  </a:lnTo>
                  <a:lnTo>
                    <a:pt x="9" y="25"/>
                  </a:lnTo>
                  <a:lnTo>
                    <a:pt x="9" y="30"/>
                  </a:lnTo>
                  <a:lnTo>
                    <a:pt x="12" y="34"/>
                  </a:lnTo>
                  <a:lnTo>
                    <a:pt x="12" y="38"/>
                  </a:lnTo>
                  <a:lnTo>
                    <a:pt x="3" y="45"/>
                  </a:lnTo>
                  <a:lnTo>
                    <a:pt x="3" y="58"/>
                  </a:lnTo>
                  <a:lnTo>
                    <a:pt x="0" y="73"/>
                  </a:lnTo>
                  <a:lnTo>
                    <a:pt x="1" y="84"/>
                  </a:lnTo>
                  <a:lnTo>
                    <a:pt x="2" y="95"/>
                  </a:lnTo>
                  <a:lnTo>
                    <a:pt x="1" y="104"/>
                  </a:lnTo>
                  <a:lnTo>
                    <a:pt x="3" y="111"/>
                  </a:lnTo>
                  <a:lnTo>
                    <a:pt x="40" y="102"/>
                  </a:lnTo>
                  <a:lnTo>
                    <a:pt x="41" y="97"/>
                  </a:lnTo>
                  <a:lnTo>
                    <a:pt x="49" y="94"/>
                  </a:lnTo>
                  <a:lnTo>
                    <a:pt x="48" y="91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41" y="75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4" name="Freeform 26"/>
            <p:cNvSpPr>
              <a:spLocks/>
            </p:cNvSpPr>
            <p:nvPr/>
          </p:nvSpPr>
          <p:spPr bwMode="auto">
            <a:xfrm>
              <a:off x="7834650" y="2188428"/>
              <a:ext cx="94441" cy="86009"/>
            </a:xfrm>
            <a:custGeom>
              <a:avLst/>
              <a:gdLst>
                <a:gd name="T0" fmla="*/ 4 w 56"/>
                <a:gd name="T1" fmla="*/ 29 h 51"/>
                <a:gd name="T2" fmla="*/ 4 w 56"/>
                <a:gd name="T3" fmla="*/ 36 h 51"/>
                <a:gd name="T4" fmla="*/ 8 w 56"/>
                <a:gd name="T5" fmla="*/ 42 h 51"/>
                <a:gd name="T6" fmla="*/ 4 w 56"/>
                <a:gd name="T7" fmla="*/ 48 h 51"/>
                <a:gd name="T8" fmla="*/ 5 w 56"/>
                <a:gd name="T9" fmla="*/ 51 h 51"/>
                <a:gd name="T10" fmla="*/ 9 w 56"/>
                <a:gd name="T11" fmla="*/ 50 h 51"/>
                <a:gd name="T12" fmla="*/ 13 w 56"/>
                <a:gd name="T13" fmla="*/ 45 h 51"/>
                <a:gd name="T14" fmla="*/ 15 w 56"/>
                <a:gd name="T15" fmla="*/ 44 h 51"/>
                <a:gd name="T16" fmla="*/ 20 w 56"/>
                <a:gd name="T17" fmla="*/ 39 h 51"/>
                <a:gd name="T18" fmla="*/ 25 w 56"/>
                <a:gd name="T19" fmla="*/ 36 h 51"/>
                <a:gd name="T20" fmla="*/ 33 w 56"/>
                <a:gd name="T21" fmla="*/ 36 h 51"/>
                <a:gd name="T22" fmla="*/ 37 w 56"/>
                <a:gd name="T23" fmla="*/ 34 h 51"/>
                <a:gd name="T24" fmla="*/ 39 w 56"/>
                <a:gd name="T25" fmla="*/ 32 h 51"/>
                <a:gd name="T26" fmla="*/ 44 w 56"/>
                <a:gd name="T27" fmla="*/ 30 h 51"/>
                <a:gd name="T28" fmla="*/ 49 w 56"/>
                <a:gd name="T29" fmla="*/ 28 h 51"/>
                <a:gd name="T30" fmla="*/ 55 w 56"/>
                <a:gd name="T31" fmla="*/ 28 h 51"/>
                <a:gd name="T32" fmla="*/ 56 w 56"/>
                <a:gd name="T33" fmla="*/ 26 h 51"/>
                <a:gd name="T34" fmla="*/ 50 w 56"/>
                <a:gd name="T35" fmla="*/ 0 h 51"/>
                <a:gd name="T36" fmla="*/ 24 w 56"/>
                <a:gd name="T37" fmla="*/ 5 h 51"/>
                <a:gd name="T38" fmla="*/ 0 w 56"/>
                <a:gd name="T39" fmla="*/ 9 h 51"/>
                <a:gd name="T40" fmla="*/ 0 w 56"/>
                <a:gd name="T41" fmla="*/ 10 h 51"/>
                <a:gd name="T42" fmla="*/ 4 w 56"/>
                <a:gd name="T4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51">
                  <a:moveTo>
                    <a:pt x="4" y="29"/>
                  </a:moveTo>
                  <a:lnTo>
                    <a:pt x="4" y="36"/>
                  </a:lnTo>
                  <a:lnTo>
                    <a:pt x="8" y="42"/>
                  </a:lnTo>
                  <a:lnTo>
                    <a:pt x="4" y="48"/>
                  </a:lnTo>
                  <a:lnTo>
                    <a:pt x="5" y="51"/>
                  </a:lnTo>
                  <a:lnTo>
                    <a:pt x="9" y="50"/>
                  </a:lnTo>
                  <a:lnTo>
                    <a:pt x="13" y="45"/>
                  </a:lnTo>
                  <a:lnTo>
                    <a:pt x="15" y="44"/>
                  </a:lnTo>
                  <a:lnTo>
                    <a:pt x="20" y="39"/>
                  </a:lnTo>
                  <a:lnTo>
                    <a:pt x="25" y="36"/>
                  </a:lnTo>
                  <a:lnTo>
                    <a:pt x="33" y="36"/>
                  </a:lnTo>
                  <a:lnTo>
                    <a:pt x="37" y="34"/>
                  </a:lnTo>
                  <a:lnTo>
                    <a:pt x="39" y="32"/>
                  </a:lnTo>
                  <a:lnTo>
                    <a:pt x="44" y="30"/>
                  </a:lnTo>
                  <a:lnTo>
                    <a:pt x="49" y="28"/>
                  </a:lnTo>
                  <a:lnTo>
                    <a:pt x="55" y="28"/>
                  </a:lnTo>
                  <a:lnTo>
                    <a:pt x="56" y="26"/>
                  </a:lnTo>
                  <a:lnTo>
                    <a:pt x="50" y="0"/>
                  </a:lnTo>
                  <a:lnTo>
                    <a:pt x="24" y="5"/>
                  </a:lnTo>
                  <a:lnTo>
                    <a:pt x="0" y="9"/>
                  </a:lnTo>
                  <a:lnTo>
                    <a:pt x="0" y="10"/>
                  </a:lnTo>
                  <a:lnTo>
                    <a:pt x="4" y="2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5" name="Freeform 27"/>
            <p:cNvSpPr>
              <a:spLocks/>
            </p:cNvSpPr>
            <p:nvPr/>
          </p:nvSpPr>
          <p:spPr bwMode="auto">
            <a:xfrm>
              <a:off x="7918972" y="2179995"/>
              <a:ext cx="40475" cy="52280"/>
            </a:xfrm>
            <a:custGeom>
              <a:avLst/>
              <a:gdLst>
                <a:gd name="T0" fmla="*/ 23 w 24"/>
                <a:gd name="T1" fmla="*/ 15 h 31"/>
                <a:gd name="T2" fmla="*/ 21 w 24"/>
                <a:gd name="T3" fmla="*/ 13 h 31"/>
                <a:gd name="T4" fmla="*/ 21 w 24"/>
                <a:gd name="T5" fmla="*/ 12 h 31"/>
                <a:gd name="T6" fmla="*/ 18 w 24"/>
                <a:gd name="T7" fmla="*/ 11 h 31"/>
                <a:gd name="T8" fmla="*/ 16 w 24"/>
                <a:gd name="T9" fmla="*/ 10 h 31"/>
                <a:gd name="T10" fmla="*/ 16 w 24"/>
                <a:gd name="T11" fmla="*/ 7 h 31"/>
                <a:gd name="T12" fmla="*/ 13 w 24"/>
                <a:gd name="T13" fmla="*/ 5 h 31"/>
                <a:gd name="T14" fmla="*/ 10 w 24"/>
                <a:gd name="T15" fmla="*/ 0 h 31"/>
                <a:gd name="T16" fmla="*/ 0 w 24"/>
                <a:gd name="T17" fmla="*/ 5 h 31"/>
                <a:gd name="T18" fmla="*/ 6 w 24"/>
                <a:gd name="T19" fmla="*/ 31 h 31"/>
                <a:gd name="T20" fmla="*/ 8 w 24"/>
                <a:gd name="T21" fmla="*/ 29 h 31"/>
                <a:gd name="T22" fmla="*/ 10 w 24"/>
                <a:gd name="T23" fmla="*/ 28 h 31"/>
                <a:gd name="T24" fmla="*/ 14 w 24"/>
                <a:gd name="T25" fmla="*/ 26 h 31"/>
                <a:gd name="T26" fmla="*/ 14 w 24"/>
                <a:gd name="T27" fmla="*/ 23 h 31"/>
                <a:gd name="T28" fmla="*/ 14 w 24"/>
                <a:gd name="T29" fmla="*/ 22 h 31"/>
                <a:gd name="T30" fmla="*/ 14 w 24"/>
                <a:gd name="T31" fmla="*/ 20 h 31"/>
                <a:gd name="T32" fmla="*/ 14 w 24"/>
                <a:gd name="T33" fmla="*/ 17 h 31"/>
                <a:gd name="T34" fmla="*/ 14 w 24"/>
                <a:gd name="T35" fmla="*/ 15 h 31"/>
                <a:gd name="T36" fmla="*/ 14 w 24"/>
                <a:gd name="T37" fmla="*/ 14 h 31"/>
                <a:gd name="T38" fmla="*/ 15 w 24"/>
                <a:gd name="T39" fmla="*/ 13 h 31"/>
                <a:gd name="T40" fmla="*/ 16 w 24"/>
                <a:gd name="T41" fmla="*/ 13 h 31"/>
                <a:gd name="T42" fmla="*/ 19 w 24"/>
                <a:gd name="T43" fmla="*/ 14 h 31"/>
                <a:gd name="T44" fmla="*/ 19 w 24"/>
                <a:gd name="T45" fmla="*/ 16 h 31"/>
                <a:gd name="T46" fmla="*/ 21 w 24"/>
                <a:gd name="T47" fmla="*/ 20 h 31"/>
                <a:gd name="T48" fmla="*/ 21 w 24"/>
                <a:gd name="T49" fmla="*/ 21 h 31"/>
                <a:gd name="T50" fmla="*/ 22 w 24"/>
                <a:gd name="T51" fmla="*/ 22 h 31"/>
                <a:gd name="T52" fmla="*/ 24 w 24"/>
                <a:gd name="T53" fmla="*/ 21 h 31"/>
                <a:gd name="T54" fmla="*/ 24 w 24"/>
                <a:gd name="T55" fmla="*/ 20 h 31"/>
                <a:gd name="T56" fmla="*/ 24 w 24"/>
                <a:gd name="T57" fmla="*/ 19 h 31"/>
                <a:gd name="T58" fmla="*/ 23 w 24"/>
                <a:gd name="T5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" h="31">
                  <a:moveTo>
                    <a:pt x="23" y="15"/>
                  </a:moveTo>
                  <a:lnTo>
                    <a:pt x="21" y="13"/>
                  </a:lnTo>
                  <a:lnTo>
                    <a:pt x="21" y="12"/>
                  </a:lnTo>
                  <a:lnTo>
                    <a:pt x="18" y="11"/>
                  </a:lnTo>
                  <a:lnTo>
                    <a:pt x="16" y="10"/>
                  </a:lnTo>
                  <a:lnTo>
                    <a:pt x="16" y="7"/>
                  </a:lnTo>
                  <a:lnTo>
                    <a:pt x="13" y="5"/>
                  </a:lnTo>
                  <a:lnTo>
                    <a:pt x="10" y="0"/>
                  </a:lnTo>
                  <a:lnTo>
                    <a:pt x="0" y="5"/>
                  </a:lnTo>
                  <a:lnTo>
                    <a:pt x="6" y="31"/>
                  </a:lnTo>
                  <a:lnTo>
                    <a:pt x="8" y="29"/>
                  </a:lnTo>
                  <a:lnTo>
                    <a:pt x="10" y="28"/>
                  </a:lnTo>
                  <a:lnTo>
                    <a:pt x="14" y="26"/>
                  </a:lnTo>
                  <a:lnTo>
                    <a:pt x="14" y="23"/>
                  </a:lnTo>
                  <a:lnTo>
                    <a:pt x="14" y="22"/>
                  </a:lnTo>
                  <a:lnTo>
                    <a:pt x="14" y="20"/>
                  </a:lnTo>
                  <a:lnTo>
                    <a:pt x="14" y="17"/>
                  </a:lnTo>
                  <a:lnTo>
                    <a:pt x="14" y="15"/>
                  </a:lnTo>
                  <a:lnTo>
                    <a:pt x="14" y="14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9" y="14"/>
                  </a:lnTo>
                  <a:lnTo>
                    <a:pt x="19" y="16"/>
                  </a:lnTo>
                  <a:lnTo>
                    <a:pt x="21" y="20"/>
                  </a:lnTo>
                  <a:lnTo>
                    <a:pt x="21" y="21"/>
                  </a:lnTo>
                  <a:lnTo>
                    <a:pt x="22" y="22"/>
                  </a:lnTo>
                  <a:lnTo>
                    <a:pt x="24" y="21"/>
                  </a:lnTo>
                  <a:lnTo>
                    <a:pt x="24" y="20"/>
                  </a:lnTo>
                  <a:lnTo>
                    <a:pt x="24" y="19"/>
                  </a:lnTo>
                  <a:lnTo>
                    <a:pt x="23" y="1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6" name="Freeform 28"/>
            <p:cNvSpPr>
              <a:spLocks/>
            </p:cNvSpPr>
            <p:nvPr/>
          </p:nvSpPr>
          <p:spPr bwMode="auto">
            <a:xfrm>
              <a:off x="7834650" y="2119282"/>
              <a:ext cx="183822" cy="92755"/>
            </a:xfrm>
            <a:custGeom>
              <a:avLst/>
              <a:gdLst>
                <a:gd name="T0" fmla="*/ 105 w 109"/>
                <a:gd name="T1" fmla="*/ 32 h 55"/>
                <a:gd name="T2" fmla="*/ 101 w 109"/>
                <a:gd name="T3" fmla="*/ 29 h 55"/>
                <a:gd name="T4" fmla="*/ 97 w 109"/>
                <a:gd name="T5" fmla="*/ 25 h 55"/>
                <a:gd name="T6" fmla="*/ 97 w 109"/>
                <a:gd name="T7" fmla="*/ 29 h 55"/>
                <a:gd name="T8" fmla="*/ 102 w 109"/>
                <a:gd name="T9" fmla="*/ 35 h 55"/>
                <a:gd name="T10" fmla="*/ 95 w 109"/>
                <a:gd name="T11" fmla="*/ 36 h 55"/>
                <a:gd name="T12" fmla="*/ 88 w 109"/>
                <a:gd name="T13" fmla="*/ 37 h 55"/>
                <a:gd name="T14" fmla="*/ 85 w 109"/>
                <a:gd name="T15" fmla="*/ 35 h 55"/>
                <a:gd name="T16" fmla="*/ 81 w 109"/>
                <a:gd name="T17" fmla="*/ 32 h 55"/>
                <a:gd name="T18" fmla="*/ 81 w 109"/>
                <a:gd name="T19" fmla="*/ 27 h 55"/>
                <a:gd name="T20" fmla="*/ 73 w 109"/>
                <a:gd name="T21" fmla="*/ 22 h 55"/>
                <a:gd name="T22" fmla="*/ 69 w 109"/>
                <a:gd name="T23" fmla="*/ 22 h 55"/>
                <a:gd name="T24" fmla="*/ 68 w 109"/>
                <a:gd name="T25" fmla="*/ 16 h 55"/>
                <a:gd name="T26" fmla="*/ 71 w 109"/>
                <a:gd name="T27" fmla="*/ 13 h 55"/>
                <a:gd name="T28" fmla="*/ 77 w 109"/>
                <a:gd name="T29" fmla="*/ 9 h 55"/>
                <a:gd name="T30" fmla="*/ 76 w 109"/>
                <a:gd name="T31" fmla="*/ 6 h 55"/>
                <a:gd name="T32" fmla="*/ 71 w 109"/>
                <a:gd name="T33" fmla="*/ 6 h 55"/>
                <a:gd name="T34" fmla="*/ 68 w 109"/>
                <a:gd name="T35" fmla="*/ 0 h 55"/>
                <a:gd name="T36" fmla="*/ 59 w 109"/>
                <a:gd name="T37" fmla="*/ 8 h 55"/>
                <a:gd name="T38" fmla="*/ 0 w 109"/>
                <a:gd name="T39" fmla="*/ 20 h 55"/>
                <a:gd name="T40" fmla="*/ 0 w 109"/>
                <a:gd name="T41" fmla="*/ 50 h 55"/>
                <a:gd name="T42" fmla="*/ 50 w 109"/>
                <a:gd name="T43" fmla="*/ 41 h 55"/>
                <a:gd name="T44" fmla="*/ 63 w 109"/>
                <a:gd name="T45" fmla="*/ 41 h 55"/>
                <a:gd name="T46" fmla="*/ 66 w 109"/>
                <a:gd name="T47" fmla="*/ 46 h 55"/>
                <a:gd name="T48" fmla="*/ 71 w 109"/>
                <a:gd name="T49" fmla="*/ 48 h 55"/>
                <a:gd name="T50" fmla="*/ 73 w 109"/>
                <a:gd name="T51" fmla="*/ 51 h 55"/>
                <a:gd name="T52" fmla="*/ 74 w 109"/>
                <a:gd name="T53" fmla="*/ 55 h 55"/>
                <a:gd name="T54" fmla="*/ 77 w 109"/>
                <a:gd name="T55" fmla="*/ 55 h 55"/>
                <a:gd name="T56" fmla="*/ 79 w 109"/>
                <a:gd name="T57" fmla="*/ 49 h 55"/>
                <a:gd name="T58" fmla="*/ 82 w 109"/>
                <a:gd name="T59" fmla="*/ 45 h 55"/>
                <a:gd name="T60" fmla="*/ 86 w 109"/>
                <a:gd name="T61" fmla="*/ 46 h 55"/>
                <a:gd name="T62" fmla="*/ 87 w 109"/>
                <a:gd name="T63" fmla="*/ 51 h 55"/>
                <a:gd name="T64" fmla="*/ 92 w 109"/>
                <a:gd name="T65" fmla="*/ 47 h 55"/>
                <a:gd name="T66" fmla="*/ 94 w 109"/>
                <a:gd name="T67" fmla="*/ 45 h 55"/>
                <a:gd name="T68" fmla="*/ 101 w 109"/>
                <a:gd name="T69" fmla="*/ 43 h 55"/>
                <a:gd name="T70" fmla="*/ 106 w 109"/>
                <a:gd name="T71" fmla="*/ 40 h 55"/>
                <a:gd name="T72" fmla="*/ 109 w 109"/>
                <a:gd name="T73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9" h="55">
                  <a:moveTo>
                    <a:pt x="107" y="35"/>
                  </a:moveTo>
                  <a:lnTo>
                    <a:pt x="105" y="32"/>
                  </a:lnTo>
                  <a:lnTo>
                    <a:pt x="104" y="31"/>
                  </a:lnTo>
                  <a:lnTo>
                    <a:pt x="101" y="29"/>
                  </a:lnTo>
                  <a:lnTo>
                    <a:pt x="98" y="27"/>
                  </a:lnTo>
                  <a:lnTo>
                    <a:pt x="97" y="25"/>
                  </a:lnTo>
                  <a:lnTo>
                    <a:pt x="96" y="27"/>
                  </a:lnTo>
                  <a:lnTo>
                    <a:pt x="97" y="29"/>
                  </a:lnTo>
                  <a:lnTo>
                    <a:pt x="100" y="32"/>
                  </a:lnTo>
                  <a:lnTo>
                    <a:pt x="102" y="35"/>
                  </a:lnTo>
                  <a:lnTo>
                    <a:pt x="99" y="36"/>
                  </a:lnTo>
                  <a:lnTo>
                    <a:pt x="95" y="36"/>
                  </a:lnTo>
                  <a:lnTo>
                    <a:pt x="89" y="39"/>
                  </a:lnTo>
                  <a:lnTo>
                    <a:pt x="88" y="37"/>
                  </a:lnTo>
                  <a:lnTo>
                    <a:pt x="87" y="36"/>
                  </a:lnTo>
                  <a:lnTo>
                    <a:pt x="85" y="35"/>
                  </a:lnTo>
                  <a:lnTo>
                    <a:pt x="82" y="33"/>
                  </a:lnTo>
                  <a:lnTo>
                    <a:pt x="81" y="32"/>
                  </a:lnTo>
                  <a:lnTo>
                    <a:pt x="82" y="30"/>
                  </a:lnTo>
                  <a:lnTo>
                    <a:pt x="81" y="27"/>
                  </a:lnTo>
                  <a:lnTo>
                    <a:pt x="77" y="24"/>
                  </a:lnTo>
                  <a:lnTo>
                    <a:pt x="73" y="22"/>
                  </a:lnTo>
                  <a:lnTo>
                    <a:pt x="71" y="22"/>
                  </a:lnTo>
                  <a:lnTo>
                    <a:pt x="69" y="22"/>
                  </a:lnTo>
                  <a:lnTo>
                    <a:pt x="68" y="20"/>
                  </a:lnTo>
                  <a:lnTo>
                    <a:pt x="68" y="16"/>
                  </a:lnTo>
                  <a:lnTo>
                    <a:pt x="70" y="14"/>
                  </a:lnTo>
                  <a:lnTo>
                    <a:pt x="71" y="13"/>
                  </a:lnTo>
                  <a:lnTo>
                    <a:pt x="73" y="11"/>
                  </a:lnTo>
                  <a:lnTo>
                    <a:pt x="77" y="9"/>
                  </a:lnTo>
                  <a:lnTo>
                    <a:pt x="77" y="8"/>
                  </a:lnTo>
                  <a:lnTo>
                    <a:pt x="76" y="6"/>
                  </a:lnTo>
                  <a:lnTo>
                    <a:pt x="73" y="6"/>
                  </a:lnTo>
                  <a:lnTo>
                    <a:pt x="71" y="6"/>
                  </a:lnTo>
                  <a:lnTo>
                    <a:pt x="70" y="3"/>
                  </a:lnTo>
                  <a:lnTo>
                    <a:pt x="68" y="0"/>
                  </a:lnTo>
                  <a:lnTo>
                    <a:pt x="60" y="3"/>
                  </a:lnTo>
                  <a:lnTo>
                    <a:pt x="59" y="8"/>
                  </a:lnTo>
                  <a:lnTo>
                    <a:pt x="22" y="17"/>
                  </a:lnTo>
                  <a:lnTo>
                    <a:pt x="0" y="20"/>
                  </a:lnTo>
                  <a:lnTo>
                    <a:pt x="0" y="33"/>
                  </a:lnTo>
                  <a:lnTo>
                    <a:pt x="0" y="50"/>
                  </a:lnTo>
                  <a:lnTo>
                    <a:pt x="24" y="46"/>
                  </a:lnTo>
                  <a:lnTo>
                    <a:pt x="50" y="41"/>
                  </a:lnTo>
                  <a:lnTo>
                    <a:pt x="60" y="36"/>
                  </a:lnTo>
                  <a:lnTo>
                    <a:pt x="63" y="41"/>
                  </a:lnTo>
                  <a:lnTo>
                    <a:pt x="66" y="43"/>
                  </a:lnTo>
                  <a:lnTo>
                    <a:pt x="66" y="46"/>
                  </a:lnTo>
                  <a:lnTo>
                    <a:pt x="68" y="47"/>
                  </a:lnTo>
                  <a:lnTo>
                    <a:pt x="71" y="48"/>
                  </a:lnTo>
                  <a:lnTo>
                    <a:pt x="71" y="49"/>
                  </a:lnTo>
                  <a:lnTo>
                    <a:pt x="73" y="51"/>
                  </a:lnTo>
                  <a:lnTo>
                    <a:pt x="74" y="55"/>
                  </a:lnTo>
                  <a:lnTo>
                    <a:pt x="74" y="55"/>
                  </a:lnTo>
                  <a:lnTo>
                    <a:pt x="76" y="55"/>
                  </a:lnTo>
                  <a:lnTo>
                    <a:pt x="77" y="55"/>
                  </a:lnTo>
                  <a:lnTo>
                    <a:pt x="79" y="53"/>
                  </a:lnTo>
                  <a:lnTo>
                    <a:pt x="79" y="49"/>
                  </a:lnTo>
                  <a:lnTo>
                    <a:pt x="82" y="47"/>
                  </a:lnTo>
                  <a:lnTo>
                    <a:pt x="82" y="45"/>
                  </a:lnTo>
                  <a:lnTo>
                    <a:pt x="85" y="43"/>
                  </a:lnTo>
                  <a:lnTo>
                    <a:pt x="86" y="46"/>
                  </a:lnTo>
                  <a:lnTo>
                    <a:pt x="87" y="49"/>
                  </a:lnTo>
                  <a:lnTo>
                    <a:pt x="87" y="51"/>
                  </a:lnTo>
                  <a:lnTo>
                    <a:pt x="90" y="49"/>
                  </a:lnTo>
                  <a:lnTo>
                    <a:pt x="92" y="47"/>
                  </a:lnTo>
                  <a:lnTo>
                    <a:pt x="92" y="45"/>
                  </a:lnTo>
                  <a:lnTo>
                    <a:pt x="94" y="45"/>
                  </a:lnTo>
                  <a:lnTo>
                    <a:pt x="97" y="43"/>
                  </a:lnTo>
                  <a:lnTo>
                    <a:pt x="101" y="43"/>
                  </a:lnTo>
                  <a:lnTo>
                    <a:pt x="103" y="41"/>
                  </a:lnTo>
                  <a:lnTo>
                    <a:pt x="106" y="40"/>
                  </a:lnTo>
                  <a:lnTo>
                    <a:pt x="108" y="38"/>
                  </a:lnTo>
                  <a:lnTo>
                    <a:pt x="109" y="36"/>
                  </a:lnTo>
                  <a:lnTo>
                    <a:pt x="107" y="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7" name="Freeform 29"/>
            <p:cNvSpPr>
              <a:spLocks/>
            </p:cNvSpPr>
            <p:nvPr/>
          </p:nvSpPr>
          <p:spPr bwMode="auto">
            <a:xfrm>
              <a:off x="7976311" y="2205292"/>
              <a:ext cx="16864" cy="11806"/>
            </a:xfrm>
            <a:custGeom>
              <a:avLst/>
              <a:gdLst>
                <a:gd name="T0" fmla="*/ 3 w 12"/>
                <a:gd name="T1" fmla="*/ 9 h 9"/>
                <a:gd name="T2" fmla="*/ 7 w 12"/>
                <a:gd name="T3" fmla="*/ 9 h 9"/>
                <a:gd name="T4" fmla="*/ 10 w 12"/>
                <a:gd name="T5" fmla="*/ 6 h 9"/>
                <a:gd name="T6" fmla="*/ 12 w 12"/>
                <a:gd name="T7" fmla="*/ 4 h 9"/>
                <a:gd name="T8" fmla="*/ 8 w 12"/>
                <a:gd name="T9" fmla="*/ 2 h 9"/>
                <a:gd name="T10" fmla="*/ 4 w 12"/>
                <a:gd name="T11" fmla="*/ 1 h 9"/>
                <a:gd name="T12" fmla="*/ 0 w 12"/>
                <a:gd name="T13" fmla="*/ 7 h 9"/>
                <a:gd name="T14" fmla="*/ 3 w 12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9">
                  <a:moveTo>
                    <a:pt x="3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5" y="0"/>
                    <a:pt x="4" y="1"/>
                  </a:cubicBezTo>
                  <a:cubicBezTo>
                    <a:pt x="4" y="2"/>
                    <a:pt x="0" y="7"/>
                    <a:pt x="0" y="7"/>
                  </a:cubicBezTo>
                  <a:lnTo>
                    <a:pt x="3" y="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8" name="Freeform 30"/>
            <p:cNvSpPr>
              <a:spLocks/>
            </p:cNvSpPr>
            <p:nvPr/>
          </p:nvSpPr>
          <p:spPr bwMode="auto">
            <a:xfrm>
              <a:off x="7763818" y="2269378"/>
              <a:ext cx="70830" cy="158525"/>
            </a:xfrm>
            <a:custGeom>
              <a:avLst/>
              <a:gdLst>
                <a:gd name="T0" fmla="*/ 36 w 42"/>
                <a:gd name="T1" fmla="*/ 13 h 94"/>
                <a:gd name="T2" fmla="*/ 36 w 42"/>
                <a:gd name="T3" fmla="*/ 9 h 94"/>
                <a:gd name="T4" fmla="*/ 34 w 42"/>
                <a:gd name="T5" fmla="*/ 7 h 94"/>
                <a:gd name="T6" fmla="*/ 21 w 42"/>
                <a:gd name="T7" fmla="*/ 3 h 94"/>
                <a:gd name="T8" fmla="*/ 9 w 42"/>
                <a:gd name="T9" fmla="*/ 0 h 94"/>
                <a:gd name="T10" fmla="*/ 8 w 42"/>
                <a:gd name="T11" fmla="*/ 3 h 94"/>
                <a:gd name="T12" fmla="*/ 6 w 42"/>
                <a:gd name="T13" fmla="*/ 7 h 94"/>
                <a:gd name="T14" fmla="*/ 3 w 42"/>
                <a:gd name="T15" fmla="*/ 9 h 94"/>
                <a:gd name="T16" fmla="*/ 2 w 42"/>
                <a:gd name="T17" fmla="*/ 14 h 94"/>
                <a:gd name="T18" fmla="*/ 3 w 42"/>
                <a:gd name="T19" fmla="*/ 20 h 94"/>
                <a:gd name="T20" fmla="*/ 3 w 42"/>
                <a:gd name="T21" fmla="*/ 25 h 94"/>
                <a:gd name="T22" fmla="*/ 2 w 42"/>
                <a:gd name="T23" fmla="*/ 30 h 94"/>
                <a:gd name="T24" fmla="*/ 5 w 42"/>
                <a:gd name="T25" fmla="*/ 32 h 94"/>
                <a:gd name="T26" fmla="*/ 9 w 42"/>
                <a:gd name="T27" fmla="*/ 34 h 94"/>
                <a:gd name="T28" fmla="*/ 11 w 42"/>
                <a:gd name="T29" fmla="*/ 38 h 94"/>
                <a:gd name="T30" fmla="*/ 15 w 42"/>
                <a:gd name="T31" fmla="*/ 42 h 94"/>
                <a:gd name="T32" fmla="*/ 20 w 42"/>
                <a:gd name="T33" fmla="*/ 46 h 94"/>
                <a:gd name="T34" fmla="*/ 20 w 42"/>
                <a:gd name="T35" fmla="*/ 47 h 94"/>
                <a:gd name="T36" fmla="*/ 18 w 42"/>
                <a:gd name="T37" fmla="*/ 53 h 94"/>
                <a:gd name="T38" fmla="*/ 10 w 42"/>
                <a:gd name="T39" fmla="*/ 58 h 94"/>
                <a:gd name="T40" fmla="*/ 3 w 42"/>
                <a:gd name="T41" fmla="*/ 64 h 94"/>
                <a:gd name="T42" fmla="*/ 2 w 42"/>
                <a:gd name="T43" fmla="*/ 67 h 94"/>
                <a:gd name="T44" fmla="*/ 0 w 42"/>
                <a:gd name="T45" fmla="*/ 72 h 94"/>
                <a:gd name="T46" fmla="*/ 1 w 42"/>
                <a:gd name="T47" fmla="*/ 75 h 94"/>
                <a:gd name="T48" fmla="*/ 3 w 42"/>
                <a:gd name="T49" fmla="*/ 79 h 94"/>
                <a:gd name="T50" fmla="*/ 8 w 42"/>
                <a:gd name="T51" fmla="*/ 83 h 94"/>
                <a:gd name="T52" fmla="*/ 12 w 42"/>
                <a:gd name="T53" fmla="*/ 85 h 94"/>
                <a:gd name="T54" fmla="*/ 15 w 42"/>
                <a:gd name="T55" fmla="*/ 86 h 94"/>
                <a:gd name="T56" fmla="*/ 20 w 42"/>
                <a:gd name="T57" fmla="*/ 86 h 94"/>
                <a:gd name="T58" fmla="*/ 24 w 42"/>
                <a:gd name="T59" fmla="*/ 86 h 94"/>
                <a:gd name="T60" fmla="*/ 25 w 42"/>
                <a:gd name="T61" fmla="*/ 86 h 94"/>
                <a:gd name="T62" fmla="*/ 24 w 42"/>
                <a:gd name="T63" fmla="*/ 90 h 94"/>
                <a:gd name="T64" fmla="*/ 24 w 42"/>
                <a:gd name="T65" fmla="*/ 93 h 94"/>
                <a:gd name="T66" fmla="*/ 25 w 42"/>
                <a:gd name="T67" fmla="*/ 94 h 94"/>
                <a:gd name="T68" fmla="*/ 26 w 42"/>
                <a:gd name="T69" fmla="*/ 94 h 94"/>
                <a:gd name="T70" fmla="*/ 27 w 42"/>
                <a:gd name="T71" fmla="*/ 87 h 94"/>
                <a:gd name="T72" fmla="*/ 28 w 42"/>
                <a:gd name="T73" fmla="*/ 86 h 94"/>
                <a:gd name="T74" fmla="*/ 31 w 42"/>
                <a:gd name="T75" fmla="*/ 82 h 94"/>
                <a:gd name="T76" fmla="*/ 36 w 42"/>
                <a:gd name="T77" fmla="*/ 78 h 94"/>
                <a:gd name="T78" fmla="*/ 36 w 42"/>
                <a:gd name="T79" fmla="*/ 69 h 94"/>
                <a:gd name="T80" fmla="*/ 36 w 42"/>
                <a:gd name="T81" fmla="*/ 65 h 94"/>
                <a:gd name="T82" fmla="*/ 40 w 42"/>
                <a:gd name="T83" fmla="*/ 61 h 94"/>
                <a:gd name="T84" fmla="*/ 41 w 42"/>
                <a:gd name="T85" fmla="*/ 53 h 94"/>
                <a:gd name="T86" fmla="*/ 42 w 42"/>
                <a:gd name="T87" fmla="*/ 48 h 94"/>
                <a:gd name="T88" fmla="*/ 42 w 42"/>
                <a:gd name="T89" fmla="*/ 40 h 94"/>
                <a:gd name="T90" fmla="*/ 42 w 42"/>
                <a:gd name="T91" fmla="*/ 36 h 94"/>
                <a:gd name="T92" fmla="*/ 40 w 42"/>
                <a:gd name="T93" fmla="*/ 30 h 94"/>
                <a:gd name="T94" fmla="*/ 36 w 42"/>
                <a:gd name="T95" fmla="*/ 30 h 94"/>
                <a:gd name="T96" fmla="*/ 34 w 42"/>
                <a:gd name="T97" fmla="*/ 30 h 94"/>
                <a:gd name="T98" fmla="*/ 35 w 42"/>
                <a:gd name="T99" fmla="*/ 25 h 94"/>
                <a:gd name="T100" fmla="*/ 37 w 42"/>
                <a:gd name="T101" fmla="*/ 20 h 94"/>
                <a:gd name="T102" fmla="*/ 39 w 42"/>
                <a:gd name="T103" fmla="*/ 18 h 94"/>
                <a:gd name="T104" fmla="*/ 38 w 42"/>
                <a:gd name="T105" fmla="*/ 17 h 94"/>
                <a:gd name="T106" fmla="*/ 36 w 42"/>
                <a:gd name="T107" fmla="*/ 1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94">
                  <a:moveTo>
                    <a:pt x="36" y="13"/>
                  </a:moveTo>
                  <a:lnTo>
                    <a:pt x="36" y="9"/>
                  </a:lnTo>
                  <a:lnTo>
                    <a:pt x="34" y="7"/>
                  </a:lnTo>
                  <a:lnTo>
                    <a:pt x="21" y="3"/>
                  </a:lnTo>
                  <a:lnTo>
                    <a:pt x="9" y="0"/>
                  </a:lnTo>
                  <a:lnTo>
                    <a:pt x="8" y="3"/>
                  </a:lnTo>
                  <a:lnTo>
                    <a:pt x="6" y="7"/>
                  </a:lnTo>
                  <a:lnTo>
                    <a:pt x="3" y="9"/>
                  </a:lnTo>
                  <a:lnTo>
                    <a:pt x="2" y="14"/>
                  </a:lnTo>
                  <a:lnTo>
                    <a:pt x="3" y="20"/>
                  </a:lnTo>
                  <a:lnTo>
                    <a:pt x="3" y="25"/>
                  </a:lnTo>
                  <a:lnTo>
                    <a:pt x="2" y="30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1" y="38"/>
                  </a:lnTo>
                  <a:lnTo>
                    <a:pt x="15" y="42"/>
                  </a:lnTo>
                  <a:lnTo>
                    <a:pt x="20" y="46"/>
                  </a:lnTo>
                  <a:lnTo>
                    <a:pt x="20" y="47"/>
                  </a:lnTo>
                  <a:lnTo>
                    <a:pt x="18" y="53"/>
                  </a:lnTo>
                  <a:lnTo>
                    <a:pt x="10" y="58"/>
                  </a:lnTo>
                  <a:lnTo>
                    <a:pt x="3" y="64"/>
                  </a:lnTo>
                  <a:lnTo>
                    <a:pt x="2" y="67"/>
                  </a:lnTo>
                  <a:lnTo>
                    <a:pt x="0" y="72"/>
                  </a:lnTo>
                  <a:lnTo>
                    <a:pt x="1" y="75"/>
                  </a:lnTo>
                  <a:lnTo>
                    <a:pt x="3" y="79"/>
                  </a:lnTo>
                  <a:lnTo>
                    <a:pt x="8" y="83"/>
                  </a:lnTo>
                  <a:lnTo>
                    <a:pt x="12" y="85"/>
                  </a:lnTo>
                  <a:lnTo>
                    <a:pt x="15" y="86"/>
                  </a:lnTo>
                  <a:lnTo>
                    <a:pt x="20" y="86"/>
                  </a:lnTo>
                  <a:lnTo>
                    <a:pt x="24" y="86"/>
                  </a:lnTo>
                  <a:lnTo>
                    <a:pt x="25" y="86"/>
                  </a:lnTo>
                  <a:lnTo>
                    <a:pt x="24" y="90"/>
                  </a:lnTo>
                  <a:lnTo>
                    <a:pt x="24" y="93"/>
                  </a:lnTo>
                  <a:lnTo>
                    <a:pt x="25" y="94"/>
                  </a:lnTo>
                  <a:lnTo>
                    <a:pt x="26" y="94"/>
                  </a:lnTo>
                  <a:lnTo>
                    <a:pt x="27" y="87"/>
                  </a:lnTo>
                  <a:lnTo>
                    <a:pt x="28" y="86"/>
                  </a:lnTo>
                  <a:lnTo>
                    <a:pt x="31" y="82"/>
                  </a:lnTo>
                  <a:lnTo>
                    <a:pt x="36" y="78"/>
                  </a:lnTo>
                  <a:lnTo>
                    <a:pt x="36" y="69"/>
                  </a:lnTo>
                  <a:lnTo>
                    <a:pt x="36" y="65"/>
                  </a:lnTo>
                  <a:lnTo>
                    <a:pt x="40" y="61"/>
                  </a:lnTo>
                  <a:lnTo>
                    <a:pt x="41" y="53"/>
                  </a:lnTo>
                  <a:lnTo>
                    <a:pt x="42" y="48"/>
                  </a:lnTo>
                  <a:lnTo>
                    <a:pt x="42" y="40"/>
                  </a:lnTo>
                  <a:lnTo>
                    <a:pt x="42" y="36"/>
                  </a:lnTo>
                  <a:lnTo>
                    <a:pt x="40" y="30"/>
                  </a:lnTo>
                  <a:lnTo>
                    <a:pt x="36" y="30"/>
                  </a:lnTo>
                  <a:lnTo>
                    <a:pt x="34" y="30"/>
                  </a:lnTo>
                  <a:lnTo>
                    <a:pt x="35" y="25"/>
                  </a:lnTo>
                  <a:lnTo>
                    <a:pt x="37" y="20"/>
                  </a:lnTo>
                  <a:lnTo>
                    <a:pt x="39" y="18"/>
                  </a:lnTo>
                  <a:lnTo>
                    <a:pt x="38" y="17"/>
                  </a:lnTo>
                  <a:lnTo>
                    <a:pt x="36" y="1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9" name="Freeform 31"/>
            <p:cNvSpPr>
              <a:spLocks/>
            </p:cNvSpPr>
            <p:nvPr/>
          </p:nvSpPr>
          <p:spPr bwMode="auto">
            <a:xfrm>
              <a:off x="7750327" y="2378996"/>
              <a:ext cx="55652" cy="91068"/>
            </a:xfrm>
            <a:custGeom>
              <a:avLst/>
              <a:gdLst>
                <a:gd name="T0" fmla="*/ 9 w 33"/>
                <a:gd name="T1" fmla="*/ 10 h 54"/>
                <a:gd name="T2" fmla="*/ 8 w 33"/>
                <a:gd name="T3" fmla="*/ 7 h 54"/>
                <a:gd name="T4" fmla="*/ 10 w 33"/>
                <a:gd name="T5" fmla="*/ 2 h 54"/>
                <a:gd name="T6" fmla="*/ 11 w 33"/>
                <a:gd name="T7" fmla="*/ 1 h 54"/>
                <a:gd name="T8" fmla="*/ 9 w 33"/>
                <a:gd name="T9" fmla="*/ 0 h 54"/>
                <a:gd name="T10" fmla="*/ 6 w 33"/>
                <a:gd name="T11" fmla="*/ 0 h 54"/>
                <a:gd name="T12" fmla="*/ 5 w 33"/>
                <a:gd name="T13" fmla="*/ 0 h 54"/>
                <a:gd name="T14" fmla="*/ 2 w 33"/>
                <a:gd name="T15" fmla="*/ 2 h 54"/>
                <a:gd name="T16" fmla="*/ 0 w 33"/>
                <a:gd name="T17" fmla="*/ 5 h 54"/>
                <a:gd name="T18" fmla="*/ 12 w 33"/>
                <a:gd name="T19" fmla="*/ 54 h 54"/>
                <a:gd name="T20" fmla="*/ 33 w 33"/>
                <a:gd name="T21" fmla="*/ 51 h 54"/>
                <a:gd name="T22" fmla="*/ 32 w 33"/>
                <a:gd name="T23" fmla="*/ 43 h 54"/>
                <a:gd name="T24" fmla="*/ 29 w 33"/>
                <a:gd name="T25" fmla="*/ 40 h 54"/>
                <a:gd name="T26" fmla="*/ 28 w 33"/>
                <a:gd name="T27" fmla="*/ 38 h 54"/>
                <a:gd name="T28" fmla="*/ 26 w 33"/>
                <a:gd name="T29" fmla="*/ 37 h 54"/>
                <a:gd name="T30" fmla="*/ 23 w 33"/>
                <a:gd name="T31" fmla="*/ 34 h 54"/>
                <a:gd name="T32" fmla="*/ 20 w 33"/>
                <a:gd name="T33" fmla="*/ 32 h 54"/>
                <a:gd name="T34" fmla="*/ 18 w 33"/>
                <a:gd name="T35" fmla="*/ 28 h 54"/>
                <a:gd name="T36" fmla="*/ 16 w 33"/>
                <a:gd name="T37" fmla="*/ 24 h 54"/>
                <a:gd name="T38" fmla="*/ 14 w 33"/>
                <a:gd name="T39" fmla="*/ 20 h 54"/>
                <a:gd name="T40" fmla="*/ 16 w 33"/>
                <a:gd name="T41" fmla="*/ 17 h 54"/>
                <a:gd name="T42" fmla="*/ 11 w 33"/>
                <a:gd name="T43" fmla="*/ 14 h 54"/>
                <a:gd name="T44" fmla="*/ 9 w 33"/>
                <a:gd name="T45" fmla="*/ 1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" h="54">
                  <a:moveTo>
                    <a:pt x="9" y="10"/>
                  </a:moveTo>
                  <a:lnTo>
                    <a:pt x="8" y="7"/>
                  </a:lnTo>
                  <a:lnTo>
                    <a:pt x="10" y="2"/>
                  </a:lnTo>
                  <a:lnTo>
                    <a:pt x="11" y="1"/>
                  </a:lnTo>
                  <a:lnTo>
                    <a:pt x="9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5"/>
                  </a:lnTo>
                  <a:lnTo>
                    <a:pt x="12" y="54"/>
                  </a:lnTo>
                  <a:lnTo>
                    <a:pt x="33" y="51"/>
                  </a:lnTo>
                  <a:lnTo>
                    <a:pt x="32" y="43"/>
                  </a:lnTo>
                  <a:lnTo>
                    <a:pt x="29" y="40"/>
                  </a:lnTo>
                  <a:lnTo>
                    <a:pt x="28" y="38"/>
                  </a:lnTo>
                  <a:lnTo>
                    <a:pt x="26" y="37"/>
                  </a:lnTo>
                  <a:lnTo>
                    <a:pt x="23" y="34"/>
                  </a:lnTo>
                  <a:lnTo>
                    <a:pt x="20" y="32"/>
                  </a:lnTo>
                  <a:lnTo>
                    <a:pt x="18" y="28"/>
                  </a:lnTo>
                  <a:lnTo>
                    <a:pt x="16" y="24"/>
                  </a:lnTo>
                  <a:lnTo>
                    <a:pt x="14" y="20"/>
                  </a:lnTo>
                  <a:lnTo>
                    <a:pt x="16" y="17"/>
                  </a:lnTo>
                  <a:lnTo>
                    <a:pt x="11" y="14"/>
                  </a:lnTo>
                  <a:lnTo>
                    <a:pt x="9" y="1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0" name="Freeform 32"/>
            <p:cNvSpPr>
              <a:spLocks/>
            </p:cNvSpPr>
            <p:nvPr/>
          </p:nvSpPr>
          <p:spPr bwMode="auto">
            <a:xfrm>
              <a:off x="7480496" y="2227215"/>
              <a:ext cx="317051" cy="205746"/>
            </a:xfrm>
            <a:custGeom>
              <a:avLst/>
              <a:gdLst>
                <a:gd name="T0" fmla="*/ 165 w 188"/>
                <a:gd name="T1" fmla="*/ 90 h 122"/>
                <a:gd name="T2" fmla="*/ 166 w 188"/>
                <a:gd name="T3" fmla="*/ 90 h 122"/>
                <a:gd name="T4" fmla="*/ 169 w 188"/>
                <a:gd name="T5" fmla="*/ 90 h 122"/>
                <a:gd name="T6" fmla="*/ 171 w 188"/>
                <a:gd name="T7" fmla="*/ 91 h 122"/>
                <a:gd name="T8" fmla="*/ 171 w 188"/>
                <a:gd name="T9" fmla="*/ 89 h 122"/>
                <a:gd name="T10" fmla="*/ 178 w 188"/>
                <a:gd name="T11" fmla="*/ 83 h 122"/>
                <a:gd name="T12" fmla="*/ 186 w 188"/>
                <a:gd name="T13" fmla="*/ 78 h 122"/>
                <a:gd name="T14" fmla="*/ 188 w 188"/>
                <a:gd name="T15" fmla="*/ 72 h 122"/>
                <a:gd name="T16" fmla="*/ 188 w 188"/>
                <a:gd name="T17" fmla="*/ 71 h 122"/>
                <a:gd name="T18" fmla="*/ 183 w 188"/>
                <a:gd name="T19" fmla="*/ 67 h 122"/>
                <a:gd name="T20" fmla="*/ 179 w 188"/>
                <a:gd name="T21" fmla="*/ 63 h 122"/>
                <a:gd name="T22" fmla="*/ 177 w 188"/>
                <a:gd name="T23" fmla="*/ 59 h 122"/>
                <a:gd name="T24" fmla="*/ 173 w 188"/>
                <a:gd name="T25" fmla="*/ 57 h 122"/>
                <a:gd name="T26" fmla="*/ 170 w 188"/>
                <a:gd name="T27" fmla="*/ 55 h 122"/>
                <a:gd name="T28" fmla="*/ 171 w 188"/>
                <a:gd name="T29" fmla="*/ 50 h 122"/>
                <a:gd name="T30" fmla="*/ 171 w 188"/>
                <a:gd name="T31" fmla="*/ 45 h 122"/>
                <a:gd name="T32" fmla="*/ 170 w 188"/>
                <a:gd name="T33" fmla="*/ 39 h 122"/>
                <a:gd name="T34" fmla="*/ 171 w 188"/>
                <a:gd name="T35" fmla="*/ 34 h 122"/>
                <a:gd name="T36" fmla="*/ 174 w 188"/>
                <a:gd name="T37" fmla="*/ 32 h 122"/>
                <a:gd name="T38" fmla="*/ 176 w 188"/>
                <a:gd name="T39" fmla="*/ 28 h 122"/>
                <a:gd name="T40" fmla="*/ 177 w 188"/>
                <a:gd name="T41" fmla="*/ 25 h 122"/>
                <a:gd name="T42" fmla="*/ 179 w 188"/>
                <a:gd name="T43" fmla="*/ 20 h 122"/>
                <a:gd name="T44" fmla="*/ 176 w 188"/>
                <a:gd name="T45" fmla="*/ 18 h 122"/>
                <a:gd name="T46" fmla="*/ 173 w 188"/>
                <a:gd name="T47" fmla="*/ 18 h 122"/>
                <a:gd name="T48" fmla="*/ 170 w 188"/>
                <a:gd name="T49" fmla="*/ 17 h 122"/>
                <a:gd name="T50" fmla="*/ 166 w 188"/>
                <a:gd name="T51" fmla="*/ 10 h 122"/>
                <a:gd name="T52" fmla="*/ 162 w 188"/>
                <a:gd name="T53" fmla="*/ 5 h 122"/>
                <a:gd name="T54" fmla="*/ 154 w 188"/>
                <a:gd name="T55" fmla="*/ 0 h 122"/>
                <a:gd name="T56" fmla="*/ 24 w 188"/>
                <a:gd name="T57" fmla="*/ 23 h 122"/>
                <a:gd name="T58" fmla="*/ 22 w 188"/>
                <a:gd name="T59" fmla="*/ 13 h 122"/>
                <a:gd name="T60" fmla="*/ 16 w 188"/>
                <a:gd name="T61" fmla="*/ 17 h 122"/>
                <a:gd name="T62" fmla="*/ 11 w 188"/>
                <a:gd name="T63" fmla="*/ 21 h 122"/>
                <a:gd name="T64" fmla="*/ 6 w 188"/>
                <a:gd name="T65" fmla="*/ 24 h 122"/>
                <a:gd name="T66" fmla="*/ 0 w 188"/>
                <a:gd name="T67" fmla="*/ 28 h 122"/>
                <a:gd name="T68" fmla="*/ 16 w 188"/>
                <a:gd name="T69" fmla="*/ 122 h 122"/>
                <a:gd name="T70" fmla="*/ 160 w 188"/>
                <a:gd name="T71" fmla="*/ 95 h 122"/>
                <a:gd name="T72" fmla="*/ 162 w 188"/>
                <a:gd name="T73" fmla="*/ 92 h 122"/>
                <a:gd name="T74" fmla="*/ 165 w 188"/>
                <a:gd name="T75" fmla="*/ 9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8" h="122">
                  <a:moveTo>
                    <a:pt x="165" y="90"/>
                  </a:moveTo>
                  <a:lnTo>
                    <a:pt x="166" y="90"/>
                  </a:lnTo>
                  <a:lnTo>
                    <a:pt x="169" y="90"/>
                  </a:lnTo>
                  <a:lnTo>
                    <a:pt x="171" y="91"/>
                  </a:lnTo>
                  <a:lnTo>
                    <a:pt x="171" y="89"/>
                  </a:lnTo>
                  <a:lnTo>
                    <a:pt x="178" y="83"/>
                  </a:lnTo>
                  <a:lnTo>
                    <a:pt x="186" y="78"/>
                  </a:lnTo>
                  <a:lnTo>
                    <a:pt x="188" y="72"/>
                  </a:lnTo>
                  <a:lnTo>
                    <a:pt x="188" y="71"/>
                  </a:lnTo>
                  <a:lnTo>
                    <a:pt x="183" y="67"/>
                  </a:lnTo>
                  <a:lnTo>
                    <a:pt x="179" y="63"/>
                  </a:lnTo>
                  <a:lnTo>
                    <a:pt x="177" y="59"/>
                  </a:lnTo>
                  <a:lnTo>
                    <a:pt x="173" y="57"/>
                  </a:lnTo>
                  <a:lnTo>
                    <a:pt x="170" y="55"/>
                  </a:lnTo>
                  <a:lnTo>
                    <a:pt x="171" y="50"/>
                  </a:lnTo>
                  <a:lnTo>
                    <a:pt x="171" y="45"/>
                  </a:lnTo>
                  <a:lnTo>
                    <a:pt x="170" y="39"/>
                  </a:lnTo>
                  <a:lnTo>
                    <a:pt x="171" y="34"/>
                  </a:lnTo>
                  <a:lnTo>
                    <a:pt x="174" y="32"/>
                  </a:lnTo>
                  <a:lnTo>
                    <a:pt x="176" y="28"/>
                  </a:lnTo>
                  <a:lnTo>
                    <a:pt x="177" y="25"/>
                  </a:lnTo>
                  <a:lnTo>
                    <a:pt x="179" y="20"/>
                  </a:lnTo>
                  <a:lnTo>
                    <a:pt x="176" y="18"/>
                  </a:lnTo>
                  <a:lnTo>
                    <a:pt x="173" y="18"/>
                  </a:lnTo>
                  <a:lnTo>
                    <a:pt x="170" y="17"/>
                  </a:lnTo>
                  <a:lnTo>
                    <a:pt x="166" y="10"/>
                  </a:lnTo>
                  <a:lnTo>
                    <a:pt x="162" y="5"/>
                  </a:lnTo>
                  <a:lnTo>
                    <a:pt x="154" y="0"/>
                  </a:lnTo>
                  <a:lnTo>
                    <a:pt x="24" y="23"/>
                  </a:lnTo>
                  <a:lnTo>
                    <a:pt x="22" y="13"/>
                  </a:lnTo>
                  <a:lnTo>
                    <a:pt x="16" y="17"/>
                  </a:lnTo>
                  <a:lnTo>
                    <a:pt x="11" y="21"/>
                  </a:lnTo>
                  <a:lnTo>
                    <a:pt x="6" y="24"/>
                  </a:lnTo>
                  <a:lnTo>
                    <a:pt x="0" y="28"/>
                  </a:lnTo>
                  <a:lnTo>
                    <a:pt x="16" y="122"/>
                  </a:lnTo>
                  <a:lnTo>
                    <a:pt x="160" y="95"/>
                  </a:lnTo>
                  <a:lnTo>
                    <a:pt x="162" y="92"/>
                  </a:lnTo>
                  <a:lnTo>
                    <a:pt x="165" y="90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1" name="Freeform 33"/>
            <p:cNvSpPr>
              <a:spLocks/>
            </p:cNvSpPr>
            <p:nvPr/>
          </p:nvSpPr>
          <p:spPr bwMode="auto">
            <a:xfrm>
              <a:off x="7183682" y="3051887"/>
              <a:ext cx="490754" cy="384509"/>
            </a:xfrm>
            <a:custGeom>
              <a:avLst/>
              <a:gdLst>
                <a:gd name="T0" fmla="*/ 200 w 291"/>
                <a:gd name="T1" fmla="*/ 0 h 228"/>
                <a:gd name="T2" fmla="*/ 211 w 291"/>
                <a:gd name="T3" fmla="*/ 10 h 228"/>
                <a:gd name="T4" fmla="*/ 223 w 291"/>
                <a:gd name="T5" fmla="*/ 30 h 228"/>
                <a:gd name="T6" fmla="*/ 241 w 291"/>
                <a:gd name="T7" fmla="*/ 62 h 228"/>
                <a:gd name="T8" fmla="*/ 259 w 291"/>
                <a:gd name="T9" fmla="*/ 84 h 228"/>
                <a:gd name="T10" fmla="*/ 256 w 291"/>
                <a:gd name="T11" fmla="*/ 86 h 228"/>
                <a:gd name="T12" fmla="*/ 268 w 291"/>
                <a:gd name="T13" fmla="*/ 116 h 228"/>
                <a:gd name="T14" fmla="*/ 286 w 291"/>
                <a:gd name="T15" fmla="*/ 144 h 228"/>
                <a:gd name="T16" fmla="*/ 291 w 291"/>
                <a:gd name="T17" fmla="*/ 176 h 228"/>
                <a:gd name="T18" fmla="*/ 288 w 291"/>
                <a:gd name="T19" fmla="*/ 196 h 228"/>
                <a:gd name="T20" fmla="*/ 287 w 291"/>
                <a:gd name="T21" fmla="*/ 211 h 228"/>
                <a:gd name="T22" fmla="*/ 280 w 291"/>
                <a:gd name="T23" fmla="*/ 227 h 228"/>
                <a:gd name="T24" fmla="*/ 281 w 291"/>
                <a:gd name="T25" fmla="*/ 222 h 228"/>
                <a:gd name="T26" fmla="*/ 274 w 291"/>
                <a:gd name="T27" fmla="*/ 221 h 228"/>
                <a:gd name="T28" fmla="*/ 264 w 291"/>
                <a:gd name="T29" fmla="*/ 222 h 228"/>
                <a:gd name="T30" fmla="*/ 255 w 291"/>
                <a:gd name="T31" fmla="*/ 222 h 228"/>
                <a:gd name="T32" fmla="*/ 255 w 291"/>
                <a:gd name="T33" fmla="*/ 217 h 228"/>
                <a:gd name="T34" fmla="*/ 263 w 291"/>
                <a:gd name="T35" fmla="*/ 216 h 228"/>
                <a:gd name="T36" fmla="*/ 253 w 291"/>
                <a:gd name="T37" fmla="*/ 212 h 228"/>
                <a:gd name="T38" fmla="*/ 245 w 291"/>
                <a:gd name="T39" fmla="*/ 200 h 228"/>
                <a:gd name="T40" fmla="*/ 233 w 291"/>
                <a:gd name="T41" fmla="*/ 193 h 228"/>
                <a:gd name="T42" fmla="*/ 223 w 291"/>
                <a:gd name="T43" fmla="*/ 177 h 228"/>
                <a:gd name="T44" fmla="*/ 216 w 291"/>
                <a:gd name="T45" fmla="*/ 169 h 228"/>
                <a:gd name="T46" fmla="*/ 215 w 291"/>
                <a:gd name="T47" fmla="*/ 161 h 228"/>
                <a:gd name="T48" fmla="*/ 209 w 291"/>
                <a:gd name="T49" fmla="*/ 158 h 228"/>
                <a:gd name="T50" fmla="*/ 205 w 291"/>
                <a:gd name="T51" fmla="*/ 161 h 228"/>
                <a:gd name="T52" fmla="*/ 194 w 291"/>
                <a:gd name="T53" fmla="*/ 147 h 228"/>
                <a:gd name="T54" fmla="*/ 192 w 291"/>
                <a:gd name="T55" fmla="*/ 140 h 228"/>
                <a:gd name="T56" fmla="*/ 194 w 291"/>
                <a:gd name="T57" fmla="*/ 130 h 228"/>
                <a:gd name="T58" fmla="*/ 194 w 291"/>
                <a:gd name="T59" fmla="*/ 121 h 228"/>
                <a:gd name="T60" fmla="*/ 191 w 291"/>
                <a:gd name="T61" fmla="*/ 122 h 228"/>
                <a:gd name="T62" fmla="*/ 187 w 291"/>
                <a:gd name="T63" fmla="*/ 119 h 228"/>
                <a:gd name="T64" fmla="*/ 189 w 291"/>
                <a:gd name="T65" fmla="*/ 127 h 228"/>
                <a:gd name="T66" fmla="*/ 186 w 291"/>
                <a:gd name="T67" fmla="*/ 129 h 228"/>
                <a:gd name="T68" fmla="*/ 180 w 291"/>
                <a:gd name="T69" fmla="*/ 120 h 228"/>
                <a:gd name="T70" fmla="*/ 182 w 291"/>
                <a:gd name="T71" fmla="*/ 106 h 228"/>
                <a:gd name="T72" fmla="*/ 182 w 291"/>
                <a:gd name="T73" fmla="*/ 86 h 228"/>
                <a:gd name="T74" fmla="*/ 174 w 291"/>
                <a:gd name="T75" fmla="*/ 72 h 228"/>
                <a:gd name="T76" fmla="*/ 163 w 291"/>
                <a:gd name="T77" fmla="*/ 67 h 228"/>
                <a:gd name="T78" fmla="*/ 152 w 291"/>
                <a:gd name="T79" fmla="*/ 60 h 228"/>
                <a:gd name="T80" fmla="*/ 143 w 291"/>
                <a:gd name="T81" fmla="*/ 48 h 228"/>
                <a:gd name="T82" fmla="*/ 130 w 291"/>
                <a:gd name="T83" fmla="*/ 39 h 228"/>
                <a:gd name="T84" fmla="*/ 117 w 291"/>
                <a:gd name="T85" fmla="*/ 39 h 228"/>
                <a:gd name="T86" fmla="*/ 116 w 291"/>
                <a:gd name="T87" fmla="*/ 47 h 228"/>
                <a:gd name="T88" fmla="*/ 107 w 291"/>
                <a:gd name="T89" fmla="*/ 49 h 228"/>
                <a:gd name="T90" fmla="*/ 83 w 291"/>
                <a:gd name="T91" fmla="*/ 59 h 228"/>
                <a:gd name="T92" fmla="*/ 77 w 291"/>
                <a:gd name="T93" fmla="*/ 49 h 228"/>
                <a:gd name="T94" fmla="*/ 77 w 291"/>
                <a:gd name="T95" fmla="*/ 43 h 228"/>
                <a:gd name="T96" fmla="*/ 72 w 291"/>
                <a:gd name="T97" fmla="*/ 39 h 228"/>
                <a:gd name="T98" fmla="*/ 72 w 291"/>
                <a:gd name="T99" fmla="*/ 35 h 228"/>
                <a:gd name="T100" fmla="*/ 69 w 291"/>
                <a:gd name="T101" fmla="*/ 38 h 228"/>
                <a:gd name="T102" fmla="*/ 64 w 291"/>
                <a:gd name="T103" fmla="*/ 39 h 228"/>
                <a:gd name="T104" fmla="*/ 65 w 291"/>
                <a:gd name="T105" fmla="*/ 43 h 228"/>
                <a:gd name="T106" fmla="*/ 53 w 291"/>
                <a:gd name="T107" fmla="*/ 37 h 228"/>
                <a:gd name="T108" fmla="*/ 39 w 291"/>
                <a:gd name="T109" fmla="*/ 33 h 228"/>
                <a:gd name="T110" fmla="*/ 19 w 291"/>
                <a:gd name="T111" fmla="*/ 35 h 228"/>
                <a:gd name="T112" fmla="*/ 7 w 291"/>
                <a:gd name="T113" fmla="*/ 32 h 228"/>
                <a:gd name="T114" fmla="*/ 0 w 291"/>
                <a:gd name="T115" fmla="*/ 20 h 228"/>
                <a:gd name="T116" fmla="*/ 10 w 291"/>
                <a:gd name="T117" fmla="*/ 14 h 228"/>
                <a:gd name="T118" fmla="*/ 98 w 291"/>
                <a:gd name="T119" fmla="*/ 16 h 228"/>
                <a:gd name="T120" fmla="*/ 197 w 291"/>
                <a:gd name="T121" fmla="*/ 1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1" h="228">
                  <a:moveTo>
                    <a:pt x="194" y="0"/>
                  </a:moveTo>
                  <a:lnTo>
                    <a:pt x="194" y="0"/>
                  </a:lnTo>
                  <a:lnTo>
                    <a:pt x="200" y="0"/>
                  </a:lnTo>
                  <a:lnTo>
                    <a:pt x="209" y="2"/>
                  </a:lnTo>
                  <a:lnTo>
                    <a:pt x="210" y="7"/>
                  </a:lnTo>
                  <a:lnTo>
                    <a:pt x="211" y="10"/>
                  </a:lnTo>
                  <a:lnTo>
                    <a:pt x="215" y="12"/>
                  </a:lnTo>
                  <a:lnTo>
                    <a:pt x="218" y="17"/>
                  </a:lnTo>
                  <a:lnTo>
                    <a:pt x="223" y="30"/>
                  </a:lnTo>
                  <a:lnTo>
                    <a:pt x="229" y="40"/>
                  </a:lnTo>
                  <a:lnTo>
                    <a:pt x="237" y="55"/>
                  </a:lnTo>
                  <a:lnTo>
                    <a:pt x="241" y="62"/>
                  </a:lnTo>
                  <a:lnTo>
                    <a:pt x="251" y="77"/>
                  </a:lnTo>
                  <a:lnTo>
                    <a:pt x="256" y="81"/>
                  </a:lnTo>
                  <a:lnTo>
                    <a:pt x="259" y="84"/>
                  </a:lnTo>
                  <a:lnTo>
                    <a:pt x="259" y="87"/>
                  </a:lnTo>
                  <a:lnTo>
                    <a:pt x="259" y="96"/>
                  </a:lnTo>
                  <a:lnTo>
                    <a:pt x="256" y="86"/>
                  </a:lnTo>
                  <a:lnTo>
                    <a:pt x="255" y="96"/>
                  </a:lnTo>
                  <a:lnTo>
                    <a:pt x="261" y="106"/>
                  </a:lnTo>
                  <a:lnTo>
                    <a:pt x="268" y="116"/>
                  </a:lnTo>
                  <a:lnTo>
                    <a:pt x="275" y="129"/>
                  </a:lnTo>
                  <a:lnTo>
                    <a:pt x="280" y="137"/>
                  </a:lnTo>
                  <a:lnTo>
                    <a:pt x="286" y="144"/>
                  </a:lnTo>
                  <a:lnTo>
                    <a:pt x="289" y="153"/>
                  </a:lnTo>
                  <a:lnTo>
                    <a:pt x="291" y="168"/>
                  </a:lnTo>
                  <a:lnTo>
                    <a:pt x="291" y="176"/>
                  </a:lnTo>
                  <a:lnTo>
                    <a:pt x="291" y="185"/>
                  </a:lnTo>
                  <a:lnTo>
                    <a:pt x="291" y="193"/>
                  </a:lnTo>
                  <a:lnTo>
                    <a:pt x="288" y="196"/>
                  </a:lnTo>
                  <a:lnTo>
                    <a:pt x="286" y="200"/>
                  </a:lnTo>
                  <a:lnTo>
                    <a:pt x="286" y="205"/>
                  </a:lnTo>
                  <a:lnTo>
                    <a:pt x="287" y="211"/>
                  </a:lnTo>
                  <a:lnTo>
                    <a:pt x="286" y="218"/>
                  </a:lnTo>
                  <a:lnTo>
                    <a:pt x="283" y="225"/>
                  </a:lnTo>
                  <a:lnTo>
                    <a:pt x="280" y="227"/>
                  </a:lnTo>
                  <a:lnTo>
                    <a:pt x="277" y="228"/>
                  </a:lnTo>
                  <a:lnTo>
                    <a:pt x="279" y="224"/>
                  </a:lnTo>
                  <a:lnTo>
                    <a:pt x="281" y="222"/>
                  </a:lnTo>
                  <a:lnTo>
                    <a:pt x="281" y="217"/>
                  </a:lnTo>
                  <a:lnTo>
                    <a:pt x="280" y="217"/>
                  </a:lnTo>
                  <a:lnTo>
                    <a:pt x="274" y="221"/>
                  </a:lnTo>
                  <a:lnTo>
                    <a:pt x="270" y="222"/>
                  </a:lnTo>
                  <a:lnTo>
                    <a:pt x="267" y="221"/>
                  </a:lnTo>
                  <a:lnTo>
                    <a:pt x="264" y="222"/>
                  </a:lnTo>
                  <a:lnTo>
                    <a:pt x="261" y="224"/>
                  </a:lnTo>
                  <a:lnTo>
                    <a:pt x="259" y="223"/>
                  </a:lnTo>
                  <a:lnTo>
                    <a:pt x="255" y="222"/>
                  </a:lnTo>
                  <a:lnTo>
                    <a:pt x="253" y="219"/>
                  </a:lnTo>
                  <a:lnTo>
                    <a:pt x="254" y="217"/>
                  </a:lnTo>
                  <a:lnTo>
                    <a:pt x="255" y="217"/>
                  </a:lnTo>
                  <a:lnTo>
                    <a:pt x="262" y="218"/>
                  </a:lnTo>
                  <a:lnTo>
                    <a:pt x="264" y="217"/>
                  </a:lnTo>
                  <a:lnTo>
                    <a:pt x="263" y="216"/>
                  </a:lnTo>
                  <a:lnTo>
                    <a:pt x="260" y="214"/>
                  </a:lnTo>
                  <a:lnTo>
                    <a:pt x="256" y="215"/>
                  </a:lnTo>
                  <a:lnTo>
                    <a:pt x="253" y="212"/>
                  </a:lnTo>
                  <a:lnTo>
                    <a:pt x="250" y="207"/>
                  </a:lnTo>
                  <a:lnTo>
                    <a:pt x="246" y="203"/>
                  </a:lnTo>
                  <a:lnTo>
                    <a:pt x="245" y="200"/>
                  </a:lnTo>
                  <a:lnTo>
                    <a:pt x="242" y="196"/>
                  </a:lnTo>
                  <a:lnTo>
                    <a:pt x="237" y="195"/>
                  </a:lnTo>
                  <a:lnTo>
                    <a:pt x="233" y="193"/>
                  </a:lnTo>
                  <a:lnTo>
                    <a:pt x="229" y="192"/>
                  </a:lnTo>
                  <a:lnTo>
                    <a:pt x="225" y="181"/>
                  </a:lnTo>
                  <a:lnTo>
                    <a:pt x="223" y="177"/>
                  </a:lnTo>
                  <a:lnTo>
                    <a:pt x="220" y="174"/>
                  </a:lnTo>
                  <a:lnTo>
                    <a:pt x="219" y="172"/>
                  </a:lnTo>
                  <a:lnTo>
                    <a:pt x="216" y="169"/>
                  </a:lnTo>
                  <a:lnTo>
                    <a:pt x="213" y="167"/>
                  </a:lnTo>
                  <a:lnTo>
                    <a:pt x="214" y="163"/>
                  </a:lnTo>
                  <a:lnTo>
                    <a:pt x="215" y="161"/>
                  </a:lnTo>
                  <a:lnTo>
                    <a:pt x="212" y="155"/>
                  </a:lnTo>
                  <a:lnTo>
                    <a:pt x="209" y="156"/>
                  </a:lnTo>
                  <a:lnTo>
                    <a:pt x="209" y="158"/>
                  </a:lnTo>
                  <a:lnTo>
                    <a:pt x="209" y="163"/>
                  </a:lnTo>
                  <a:lnTo>
                    <a:pt x="207" y="163"/>
                  </a:lnTo>
                  <a:lnTo>
                    <a:pt x="205" y="161"/>
                  </a:lnTo>
                  <a:lnTo>
                    <a:pt x="202" y="158"/>
                  </a:lnTo>
                  <a:lnTo>
                    <a:pt x="197" y="150"/>
                  </a:lnTo>
                  <a:lnTo>
                    <a:pt x="194" y="147"/>
                  </a:lnTo>
                  <a:lnTo>
                    <a:pt x="193" y="146"/>
                  </a:lnTo>
                  <a:lnTo>
                    <a:pt x="194" y="144"/>
                  </a:lnTo>
                  <a:lnTo>
                    <a:pt x="192" y="140"/>
                  </a:lnTo>
                  <a:lnTo>
                    <a:pt x="189" y="139"/>
                  </a:lnTo>
                  <a:lnTo>
                    <a:pt x="192" y="133"/>
                  </a:lnTo>
                  <a:lnTo>
                    <a:pt x="194" y="130"/>
                  </a:lnTo>
                  <a:lnTo>
                    <a:pt x="195" y="127"/>
                  </a:lnTo>
                  <a:lnTo>
                    <a:pt x="196" y="124"/>
                  </a:lnTo>
                  <a:lnTo>
                    <a:pt x="194" y="121"/>
                  </a:lnTo>
                  <a:lnTo>
                    <a:pt x="193" y="125"/>
                  </a:lnTo>
                  <a:lnTo>
                    <a:pt x="191" y="124"/>
                  </a:lnTo>
                  <a:lnTo>
                    <a:pt x="191" y="122"/>
                  </a:lnTo>
                  <a:lnTo>
                    <a:pt x="188" y="118"/>
                  </a:lnTo>
                  <a:lnTo>
                    <a:pt x="187" y="118"/>
                  </a:lnTo>
                  <a:lnTo>
                    <a:pt x="187" y="119"/>
                  </a:lnTo>
                  <a:lnTo>
                    <a:pt x="188" y="121"/>
                  </a:lnTo>
                  <a:lnTo>
                    <a:pt x="189" y="124"/>
                  </a:lnTo>
                  <a:lnTo>
                    <a:pt x="189" y="127"/>
                  </a:lnTo>
                  <a:lnTo>
                    <a:pt x="189" y="128"/>
                  </a:lnTo>
                  <a:lnTo>
                    <a:pt x="187" y="130"/>
                  </a:lnTo>
                  <a:lnTo>
                    <a:pt x="186" y="129"/>
                  </a:lnTo>
                  <a:lnTo>
                    <a:pt x="184" y="127"/>
                  </a:lnTo>
                  <a:lnTo>
                    <a:pt x="181" y="122"/>
                  </a:lnTo>
                  <a:lnTo>
                    <a:pt x="180" y="120"/>
                  </a:lnTo>
                  <a:lnTo>
                    <a:pt x="180" y="116"/>
                  </a:lnTo>
                  <a:lnTo>
                    <a:pt x="180" y="110"/>
                  </a:lnTo>
                  <a:lnTo>
                    <a:pt x="182" y="106"/>
                  </a:lnTo>
                  <a:lnTo>
                    <a:pt x="183" y="98"/>
                  </a:lnTo>
                  <a:lnTo>
                    <a:pt x="183" y="93"/>
                  </a:lnTo>
                  <a:lnTo>
                    <a:pt x="182" y="86"/>
                  </a:lnTo>
                  <a:lnTo>
                    <a:pt x="180" y="79"/>
                  </a:lnTo>
                  <a:lnTo>
                    <a:pt x="177" y="77"/>
                  </a:lnTo>
                  <a:lnTo>
                    <a:pt x="174" y="72"/>
                  </a:lnTo>
                  <a:lnTo>
                    <a:pt x="168" y="71"/>
                  </a:lnTo>
                  <a:lnTo>
                    <a:pt x="165" y="71"/>
                  </a:lnTo>
                  <a:lnTo>
                    <a:pt x="163" y="67"/>
                  </a:lnTo>
                  <a:lnTo>
                    <a:pt x="160" y="66"/>
                  </a:lnTo>
                  <a:lnTo>
                    <a:pt x="156" y="61"/>
                  </a:lnTo>
                  <a:lnTo>
                    <a:pt x="152" y="60"/>
                  </a:lnTo>
                  <a:lnTo>
                    <a:pt x="151" y="55"/>
                  </a:lnTo>
                  <a:lnTo>
                    <a:pt x="149" y="53"/>
                  </a:lnTo>
                  <a:lnTo>
                    <a:pt x="143" y="48"/>
                  </a:lnTo>
                  <a:lnTo>
                    <a:pt x="138" y="44"/>
                  </a:lnTo>
                  <a:lnTo>
                    <a:pt x="134" y="42"/>
                  </a:lnTo>
                  <a:lnTo>
                    <a:pt x="130" y="39"/>
                  </a:lnTo>
                  <a:lnTo>
                    <a:pt x="127" y="38"/>
                  </a:lnTo>
                  <a:lnTo>
                    <a:pt x="122" y="38"/>
                  </a:lnTo>
                  <a:lnTo>
                    <a:pt x="117" y="39"/>
                  </a:lnTo>
                  <a:lnTo>
                    <a:pt x="116" y="42"/>
                  </a:lnTo>
                  <a:lnTo>
                    <a:pt x="117" y="45"/>
                  </a:lnTo>
                  <a:lnTo>
                    <a:pt x="116" y="47"/>
                  </a:lnTo>
                  <a:lnTo>
                    <a:pt x="114" y="47"/>
                  </a:lnTo>
                  <a:lnTo>
                    <a:pt x="112" y="45"/>
                  </a:lnTo>
                  <a:lnTo>
                    <a:pt x="107" y="49"/>
                  </a:lnTo>
                  <a:lnTo>
                    <a:pt x="101" y="54"/>
                  </a:lnTo>
                  <a:lnTo>
                    <a:pt x="94" y="56"/>
                  </a:lnTo>
                  <a:lnTo>
                    <a:pt x="83" y="59"/>
                  </a:lnTo>
                  <a:lnTo>
                    <a:pt x="83" y="53"/>
                  </a:lnTo>
                  <a:lnTo>
                    <a:pt x="80" y="50"/>
                  </a:lnTo>
                  <a:lnTo>
                    <a:pt x="77" y="49"/>
                  </a:lnTo>
                  <a:lnTo>
                    <a:pt x="72" y="46"/>
                  </a:lnTo>
                  <a:lnTo>
                    <a:pt x="76" y="44"/>
                  </a:lnTo>
                  <a:lnTo>
                    <a:pt x="77" y="43"/>
                  </a:lnTo>
                  <a:lnTo>
                    <a:pt x="70" y="42"/>
                  </a:lnTo>
                  <a:lnTo>
                    <a:pt x="70" y="39"/>
                  </a:lnTo>
                  <a:lnTo>
                    <a:pt x="72" y="39"/>
                  </a:lnTo>
                  <a:lnTo>
                    <a:pt x="73" y="37"/>
                  </a:lnTo>
                  <a:lnTo>
                    <a:pt x="73" y="35"/>
                  </a:lnTo>
                  <a:lnTo>
                    <a:pt x="72" y="35"/>
                  </a:lnTo>
                  <a:lnTo>
                    <a:pt x="70" y="36"/>
                  </a:lnTo>
                  <a:lnTo>
                    <a:pt x="70" y="37"/>
                  </a:lnTo>
                  <a:lnTo>
                    <a:pt x="69" y="38"/>
                  </a:lnTo>
                  <a:lnTo>
                    <a:pt x="67" y="36"/>
                  </a:lnTo>
                  <a:lnTo>
                    <a:pt x="62" y="36"/>
                  </a:lnTo>
                  <a:lnTo>
                    <a:pt x="64" y="39"/>
                  </a:lnTo>
                  <a:lnTo>
                    <a:pt x="65" y="39"/>
                  </a:lnTo>
                  <a:lnTo>
                    <a:pt x="66" y="43"/>
                  </a:lnTo>
                  <a:lnTo>
                    <a:pt x="65" y="43"/>
                  </a:lnTo>
                  <a:lnTo>
                    <a:pt x="61" y="41"/>
                  </a:lnTo>
                  <a:lnTo>
                    <a:pt x="57" y="38"/>
                  </a:lnTo>
                  <a:lnTo>
                    <a:pt x="53" y="37"/>
                  </a:lnTo>
                  <a:lnTo>
                    <a:pt x="44" y="37"/>
                  </a:lnTo>
                  <a:lnTo>
                    <a:pt x="41" y="35"/>
                  </a:lnTo>
                  <a:lnTo>
                    <a:pt x="39" y="33"/>
                  </a:lnTo>
                  <a:lnTo>
                    <a:pt x="36" y="33"/>
                  </a:lnTo>
                  <a:lnTo>
                    <a:pt x="26" y="35"/>
                  </a:lnTo>
                  <a:lnTo>
                    <a:pt x="19" y="35"/>
                  </a:lnTo>
                  <a:lnTo>
                    <a:pt x="14" y="38"/>
                  </a:lnTo>
                  <a:lnTo>
                    <a:pt x="11" y="39"/>
                  </a:lnTo>
                  <a:lnTo>
                    <a:pt x="7" y="32"/>
                  </a:lnTo>
                  <a:lnTo>
                    <a:pt x="6" y="27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3" y="16"/>
                  </a:lnTo>
                  <a:lnTo>
                    <a:pt x="10" y="14"/>
                  </a:lnTo>
                  <a:lnTo>
                    <a:pt x="18" y="12"/>
                  </a:lnTo>
                  <a:lnTo>
                    <a:pt x="93" y="6"/>
                  </a:lnTo>
                  <a:lnTo>
                    <a:pt x="98" y="16"/>
                  </a:lnTo>
                  <a:lnTo>
                    <a:pt x="189" y="11"/>
                  </a:lnTo>
                  <a:lnTo>
                    <a:pt x="190" y="19"/>
                  </a:lnTo>
                  <a:lnTo>
                    <a:pt x="197" y="19"/>
                  </a:lnTo>
                  <a:lnTo>
                    <a:pt x="19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2" name="Freeform 34"/>
            <p:cNvSpPr>
              <a:spLocks/>
            </p:cNvSpPr>
            <p:nvPr/>
          </p:nvSpPr>
          <p:spPr bwMode="auto">
            <a:xfrm>
              <a:off x="6802546" y="2950699"/>
              <a:ext cx="306933" cy="271518"/>
            </a:xfrm>
            <a:custGeom>
              <a:avLst/>
              <a:gdLst>
                <a:gd name="T0" fmla="*/ 176 w 182"/>
                <a:gd name="T1" fmla="*/ 147 h 161"/>
                <a:gd name="T2" fmla="*/ 171 w 182"/>
                <a:gd name="T3" fmla="*/ 146 h 161"/>
                <a:gd name="T4" fmla="*/ 160 w 182"/>
                <a:gd name="T5" fmla="*/ 139 h 161"/>
                <a:gd name="T6" fmla="*/ 152 w 182"/>
                <a:gd name="T7" fmla="*/ 134 h 161"/>
                <a:gd name="T8" fmla="*/ 155 w 182"/>
                <a:gd name="T9" fmla="*/ 130 h 161"/>
                <a:gd name="T10" fmla="*/ 166 w 182"/>
                <a:gd name="T11" fmla="*/ 128 h 161"/>
                <a:gd name="T12" fmla="*/ 162 w 182"/>
                <a:gd name="T13" fmla="*/ 118 h 161"/>
                <a:gd name="T14" fmla="*/ 148 w 182"/>
                <a:gd name="T15" fmla="*/ 122 h 161"/>
                <a:gd name="T16" fmla="*/ 148 w 182"/>
                <a:gd name="T17" fmla="*/ 119 h 161"/>
                <a:gd name="T18" fmla="*/ 154 w 182"/>
                <a:gd name="T19" fmla="*/ 114 h 161"/>
                <a:gd name="T20" fmla="*/ 150 w 182"/>
                <a:gd name="T21" fmla="*/ 99 h 161"/>
                <a:gd name="T22" fmla="*/ 84 w 182"/>
                <a:gd name="T23" fmla="*/ 82 h 161"/>
                <a:gd name="T24" fmla="*/ 84 w 182"/>
                <a:gd name="T25" fmla="*/ 73 h 161"/>
                <a:gd name="T26" fmla="*/ 87 w 182"/>
                <a:gd name="T27" fmla="*/ 64 h 161"/>
                <a:gd name="T28" fmla="*/ 90 w 182"/>
                <a:gd name="T29" fmla="*/ 58 h 161"/>
                <a:gd name="T30" fmla="*/ 97 w 182"/>
                <a:gd name="T31" fmla="*/ 43 h 161"/>
                <a:gd name="T32" fmla="*/ 99 w 182"/>
                <a:gd name="T33" fmla="*/ 37 h 161"/>
                <a:gd name="T34" fmla="*/ 102 w 182"/>
                <a:gd name="T35" fmla="*/ 23 h 161"/>
                <a:gd name="T36" fmla="*/ 98 w 182"/>
                <a:gd name="T37" fmla="*/ 14 h 161"/>
                <a:gd name="T38" fmla="*/ 94 w 182"/>
                <a:gd name="T39" fmla="*/ 9 h 161"/>
                <a:gd name="T40" fmla="*/ 97 w 182"/>
                <a:gd name="T41" fmla="*/ 2 h 161"/>
                <a:gd name="T42" fmla="*/ 0 w 182"/>
                <a:gd name="T43" fmla="*/ 47 h 161"/>
                <a:gd name="T44" fmla="*/ 11 w 182"/>
                <a:gd name="T45" fmla="*/ 64 h 161"/>
                <a:gd name="T46" fmla="*/ 13 w 182"/>
                <a:gd name="T47" fmla="*/ 75 h 161"/>
                <a:gd name="T48" fmla="*/ 13 w 182"/>
                <a:gd name="T49" fmla="*/ 94 h 161"/>
                <a:gd name="T50" fmla="*/ 9 w 182"/>
                <a:gd name="T51" fmla="*/ 110 h 161"/>
                <a:gd name="T52" fmla="*/ 9 w 182"/>
                <a:gd name="T53" fmla="*/ 131 h 161"/>
                <a:gd name="T54" fmla="*/ 15 w 182"/>
                <a:gd name="T55" fmla="*/ 136 h 161"/>
                <a:gd name="T56" fmla="*/ 25 w 182"/>
                <a:gd name="T57" fmla="*/ 134 h 161"/>
                <a:gd name="T58" fmla="*/ 44 w 182"/>
                <a:gd name="T59" fmla="*/ 139 h 161"/>
                <a:gd name="T60" fmla="*/ 72 w 182"/>
                <a:gd name="T61" fmla="*/ 142 h 161"/>
                <a:gd name="T62" fmla="*/ 78 w 182"/>
                <a:gd name="T63" fmla="*/ 138 h 161"/>
                <a:gd name="T64" fmla="*/ 70 w 182"/>
                <a:gd name="T65" fmla="*/ 137 h 161"/>
                <a:gd name="T66" fmla="*/ 77 w 182"/>
                <a:gd name="T67" fmla="*/ 132 h 161"/>
                <a:gd name="T68" fmla="*/ 97 w 182"/>
                <a:gd name="T69" fmla="*/ 142 h 161"/>
                <a:gd name="T70" fmla="*/ 98 w 182"/>
                <a:gd name="T71" fmla="*/ 150 h 161"/>
                <a:gd name="T72" fmla="*/ 111 w 182"/>
                <a:gd name="T73" fmla="*/ 155 h 161"/>
                <a:gd name="T74" fmla="*/ 121 w 182"/>
                <a:gd name="T75" fmla="*/ 154 h 161"/>
                <a:gd name="T76" fmla="*/ 132 w 182"/>
                <a:gd name="T77" fmla="*/ 150 h 161"/>
                <a:gd name="T78" fmla="*/ 142 w 182"/>
                <a:gd name="T79" fmla="*/ 153 h 161"/>
                <a:gd name="T80" fmla="*/ 142 w 182"/>
                <a:gd name="T81" fmla="*/ 141 h 161"/>
                <a:gd name="T82" fmla="*/ 150 w 182"/>
                <a:gd name="T83" fmla="*/ 147 h 161"/>
                <a:gd name="T84" fmla="*/ 168 w 182"/>
                <a:gd name="T85" fmla="*/ 154 h 161"/>
                <a:gd name="T86" fmla="*/ 169 w 182"/>
                <a:gd name="T87" fmla="*/ 161 h 161"/>
                <a:gd name="T88" fmla="*/ 176 w 182"/>
                <a:gd name="T89" fmla="*/ 158 h 161"/>
                <a:gd name="T90" fmla="*/ 181 w 182"/>
                <a:gd name="T91" fmla="*/ 15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161">
                  <a:moveTo>
                    <a:pt x="181" y="149"/>
                  </a:moveTo>
                  <a:lnTo>
                    <a:pt x="179" y="149"/>
                  </a:lnTo>
                  <a:lnTo>
                    <a:pt x="176" y="147"/>
                  </a:lnTo>
                  <a:lnTo>
                    <a:pt x="175" y="147"/>
                  </a:lnTo>
                  <a:lnTo>
                    <a:pt x="173" y="147"/>
                  </a:lnTo>
                  <a:lnTo>
                    <a:pt x="171" y="146"/>
                  </a:lnTo>
                  <a:lnTo>
                    <a:pt x="166" y="143"/>
                  </a:lnTo>
                  <a:lnTo>
                    <a:pt x="165" y="143"/>
                  </a:lnTo>
                  <a:lnTo>
                    <a:pt x="160" y="139"/>
                  </a:lnTo>
                  <a:lnTo>
                    <a:pt x="158" y="137"/>
                  </a:lnTo>
                  <a:lnTo>
                    <a:pt x="155" y="136"/>
                  </a:lnTo>
                  <a:lnTo>
                    <a:pt x="152" y="134"/>
                  </a:lnTo>
                  <a:lnTo>
                    <a:pt x="150" y="132"/>
                  </a:lnTo>
                  <a:lnTo>
                    <a:pt x="153" y="132"/>
                  </a:lnTo>
                  <a:lnTo>
                    <a:pt x="155" y="130"/>
                  </a:lnTo>
                  <a:lnTo>
                    <a:pt x="160" y="130"/>
                  </a:lnTo>
                  <a:lnTo>
                    <a:pt x="161" y="128"/>
                  </a:lnTo>
                  <a:lnTo>
                    <a:pt x="166" y="128"/>
                  </a:lnTo>
                  <a:lnTo>
                    <a:pt x="168" y="126"/>
                  </a:lnTo>
                  <a:lnTo>
                    <a:pt x="165" y="121"/>
                  </a:lnTo>
                  <a:lnTo>
                    <a:pt x="162" y="118"/>
                  </a:lnTo>
                  <a:lnTo>
                    <a:pt x="161" y="118"/>
                  </a:lnTo>
                  <a:lnTo>
                    <a:pt x="151" y="121"/>
                  </a:lnTo>
                  <a:lnTo>
                    <a:pt x="148" y="122"/>
                  </a:lnTo>
                  <a:lnTo>
                    <a:pt x="145" y="122"/>
                  </a:lnTo>
                  <a:lnTo>
                    <a:pt x="145" y="121"/>
                  </a:lnTo>
                  <a:lnTo>
                    <a:pt x="148" y="119"/>
                  </a:lnTo>
                  <a:lnTo>
                    <a:pt x="151" y="118"/>
                  </a:lnTo>
                  <a:lnTo>
                    <a:pt x="154" y="116"/>
                  </a:lnTo>
                  <a:lnTo>
                    <a:pt x="154" y="114"/>
                  </a:lnTo>
                  <a:lnTo>
                    <a:pt x="154" y="110"/>
                  </a:lnTo>
                  <a:lnTo>
                    <a:pt x="153" y="103"/>
                  </a:lnTo>
                  <a:lnTo>
                    <a:pt x="150" y="99"/>
                  </a:lnTo>
                  <a:lnTo>
                    <a:pt x="148" y="95"/>
                  </a:lnTo>
                  <a:lnTo>
                    <a:pt x="149" y="79"/>
                  </a:lnTo>
                  <a:lnTo>
                    <a:pt x="84" y="82"/>
                  </a:lnTo>
                  <a:lnTo>
                    <a:pt x="83" y="78"/>
                  </a:lnTo>
                  <a:lnTo>
                    <a:pt x="83" y="75"/>
                  </a:lnTo>
                  <a:lnTo>
                    <a:pt x="84" y="73"/>
                  </a:lnTo>
                  <a:lnTo>
                    <a:pt x="87" y="71"/>
                  </a:lnTo>
                  <a:lnTo>
                    <a:pt x="87" y="66"/>
                  </a:lnTo>
                  <a:lnTo>
                    <a:pt x="87" y="64"/>
                  </a:lnTo>
                  <a:lnTo>
                    <a:pt x="88" y="61"/>
                  </a:lnTo>
                  <a:lnTo>
                    <a:pt x="89" y="60"/>
                  </a:lnTo>
                  <a:lnTo>
                    <a:pt x="90" y="58"/>
                  </a:lnTo>
                  <a:lnTo>
                    <a:pt x="91" y="51"/>
                  </a:lnTo>
                  <a:lnTo>
                    <a:pt x="93" y="49"/>
                  </a:lnTo>
                  <a:lnTo>
                    <a:pt x="97" y="43"/>
                  </a:lnTo>
                  <a:lnTo>
                    <a:pt x="98" y="41"/>
                  </a:lnTo>
                  <a:lnTo>
                    <a:pt x="98" y="37"/>
                  </a:lnTo>
                  <a:lnTo>
                    <a:pt x="99" y="37"/>
                  </a:lnTo>
                  <a:lnTo>
                    <a:pt x="102" y="34"/>
                  </a:lnTo>
                  <a:lnTo>
                    <a:pt x="103" y="26"/>
                  </a:lnTo>
                  <a:lnTo>
                    <a:pt x="102" y="23"/>
                  </a:lnTo>
                  <a:lnTo>
                    <a:pt x="99" y="21"/>
                  </a:lnTo>
                  <a:lnTo>
                    <a:pt x="99" y="19"/>
                  </a:lnTo>
                  <a:lnTo>
                    <a:pt x="98" y="14"/>
                  </a:lnTo>
                  <a:lnTo>
                    <a:pt x="98" y="13"/>
                  </a:lnTo>
                  <a:lnTo>
                    <a:pt x="97" y="11"/>
                  </a:lnTo>
                  <a:lnTo>
                    <a:pt x="94" y="9"/>
                  </a:lnTo>
                  <a:lnTo>
                    <a:pt x="98" y="7"/>
                  </a:lnTo>
                  <a:lnTo>
                    <a:pt x="98" y="5"/>
                  </a:lnTo>
                  <a:lnTo>
                    <a:pt x="97" y="2"/>
                  </a:lnTo>
                  <a:lnTo>
                    <a:pt x="94" y="0"/>
                  </a:lnTo>
                  <a:lnTo>
                    <a:pt x="0" y="3"/>
                  </a:lnTo>
                  <a:lnTo>
                    <a:pt x="0" y="47"/>
                  </a:lnTo>
                  <a:lnTo>
                    <a:pt x="7" y="53"/>
                  </a:lnTo>
                  <a:lnTo>
                    <a:pt x="7" y="55"/>
                  </a:lnTo>
                  <a:lnTo>
                    <a:pt x="11" y="64"/>
                  </a:lnTo>
                  <a:lnTo>
                    <a:pt x="12" y="66"/>
                  </a:lnTo>
                  <a:lnTo>
                    <a:pt x="12" y="72"/>
                  </a:lnTo>
                  <a:lnTo>
                    <a:pt x="13" y="75"/>
                  </a:lnTo>
                  <a:lnTo>
                    <a:pt x="15" y="83"/>
                  </a:lnTo>
                  <a:lnTo>
                    <a:pt x="17" y="89"/>
                  </a:lnTo>
                  <a:lnTo>
                    <a:pt x="13" y="94"/>
                  </a:lnTo>
                  <a:lnTo>
                    <a:pt x="11" y="102"/>
                  </a:lnTo>
                  <a:lnTo>
                    <a:pt x="11" y="105"/>
                  </a:lnTo>
                  <a:lnTo>
                    <a:pt x="9" y="110"/>
                  </a:lnTo>
                  <a:lnTo>
                    <a:pt x="12" y="117"/>
                  </a:lnTo>
                  <a:lnTo>
                    <a:pt x="12" y="121"/>
                  </a:lnTo>
                  <a:lnTo>
                    <a:pt x="9" y="131"/>
                  </a:lnTo>
                  <a:lnTo>
                    <a:pt x="6" y="136"/>
                  </a:lnTo>
                  <a:lnTo>
                    <a:pt x="10" y="136"/>
                  </a:lnTo>
                  <a:lnTo>
                    <a:pt x="15" y="136"/>
                  </a:lnTo>
                  <a:lnTo>
                    <a:pt x="18" y="134"/>
                  </a:lnTo>
                  <a:lnTo>
                    <a:pt x="22" y="134"/>
                  </a:lnTo>
                  <a:lnTo>
                    <a:pt x="25" y="134"/>
                  </a:lnTo>
                  <a:lnTo>
                    <a:pt x="34" y="136"/>
                  </a:lnTo>
                  <a:lnTo>
                    <a:pt x="39" y="137"/>
                  </a:lnTo>
                  <a:lnTo>
                    <a:pt x="44" y="139"/>
                  </a:lnTo>
                  <a:lnTo>
                    <a:pt x="51" y="142"/>
                  </a:lnTo>
                  <a:lnTo>
                    <a:pt x="64" y="142"/>
                  </a:lnTo>
                  <a:lnTo>
                    <a:pt x="72" y="142"/>
                  </a:lnTo>
                  <a:lnTo>
                    <a:pt x="79" y="142"/>
                  </a:lnTo>
                  <a:lnTo>
                    <a:pt x="80" y="141"/>
                  </a:lnTo>
                  <a:lnTo>
                    <a:pt x="78" y="138"/>
                  </a:lnTo>
                  <a:lnTo>
                    <a:pt x="73" y="138"/>
                  </a:lnTo>
                  <a:lnTo>
                    <a:pt x="72" y="138"/>
                  </a:lnTo>
                  <a:lnTo>
                    <a:pt x="70" y="137"/>
                  </a:lnTo>
                  <a:lnTo>
                    <a:pt x="71" y="134"/>
                  </a:lnTo>
                  <a:lnTo>
                    <a:pt x="72" y="132"/>
                  </a:lnTo>
                  <a:lnTo>
                    <a:pt x="77" y="132"/>
                  </a:lnTo>
                  <a:lnTo>
                    <a:pt x="84" y="135"/>
                  </a:lnTo>
                  <a:lnTo>
                    <a:pt x="91" y="141"/>
                  </a:lnTo>
                  <a:lnTo>
                    <a:pt x="97" y="142"/>
                  </a:lnTo>
                  <a:lnTo>
                    <a:pt x="101" y="140"/>
                  </a:lnTo>
                  <a:lnTo>
                    <a:pt x="100" y="144"/>
                  </a:lnTo>
                  <a:lnTo>
                    <a:pt x="98" y="150"/>
                  </a:lnTo>
                  <a:lnTo>
                    <a:pt x="100" y="153"/>
                  </a:lnTo>
                  <a:lnTo>
                    <a:pt x="106" y="155"/>
                  </a:lnTo>
                  <a:lnTo>
                    <a:pt x="111" y="155"/>
                  </a:lnTo>
                  <a:lnTo>
                    <a:pt x="115" y="158"/>
                  </a:lnTo>
                  <a:lnTo>
                    <a:pt x="119" y="158"/>
                  </a:lnTo>
                  <a:lnTo>
                    <a:pt x="121" y="154"/>
                  </a:lnTo>
                  <a:lnTo>
                    <a:pt x="125" y="150"/>
                  </a:lnTo>
                  <a:lnTo>
                    <a:pt x="128" y="149"/>
                  </a:lnTo>
                  <a:lnTo>
                    <a:pt x="132" y="150"/>
                  </a:lnTo>
                  <a:lnTo>
                    <a:pt x="136" y="155"/>
                  </a:lnTo>
                  <a:lnTo>
                    <a:pt x="140" y="155"/>
                  </a:lnTo>
                  <a:lnTo>
                    <a:pt x="142" y="153"/>
                  </a:lnTo>
                  <a:lnTo>
                    <a:pt x="140" y="145"/>
                  </a:lnTo>
                  <a:lnTo>
                    <a:pt x="140" y="143"/>
                  </a:lnTo>
                  <a:lnTo>
                    <a:pt x="142" y="141"/>
                  </a:lnTo>
                  <a:lnTo>
                    <a:pt x="146" y="141"/>
                  </a:lnTo>
                  <a:lnTo>
                    <a:pt x="150" y="143"/>
                  </a:lnTo>
                  <a:lnTo>
                    <a:pt x="150" y="147"/>
                  </a:lnTo>
                  <a:lnTo>
                    <a:pt x="158" y="148"/>
                  </a:lnTo>
                  <a:lnTo>
                    <a:pt x="165" y="151"/>
                  </a:lnTo>
                  <a:lnTo>
                    <a:pt x="168" y="154"/>
                  </a:lnTo>
                  <a:lnTo>
                    <a:pt x="166" y="157"/>
                  </a:lnTo>
                  <a:lnTo>
                    <a:pt x="165" y="161"/>
                  </a:lnTo>
                  <a:lnTo>
                    <a:pt x="169" y="161"/>
                  </a:lnTo>
                  <a:lnTo>
                    <a:pt x="171" y="158"/>
                  </a:lnTo>
                  <a:lnTo>
                    <a:pt x="173" y="156"/>
                  </a:lnTo>
                  <a:lnTo>
                    <a:pt x="176" y="158"/>
                  </a:lnTo>
                  <a:lnTo>
                    <a:pt x="176" y="160"/>
                  </a:lnTo>
                  <a:lnTo>
                    <a:pt x="178" y="157"/>
                  </a:lnTo>
                  <a:lnTo>
                    <a:pt x="181" y="154"/>
                  </a:lnTo>
                  <a:lnTo>
                    <a:pt x="182" y="153"/>
                  </a:lnTo>
                  <a:lnTo>
                    <a:pt x="181" y="14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3" name="Freeform 35"/>
            <p:cNvSpPr>
              <a:spLocks/>
            </p:cNvSpPr>
            <p:nvPr/>
          </p:nvSpPr>
          <p:spPr bwMode="auto">
            <a:xfrm>
              <a:off x="6765444" y="2707852"/>
              <a:ext cx="274890" cy="247908"/>
            </a:xfrm>
            <a:custGeom>
              <a:avLst/>
              <a:gdLst>
                <a:gd name="T0" fmla="*/ 6 w 163"/>
                <a:gd name="T1" fmla="*/ 123 h 147"/>
                <a:gd name="T2" fmla="*/ 4 w 163"/>
                <a:gd name="T3" fmla="*/ 121 h 147"/>
                <a:gd name="T4" fmla="*/ 7 w 163"/>
                <a:gd name="T5" fmla="*/ 124 h 147"/>
                <a:gd name="T6" fmla="*/ 10 w 163"/>
                <a:gd name="T7" fmla="*/ 125 h 147"/>
                <a:gd name="T8" fmla="*/ 12 w 163"/>
                <a:gd name="T9" fmla="*/ 123 h 147"/>
                <a:gd name="T10" fmla="*/ 22 w 163"/>
                <a:gd name="T11" fmla="*/ 124 h 147"/>
                <a:gd name="T12" fmla="*/ 22 w 163"/>
                <a:gd name="T13" fmla="*/ 147 h 147"/>
                <a:gd name="T14" fmla="*/ 116 w 163"/>
                <a:gd name="T15" fmla="*/ 144 h 147"/>
                <a:gd name="T16" fmla="*/ 117 w 163"/>
                <a:gd name="T17" fmla="*/ 144 h 147"/>
                <a:gd name="T18" fmla="*/ 119 w 163"/>
                <a:gd name="T19" fmla="*/ 139 h 147"/>
                <a:gd name="T20" fmla="*/ 120 w 163"/>
                <a:gd name="T21" fmla="*/ 136 h 147"/>
                <a:gd name="T22" fmla="*/ 119 w 163"/>
                <a:gd name="T23" fmla="*/ 133 h 147"/>
                <a:gd name="T24" fmla="*/ 119 w 163"/>
                <a:gd name="T25" fmla="*/ 127 h 147"/>
                <a:gd name="T26" fmla="*/ 119 w 163"/>
                <a:gd name="T27" fmla="*/ 125 h 147"/>
                <a:gd name="T28" fmla="*/ 117 w 163"/>
                <a:gd name="T29" fmla="*/ 122 h 147"/>
                <a:gd name="T30" fmla="*/ 116 w 163"/>
                <a:gd name="T31" fmla="*/ 121 h 147"/>
                <a:gd name="T32" fmla="*/ 116 w 163"/>
                <a:gd name="T33" fmla="*/ 119 h 147"/>
                <a:gd name="T34" fmla="*/ 117 w 163"/>
                <a:gd name="T35" fmla="*/ 117 h 147"/>
                <a:gd name="T36" fmla="*/ 116 w 163"/>
                <a:gd name="T37" fmla="*/ 116 h 147"/>
                <a:gd name="T38" fmla="*/ 118 w 163"/>
                <a:gd name="T39" fmla="*/ 113 h 147"/>
                <a:gd name="T40" fmla="*/ 121 w 163"/>
                <a:gd name="T41" fmla="*/ 109 h 147"/>
                <a:gd name="T42" fmla="*/ 122 w 163"/>
                <a:gd name="T43" fmla="*/ 109 h 147"/>
                <a:gd name="T44" fmla="*/ 121 w 163"/>
                <a:gd name="T45" fmla="*/ 107 h 147"/>
                <a:gd name="T46" fmla="*/ 123 w 163"/>
                <a:gd name="T47" fmla="*/ 103 h 147"/>
                <a:gd name="T48" fmla="*/ 125 w 163"/>
                <a:gd name="T49" fmla="*/ 100 h 147"/>
                <a:gd name="T50" fmla="*/ 123 w 163"/>
                <a:gd name="T51" fmla="*/ 99 h 147"/>
                <a:gd name="T52" fmla="*/ 124 w 163"/>
                <a:gd name="T53" fmla="*/ 95 h 147"/>
                <a:gd name="T54" fmla="*/ 127 w 163"/>
                <a:gd name="T55" fmla="*/ 92 h 147"/>
                <a:gd name="T56" fmla="*/ 132 w 163"/>
                <a:gd name="T57" fmla="*/ 86 h 147"/>
                <a:gd name="T58" fmla="*/ 135 w 163"/>
                <a:gd name="T59" fmla="*/ 81 h 147"/>
                <a:gd name="T60" fmla="*/ 135 w 163"/>
                <a:gd name="T61" fmla="*/ 77 h 147"/>
                <a:gd name="T62" fmla="*/ 137 w 163"/>
                <a:gd name="T63" fmla="*/ 72 h 147"/>
                <a:gd name="T64" fmla="*/ 138 w 163"/>
                <a:gd name="T65" fmla="*/ 72 h 147"/>
                <a:gd name="T66" fmla="*/ 140 w 163"/>
                <a:gd name="T67" fmla="*/ 70 h 147"/>
                <a:gd name="T68" fmla="*/ 141 w 163"/>
                <a:gd name="T69" fmla="*/ 67 h 147"/>
                <a:gd name="T70" fmla="*/ 143 w 163"/>
                <a:gd name="T71" fmla="*/ 65 h 147"/>
                <a:gd name="T72" fmla="*/ 147 w 163"/>
                <a:gd name="T73" fmla="*/ 63 h 147"/>
                <a:gd name="T74" fmla="*/ 146 w 163"/>
                <a:gd name="T75" fmla="*/ 60 h 147"/>
                <a:gd name="T76" fmla="*/ 148 w 163"/>
                <a:gd name="T77" fmla="*/ 58 h 147"/>
                <a:gd name="T78" fmla="*/ 150 w 163"/>
                <a:gd name="T79" fmla="*/ 54 h 147"/>
                <a:gd name="T80" fmla="*/ 150 w 163"/>
                <a:gd name="T81" fmla="*/ 48 h 147"/>
                <a:gd name="T82" fmla="*/ 150 w 163"/>
                <a:gd name="T83" fmla="*/ 43 h 147"/>
                <a:gd name="T84" fmla="*/ 153 w 163"/>
                <a:gd name="T85" fmla="*/ 39 h 147"/>
                <a:gd name="T86" fmla="*/ 156 w 163"/>
                <a:gd name="T87" fmla="*/ 37 h 147"/>
                <a:gd name="T88" fmla="*/ 156 w 163"/>
                <a:gd name="T89" fmla="*/ 35 h 147"/>
                <a:gd name="T90" fmla="*/ 157 w 163"/>
                <a:gd name="T91" fmla="*/ 33 h 147"/>
                <a:gd name="T92" fmla="*/ 157 w 163"/>
                <a:gd name="T93" fmla="*/ 29 h 147"/>
                <a:gd name="T94" fmla="*/ 160 w 163"/>
                <a:gd name="T95" fmla="*/ 28 h 147"/>
                <a:gd name="T96" fmla="*/ 161 w 163"/>
                <a:gd name="T97" fmla="*/ 26 h 147"/>
                <a:gd name="T98" fmla="*/ 162 w 163"/>
                <a:gd name="T99" fmla="*/ 24 h 147"/>
                <a:gd name="T100" fmla="*/ 163 w 163"/>
                <a:gd name="T101" fmla="*/ 22 h 147"/>
                <a:gd name="T102" fmla="*/ 163 w 163"/>
                <a:gd name="T103" fmla="*/ 19 h 147"/>
                <a:gd name="T104" fmla="*/ 138 w 163"/>
                <a:gd name="T105" fmla="*/ 20 h 147"/>
                <a:gd name="T106" fmla="*/ 148 w 163"/>
                <a:gd name="T107" fmla="*/ 5 h 147"/>
                <a:gd name="T108" fmla="*/ 147 w 163"/>
                <a:gd name="T109" fmla="*/ 0 h 147"/>
                <a:gd name="T110" fmla="*/ 0 w 163"/>
                <a:gd name="T111" fmla="*/ 4 h 147"/>
                <a:gd name="T112" fmla="*/ 7 w 163"/>
                <a:gd name="T113" fmla="*/ 47 h 147"/>
                <a:gd name="T114" fmla="*/ 6 w 163"/>
                <a:gd name="T115" fmla="*/ 12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3" h="147">
                  <a:moveTo>
                    <a:pt x="6" y="123"/>
                  </a:moveTo>
                  <a:lnTo>
                    <a:pt x="4" y="121"/>
                  </a:lnTo>
                  <a:lnTo>
                    <a:pt x="7" y="124"/>
                  </a:lnTo>
                  <a:lnTo>
                    <a:pt x="10" y="125"/>
                  </a:lnTo>
                  <a:lnTo>
                    <a:pt x="12" y="123"/>
                  </a:lnTo>
                  <a:lnTo>
                    <a:pt x="22" y="124"/>
                  </a:lnTo>
                  <a:lnTo>
                    <a:pt x="22" y="147"/>
                  </a:lnTo>
                  <a:lnTo>
                    <a:pt x="116" y="144"/>
                  </a:lnTo>
                  <a:lnTo>
                    <a:pt x="117" y="144"/>
                  </a:lnTo>
                  <a:lnTo>
                    <a:pt x="119" y="139"/>
                  </a:lnTo>
                  <a:lnTo>
                    <a:pt x="120" y="136"/>
                  </a:lnTo>
                  <a:lnTo>
                    <a:pt x="119" y="133"/>
                  </a:lnTo>
                  <a:lnTo>
                    <a:pt x="119" y="127"/>
                  </a:lnTo>
                  <a:lnTo>
                    <a:pt x="119" y="125"/>
                  </a:lnTo>
                  <a:lnTo>
                    <a:pt x="117" y="122"/>
                  </a:lnTo>
                  <a:lnTo>
                    <a:pt x="116" y="121"/>
                  </a:lnTo>
                  <a:lnTo>
                    <a:pt x="116" y="119"/>
                  </a:lnTo>
                  <a:lnTo>
                    <a:pt x="117" y="117"/>
                  </a:lnTo>
                  <a:lnTo>
                    <a:pt x="116" y="116"/>
                  </a:lnTo>
                  <a:lnTo>
                    <a:pt x="118" y="113"/>
                  </a:lnTo>
                  <a:lnTo>
                    <a:pt x="121" y="109"/>
                  </a:lnTo>
                  <a:lnTo>
                    <a:pt x="122" y="109"/>
                  </a:lnTo>
                  <a:lnTo>
                    <a:pt x="121" y="107"/>
                  </a:lnTo>
                  <a:lnTo>
                    <a:pt x="123" y="103"/>
                  </a:lnTo>
                  <a:lnTo>
                    <a:pt x="125" y="100"/>
                  </a:lnTo>
                  <a:lnTo>
                    <a:pt x="123" y="99"/>
                  </a:lnTo>
                  <a:lnTo>
                    <a:pt x="124" y="95"/>
                  </a:lnTo>
                  <a:lnTo>
                    <a:pt x="127" y="92"/>
                  </a:lnTo>
                  <a:lnTo>
                    <a:pt x="132" y="86"/>
                  </a:lnTo>
                  <a:lnTo>
                    <a:pt x="135" y="81"/>
                  </a:lnTo>
                  <a:lnTo>
                    <a:pt x="135" y="77"/>
                  </a:lnTo>
                  <a:lnTo>
                    <a:pt x="137" y="72"/>
                  </a:lnTo>
                  <a:lnTo>
                    <a:pt x="138" y="72"/>
                  </a:lnTo>
                  <a:lnTo>
                    <a:pt x="140" y="70"/>
                  </a:lnTo>
                  <a:lnTo>
                    <a:pt x="141" y="67"/>
                  </a:lnTo>
                  <a:lnTo>
                    <a:pt x="143" y="65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8" y="58"/>
                  </a:lnTo>
                  <a:lnTo>
                    <a:pt x="150" y="54"/>
                  </a:lnTo>
                  <a:lnTo>
                    <a:pt x="150" y="48"/>
                  </a:lnTo>
                  <a:lnTo>
                    <a:pt x="150" y="43"/>
                  </a:lnTo>
                  <a:lnTo>
                    <a:pt x="153" y="39"/>
                  </a:lnTo>
                  <a:lnTo>
                    <a:pt x="156" y="37"/>
                  </a:lnTo>
                  <a:lnTo>
                    <a:pt x="156" y="35"/>
                  </a:lnTo>
                  <a:lnTo>
                    <a:pt x="157" y="33"/>
                  </a:lnTo>
                  <a:lnTo>
                    <a:pt x="157" y="29"/>
                  </a:lnTo>
                  <a:lnTo>
                    <a:pt x="160" y="28"/>
                  </a:lnTo>
                  <a:lnTo>
                    <a:pt x="161" y="26"/>
                  </a:lnTo>
                  <a:lnTo>
                    <a:pt x="162" y="24"/>
                  </a:lnTo>
                  <a:lnTo>
                    <a:pt x="163" y="22"/>
                  </a:lnTo>
                  <a:lnTo>
                    <a:pt x="163" y="19"/>
                  </a:lnTo>
                  <a:lnTo>
                    <a:pt x="138" y="20"/>
                  </a:lnTo>
                  <a:lnTo>
                    <a:pt x="148" y="5"/>
                  </a:lnTo>
                  <a:lnTo>
                    <a:pt x="147" y="0"/>
                  </a:lnTo>
                  <a:lnTo>
                    <a:pt x="0" y="4"/>
                  </a:lnTo>
                  <a:lnTo>
                    <a:pt x="7" y="47"/>
                  </a:lnTo>
                  <a:lnTo>
                    <a:pt x="6" y="1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4" name="Freeform 36"/>
            <p:cNvSpPr>
              <a:spLocks/>
            </p:cNvSpPr>
            <p:nvPr/>
          </p:nvSpPr>
          <p:spPr bwMode="auto">
            <a:xfrm>
              <a:off x="7011665" y="2657259"/>
              <a:ext cx="465458" cy="151779"/>
            </a:xfrm>
            <a:custGeom>
              <a:avLst/>
              <a:gdLst>
                <a:gd name="T0" fmla="*/ 193 w 326"/>
                <a:gd name="T1" fmla="*/ 14 h 107"/>
                <a:gd name="T2" fmla="*/ 83 w 326"/>
                <a:gd name="T3" fmla="*/ 21 h 107"/>
                <a:gd name="T4" fmla="*/ 85 w 326"/>
                <a:gd name="T5" fmla="*/ 31 h 107"/>
                <a:gd name="T6" fmla="*/ 26 w 326"/>
                <a:gd name="T7" fmla="*/ 32 h 107"/>
                <a:gd name="T8" fmla="*/ 24 w 326"/>
                <a:gd name="T9" fmla="*/ 33 h 107"/>
                <a:gd name="T10" fmla="*/ 24 w 326"/>
                <a:gd name="T11" fmla="*/ 36 h 107"/>
                <a:gd name="T12" fmla="*/ 24 w 326"/>
                <a:gd name="T13" fmla="*/ 39 h 107"/>
                <a:gd name="T14" fmla="*/ 23 w 326"/>
                <a:gd name="T15" fmla="*/ 42 h 107"/>
                <a:gd name="T16" fmla="*/ 21 w 326"/>
                <a:gd name="T17" fmla="*/ 43 h 107"/>
                <a:gd name="T18" fmla="*/ 20 w 326"/>
                <a:gd name="T19" fmla="*/ 45 h 107"/>
                <a:gd name="T20" fmla="*/ 21 w 326"/>
                <a:gd name="T21" fmla="*/ 46 h 107"/>
                <a:gd name="T22" fmla="*/ 23 w 326"/>
                <a:gd name="T23" fmla="*/ 50 h 107"/>
                <a:gd name="T24" fmla="*/ 22 w 326"/>
                <a:gd name="T25" fmla="*/ 52 h 107"/>
                <a:gd name="T26" fmla="*/ 20 w 326"/>
                <a:gd name="T27" fmla="*/ 55 h 107"/>
                <a:gd name="T28" fmla="*/ 19 w 326"/>
                <a:gd name="T29" fmla="*/ 58 h 107"/>
                <a:gd name="T30" fmla="*/ 20 w 326"/>
                <a:gd name="T31" fmla="*/ 58 h 107"/>
                <a:gd name="T32" fmla="*/ 20 w 326"/>
                <a:gd name="T33" fmla="*/ 62 h 107"/>
                <a:gd name="T34" fmla="*/ 19 w 326"/>
                <a:gd name="T35" fmla="*/ 64 h 107"/>
                <a:gd name="T36" fmla="*/ 18 w 326"/>
                <a:gd name="T37" fmla="*/ 66 h 107"/>
                <a:gd name="T38" fmla="*/ 16 w 326"/>
                <a:gd name="T39" fmla="*/ 69 h 107"/>
                <a:gd name="T40" fmla="*/ 13 w 326"/>
                <a:gd name="T41" fmla="*/ 70 h 107"/>
                <a:gd name="T42" fmla="*/ 13 w 326"/>
                <a:gd name="T43" fmla="*/ 75 h 107"/>
                <a:gd name="T44" fmla="*/ 12 w 326"/>
                <a:gd name="T45" fmla="*/ 77 h 107"/>
                <a:gd name="T46" fmla="*/ 12 w 326"/>
                <a:gd name="T47" fmla="*/ 79 h 107"/>
                <a:gd name="T48" fmla="*/ 8 w 326"/>
                <a:gd name="T49" fmla="*/ 82 h 107"/>
                <a:gd name="T50" fmla="*/ 5 w 326"/>
                <a:gd name="T51" fmla="*/ 87 h 107"/>
                <a:gd name="T52" fmla="*/ 5 w 326"/>
                <a:gd name="T53" fmla="*/ 92 h 107"/>
                <a:gd name="T54" fmla="*/ 5 w 326"/>
                <a:gd name="T55" fmla="*/ 99 h 107"/>
                <a:gd name="T56" fmla="*/ 2 w 326"/>
                <a:gd name="T57" fmla="*/ 104 h 107"/>
                <a:gd name="T58" fmla="*/ 0 w 326"/>
                <a:gd name="T59" fmla="*/ 107 h 107"/>
                <a:gd name="T60" fmla="*/ 0 w 326"/>
                <a:gd name="T61" fmla="*/ 107 h 107"/>
                <a:gd name="T62" fmla="*/ 232 w 326"/>
                <a:gd name="T63" fmla="*/ 89 h 107"/>
                <a:gd name="T64" fmla="*/ 232 w 326"/>
                <a:gd name="T65" fmla="*/ 89 h 107"/>
                <a:gd name="T66" fmla="*/ 232 w 326"/>
                <a:gd name="T67" fmla="*/ 88 h 107"/>
                <a:gd name="T68" fmla="*/ 233 w 326"/>
                <a:gd name="T69" fmla="*/ 82 h 107"/>
                <a:gd name="T70" fmla="*/ 233 w 326"/>
                <a:gd name="T71" fmla="*/ 79 h 107"/>
                <a:gd name="T72" fmla="*/ 237 w 326"/>
                <a:gd name="T73" fmla="*/ 75 h 107"/>
                <a:gd name="T74" fmla="*/ 240 w 326"/>
                <a:gd name="T75" fmla="*/ 75 h 107"/>
                <a:gd name="T76" fmla="*/ 244 w 326"/>
                <a:gd name="T77" fmla="*/ 72 h 107"/>
                <a:gd name="T78" fmla="*/ 243 w 326"/>
                <a:gd name="T79" fmla="*/ 68 h 107"/>
                <a:gd name="T80" fmla="*/ 246 w 326"/>
                <a:gd name="T81" fmla="*/ 64 h 107"/>
                <a:gd name="T82" fmla="*/ 280 w 326"/>
                <a:gd name="T83" fmla="*/ 44 h 107"/>
                <a:gd name="T84" fmla="*/ 285 w 326"/>
                <a:gd name="T85" fmla="*/ 41 h 107"/>
                <a:gd name="T86" fmla="*/ 287 w 326"/>
                <a:gd name="T87" fmla="*/ 37 h 107"/>
                <a:gd name="T88" fmla="*/ 291 w 326"/>
                <a:gd name="T89" fmla="*/ 31 h 107"/>
                <a:gd name="T90" fmla="*/ 294 w 326"/>
                <a:gd name="T91" fmla="*/ 31 h 107"/>
                <a:gd name="T92" fmla="*/ 297 w 326"/>
                <a:gd name="T93" fmla="*/ 35 h 107"/>
                <a:gd name="T94" fmla="*/ 301 w 326"/>
                <a:gd name="T95" fmla="*/ 31 h 107"/>
                <a:gd name="T96" fmla="*/ 306 w 326"/>
                <a:gd name="T97" fmla="*/ 25 h 107"/>
                <a:gd name="T98" fmla="*/ 317 w 326"/>
                <a:gd name="T99" fmla="*/ 23 h 107"/>
                <a:gd name="T100" fmla="*/ 318 w 326"/>
                <a:gd name="T101" fmla="*/ 19 h 107"/>
                <a:gd name="T102" fmla="*/ 321 w 326"/>
                <a:gd name="T103" fmla="*/ 14 h 107"/>
                <a:gd name="T104" fmla="*/ 325 w 326"/>
                <a:gd name="T105" fmla="*/ 12 h 107"/>
                <a:gd name="T106" fmla="*/ 326 w 326"/>
                <a:gd name="T107" fmla="*/ 12 h 107"/>
                <a:gd name="T108" fmla="*/ 326 w 326"/>
                <a:gd name="T109" fmla="*/ 0 h 107"/>
                <a:gd name="T110" fmla="*/ 193 w 326"/>
                <a:gd name="T111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6" h="107">
                  <a:moveTo>
                    <a:pt x="193" y="14"/>
                  </a:moveTo>
                  <a:cubicBezTo>
                    <a:pt x="83" y="21"/>
                    <a:pt x="83" y="21"/>
                    <a:pt x="83" y="2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3" y="49"/>
                    <a:pt x="23" y="50"/>
                  </a:cubicBezTo>
                  <a:cubicBezTo>
                    <a:pt x="24" y="51"/>
                    <a:pt x="22" y="52"/>
                    <a:pt x="22" y="52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92"/>
                    <a:pt x="5" y="92"/>
                    <a:pt x="5" y="92"/>
                  </a:cubicBezTo>
                  <a:cubicBezTo>
                    <a:pt x="5" y="99"/>
                    <a:pt x="5" y="99"/>
                    <a:pt x="5" y="99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233" y="82"/>
                    <a:pt x="233" y="82"/>
                    <a:pt x="233" y="82"/>
                  </a:cubicBezTo>
                  <a:cubicBezTo>
                    <a:pt x="233" y="79"/>
                    <a:pt x="233" y="79"/>
                    <a:pt x="233" y="79"/>
                  </a:cubicBezTo>
                  <a:cubicBezTo>
                    <a:pt x="237" y="75"/>
                    <a:pt x="237" y="75"/>
                    <a:pt x="237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4" y="72"/>
                    <a:pt x="244" y="72"/>
                    <a:pt x="244" y="72"/>
                  </a:cubicBezTo>
                  <a:cubicBezTo>
                    <a:pt x="243" y="68"/>
                    <a:pt x="243" y="68"/>
                    <a:pt x="243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5" y="41"/>
                    <a:pt x="285" y="41"/>
                    <a:pt x="285" y="41"/>
                  </a:cubicBezTo>
                  <a:cubicBezTo>
                    <a:pt x="287" y="37"/>
                    <a:pt x="287" y="37"/>
                    <a:pt x="287" y="37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294" y="31"/>
                    <a:pt x="294" y="31"/>
                    <a:pt x="294" y="31"/>
                  </a:cubicBezTo>
                  <a:cubicBezTo>
                    <a:pt x="297" y="35"/>
                    <a:pt x="297" y="35"/>
                    <a:pt x="297" y="35"/>
                  </a:cubicBezTo>
                  <a:cubicBezTo>
                    <a:pt x="301" y="31"/>
                    <a:pt x="301" y="31"/>
                    <a:pt x="301" y="31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317" y="23"/>
                    <a:pt x="317" y="23"/>
                    <a:pt x="317" y="23"/>
                  </a:cubicBezTo>
                  <a:cubicBezTo>
                    <a:pt x="318" y="19"/>
                    <a:pt x="318" y="19"/>
                    <a:pt x="318" y="19"/>
                  </a:cubicBezTo>
                  <a:cubicBezTo>
                    <a:pt x="321" y="14"/>
                    <a:pt x="321" y="14"/>
                    <a:pt x="321" y="14"/>
                  </a:cubicBezTo>
                  <a:cubicBezTo>
                    <a:pt x="325" y="12"/>
                    <a:pt x="325" y="12"/>
                    <a:pt x="325" y="12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26" y="0"/>
                    <a:pt x="326" y="0"/>
                    <a:pt x="326" y="0"/>
                  </a:cubicBezTo>
                  <a:lnTo>
                    <a:pt x="193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5" name="Freeform 37"/>
            <p:cNvSpPr>
              <a:spLocks/>
            </p:cNvSpPr>
            <p:nvPr/>
          </p:nvSpPr>
          <p:spPr bwMode="auto">
            <a:xfrm>
              <a:off x="7342208" y="2606665"/>
              <a:ext cx="465458" cy="205746"/>
            </a:xfrm>
            <a:custGeom>
              <a:avLst/>
              <a:gdLst>
                <a:gd name="T0" fmla="*/ 320 w 326"/>
                <a:gd name="T1" fmla="*/ 28 h 144"/>
                <a:gd name="T2" fmla="*/ 315 w 326"/>
                <a:gd name="T3" fmla="*/ 38 h 144"/>
                <a:gd name="T4" fmla="*/ 311 w 326"/>
                <a:gd name="T5" fmla="*/ 32 h 144"/>
                <a:gd name="T6" fmla="*/ 300 w 326"/>
                <a:gd name="T7" fmla="*/ 30 h 144"/>
                <a:gd name="T8" fmla="*/ 289 w 326"/>
                <a:gd name="T9" fmla="*/ 35 h 144"/>
                <a:gd name="T10" fmla="*/ 285 w 326"/>
                <a:gd name="T11" fmla="*/ 32 h 144"/>
                <a:gd name="T12" fmla="*/ 282 w 326"/>
                <a:gd name="T13" fmla="*/ 25 h 144"/>
                <a:gd name="T14" fmla="*/ 281 w 326"/>
                <a:gd name="T15" fmla="*/ 18 h 144"/>
                <a:gd name="T16" fmla="*/ 284 w 326"/>
                <a:gd name="T17" fmla="*/ 20 h 144"/>
                <a:gd name="T18" fmla="*/ 290 w 326"/>
                <a:gd name="T19" fmla="*/ 29 h 144"/>
                <a:gd name="T20" fmla="*/ 295 w 326"/>
                <a:gd name="T21" fmla="*/ 26 h 144"/>
                <a:gd name="T22" fmla="*/ 305 w 326"/>
                <a:gd name="T23" fmla="*/ 22 h 144"/>
                <a:gd name="T24" fmla="*/ 306 w 326"/>
                <a:gd name="T25" fmla="*/ 16 h 144"/>
                <a:gd name="T26" fmla="*/ 303 w 326"/>
                <a:gd name="T27" fmla="*/ 12 h 144"/>
                <a:gd name="T28" fmla="*/ 312 w 326"/>
                <a:gd name="T29" fmla="*/ 14 h 144"/>
                <a:gd name="T30" fmla="*/ 308 w 326"/>
                <a:gd name="T31" fmla="*/ 4 h 144"/>
                <a:gd name="T32" fmla="*/ 155 w 326"/>
                <a:gd name="T33" fmla="*/ 28 h 144"/>
                <a:gd name="T34" fmla="*/ 93 w 326"/>
                <a:gd name="T35" fmla="*/ 47 h 144"/>
                <a:gd name="T36" fmla="*/ 85 w 326"/>
                <a:gd name="T37" fmla="*/ 58 h 144"/>
                <a:gd name="T38" fmla="*/ 65 w 326"/>
                <a:gd name="T39" fmla="*/ 70 h 144"/>
                <a:gd name="T40" fmla="*/ 55 w 326"/>
                <a:gd name="T41" fmla="*/ 72 h 144"/>
                <a:gd name="T42" fmla="*/ 14 w 326"/>
                <a:gd name="T43" fmla="*/ 99 h 144"/>
                <a:gd name="T44" fmla="*/ 8 w 326"/>
                <a:gd name="T45" fmla="*/ 110 h 144"/>
                <a:gd name="T46" fmla="*/ 1 w 326"/>
                <a:gd name="T47" fmla="*/ 117 h 144"/>
                <a:gd name="T48" fmla="*/ 0 w 326"/>
                <a:gd name="T49" fmla="*/ 124 h 144"/>
                <a:gd name="T50" fmla="*/ 83 w 326"/>
                <a:gd name="T51" fmla="*/ 104 h 144"/>
                <a:gd name="T52" fmla="*/ 108 w 326"/>
                <a:gd name="T53" fmla="*/ 105 h 144"/>
                <a:gd name="T54" fmla="*/ 123 w 326"/>
                <a:gd name="T55" fmla="*/ 100 h 144"/>
                <a:gd name="T56" fmla="*/ 142 w 326"/>
                <a:gd name="T57" fmla="*/ 114 h 144"/>
                <a:gd name="T58" fmla="*/ 243 w 326"/>
                <a:gd name="T59" fmla="*/ 140 h 144"/>
                <a:gd name="T60" fmla="*/ 256 w 326"/>
                <a:gd name="T61" fmla="*/ 136 h 144"/>
                <a:gd name="T62" fmla="*/ 263 w 326"/>
                <a:gd name="T63" fmla="*/ 117 h 144"/>
                <a:gd name="T64" fmla="*/ 271 w 326"/>
                <a:gd name="T65" fmla="*/ 106 h 144"/>
                <a:gd name="T66" fmla="*/ 270 w 326"/>
                <a:gd name="T67" fmla="*/ 100 h 144"/>
                <a:gd name="T68" fmla="*/ 272 w 326"/>
                <a:gd name="T69" fmla="*/ 97 h 144"/>
                <a:gd name="T70" fmla="*/ 278 w 326"/>
                <a:gd name="T71" fmla="*/ 100 h 144"/>
                <a:gd name="T72" fmla="*/ 281 w 326"/>
                <a:gd name="T73" fmla="*/ 95 h 144"/>
                <a:gd name="T74" fmla="*/ 285 w 326"/>
                <a:gd name="T75" fmla="*/ 95 h 144"/>
                <a:gd name="T76" fmla="*/ 296 w 326"/>
                <a:gd name="T77" fmla="*/ 91 h 144"/>
                <a:gd name="T78" fmla="*/ 301 w 326"/>
                <a:gd name="T79" fmla="*/ 87 h 144"/>
                <a:gd name="T80" fmla="*/ 308 w 326"/>
                <a:gd name="T81" fmla="*/ 81 h 144"/>
                <a:gd name="T82" fmla="*/ 308 w 326"/>
                <a:gd name="T83" fmla="*/ 75 h 144"/>
                <a:gd name="T84" fmla="*/ 301 w 326"/>
                <a:gd name="T85" fmla="*/ 78 h 144"/>
                <a:gd name="T86" fmla="*/ 291 w 326"/>
                <a:gd name="T87" fmla="*/ 83 h 144"/>
                <a:gd name="T88" fmla="*/ 283 w 326"/>
                <a:gd name="T89" fmla="*/ 77 h 144"/>
                <a:gd name="T90" fmla="*/ 288 w 326"/>
                <a:gd name="T91" fmla="*/ 77 h 144"/>
                <a:gd name="T92" fmla="*/ 296 w 326"/>
                <a:gd name="T93" fmla="*/ 73 h 144"/>
                <a:gd name="T94" fmla="*/ 297 w 326"/>
                <a:gd name="T95" fmla="*/ 68 h 144"/>
                <a:gd name="T96" fmla="*/ 296 w 326"/>
                <a:gd name="T97" fmla="*/ 64 h 144"/>
                <a:gd name="T98" fmla="*/ 280 w 326"/>
                <a:gd name="T99" fmla="*/ 58 h 144"/>
                <a:gd name="T100" fmla="*/ 290 w 326"/>
                <a:gd name="T101" fmla="*/ 57 h 144"/>
                <a:gd name="T102" fmla="*/ 294 w 326"/>
                <a:gd name="T103" fmla="*/ 55 h 144"/>
                <a:gd name="T104" fmla="*/ 294 w 326"/>
                <a:gd name="T105" fmla="*/ 51 h 144"/>
                <a:gd name="T106" fmla="*/ 300 w 326"/>
                <a:gd name="T107" fmla="*/ 58 h 144"/>
                <a:gd name="T108" fmla="*/ 306 w 326"/>
                <a:gd name="T109" fmla="*/ 58 h 144"/>
                <a:gd name="T110" fmla="*/ 317 w 326"/>
                <a:gd name="T111" fmla="*/ 57 h 144"/>
                <a:gd name="T112" fmla="*/ 319 w 326"/>
                <a:gd name="T113" fmla="*/ 48 h 144"/>
                <a:gd name="T114" fmla="*/ 322 w 326"/>
                <a:gd name="T115" fmla="*/ 42 h 144"/>
                <a:gd name="T116" fmla="*/ 325 w 326"/>
                <a:gd name="T117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6" h="144">
                  <a:moveTo>
                    <a:pt x="324" y="34"/>
                  </a:moveTo>
                  <a:cubicBezTo>
                    <a:pt x="322" y="31"/>
                    <a:pt x="322" y="31"/>
                    <a:pt x="322" y="31"/>
                  </a:cubicBezTo>
                  <a:cubicBezTo>
                    <a:pt x="320" y="28"/>
                    <a:pt x="320" y="28"/>
                    <a:pt x="320" y="28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316" y="29"/>
                    <a:pt x="316" y="29"/>
                    <a:pt x="316" y="29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40"/>
                    <a:pt x="315" y="40"/>
                    <a:pt x="315" y="40"/>
                  </a:cubicBezTo>
                  <a:cubicBezTo>
                    <a:pt x="312" y="38"/>
                    <a:pt x="312" y="38"/>
                    <a:pt x="312" y="38"/>
                  </a:cubicBezTo>
                  <a:cubicBezTo>
                    <a:pt x="311" y="32"/>
                    <a:pt x="311" y="32"/>
                    <a:pt x="311" y="32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0" y="30"/>
                    <a:pt x="300" y="30"/>
                    <a:pt x="300" y="30"/>
                  </a:cubicBezTo>
                  <a:cubicBezTo>
                    <a:pt x="298" y="30"/>
                    <a:pt x="298" y="30"/>
                    <a:pt x="298" y="30"/>
                  </a:cubicBezTo>
                  <a:cubicBezTo>
                    <a:pt x="292" y="32"/>
                    <a:pt x="292" y="32"/>
                    <a:pt x="292" y="32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286" y="39"/>
                    <a:pt x="286" y="39"/>
                    <a:pt x="286" y="3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85" y="32"/>
                    <a:pt x="285" y="32"/>
                    <a:pt x="285" y="32"/>
                  </a:cubicBezTo>
                  <a:cubicBezTo>
                    <a:pt x="285" y="30"/>
                    <a:pt x="285" y="30"/>
                    <a:pt x="285" y="30"/>
                  </a:cubicBezTo>
                  <a:cubicBezTo>
                    <a:pt x="283" y="27"/>
                    <a:pt x="283" y="27"/>
                    <a:pt x="283" y="27"/>
                  </a:cubicBezTo>
                  <a:cubicBezTo>
                    <a:pt x="282" y="25"/>
                    <a:pt x="282" y="25"/>
                    <a:pt x="282" y="25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8"/>
                    <a:pt x="281" y="18"/>
                    <a:pt x="281" y="18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5" y="26"/>
                    <a:pt x="285" y="26"/>
                    <a:pt x="285" y="26"/>
                  </a:cubicBezTo>
                  <a:cubicBezTo>
                    <a:pt x="287" y="31"/>
                    <a:pt x="287" y="31"/>
                    <a:pt x="287" y="31"/>
                  </a:cubicBezTo>
                  <a:cubicBezTo>
                    <a:pt x="290" y="29"/>
                    <a:pt x="290" y="29"/>
                    <a:pt x="290" y="29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94" y="26"/>
                    <a:pt x="294" y="26"/>
                    <a:pt x="294" y="26"/>
                  </a:cubicBezTo>
                  <a:cubicBezTo>
                    <a:pt x="295" y="26"/>
                    <a:pt x="295" y="26"/>
                    <a:pt x="295" y="26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5" y="22"/>
                    <a:pt x="305" y="22"/>
                    <a:pt x="305" y="22"/>
                  </a:cubicBezTo>
                  <a:cubicBezTo>
                    <a:pt x="306" y="19"/>
                    <a:pt x="306" y="19"/>
                    <a:pt x="306" y="19"/>
                  </a:cubicBezTo>
                  <a:cubicBezTo>
                    <a:pt x="307" y="18"/>
                    <a:pt x="307" y="18"/>
                    <a:pt x="307" y="18"/>
                  </a:cubicBezTo>
                  <a:cubicBezTo>
                    <a:pt x="307" y="18"/>
                    <a:pt x="306" y="17"/>
                    <a:pt x="306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4" y="12"/>
                    <a:pt x="304" y="12"/>
                    <a:pt x="304" y="12"/>
                  </a:cubicBezTo>
                  <a:cubicBezTo>
                    <a:pt x="309" y="14"/>
                    <a:pt x="309" y="14"/>
                    <a:pt x="309" y="14"/>
                  </a:cubicBezTo>
                  <a:cubicBezTo>
                    <a:pt x="312" y="14"/>
                    <a:pt x="312" y="14"/>
                    <a:pt x="312" y="14"/>
                  </a:cubicBezTo>
                  <a:cubicBezTo>
                    <a:pt x="312" y="11"/>
                    <a:pt x="312" y="11"/>
                    <a:pt x="312" y="11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8" y="4"/>
                    <a:pt x="308" y="4"/>
                    <a:pt x="308" y="4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218" y="18"/>
                    <a:pt x="218" y="18"/>
                    <a:pt x="218" y="1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5" y="58"/>
                    <a:pt x="85" y="58"/>
                    <a:pt x="85" y="58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6"/>
                    <a:pt x="62" y="66"/>
                    <a:pt x="62" y="66"/>
                  </a:cubicBezTo>
                  <a:cubicBezTo>
                    <a:pt x="59" y="66"/>
                    <a:pt x="59" y="66"/>
                    <a:pt x="59" y="66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8" y="110"/>
                    <a:pt x="8" y="110"/>
                    <a:pt x="8" y="110"/>
                  </a:cubicBezTo>
                  <a:cubicBezTo>
                    <a:pt x="5" y="110"/>
                    <a:pt x="5" y="110"/>
                    <a:pt x="5" y="110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7"/>
                    <a:pt x="1" y="117"/>
                    <a:pt x="1" y="117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56" y="118"/>
                    <a:pt x="56" y="118"/>
                    <a:pt x="56" y="118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83" y="104"/>
                    <a:pt x="83" y="104"/>
                    <a:pt x="83" y="104"/>
                  </a:cubicBezTo>
                  <a:cubicBezTo>
                    <a:pt x="90" y="104"/>
                    <a:pt x="90" y="104"/>
                    <a:pt x="90" y="104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11" y="104"/>
                    <a:pt x="111" y="104"/>
                    <a:pt x="111" y="104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38" y="104"/>
                    <a:pt x="138" y="104"/>
                    <a:pt x="138" y="104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82" y="106"/>
                    <a:pt x="182" y="106"/>
                    <a:pt x="182" y="106"/>
                  </a:cubicBezTo>
                  <a:cubicBezTo>
                    <a:pt x="234" y="144"/>
                    <a:pt x="234" y="144"/>
                    <a:pt x="234" y="144"/>
                  </a:cubicBezTo>
                  <a:cubicBezTo>
                    <a:pt x="243" y="140"/>
                    <a:pt x="243" y="140"/>
                    <a:pt x="243" y="140"/>
                  </a:cubicBezTo>
                  <a:cubicBezTo>
                    <a:pt x="245" y="140"/>
                    <a:pt x="245" y="140"/>
                    <a:pt x="245" y="140"/>
                  </a:cubicBezTo>
                  <a:cubicBezTo>
                    <a:pt x="254" y="139"/>
                    <a:pt x="254" y="139"/>
                    <a:pt x="254" y="139"/>
                  </a:cubicBezTo>
                  <a:cubicBezTo>
                    <a:pt x="256" y="136"/>
                    <a:pt x="256" y="136"/>
                    <a:pt x="256" y="136"/>
                  </a:cubicBezTo>
                  <a:cubicBezTo>
                    <a:pt x="259" y="133"/>
                    <a:pt x="259" y="133"/>
                    <a:pt x="259" y="133"/>
                  </a:cubicBezTo>
                  <a:cubicBezTo>
                    <a:pt x="260" y="124"/>
                    <a:pt x="260" y="124"/>
                    <a:pt x="260" y="124"/>
                  </a:cubicBezTo>
                  <a:cubicBezTo>
                    <a:pt x="263" y="117"/>
                    <a:pt x="263" y="117"/>
                    <a:pt x="263" y="117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71" y="108"/>
                    <a:pt x="271" y="108"/>
                    <a:pt x="271" y="108"/>
                  </a:cubicBezTo>
                  <a:cubicBezTo>
                    <a:pt x="271" y="106"/>
                    <a:pt x="271" y="106"/>
                    <a:pt x="271" y="106"/>
                  </a:cubicBezTo>
                  <a:cubicBezTo>
                    <a:pt x="270" y="103"/>
                    <a:pt x="270" y="103"/>
                    <a:pt x="270" y="103"/>
                  </a:cubicBezTo>
                  <a:cubicBezTo>
                    <a:pt x="269" y="101"/>
                    <a:pt x="269" y="101"/>
                    <a:pt x="269" y="101"/>
                  </a:cubicBezTo>
                  <a:cubicBezTo>
                    <a:pt x="270" y="100"/>
                    <a:pt x="270" y="100"/>
                    <a:pt x="270" y="100"/>
                  </a:cubicBezTo>
                  <a:cubicBezTo>
                    <a:pt x="270" y="98"/>
                    <a:pt x="270" y="98"/>
                    <a:pt x="270" y="98"/>
                  </a:cubicBezTo>
                  <a:cubicBezTo>
                    <a:pt x="271" y="97"/>
                    <a:pt x="271" y="97"/>
                    <a:pt x="271" y="97"/>
                  </a:cubicBezTo>
                  <a:cubicBezTo>
                    <a:pt x="272" y="97"/>
                    <a:pt x="272" y="97"/>
                    <a:pt x="272" y="97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102"/>
                    <a:pt x="274" y="102"/>
                    <a:pt x="274" y="102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1" y="95"/>
                    <a:pt x="281" y="95"/>
                    <a:pt x="281" y="95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3"/>
                    <a:pt x="283" y="93"/>
                    <a:pt x="283" y="93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4" y="91"/>
                    <a:pt x="294" y="91"/>
                    <a:pt x="294" y="91"/>
                  </a:cubicBezTo>
                  <a:cubicBezTo>
                    <a:pt x="296" y="91"/>
                    <a:pt x="296" y="91"/>
                    <a:pt x="296" y="91"/>
                  </a:cubicBezTo>
                  <a:cubicBezTo>
                    <a:pt x="299" y="89"/>
                    <a:pt x="299" y="89"/>
                    <a:pt x="299" y="89"/>
                  </a:cubicBezTo>
                  <a:cubicBezTo>
                    <a:pt x="301" y="88"/>
                    <a:pt x="301" y="88"/>
                    <a:pt x="301" y="88"/>
                  </a:cubicBezTo>
                  <a:cubicBezTo>
                    <a:pt x="301" y="87"/>
                    <a:pt x="301" y="87"/>
                    <a:pt x="301" y="87"/>
                  </a:cubicBezTo>
                  <a:cubicBezTo>
                    <a:pt x="305" y="90"/>
                    <a:pt x="305" y="90"/>
                    <a:pt x="305" y="90"/>
                  </a:cubicBezTo>
                  <a:cubicBezTo>
                    <a:pt x="307" y="86"/>
                    <a:pt x="307" y="86"/>
                    <a:pt x="307" y="86"/>
                  </a:cubicBezTo>
                  <a:cubicBezTo>
                    <a:pt x="308" y="81"/>
                    <a:pt x="308" y="81"/>
                    <a:pt x="308" y="81"/>
                  </a:cubicBezTo>
                  <a:cubicBezTo>
                    <a:pt x="309" y="79"/>
                    <a:pt x="309" y="79"/>
                    <a:pt x="309" y="79"/>
                  </a:cubicBezTo>
                  <a:cubicBezTo>
                    <a:pt x="310" y="77"/>
                    <a:pt x="310" y="77"/>
                    <a:pt x="310" y="77"/>
                  </a:cubicBezTo>
                  <a:cubicBezTo>
                    <a:pt x="310" y="77"/>
                    <a:pt x="309" y="74"/>
                    <a:pt x="308" y="75"/>
                  </a:cubicBezTo>
                  <a:cubicBezTo>
                    <a:pt x="307" y="75"/>
                    <a:pt x="304" y="76"/>
                    <a:pt x="304" y="76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299" y="80"/>
                    <a:pt x="299" y="80"/>
                    <a:pt x="299" y="80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83" y="81"/>
                    <a:pt x="283" y="81"/>
                    <a:pt x="283" y="81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4" y="76"/>
                    <a:pt x="284" y="76"/>
                    <a:pt x="284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93" y="77"/>
                    <a:pt x="293" y="77"/>
                    <a:pt x="293" y="77"/>
                  </a:cubicBezTo>
                  <a:cubicBezTo>
                    <a:pt x="296" y="75"/>
                    <a:pt x="296" y="75"/>
                    <a:pt x="296" y="75"/>
                  </a:cubicBezTo>
                  <a:cubicBezTo>
                    <a:pt x="296" y="73"/>
                    <a:pt x="296" y="73"/>
                    <a:pt x="296" y="73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9" y="66"/>
                    <a:pt x="299" y="66"/>
                    <a:pt x="299" y="66"/>
                  </a:cubicBezTo>
                  <a:cubicBezTo>
                    <a:pt x="299" y="64"/>
                    <a:pt x="299" y="64"/>
                    <a:pt x="299" y="64"/>
                  </a:cubicBezTo>
                  <a:cubicBezTo>
                    <a:pt x="296" y="64"/>
                    <a:pt x="296" y="64"/>
                    <a:pt x="296" y="64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80" y="57"/>
                    <a:pt x="280" y="57"/>
                    <a:pt x="280" y="57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90" y="57"/>
                    <a:pt x="290" y="57"/>
                    <a:pt x="290" y="57"/>
                  </a:cubicBezTo>
                  <a:cubicBezTo>
                    <a:pt x="294" y="59"/>
                    <a:pt x="294" y="59"/>
                    <a:pt x="294" y="59"/>
                  </a:cubicBezTo>
                  <a:cubicBezTo>
                    <a:pt x="295" y="57"/>
                    <a:pt x="295" y="57"/>
                    <a:pt x="295" y="57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4"/>
                    <a:pt x="293" y="54"/>
                    <a:pt x="293" y="54"/>
                  </a:cubicBezTo>
                  <a:cubicBezTo>
                    <a:pt x="292" y="52"/>
                    <a:pt x="292" y="52"/>
                    <a:pt x="292" y="52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8" y="56"/>
                    <a:pt x="298" y="56"/>
                    <a:pt x="298" y="56"/>
                  </a:cubicBezTo>
                  <a:cubicBezTo>
                    <a:pt x="300" y="58"/>
                    <a:pt x="300" y="58"/>
                    <a:pt x="300" y="58"/>
                  </a:cubicBezTo>
                  <a:cubicBezTo>
                    <a:pt x="303" y="58"/>
                    <a:pt x="303" y="58"/>
                    <a:pt x="303" y="58"/>
                  </a:cubicBezTo>
                  <a:cubicBezTo>
                    <a:pt x="304" y="57"/>
                    <a:pt x="304" y="57"/>
                    <a:pt x="304" y="57"/>
                  </a:cubicBezTo>
                  <a:cubicBezTo>
                    <a:pt x="306" y="58"/>
                    <a:pt x="306" y="58"/>
                    <a:pt x="306" y="58"/>
                  </a:cubicBezTo>
                  <a:cubicBezTo>
                    <a:pt x="310" y="58"/>
                    <a:pt x="310" y="58"/>
                    <a:pt x="310" y="58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317" y="57"/>
                    <a:pt x="317" y="57"/>
                    <a:pt x="317" y="57"/>
                  </a:cubicBezTo>
                  <a:cubicBezTo>
                    <a:pt x="317" y="53"/>
                    <a:pt x="317" y="53"/>
                    <a:pt x="317" y="53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6"/>
                    <a:pt x="319" y="46"/>
                    <a:pt x="319" y="46"/>
                  </a:cubicBezTo>
                  <a:cubicBezTo>
                    <a:pt x="320" y="42"/>
                    <a:pt x="320" y="42"/>
                    <a:pt x="320" y="42"/>
                  </a:cubicBezTo>
                  <a:cubicBezTo>
                    <a:pt x="322" y="42"/>
                    <a:pt x="322" y="42"/>
                    <a:pt x="322" y="42"/>
                  </a:cubicBezTo>
                  <a:cubicBezTo>
                    <a:pt x="323" y="44"/>
                    <a:pt x="323" y="44"/>
                    <a:pt x="323" y="44"/>
                  </a:cubicBezTo>
                  <a:cubicBezTo>
                    <a:pt x="325" y="42"/>
                    <a:pt x="325" y="42"/>
                    <a:pt x="325" y="42"/>
                  </a:cubicBezTo>
                  <a:cubicBezTo>
                    <a:pt x="325" y="39"/>
                    <a:pt x="325" y="39"/>
                    <a:pt x="325" y="39"/>
                  </a:cubicBezTo>
                  <a:cubicBezTo>
                    <a:pt x="326" y="37"/>
                    <a:pt x="326" y="37"/>
                    <a:pt x="326" y="37"/>
                  </a:cubicBezTo>
                  <a:lnTo>
                    <a:pt x="324" y="3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6" name="Freeform 38"/>
            <p:cNvSpPr>
              <a:spLocks/>
            </p:cNvSpPr>
            <p:nvPr/>
          </p:nvSpPr>
          <p:spPr bwMode="auto">
            <a:xfrm>
              <a:off x="7274750" y="2775310"/>
              <a:ext cx="286695" cy="308620"/>
            </a:xfrm>
            <a:custGeom>
              <a:avLst/>
              <a:gdLst>
                <a:gd name="T0" fmla="*/ 196 w 201"/>
                <a:gd name="T1" fmla="*/ 127 h 216"/>
                <a:gd name="T2" fmla="*/ 195 w 201"/>
                <a:gd name="T3" fmla="*/ 120 h 216"/>
                <a:gd name="T4" fmla="*/ 191 w 201"/>
                <a:gd name="T5" fmla="*/ 115 h 216"/>
                <a:gd name="T6" fmla="*/ 190 w 201"/>
                <a:gd name="T7" fmla="*/ 110 h 216"/>
                <a:gd name="T8" fmla="*/ 187 w 201"/>
                <a:gd name="T9" fmla="*/ 107 h 216"/>
                <a:gd name="T10" fmla="*/ 183 w 201"/>
                <a:gd name="T11" fmla="*/ 106 h 216"/>
                <a:gd name="T12" fmla="*/ 181 w 201"/>
                <a:gd name="T13" fmla="*/ 101 h 216"/>
                <a:gd name="T14" fmla="*/ 179 w 201"/>
                <a:gd name="T15" fmla="*/ 96 h 216"/>
                <a:gd name="T16" fmla="*/ 174 w 201"/>
                <a:gd name="T17" fmla="*/ 89 h 216"/>
                <a:gd name="T18" fmla="*/ 168 w 201"/>
                <a:gd name="T19" fmla="*/ 84 h 216"/>
                <a:gd name="T20" fmla="*/ 158 w 201"/>
                <a:gd name="T21" fmla="*/ 78 h 216"/>
                <a:gd name="T22" fmla="*/ 147 w 201"/>
                <a:gd name="T23" fmla="*/ 63 h 216"/>
                <a:gd name="T24" fmla="*/ 126 w 201"/>
                <a:gd name="T25" fmla="*/ 46 h 216"/>
                <a:gd name="T26" fmla="*/ 116 w 201"/>
                <a:gd name="T27" fmla="*/ 35 h 216"/>
                <a:gd name="T28" fmla="*/ 111 w 201"/>
                <a:gd name="T29" fmla="*/ 27 h 216"/>
                <a:gd name="T30" fmla="*/ 96 w 201"/>
                <a:gd name="T31" fmla="*/ 19 h 216"/>
                <a:gd name="T32" fmla="*/ 92 w 201"/>
                <a:gd name="T33" fmla="*/ 14 h 216"/>
                <a:gd name="T34" fmla="*/ 97 w 201"/>
                <a:gd name="T35" fmla="*/ 8 h 216"/>
                <a:gd name="T36" fmla="*/ 103 w 201"/>
                <a:gd name="T37" fmla="*/ 4 h 216"/>
                <a:gd name="T38" fmla="*/ 104 w 201"/>
                <a:gd name="T39" fmla="*/ 0 h 216"/>
                <a:gd name="T40" fmla="*/ 48 w 201"/>
                <a:gd name="T41" fmla="*/ 6 h 216"/>
                <a:gd name="T42" fmla="*/ 0 w 201"/>
                <a:gd name="T43" fmla="*/ 10 h 216"/>
                <a:gd name="T44" fmla="*/ 11 w 201"/>
                <a:gd name="T45" fmla="*/ 58 h 216"/>
                <a:gd name="T46" fmla="*/ 25 w 201"/>
                <a:gd name="T47" fmla="*/ 107 h 216"/>
                <a:gd name="T48" fmla="*/ 38 w 201"/>
                <a:gd name="T49" fmla="*/ 128 h 216"/>
                <a:gd name="T50" fmla="*/ 39 w 201"/>
                <a:gd name="T51" fmla="*/ 137 h 216"/>
                <a:gd name="T52" fmla="*/ 40 w 201"/>
                <a:gd name="T53" fmla="*/ 144 h 216"/>
                <a:gd name="T54" fmla="*/ 39 w 201"/>
                <a:gd name="T55" fmla="*/ 150 h 216"/>
                <a:gd name="T56" fmla="*/ 35 w 201"/>
                <a:gd name="T57" fmla="*/ 157 h 216"/>
                <a:gd name="T58" fmla="*/ 37 w 201"/>
                <a:gd name="T59" fmla="*/ 172 h 216"/>
                <a:gd name="T60" fmla="*/ 40 w 201"/>
                <a:gd name="T61" fmla="*/ 182 h 216"/>
                <a:gd name="T62" fmla="*/ 37 w 201"/>
                <a:gd name="T63" fmla="*/ 186 h 216"/>
                <a:gd name="T64" fmla="*/ 41 w 201"/>
                <a:gd name="T65" fmla="*/ 193 h 216"/>
                <a:gd name="T66" fmla="*/ 46 w 201"/>
                <a:gd name="T67" fmla="*/ 201 h 216"/>
                <a:gd name="T68" fmla="*/ 160 w 201"/>
                <a:gd name="T69" fmla="*/ 207 h 216"/>
                <a:gd name="T70" fmla="*/ 169 w 201"/>
                <a:gd name="T71" fmla="*/ 216 h 216"/>
                <a:gd name="T72" fmla="*/ 166 w 201"/>
                <a:gd name="T73" fmla="*/ 193 h 216"/>
                <a:gd name="T74" fmla="*/ 183 w 201"/>
                <a:gd name="T75" fmla="*/ 196 h 216"/>
                <a:gd name="T76" fmla="*/ 185 w 201"/>
                <a:gd name="T77" fmla="*/ 189 h 216"/>
                <a:gd name="T78" fmla="*/ 182 w 201"/>
                <a:gd name="T79" fmla="*/ 187 h 216"/>
                <a:gd name="T80" fmla="*/ 180 w 201"/>
                <a:gd name="T81" fmla="*/ 183 h 216"/>
                <a:gd name="T82" fmla="*/ 185 w 201"/>
                <a:gd name="T83" fmla="*/ 183 h 216"/>
                <a:gd name="T84" fmla="*/ 183 w 201"/>
                <a:gd name="T85" fmla="*/ 177 h 216"/>
                <a:gd name="T86" fmla="*/ 188 w 201"/>
                <a:gd name="T87" fmla="*/ 174 h 216"/>
                <a:gd name="T88" fmla="*/ 187 w 201"/>
                <a:gd name="T89" fmla="*/ 168 h 216"/>
                <a:gd name="T90" fmla="*/ 188 w 201"/>
                <a:gd name="T91" fmla="*/ 165 h 216"/>
                <a:gd name="T92" fmla="*/ 189 w 201"/>
                <a:gd name="T93" fmla="*/ 161 h 216"/>
                <a:gd name="T94" fmla="*/ 189 w 201"/>
                <a:gd name="T95" fmla="*/ 151 h 216"/>
                <a:gd name="T96" fmla="*/ 194 w 201"/>
                <a:gd name="T97" fmla="*/ 152 h 216"/>
                <a:gd name="T98" fmla="*/ 193 w 201"/>
                <a:gd name="T99" fmla="*/ 149 h 216"/>
                <a:gd name="T100" fmla="*/ 189 w 201"/>
                <a:gd name="T101" fmla="*/ 144 h 216"/>
                <a:gd name="T102" fmla="*/ 196 w 201"/>
                <a:gd name="T103" fmla="*/ 144 h 216"/>
                <a:gd name="T104" fmla="*/ 193 w 201"/>
                <a:gd name="T105" fmla="*/ 141 h 216"/>
                <a:gd name="T106" fmla="*/ 192 w 201"/>
                <a:gd name="T107" fmla="*/ 137 h 216"/>
                <a:gd name="T108" fmla="*/ 197 w 201"/>
                <a:gd name="T109" fmla="*/ 138 h 216"/>
                <a:gd name="T110" fmla="*/ 199 w 201"/>
                <a:gd name="T111" fmla="*/ 134 h 216"/>
                <a:gd name="T112" fmla="*/ 201 w 201"/>
                <a:gd name="T113" fmla="*/ 130 h 216"/>
                <a:gd name="T114" fmla="*/ 198 w 201"/>
                <a:gd name="T115" fmla="*/ 12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1" h="216">
                  <a:moveTo>
                    <a:pt x="198" y="128"/>
                  </a:moveTo>
                  <a:cubicBezTo>
                    <a:pt x="196" y="127"/>
                    <a:pt x="196" y="127"/>
                    <a:pt x="196" y="127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0"/>
                    <a:pt x="195" y="120"/>
                    <a:pt x="195" y="120"/>
                  </a:cubicBezTo>
                  <a:cubicBezTo>
                    <a:pt x="195" y="119"/>
                    <a:pt x="195" y="119"/>
                    <a:pt x="195" y="119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0" y="112"/>
                    <a:pt x="190" y="112"/>
                    <a:pt x="190" y="112"/>
                  </a:cubicBezTo>
                  <a:cubicBezTo>
                    <a:pt x="190" y="110"/>
                    <a:pt x="190" y="110"/>
                    <a:pt x="190" y="110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184" y="106"/>
                    <a:pt x="184" y="106"/>
                    <a:pt x="184" y="106"/>
                  </a:cubicBezTo>
                  <a:cubicBezTo>
                    <a:pt x="183" y="106"/>
                    <a:pt x="183" y="106"/>
                    <a:pt x="183" y="106"/>
                  </a:cubicBezTo>
                  <a:cubicBezTo>
                    <a:pt x="182" y="104"/>
                    <a:pt x="182" y="104"/>
                    <a:pt x="182" y="104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1" y="99"/>
                    <a:pt x="181" y="99"/>
                    <a:pt x="181" y="99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6" y="91"/>
                    <a:pt x="176" y="91"/>
                    <a:pt x="176" y="91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9" y="137"/>
                    <a:pt x="39" y="137"/>
                    <a:pt x="39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44"/>
                    <a:pt x="40" y="144"/>
                    <a:pt x="40" y="144"/>
                  </a:cubicBezTo>
                  <a:cubicBezTo>
                    <a:pt x="35" y="147"/>
                    <a:pt x="35" y="147"/>
                    <a:pt x="35" y="147"/>
                  </a:cubicBezTo>
                  <a:cubicBezTo>
                    <a:pt x="39" y="150"/>
                    <a:pt x="39" y="150"/>
                    <a:pt x="39" y="150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63"/>
                    <a:pt x="35" y="163"/>
                    <a:pt x="35" y="163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4"/>
                    <a:pt x="38" y="184"/>
                    <a:pt x="38" y="184"/>
                  </a:cubicBezTo>
                  <a:cubicBezTo>
                    <a:pt x="37" y="186"/>
                    <a:pt x="37" y="186"/>
                    <a:pt x="37" y="186"/>
                  </a:cubicBezTo>
                  <a:cubicBezTo>
                    <a:pt x="39" y="190"/>
                    <a:pt x="39" y="190"/>
                    <a:pt x="39" y="190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6" y="201"/>
                    <a:pt x="46" y="201"/>
                    <a:pt x="46" y="201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160" y="207"/>
                    <a:pt x="160" y="207"/>
                    <a:pt x="160" y="207"/>
                  </a:cubicBezTo>
                  <a:cubicBezTo>
                    <a:pt x="161" y="216"/>
                    <a:pt x="161" y="216"/>
                    <a:pt x="161" y="216"/>
                  </a:cubicBezTo>
                  <a:cubicBezTo>
                    <a:pt x="169" y="216"/>
                    <a:pt x="169" y="216"/>
                    <a:pt x="169" y="216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73" y="194"/>
                    <a:pt x="173" y="194"/>
                    <a:pt x="173" y="194"/>
                  </a:cubicBezTo>
                  <a:cubicBezTo>
                    <a:pt x="183" y="196"/>
                    <a:pt x="183" y="196"/>
                    <a:pt x="183" y="196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4" y="193"/>
                    <a:pt x="185" y="189"/>
                    <a:pt x="185" y="189"/>
                  </a:cubicBezTo>
                  <a:cubicBezTo>
                    <a:pt x="185" y="188"/>
                    <a:pt x="184" y="188"/>
                    <a:pt x="184" y="188"/>
                  </a:cubicBezTo>
                  <a:cubicBezTo>
                    <a:pt x="184" y="188"/>
                    <a:pt x="183" y="187"/>
                    <a:pt x="182" y="187"/>
                  </a:cubicBezTo>
                  <a:cubicBezTo>
                    <a:pt x="181" y="186"/>
                    <a:pt x="181" y="185"/>
                    <a:pt x="180" y="184"/>
                  </a:cubicBezTo>
                  <a:cubicBezTo>
                    <a:pt x="179" y="183"/>
                    <a:pt x="180" y="183"/>
                    <a:pt x="180" y="183"/>
                  </a:cubicBezTo>
                  <a:cubicBezTo>
                    <a:pt x="182" y="183"/>
                    <a:pt x="182" y="183"/>
                    <a:pt x="182" y="183"/>
                  </a:cubicBezTo>
                  <a:cubicBezTo>
                    <a:pt x="185" y="183"/>
                    <a:pt x="185" y="183"/>
                    <a:pt x="185" y="183"/>
                  </a:cubicBezTo>
                  <a:cubicBezTo>
                    <a:pt x="185" y="183"/>
                    <a:pt x="184" y="181"/>
                    <a:pt x="184" y="179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6" y="176"/>
                    <a:pt x="186" y="176"/>
                    <a:pt x="186" y="176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90" y="169"/>
                    <a:pt x="190" y="169"/>
                    <a:pt x="190" y="169"/>
                  </a:cubicBezTo>
                  <a:cubicBezTo>
                    <a:pt x="187" y="168"/>
                    <a:pt x="187" y="168"/>
                    <a:pt x="187" y="168"/>
                  </a:cubicBezTo>
                  <a:cubicBezTo>
                    <a:pt x="187" y="168"/>
                    <a:pt x="187" y="167"/>
                    <a:pt x="187" y="167"/>
                  </a:cubicBezTo>
                  <a:cubicBezTo>
                    <a:pt x="187" y="166"/>
                    <a:pt x="188" y="166"/>
                    <a:pt x="188" y="165"/>
                  </a:cubicBezTo>
                  <a:cubicBezTo>
                    <a:pt x="188" y="165"/>
                    <a:pt x="189" y="164"/>
                    <a:pt x="189" y="164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89" y="154"/>
                    <a:pt x="189" y="154"/>
                    <a:pt x="189" y="154"/>
                  </a:cubicBezTo>
                  <a:cubicBezTo>
                    <a:pt x="189" y="151"/>
                    <a:pt x="189" y="151"/>
                    <a:pt x="189" y="151"/>
                  </a:cubicBezTo>
                  <a:cubicBezTo>
                    <a:pt x="189" y="151"/>
                    <a:pt x="191" y="151"/>
                    <a:pt x="192" y="151"/>
                  </a:cubicBezTo>
                  <a:cubicBezTo>
                    <a:pt x="192" y="151"/>
                    <a:pt x="194" y="152"/>
                    <a:pt x="194" y="152"/>
                  </a:cubicBezTo>
                  <a:cubicBezTo>
                    <a:pt x="194" y="152"/>
                    <a:pt x="195" y="151"/>
                    <a:pt x="195" y="150"/>
                  </a:cubicBezTo>
                  <a:cubicBezTo>
                    <a:pt x="195" y="150"/>
                    <a:pt x="195" y="150"/>
                    <a:pt x="193" y="149"/>
                  </a:cubicBezTo>
                  <a:cubicBezTo>
                    <a:pt x="192" y="148"/>
                    <a:pt x="190" y="147"/>
                    <a:pt x="190" y="147"/>
                  </a:cubicBezTo>
                  <a:cubicBezTo>
                    <a:pt x="190" y="146"/>
                    <a:pt x="189" y="144"/>
                    <a:pt x="189" y="144"/>
                  </a:cubicBezTo>
                  <a:cubicBezTo>
                    <a:pt x="191" y="144"/>
                    <a:pt x="191" y="144"/>
                    <a:pt x="191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3" y="141"/>
                    <a:pt x="193" y="141"/>
                  </a:cubicBezTo>
                  <a:cubicBezTo>
                    <a:pt x="193" y="141"/>
                    <a:pt x="191" y="139"/>
                    <a:pt x="191" y="139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3" y="138"/>
                    <a:pt x="193" y="138"/>
                    <a:pt x="193" y="138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1" y="130"/>
                    <a:pt x="201" y="130"/>
                    <a:pt x="201" y="130"/>
                  </a:cubicBezTo>
                  <a:cubicBezTo>
                    <a:pt x="200" y="129"/>
                    <a:pt x="200" y="129"/>
                    <a:pt x="200" y="129"/>
                  </a:cubicBezTo>
                  <a:lnTo>
                    <a:pt x="198" y="12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solidFill>
                  <a:schemeClr val="accent6"/>
                </a:solidFill>
                <a:latin typeface="Montserrat" charset="0"/>
              </a:endParaRPr>
            </a:p>
          </p:txBody>
        </p:sp>
        <p:sp>
          <p:nvSpPr>
            <p:cNvPr id="457" name="Freeform 39"/>
            <p:cNvSpPr>
              <a:spLocks/>
            </p:cNvSpPr>
            <p:nvPr/>
          </p:nvSpPr>
          <p:spPr bwMode="auto">
            <a:xfrm>
              <a:off x="7369191" y="2432962"/>
              <a:ext cx="418238" cy="234416"/>
            </a:xfrm>
            <a:custGeom>
              <a:avLst/>
              <a:gdLst>
                <a:gd name="T0" fmla="*/ 169 w 248"/>
                <a:gd name="T1" fmla="*/ 118 h 139"/>
                <a:gd name="T2" fmla="*/ 248 w 248"/>
                <a:gd name="T3" fmla="*/ 101 h 139"/>
                <a:gd name="T4" fmla="*/ 246 w 248"/>
                <a:gd name="T5" fmla="*/ 93 h 139"/>
                <a:gd name="T6" fmla="*/ 239 w 248"/>
                <a:gd name="T7" fmla="*/ 86 h 139"/>
                <a:gd name="T8" fmla="*/ 232 w 248"/>
                <a:gd name="T9" fmla="*/ 83 h 139"/>
                <a:gd name="T10" fmla="*/ 228 w 248"/>
                <a:gd name="T11" fmla="*/ 78 h 139"/>
                <a:gd name="T12" fmla="*/ 224 w 248"/>
                <a:gd name="T13" fmla="*/ 72 h 139"/>
                <a:gd name="T14" fmla="*/ 226 w 248"/>
                <a:gd name="T15" fmla="*/ 68 h 139"/>
                <a:gd name="T16" fmla="*/ 228 w 248"/>
                <a:gd name="T17" fmla="*/ 67 h 139"/>
                <a:gd name="T18" fmla="*/ 224 w 248"/>
                <a:gd name="T19" fmla="*/ 63 h 139"/>
                <a:gd name="T20" fmla="*/ 211 w 248"/>
                <a:gd name="T21" fmla="*/ 54 h 139"/>
                <a:gd name="T22" fmla="*/ 215 w 248"/>
                <a:gd name="T23" fmla="*/ 55 h 139"/>
                <a:gd name="T24" fmla="*/ 221 w 248"/>
                <a:gd name="T25" fmla="*/ 59 h 139"/>
                <a:gd name="T26" fmla="*/ 225 w 248"/>
                <a:gd name="T27" fmla="*/ 56 h 139"/>
                <a:gd name="T28" fmla="*/ 225 w 248"/>
                <a:gd name="T29" fmla="*/ 48 h 139"/>
                <a:gd name="T30" fmla="*/ 215 w 248"/>
                <a:gd name="T31" fmla="*/ 45 h 139"/>
                <a:gd name="T32" fmla="*/ 211 w 248"/>
                <a:gd name="T33" fmla="*/ 41 h 139"/>
                <a:gd name="T34" fmla="*/ 207 w 248"/>
                <a:gd name="T35" fmla="*/ 43 h 139"/>
                <a:gd name="T36" fmla="*/ 199 w 248"/>
                <a:gd name="T37" fmla="*/ 37 h 139"/>
                <a:gd name="T38" fmla="*/ 193 w 248"/>
                <a:gd name="T39" fmla="*/ 37 h 139"/>
                <a:gd name="T40" fmla="*/ 188 w 248"/>
                <a:gd name="T41" fmla="*/ 36 h 139"/>
                <a:gd name="T42" fmla="*/ 191 w 248"/>
                <a:gd name="T43" fmla="*/ 24 h 139"/>
                <a:gd name="T44" fmla="*/ 192 w 248"/>
                <a:gd name="T45" fmla="*/ 17 h 139"/>
                <a:gd name="T46" fmla="*/ 183 w 248"/>
                <a:gd name="T47" fmla="*/ 10 h 139"/>
                <a:gd name="T48" fmla="*/ 171 w 248"/>
                <a:gd name="T49" fmla="*/ 5 h 139"/>
                <a:gd name="T50" fmla="*/ 166 w 248"/>
                <a:gd name="T51" fmla="*/ 8 h 139"/>
                <a:gd name="T52" fmla="*/ 151 w 248"/>
                <a:gd name="T53" fmla="*/ 0 h 139"/>
                <a:gd name="T54" fmla="*/ 149 w 248"/>
                <a:gd name="T55" fmla="*/ 15 h 139"/>
                <a:gd name="T56" fmla="*/ 144 w 248"/>
                <a:gd name="T57" fmla="*/ 21 h 139"/>
                <a:gd name="T58" fmla="*/ 138 w 248"/>
                <a:gd name="T59" fmla="*/ 28 h 139"/>
                <a:gd name="T60" fmla="*/ 134 w 248"/>
                <a:gd name="T61" fmla="*/ 28 h 139"/>
                <a:gd name="T62" fmla="*/ 131 w 248"/>
                <a:gd name="T63" fmla="*/ 36 h 139"/>
                <a:gd name="T64" fmla="*/ 127 w 248"/>
                <a:gd name="T65" fmla="*/ 46 h 139"/>
                <a:gd name="T66" fmla="*/ 120 w 248"/>
                <a:gd name="T67" fmla="*/ 43 h 139"/>
                <a:gd name="T68" fmla="*/ 115 w 248"/>
                <a:gd name="T69" fmla="*/ 48 h 139"/>
                <a:gd name="T70" fmla="*/ 109 w 248"/>
                <a:gd name="T71" fmla="*/ 68 h 139"/>
                <a:gd name="T72" fmla="*/ 103 w 248"/>
                <a:gd name="T73" fmla="*/ 78 h 139"/>
                <a:gd name="T74" fmla="*/ 100 w 248"/>
                <a:gd name="T75" fmla="*/ 89 h 139"/>
                <a:gd name="T76" fmla="*/ 82 w 248"/>
                <a:gd name="T77" fmla="*/ 101 h 139"/>
                <a:gd name="T78" fmla="*/ 69 w 248"/>
                <a:gd name="T79" fmla="*/ 100 h 139"/>
                <a:gd name="T80" fmla="*/ 61 w 248"/>
                <a:gd name="T81" fmla="*/ 107 h 139"/>
                <a:gd name="T82" fmla="*/ 50 w 248"/>
                <a:gd name="T83" fmla="*/ 100 h 139"/>
                <a:gd name="T84" fmla="*/ 46 w 248"/>
                <a:gd name="T85" fmla="*/ 97 h 139"/>
                <a:gd name="T86" fmla="*/ 43 w 248"/>
                <a:gd name="T87" fmla="*/ 103 h 139"/>
                <a:gd name="T88" fmla="*/ 28 w 248"/>
                <a:gd name="T89" fmla="*/ 113 h 139"/>
                <a:gd name="T90" fmla="*/ 22 w 248"/>
                <a:gd name="T91" fmla="*/ 127 h 139"/>
                <a:gd name="T92" fmla="*/ 15 w 248"/>
                <a:gd name="T93" fmla="*/ 130 h 139"/>
                <a:gd name="T94" fmla="*/ 6 w 248"/>
                <a:gd name="T95" fmla="*/ 136 h 139"/>
                <a:gd name="T96" fmla="*/ 64 w 248"/>
                <a:gd name="T97" fmla="*/ 13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8" h="139">
                  <a:moveTo>
                    <a:pt x="116" y="127"/>
                  </a:moveTo>
                  <a:lnTo>
                    <a:pt x="169" y="118"/>
                  </a:lnTo>
                  <a:lnTo>
                    <a:pt x="243" y="103"/>
                  </a:lnTo>
                  <a:lnTo>
                    <a:pt x="248" y="101"/>
                  </a:lnTo>
                  <a:lnTo>
                    <a:pt x="248" y="98"/>
                  </a:lnTo>
                  <a:lnTo>
                    <a:pt x="246" y="93"/>
                  </a:lnTo>
                  <a:lnTo>
                    <a:pt x="243" y="89"/>
                  </a:lnTo>
                  <a:lnTo>
                    <a:pt x="239" y="86"/>
                  </a:lnTo>
                  <a:lnTo>
                    <a:pt x="237" y="86"/>
                  </a:lnTo>
                  <a:lnTo>
                    <a:pt x="232" y="83"/>
                  </a:lnTo>
                  <a:lnTo>
                    <a:pt x="231" y="80"/>
                  </a:lnTo>
                  <a:lnTo>
                    <a:pt x="228" y="78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4" y="70"/>
                  </a:lnTo>
                  <a:lnTo>
                    <a:pt x="226" y="68"/>
                  </a:lnTo>
                  <a:lnTo>
                    <a:pt x="230" y="70"/>
                  </a:lnTo>
                  <a:lnTo>
                    <a:pt x="228" y="67"/>
                  </a:lnTo>
                  <a:lnTo>
                    <a:pt x="226" y="64"/>
                  </a:lnTo>
                  <a:lnTo>
                    <a:pt x="224" y="63"/>
                  </a:lnTo>
                  <a:lnTo>
                    <a:pt x="215" y="60"/>
                  </a:lnTo>
                  <a:lnTo>
                    <a:pt x="211" y="54"/>
                  </a:lnTo>
                  <a:lnTo>
                    <a:pt x="211" y="53"/>
                  </a:lnTo>
                  <a:lnTo>
                    <a:pt x="215" y="55"/>
                  </a:lnTo>
                  <a:lnTo>
                    <a:pt x="220" y="56"/>
                  </a:lnTo>
                  <a:lnTo>
                    <a:pt x="221" y="59"/>
                  </a:lnTo>
                  <a:lnTo>
                    <a:pt x="227" y="60"/>
                  </a:lnTo>
                  <a:lnTo>
                    <a:pt x="225" y="56"/>
                  </a:lnTo>
                  <a:lnTo>
                    <a:pt x="225" y="51"/>
                  </a:lnTo>
                  <a:lnTo>
                    <a:pt x="225" y="48"/>
                  </a:lnTo>
                  <a:lnTo>
                    <a:pt x="221" y="49"/>
                  </a:lnTo>
                  <a:lnTo>
                    <a:pt x="215" y="45"/>
                  </a:lnTo>
                  <a:lnTo>
                    <a:pt x="212" y="41"/>
                  </a:lnTo>
                  <a:lnTo>
                    <a:pt x="211" y="41"/>
                  </a:lnTo>
                  <a:lnTo>
                    <a:pt x="210" y="43"/>
                  </a:lnTo>
                  <a:lnTo>
                    <a:pt x="207" y="43"/>
                  </a:lnTo>
                  <a:lnTo>
                    <a:pt x="203" y="39"/>
                  </a:lnTo>
                  <a:lnTo>
                    <a:pt x="199" y="37"/>
                  </a:lnTo>
                  <a:lnTo>
                    <a:pt x="195" y="36"/>
                  </a:lnTo>
                  <a:lnTo>
                    <a:pt x="193" y="37"/>
                  </a:lnTo>
                  <a:lnTo>
                    <a:pt x="190" y="38"/>
                  </a:lnTo>
                  <a:lnTo>
                    <a:pt x="188" y="36"/>
                  </a:lnTo>
                  <a:lnTo>
                    <a:pt x="188" y="25"/>
                  </a:lnTo>
                  <a:lnTo>
                    <a:pt x="191" y="24"/>
                  </a:lnTo>
                  <a:lnTo>
                    <a:pt x="193" y="21"/>
                  </a:lnTo>
                  <a:lnTo>
                    <a:pt x="192" y="17"/>
                  </a:lnTo>
                  <a:lnTo>
                    <a:pt x="188" y="14"/>
                  </a:lnTo>
                  <a:lnTo>
                    <a:pt x="183" y="10"/>
                  </a:lnTo>
                  <a:lnTo>
                    <a:pt x="173" y="4"/>
                  </a:lnTo>
                  <a:lnTo>
                    <a:pt x="171" y="5"/>
                  </a:lnTo>
                  <a:lnTo>
                    <a:pt x="168" y="8"/>
                  </a:lnTo>
                  <a:lnTo>
                    <a:pt x="166" y="8"/>
                  </a:lnTo>
                  <a:lnTo>
                    <a:pt x="160" y="5"/>
                  </a:lnTo>
                  <a:lnTo>
                    <a:pt x="151" y="0"/>
                  </a:lnTo>
                  <a:lnTo>
                    <a:pt x="151" y="8"/>
                  </a:lnTo>
                  <a:lnTo>
                    <a:pt x="149" y="15"/>
                  </a:lnTo>
                  <a:lnTo>
                    <a:pt x="147" y="18"/>
                  </a:lnTo>
                  <a:lnTo>
                    <a:pt x="144" y="21"/>
                  </a:lnTo>
                  <a:lnTo>
                    <a:pt x="139" y="30"/>
                  </a:lnTo>
                  <a:lnTo>
                    <a:pt x="138" y="28"/>
                  </a:lnTo>
                  <a:lnTo>
                    <a:pt x="135" y="28"/>
                  </a:lnTo>
                  <a:lnTo>
                    <a:pt x="134" y="28"/>
                  </a:lnTo>
                  <a:lnTo>
                    <a:pt x="133" y="32"/>
                  </a:lnTo>
                  <a:lnTo>
                    <a:pt x="131" y="36"/>
                  </a:lnTo>
                  <a:lnTo>
                    <a:pt x="128" y="44"/>
                  </a:lnTo>
                  <a:lnTo>
                    <a:pt x="127" y="46"/>
                  </a:lnTo>
                  <a:lnTo>
                    <a:pt x="125" y="45"/>
                  </a:lnTo>
                  <a:lnTo>
                    <a:pt x="120" y="43"/>
                  </a:lnTo>
                  <a:lnTo>
                    <a:pt x="116" y="41"/>
                  </a:lnTo>
                  <a:lnTo>
                    <a:pt x="115" y="48"/>
                  </a:lnTo>
                  <a:lnTo>
                    <a:pt x="112" y="60"/>
                  </a:lnTo>
                  <a:lnTo>
                    <a:pt x="109" y="68"/>
                  </a:lnTo>
                  <a:lnTo>
                    <a:pt x="104" y="73"/>
                  </a:lnTo>
                  <a:lnTo>
                    <a:pt x="103" y="78"/>
                  </a:lnTo>
                  <a:lnTo>
                    <a:pt x="104" y="86"/>
                  </a:lnTo>
                  <a:lnTo>
                    <a:pt x="100" y="89"/>
                  </a:lnTo>
                  <a:lnTo>
                    <a:pt x="89" y="95"/>
                  </a:lnTo>
                  <a:lnTo>
                    <a:pt x="82" y="101"/>
                  </a:lnTo>
                  <a:lnTo>
                    <a:pt x="73" y="103"/>
                  </a:lnTo>
                  <a:lnTo>
                    <a:pt x="69" y="100"/>
                  </a:lnTo>
                  <a:lnTo>
                    <a:pt x="63" y="107"/>
                  </a:lnTo>
                  <a:lnTo>
                    <a:pt x="61" y="107"/>
                  </a:lnTo>
                  <a:lnTo>
                    <a:pt x="56" y="105"/>
                  </a:lnTo>
                  <a:lnTo>
                    <a:pt x="50" y="100"/>
                  </a:lnTo>
                  <a:lnTo>
                    <a:pt x="49" y="97"/>
                  </a:lnTo>
                  <a:lnTo>
                    <a:pt x="46" y="97"/>
                  </a:lnTo>
                  <a:lnTo>
                    <a:pt x="45" y="99"/>
                  </a:lnTo>
                  <a:lnTo>
                    <a:pt x="43" y="103"/>
                  </a:lnTo>
                  <a:lnTo>
                    <a:pt x="39" y="109"/>
                  </a:lnTo>
                  <a:lnTo>
                    <a:pt x="28" y="113"/>
                  </a:lnTo>
                  <a:lnTo>
                    <a:pt x="25" y="118"/>
                  </a:lnTo>
                  <a:lnTo>
                    <a:pt x="22" y="127"/>
                  </a:lnTo>
                  <a:lnTo>
                    <a:pt x="18" y="128"/>
                  </a:lnTo>
                  <a:lnTo>
                    <a:pt x="15" y="130"/>
                  </a:lnTo>
                  <a:lnTo>
                    <a:pt x="10" y="133"/>
                  </a:lnTo>
                  <a:lnTo>
                    <a:pt x="6" y="136"/>
                  </a:lnTo>
                  <a:lnTo>
                    <a:pt x="0" y="139"/>
                  </a:lnTo>
                  <a:lnTo>
                    <a:pt x="64" y="133"/>
                  </a:lnTo>
                  <a:lnTo>
                    <a:pt x="116" y="12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8" name="Freeform 40"/>
            <p:cNvSpPr>
              <a:spLocks/>
            </p:cNvSpPr>
            <p:nvPr/>
          </p:nvSpPr>
          <p:spPr bwMode="auto">
            <a:xfrm>
              <a:off x="7406292" y="2750013"/>
              <a:ext cx="269831" cy="209119"/>
            </a:xfrm>
            <a:custGeom>
              <a:avLst/>
              <a:gdLst>
                <a:gd name="T0" fmla="*/ 94 w 189"/>
                <a:gd name="T1" fmla="*/ 4 h 147"/>
                <a:gd name="T2" fmla="*/ 79 w 189"/>
                <a:gd name="T3" fmla="*/ 0 h 147"/>
                <a:gd name="T4" fmla="*/ 67 w 189"/>
                <a:gd name="T5" fmla="*/ 4 h 147"/>
                <a:gd name="T6" fmla="*/ 58 w 189"/>
                <a:gd name="T7" fmla="*/ 6 h 147"/>
                <a:gd name="T8" fmla="*/ 39 w 189"/>
                <a:gd name="T9" fmla="*/ 4 h 147"/>
                <a:gd name="T10" fmla="*/ 26 w 189"/>
                <a:gd name="T11" fmla="*/ 7 h 147"/>
                <a:gd name="T12" fmla="*/ 12 w 189"/>
                <a:gd name="T13" fmla="*/ 18 h 147"/>
                <a:gd name="T14" fmla="*/ 11 w 189"/>
                <a:gd name="T15" fmla="*/ 22 h 147"/>
                <a:gd name="T16" fmla="*/ 5 w 189"/>
                <a:gd name="T17" fmla="*/ 26 h 147"/>
                <a:gd name="T18" fmla="*/ 0 w 189"/>
                <a:gd name="T19" fmla="*/ 32 h 147"/>
                <a:gd name="T20" fmla="*/ 4 w 189"/>
                <a:gd name="T21" fmla="*/ 37 h 147"/>
                <a:gd name="T22" fmla="*/ 19 w 189"/>
                <a:gd name="T23" fmla="*/ 45 h 147"/>
                <a:gd name="T24" fmla="*/ 24 w 189"/>
                <a:gd name="T25" fmla="*/ 53 h 147"/>
                <a:gd name="T26" fmla="*/ 34 w 189"/>
                <a:gd name="T27" fmla="*/ 64 h 147"/>
                <a:gd name="T28" fmla="*/ 55 w 189"/>
                <a:gd name="T29" fmla="*/ 81 h 147"/>
                <a:gd name="T30" fmla="*/ 66 w 189"/>
                <a:gd name="T31" fmla="*/ 96 h 147"/>
                <a:gd name="T32" fmla="*/ 76 w 189"/>
                <a:gd name="T33" fmla="*/ 102 h 147"/>
                <a:gd name="T34" fmla="*/ 82 w 189"/>
                <a:gd name="T35" fmla="*/ 107 h 147"/>
                <a:gd name="T36" fmla="*/ 87 w 189"/>
                <a:gd name="T37" fmla="*/ 114 h 147"/>
                <a:gd name="T38" fmla="*/ 89 w 189"/>
                <a:gd name="T39" fmla="*/ 119 h 147"/>
                <a:gd name="T40" fmla="*/ 91 w 189"/>
                <a:gd name="T41" fmla="*/ 124 h 147"/>
                <a:gd name="T42" fmla="*/ 95 w 189"/>
                <a:gd name="T43" fmla="*/ 125 h 147"/>
                <a:gd name="T44" fmla="*/ 98 w 189"/>
                <a:gd name="T45" fmla="*/ 128 h 147"/>
                <a:gd name="T46" fmla="*/ 99 w 189"/>
                <a:gd name="T47" fmla="*/ 133 h 147"/>
                <a:gd name="T48" fmla="*/ 103 w 189"/>
                <a:gd name="T49" fmla="*/ 138 h 147"/>
                <a:gd name="T50" fmla="*/ 104 w 189"/>
                <a:gd name="T51" fmla="*/ 145 h 147"/>
                <a:gd name="T52" fmla="*/ 108 w 189"/>
                <a:gd name="T53" fmla="*/ 147 h 147"/>
                <a:gd name="T54" fmla="*/ 110 w 189"/>
                <a:gd name="T55" fmla="*/ 140 h 147"/>
                <a:gd name="T56" fmla="*/ 116 w 189"/>
                <a:gd name="T57" fmla="*/ 140 h 147"/>
                <a:gd name="T58" fmla="*/ 117 w 189"/>
                <a:gd name="T59" fmla="*/ 137 h 147"/>
                <a:gd name="T60" fmla="*/ 112 w 189"/>
                <a:gd name="T61" fmla="*/ 136 h 147"/>
                <a:gd name="T62" fmla="*/ 110 w 189"/>
                <a:gd name="T63" fmla="*/ 133 h 147"/>
                <a:gd name="T64" fmla="*/ 115 w 189"/>
                <a:gd name="T65" fmla="*/ 132 h 147"/>
                <a:gd name="T66" fmla="*/ 119 w 189"/>
                <a:gd name="T67" fmla="*/ 135 h 147"/>
                <a:gd name="T68" fmla="*/ 124 w 189"/>
                <a:gd name="T69" fmla="*/ 128 h 147"/>
                <a:gd name="T70" fmla="*/ 123 w 189"/>
                <a:gd name="T71" fmla="*/ 123 h 147"/>
                <a:gd name="T72" fmla="*/ 130 w 189"/>
                <a:gd name="T73" fmla="*/ 123 h 147"/>
                <a:gd name="T74" fmla="*/ 135 w 189"/>
                <a:gd name="T75" fmla="*/ 119 h 147"/>
                <a:gd name="T76" fmla="*/ 131 w 189"/>
                <a:gd name="T77" fmla="*/ 118 h 147"/>
                <a:gd name="T78" fmla="*/ 129 w 189"/>
                <a:gd name="T79" fmla="*/ 115 h 147"/>
                <a:gd name="T80" fmla="*/ 133 w 189"/>
                <a:gd name="T81" fmla="*/ 115 h 147"/>
                <a:gd name="T82" fmla="*/ 138 w 189"/>
                <a:gd name="T83" fmla="*/ 117 h 147"/>
                <a:gd name="T84" fmla="*/ 145 w 189"/>
                <a:gd name="T85" fmla="*/ 110 h 147"/>
                <a:gd name="T86" fmla="*/ 141 w 189"/>
                <a:gd name="T87" fmla="*/ 105 h 147"/>
                <a:gd name="T88" fmla="*/ 143 w 189"/>
                <a:gd name="T89" fmla="*/ 103 h 147"/>
                <a:gd name="T90" fmla="*/ 149 w 189"/>
                <a:gd name="T91" fmla="*/ 103 h 147"/>
                <a:gd name="T92" fmla="*/ 155 w 189"/>
                <a:gd name="T93" fmla="*/ 93 h 147"/>
                <a:gd name="T94" fmla="*/ 164 w 189"/>
                <a:gd name="T95" fmla="*/ 89 h 147"/>
                <a:gd name="T96" fmla="*/ 169 w 189"/>
                <a:gd name="T97" fmla="*/ 81 h 147"/>
                <a:gd name="T98" fmla="*/ 165 w 189"/>
                <a:gd name="T99" fmla="*/ 75 h 147"/>
                <a:gd name="T100" fmla="*/ 169 w 189"/>
                <a:gd name="T101" fmla="*/ 75 h 147"/>
                <a:gd name="T102" fmla="*/ 170 w 189"/>
                <a:gd name="T103" fmla="*/ 70 h 147"/>
                <a:gd name="T104" fmla="*/ 175 w 189"/>
                <a:gd name="T105" fmla="*/ 60 h 147"/>
                <a:gd name="T106" fmla="*/ 178 w 189"/>
                <a:gd name="T107" fmla="*/ 54 h 147"/>
                <a:gd name="T108" fmla="*/ 187 w 189"/>
                <a:gd name="T109" fmla="*/ 46 h 147"/>
                <a:gd name="T110" fmla="*/ 138 w 189"/>
                <a:gd name="T111" fmla="*/ 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9" h="147">
                  <a:moveTo>
                    <a:pt x="98" y="1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88" y="1"/>
                    <a:pt x="88" y="1"/>
                    <a:pt x="88" y="1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58" y="6"/>
                    <a:pt x="58" y="6"/>
                    <a:pt x="58" y="6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6" y="96"/>
                    <a:pt x="66" y="96"/>
                    <a:pt x="66" y="96"/>
                  </a:cubicBezTo>
                  <a:cubicBezTo>
                    <a:pt x="73" y="99"/>
                    <a:pt x="73" y="99"/>
                    <a:pt x="73" y="99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9" y="105"/>
                    <a:pt x="79" y="105"/>
                    <a:pt x="79" y="105"/>
                  </a:cubicBezTo>
                  <a:cubicBezTo>
                    <a:pt x="82" y="107"/>
                    <a:pt x="82" y="107"/>
                    <a:pt x="82" y="107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7" y="114"/>
                    <a:pt x="87" y="114"/>
                    <a:pt x="87" y="114"/>
                  </a:cubicBezTo>
                  <a:cubicBezTo>
                    <a:pt x="89" y="117"/>
                    <a:pt x="89" y="117"/>
                    <a:pt x="89" y="117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1" y="124"/>
                    <a:pt x="91" y="124"/>
                    <a:pt x="91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5" y="125"/>
                    <a:pt x="95" y="125"/>
                    <a:pt x="95" y="125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30"/>
                    <a:pt x="98" y="130"/>
                    <a:pt x="98" y="130"/>
                  </a:cubicBezTo>
                  <a:cubicBezTo>
                    <a:pt x="99" y="133"/>
                    <a:pt x="99" y="133"/>
                    <a:pt x="99" y="133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4" y="145"/>
                    <a:pt x="104" y="145"/>
                    <a:pt x="104" y="145"/>
                  </a:cubicBezTo>
                  <a:cubicBezTo>
                    <a:pt x="106" y="146"/>
                    <a:pt x="106" y="146"/>
                    <a:pt x="106" y="146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8" y="139"/>
                    <a:pt x="118" y="139"/>
                  </a:cubicBezTo>
                  <a:cubicBezTo>
                    <a:pt x="118" y="138"/>
                    <a:pt x="117" y="137"/>
                    <a:pt x="117" y="137"/>
                  </a:cubicBezTo>
                  <a:cubicBezTo>
                    <a:pt x="116" y="137"/>
                    <a:pt x="116" y="137"/>
                    <a:pt x="116" y="137"/>
                  </a:cubicBezTo>
                  <a:cubicBezTo>
                    <a:pt x="116" y="137"/>
                    <a:pt x="112" y="136"/>
                    <a:pt x="112" y="136"/>
                  </a:cubicBezTo>
                  <a:cubicBezTo>
                    <a:pt x="111" y="136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1" y="129"/>
                    <a:pt x="111" y="129"/>
                    <a:pt x="111" y="129"/>
                  </a:cubicBezTo>
                  <a:cubicBezTo>
                    <a:pt x="115" y="132"/>
                    <a:pt x="115" y="132"/>
                    <a:pt x="115" y="132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4" y="128"/>
                    <a:pt x="124" y="128"/>
                    <a:pt x="124" y="128"/>
                  </a:cubicBezTo>
                  <a:cubicBezTo>
                    <a:pt x="124" y="127"/>
                    <a:pt x="124" y="127"/>
                    <a:pt x="124" y="127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19"/>
                    <a:pt x="135" y="119"/>
                    <a:pt x="135" y="119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1" y="118"/>
                    <a:pt x="131" y="118"/>
                    <a:pt x="131" y="118"/>
                  </a:cubicBezTo>
                  <a:cubicBezTo>
                    <a:pt x="129" y="117"/>
                    <a:pt x="129" y="117"/>
                    <a:pt x="129" y="117"/>
                  </a:cubicBezTo>
                  <a:cubicBezTo>
                    <a:pt x="129" y="115"/>
                    <a:pt x="129" y="115"/>
                    <a:pt x="129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1" y="105"/>
                    <a:pt x="141" y="105"/>
                    <a:pt x="141" y="105"/>
                  </a:cubicBezTo>
                  <a:cubicBezTo>
                    <a:pt x="141" y="104"/>
                    <a:pt x="141" y="104"/>
                    <a:pt x="141" y="104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1" y="100"/>
                    <a:pt x="151" y="100"/>
                    <a:pt x="151" y="100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64" y="89"/>
                    <a:pt x="164" y="89"/>
                    <a:pt x="164" y="89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9" y="81"/>
                    <a:pt x="169" y="81"/>
                    <a:pt x="169" y="81"/>
                  </a:cubicBezTo>
                  <a:cubicBezTo>
                    <a:pt x="167" y="79"/>
                    <a:pt x="167" y="79"/>
                    <a:pt x="167" y="79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7" y="75"/>
                    <a:pt x="167" y="75"/>
                    <a:pt x="167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0"/>
                    <a:pt x="170" y="70"/>
                    <a:pt x="170" y="70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7" y="56"/>
                    <a:pt x="177" y="56"/>
                    <a:pt x="177" y="56"/>
                  </a:cubicBezTo>
                  <a:cubicBezTo>
                    <a:pt x="178" y="54"/>
                    <a:pt x="178" y="54"/>
                    <a:pt x="178" y="54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7" y="46"/>
                    <a:pt x="187" y="46"/>
                    <a:pt x="187" y="46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38" y="6"/>
                    <a:pt x="138" y="6"/>
                    <a:pt x="138" y="6"/>
                  </a:cubicBezTo>
                  <a:lnTo>
                    <a:pt x="98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9" name="Freeform 41"/>
            <p:cNvSpPr>
              <a:spLocks/>
            </p:cNvSpPr>
            <p:nvPr/>
          </p:nvSpPr>
          <p:spPr bwMode="auto">
            <a:xfrm>
              <a:off x="7128029" y="2788801"/>
              <a:ext cx="212492" cy="340661"/>
            </a:xfrm>
            <a:custGeom>
              <a:avLst/>
              <a:gdLst>
                <a:gd name="T0" fmla="*/ 39 w 126"/>
                <a:gd name="T1" fmla="*/ 183 h 202"/>
                <a:gd name="T2" fmla="*/ 33 w 126"/>
                <a:gd name="T3" fmla="*/ 176 h 202"/>
                <a:gd name="T4" fmla="*/ 36 w 126"/>
                <a:gd name="T5" fmla="*/ 172 h 202"/>
                <a:gd name="T6" fmla="*/ 51 w 126"/>
                <a:gd name="T7" fmla="*/ 168 h 202"/>
                <a:gd name="T8" fmla="*/ 125 w 126"/>
                <a:gd name="T9" fmla="*/ 161 h 202"/>
                <a:gd name="T10" fmla="*/ 120 w 126"/>
                <a:gd name="T11" fmla="*/ 153 h 202"/>
                <a:gd name="T12" fmla="*/ 119 w 126"/>
                <a:gd name="T13" fmla="*/ 148 h 202"/>
                <a:gd name="T14" fmla="*/ 120 w 126"/>
                <a:gd name="T15" fmla="*/ 141 h 202"/>
                <a:gd name="T16" fmla="*/ 116 w 126"/>
                <a:gd name="T17" fmla="*/ 130 h 202"/>
                <a:gd name="T18" fmla="*/ 119 w 126"/>
                <a:gd name="T19" fmla="*/ 123 h 202"/>
                <a:gd name="T20" fmla="*/ 116 w 126"/>
                <a:gd name="T21" fmla="*/ 117 h 202"/>
                <a:gd name="T22" fmla="*/ 122 w 126"/>
                <a:gd name="T23" fmla="*/ 110 h 202"/>
                <a:gd name="T24" fmla="*/ 119 w 126"/>
                <a:gd name="T25" fmla="*/ 104 h 202"/>
                <a:gd name="T26" fmla="*/ 115 w 126"/>
                <a:gd name="T27" fmla="*/ 95 h 202"/>
                <a:gd name="T28" fmla="*/ 106 w 126"/>
                <a:gd name="T29" fmla="*/ 75 h 202"/>
                <a:gd name="T30" fmla="*/ 89 w 126"/>
                <a:gd name="T31" fmla="*/ 12 h 202"/>
                <a:gd name="T32" fmla="*/ 94 w 126"/>
                <a:gd name="T33" fmla="*/ 0 h 202"/>
                <a:gd name="T34" fmla="*/ 1 w 126"/>
                <a:gd name="T35" fmla="*/ 7 h 202"/>
                <a:gd name="T36" fmla="*/ 0 w 126"/>
                <a:gd name="T37" fmla="*/ 106 h 202"/>
                <a:gd name="T38" fmla="*/ 6 w 126"/>
                <a:gd name="T39" fmla="*/ 196 h 202"/>
                <a:gd name="T40" fmla="*/ 11 w 126"/>
                <a:gd name="T41" fmla="*/ 197 h 202"/>
                <a:gd name="T42" fmla="*/ 16 w 126"/>
                <a:gd name="T43" fmla="*/ 195 h 202"/>
                <a:gd name="T44" fmla="*/ 16 w 126"/>
                <a:gd name="T45" fmla="*/ 187 h 202"/>
                <a:gd name="T46" fmla="*/ 21 w 126"/>
                <a:gd name="T47" fmla="*/ 184 h 202"/>
                <a:gd name="T48" fmla="*/ 22 w 126"/>
                <a:gd name="T49" fmla="*/ 189 h 202"/>
                <a:gd name="T50" fmla="*/ 22 w 126"/>
                <a:gd name="T51" fmla="*/ 193 h 202"/>
                <a:gd name="T52" fmla="*/ 25 w 126"/>
                <a:gd name="T53" fmla="*/ 195 h 202"/>
                <a:gd name="T54" fmla="*/ 27 w 126"/>
                <a:gd name="T55" fmla="*/ 199 h 202"/>
                <a:gd name="T56" fmla="*/ 25 w 126"/>
                <a:gd name="T57" fmla="*/ 202 h 202"/>
                <a:gd name="T58" fmla="*/ 31 w 126"/>
                <a:gd name="T59" fmla="*/ 200 h 202"/>
                <a:gd name="T60" fmla="*/ 38 w 126"/>
                <a:gd name="T61" fmla="*/ 197 h 202"/>
                <a:gd name="T62" fmla="*/ 43 w 126"/>
                <a:gd name="T63" fmla="*/ 196 h 202"/>
                <a:gd name="T64" fmla="*/ 44 w 126"/>
                <a:gd name="T65" fmla="*/ 195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202">
                  <a:moveTo>
                    <a:pt x="40" y="188"/>
                  </a:moveTo>
                  <a:lnTo>
                    <a:pt x="39" y="183"/>
                  </a:lnTo>
                  <a:lnTo>
                    <a:pt x="35" y="178"/>
                  </a:lnTo>
                  <a:lnTo>
                    <a:pt x="33" y="176"/>
                  </a:lnTo>
                  <a:lnTo>
                    <a:pt x="33" y="173"/>
                  </a:lnTo>
                  <a:lnTo>
                    <a:pt x="36" y="172"/>
                  </a:lnTo>
                  <a:lnTo>
                    <a:pt x="43" y="170"/>
                  </a:lnTo>
                  <a:lnTo>
                    <a:pt x="51" y="168"/>
                  </a:lnTo>
                  <a:lnTo>
                    <a:pt x="126" y="162"/>
                  </a:lnTo>
                  <a:lnTo>
                    <a:pt x="125" y="161"/>
                  </a:lnTo>
                  <a:lnTo>
                    <a:pt x="121" y="156"/>
                  </a:lnTo>
                  <a:lnTo>
                    <a:pt x="120" y="153"/>
                  </a:lnTo>
                  <a:lnTo>
                    <a:pt x="118" y="150"/>
                  </a:lnTo>
                  <a:lnTo>
                    <a:pt x="119" y="148"/>
                  </a:lnTo>
                  <a:lnTo>
                    <a:pt x="121" y="146"/>
                  </a:lnTo>
                  <a:lnTo>
                    <a:pt x="120" y="141"/>
                  </a:lnTo>
                  <a:lnTo>
                    <a:pt x="118" y="138"/>
                  </a:lnTo>
                  <a:lnTo>
                    <a:pt x="116" y="130"/>
                  </a:lnTo>
                  <a:lnTo>
                    <a:pt x="116" y="125"/>
                  </a:lnTo>
                  <a:lnTo>
                    <a:pt x="119" y="123"/>
                  </a:lnTo>
                  <a:lnTo>
                    <a:pt x="120" y="119"/>
                  </a:lnTo>
                  <a:lnTo>
                    <a:pt x="116" y="117"/>
                  </a:lnTo>
                  <a:lnTo>
                    <a:pt x="121" y="114"/>
                  </a:lnTo>
                  <a:lnTo>
                    <a:pt x="122" y="110"/>
                  </a:lnTo>
                  <a:lnTo>
                    <a:pt x="120" y="108"/>
                  </a:lnTo>
                  <a:lnTo>
                    <a:pt x="119" y="104"/>
                  </a:lnTo>
                  <a:lnTo>
                    <a:pt x="119" y="100"/>
                  </a:lnTo>
                  <a:lnTo>
                    <a:pt x="115" y="95"/>
                  </a:lnTo>
                  <a:lnTo>
                    <a:pt x="108" y="83"/>
                  </a:lnTo>
                  <a:lnTo>
                    <a:pt x="106" y="75"/>
                  </a:lnTo>
                  <a:lnTo>
                    <a:pt x="96" y="41"/>
                  </a:lnTo>
                  <a:lnTo>
                    <a:pt x="89" y="12"/>
                  </a:lnTo>
                  <a:lnTo>
                    <a:pt x="87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1" y="7"/>
                  </a:lnTo>
                  <a:lnTo>
                    <a:pt x="1" y="14"/>
                  </a:lnTo>
                  <a:lnTo>
                    <a:pt x="0" y="106"/>
                  </a:lnTo>
                  <a:lnTo>
                    <a:pt x="0" y="155"/>
                  </a:lnTo>
                  <a:lnTo>
                    <a:pt x="6" y="196"/>
                  </a:lnTo>
                  <a:lnTo>
                    <a:pt x="8" y="196"/>
                  </a:lnTo>
                  <a:lnTo>
                    <a:pt x="11" y="197"/>
                  </a:lnTo>
                  <a:lnTo>
                    <a:pt x="15" y="198"/>
                  </a:lnTo>
                  <a:lnTo>
                    <a:pt x="16" y="195"/>
                  </a:lnTo>
                  <a:lnTo>
                    <a:pt x="15" y="191"/>
                  </a:lnTo>
                  <a:lnTo>
                    <a:pt x="16" y="187"/>
                  </a:lnTo>
                  <a:lnTo>
                    <a:pt x="18" y="185"/>
                  </a:lnTo>
                  <a:lnTo>
                    <a:pt x="21" y="184"/>
                  </a:lnTo>
                  <a:lnTo>
                    <a:pt x="22" y="186"/>
                  </a:lnTo>
                  <a:lnTo>
                    <a:pt x="22" y="189"/>
                  </a:lnTo>
                  <a:lnTo>
                    <a:pt x="21" y="191"/>
                  </a:lnTo>
                  <a:lnTo>
                    <a:pt x="22" y="193"/>
                  </a:lnTo>
                  <a:lnTo>
                    <a:pt x="23" y="194"/>
                  </a:lnTo>
                  <a:lnTo>
                    <a:pt x="25" y="195"/>
                  </a:lnTo>
                  <a:lnTo>
                    <a:pt x="27" y="197"/>
                  </a:lnTo>
                  <a:lnTo>
                    <a:pt x="27" y="199"/>
                  </a:lnTo>
                  <a:lnTo>
                    <a:pt x="27" y="200"/>
                  </a:lnTo>
                  <a:lnTo>
                    <a:pt x="25" y="202"/>
                  </a:lnTo>
                  <a:lnTo>
                    <a:pt x="27" y="201"/>
                  </a:lnTo>
                  <a:lnTo>
                    <a:pt x="31" y="200"/>
                  </a:lnTo>
                  <a:lnTo>
                    <a:pt x="36" y="199"/>
                  </a:lnTo>
                  <a:lnTo>
                    <a:pt x="38" y="197"/>
                  </a:lnTo>
                  <a:lnTo>
                    <a:pt x="39" y="197"/>
                  </a:lnTo>
                  <a:lnTo>
                    <a:pt x="43" y="196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0" y="18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0" name="Freeform 42"/>
            <p:cNvSpPr>
              <a:spLocks/>
            </p:cNvSpPr>
            <p:nvPr/>
          </p:nvSpPr>
          <p:spPr bwMode="auto">
            <a:xfrm>
              <a:off x="6942520" y="2800606"/>
              <a:ext cx="195628" cy="342348"/>
            </a:xfrm>
            <a:custGeom>
              <a:avLst/>
              <a:gdLst>
                <a:gd name="T0" fmla="*/ 110 w 116"/>
                <a:gd name="T1" fmla="*/ 99 h 203"/>
                <a:gd name="T2" fmla="*/ 111 w 116"/>
                <a:gd name="T3" fmla="*/ 0 h 203"/>
                <a:gd name="T4" fmla="*/ 41 w 116"/>
                <a:gd name="T5" fmla="*/ 5 h 203"/>
                <a:gd name="T6" fmla="*/ 38 w 116"/>
                <a:gd name="T7" fmla="*/ 10 h 203"/>
                <a:gd name="T8" fmla="*/ 35 w 116"/>
                <a:gd name="T9" fmla="*/ 15 h 203"/>
                <a:gd name="T10" fmla="*/ 32 w 116"/>
                <a:gd name="T11" fmla="*/ 17 h 203"/>
                <a:gd name="T12" fmla="*/ 30 w 116"/>
                <a:gd name="T13" fmla="*/ 26 h 203"/>
                <a:gd name="T14" fmla="*/ 22 w 116"/>
                <a:gd name="T15" fmla="*/ 37 h 203"/>
                <a:gd name="T16" fmla="*/ 18 w 116"/>
                <a:gd name="T17" fmla="*/ 44 h 203"/>
                <a:gd name="T18" fmla="*/ 18 w 116"/>
                <a:gd name="T19" fmla="*/ 48 h 203"/>
                <a:gd name="T20" fmla="*/ 17 w 116"/>
                <a:gd name="T21" fmla="*/ 54 h 203"/>
                <a:gd name="T22" fmla="*/ 13 w 116"/>
                <a:gd name="T23" fmla="*/ 58 h 203"/>
                <a:gd name="T24" fmla="*/ 12 w 116"/>
                <a:gd name="T25" fmla="*/ 62 h 203"/>
                <a:gd name="T26" fmla="*/ 11 w 116"/>
                <a:gd name="T27" fmla="*/ 66 h 203"/>
                <a:gd name="T28" fmla="*/ 14 w 116"/>
                <a:gd name="T29" fmla="*/ 70 h 203"/>
                <a:gd name="T30" fmla="*/ 14 w 116"/>
                <a:gd name="T31" fmla="*/ 78 h 203"/>
                <a:gd name="T32" fmla="*/ 14 w 116"/>
                <a:gd name="T33" fmla="*/ 84 h 203"/>
                <a:gd name="T34" fmla="*/ 11 w 116"/>
                <a:gd name="T35" fmla="*/ 89 h 203"/>
                <a:gd name="T36" fmla="*/ 15 w 116"/>
                <a:gd name="T37" fmla="*/ 94 h 203"/>
                <a:gd name="T38" fmla="*/ 11 w 116"/>
                <a:gd name="T39" fmla="*/ 98 h 203"/>
                <a:gd name="T40" fmla="*/ 15 w 116"/>
                <a:gd name="T41" fmla="*/ 102 h 203"/>
                <a:gd name="T42" fmla="*/ 16 w 116"/>
                <a:gd name="T43" fmla="*/ 108 h 203"/>
                <a:gd name="T44" fmla="*/ 19 w 116"/>
                <a:gd name="T45" fmla="*/ 112 h 203"/>
                <a:gd name="T46" fmla="*/ 19 w 116"/>
                <a:gd name="T47" fmla="*/ 123 h 203"/>
                <a:gd name="T48" fmla="*/ 15 w 116"/>
                <a:gd name="T49" fmla="*/ 126 h 203"/>
                <a:gd name="T50" fmla="*/ 14 w 116"/>
                <a:gd name="T51" fmla="*/ 132 h 203"/>
                <a:gd name="T52" fmla="*/ 8 w 116"/>
                <a:gd name="T53" fmla="*/ 140 h 203"/>
                <a:gd name="T54" fmla="*/ 6 w 116"/>
                <a:gd name="T55" fmla="*/ 149 h 203"/>
                <a:gd name="T56" fmla="*/ 4 w 116"/>
                <a:gd name="T57" fmla="*/ 153 h 203"/>
                <a:gd name="T58" fmla="*/ 4 w 116"/>
                <a:gd name="T59" fmla="*/ 160 h 203"/>
                <a:gd name="T60" fmla="*/ 0 w 116"/>
                <a:gd name="T61" fmla="*/ 164 h 203"/>
                <a:gd name="T62" fmla="*/ 1 w 116"/>
                <a:gd name="T63" fmla="*/ 171 h 203"/>
                <a:gd name="T64" fmla="*/ 65 w 116"/>
                <a:gd name="T65" fmla="*/ 184 h 203"/>
                <a:gd name="T66" fmla="*/ 70 w 116"/>
                <a:gd name="T67" fmla="*/ 192 h 203"/>
                <a:gd name="T68" fmla="*/ 71 w 116"/>
                <a:gd name="T69" fmla="*/ 203 h 203"/>
                <a:gd name="T70" fmla="*/ 72 w 116"/>
                <a:gd name="T71" fmla="*/ 203 h 203"/>
                <a:gd name="T72" fmla="*/ 79 w 116"/>
                <a:gd name="T73" fmla="*/ 199 h 203"/>
                <a:gd name="T74" fmla="*/ 82 w 116"/>
                <a:gd name="T75" fmla="*/ 193 h 203"/>
                <a:gd name="T76" fmla="*/ 89 w 116"/>
                <a:gd name="T77" fmla="*/ 193 h 203"/>
                <a:gd name="T78" fmla="*/ 98 w 116"/>
                <a:gd name="T79" fmla="*/ 190 h 203"/>
                <a:gd name="T80" fmla="*/ 104 w 116"/>
                <a:gd name="T81" fmla="*/ 190 h 203"/>
                <a:gd name="T82" fmla="*/ 109 w 116"/>
                <a:gd name="T83" fmla="*/ 190 h 203"/>
                <a:gd name="T84" fmla="*/ 115 w 116"/>
                <a:gd name="T85" fmla="*/ 190 h 203"/>
                <a:gd name="T86" fmla="*/ 116 w 116"/>
                <a:gd name="T87" fmla="*/ 189 h 203"/>
                <a:gd name="T88" fmla="*/ 110 w 116"/>
                <a:gd name="T89" fmla="*/ 14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6" h="203">
                  <a:moveTo>
                    <a:pt x="110" y="148"/>
                  </a:moveTo>
                  <a:lnTo>
                    <a:pt x="110" y="99"/>
                  </a:lnTo>
                  <a:lnTo>
                    <a:pt x="111" y="7"/>
                  </a:lnTo>
                  <a:lnTo>
                    <a:pt x="111" y="0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2" y="8"/>
                  </a:lnTo>
                  <a:lnTo>
                    <a:pt x="38" y="10"/>
                  </a:lnTo>
                  <a:lnTo>
                    <a:pt x="36" y="12"/>
                  </a:lnTo>
                  <a:lnTo>
                    <a:pt x="35" y="15"/>
                  </a:lnTo>
                  <a:lnTo>
                    <a:pt x="33" y="17"/>
                  </a:lnTo>
                  <a:lnTo>
                    <a:pt x="32" y="17"/>
                  </a:lnTo>
                  <a:lnTo>
                    <a:pt x="30" y="22"/>
                  </a:lnTo>
                  <a:lnTo>
                    <a:pt x="30" y="26"/>
                  </a:lnTo>
                  <a:lnTo>
                    <a:pt x="27" y="31"/>
                  </a:lnTo>
                  <a:lnTo>
                    <a:pt x="22" y="37"/>
                  </a:lnTo>
                  <a:lnTo>
                    <a:pt x="19" y="40"/>
                  </a:lnTo>
                  <a:lnTo>
                    <a:pt x="18" y="44"/>
                  </a:lnTo>
                  <a:lnTo>
                    <a:pt x="20" y="45"/>
                  </a:lnTo>
                  <a:lnTo>
                    <a:pt x="18" y="48"/>
                  </a:lnTo>
                  <a:lnTo>
                    <a:pt x="16" y="52"/>
                  </a:lnTo>
                  <a:lnTo>
                    <a:pt x="17" y="54"/>
                  </a:lnTo>
                  <a:lnTo>
                    <a:pt x="16" y="54"/>
                  </a:lnTo>
                  <a:lnTo>
                    <a:pt x="13" y="58"/>
                  </a:lnTo>
                  <a:lnTo>
                    <a:pt x="11" y="61"/>
                  </a:lnTo>
                  <a:lnTo>
                    <a:pt x="12" y="62"/>
                  </a:lnTo>
                  <a:lnTo>
                    <a:pt x="11" y="64"/>
                  </a:lnTo>
                  <a:lnTo>
                    <a:pt x="11" y="66"/>
                  </a:lnTo>
                  <a:lnTo>
                    <a:pt x="12" y="67"/>
                  </a:lnTo>
                  <a:lnTo>
                    <a:pt x="14" y="70"/>
                  </a:lnTo>
                  <a:lnTo>
                    <a:pt x="14" y="72"/>
                  </a:lnTo>
                  <a:lnTo>
                    <a:pt x="14" y="78"/>
                  </a:lnTo>
                  <a:lnTo>
                    <a:pt x="15" y="81"/>
                  </a:lnTo>
                  <a:lnTo>
                    <a:pt x="14" y="84"/>
                  </a:lnTo>
                  <a:lnTo>
                    <a:pt x="12" y="89"/>
                  </a:lnTo>
                  <a:lnTo>
                    <a:pt x="11" y="89"/>
                  </a:lnTo>
                  <a:lnTo>
                    <a:pt x="14" y="91"/>
                  </a:lnTo>
                  <a:lnTo>
                    <a:pt x="15" y="94"/>
                  </a:lnTo>
                  <a:lnTo>
                    <a:pt x="15" y="96"/>
                  </a:lnTo>
                  <a:lnTo>
                    <a:pt x="11" y="98"/>
                  </a:lnTo>
                  <a:lnTo>
                    <a:pt x="14" y="100"/>
                  </a:lnTo>
                  <a:lnTo>
                    <a:pt x="15" y="102"/>
                  </a:lnTo>
                  <a:lnTo>
                    <a:pt x="15" y="103"/>
                  </a:lnTo>
                  <a:lnTo>
                    <a:pt x="16" y="108"/>
                  </a:lnTo>
                  <a:lnTo>
                    <a:pt x="16" y="110"/>
                  </a:lnTo>
                  <a:lnTo>
                    <a:pt x="19" y="112"/>
                  </a:lnTo>
                  <a:lnTo>
                    <a:pt x="20" y="115"/>
                  </a:lnTo>
                  <a:lnTo>
                    <a:pt x="19" y="123"/>
                  </a:lnTo>
                  <a:lnTo>
                    <a:pt x="16" y="126"/>
                  </a:lnTo>
                  <a:lnTo>
                    <a:pt x="15" y="126"/>
                  </a:lnTo>
                  <a:lnTo>
                    <a:pt x="15" y="130"/>
                  </a:lnTo>
                  <a:lnTo>
                    <a:pt x="14" y="132"/>
                  </a:lnTo>
                  <a:lnTo>
                    <a:pt x="10" y="138"/>
                  </a:lnTo>
                  <a:lnTo>
                    <a:pt x="8" y="140"/>
                  </a:lnTo>
                  <a:lnTo>
                    <a:pt x="7" y="147"/>
                  </a:lnTo>
                  <a:lnTo>
                    <a:pt x="6" y="149"/>
                  </a:lnTo>
                  <a:lnTo>
                    <a:pt x="5" y="150"/>
                  </a:lnTo>
                  <a:lnTo>
                    <a:pt x="4" y="153"/>
                  </a:lnTo>
                  <a:lnTo>
                    <a:pt x="4" y="155"/>
                  </a:lnTo>
                  <a:lnTo>
                    <a:pt x="4" y="160"/>
                  </a:lnTo>
                  <a:lnTo>
                    <a:pt x="1" y="162"/>
                  </a:lnTo>
                  <a:lnTo>
                    <a:pt x="0" y="164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66" y="168"/>
                  </a:lnTo>
                  <a:lnTo>
                    <a:pt x="65" y="184"/>
                  </a:lnTo>
                  <a:lnTo>
                    <a:pt x="67" y="188"/>
                  </a:lnTo>
                  <a:lnTo>
                    <a:pt x="70" y="192"/>
                  </a:lnTo>
                  <a:lnTo>
                    <a:pt x="71" y="199"/>
                  </a:lnTo>
                  <a:lnTo>
                    <a:pt x="71" y="203"/>
                  </a:lnTo>
                  <a:lnTo>
                    <a:pt x="71" y="203"/>
                  </a:lnTo>
                  <a:lnTo>
                    <a:pt x="72" y="203"/>
                  </a:lnTo>
                  <a:lnTo>
                    <a:pt x="77" y="200"/>
                  </a:lnTo>
                  <a:lnTo>
                    <a:pt x="79" y="199"/>
                  </a:lnTo>
                  <a:lnTo>
                    <a:pt x="82" y="197"/>
                  </a:lnTo>
                  <a:lnTo>
                    <a:pt x="82" y="193"/>
                  </a:lnTo>
                  <a:lnTo>
                    <a:pt x="86" y="193"/>
                  </a:lnTo>
                  <a:lnTo>
                    <a:pt x="89" y="193"/>
                  </a:lnTo>
                  <a:lnTo>
                    <a:pt x="93" y="192"/>
                  </a:lnTo>
                  <a:lnTo>
                    <a:pt x="98" y="190"/>
                  </a:lnTo>
                  <a:lnTo>
                    <a:pt x="102" y="190"/>
                  </a:lnTo>
                  <a:lnTo>
                    <a:pt x="104" y="190"/>
                  </a:lnTo>
                  <a:lnTo>
                    <a:pt x="107" y="190"/>
                  </a:lnTo>
                  <a:lnTo>
                    <a:pt x="109" y="190"/>
                  </a:lnTo>
                  <a:lnTo>
                    <a:pt x="113" y="192"/>
                  </a:lnTo>
                  <a:lnTo>
                    <a:pt x="115" y="190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0" y="14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1" name="Freeform 43"/>
            <p:cNvSpPr>
              <a:spLocks/>
            </p:cNvSpPr>
            <p:nvPr/>
          </p:nvSpPr>
          <p:spPr bwMode="auto">
            <a:xfrm>
              <a:off x="7559760" y="2387428"/>
              <a:ext cx="242848" cy="177077"/>
            </a:xfrm>
            <a:custGeom>
              <a:avLst/>
              <a:gdLst>
                <a:gd name="T0" fmla="*/ 0 w 170"/>
                <a:gd name="T1" fmla="*/ 24 h 123"/>
                <a:gd name="T2" fmla="*/ 3 w 170"/>
                <a:gd name="T3" fmla="*/ 44 h 123"/>
                <a:gd name="T4" fmla="*/ 16 w 170"/>
                <a:gd name="T5" fmla="*/ 33 h 123"/>
                <a:gd name="T6" fmla="*/ 28 w 170"/>
                <a:gd name="T7" fmla="*/ 25 h 123"/>
                <a:gd name="T8" fmla="*/ 31 w 170"/>
                <a:gd name="T9" fmla="*/ 27 h 123"/>
                <a:gd name="T10" fmla="*/ 41 w 170"/>
                <a:gd name="T11" fmla="*/ 22 h 123"/>
                <a:gd name="T12" fmla="*/ 63 w 170"/>
                <a:gd name="T13" fmla="*/ 22 h 123"/>
                <a:gd name="T14" fmla="*/ 70 w 170"/>
                <a:gd name="T15" fmla="*/ 36 h 123"/>
                <a:gd name="T16" fmla="*/ 83 w 170"/>
                <a:gd name="T17" fmla="*/ 43 h 123"/>
                <a:gd name="T18" fmla="*/ 93 w 170"/>
                <a:gd name="T19" fmla="*/ 51 h 123"/>
                <a:gd name="T20" fmla="*/ 92 w 170"/>
                <a:gd name="T21" fmla="*/ 60 h 123"/>
                <a:gd name="T22" fmla="*/ 89 w 170"/>
                <a:gd name="T23" fmla="*/ 74 h 123"/>
                <a:gd name="T24" fmla="*/ 94 w 170"/>
                <a:gd name="T25" fmla="*/ 75 h 123"/>
                <a:gd name="T26" fmla="*/ 101 w 170"/>
                <a:gd name="T27" fmla="*/ 75 h 123"/>
                <a:gd name="T28" fmla="*/ 106 w 170"/>
                <a:gd name="T29" fmla="*/ 75 h 123"/>
                <a:gd name="T30" fmla="*/ 122 w 170"/>
                <a:gd name="T31" fmla="*/ 78 h 123"/>
                <a:gd name="T32" fmla="*/ 129 w 170"/>
                <a:gd name="T33" fmla="*/ 79 h 123"/>
                <a:gd name="T34" fmla="*/ 124 w 170"/>
                <a:gd name="T35" fmla="*/ 72 h 123"/>
                <a:gd name="T36" fmla="*/ 124 w 170"/>
                <a:gd name="T37" fmla="*/ 68 h 123"/>
                <a:gd name="T38" fmla="*/ 116 w 170"/>
                <a:gd name="T39" fmla="*/ 57 h 123"/>
                <a:gd name="T40" fmla="*/ 115 w 170"/>
                <a:gd name="T41" fmla="*/ 43 h 123"/>
                <a:gd name="T42" fmla="*/ 113 w 170"/>
                <a:gd name="T43" fmla="*/ 31 h 123"/>
                <a:gd name="T44" fmla="*/ 115 w 170"/>
                <a:gd name="T45" fmla="*/ 28 h 123"/>
                <a:gd name="T46" fmla="*/ 124 w 170"/>
                <a:gd name="T47" fmla="*/ 18 h 123"/>
                <a:gd name="T48" fmla="*/ 129 w 170"/>
                <a:gd name="T49" fmla="*/ 13 h 123"/>
                <a:gd name="T50" fmla="*/ 125 w 170"/>
                <a:gd name="T51" fmla="*/ 21 h 123"/>
                <a:gd name="T52" fmla="*/ 123 w 170"/>
                <a:gd name="T53" fmla="*/ 31 h 123"/>
                <a:gd name="T54" fmla="*/ 122 w 170"/>
                <a:gd name="T55" fmla="*/ 36 h 123"/>
                <a:gd name="T56" fmla="*/ 126 w 170"/>
                <a:gd name="T57" fmla="*/ 41 h 123"/>
                <a:gd name="T58" fmla="*/ 131 w 170"/>
                <a:gd name="T59" fmla="*/ 46 h 123"/>
                <a:gd name="T60" fmla="*/ 134 w 170"/>
                <a:gd name="T61" fmla="*/ 51 h 123"/>
                <a:gd name="T62" fmla="*/ 130 w 170"/>
                <a:gd name="T63" fmla="*/ 57 h 123"/>
                <a:gd name="T64" fmla="*/ 128 w 170"/>
                <a:gd name="T65" fmla="*/ 61 h 123"/>
                <a:gd name="T66" fmla="*/ 129 w 170"/>
                <a:gd name="T67" fmla="*/ 65 h 123"/>
                <a:gd name="T68" fmla="*/ 139 w 170"/>
                <a:gd name="T69" fmla="*/ 66 h 123"/>
                <a:gd name="T70" fmla="*/ 146 w 170"/>
                <a:gd name="T71" fmla="*/ 75 h 123"/>
                <a:gd name="T72" fmla="*/ 147 w 170"/>
                <a:gd name="T73" fmla="*/ 81 h 123"/>
                <a:gd name="T74" fmla="*/ 152 w 170"/>
                <a:gd name="T75" fmla="*/ 89 h 123"/>
                <a:gd name="T76" fmla="*/ 148 w 170"/>
                <a:gd name="T77" fmla="*/ 104 h 123"/>
                <a:gd name="T78" fmla="*/ 149 w 170"/>
                <a:gd name="T79" fmla="*/ 120 h 123"/>
                <a:gd name="T80" fmla="*/ 153 w 170"/>
                <a:gd name="T81" fmla="*/ 116 h 123"/>
                <a:gd name="T82" fmla="*/ 157 w 170"/>
                <a:gd name="T83" fmla="*/ 102 h 123"/>
                <a:gd name="T84" fmla="*/ 157 w 170"/>
                <a:gd name="T85" fmla="*/ 97 h 123"/>
                <a:gd name="T86" fmla="*/ 163 w 170"/>
                <a:gd name="T87" fmla="*/ 91 h 123"/>
                <a:gd name="T88" fmla="*/ 163 w 170"/>
                <a:gd name="T89" fmla="*/ 79 h 123"/>
                <a:gd name="T90" fmla="*/ 167 w 170"/>
                <a:gd name="T91" fmla="*/ 71 h 123"/>
                <a:gd name="T92" fmla="*/ 167 w 170"/>
                <a:gd name="T93" fmla="*/ 77 h 123"/>
                <a:gd name="T94" fmla="*/ 168 w 170"/>
                <a:gd name="T95" fmla="*/ 82 h 123"/>
                <a:gd name="T96" fmla="*/ 170 w 170"/>
                <a:gd name="T97" fmla="*/ 68 h 123"/>
                <a:gd name="T98" fmla="*/ 169 w 170"/>
                <a:gd name="T99" fmla="*/ 54 h 123"/>
                <a:gd name="T100" fmla="*/ 134 w 170"/>
                <a:gd name="T101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123">
                  <a:moveTo>
                    <a:pt x="134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5"/>
                    <a:pt x="94" y="75"/>
                    <a:pt x="94" y="75"/>
                  </a:cubicBezTo>
                  <a:cubicBezTo>
                    <a:pt x="97" y="74"/>
                    <a:pt x="97" y="74"/>
                    <a:pt x="97" y="74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2" y="76"/>
                    <a:pt x="102" y="76"/>
                    <a:pt x="102" y="76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19" y="76"/>
                    <a:pt x="119" y="76"/>
                    <a:pt x="119" y="76"/>
                  </a:cubicBezTo>
                  <a:cubicBezTo>
                    <a:pt x="122" y="78"/>
                    <a:pt x="122" y="78"/>
                    <a:pt x="122" y="78"/>
                  </a:cubicBezTo>
                  <a:cubicBezTo>
                    <a:pt x="126" y="80"/>
                    <a:pt x="126" y="80"/>
                    <a:pt x="126" y="80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8"/>
                    <a:pt x="124" y="68"/>
                    <a:pt x="124" y="68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6" y="57"/>
                    <a:pt x="116" y="57"/>
                    <a:pt x="116" y="57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8" y="22"/>
                    <a:pt x="118" y="22"/>
                    <a:pt x="118" y="22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5" y="21"/>
                    <a:pt x="125" y="21"/>
                    <a:pt x="125" y="21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2" y="36"/>
                    <a:pt x="122" y="36"/>
                    <a:pt x="122" y="36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4" y="51"/>
                    <a:pt x="134" y="51"/>
                    <a:pt x="134" y="51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130" y="57"/>
                    <a:pt x="130" y="57"/>
                    <a:pt x="130" y="57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33" y="66"/>
                    <a:pt x="133" y="66"/>
                    <a:pt x="133" y="66"/>
                  </a:cubicBezTo>
                  <a:cubicBezTo>
                    <a:pt x="139" y="66"/>
                    <a:pt x="139" y="66"/>
                    <a:pt x="139" y="66"/>
                  </a:cubicBezTo>
                  <a:cubicBezTo>
                    <a:pt x="143" y="69"/>
                    <a:pt x="143" y="69"/>
                    <a:pt x="143" y="6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47" y="81"/>
                    <a:pt x="147" y="81"/>
                    <a:pt x="147" y="81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2" y="89"/>
                    <a:pt x="152" y="89"/>
                    <a:pt x="152" y="89"/>
                  </a:cubicBezTo>
                  <a:cubicBezTo>
                    <a:pt x="149" y="98"/>
                    <a:pt x="149" y="98"/>
                    <a:pt x="149" y="98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9" y="120"/>
                    <a:pt x="149" y="120"/>
                    <a:pt x="149" y="120"/>
                  </a:cubicBezTo>
                  <a:cubicBezTo>
                    <a:pt x="151" y="123"/>
                    <a:pt x="151" y="123"/>
                    <a:pt x="151" y="123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60" y="95"/>
                    <a:pt x="160" y="95"/>
                    <a:pt x="160" y="95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82"/>
                    <a:pt x="163" y="82"/>
                    <a:pt x="163" y="82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7" y="71"/>
                    <a:pt x="167" y="71"/>
                    <a:pt x="167" y="71"/>
                  </a:cubicBezTo>
                  <a:cubicBezTo>
                    <a:pt x="168" y="74"/>
                    <a:pt x="168" y="74"/>
                    <a:pt x="168" y="74"/>
                  </a:cubicBezTo>
                  <a:cubicBezTo>
                    <a:pt x="167" y="77"/>
                    <a:pt x="167" y="77"/>
                    <a:pt x="167" y="77"/>
                  </a:cubicBezTo>
                  <a:cubicBezTo>
                    <a:pt x="167" y="77"/>
                    <a:pt x="165" y="80"/>
                    <a:pt x="165" y="80"/>
                  </a:cubicBezTo>
                  <a:cubicBezTo>
                    <a:pt x="166" y="81"/>
                    <a:pt x="168" y="82"/>
                    <a:pt x="168" y="82"/>
                  </a:cubicBezTo>
                  <a:cubicBezTo>
                    <a:pt x="170" y="77"/>
                    <a:pt x="170" y="77"/>
                    <a:pt x="170" y="77"/>
                  </a:cubicBezTo>
                  <a:cubicBezTo>
                    <a:pt x="170" y="68"/>
                    <a:pt x="170" y="68"/>
                    <a:pt x="170" y="68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48" y="57"/>
                    <a:pt x="148" y="57"/>
                    <a:pt x="148" y="57"/>
                  </a:cubicBezTo>
                  <a:lnTo>
                    <a:pt x="1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2" name="Freeform 44"/>
            <p:cNvSpPr>
              <a:spLocks/>
            </p:cNvSpPr>
            <p:nvPr/>
          </p:nvSpPr>
          <p:spPr bwMode="auto">
            <a:xfrm>
              <a:off x="7411352" y="2367191"/>
              <a:ext cx="249594" cy="246221"/>
            </a:xfrm>
            <a:custGeom>
              <a:avLst/>
              <a:gdLst>
                <a:gd name="T0" fmla="*/ 24 w 148"/>
                <a:gd name="T1" fmla="*/ 136 h 146"/>
                <a:gd name="T2" fmla="*/ 31 w 148"/>
                <a:gd name="T3" fmla="*/ 144 h 146"/>
                <a:gd name="T4" fmla="*/ 38 w 148"/>
                <a:gd name="T5" fmla="*/ 146 h 146"/>
                <a:gd name="T6" fmla="*/ 48 w 148"/>
                <a:gd name="T7" fmla="*/ 142 h 146"/>
                <a:gd name="T8" fmla="*/ 64 w 148"/>
                <a:gd name="T9" fmla="*/ 134 h 146"/>
                <a:gd name="T10" fmla="*/ 79 w 148"/>
                <a:gd name="T11" fmla="*/ 125 h 146"/>
                <a:gd name="T12" fmla="*/ 79 w 148"/>
                <a:gd name="T13" fmla="*/ 112 h 146"/>
                <a:gd name="T14" fmla="*/ 87 w 148"/>
                <a:gd name="T15" fmla="*/ 99 h 146"/>
                <a:gd name="T16" fmla="*/ 91 w 148"/>
                <a:gd name="T17" fmla="*/ 80 h 146"/>
                <a:gd name="T18" fmla="*/ 100 w 148"/>
                <a:gd name="T19" fmla="*/ 84 h 146"/>
                <a:gd name="T20" fmla="*/ 103 w 148"/>
                <a:gd name="T21" fmla="*/ 83 h 146"/>
                <a:gd name="T22" fmla="*/ 108 w 148"/>
                <a:gd name="T23" fmla="*/ 71 h 146"/>
                <a:gd name="T24" fmla="*/ 110 w 148"/>
                <a:gd name="T25" fmla="*/ 67 h 146"/>
                <a:gd name="T26" fmla="*/ 114 w 148"/>
                <a:gd name="T27" fmla="*/ 69 h 146"/>
                <a:gd name="T28" fmla="*/ 122 w 148"/>
                <a:gd name="T29" fmla="*/ 57 h 146"/>
                <a:gd name="T30" fmla="*/ 126 w 148"/>
                <a:gd name="T31" fmla="*/ 47 h 146"/>
                <a:gd name="T32" fmla="*/ 135 w 148"/>
                <a:gd name="T33" fmla="*/ 44 h 146"/>
                <a:gd name="T34" fmla="*/ 143 w 148"/>
                <a:gd name="T35" fmla="*/ 47 h 146"/>
                <a:gd name="T36" fmla="*/ 148 w 148"/>
                <a:gd name="T37" fmla="*/ 43 h 146"/>
                <a:gd name="T38" fmla="*/ 145 w 148"/>
                <a:gd name="T39" fmla="*/ 36 h 146"/>
                <a:gd name="T40" fmla="*/ 130 w 148"/>
                <a:gd name="T41" fmla="*/ 28 h 146"/>
                <a:gd name="T42" fmla="*/ 120 w 148"/>
                <a:gd name="T43" fmla="*/ 31 h 146"/>
                <a:gd name="T44" fmla="*/ 113 w 148"/>
                <a:gd name="T45" fmla="*/ 34 h 146"/>
                <a:gd name="T46" fmla="*/ 107 w 148"/>
                <a:gd name="T47" fmla="*/ 40 h 146"/>
                <a:gd name="T48" fmla="*/ 94 w 148"/>
                <a:gd name="T49" fmla="*/ 50 h 146"/>
                <a:gd name="T50" fmla="*/ 88 w 148"/>
                <a:gd name="T51" fmla="*/ 33 h 146"/>
                <a:gd name="T52" fmla="*/ 51 w 148"/>
                <a:gd name="T53" fmla="*/ 0 h 146"/>
                <a:gd name="T54" fmla="*/ 47 w 148"/>
                <a:gd name="T55" fmla="*/ 3 h 146"/>
                <a:gd name="T56" fmla="*/ 48 w 148"/>
                <a:gd name="T57" fmla="*/ 7 h 146"/>
                <a:gd name="T58" fmla="*/ 48 w 148"/>
                <a:gd name="T59" fmla="*/ 19 h 146"/>
                <a:gd name="T60" fmla="*/ 47 w 148"/>
                <a:gd name="T61" fmla="*/ 28 h 146"/>
                <a:gd name="T62" fmla="*/ 46 w 148"/>
                <a:gd name="T63" fmla="*/ 39 h 146"/>
                <a:gd name="T64" fmla="*/ 36 w 148"/>
                <a:gd name="T65" fmla="*/ 51 h 146"/>
                <a:gd name="T66" fmla="*/ 28 w 148"/>
                <a:gd name="T67" fmla="*/ 55 h 146"/>
                <a:gd name="T68" fmla="*/ 21 w 148"/>
                <a:gd name="T69" fmla="*/ 65 h 146"/>
                <a:gd name="T70" fmla="*/ 19 w 148"/>
                <a:gd name="T71" fmla="*/ 76 h 146"/>
                <a:gd name="T72" fmla="*/ 12 w 148"/>
                <a:gd name="T73" fmla="*/ 76 h 146"/>
                <a:gd name="T74" fmla="*/ 9 w 148"/>
                <a:gd name="T75" fmla="*/ 91 h 146"/>
                <a:gd name="T76" fmla="*/ 3 w 148"/>
                <a:gd name="T77" fmla="*/ 98 h 146"/>
                <a:gd name="T78" fmla="*/ 3 w 148"/>
                <a:gd name="T79" fmla="*/ 114 h 146"/>
                <a:gd name="T80" fmla="*/ 10 w 148"/>
                <a:gd name="T81" fmla="*/ 127 h 146"/>
                <a:gd name="T82" fmla="*/ 19 w 148"/>
                <a:gd name="T83" fmla="*/ 138 h 146"/>
                <a:gd name="T84" fmla="*/ 21 w 148"/>
                <a:gd name="T85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8" h="146">
                  <a:moveTo>
                    <a:pt x="21" y="136"/>
                  </a:moveTo>
                  <a:lnTo>
                    <a:pt x="24" y="136"/>
                  </a:lnTo>
                  <a:lnTo>
                    <a:pt x="25" y="139"/>
                  </a:lnTo>
                  <a:lnTo>
                    <a:pt x="31" y="144"/>
                  </a:lnTo>
                  <a:lnTo>
                    <a:pt x="36" y="146"/>
                  </a:lnTo>
                  <a:lnTo>
                    <a:pt x="38" y="146"/>
                  </a:lnTo>
                  <a:lnTo>
                    <a:pt x="44" y="139"/>
                  </a:lnTo>
                  <a:lnTo>
                    <a:pt x="48" y="142"/>
                  </a:lnTo>
                  <a:lnTo>
                    <a:pt x="57" y="140"/>
                  </a:lnTo>
                  <a:lnTo>
                    <a:pt x="64" y="134"/>
                  </a:lnTo>
                  <a:lnTo>
                    <a:pt x="75" y="128"/>
                  </a:lnTo>
                  <a:lnTo>
                    <a:pt x="79" y="125"/>
                  </a:lnTo>
                  <a:lnTo>
                    <a:pt x="78" y="117"/>
                  </a:lnTo>
                  <a:lnTo>
                    <a:pt x="79" y="112"/>
                  </a:lnTo>
                  <a:lnTo>
                    <a:pt x="84" y="107"/>
                  </a:lnTo>
                  <a:lnTo>
                    <a:pt x="87" y="99"/>
                  </a:lnTo>
                  <a:lnTo>
                    <a:pt x="90" y="87"/>
                  </a:lnTo>
                  <a:lnTo>
                    <a:pt x="91" y="80"/>
                  </a:lnTo>
                  <a:lnTo>
                    <a:pt x="95" y="82"/>
                  </a:lnTo>
                  <a:lnTo>
                    <a:pt x="100" y="84"/>
                  </a:lnTo>
                  <a:lnTo>
                    <a:pt x="102" y="85"/>
                  </a:lnTo>
                  <a:lnTo>
                    <a:pt x="103" y="83"/>
                  </a:lnTo>
                  <a:lnTo>
                    <a:pt x="106" y="75"/>
                  </a:lnTo>
                  <a:lnTo>
                    <a:pt x="108" y="71"/>
                  </a:lnTo>
                  <a:lnTo>
                    <a:pt x="109" y="67"/>
                  </a:lnTo>
                  <a:lnTo>
                    <a:pt x="110" y="67"/>
                  </a:lnTo>
                  <a:lnTo>
                    <a:pt x="113" y="67"/>
                  </a:lnTo>
                  <a:lnTo>
                    <a:pt x="114" y="69"/>
                  </a:lnTo>
                  <a:lnTo>
                    <a:pt x="119" y="60"/>
                  </a:lnTo>
                  <a:lnTo>
                    <a:pt x="122" y="57"/>
                  </a:lnTo>
                  <a:lnTo>
                    <a:pt x="124" y="54"/>
                  </a:lnTo>
                  <a:lnTo>
                    <a:pt x="126" y="47"/>
                  </a:lnTo>
                  <a:lnTo>
                    <a:pt x="126" y="39"/>
                  </a:lnTo>
                  <a:lnTo>
                    <a:pt x="135" y="44"/>
                  </a:lnTo>
                  <a:lnTo>
                    <a:pt x="141" y="47"/>
                  </a:lnTo>
                  <a:lnTo>
                    <a:pt x="143" y="47"/>
                  </a:lnTo>
                  <a:lnTo>
                    <a:pt x="146" y="44"/>
                  </a:lnTo>
                  <a:lnTo>
                    <a:pt x="148" y="43"/>
                  </a:lnTo>
                  <a:lnTo>
                    <a:pt x="147" y="43"/>
                  </a:lnTo>
                  <a:lnTo>
                    <a:pt x="145" y="36"/>
                  </a:lnTo>
                  <a:lnTo>
                    <a:pt x="141" y="31"/>
                  </a:lnTo>
                  <a:lnTo>
                    <a:pt x="130" y="28"/>
                  </a:lnTo>
                  <a:lnTo>
                    <a:pt x="123" y="31"/>
                  </a:lnTo>
                  <a:lnTo>
                    <a:pt x="120" y="31"/>
                  </a:lnTo>
                  <a:lnTo>
                    <a:pt x="114" y="35"/>
                  </a:lnTo>
                  <a:lnTo>
                    <a:pt x="113" y="34"/>
                  </a:lnTo>
                  <a:lnTo>
                    <a:pt x="112" y="34"/>
                  </a:lnTo>
                  <a:lnTo>
                    <a:pt x="107" y="40"/>
                  </a:lnTo>
                  <a:lnTo>
                    <a:pt x="102" y="40"/>
                  </a:lnTo>
                  <a:lnTo>
                    <a:pt x="94" y="50"/>
                  </a:lnTo>
                  <a:lnTo>
                    <a:pt x="91" y="50"/>
                  </a:lnTo>
                  <a:lnTo>
                    <a:pt x="88" y="33"/>
                  </a:lnTo>
                  <a:lnTo>
                    <a:pt x="57" y="39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3"/>
                  </a:lnTo>
                  <a:lnTo>
                    <a:pt x="48" y="6"/>
                  </a:lnTo>
                  <a:lnTo>
                    <a:pt x="48" y="7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47" y="22"/>
                  </a:lnTo>
                  <a:lnTo>
                    <a:pt x="47" y="28"/>
                  </a:lnTo>
                  <a:lnTo>
                    <a:pt x="46" y="36"/>
                  </a:lnTo>
                  <a:lnTo>
                    <a:pt x="46" y="39"/>
                  </a:lnTo>
                  <a:lnTo>
                    <a:pt x="44" y="44"/>
                  </a:lnTo>
                  <a:lnTo>
                    <a:pt x="36" y="51"/>
                  </a:lnTo>
                  <a:lnTo>
                    <a:pt x="33" y="55"/>
                  </a:lnTo>
                  <a:lnTo>
                    <a:pt x="28" y="55"/>
                  </a:lnTo>
                  <a:lnTo>
                    <a:pt x="24" y="61"/>
                  </a:lnTo>
                  <a:lnTo>
                    <a:pt x="21" y="65"/>
                  </a:lnTo>
                  <a:lnTo>
                    <a:pt x="20" y="75"/>
                  </a:lnTo>
                  <a:lnTo>
                    <a:pt x="19" y="76"/>
                  </a:lnTo>
                  <a:lnTo>
                    <a:pt x="15" y="73"/>
                  </a:lnTo>
                  <a:lnTo>
                    <a:pt x="12" y="76"/>
                  </a:lnTo>
                  <a:lnTo>
                    <a:pt x="9" y="87"/>
                  </a:lnTo>
                  <a:lnTo>
                    <a:pt x="9" y="91"/>
                  </a:lnTo>
                  <a:lnTo>
                    <a:pt x="7" y="94"/>
                  </a:lnTo>
                  <a:lnTo>
                    <a:pt x="3" y="98"/>
                  </a:lnTo>
                  <a:lnTo>
                    <a:pt x="0" y="101"/>
                  </a:lnTo>
                  <a:lnTo>
                    <a:pt x="3" y="114"/>
                  </a:lnTo>
                  <a:lnTo>
                    <a:pt x="5" y="120"/>
                  </a:lnTo>
                  <a:lnTo>
                    <a:pt x="10" y="127"/>
                  </a:lnTo>
                  <a:lnTo>
                    <a:pt x="15" y="132"/>
                  </a:lnTo>
                  <a:lnTo>
                    <a:pt x="19" y="138"/>
                  </a:lnTo>
                  <a:lnTo>
                    <a:pt x="20" y="138"/>
                  </a:lnTo>
                  <a:lnTo>
                    <a:pt x="21" y="13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3" name="Freeform 45"/>
            <p:cNvSpPr>
              <a:spLocks/>
            </p:cNvSpPr>
            <p:nvPr/>
          </p:nvSpPr>
          <p:spPr bwMode="auto">
            <a:xfrm>
              <a:off x="7045395" y="2498733"/>
              <a:ext cx="398000" cy="205746"/>
            </a:xfrm>
            <a:custGeom>
              <a:avLst/>
              <a:gdLst>
                <a:gd name="T0" fmla="*/ 207 w 236"/>
                <a:gd name="T1" fmla="*/ 91 h 122"/>
                <a:gd name="T2" fmla="*/ 214 w 236"/>
                <a:gd name="T3" fmla="*/ 88 h 122"/>
                <a:gd name="T4" fmla="*/ 220 w 236"/>
                <a:gd name="T5" fmla="*/ 74 h 122"/>
                <a:gd name="T6" fmla="*/ 235 w 236"/>
                <a:gd name="T7" fmla="*/ 64 h 122"/>
                <a:gd name="T8" fmla="*/ 232 w 236"/>
                <a:gd name="T9" fmla="*/ 54 h 122"/>
                <a:gd name="T10" fmla="*/ 222 w 236"/>
                <a:gd name="T11" fmla="*/ 42 h 122"/>
                <a:gd name="T12" fmla="*/ 217 w 236"/>
                <a:gd name="T13" fmla="*/ 23 h 122"/>
                <a:gd name="T14" fmla="*/ 215 w 236"/>
                <a:gd name="T15" fmla="*/ 22 h 122"/>
                <a:gd name="T16" fmla="*/ 207 w 236"/>
                <a:gd name="T17" fmla="*/ 13 h 122"/>
                <a:gd name="T18" fmla="*/ 203 w 236"/>
                <a:gd name="T19" fmla="*/ 11 h 122"/>
                <a:gd name="T20" fmla="*/ 199 w 236"/>
                <a:gd name="T21" fmla="*/ 15 h 122"/>
                <a:gd name="T22" fmla="*/ 192 w 236"/>
                <a:gd name="T23" fmla="*/ 17 h 122"/>
                <a:gd name="T24" fmla="*/ 184 w 236"/>
                <a:gd name="T25" fmla="*/ 13 h 122"/>
                <a:gd name="T26" fmla="*/ 181 w 236"/>
                <a:gd name="T27" fmla="*/ 16 h 122"/>
                <a:gd name="T28" fmla="*/ 178 w 236"/>
                <a:gd name="T29" fmla="*/ 18 h 122"/>
                <a:gd name="T30" fmla="*/ 174 w 236"/>
                <a:gd name="T31" fmla="*/ 15 h 122"/>
                <a:gd name="T32" fmla="*/ 166 w 236"/>
                <a:gd name="T33" fmla="*/ 13 h 122"/>
                <a:gd name="T34" fmla="*/ 163 w 236"/>
                <a:gd name="T35" fmla="*/ 7 h 122"/>
                <a:gd name="T36" fmla="*/ 154 w 236"/>
                <a:gd name="T37" fmla="*/ 0 h 122"/>
                <a:gd name="T38" fmla="*/ 148 w 236"/>
                <a:gd name="T39" fmla="*/ 3 h 122"/>
                <a:gd name="T40" fmla="*/ 141 w 236"/>
                <a:gd name="T41" fmla="*/ 2 h 122"/>
                <a:gd name="T42" fmla="*/ 144 w 236"/>
                <a:gd name="T43" fmla="*/ 7 h 122"/>
                <a:gd name="T44" fmla="*/ 144 w 236"/>
                <a:gd name="T45" fmla="*/ 15 h 122"/>
                <a:gd name="T46" fmla="*/ 138 w 236"/>
                <a:gd name="T47" fmla="*/ 17 h 122"/>
                <a:gd name="T48" fmla="*/ 126 w 236"/>
                <a:gd name="T49" fmla="*/ 20 h 122"/>
                <a:gd name="T50" fmla="*/ 125 w 236"/>
                <a:gd name="T51" fmla="*/ 23 h 122"/>
                <a:gd name="T52" fmla="*/ 124 w 236"/>
                <a:gd name="T53" fmla="*/ 29 h 122"/>
                <a:gd name="T54" fmla="*/ 120 w 236"/>
                <a:gd name="T55" fmla="*/ 37 h 122"/>
                <a:gd name="T56" fmla="*/ 115 w 236"/>
                <a:gd name="T57" fmla="*/ 39 h 122"/>
                <a:gd name="T58" fmla="*/ 112 w 236"/>
                <a:gd name="T59" fmla="*/ 47 h 122"/>
                <a:gd name="T60" fmla="*/ 104 w 236"/>
                <a:gd name="T61" fmla="*/ 52 h 122"/>
                <a:gd name="T62" fmla="*/ 100 w 236"/>
                <a:gd name="T63" fmla="*/ 48 h 122"/>
                <a:gd name="T64" fmla="*/ 97 w 236"/>
                <a:gd name="T65" fmla="*/ 44 h 122"/>
                <a:gd name="T66" fmla="*/ 93 w 236"/>
                <a:gd name="T67" fmla="*/ 51 h 122"/>
                <a:gd name="T68" fmla="*/ 92 w 236"/>
                <a:gd name="T69" fmla="*/ 58 h 122"/>
                <a:gd name="T70" fmla="*/ 86 w 236"/>
                <a:gd name="T71" fmla="*/ 55 h 122"/>
                <a:gd name="T72" fmla="*/ 80 w 236"/>
                <a:gd name="T73" fmla="*/ 56 h 122"/>
                <a:gd name="T74" fmla="*/ 76 w 236"/>
                <a:gd name="T75" fmla="*/ 61 h 122"/>
                <a:gd name="T76" fmla="*/ 71 w 236"/>
                <a:gd name="T77" fmla="*/ 60 h 122"/>
                <a:gd name="T78" fmla="*/ 63 w 236"/>
                <a:gd name="T79" fmla="*/ 57 h 122"/>
                <a:gd name="T80" fmla="*/ 57 w 236"/>
                <a:gd name="T81" fmla="*/ 61 h 122"/>
                <a:gd name="T82" fmla="*/ 49 w 236"/>
                <a:gd name="T83" fmla="*/ 66 h 122"/>
                <a:gd name="T84" fmla="*/ 43 w 236"/>
                <a:gd name="T85" fmla="*/ 67 h 122"/>
                <a:gd name="T86" fmla="*/ 43 w 236"/>
                <a:gd name="T87" fmla="*/ 72 h 122"/>
                <a:gd name="T88" fmla="*/ 44 w 236"/>
                <a:gd name="T89" fmla="*/ 78 h 122"/>
                <a:gd name="T90" fmla="*/ 36 w 236"/>
                <a:gd name="T91" fmla="*/ 81 h 122"/>
                <a:gd name="T92" fmla="*/ 33 w 236"/>
                <a:gd name="T93" fmla="*/ 88 h 122"/>
                <a:gd name="T94" fmla="*/ 33 w 236"/>
                <a:gd name="T95" fmla="*/ 94 h 122"/>
                <a:gd name="T96" fmla="*/ 27 w 236"/>
                <a:gd name="T97" fmla="*/ 94 h 122"/>
                <a:gd name="T98" fmla="*/ 19 w 236"/>
                <a:gd name="T99" fmla="*/ 89 h 122"/>
                <a:gd name="T100" fmla="*/ 14 w 236"/>
                <a:gd name="T101" fmla="*/ 93 h 122"/>
                <a:gd name="T102" fmla="*/ 10 w 236"/>
                <a:gd name="T103" fmla="*/ 97 h 122"/>
                <a:gd name="T104" fmla="*/ 14 w 236"/>
                <a:gd name="T105" fmla="*/ 102 h 122"/>
                <a:gd name="T106" fmla="*/ 14 w 236"/>
                <a:gd name="T107" fmla="*/ 107 h 122"/>
                <a:gd name="T108" fmla="*/ 12 w 236"/>
                <a:gd name="T109" fmla="*/ 115 h 122"/>
                <a:gd name="T110" fmla="*/ 7 w 236"/>
                <a:gd name="T111" fmla="*/ 116 h 122"/>
                <a:gd name="T112" fmla="*/ 5 w 236"/>
                <a:gd name="T113" fmla="*/ 117 h 122"/>
                <a:gd name="T114" fmla="*/ 0 w 236"/>
                <a:gd name="T115" fmla="*/ 117 h 122"/>
                <a:gd name="T116" fmla="*/ 0 w 236"/>
                <a:gd name="T117" fmla="*/ 121 h 122"/>
                <a:gd name="T118" fmla="*/ 2 w 236"/>
                <a:gd name="T119" fmla="*/ 121 h 122"/>
                <a:gd name="T120" fmla="*/ 50 w 236"/>
                <a:gd name="T121" fmla="*/ 111 h 122"/>
                <a:gd name="T122" fmla="*/ 192 w 236"/>
                <a:gd name="T123" fmla="*/ 100 h 122"/>
                <a:gd name="T124" fmla="*/ 202 w 236"/>
                <a:gd name="T125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6" h="122">
                  <a:moveTo>
                    <a:pt x="202" y="94"/>
                  </a:moveTo>
                  <a:lnTo>
                    <a:pt x="207" y="91"/>
                  </a:lnTo>
                  <a:lnTo>
                    <a:pt x="210" y="89"/>
                  </a:lnTo>
                  <a:lnTo>
                    <a:pt x="214" y="88"/>
                  </a:lnTo>
                  <a:lnTo>
                    <a:pt x="217" y="79"/>
                  </a:lnTo>
                  <a:lnTo>
                    <a:pt x="220" y="74"/>
                  </a:lnTo>
                  <a:lnTo>
                    <a:pt x="231" y="70"/>
                  </a:lnTo>
                  <a:lnTo>
                    <a:pt x="235" y="64"/>
                  </a:lnTo>
                  <a:lnTo>
                    <a:pt x="236" y="60"/>
                  </a:lnTo>
                  <a:lnTo>
                    <a:pt x="232" y="54"/>
                  </a:lnTo>
                  <a:lnTo>
                    <a:pt x="227" y="49"/>
                  </a:lnTo>
                  <a:lnTo>
                    <a:pt x="222" y="42"/>
                  </a:lnTo>
                  <a:lnTo>
                    <a:pt x="220" y="36"/>
                  </a:lnTo>
                  <a:lnTo>
                    <a:pt x="217" y="23"/>
                  </a:lnTo>
                  <a:lnTo>
                    <a:pt x="218" y="22"/>
                  </a:lnTo>
                  <a:lnTo>
                    <a:pt x="215" y="22"/>
                  </a:lnTo>
                  <a:lnTo>
                    <a:pt x="211" y="18"/>
                  </a:lnTo>
                  <a:lnTo>
                    <a:pt x="207" y="13"/>
                  </a:lnTo>
                  <a:lnTo>
                    <a:pt x="204" y="10"/>
                  </a:lnTo>
                  <a:lnTo>
                    <a:pt x="203" y="11"/>
                  </a:lnTo>
                  <a:lnTo>
                    <a:pt x="201" y="12"/>
                  </a:lnTo>
                  <a:lnTo>
                    <a:pt x="199" y="15"/>
                  </a:lnTo>
                  <a:lnTo>
                    <a:pt x="198" y="16"/>
                  </a:lnTo>
                  <a:lnTo>
                    <a:pt x="192" y="17"/>
                  </a:lnTo>
                  <a:lnTo>
                    <a:pt x="187" y="15"/>
                  </a:lnTo>
                  <a:lnTo>
                    <a:pt x="184" y="13"/>
                  </a:lnTo>
                  <a:lnTo>
                    <a:pt x="183" y="14"/>
                  </a:lnTo>
                  <a:lnTo>
                    <a:pt x="181" y="16"/>
                  </a:lnTo>
                  <a:lnTo>
                    <a:pt x="181" y="17"/>
                  </a:lnTo>
                  <a:lnTo>
                    <a:pt x="178" y="18"/>
                  </a:lnTo>
                  <a:lnTo>
                    <a:pt x="176" y="16"/>
                  </a:lnTo>
                  <a:lnTo>
                    <a:pt x="174" y="15"/>
                  </a:lnTo>
                  <a:lnTo>
                    <a:pt x="171" y="14"/>
                  </a:lnTo>
                  <a:lnTo>
                    <a:pt x="166" y="13"/>
                  </a:lnTo>
                  <a:lnTo>
                    <a:pt x="165" y="11"/>
                  </a:lnTo>
                  <a:lnTo>
                    <a:pt x="163" y="7"/>
                  </a:lnTo>
                  <a:lnTo>
                    <a:pt x="159" y="4"/>
                  </a:lnTo>
                  <a:lnTo>
                    <a:pt x="154" y="0"/>
                  </a:lnTo>
                  <a:lnTo>
                    <a:pt x="153" y="1"/>
                  </a:lnTo>
                  <a:lnTo>
                    <a:pt x="148" y="3"/>
                  </a:lnTo>
                  <a:lnTo>
                    <a:pt x="143" y="1"/>
                  </a:lnTo>
                  <a:lnTo>
                    <a:pt x="141" y="2"/>
                  </a:lnTo>
                  <a:lnTo>
                    <a:pt x="142" y="6"/>
                  </a:lnTo>
                  <a:lnTo>
                    <a:pt x="144" y="7"/>
                  </a:lnTo>
                  <a:lnTo>
                    <a:pt x="143" y="9"/>
                  </a:lnTo>
                  <a:lnTo>
                    <a:pt x="144" y="15"/>
                  </a:lnTo>
                  <a:lnTo>
                    <a:pt x="142" y="17"/>
                  </a:lnTo>
                  <a:lnTo>
                    <a:pt x="138" y="17"/>
                  </a:lnTo>
                  <a:lnTo>
                    <a:pt x="134" y="19"/>
                  </a:lnTo>
                  <a:lnTo>
                    <a:pt x="126" y="20"/>
                  </a:lnTo>
                  <a:lnTo>
                    <a:pt x="125" y="21"/>
                  </a:lnTo>
                  <a:lnTo>
                    <a:pt x="125" y="23"/>
                  </a:lnTo>
                  <a:lnTo>
                    <a:pt x="124" y="25"/>
                  </a:lnTo>
                  <a:lnTo>
                    <a:pt x="124" y="29"/>
                  </a:lnTo>
                  <a:lnTo>
                    <a:pt x="122" y="33"/>
                  </a:lnTo>
                  <a:lnTo>
                    <a:pt x="120" y="37"/>
                  </a:lnTo>
                  <a:lnTo>
                    <a:pt x="118" y="39"/>
                  </a:lnTo>
                  <a:lnTo>
                    <a:pt x="115" y="39"/>
                  </a:lnTo>
                  <a:lnTo>
                    <a:pt x="112" y="44"/>
                  </a:lnTo>
                  <a:lnTo>
                    <a:pt x="112" y="47"/>
                  </a:lnTo>
                  <a:lnTo>
                    <a:pt x="110" y="51"/>
                  </a:lnTo>
                  <a:lnTo>
                    <a:pt x="104" y="52"/>
                  </a:lnTo>
                  <a:lnTo>
                    <a:pt x="103" y="51"/>
                  </a:lnTo>
                  <a:lnTo>
                    <a:pt x="100" y="48"/>
                  </a:lnTo>
                  <a:lnTo>
                    <a:pt x="99" y="44"/>
                  </a:lnTo>
                  <a:lnTo>
                    <a:pt x="97" y="44"/>
                  </a:lnTo>
                  <a:lnTo>
                    <a:pt x="96" y="48"/>
                  </a:lnTo>
                  <a:lnTo>
                    <a:pt x="93" y="51"/>
                  </a:lnTo>
                  <a:lnTo>
                    <a:pt x="93" y="55"/>
                  </a:lnTo>
                  <a:lnTo>
                    <a:pt x="92" y="58"/>
                  </a:lnTo>
                  <a:lnTo>
                    <a:pt x="88" y="57"/>
                  </a:lnTo>
                  <a:lnTo>
                    <a:pt x="86" y="55"/>
                  </a:lnTo>
                  <a:lnTo>
                    <a:pt x="82" y="55"/>
                  </a:lnTo>
                  <a:lnTo>
                    <a:pt x="80" y="56"/>
                  </a:lnTo>
                  <a:lnTo>
                    <a:pt x="76" y="57"/>
                  </a:lnTo>
                  <a:lnTo>
                    <a:pt x="76" y="61"/>
                  </a:lnTo>
                  <a:lnTo>
                    <a:pt x="75" y="62"/>
                  </a:lnTo>
                  <a:lnTo>
                    <a:pt x="71" y="60"/>
                  </a:lnTo>
                  <a:lnTo>
                    <a:pt x="68" y="57"/>
                  </a:lnTo>
                  <a:lnTo>
                    <a:pt x="63" y="57"/>
                  </a:lnTo>
                  <a:lnTo>
                    <a:pt x="60" y="57"/>
                  </a:lnTo>
                  <a:lnTo>
                    <a:pt x="57" y="61"/>
                  </a:lnTo>
                  <a:lnTo>
                    <a:pt x="49" y="61"/>
                  </a:lnTo>
                  <a:lnTo>
                    <a:pt x="49" y="66"/>
                  </a:lnTo>
                  <a:lnTo>
                    <a:pt x="46" y="66"/>
                  </a:lnTo>
                  <a:lnTo>
                    <a:pt x="43" y="67"/>
                  </a:lnTo>
                  <a:lnTo>
                    <a:pt x="43" y="71"/>
                  </a:lnTo>
                  <a:lnTo>
                    <a:pt x="43" y="72"/>
                  </a:lnTo>
                  <a:lnTo>
                    <a:pt x="43" y="75"/>
                  </a:lnTo>
                  <a:lnTo>
                    <a:pt x="44" y="78"/>
                  </a:lnTo>
                  <a:lnTo>
                    <a:pt x="42" y="79"/>
                  </a:lnTo>
                  <a:lnTo>
                    <a:pt x="36" y="81"/>
                  </a:lnTo>
                  <a:lnTo>
                    <a:pt x="33" y="83"/>
                  </a:lnTo>
                  <a:lnTo>
                    <a:pt x="33" y="88"/>
                  </a:lnTo>
                  <a:lnTo>
                    <a:pt x="35" y="93"/>
                  </a:lnTo>
                  <a:lnTo>
                    <a:pt x="33" y="94"/>
                  </a:lnTo>
                  <a:lnTo>
                    <a:pt x="30" y="94"/>
                  </a:lnTo>
                  <a:lnTo>
                    <a:pt x="27" y="94"/>
                  </a:lnTo>
                  <a:lnTo>
                    <a:pt x="23" y="91"/>
                  </a:lnTo>
                  <a:lnTo>
                    <a:pt x="19" y="89"/>
                  </a:lnTo>
                  <a:lnTo>
                    <a:pt x="17" y="90"/>
                  </a:lnTo>
                  <a:lnTo>
                    <a:pt x="14" y="93"/>
                  </a:lnTo>
                  <a:lnTo>
                    <a:pt x="11" y="94"/>
                  </a:lnTo>
                  <a:lnTo>
                    <a:pt x="10" y="97"/>
                  </a:lnTo>
                  <a:lnTo>
                    <a:pt x="10" y="100"/>
                  </a:lnTo>
                  <a:lnTo>
                    <a:pt x="14" y="102"/>
                  </a:lnTo>
                  <a:lnTo>
                    <a:pt x="14" y="104"/>
                  </a:lnTo>
                  <a:lnTo>
                    <a:pt x="14" y="107"/>
                  </a:lnTo>
                  <a:lnTo>
                    <a:pt x="14" y="112"/>
                  </a:lnTo>
                  <a:lnTo>
                    <a:pt x="12" y="115"/>
                  </a:lnTo>
                  <a:lnTo>
                    <a:pt x="10" y="116"/>
                  </a:lnTo>
                  <a:lnTo>
                    <a:pt x="7" y="116"/>
                  </a:lnTo>
                  <a:lnTo>
                    <a:pt x="5" y="117"/>
                  </a:lnTo>
                  <a:lnTo>
                    <a:pt x="5" y="117"/>
                  </a:lnTo>
                  <a:lnTo>
                    <a:pt x="4" y="117"/>
                  </a:lnTo>
                  <a:lnTo>
                    <a:pt x="0" y="117"/>
                  </a:lnTo>
                  <a:lnTo>
                    <a:pt x="0" y="118"/>
                  </a:lnTo>
                  <a:lnTo>
                    <a:pt x="0" y="121"/>
                  </a:lnTo>
                  <a:lnTo>
                    <a:pt x="0" y="122"/>
                  </a:lnTo>
                  <a:lnTo>
                    <a:pt x="2" y="121"/>
                  </a:lnTo>
                  <a:lnTo>
                    <a:pt x="52" y="120"/>
                  </a:lnTo>
                  <a:lnTo>
                    <a:pt x="50" y="111"/>
                  </a:lnTo>
                  <a:lnTo>
                    <a:pt x="143" y="105"/>
                  </a:lnTo>
                  <a:lnTo>
                    <a:pt x="192" y="100"/>
                  </a:lnTo>
                  <a:lnTo>
                    <a:pt x="198" y="97"/>
                  </a:lnTo>
                  <a:lnTo>
                    <a:pt x="202" y="9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4" name="Freeform 46"/>
            <p:cNvSpPr>
              <a:spLocks/>
            </p:cNvSpPr>
            <p:nvPr/>
          </p:nvSpPr>
          <p:spPr bwMode="auto">
            <a:xfrm>
              <a:off x="6706419" y="2426216"/>
              <a:ext cx="362585" cy="315365"/>
            </a:xfrm>
            <a:custGeom>
              <a:avLst/>
              <a:gdLst>
                <a:gd name="T0" fmla="*/ 238 w 254"/>
                <a:gd name="T1" fmla="*/ 190 h 221"/>
                <a:gd name="T2" fmla="*/ 242 w 254"/>
                <a:gd name="T3" fmla="*/ 189 h 221"/>
                <a:gd name="T4" fmla="*/ 244 w 254"/>
                <a:gd name="T5" fmla="*/ 188 h 221"/>
                <a:gd name="T6" fmla="*/ 249 w 254"/>
                <a:gd name="T7" fmla="*/ 187 h 221"/>
                <a:gd name="T8" fmla="*/ 254 w 254"/>
                <a:gd name="T9" fmla="*/ 183 h 221"/>
                <a:gd name="T10" fmla="*/ 254 w 254"/>
                <a:gd name="T11" fmla="*/ 173 h 221"/>
                <a:gd name="T12" fmla="*/ 250 w 254"/>
                <a:gd name="T13" fmla="*/ 168 h 221"/>
                <a:gd name="T14" fmla="*/ 251 w 254"/>
                <a:gd name="T15" fmla="*/ 161 h 221"/>
                <a:gd name="T16" fmla="*/ 243 w 254"/>
                <a:gd name="T17" fmla="*/ 166 h 221"/>
                <a:gd name="T18" fmla="*/ 238 w 254"/>
                <a:gd name="T19" fmla="*/ 156 h 221"/>
                <a:gd name="T20" fmla="*/ 240 w 254"/>
                <a:gd name="T21" fmla="*/ 146 h 221"/>
                <a:gd name="T22" fmla="*/ 232 w 254"/>
                <a:gd name="T23" fmla="*/ 131 h 221"/>
                <a:gd name="T24" fmla="*/ 216 w 254"/>
                <a:gd name="T25" fmla="*/ 124 h 221"/>
                <a:gd name="T26" fmla="*/ 202 w 254"/>
                <a:gd name="T27" fmla="*/ 112 h 221"/>
                <a:gd name="T28" fmla="*/ 204 w 254"/>
                <a:gd name="T29" fmla="*/ 100 h 221"/>
                <a:gd name="T30" fmla="*/ 206 w 254"/>
                <a:gd name="T31" fmla="*/ 91 h 221"/>
                <a:gd name="T32" fmla="*/ 206 w 254"/>
                <a:gd name="T33" fmla="*/ 80 h 221"/>
                <a:gd name="T34" fmla="*/ 196 w 254"/>
                <a:gd name="T35" fmla="*/ 76 h 221"/>
                <a:gd name="T36" fmla="*/ 191 w 254"/>
                <a:gd name="T37" fmla="*/ 81 h 221"/>
                <a:gd name="T38" fmla="*/ 186 w 254"/>
                <a:gd name="T39" fmla="*/ 67 h 221"/>
                <a:gd name="T40" fmla="*/ 163 w 254"/>
                <a:gd name="T41" fmla="*/ 45 h 221"/>
                <a:gd name="T42" fmla="*/ 156 w 254"/>
                <a:gd name="T43" fmla="*/ 22 h 221"/>
                <a:gd name="T44" fmla="*/ 158 w 254"/>
                <a:gd name="T45" fmla="*/ 10 h 221"/>
                <a:gd name="T46" fmla="*/ 0 w 254"/>
                <a:gd name="T47" fmla="*/ 2 h 221"/>
                <a:gd name="T48" fmla="*/ 4 w 254"/>
                <a:gd name="T49" fmla="*/ 6 h 221"/>
                <a:gd name="T50" fmla="*/ 3 w 254"/>
                <a:gd name="T51" fmla="*/ 13 h 221"/>
                <a:gd name="T52" fmla="*/ 5 w 254"/>
                <a:gd name="T53" fmla="*/ 17 h 221"/>
                <a:gd name="T54" fmla="*/ 12 w 254"/>
                <a:gd name="T55" fmla="*/ 25 h 221"/>
                <a:gd name="T56" fmla="*/ 14 w 254"/>
                <a:gd name="T57" fmla="*/ 29 h 221"/>
                <a:gd name="T58" fmla="*/ 20 w 254"/>
                <a:gd name="T59" fmla="*/ 39 h 221"/>
                <a:gd name="T60" fmla="*/ 31 w 254"/>
                <a:gd name="T61" fmla="*/ 39 h 221"/>
                <a:gd name="T62" fmla="*/ 28 w 254"/>
                <a:gd name="T63" fmla="*/ 50 h 221"/>
                <a:gd name="T64" fmla="*/ 31 w 254"/>
                <a:gd name="T65" fmla="*/ 61 h 221"/>
                <a:gd name="T66" fmla="*/ 36 w 254"/>
                <a:gd name="T67" fmla="*/ 69 h 221"/>
                <a:gd name="T68" fmla="*/ 42 w 254"/>
                <a:gd name="T69" fmla="*/ 176 h 221"/>
                <a:gd name="T70" fmla="*/ 215 w 254"/>
                <a:gd name="T71" fmla="*/ 197 h 221"/>
                <a:gd name="T72" fmla="*/ 205 w 254"/>
                <a:gd name="T73" fmla="*/ 221 h 221"/>
                <a:gd name="T74" fmla="*/ 234 w 254"/>
                <a:gd name="T75" fmla="*/ 216 h 221"/>
                <a:gd name="T76" fmla="*/ 237 w 254"/>
                <a:gd name="T77" fmla="*/ 211 h 221"/>
                <a:gd name="T78" fmla="*/ 234 w 254"/>
                <a:gd name="T79" fmla="*/ 206 h 221"/>
                <a:gd name="T80" fmla="*/ 237 w 254"/>
                <a:gd name="T81" fmla="*/ 203 h 221"/>
                <a:gd name="T82" fmla="*/ 238 w 254"/>
                <a:gd name="T83" fmla="*/ 197 h 221"/>
                <a:gd name="T84" fmla="*/ 238 w 254"/>
                <a:gd name="T85" fmla="*/ 193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4" h="221">
                  <a:moveTo>
                    <a:pt x="238" y="193"/>
                  </a:moveTo>
                  <a:cubicBezTo>
                    <a:pt x="238" y="190"/>
                    <a:pt x="238" y="190"/>
                    <a:pt x="238" y="190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6" y="187"/>
                    <a:pt x="246" y="187"/>
                    <a:pt x="246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52" y="186"/>
                    <a:pt x="252" y="186"/>
                    <a:pt x="252" y="186"/>
                  </a:cubicBezTo>
                  <a:cubicBezTo>
                    <a:pt x="254" y="183"/>
                    <a:pt x="254" y="183"/>
                    <a:pt x="254" y="183"/>
                  </a:cubicBezTo>
                  <a:cubicBezTo>
                    <a:pt x="254" y="177"/>
                    <a:pt x="254" y="177"/>
                    <a:pt x="254" y="177"/>
                  </a:cubicBezTo>
                  <a:cubicBezTo>
                    <a:pt x="254" y="173"/>
                    <a:pt x="254" y="173"/>
                    <a:pt x="254" y="173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0" y="168"/>
                    <a:pt x="250" y="168"/>
                    <a:pt x="250" y="168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1"/>
                    <a:pt x="251" y="161"/>
                    <a:pt x="251" y="161"/>
                  </a:cubicBezTo>
                  <a:cubicBezTo>
                    <a:pt x="246" y="161"/>
                    <a:pt x="246" y="161"/>
                    <a:pt x="246" y="161"/>
                  </a:cubicBezTo>
                  <a:cubicBezTo>
                    <a:pt x="243" y="166"/>
                    <a:pt x="243" y="166"/>
                    <a:pt x="243" y="166"/>
                  </a:cubicBezTo>
                  <a:cubicBezTo>
                    <a:pt x="243" y="161"/>
                    <a:pt x="243" y="161"/>
                    <a:pt x="243" y="161"/>
                  </a:cubicBezTo>
                  <a:cubicBezTo>
                    <a:pt x="238" y="156"/>
                    <a:pt x="238" y="156"/>
                    <a:pt x="238" y="156"/>
                  </a:cubicBezTo>
                  <a:cubicBezTo>
                    <a:pt x="239" y="152"/>
                    <a:pt x="239" y="152"/>
                    <a:pt x="239" y="152"/>
                  </a:cubicBezTo>
                  <a:cubicBezTo>
                    <a:pt x="240" y="146"/>
                    <a:pt x="240" y="146"/>
                    <a:pt x="240" y="146"/>
                  </a:cubicBezTo>
                  <a:cubicBezTo>
                    <a:pt x="236" y="135"/>
                    <a:pt x="236" y="135"/>
                    <a:pt x="236" y="135"/>
                  </a:cubicBezTo>
                  <a:cubicBezTo>
                    <a:pt x="232" y="131"/>
                    <a:pt x="232" y="131"/>
                    <a:pt x="232" y="131"/>
                  </a:cubicBezTo>
                  <a:cubicBezTo>
                    <a:pt x="219" y="122"/>
                    <a:pt x="219" y="122"/>
                    <a:pt x="219" y="122"/>
                  </a:cubicBezTo>
                  <a:cubicBezTo>
                    <a:pt x="216" y="124"/>
                    <a:pt x="216" y="124"/>
                    <a:pt x="216" y="124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2" y="112"/>
                    <a:pt x="202" y="112"/>
                    <a:pt x="202" y="112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5" y="96"/>
                    <a:pt x="205" y="96"/>
                    <a:pt x="205" y="96"/>
                  </a:cubicBezTo>
                  <a:cubicBezTo>
                    <a:pt x="206" y="91"/>
                    <a:pt x="206" y="91"/>
                    <a:pt x="206" y="91"/>
                  </a:cubicBezTo>
                  <a:cubicBezTo>
                    <a:pt x="209" y="84"/>
                    <a:pt x="209" y="84"/>
                    <a:pt x="209" y="84"/>
                  </a:cubicBezTo>
                  <a:cubicBezTo>
                    <a:pt x="206" y="80"/>
                    <a:pt x="206" y="80"/>
                    <a:pt x="206" y="80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93" y="78"/>
                    <a:pt x="193" y="78"/>
                    <a:pt x="193" y="78"/>
                  </a:cubicBezTo>
                  <a:cubicBezTo>
                    <a:pt x="191" y="81"/>
                    <a:pt x="191" y="81"/>
                    <a:pt x="191" y="81"/>
                  </a:cubicBezTo>
                  <a:cubicBezTo>
                    <a:pt x="186" y="76"/>
                    <a:pt x="186" y="76"/>
                    <a:pt x="186" y="76"/>
                  </a:cubicBezTo>
                  <a:cubicBezTo>
                    <a:pt x="186" y="67"/>
                    <a:pt x="186" y="67"/>
                    <a:pt x="186" y="67"/>
                  </a:cubicBezTo>
                  <a:cubicBezTo>
                    <a:pt x="181" y="60"/>
                    <a:pt x="181" y="60"/>
                    <a:pt x="181" y="60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22"/>
                    <a:pt x="156" y="22"/>
                    <a:pt x="156" y="22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4" y="16"/>
                    <a:pt x="5" y="17"/>
                  </a:cubicBezTo>
                  <a:cubicBezTo>
                    <a:pt x="6" y="18"/>
                    <a:pt x="11" y="19"/>
                    <a:pt x="11" y="19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2" y="176"/>
                    <a:pt x="42" y="176"/>
                    <a:pt x="42" y="176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215" y="197"/>
                    <a:pt x="215" y="197"/>
                    <a:pt x="215" y="197"/>
                  </a:cubicBezTo>
                  <a:cubicBezTo>
                    <a:pt x="216" y="203"/>
                    <a:pt x="216" y="203"/>
                    <a:pt x="216" y="203"/>
                  </a:cubicBezTo>
                  <a:cubicBezTo>
                    <a:pt x="205" y="221"/>
                    <a:pt x="205" y="221"/>
                    <a:pt x="205" y="221"/>
                  </a:cubicBezTo>
                  <a:cubicBezTo>
                    <a:pt x="233" y="219"/>
                    <a:pt x="233" y="219"/>
                    <a:pt x="233" y="219"/>
                  </a:cubicBezTo>
                  <a:cubicBezTo>
                    <a:pt x="234" y="216"/>
                    <a:pt x="234" y="216"/>
                    <a:pt x="234" y="216"/>
                  </a:cubicBezTo>
                  <a:cubicBezTo>
                    <a:pt x="236" y="213"/>
                    <a:pt x="236" y="213"/>
                    <a:pt x="236" y="213"/>
                  </a:cubicBezTo>
                  <a:cubicBezTo>
                    <a:pt x="236" y="213"/>
                    <a:pt x="238" y="212"/>
                    <a:pt x="237" y="211"/>
                  </a:cubicBezTo>
                  <a:cubicBezTo>
                    <a:pt x="237" y="210"/>
                    <a:pt x="235" y="207"/>
                    <a:pt x="235" y="207"/>
                  </a:cubicBezTo>
                  <a:cubicBezTo>
                    <a:pt x="234" y="206"/>
                    <a:pt x="234" y="206"/>
                    <a:pt x="234" y="206"/>
                  </a:cubicBezTo>
                  <a:cubicBezTo>
                    <a:pt x="235" y="204"/>
                    <a:pt x="235" y="204"/>
                    <a:pt x="235" y="204"/>
                  </a:cubicBezTo>
                  <a:cubicBezTo>
                    <a:pt x="237" y="203"/>
                    <a:pt x="237" y="203"/>
                    <a:pt x="237" y="203"/>
                  </a:cubicBezTo>
                  <a:cubicBezTo>
                    <a:pt x="238" y="200"/>
                    <a:pt x="238" y="200"/>
                    <a:pt x="238" y="200"/>
                  </a:cubicBezTo>
                  <a:cubicBezTo>
                    <a:pt x="238" y="197"/>
                    <a:pt x="238" y="197"/>
                    <a:pt x="238" y="197"/>
                  </a:cubicBezTo>
                  <a:cubicBezTo>
                    <a:pt x="238" y="194"/>
                    <a:pt x="238" y="194"/>
                    <a:pt x="238" y="194"/>
                  </a:cubicBezTo>
                  <a:lnTo>
                    <a:pt x="238" y="19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5" name="Freeform 47"/>
            <p:cNvSpPr>
              <a:spLocks/>
            </p:cNvSpPr>
            <p:nvPr/>
          </p:nvSpPr>
          <p:spPr bwMode="auto">
            <a:xfrm>
              <a:off x="6642333" y="1820782"/>
              <a:ext cx="350780" cy="408119"/>
            </a:xfrm>
            <a:custGeom>
              <a:avLst/>
              <a:gdLst>
                <a:gd name="T0" fmla="*/ 139 w 208"/>
                <a:gd name="T1" fmla="*/ 135 h 242"/>
                <a:gd name="T2" fmla="*/ 144 w 208"/>
                <a:gd name="T3" fmla="*/ 107 h 242"/>
                <a:gd name="T4" fmla="*/ 169 w 208"/>
                <a:gd name="T5" fmla="*/ 80 h 242"/>
                <a:gd name="T6" fmla="*/ 208 w 208"/>
                <a:gd name="T7" fmla="*/ 55 h 242"/>
                <a:gd name="T8" fmla="*/ 183 w 208"/>
                <a:gd name="T9" fmla="*/ 52 h 242"/>
                <a:gd name="T10" fmla="*/ 166 w 208"/>
                <a:gd name="T11" fmla="*/ 52 h 242"/>
                <a:gd name="T12" fmla="*/ 154 w 208"/>
                <a:gd name="T13" fmla="*/ 55 h 242"/>
                <a:gd name="T14" fmla="*/ 147 w 208"/>
                <a:gd name="T15" fmla="*/ 48 h 242"/>
                <a:gd name="T16" fmla="*/ 133 w 208"/>
                <a:gd name="T17" fmla="*/ 45 h 242"/>
                <a:gd name="T18" fmla="*/ 128 w 208"/>
                <a:gd name="T19" fmla="*/ 42 h 242"/>
                <a:gd name="T20" fmla="*/ 114 w 208"/>
                <a:gd name="T21" fmla="*/ 36 h 242"/>
                <a:gd name="T22" fmla="*/ 123 w 208"/>
                <a:gd name="T23" fmla="*/ 36 h 242"/>
                <a:gd name="T24" fmla="*/ 114 w 208"/>
                <a:gd name="T25" fmla="*/ 35 h 242"/>
                <a:gd name="T26" fmla="*/ 105 w 208"/>
                <a:gd name="T27" fmla="*/ 35 h 242"/>
                <a:gd name="T28" fmla="*/ 97 w 208"/>
                <a:gd name="T29" fmla="*/ 39 h 242"/>
                <a:gd name="T30" fmla="*/ 87 w 208"/>
                <a:gd name="T31" fmla="*/ 34 h 242"/>
                <a:gd name="T32" fmla="*/ 80 w 208"/>
                <a:gd name="T33" fmla="*/ 34 h 242"/>
                <a:gd name="T34" fmla="*/ 68 w 208"/>
                <a:gd name="T35" fmla="*/ 24 h 242"/>
                <a:gd name="T36" fmla="*/ 66 w 208"/>
                <a:gd name="T37" fmla="*/ 20 h 242"/>
                <a:gd name="T38" fmla="*/ 58 w 208"/>
                <a:gd name="T39" fmla="*/ 20 h 242"/>
                <a:gd name="T40" fmla="*/ 54 w 208"/>
                <a:gd name="T41" fmla="*/ 16 h 242"/>
                <a:gd name="T42" fmla="*/ 58 w 208"/>
                <a:gd name="T43" fmla="*/ 8 h 242"/>
                <a:gd name="T44" fmla="*/ 60 w 208"/>
                <a:gd name="T45" fmla="*/ 2 h 242"/>
                <a:gd name="T46" fmla="*/ 56 w 208"/>
                <a:gd name="T47" fmla="*/ 0 h 242"/>
                <a:gd name="T48" fmla="*/ 54 w 208"/>
                <a:gd name="T49" fmla="*/ 12 h 242"/>
                <a:gd name="T50" fmla="*/ 0 w 208"/>
                <a:gd name="T51" fmla="*/ 16 h 242"/>
                <a:gd name="T52" fmla="*/ 1 w 208"/>
                <a:gd name="T53" fmla="*/ 23 h 242"/>
                <a:gd name="T54" fmla="*/ 4 w 208"/>
                <a:gd name="T55" fmla="*/ 26 h 242"/>
                <a:gd name="T56" fmla="*/ 3 w 208"/>
                <a:gd name="T57" fmla="*/ 31 h 242"/>
                <a:gd name="T58" fmla="*/ 1 w 208"/>
                <a:gd name="T59" fmla="*/ 34 h 242"/>
                <a:gd name="T60" fmla="*/ 2 w 208"/>
                <a:gd name="T61" fmla="*/ 40 h 242"/>
                <a:gd name="T62" fmla="*/ 1 w 208"/>
                <a:gd name="T63" fmla="*/ 51 h 242"/>
                <a:gd name="T64" fmla="*/ 6 w 208"/>
                <a:gd name="T65" fmla="*/ 64 h 242"/>
                <a:gd name="T66" fmla="*/ 9 w 208"/>
                <a:gd name="T67" fmla="*/ 78 h 242"/>
                <a:gd name="T68" fmla="*/ 10 w 208"/>
                <a:gd name="T69" fmla="*/ 104 h 242"/>
                <a:gd name="T70" fmla="*/ 12 w 208"/>
                <a:gd name="T71" fmla="*/ 114 h 242"/>
                <a:gd name="T72" fmla="*/ 12 w 208"/>
                <a:gd name="T73" fmla="*/ 122 h 242"/>
                <a:gd name="T74" fmla="*/ 17 w 208"/>
                <a:gd name="T75" fmla="*/ 127 h 242"/>
                <a:gd name="T76" fmla="*/ 18 w 208"/>
                <a:gd name="T77" fmla="*/ 136 h 242"/>
                <a:gd name="T78" fmla="*/ 16 w 208"/>
                <a:gd name="T79" fmla="*/ 142 h 242"/>
                <a:gd name="T80" fmla="*/ 17 w 208"/>
                <a:gd name="T81" fmla="*/ 144 h 242"/>
                <a:gd name="T82" fmla="*/ 11 w 208"/>
                <a:gd name="T83" fmla="*/ 150 h 242"/>
                <a:gd name="T84" fmla="*/ 8 w 208"/>
                <a:gd name="T85" fmla="*/ 154 h 242"/>
                <a:gd name="T86" fmla="*/ 9 w 208"/>
                <a:gd name="T87" fmla="*/ 158 h 242"/>
                <a:gd name="T88" fmla="*/ 12 w 208"/>
                <a:gd name="T89" fmla="*/ 163 h 242"/>
                <a:gd name="T90" fmla="*/ 18 w 208"/>
                <a:gd name="T91" fmla="*/ 167 h 242"/>
                <a:gd name="T92" fmla="*/ 18 w 208"/>
                <a:gd name="T93" fmla="*/ 242 h 242"/>
                <a:gd name="T94" fmla="*/ 173 w 208"/>
                <a:gd name="T95" fmla="*/ 233 h 242"/>
                <a:gd name="T96" fmla="*/ 166 w 208"/>
                <a:gd name="T97" fmla="*/ 220 h 242"/>
                <a:gd name="T98" fmla="*/ 157 w 208"/>
                <a:gd name="T99" fmla="*/ 213 h 242"/>
                <a:gd name="T100" fmla="*/ 138 w 208"/>
                <a:gd name="T101" fmla="*/ 197 h 242"/>
                <a:gd name="T102" fmla="*/ 125 w 208"/>
                <a:gd name="T103" fmla="*/ 189 h 242"/>
                <a:gd name="T104" fmla="*/ 128 w 208"/>
                <a:gd name="T105" fmla="*/ 159 h 242"/>
                <a:gd name="T106" fmla="*/ 122 w 208"/>
                <a:gd name="T107" fmla="*/ 154 h 242"/>
                <a:gd name="T108" fmla="*/ 128 w 208"/>
                <a:gd name="T109" fmla="*/ 14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8" h="242">
                  <a:moveTo>
                    <a:pt x="128" y="141"/>
                  </a:moveTo>
                  <a:lnTo>
                    <a:pt x="139" y="135"/>
                  </a:lnTo>
                  <a:lnTo>
                    <a:pt x="139" y="111"/>
                  </a:lnTo>
                  <a:lnTo>
                    <a:pt x="144" y="107"/>
                  </a:lnTo>
                  <a:lnTo>
                    <a:pt x="161" y="91"/>
                  </a:lnTo>
                  <a:lnTo>
                    <a:pt x="169" y="80"/>
                  </a:lnTo>
                  <a:lnTo>
                    <a:pt x="185" y="69"/>
                  </a:lnTo>
                  <a:lnTo>
                    <a:pt x="208" y="55"/>
                  </a:lnTo>
                  <a:lnTo>
                    <a:pt x="200" y="53"/>
                  </a:lnTo>
                  <a:lnTo>
                    <a:pt x="183" y="52"/>
                  </a:lnTo>
                  <a:lnTo>
                    <a:pt x="169" y="49"/>
                  </a:lnTo>
                  <a:lnTo>
                    <a:pt x="166" y="52"/>
                  </a:lnTo>
                  <a:lnTo>
                    <a:pt x="162" y="55"/>
                  </a:lnTo>
                  <a:lnTo>
                    <a:pt x="154" y="55"/>
                  </a:lnTo>
                  <a:lnTo>
                    <a:pt x="151" y="51"/>
                  </a:lnTo>
                  <a:lnTo>
                    <a:pt x="147" y="48"/>
                  </a:lnTo>
                  <a:lnTo>
                    <a:pt x="136" y="45"/>
                  </a:lnTo>
                  <a:lnTo>
                    <a:pt x="133" y="45"/>
                  </a:lnTo>
                  <a:lnTo>
                    <a:pt x="129" y="43"/>
                  </a:lnTo>
                  <a:lnTo>
                    <a:pt x="128" y="42"/>
                  </a:lnTo>
                  <a:lnTo>
                    <a:pt x="119" y="41"/>
                  </a:lnTo>
                  <a:lnTo>
                    <a:pt x="114" y="36"/>
                  </a:lnTo>
                  <a:lnTo>
                    <a:pt x="120" y="39"/>
                  </a:lnTo>
                  <a:lnTo>
                    <a:pt x="123" y="36"/>
                  </a:lnTo>
                  <a:lnTo>
                    <a:pt x="119" y="35"/>
                  </a:lnTo>
                  <a:lnTo>
                    <a:pt x="114" y="35"/>
                  </a:lnTo>
                  <a:lnTo>
                    <a:pt x="109" y="35"/>
                  </a:lnTo>
                  <a:lnTo>
                    <a:pt x="105" y="35"/>
                  </a:lnTo>
                  <a:lnTo>
                    <a:pt x="100" y="35"/>
                  </a:lnTo>
                  <a:lnTo>
                    <a:pt x="97" y="39"/>
                  </a:lnTo>
                  <a:lnTo>
                    <a:pt x="93" y="39"/>
                  </a:lnTo>
                  <a:lnTo>
                    <a:pt x="87" y="34"/>
                  </a:lnTo>
                  <a:lnTo>
                    <a:pt x="84" y="34"/>
                  </a:lnTo>
                  <a:lnTo>
                    <a:pt x="80" y="34"/>
                  </a:lnTo>
                  <a:lnTo>
                    <a:pt x="73" y="32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6" y="20"/>
                  </a:lnTo>
                  <a:lnTo>
                    <a:pt x="62" y="20"/>
                  </a:lnTo>
                  <a:lnTo>
                    <a:pt x="58" y="20"/>
                  </a:lnTo>
                  <a:lnTo>
                    <a:pt x="55" y="20"/>
                  </a:lnTo>
                  <a:lnTo>
                    <a:pt x="54" y="16"/>
                  </a:lnTo>
                  <a:lnTo>
                    <a:pt x="57" y="12"/>
                  </a:lnTo>
                  <a:lnTo>
                    <a:pt x="58" y="8"/>
                  </a:lnTo>
                  <a:lnTo>
                    <a:pt x="62" y="5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6" y="0"/>
                  </a:lnTo>
                  <a:lnTo>
                    <a:pt x="56" y="10"/>
                  </a:lnTo>
                  <a:lnTo>
                    <a:pt x="54" y="12"/>
                  </a:lnTo>
                  <a:lnTo>
                    <a:pt x="52" y="16"/>
                  </a:lnTo>
                  <a:lnTo>
                    <a:pt x="0" y="16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1" y="24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3" y="31"/>
                  </a:lnTo>
                  <a:lnTo>
                    <a:pt x="1" y="33"/>
                  </a:lnTo>
                  <a:lnTo>
                    <a:pt x="1" y="34"/>
                  </a:lnTo>
                  <a:lnTo>
                    <a:pt x="1" y="38"/>
                  </a:lnTo>
                  <a:lnTo>
                    <a:pt x="2" y="40"/>
                  </a:lnTo>
                  <a:lnTo>
                    <a:pt x="3" y="45"/>
                  </a:lnTo>
                  <a:lnTo>
                    <a:pt x="1" y="51"/>
                  </a:lnTo>
                  <a:lnTo>
                    <a:pt x="3" y="56"/>
                  </a:lnTo>
                  <a:lnTo>
                    <a:pt x="6" y="64"/>
                  </a:lnTo>
                  <a:lnTo>
                    <a:pt x="9" y="70"/>
                  </a:lnTo>
                  <a:lnTo>
                    <a:pt x="9" y="78"/>
                  </a:lnTo>
                  <a:lnTo>
                    <a:pt x="10" y="92"/>
                  </a:lnTo>
                  <a:lnTo>
                    <a:pt x="10" y="104"/>
                  </a:lnTo>
                  <a:lnTo>
                    <a:pt x="10" y="112"/>
                  </a:lnTo>
                  <a:lnTo>
                    <a:pt x="12" y="114"/>
                  </a:lnTo>
                  <a:lnTo>
                    <a:pt x="12" y="116"/>
                  </a:lnTo>
                  <a:lnTo>
                    <a:pt x="12" y="122"/>
                  </a:lnTo>
                  <a:lnTo>
                    <a:pt x="15" y="124"/>
                  </a:lnTo>
                  <a:lnTo>
                    <a:pt x="17" y="127"/>
                  </a:lnTo>
                  <a:lnTo>
                    <a:pt x="18" y="132"/>
                  </a:lnTo>
                  <a:lnTo>
                    <a:pt x="18" y="136"/>
                  </a:lnTo>
                  <a:lnTo>
                    <a:pt x="18" y="141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7" y="144"/>
                  </a:lnTo>
                  <a:lnTo>
                    <a:pt x="13" y="147"/>
                  </a:lnTo>
                  <a:lnTo>
                    <a:pt x="11" y="150"/>
                  </a:lnTo>
                  <a:lnTo>
                    <a:pt x="8" y="152"/>
                  </a:lnTo>
                  <a:lnTo>
                    <a:pt x="8" y="154"/>
                  </a:lnTo>
                  <a:lnTo>
                    <a:pt x="8" y="156"/>
                  </a:lnTo>
                  <a:lnTo>
                    <a:pt x="9" y="158"/>
                  </a:lnTo>
                  <a:lnTo>
                    <a:pt x="12" y="160"/>
                  </a:lnTo>
                  <a:lnTo>
                    <a:pt x="12" y="163"/>
                  </a:lnTo>
                  <a:lnTo>
                    <a:pt x="17" y="164"/>
                  </a:lnTo>
                  <a:lnTo>
                    <a:pt x="18" y="167"/>
                  </a:lnTo>
                  <a:lnTo>
                    <a:pt x="21" y="169"/>
                  </a:lnTo>
                  <a:lnTo>
                    <a:pt x="18" y="242"/>
                  </a:lnTo>
                  <a:lnTo>
                    <a:pt x="172" y="239"/>
                  </a:lnTo>
                  <a:lnTo>
                    <a:pt x="173" y="233"/>
                  </a:lnTo>
                  <a:lnTo>
                    <a:pt x="172" y="227"/>
                  </a:lnTo>
                  <a:lnTo>
                    <a:pt x="166" y="220"/>
                  </a:lnTo>
                  <a:lnTo>
                    <a:pt x="160" y="216"/>
                  </a:lnTo>
                  <a:lnTo>
                    <a:pt x="157" y="213"/>
                  </a:lnTo>
                  <a:lnTo>
                    <a:pt x="150" y="204"/>
                  </a:lnTo>
                  <a:lnTo>
                    <a:pt x="138" y="197"/>
                  </a:lnTo>
                  <a:lnTo>
                    <a:pt x="130" y="193"/>
                  </a:lnTo>
                  <a:lnTo>
                    <a:pt x="125" y="189"/>
                  </a:lnTo>
                  <a:lnTo>
                    <a:pt x="126" y="174"/>
                  </a:lnTo>
                  <a:lnTo>
                    <a:pt x="128" y="159"/>
                  </a:lnTo>
                  <a:lnTo>
                    <a:pt x="126" y="159"/>
                  </a:lnTo>
                  <a:lnTo>
                    <a:pt x="122" y="154"/>
                  </a:lnTo>
                  <a:lnTo>
                    <a:pt x="126" y="145"/>
                  </a:lnTo>
                  <a:lnTo>
                    <a:pt x="128" y="1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6" name="Line 48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7" name="Line 49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8" name="Freeform 50"/>
            <p:cNvSpPr>
              <a:spLocks/>
            </p:cNvSpPr>
            <p:nvPr/>
          </p:nvSpPr>
          <p:spPr bwMode="auto">
            <a:xfrm>
              <a:off x="6964446" y="1940520"/>
              <a:ext cx="409805" cy="386196"/>
            </a:xfrm>
            <a:custGeom>
              <a:avLst/>
              <a:gdLst>
                <a:gd name="T0" fmla="*/ 12 w 287"/>
                <a:gd name="T1" fmla="*/ 44 h 270"/>
                <a:gd name="T2" fmla="*/ 29 w 287"/>
                <a:gd name="T3" fmla="*/ 36 h 270"/>
                <a:gd name="T4" fmla="*/ 52 w 287"/>
                <a:gd name="T5" fmla="*/ 17 h 270"/>
                <a:gd name="T6" fmla="*/ 77 w 287"/>
                <a:gd name="T7" fmla="*/ 0 h 270"/>
                <a:gd name="T8" fmla="*/ 75 w 287"/>
                <a:gd name="T9" fmla="*/ 6 h 270"/>
                <a:gd name="T10" fmla="*/ 65 w 287"/>
                <a:gd name="T11" fmla="*/ 19 h 270"/>
                <a:gd name="T12" fmla="*/ 67 w 287"/>
                <a:gd name="T13" fmla="*/ 29 h 270"/>
                <a:gd name="T14" fmla="*/ 77 w 287"/>
                <a:gd name="T15" fmla="*/ 28 h 270"/>
                <a:gd name="T16" fmla="*/ 111 w 287"/>
                <a:gd name="T17" fmla="*/ 45 h 270"/>
                <a:gd name="T18" fmla="*/ 135 w 287"/>
                <a:gd name="T19" fmla="*/ 39 h 270"/>
                <a:gd name="T20" fmla="*/ 169 w 287"/>
                <a:gd name="T21" fmla="*/ 28 h 270"/>
                <a:gd name="T22" fmla="*/ 198 w 287"/>
                <a:gd name="T23" fmla="*/ 38 h 270"/>
                <a:gd name="T24" fmla="*/ 217 w 287"/>
                <a:gd name="T25" fmla="*/ 55 h 270"/>
                <a:gd name="T26" fmla="*/ 232 w 287"/>
                <a:gd name="T27" fmla="*/ 56 h 270"/>
                <a:gd name="T28" fmla="*/ 219 w 287"/>
                <a:gd name="T29" fmla="*/ 62 h 270"/>
                <a:gd name="T30" fmla="*/ 193 w 287"/>
                <a:gd name="T31" fmla="*/ 64 h 270"/>
                <a:gd name="T32" fmla="*/ 201 w 287"/>
                <a:gd name="T33" fmla="*/ 74 h 270"/>
                <a:gd name="T34" fmla="*/ 204 w 287"/>
                <a:gd name="T35" fmla="*/ 75 h 270"/>
                <a:gd name="T36" fmla="*/ 234 w 287"/>
                <a:gd name="T37" fmla="*/ 88 h 270"/>
                <a:gd name="T38" fmla="*/ 246 w 287"/>
                <a:gd name="T39" fmla="*/ 109 h 270"/>
                <a:gd name="T40" fmla="*/ 245 w 287"/>
                <a:gd name="T41" fmla="*/ 141 h 270"/>
                <a:gd name="T42" fmla="*/ 233 w 287"/>
                <a:gd name="T43" fmla="*/ 168 h 270"/>
                <a:gd name="T44" fmla="*/ 246 w 287"/>
                <a:gd name="T45" fmla="*/ 166 h 270"/>
                <a:gd name="T46" fmla="*/ 255 w 287"/>
                <a:gd name="T47" fmla="*/ 153 h 270"/>
                <a:gd name="T48" fmla="*/ 275 w 287"/>
                <a:gd name="T49" fmla="*/ 154 h 270"/>
                <a:gd name="T50" fmla="*/ 287 w 287"/>
                <a:gd name="T51" fmla="*/ 197 h 270"/>
                <a:gd name="T52" fmla="*/ 275 w 287"/>
                <a:gd name="T53" fmla="*/ 220 h 270"/>
                <a:gd name="T54" fmla="*/ 266 w 287"/>
                <a:gd name="T55" fmla="*/ 249 h 270"/>
                <a:gd name="T56" fmla="*/ 141 w 287"/>
                <a:gd name="T57" fmla="*/ 270 h 270"/>
                <a:gd name="T58" fmla="*/ 158 w 287"/>
                <a:gd name="T59" fmla="*/ 235 h 270"/>
                <a:gd name="T60" fmla="*/ 145 w 287"/>
                <a:gd name="T61" fmla="*/ 191 h 270"/>
                <a:gd name="T62" fmla="*/ 144 w 287"/>
                <a:gd name="T63" fmla="*/ 165 h 270"/>
                <a:gd name="T64" fmla="*/ 148 w 287"/>
                <a:gd name="T65" fmla="*/ 147 h 270"/>
                <a:gd name="T66" fmla="*/ 153 w 287"/>
                <a:gd name="T67" fmla="*/ 122 h 270"/>
                <a:gd name="T68" fmla="*/ 166 w 287"/>
                <a:gd name="T69" fmla="*/ 106 h 270"/>
                <a:gd name="T70" fmla="*/ 169 w 287"/>
                <a:gd name="T71" fmla="*/ 122 h 270"/>
                <a:gd name="T72" fmla="*/ 175 w 287"/>
                <a:gd name="T73" fmla="*/ 111 h 270"/>
                <a:gd name="T74" fmla="*/ 180 w 287"/>
                <a:gd name="T75" fmla="*/ 94 h 270"/>
                <a:gd name="T76" fmla="*/ 184 w 287"/>
                <a:gd name="T77" fmla="*/ 81 h 270"/>
                <a:gd name="T78" fmla="*/ 189 w 287"/>
                <a:gd name="T79" fmla="*/ 74 h 270"/>
                <a:gd name="T80" fmla="*/ 187 w 287"/>
                <a:gd name="T81" fmla="*/ 65 h 270"/>
                <a:gd name="T82" fmla="*/ 159 w 287"/>
                <a:gd name="T83" fmla="*/ 68 h 270"/>
                <a:gd name="T84" fmla="*/ 129 w 287"/>
                <a:gd name="T85" fmla="*/ 85 h 270"/>
                <a:gd name="T86" fmla="*/ 127 w 287"/>
                <a:gd name="T87" fmla="*/ 76 h 270"/>
                <a:gd name="T88" fmla="*/ 118 w 287"/>
                <a:gd name="T89" fmla="*/ 75 h 270"/>
                <a:gd name="T90" fmla="*/ 107 w 287"/>
                <a:gd name="T91" fmla="*/ 101 h 270"/>
                <a:gd name="T92" fmla="*/ 95 w 287"/>
                <a:gd name="T93" fmla="*/ 100 h 270"/>
                <a:gd name="T94" fmla="*/ 84 w 287"/>
                <a:gd name="T95" fmla="*/ 81 h 270"/>
                <a:gd name="T96" fmla="*/ 58 w 287"/>
                <a:gd name="T97" fmla="*/ 74 h 270"/>
                <a:gd name="T98" fmla="*/ 29 w 287"/>
                <a:gd name="T99" fmla="*/ 65 h 270"/>
                <a:gd name="T100" fmla="*/ 9 w 287"/>
                <a:gd name="T101" fmla="*/ 57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87" h="270">
                  <a:moveTo>
                    <a:pt x="0" y="51"/>
                  </a:moveTo>
                  <a:cubicBezTo>
                    <a:pt x="2" y="49"/>
                    <a:pt x="2" y="49"/>
                    <a:pt x="2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8" y="14"/>
                    <a:pt x="68" y="15"/>
                  </a:cubicBezTo>
                  <a:cubicBezTo>
                    <a:pt x="68" y="16"/>
                    <a:pt x="65" y="23"/>
                    <a:pt x="65" y="23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102" y="44"/>
                    <a:pt x="102" y="44"/>
                    <a:pt x="102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4" y="44"/>
                    <a:pt x="114" y="44"/>
                    <a:pt x="114" y="44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9" y="28"/>
                    <a:pt x="169" y="28"/>
                    <a:pt x="169" y="28"/>
                  </a:cubicBezTo>
                  <a:cubicBezTo>
                    <a:pt x="175" y="26"/>
                    <a:pt x="175" y="26"/>
                    <a:pt x="175" y="26"/>
                  </a:cubicBezTo>
                  <a:cubicBezTo>
                    <a:pt x="178" y="28"/>
                    <a:pt x="178" y="28"/>
                    <a:pt x="178" y="28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8" y="38"/>
                    <a:pt x="198" y="38"/>
                    <a:pt x="198" y="38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5" y="53"/>
                    <a:pt x="216" y="54"/>
                    <a:pt x="217" y="55"/>
                  </a:cubicBezTo>
                  <a:cubicBezTo>
                    <a:pt x="218" y="56"/>
                    <a:pt x="219" y="58"/>
                    <a:pt x="219" y="58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4" y="59"/>
                    <a:pt x="226" y="57"/>
                    <a:pt x="226" y="57"/>
                  </a:cubicBezTo>
                  <a:cubicBezTo>
                    <a:pt x="226" y="56"/>
                    <a:pt x="230" y="54"/>
                    <a:pt x="230" y="54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2" y="56"/>
                    <a:pt x="234" y="57"/>
                    <a:pt x="232" y="58"/>
                  </a:cubicBezTo>
                  <a:cubicBezTo>
                    <a:pt x="231" y="58"/>
                    <a:pt x="230" y="60"/>
                    <a:pt x="229" y="60"/>
                  </a:cubicBezTo>
                  <a:cubicBezTo>
                    <a:pt x="227" y="60"/>
                    <a:pt x="225" y="60"/>
                    <a:pt x="225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08" y="62"/>
                    <a:pt x="208" y="62"/>
                    <a:pt x="208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9"/>
                    <a:pt x="194" y="69"/>
                    <a:pt x="194" y="69"/>
                  </a:cubicBezTo>
                  <a:cubicBezTo>
                    <a:pt x="194" y="69"/>
                    <a:pt x="194" y="71"/>
                    <a:pt x="195" y="71"/>
                  </a:cubicBezTo>
                  <a:cubicBezTo>
                    <a:pt x="195" y="71"/>
                    <a:pt x="196" y="72"/>
                    <a:pt x="196" y="72"/>
                  </a:cubicBezTo>
                  <a:cubicBezTo>
                    <a:pt x="201" y="74"/>
                    <a:pt x="201" y="74"/>
                    <a:pt x="201" y="74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2"/>
                    <a:pt x="200" y="70"/>
                    <a:pt x="201" y="70"/>
                  </a:cubicBezTo>
                  <a:cubicBezTo>
                    <a:pt x="202" y="70"/>
                    <a:pt x="206" y="72"/>
                    <a:pt x="206" y="72"/>
                  </a:cubicBezTo>
                  <a:cubicBezTo>
                    <a:pt x="206" y="72"/>
                    <a:pt x="205" y="74"/>
                    <a:pt x="205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5" y="76"/>
                    <a:pt x="210" y="77"/>
                    <a:pt x="210" y="77"/>
                  </a:cubicBezTo>
                  <a:cubicBezTo>
                    <a:pt x="211" y="77"/>
                    <a:pt x="214" y="79"/>
                    <a:pt x="214" y="79"/>
                  </a:cubicBezTo>
                  <a:cubicBezTo>
                    <a:pt x="219" y="82"/>
                    <a:pt x="219" y="82"/>
                    <a:pt x="219" y="82"/>
                  </a:cubicBezTo>
                  <a:cubicBezTo>
                    <a:pt x="226" y="85"/>
                    <a:pt x="226" y="85"/>
                    <a:pt x="226" y="85"/>
                  </a:cubicBezTo>
                  <a:cubicBezTo>
                    <a:pt x="234" y="88"/>
                    <a:pt x="234" y="88"/>
                    <a:pt x="234" y="88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4" y="103"/>
                    <a:pt x="244" y="103"/>
                    <a:pt x="244" y="103"/>
                  </a:cubicBezTo>
                  <a:cubicBezTo>
                    <a:pt x="244" y="103"/>
                    <a:pt x="243" y="103"/>
                    <a:pt x="243" y="104"/>
                  </a:cubicBezTo>
                  <a:cubicBezTo>
                    <a:pt x="244" y="105"/>
                    <a:pt x="246" y="109"/>
                    <a:pt x="246" y="109"/>
                  </a:cubicBezTo>
                  <a:cubicBezTo>
                    <a:pt x="245" y="110"/>
                    <a:pt x="247" y="113"/>
                    <a:pt x="247" y="113"/>
                  </a:cubicBezTo>
                  <a:cubicBezTo>
                    <a:pt x="249" y="124"/>
                    <a:pt x="249" y="124"/>
                    <a:pt x="249" y="124"/>
                  </a:cubicBezTo>
                  <a:cubicBezTo>
                    <a:pt x="250" y="130"/>
                    <a:pt x="250" y="130"/>
                    <a:pt x="250" y="130"/>
                  </a:cubicBezTo>
                  <a:cubicBezTo>
                    <a:pt x="249" y="136"/>
                    <a:pt x="249" y="136"/>
                    <a:pt x="249" y="136"/>
                  </a:cubicBezTo>
                  <a:cubicBezTo>
                    <a:pt x="245" y="141"/>
                    <a:pt x="245" y="141"/>
                    <a:pt x="245" y="141"/>
                  </a:cubicBezTo>
                  <a:cubicBezTo>
                    <a:pt x="242" y="147"/>
                    <a:pt x="242" y="147"/>
                    <a:pt x="242" y="147"/>
                  </a:cubicBezTo>
                  <a:cubicBezTo>
                    <a:pt x="242" y="147"/>
                    <a:pt x="240" y="151"/>
                    <a:pt x="239" y="152"/>
                  </a:cubicBezTo>
                  <a:cubicBezTo>
                    <a:pt x="239" y="152"/>
                    <a:pt x="235" y="155"/>
                    <a:pt x="235" y="156"/>
                  </a:cubicBezTo>
                  <a:cubicBezTo>
                    <a:pt x="235" y="156"/>
                    <a:pt x="233" y="160"/>
                    <a:pt x="233" y="160"/>
                  </a:cubicBezTo>
                  <a:cubicBezTo>
                    <a:pt x="233" y="168"/>
                    <a:pt x="233" y="168"/>
                    <a:pt x="233" y="168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40" y="172"/>
                    <a:pt x="240" y="172"/>
                    <a:pt x="240" y="172"/>
                  </a:cubicBezTo>
                  <a:cubicBezTo>
                    <a:pt x="242" y="170"/>
                    <a:pt x="242" y="170"/>
                    <a:pt x="242" y="170"/>
                  </a:cubicBezTo>
                  <a:cubicBezTo>
                    <a:pt x="242" y="170"/>
                    <a:pt x="244" y="169"/>
                    <a:pt x="244" y="168"/>
                  </a:cubicBezTo>
                  <a:cubicBezTo>
                    <a:pt x="245" y="168"/>
                    <a:pt x="246" y="166"/>
                    <a:pt x="246" y="166"/>
                  </a:cubicBezTo>
                  <a:cubicBezTo>
                    <a:pt x="246" y="166"/>
                    <a:pt x="249" y="164"/>
                    <a:pt x="249" y="164"/>
                  </a:cubicBezTo>
                  <a:cubicBezTo>
                    <a:pt x="249" y="164"/>
                    <a:pt x="249" y="161"/>
                    <a:pt x="249" y="161"/>
                  </a:cubicBezTo>
                  <a:cubicBezTo>
                    <a:pt x="249" y="161"/>
                    <a:pt x="250" y="157"/>
                    <a:pt x="250" y="157"/>
                  </a:cubicBezTo>
                  <a:cubicBezTo>
                    <a:pt x="250" y="157"/>
                    <a:pt x="252" y="156"/>
                    <a:pt x="252" y="156"/>
                  </a:cubicBezTo>
                  <a:cubicBezTo>
                    <a:pt x="252" y="155"/>
                    <a:pt x="255" y="153"/>
                    <a:pt x="255" y="153"/>
                  </a:cubicBezTo>
                  <a:cubicBezTo>
                    <a:pt x="255" y="153"/>
                    <a:pt x="259" y="150"/>
                    <a:pt x="259" y="150"/>
                  </a:cubicBezTo>
                  <a:cubicBezTo>
                    <a:pt x="260" y="150"/>
                    <a:pt x="262" y="147"/>
                    <a:pt x="262" y="147"/>
                  </a:cubicBezTo>
                  <a:cubicBezTo>
                    <a:pt x="265" y="147"/>
                    <a:pt x="265" y="147"/>
                    <a:pt x="265" y="147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9" y="162"/>
                    <a:pt x="279" y="162"/>
                    <a:pt x="279" y="162"/>
                  </a:cubicBezTo>
                  <a:cubicBezTo>
                    <a:pt x="283" y="184"/>
                    <a:pt x="283" y="184"/>
                    <a:pt x="283" y="184"/>
                  </a:cubicBezTo>
                  <a:cubicBezTo>
                    <a:pt x="286" y="189"/>
                    <a:pt x="286" y="189"/>
                    <a:pt x="286" y="189"/>
                  </a:cubicBezTo>
                  <a:cubicBezTo>
                    <a:pt x="286" y="193"/>
                    <a:pt x="286" y="193"/>
                    <a:pt x="286" y="193"/>
                  </a:cubicBezTo>
                  <a:cubicBezTo>
                    <a:pt x="286" y="193"/>
                    <a:pt x="287" y="196"/>
                    <a:pt x="287" y="197"/>
                  </a:cubicBezTo>
                  <a:cubicBezTo>
                    <a:pt x="287" y="198"/>
                    <a:pt x="287" y="213"/>
                    <a:pt x="287" y="213"/>
                  </a:cubicBezTo>
                  <a:cubicBezTo>
                    <a:pt x="280" y="213"/>
                    <a:pt x="280" y="213"/>
                    <a:pt x="280" y="213"/>
                  </a:cubicBezTo>
                  <a:cubicBezTo>
                    <a:pt x="278" y="213"/>
                    <a:pt x="278" y="213"/>
                    <a:pt x="278" y="213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4" y="225"/>
                    <a:pt x="274" y="225"/>
                    <a:pt x="274" y="225"/>
                  </a:cubicBezTo>
                  <a:cubicBezTo>
                    <a:pt x="272" y="229"/>
                    <a:pt x="272" y="229"/>
                    <a:pt x="272" y="229"/>
                  </a:cubicBezTo>
                  <a:cubicBezTo>
                    <a:pt x="269" y="233"/>
                    <a:pt x="269" y="233"/>
                    <a:pt x="269" y="233"/>
                  </a:cubicBezTo>
                  <a:cubicBezTo>
                    <a:pt x="266" y="243"/>
                    <a:pt x="266" y="243"/>
                    <a:pt x="266" y="243"/>
                  </a:cubicBezTo>
                  <a:cubicBezTo>
                    <a:pt x="266" y="249"/>
                    <a:pt x="266" y="249"/>
                    <a:pt x="266" y="249"/>
                  </a:cubicBezTo>
                  <a:cubicBezTo>
                    <a:pt x="262" y="254"/>
                    <a:pt x="262" y="254"/>
                    <a:pt x="262" y="254"/>
                  </a:cubicBezTo>
                  <a:cubicBezTo>
                    <a:pt x="259" y="259"/>
                    <a:pt x="259" y="259"/>
                    <a:pt x="259" y="259"/>
                  </a:cubicBezTo>
                  <a:cubicBezTo>
                    <a:pt x="213" y="267"/>
                    <a:pt x="213" y="267"/>
                    <a:pt x="213" y="267"/>
                  </a:cubicBezTo>
                  <a:cubicBezTo>
                    <a:pt x="212" y="265"/>
                    <a:pt x="212" y="265"/>
                    <a:pt x="212" y="265"/>
                  </a:cubicBezTo>
                  <a:cubicBezTo>
                    <a:pt x="141" y="270"/>
                    <a:pt x="141" y="270"/>
                    <a:pt x="141" y="27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8" y="261"/>
                    <a:pt x="148" y="261"/>
                    <a:pt x="148" y="261"/>
                  </a:cubicBezTo>
                  <a:cubicBezTo>
                    <a:pt x="152" y="254"/>
                    <a:pt x="152" y="254"/>
                    <a:pt x="152" y="254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8" y="235"/>
                    <a:pt x="158" y="235"/>
                    <a:pt x="158" y="235"/>
                  </a:cubicBezTo>
                  <a:cubicBezTo>
                    <a:pt x="157" y="217"/>
                    <a:pt x="157" y="217"/>
                    <a:pt x="157" y="217"/>
                  </a:cubicBezTo>
                  <a:cubicBezTo>
                    <a:pt x="157" y="209"/>
                    <a:pt x="157" y="209"/>
                    <a:pt x="157" y="209"/>
                  </a:cubicBezTo>
                  <a:cubicBezTo>
                    <a:pt x="153" y="203"/>
                    <a:pt x="153" y="203"/>
                    <a:pt x="153" y="203"/>
                  </a:cubicBezTo>
                  <a:cubicBezTo>
                    <a:pt x="149" y="195"/>
                    <a:pt x="149" y="195"/>
                    <a:pt x="149" y="195"/>
                  </a:cubicBezTo>
                  <a:cubicBezTo>
                    <a:pt x="145" y="191"/>
                    <a:pt x="145" y="191"/>
                    <a:pt x="145" y="191"/>
                  </a:cubicBezTo>
                  <a:cubicBezTo>
                    <a:pt x="142" y="184"/>
                    <a:pt x="142" y="184"/>
                    <a:pt x="142" y="184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46" y="177"/>
                    <a:pt x="146" y="177"/>
                    <a:pt x="146" y="17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4" y="165"/>
                    <a:pt x="144" y="165"/>
                    <a:pt x="144" y="165"/>
                  </a:cubicBezTo>
                  <a:cubicBezTo>
                    <a:pt x="141" y="162"/>
                    <a:pt x="141" y="162"/>
                    <a:pt x="141" y="162"/>
                  </a:cubicBezTo>
                  <a:cubicBezTo>
                    <a:pt x="144" y="160"/>
                    <a:pt x="144" y="160"/>
                    <a:pt x="144" y="160"/>
                  </a:cubicBezTo>
                  <a:cubicBezTo>
                    <a:pt x="145" y="155"/>
                    <a:pt x="145" y="155"/>
                    <a:pt x="145" y="155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8" y="147"/>
                    <a:pt x="148" y="147"/>
                    <a:pt x="148" y="147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7" y="135"/>
                    <a:pt x="147" y="135"/>
                    <a:pt x="147" y="135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51" y="126"/>
                    <a:pt x="151" y="126"/>
                    <a:pt x="151" y="126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71" y="114"/>
                    <a:pt x="171" y="114"/>
                    <a:pt x="171" y="114"/>
                  </a:cubicBezTo>
                  <a:cubicBezTo>
                    <a:pt x="167" y="119"/>
                    <a:pt x="167" y="119"/>
                    <a:pt x="167" y="119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7" y="121"/>
                    <a:pt x="168" y="122"/>
                    <a:pt x="169" y="122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2"/>
                    <a:pt x="172" y="121"/>
                    <a:pt x="172" y="121"/>
                  </a:cubicBezTo>
                  <a:cubicBezTo>
                    <a:pt x="172" y="120"/>
                    <a:pt x="173" y="117"/>
                    <a:pt x="173" y="117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75" y="108"/>
                    <a:pt x="175" y="108"/>
                    <a:pt x="175" y="108"/>
                  </a:cubicBezTo>
                  <a:cubicBezTo>
                    <a:pt x="175" y="104"/>
                    <a:pt x="175" y="104"/>
                    <a:pt x="175" y="104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80" y="94"/>
                    <a:pt x="180" y="94"/>
                    <a:pt x="180" y="94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7" y="91"/>
                    <a:pt x="187" y="91"/>
                    <a:pt x="187" y="91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2" y="84"/>
                    <a:pt x="182" y="84"/>
                    <a:pt x="182" y="84"/>
                  </a:cubicBezTo>
                  <a:cubicBezTo>
                    <a:pt x="184" y="81"/>
                    <a:pt x="184" y="81"/>
                    <a:pt x="184" y="81"/>
                  </a:cubicBezTo>
                  <a:cubicBezTo>
                    <a:pt x="186" y="78"/>
                    <a:pt x="186" y="78"/>
                    <a:pt x="186" y="78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7" y="75"/>
                    <a:pt x="187" y="75"/>
                    <a:pt x="187" y="75"/>
                  </a:cubicBezTo>
                  <a:cubicBezTo>
                    <a:pt x="188" y="74"/>
                    <a:pt x="188" y="74"/>
                    <a:pt x="188" y="74"/>
                  </a:cubicBezTo>
                  <a:cubicBezTo>
                    <a:pt x="188" y="74"/>
                    <a:pt x="188" y="74"/>
                    <a:pt x="189" y="74"/>
                  </a:cubicBezTo>
                  <a:cubicBezTo>
                    <a:pt x="189" y="74"/>
                    <a:pt x="193" y="73"/>
                    <a:pt x="193" y="73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0"/>
                    <a:pt x="193" y="70"/>
                    <a:pt x="193" y="70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87" y="65"/>
                    <a:pt x="187" y="65"/>
                    <a:pt x="187" y="65"/>
                  </a:cubicBezTo>
                  <a:cubicBezTo>
                    <a:pt x="184" y="63"/>
                    <a:pt x="184" y="63"/>
                    <a:pt x="184" y="63"/>
                  </a:cubicBezTo>
                  <a:cubicBezTo>
                    <a:pt x="179" y="61"/>
                    <a:pt x="179" y="61"/>
                    <a:pt x="179" y="61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3" y="64"/>
                    <a:pt x="163" y="64"/>
                    <a:pt x="163" y="64"/>
                  </a:cubicBezTo>
                  <a:cubicBezTo>
                    <a:pt x="159" y="68"/>
                    <a:pt x="159" y="68"/>
                    <a:pt x="159" y="68"/>
                  </a:cubicBezTo>
                  <a:cubicBezTo>
                    <a:pt x="152" y="69"/>
                    <a:pt x="152" y="69"/>
                    <a:pt x="152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29" y="85"/>
                    <a:pt x="129" y="85"/>
                    <a:pt x="129" y="85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1" y="74"/>
                    <a:pt x="131" y="74"/>
                    <a:pt x="131" y="74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21" y="82"/>
                    <a:pt x="121" y="82"/>
                    <a:pt x="121" y="82"/>
                  </a:cubicBezTo>
                  <a:cubicBezTo>
                    <a:pt x="120" y="82"/>
                    <a:pt x="120" y="82"/>
                    <a:pt x="120" y="82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5" y="81"/>
                    <a:pt x="115" y="81"/>
                    <a:pt x="115" y="81"/>
                  </a:cubicBezTo>
                  <a:cubicBezTo>
                    <a:pt x="114" y="85"/>
                    <a:pt x="114" y="85"/>
                    <a:pt x="114" y="85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5" y="107"/>
                    <a:pt x="105" y="107"/>
                    <a:pt x="105" y="107"/>
                  </a:cubicBezTo>
                  <a:cubicBezTo>
                    <a:pt x="99" y="112"/>
                    <a:pt x="99" y="112"/>
                    <a:pt x="99" y="112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5" y="100"/>
                    <a:pt x="95" y="100"/>
                    <a:pt x="95" y="100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84" y="81"/>
                    <a:pt x="84" y="81"/>
                    <a:pt x="84" y="81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75" y="76"/>
                    <a:pt x="75" y="76"/>
                    <a:pt x="75" y="76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0" y="5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9" name="Freeform 51"/>
            <p:cNvSpPr>
              <a:spLocks/>
            </p:cNvSpPr>
            <p:nvPr/>
          </p:nvSpPr>
          <p:spPr bwMode="auto">
            <a:xfrm>
              <a:off x="6848081" y="1986054"/>
              <a:ext cx="286695" cy="305247"/>
            </a:xfrm>
            <a:custGeom>
              <a:avLst/>
              <a:gdLst>
                <a:gd name="T0" fmla="*/ 175 w 201"/>
                <a:gd name="T1" fmla="*/ 65 h 213"/>
                <a:gd name="T2" fmla="*/ 172 w 201"/>
                <a:gd name="T3" fmla="*/ 53 h 213"/>
                <a:gd name="T4" fmla="*/ 157 w 201"/>
                <a:gd name="T5" fmla="*/ 44 h 213"/>
                <a:gd name="T6" fmla="*/ 140 w 201"/>
                <a:gd name="T7" fmla="*/ 42 h 213"/>
                <a:gd name="T8" fmla="*/ 125 w 201"/>
                <a:gd name="T9" fmla="*/ 36 h 213"/>
                <a:gd name="T10" fmla="*/ 103 w 201"/>
                <a:gd name="T11" fmla="*/ 30 h 213"/>
                <a:gd name="T12" fmla="*/ 93 w 201"/>
                <a:gd name="T13" fmla="*/ 27 h 213"/>
                <a:gd name="T14" fmla="*/ 82 w 201"/>
                <a:gd name="T15" fmla="*/ 20 h 213"/>
                <a:gd name="T16" fmla="*/ 78 w 201"/>
                <a:gd name="T17" fmla="*/ 18 h 213"/>
                <a:gd name="T18" fmla="*/ 70 w 201"/>
                <a:gd name="T19" fmla="*/ 17 h 213"/>
                <a:gd name="T20" fmla="*/ 67 w 201"/>
                <a:gd name="T21" fmla="*/ 15 h 213"/>
                <a:gd name="T22" fmla="*/ 70 w 201"/>
                <a:gd name="T23" fmla="*/ 2 h 213"/>
                <a:gd name="T24" fmla="*/ 61 w 201"/>
                <a:gd name="T25" fmla="*/ 3 h 213"/>
                <a:gd name="T26" fmla="*/ 47 w 201"/>
                <a:gd name="T27" fmla="*/ 9 h 213"/>
                <a:gd name="T28" fmla="*/ 33 w 201"/>
                <a:gd name="T29" fmla="*/ 16 h 213"/>
                <a:gd name="T30" fmla="*/ 21 w 201"/>
                <a:gd name="T31" fmla="*/ 15 h 213"/>
                <a:gd name="T32" fmla="*/ 5 w 201"/>
                <a:gd name="T33" fmla="*/ 55 h 213"/>
                <a:gd name="T34" fmla="*/ 7 w 201"/>
                <a:gd name="T35" fmla="*/ 72 h 213"/>
                <a:gd name="T36" fmla="*/ 10 w 201"/>
                <a:gd name="T37" fmla="*/ 112 h 213"/>
                <a:gd name="T38" fmla="*/ 42 w 201"/>
                <a:gd name="T39" fmla="*/ 135 h 213"/>
                <a:gd name="T40" fmla="*/ 60 w 201"/>
                <a:gd name="T41" fmla="*/ 152 h 213"/>
                <a:gd name="T42" fmla="*/ 63 w 201"/>
                <a:gd name="T43" fmla="*/ 173 h 213"/>
                <a:gd name="T44" fmla="*/ 65 w 201"/>
                <a:gd name="T45" fmla="*/ 187 h 213"/>
                <a:gd name="T46" fmla="*/ 67 w 201"/>
                <a:gd name="T47" fmla="*/ 203 h 213"/>
                <a:gd name="T48" fmla="*/ 82 w 201"/>
                <a:gd name="T49" fmla="*/ 209 h 213"/>
                <a:gd name="T50" fmla="*/ 184 w 201"/>
                <a:gd name="T51" fmla="*/ 195 h 213"/>
                <a:gd name="T52" fmla="*/ 178 w 201"/>
                <a:gd name="T53" fmla="*/ 172 h 213"/>
                <a:gd name="T54" fmla="*/ 182 w 201"/>
                <a:gd name="T55" fmla="*/ 155 h 213"/>
                <a:gd name="T56" fmla="*/ 182 w 201"/>
                <a:gd name="T57" fmla="*/ 140 h 213"/>
                <a:gd name="T58" fmla="*/ 184 w 201"/>
                <a:gd name="T59" fmla="*/ 131 h 213"/>
                <a:gd name="T60" fmla="*/ 186 w 201"/>
                <a:gd name="T61" fmla="*/ 121 h 213"/>
                <a:gd name="T62" fmla="*/ 188 w 201"/>
                <a:gd name="T63" fmla="*/ 105 h 213"/>
                <a:gd name="T64" fmla="*/ 197 w 201"/>
                <a:gd name="T65" fmla="*/ 85 h 213"/>
                <a:gd name="T66" fmla="*/ 201 w 201"/>
                <a:gd name="T67" fmla="*/ 79 h 213"/>
                <a:gd name="T68" fmla="*/ 201 w 201"/>
                <a:gd name="T69" fmla="*/ 73 h 213"/>
                <a:gd name="T70" fmla="*/ 194 w 201"/>
                <a:gd name="T71" fmla="*/ 79 h 213"/>
                <a:gd name="T72" fmla="*/ 187 w 201"/>
                <a:gd name="T73" fmla="*/ 92 h 213"/>
                <a:gd name="T74" fmla="*/ 177 w 201"/>
                <a:gd name="T75" fmla="*/ 101 h 213"/>
                <a:gd name="T76" fmla="*/ 168 w 201"/>
                <a:gd name="T77" fmla="*/ 107 h 213"/>
                <a:gd name="T78" fmla="*/ 174 w 201"/>
                <a:gd name="T79" fmla="*/ 93 h 213"/>
                <a:gd name="T80" fmla="*/ 179 w 201"/>
                <a:gd name="T81" fmla="*/ 87 h 213"/>
                <a:gd name="T82" fmla="*/ 180 w 201"/>
                <a:gd name="T83" fmla="*/ 78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1" h="213">
                  <a:moveTo>
                    <a:pt x="178" y="69"/>
                  </a:moveTo>
                  <a:cubicBezTo>
                    <a:pt x="177" y="68"/>
                    <a:pt x="177" y="68"/>
                    <a:pt x="177" y="68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6" y="62"/>
                    <a:pt x="176" y="62"/>
                    <a:pt x="176" y="62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4" y="45"/>
                    <a:pt x="164" y="45"/>
                    <a:pt x="164" y="45"/>
                  </a:cubicBezTo>
                  <a:cubicBezTo>
                    <a:pt x="157" y="44"/>
                    <a:pt x="157" y="44"/>
                    <a:pt x="157" y="44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89" y="22"/>
                    <a:pt x="89" y="22"/>
                    <a:pt x="89" y="22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52" y="144"/>
                    <a:pt x="52" y="144"/>
                    <a:pt x="52" y="144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1" y="159"/>
                    <a:pt x="61" y="159"/>
                    <a:pt x="61" y="159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3" y="173"/>
                    <a:pt x="63" y="173"/>
                    <a:pt x="63" y="173"/>
                  </a:cubicBezTo>
                  <a:cubicBezTo>
                    <a:pt x="65" y="176"/>
                    <a:pt x="65" y="176"/>
                    <a:pt x="65" y="176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5" y="187"/>
                    <a:pt x="65" y="187"/>
                    <a:pt x="65" y="187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7" y="198"/>
                    <a:pt x="67" y="198"/>
                    <a:pt x="67" y="198"/>
                  </a:cubicBezTo>
                  <a:cubicBezTo>
                    <a:pt x="67" y="203"/>
                    <a:pt x="67" y="203"/>
                    <a:pt x="67" y="203"/>
                  </a:cubicBezTo>
                  <a:cubicBezTo>
                    <a:pt x="72" y="203"/>
                    <a:pt x="72" y="203"/>
                    <a:pt x="72" y="203"/>
                  </a:cubicBezTo>
                  <a:cubicBezTo>
                    <a:pt x="72" y="203"/>
                    <a:pt x="76" y="207"/>
                    <a:pt x="77" y="207"/>
                  </a:cubicBezTo>
                  <a:cubicBezTo>
                    <a:pt x="78" y="207"/>
                    <a:pt x="82" y="209"/>
                    <a:pt x="82" y="209"/>
                  </a:cubicBezTo>
                  <a:cubicBezTo>
                    <a:pt x="85" y="213"/>
                    <a:pt x="85" y="213"/>
                    <a:pt x="85" y="213"/>
                  </a:cubicBezTo>
                  <a:cubicBezTo>
                    <a:pt x="184" y="207"/>
                    <a:pt x="184" y="207"/>
                    <a:pt x="184" y="207"/>
                  </a:cubicBezTo>
                  <a:cubicBezTo>
                    <a:pt x="184" y="195"/>
                    <a:pt x="184" y="195"/>
                    <a:pt x="184" y="195"/>
                  </a:cubicBezTo>
                  <a:cubicBezTo>
                    <a:pt x="184" y="191"/>
                    <a:pt x="184" y="191"/>
                    <a:pt x="184" y="191"/>
                  </a:cubicBezTo>
                  <a:cubicBezTo>
                    <a:pt x="179" y="179"/>
                    <a:pt x="179" y="179"/>
                    <a:pt x="179" y="179"/>
                  </a:cubicBezTo>
                  <a:cubicBezTo>
                    <a:pt x="178" y="172"/>
                    <a:pt x="178" y="172"/>
                    <a:pt x="178" y="172"/>
                  </a:cubicBezTo>
                  <a:cubicBezTo>
                    <a:pt x="179" y="164"/>
                    <a:pt x="179" y="164"/>
                    <a:pt x="179" y="164"/>
                  </a:cubicBezTo>
                  <a:cubicBezTo>
                    <a:pt x="181" y="158"/>
                    <a:pt x="181" y="158"/>
                    <a:pt x="181" y="158"/>
                  </a:cubicBezTo>
                  <a:cubicBezTo>
                    <a:pt x="182" y="155"/>
                    <a:pt x="182" y="155"/>
                    <a:pt x="182" y="155"/>
                  </a:cubicBezTo>
                  <a:cubicBezTo>
                    <a:pt x="184" y="152"/>
                    <a:pt x="184" y="152"/>
                    <a:pt x="184" y="152"/>
                  </a:cubicBezTo>
                  <a:cubicBezTo>
                    <a:pt x="182" y="147"/>
                    <a:pt x="182" y="147"/>
                    <a:pt x="182" y="147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6"/>
                    <a:pt x="182" y="136"/>
                    <a:pt x="182" y="13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7" y="110"/>
                    <a:pt x="187" y="110"/>
                    <a:pt x="187" y="110"/>
                  </a:cubicBezTo>
                  <a:cubicBezTo>
                    <a:pt x="188" y="105"/>
                    <a:pt x="188" y="105"/>
                    <a:pt x="188" y="105"/>
                  </a:cubicBezTo>
                  <a:cubicBezTo>
                    <a:pt x="191" y="99"/>
                    <a:pt x="191" y="99"/>
                    <a:pt x="191" y="9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85"/>
                    <a:pt x="197" y="85"/>
                    <a:pt x="197" y="85"/>
                  </a:cubicBezTo>
                  <a:cubicBezTo>
                    <a:pt x="197" y="82"/>
                    <a:pt x="197" y="82"/>
                    <a:pt x="197" y="82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201" y="79"/>
                    <a:pt x="201" y="79"/>
                    <a:pt x="201" y="79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201" y="75"/>
                    <a:pt x="201" y="75"/>
                    <a:pt x="201" y="75"/>
                  </a:cubicBezTo>
                  <a:cubicBezTo>
                    <a:pt x="201" y="73"/>
                    <a:pt x="201" y="73"/>
                    <a:pt x="201" y="73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4" y="79"/>
                    <a:pt x="194" y="79"/>
                    <a:pt x="194" y="79"/>
                  </a:cubicBezTo>
                  <a:cubicBezTo>
                    <a:pt x="193" y="84"/>
                    <a:pt x="193" y="84"/>
                    <a:pt x="193" y="84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1" y="95"/>
                    <a:pt x="181" y="95"/>
                    <a:pt x="181" y="95"/>
                  </a:cubicBezTo>
                  <a:cubicBezTo>
                    <a:pt x="178" y="99"/>
                    <a:pt x="178" y="99"/>
                    <a:pt x="178" y="99"/>
                  </a:cubicBezTo>
                  <a:cubicBezTo>
                    <a:pt x="177" y="101"/>
                    <a:pt x="177" y="101"/>
                    <a:pt x="177" y="101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77" y="89"/>
                    <a:pt x="177" y="89"/>
                    <a:pt x="177" y="89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79" y="80"/>
                    <a:pt x="179" y="80"/>
                    <a:pt x="179" y="80"/>
                  </a:cubicBezTo>
                  <a:cubicBezTo>
                    <a:pt x="180" y="78"/>
                    <a:pt x="180" y="78"/>
                    <a:pt x="180" y="78"/>
                  </a:cubicBezTo>
                  <a:cubicBezTo>
                    <a:pt x="179" y="76"/>
                    <a:pt x="179" y="76"/>
                    <a:pt x="179" y="76"/>
                  </a:cubicBezTo>
                  <a:lnTo>
                    <a:pt x="178" y="6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0" name="Freeform 52"/>
            <p:cNvSpPr>
              <a:spLocks/>
            </p:cNvSpPr>
            <p:nvPr/>
          </p:nvSpPr>
          <p:spPr bwMode="auto">
            <a:xfrm>
              <a:off x="7268005" y="2274435"/>
              <a:ext cx="229357" cy="263085"/>
            </a:xfrm>
            <a:custGeom>
              <a:avLst/>
              <a:gdLst>
                <a:gd name="T0" fmla="*/ 114 w 136"/>
                <a:gd name="T1" fmla="*/ 8 h 156"/>
                <a:gd name="T2" fmla="*/ 101 w 136"/>
                <a:gd name="T3" fmla="*/ 17 h 156"/>
                <a:gd name="T4" fmla="*/ 93 w 136"/>
                <a:gd name="T5" fmla="*/ 22 h 156"/>
                <a:gd name="T6" fmla="*/ 88 w 136"/>
                <a:gd name="T7" fmla="*/ 27 h 156"/>
                <a:gd name="T8" fmla="*/ 82 w 136"/>
                <a:gd name="T9" fmla="*/ 27 h 156"/>
                <a:gd name="T10" fmla="*/ 74 w 136"/>
                <a:gd name="T11" fmla="*/ 33 h 156"/>
                <a:gd name="T12" fmla="*/ 69 w 136"/>
                <a:gd name="T13" fmla="*/ 33 h 156"/>
                <a:gd name="T14" fmla="*/ 65 w 136"/>
                <a:gd name="T15" fmla="*/ 31 h 156"/>
                <a:gd name="T16" fmla="*/ 60 w 136"/>
                <a:gd name="T17" fmla="*/ 29 h 156"/>
                <a:gd name="T18" fmla="*/ 55 w 136"/>
                <a:gd name="T19" fmla="*/ 27 h 156"/>
                <a:gd name="T20" fmla="*/ 47 w 136"/>
                <a:gd name="T21" fmla="*/ 23 h 156"/>
                <a:gd name="T22" fmla="*/ 0 w 136"/>
                <a:gd name="T23" fmla="*/ 28 h 156"/>
                <a:gd name="T24" fmla="*/ 16 w 136"/>
                <a:gd name="T25" fmla="*/ 136 h 156"/>
                <a:gd name="T26" fmla="*/ 22 w 136"/>
                <a:gd name="T27" fmla="*/ 133 h 156"/>
                <a:gd name="T28" fmla="*/ 31 w 136"/>
                <a:gd name="T29" fmla="*/ 140 h 156"/>
                <a:gd name="T30" fmla="*/ 34 w 136"/>
                <a:gd name="T31" fmla="*/ 146 h 156"/>
                <a:gd name="T32" fmla="*/ 42 w 136"/>
                <a:gd name="T33" fmla="*/ 148 h 156"/>
                <a:gd name="T34" fmla="*/ 46 w 136"/>
                <a:gd name="T35" fmla="*/ 151 h 156"/>
                <a:gd name="T36" fmla="*/ 49 w 136"/>
                <a:gd name="T37" fmla="*/ 149 h 156"/>
                <a:gd name="T38" fmla="*/ 52 w 136"/>
                <a:gd name="T39" fmla="*/ 146 h 156"/>
                <a:gd name="T40" fmla="*/ 60 w 136"/>
                <a:gd name="T41" fmla="*/ 150 h 156"/>
                <a:gd name="T42" fmla="*/ 67 w 136"/>
                <a:gd name="T43" fmla="*/ 148 h 156"/>
                <a:gd name="T44" fmla="*/ 71 w 136"/>
                <a:gd name="T45" fmla="*/ 144 h 156"/>
                <a:gd name="T46" fmla="*/ 75 w 136"/>
                <a:gd name="T47" fmla="*/ 146 h 156"/>
                <a:gd name="T48" fmla="*/ 83 w 136"/>
                <a:gd name="T49" fmla="*/ 155 h 156"/>
                <a:gd name="T50" fmla="*/ 85 w 136"/>
                <a:gd name="T51" fmla="*/ 156 h 156"/>
                <a:gd name="T52" fmla="*/ 92 w 136"/>
                <a:gd name="T53" fmla="*/ 149 h 156"/>
                <a:gd name="T54" fmla="*/ 94 w 136"/>
                <a:gd name="T55" fmla="*/ 142 h 156"/>
                <a:gd name="T56" fmla="*/ 100 w 136"/>
                <a:gd name="T57" fmla="*/ 128 h 156"/>
                <a:gd name="T58" fmla="*/ 105 w 136"/>
                <a:gd name="T59" fmla="*/ 130 h 156"/>
                <a:gd name="T60" fmla="*/ 109 w 136"/>
                <a:gd name="T61" fmla="*/ 116 h 156"/>
                <a:gd name="T62" fmla="*/ 118 w 136"/>
                <a:gd name="T63" fmla="*/ 110 h 156"/>
                <a:gd name="T64" fmla="*/ 129 w 136"/>
                <a:gd name="T65" fmla="*/ 99 h 156"/>
                <a:gd name="T66" fmla="*/ 131 w 136"/>
                <a:gd name="T67" fmla="*/ 91 h 156"/>
                <a:gd name="T68" fmla="*/ 132 w 136"/>
                <a:gd name="T69" fmla="*/ 77 h 156"/>
                <a:gd name="T70" fmla="*/ 133 w 136"/>
                <a:gd name="T71" fmla="*/ 70 h 156"/>
                <a:gd name="T72" fmla="*/ 133 w 136"/>
                <a:gd name="T73" fmla="*/ 61 h 156"/>
                <a:gd name="T74" fmla="*/ 133 w 136"/>
                <a:gd name="T75" fmla="*/ 55 h 156"/>
                <a:gd name="T76" fmla="*/ 126 w 136"/>
                <a:gd name="T7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6" h="156">
                  <a:moveTo>
                    <a:pt x="121" y="5"/>
                  </a:moveTo>
                  <a:lnTo>
                    <a:pt x="114" y="8"/>
                  </a:lnTo>
                  <a:lnTo>
                    <a:pt x="108" y="13"/>
                  </a:lnTo>
                  <a:lnTo>
                    <a:pt x="101" y="17"/>
                  </a:lnTo>
                  <a:lnTo>
                    <a:pt x="96" y="21"/>
                  </a:lnTo>
                  <a:lnTo>
                    <a:pt x="93" y="22"/>
                  </a:lnTo>
                  <a:lnTo>
                    <a:pt x="91" y="24"/>
                  </a:lnTo>
                  <a:lnTo>
                    <a:pt x="88" y="27"/>
                  </a:lnTo>
                  <a:lnTo>
                    <a:pt x="85" y="27"/>
                  </a:lnTo>
                  <a:lnTo>
                    <a:pt x="82" y="27"/>
                  </a:lnTo>
                  <a:lnTo>
                    <a:pt x="78" y="29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9" y="33"/>
                  </a:lnTo>
                  <a:lnTo>
                    <a:pt x="68" y="33"/>
                  </a:lnTo>
                  <a:lnTo>
                    <a:pt x="65" y="31"/>
                  </a:lnTo>
                  <a:lnTo>
                    <a:pt x="62" y="28"/>
                  </a:lnTo>
                  <a:lnTo>
                    <a:pt x="60" y="29"/>
                  </a:lnTo>
                  <a:lnTo>
                    <a:pt x="56" y="28"/>
                  </a:lnTo>
                  <a:lnTo>
                    <a:pt x="55" y="27"/>
                  </a:lnTo>
                  <a:lnTo>
                    <a:pt x="51" y="24"/>
                  </a:lnTo>
                  <a:lnTo>
                    <a:pt x="47" y="23"/>
                  </a:lnTo>
                  <a:lnTo>
                    <a:pt x="39" y="22"/>
                  </a:lnTo>
                  <a:lnTo>
                    <a:pt x="0" y="28"/>
                  </a:lnTo>
                  <a:lnTo>
                    <a:pt x="11" y="134"/>
                  </a:lnTo>
                  <a:lnTo>
                    <a:pt x="16" y="136"/>
                  </a:lnTo>
                  <a:lnTo>
                    <a:pt x="21" y="134"/>
                  </a:lnTo>
                  <a:lnTo>
                    <a:pt x="22" y="133"/>
                  </a:lnTo>
                  <a:lnTo>
                    <a:pt x="27" y="137"/>
                  </a:lnTo>
                  <a:lnTo>
                    <a:pt x="31" y="140"/>
                  </a:lnTo>
                  <a:lnTo>
                    <a:pt x="33" y="144"/>
                  </a:lnTo>
                  <a:lnTo>
                    <a:pt x="34" y="146"/>
                  </a:lnTo>
                  <a:lnTo>
                    <a:pt x="39" y="147"/>
                  </a:lnTo>
                  <a:lnTo>
                    <a:pt x="42" y="148"/>
                  </a:lnTo>
                  <a:lnTo>
                    <a:pt x="44" y="149"/>
                  </a:lnTo>
                  <a:lnTo>
                    <a:pt x="46" y="151"/>
                  </a:lnTo>
                  <a:lnTo>
                    <a:pt x="49" y="150"/>
                  </a:lnTo>
                  <a:lnTo>
                    <a:pt x="49" y="149"/>
                  </a:lnTo>
                  <a:lnTo>
                    <a:pt x="51" y="147"/>
                  </a:lnTo>
                  <a:lnTo>
                    <a:pt x="52" y="146"/>
                  </a:lnTo>
                  <a:lnTo>
                    <a:pt x="55" y="148"/>
                  </a:lnTo>
                  <a:lnTo>
                    <a:pt x="60" y="150"/>
                  </a:lnTo>
                  <a:lnTo>
                    <a:pt x="66" y="149"/>
                  </a:lnTo>
                  <a:lnTo>
                    <a:pt x="67" y="148"/>
                  </a:lnTo>
                  <a:lnTo>
                    <a:pt x="69" y="145"/>
                  </a:lnTo>
                  <a:lnTo>
                    <a:pt x="71" y="144"/>
                  </a:lnTo>
                  <a:lnTo>
                    <a:pt x="72" y="143"/>
                  </a:lnTo>
                  <a:lnTo>
                    <a:pt x="75" y="146"/>
                  </a:lnTo>
                  <a:lnTo>
                    <a:pt x="79" y="151"/>
                  </a:lnTo>
                  <a:lnTo>
                    <a:pt x="83" y="155"/>
                  </a:lnTo>
                  <a:lnTo>
                    <a:pt x="86" y="155"/>
                  </a:lnTo>
                  <a:lnTo>
                    <a:pt x="85" y="156"/>
                  </a:lnTo>
                  <a:lnTo>
                    <a:pt x="88" y="153"/>
                  </a:lnTo>
                  <a:lnTo>
                    <a:pt x="92" y="149"/>
                  </a:lnTo>
                  <a:lnTo>
                    <a:pt x="94" y="146"/>
                  </a:lnTo>
                  <a:lnTo>
                    <a:pt x="94" y="142"/>
                  </a:lnTo>
                  <a:lnTo>
                    <a:pt x="97" y="131"/>
                  </a:lnTo>
                  <a:lnTo>
                    <a:pt x="100" y="128"/>
                  </a:lnTo>
                  <a:lnTo>
                    <a:pt x="104" y="131"/>
                  </a:lnTo>
                  <a:lnTo>
                    <a:pt x="105" y="130"/>
                  </a:lnTo>
                  <a:lnTo>
                    <a:pt x="106" y="120"/>
                  </a:lnTo>
                  <a:lnTo>
                    <a:pt x="109" y="116"/>
                  </a:lnTo>
                  <a:lnTo>
                    <a:pt x="113" y="110"/>
                  </a:lnTo>
                  <a:lnTo>
                    <a:pt x="118" y="110"/>
                  </a:lnTo>
                  <a:lnTo>
                    <a:pt x="121" y="106"/>
                  </a:lnTo>
                  <a:lnTo>
                    <a:pt x="129" y="99"/>
                  </a:lnTo>
                  <a:lnTo>
                    <a:pt x="131" y="94"/>
                  </a:lnTo>
                  <a:lnTo>
                    <a:pt x="131" y="91"/>
                  </a:lnTo>
                  <a:lnTo>
                    <a:pt x="132" y="83"/>
                  </a:lnTo>
                  <a:lnTo>
                    <a:pt x="132" y="77"/>
                  </a:lnTo>
                  <a:lnTo>
                    <a:pt x="133" y="74"/>
                  </a:lnTo>
                  <a:lnTo>
                    <a:pt x="133" y="70"/>
                  </a:lnTo>
                  <a:lnTo>
                    <a:pt x="133" y="62"/>
                  </a:lnTo>
                  <a:lnTo>
                    <a:pt x="133" y="61"/>
                  </a:lnTo>
                  <a:lnTo>
                    <a:pt x="132" y="58"/>
                  </a:lnTo>
                  <a:lnTo>
                    <a:pt x="133" y="55"/>
                  </a:lnTo>
                  <a:lnTo>
                    <a:pt x="136" y="55"/>
                  </a:lnTo>
                  <a:lnTo>
                    <a:pt x="126" y="0"/>
                  </a:lnTo>
                  <a:lnTo>
                    <a:pt x="121" y="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1" name="Freeform 53"/>
            <p:cNvSpPr>
              <a:spLocks/>
            </p:cNvSpPr>
            <p:nvPr/>
          </p:nvSpPr>
          <p:spPr bwMode="auto">
            <a:xfrm>
              <a:off x="7119598" y="2319970"/>
              <a:ext cx="168644" cy="290068"/>
            </a:xfrm>
            <a:custGeom>
              <a:avLst/>
              <a:gdLst>
                <a:gd name="T0" fmla="*/ 5 w 100"/>
                <a:gd name="T1" fmla="*/ 167 h 172"/>
                <a:gd name="T2" fmla="*/ 16 w 100"/>
                <a:gd name="T3" fmla="*/ 163 h 172"/>
                <a:gd name="T4" fmla="*/ 24 w 100"/>
                <a:gd name="T5" fmla="*/ 163 h 172"/>
                <a:gd name="T6" fmla="*/ 31 w 100"/>
                <a:gd name="T7" fmla="*/ 168 h 172"/>
                <a:gd name="T8" fmla="*/ 32 w 100"/>
                <a:gd name="T9" fmla="*/ 163 h 172"/>
                <a:gd name="T10" fmla="*/ 38 w 100"/>
                <a:gd name="T11" fmla="*/ 161 h 172"/>
                <a:gd name="T12" fmla="*/ 44 w 100"/>
                <a:gd name="T13" fmla="*/ 163 h 172"/>
                <a:gd name="T14" fmla="*/ 49 w 100"/>
                <a:gd name="T15" fmla="*/ 161 h 172"/>
                <a:gd name="T16" fmla="*/ 52 w 100"/>
                <a:gd name="T17" fmla="*/ 154 h 172"/>
                <a:gd name="T18" fmla="*/ 55 w 100"/>
                <a:gd name="T19" fmla="*/ 150 h 172"/>
                <a:gd name="T20" fmla="*/ 59 w 100"/>
                <a:gd name="T21" fmla="*/ 157 h 172"/>
                <a:gd name="T22" fmla="*/ 66 w 100"/>
                <a:gd name="T23" fmla="*/ 157 h 172"/>
                <a:gd name="T24" fmla="*/ 68 w 100"/>
                <a:gd name="T25" fmla="*/ 150 h 172"/>
                <a:gd name="T26" fmla="*/ 74 w 100"/>
                <a:gd name="T27" fmla="*/ 145 h 172"/>
                <a:gd name="T28" fmla="*/ 78 w 100"/>
                <a:gd name="T29" fmla="*/ 139 h 172"/>
                <a:gd name="T30" fmla="*/ 80 w 100"/>
                <a:gd name="T31" fmla="*/ 131 h 172"/>
                <a:gd name="T32" fmla="*/ 81 w 100"/>
                <a:gd name="T33" fmla="*/ 127 h 172"/>
                <a:gd name="T34" fmla="*/ 90 w 100"/>
                <a:gd name="T35" fmla="*/ 125 h 172"/>
                <a:gd name="T36" fmla="*/ 98 w 100"/>
                <a:gd name="T37" fmla="*/ 123 h 172"/>
                <a:gd name="T38" fmla="*/ 99 w 100"/>
                <a:gd name="T39" fmla="*/ 115 h 172"/>
                <a:gd name="T40" fmla="*/ 98 w 100"/>
                <a:gd name="T41" fmla="*/ 112 h 172"/>
                <a:gd name="T42" fmla="*/ 99 w 100"/>
                <a:gd name="T43" fmla="*/ 107 h 172"/>
                <a:gd name="T44" fmla="*/ 88 w 100"/>
                <a:gd name="T45" fmla="*/ 0 h 172"/>
                <a:gd name="T46" fmla="*/ 27 w 100"/>
                <a:gd name="T47" fmla="*/ 5 h 172"/>
                <a:gd name="T48" fmla="*/ 16 w 100"/>
                <a:gd name="T49" fmla="*/ 12 h 172"/>
                <a:gd name="T50" fmla="*/ 8 w 100"/>
                <a:gd name="T51" fmla="*/ 12 h 172"/>
                <a:gd name="T52" fmla="*/ 10 w 100"/>
                <a:gd name="T53" fmla="*/ 106 h 172"/>
                <a:gd name="T54" fmla="*/ 10 w 100"/>
                <a:gd name="T55" fmla="*/ 113 h 172"/>
                <a:gd name="T56" fmla="*/ 15 w 100"/>
                <a:gd name="T57" fmla="*/ 124 h 172"/>
                <a:gd name="T58" fmla="*/ 16 w 100"/>
                <a:gd name="T59" fmla="*/ 134 h 172"/>
                <a:gd name="T60" fmla="*/ 11 w 100"/>
                <a:gd name="T61" fmla="*/ 140 h 172"/>
                <a:gd name="T62" fmla="*/ 8 w 100"/>
                <a:gd name="T63" fmla="*/ 147 h 172"/>
                <a:gd name="T64" fmla="*/ 4 w 100"/>
                <a:gd name="T65" fmla="*/ 156 h 172"/>
                <a:gd name="T66" fmla="*/ 0 w 100"/>
                <a:gd name="T67" fmla="*/ 161 h 172"/>
                <a:gd name="T68" fmla="*/ 1 w 100"/>
                <a:gd name="T69" fmla="*/ 171 h 172"/>
                <a:gd name="T70" fmla="*/ 2 w 100"/>
                <a:gd name="T71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0" h="172">
                  <a:moveTo>
                    <a:pt x="5" y="172"/>
                  </a:moveTo>
                  <a:lnTo>
                    <a:pt x="5" y="167"/>
                  </a:lnTo>
                  <a:lnTo>
                    <a:pt x="13" y="167"/>
                  </a:lnTo>
                  <a:lnTo>
                    <a:pt x="16" y="163"/>
                  </a:lnTo>
                  <a:lnTo>
                    <a:pt x="19" y="163"/>
                  </a:lnTo>
                  <a:lnTo>
                    <a:pt x="24" y="163"/>
                  </a:lnTo>
                  <a:lnTo>
                    <a:pt x="27" y="166"/>
                  </a:lnTo>
                  <a:lnTo>
                    <a:pt x="31" y="168"/>
                  </a:lnTo>
                  <a:lnTo>
                    <a:pt x="32" y="167"/>
                  </a:lnTo>
                  <a:lnTo>
                    <a:pt x="32" y="163"/>
                  </a:lnTo>
                  <a:lnTo>
                    <a:pt x="36" y="162"/>
                  </a:lnTo>
                  <a:lnTo>
                    <a:pt x="38" y="161"/>
                  </a:lnTo>
                  <a:lnTo>
                    <a:pt x="42" y="161"/>
                  </a:lnTo>
                  <a:lnTo>
                    <a:pt x="44" y="163"/>
                  </a:lnTo>
                  <a:lnTo>
                    <a:pt x="48" y="164"/>
                  </a:lnTo>
                  <a:lnTo>
                    <a:pt x="49" y="161"/>
                  </a:lnTo>
                  <a:lnTo>
                    <a:pt x="49" y="157"/>
                  </a:lnTo>
                  <a:lnTo>
                    <a:pt x="52" y="154"/>
                  </a:lnTo>
                  <a:lnTo>
                    <a:pt x="53" y="150"/>
                  </a:lnTo>
                  <a:lnTo>
                    <a:pt x="55" y="150"/>
                  </a:lnTo>
                  <a:lnTo>
                    <a:pt x="56" y="154"/>
                  </a:lnTo>
                  <a:lnTo>
                    <a:pt x="59" y="157"/>
                  </a:lnTo>
                  <a:lnTo>
                    <a:pt x="60" y="158"/>
                  </a:lnTo>
                  <a:lnTo>
                    <a:pt x="66" y="157"/>
                  </a:lnTo>
                  <a:lnTo>
                    <a:pt x="68" y="153"/>
                  </a:lnTo>
                  <a:lnTo>
                    <a:pt x="68" y="150"/>
                  </a:lnTo>
                  <a:lnTo>
                    <a:pt x="71" y="145"/>
                  </a:lnTo>
                  <a:lnTo>
                    <a:pt x="74" y="145"/>
                  </a:lnTo>
                  <a:lnTo>
                    <a:pt x="76" y="143"/>
                  </a:lnTo>
                  <a:lnTo>
                    <a:pt x="78" y="139"/>
                  </a:lnTo>
                  <a:lnTo>
                    <a:pt x="80" y="135"/>
                  </a:lnTo>
                  <a:lnTo>
                    <a:pt x="80" y="131"/>
                  </a:lnTo>
                  <a:lnTo>
                    <a:pt x="81" y="129"/>
                  </a:lnTo>
                  <a:lnTo>
                    <a:pt x="81" y="127"/>
                  </a:lnTo>
                  <a:lnTo>
                    <a:pt x="82" y="126"/>
                  </a:lnTo>
                  <a:lnTo>
                    <a:pt x="90" y="125"/>
                  </a:lnTo>
                  <a:lnTo>
                    <a:pt x="94" y="123"/>
                  </a:lnTo>
                  <a:lnTo>
                    <a:pt x="98" y="123"/>
                  </a:lnTo>
                  <a:lnTo>
                    <a:pt x="100" y="121"/>
                  </a:lnTo>
                  <a:lnTo>
                    <a:pt x="99" y="115"/>
                  </a:lnTo>
                  <a:lnTo>
                    <a:pt x="100" y="113"/>
                  </a:lnTo>
                  <a:lnTo>
                    <a:pt x="98" y="112"/>
                  </a:lnTo>
                  <a:lnTo>
                    <a:pt x="97" y="108"/>
                  </a:lnTo>
                  <a:lnTo>
                    <a:pt x="99" y="107"/>
                  </a:lnTo>
                  <a:lnTo>
                    <a:pt x="88" y="1"/>
                  </a:lnTo>
                  <a:lnTo>
                    <a:pt x="88" y="0"/>
                  </a:lnTo>
                  <a:lnTo>
                    <a:pt x="27" y="4"/>
                  </a:lnTo>
                  <a:lnTo>
                    <a:pt x="27" y="5"/>
                  </a:lnTo>
                  <a:lnTo>
                    <a:pt x="20" y="9"/>
                  </a:lnTo>
                  <a:lnTo>
                    <a:pt x="16" y="12"/>
                  </a:lnTo>
                  <a:lnTo>
                    <a:pt x="13" y="13"/>
                  </a:lnTo>
                  <a:lnTo>
                    <a:pt x="8" y="12"/>
                  </a:lnTo>
                  <a:lnTo>
                    <a:pt x="11" y="103"/>
                  </a:lnTo>
                  <a:lnTo>
                    <a:pt x="10" y="106"/>
                  </a:lnTo>
                  <a:lnTo>
                    <a:pt x="10" y="109"/>
                  </a:lnTo>
                  <a:lnTo>
                    <a:pt x="10" y="113"/>
                  </a:lnTo>
                  <a:lnTo>
                    <a:pt x="11" y="117"/>
                  </a:lnTo>
                  <a:lnTo>
                    <a:pt x="15" y="124"/>
                  </a:lnTo>
                  <a:lnTo>
                    <a:pt x="16" y="130"/>
                  </a:lnTo>
                  <a:lnTo>
                    <a:pt x="16" y="134"/>
                  </a:lnTo>
                  <a:lnTo>
                    <a:pt x="13" y="136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7"/>
                  </a:lnTo>
                  <a:lnTo>
                    <a:pt x="5" y="150"/>
                  </a:lnTo>
                  <a:lnTo>
                    <a:pt x="4" y="156"/>
                  </a:lnTo>
                  <a:lnTo>
                    <a:pt x="2" y="157"/>
                  </a:lnTo>
                  <a:lnTo>
                    <a:pt x="0" y="161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2" y="172"/>
                  </a:lnTo>
                  <a:lnTo>
                    <a:pt x="2" y="172"/>
                  </a:lnTo>
                  <a:lnTo>
                    <a:pt x="5" y="172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2" name="Freeform 54"/>
            <p:cNvSpPr>
              <a:spLocks/>
            </p:cNvSpPr>
            <p:nvPr/>
          </p:nvSpPr>
          <p:spPr bwMode="auto">
            <a:xfrm>
              <a:off x="6929030" y="2282869"/>
              <a:ext cx="217551" cy="381136"/>
            </a:xfrm>
            <a:custGeom>
              <a:avLst/>
              <a:gdLst>
                <a:gd name="T0" fmla="*/ 88 w 129"/>
                <a:gd name="T1" fmla="*/ 217 h 226"/>
                <a:gd name="T2" fmla="*/ 96 w 129"/>
                <a:gd name="T3" fmla="*/ 222 h 226"/>
                <a:gd name="T4" fmla="*/ 102 w 129"/>
                <a:gd name="T5" fmla="*/ 222 h 226"/>
                <a:gd name="T6" fmla="*/ 102 w 129"/>
                <a:gd name="T7" fmla="*/ 216 h 226"/>
                <a:gd name="T8" fmla="*/ 105 w 129"/>
                <a:gd name="T9" fmla="*/ 209 h 226"/>
                <a:gd name="T10" fmla="*/ 113 w 129"/>
                <a:gd name="T11" fmla="*/ 206 h 226"/>
                <a:gd name="T12" fmla="*/ 112 w 129"/>
                <a:gd name="T13" fmla="*/ 200 h 226"/>
                <a:gd name="T14" fmla="*/ 112 w 129"/>
                <a:gd name="T15" fmla="*/ 195 h 226"/>
                <a:gd name="T16" fmla="*/ 115 w 129"/>
                <a:gd name="T17" fmla="*/ 194 h 226"/>
                <a:gd name="T18" fmla="*/ 113 w 129"/>
                <a:gd name="T19" fmla="*/ 189 h 226"/>
                <a:gd name="T20" fmla="*/ 115 w 129"/>
                <a:gd name="T21" fmla="*/ 179 h 226"/>
                <a:gd name="T22" fmla="*/ 118 w 129"/>
                <a:gd name="T23" fmla="*/ 172 h 226"/>
                <a:gd name="T24" fmla="*/ 123 w 129"/>
                <a:gd name="T25" fmla="*/ 167 h 226"/>
                <a:gd name="T26" fmla="*/ 126 w 129"/>
                <a:gd name="T27" fmla="*/ 158 h 226"/>
                <a:gd name="T28" fmla="*/ 129 w 129"/>
                <a:gd name="T29" fmla="*/ 152 h 226"/>
                <a:gd name="T30" fmla="*/ 124 w 129"/>
                <a:gd name="T31" fmla="*/ 139 h 226"/>
                <a:gd name="T32" fmla="*/ 123 w 129"/>
                <a:gd name="T33" fmla="*/ 131 h 226"/>
                <a:gd name="T34" fmla="*/ 124 w 129"/>
                <a:gd name="T35" fmla="*/ 125 h 226"/>
                <a:gd name="T36" fmla="*/ 122 w 129"/>
                <a:gd name="T37" fmla="*/ 34 h 226"/>
                <a:gd name="T38" fmla="*/ 116 w 129"/>
                <a:gd name="T39" fmla="*/ 26 h 226"/>
                <a:gd name="T40" fmla="*/ 113 w 129"/>
                <a:gd name="T41" fmla="*/ 17 h 226"/>
                <a:gd name="T42" fmla="*/ 107 w 129"/>
                <a:gd name="T43" fmla="*/ 3 h 226"/>
                <a:gd name="T44" fmla="*/ 24 w 129"/>
                <a:gd name="T45" fmla="*/ 5 h 226"/>
                <a:gd name="T46" fmla="*/ 22 w 129"/>
                <a:gd name="T47" fmla="*/ 3 h 226"/>
                <a:gd name="T48" fmla="*/ 21 w 129"/>
                <a:gd name="T49" fmla="*/ 8 h 226"/>
                <a:gd name="T50" fmla="*/ 28 w 129"/>
                <a:gd name="T51" fmla="*/ 14 h 226"/>
                <a:gd name="T52" fmla="*/ 38 w 129"/>
                <a:gd name="T53" fmla="*/ 23 h 226"/>
                <a:gd name="T54" fmla="*/ 36 w 129"/>
                <a:gd name="T55" fmla="*/ 32 h 226"/>
                <a:gd name="T56" fmla="*/ 31 w 129"/>
                <a:gd name="T57" fmla="*/ 43 h 226"/>
                <a:gd name="T58" fmla="*/ 27 w 129"/>
                <a:gd name="T59" fmla="*/ 47 h 226"/>
                <a:gd name="T60" fmla="*/ 15 w 129"/>
                <a:gd name="T61" fmla="*/ 50 h 226"/>
                <a:gd name="T62" fmla="*/ 12 w 129"/>
                <a:gd name="T63" fmla="*/ 55 h 226"/>
                <a:gd name="T64" fmla="*/ 15 w 129"/>
                <a:gd name="T65" fmla="*/ 65 h 226"/>
                <a:gd name="T66" fmla="*/ 13 w 129"/>
                <a:gd name="T67" fmla="*/ 70 h 226"/>
                <a:gd name="T68" fmla="*/ 11 w 129"/>
                <a:gd name="T69" fmla="*/ 77 h 226"/>
                <a:gd name="T70" fmla="*/ 2 w 129"/>
                <a:gd name="T71" fmla="*/ 86 h 226"/>
                <a:gd name="T72" fmla="*/ 0 w 129"/>
                <a:gd name="T73" fmla="*/ 95 h 226"/>
                <a:gd name="T74" fmla="*/ 0 w 129"/>
                <a:gd name="T75" fmla="*/ 113 h 226"/>
                <a:gd name="T76" fmla="*/ 21 w 129"/>
                <a:gd name="T77" fmla="*/ 136 h 226"/>
                <a:gd name="T78" fmla="*/ 25 w 129"/>
                <a:gd name="T79" fmla="*/ 150 h 226"/>
                <a:gd name="T80" fmla="*/ 31 w 129"/>
                <a:gd name="T81" fmla="*/ 151 h 226"/>
                <a:gd name="T82" fmla="*/ 39 w 129"/>
                <a:gd name="T83" fmla="*/ 150 h 226"/>
                <a:gd name="T84" fmla="*/ 45 w 129"/>
                <a:gd name="T85" fmla="*/ 156 h 226"/>
                <a:gd name="T86" fmla="*/ 41 w 129"/>
                <a:gd name="T87" fmla="*/ 167 h 226"/>
                <a:gd name="T88" fmla="*/ 39 w 129"/>
                <a:gd name="T89" fmla="*/ 175 h 226"/>
                <a:gd name="T90" fmla="*/ 44 w 129"/>
                <a:gd name="T91" fmla="*/ 185 h 226"/>
                <a:gd name="T92" fmla="*/ 53 w 129"/>
                <a:gd name="T93" fmla="*/ 189 h 226"/>
                <a:gd name="T94" fmla="*/ 68 w 129"/>
                <a:gd name="T95" fmla="*/ 200 h 226"/>
                <a:gd name="T96" fmla="*/ 70 w 129"/>
                <a:gd name="T97" fmla="*/ 214 h 226"/>
                <a:gd name="T98" fmla="*/ 74 w 129"/>
                <a:gd name="T99" fmla="*/ 222 h 226"/>
                <a:gd name="T100" fmla="*/ 76 w 129"/>
                <a:gd name="T101" fmla="*/ 222 h 226"/>
                <a:gd name="T102" fmla="*/ 83 w 129"/>
                <a:gd name="T103" fmla="*/ 22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9" h="226">
                  <a:moveTo>
                    <a:pt x="86" y="218"/>
                  </a:moveTo>
                  <a:lnTo>
                    <a:pt x="88" y="217"/>
                  </a:lnTo>
                  <a:lnTo>
                    <a:pt x="92" y="219"/>
                  </a:lnTo>
                  <a:lnTo>
                    <a:pt x="96" y="222"/>
                  </a:lnTo>
                  <a:lnTo>
                    <a:pt x="99" y="222"/>
                  </a:lnTo>
                  <a:lnTo>
                    <a:pt x="102" y="222"/>
                  </a:lnTo>
                  <a:lnTo>
                    <a:pt x="104" y="221"/>
                  </a:lnTo>
                  <a:lnTo>
                    <a:pt x="102" y="216"/>
                  </a:lnTo>
                  <a:lnTo>
                    <a:pt x="102" y="211"/>
                  </a:lnTo>
                  <a:lnTo>
                    <a:pt x="105" y="209"/>
                  </a:lnTo>
                  <a:lnTo>
                    <a:pt x="111" y="207"/>
                  </a:lnTo>
                  <a:lnTo>
                    <a:pt x="113" y="206"/>
                  </a:lnTo>
                  <a:lnTo>
                    <a:pt x="112" y="203"/>
                  </a:lnTo>
                  <a:lnTo>
                    <a:pt x="112" y="200"/>
                  </a:lnTo>
                  <a:lnTo>
                    <a:pt x="112" y="199"/>
                  </a:lnTo>
                  <a:lnTo>
                    <a:pt x="112" y="195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4" y="193"/>
                  </a:lnTo>
                  <a:lnTo>
                    <a:pt x="113" y="189"/>
                  </a:lnTo>
                  <a:lnTo>
                    <a:pt x="113" y="183"/>
                  </a:lnTo>
                  <a:lnTo>
                    <a:pt x="115" y="179"/>
                  </a:lnTo>
                  <a:lnTo>
                    <a:pt x="117" y="178"/>
                  </a:lnTo>
                  <a:lnTo>
                    <a:pt x="118" y="172"/>
                  </a:lnTo>
                  <a:lnTo>
                    <a:pt x="121" y="169"/>
                  </a:lnTo>
                  <a:lnTo>
                    <a:pt x="123" y="167"/>
                  </a:lnTo>
                  <a:lnTo>
                    <a:pt x="124" y="162"/>
                  </a:lnTo>
                  <a:lnTo>
                    <a:pt x="126" y="158"/>
                  </a:lnTo>
                  <a:lnTo>
                    <a:pt x="129" y="156"/>
                  </a:lnTo>
                  <a:lnTo>
                    <a:pt x="129" y="152"/>
                  </a:lnTo>
                  <a:lnTo>
                    <a:pt x="128" y="146"/>
                  </a:lnTo>
                  <a:lnTo>
                    <a:pt x="124" y="139"/>
                  </a:lnTo>
                  <a:lnTo>
                    <a:pt x="123" y="135"/>
                  </a:lnTo>
                  <a:lnTo>
                    <a:pt x="123" y="131"/>
                  </a:lnTo>
                  <a:lnTo>
                    <a:pt x="123" y="128"/>
                  </a:lnTo>
                  <a:lnTo>
                    <a:pt x="124" y="125"/>
                  </a:lnTo>
                  <a:lnTo>
                    <a:pt x="121" y="34"/>
                  </a:lnTo>
                  <a:lnTo>
                    <a:pt x="122" y="34"/>
                  </a:lnTo>
                  <a:lnTo>
                    <a:pt x="118" y="31"/>
                  </a:lnTo>
                  <a:lnTo>
                    <a:pt x="116" y="26"/>
                  </a:lnTo>
                  <a:lnTo>
                    <a:pt x="114" y="23"/>
                  </a:lnTo>
                  <a:lnTo>
                    <a:pt x="113" y="17"/>
                  </a:lnTo>
                  <a:lnTo>
                    <a:pt x="109" y="13"/>
                  </a:lnTo>
                  <a:lnTo>
                    <a:pt x="107" y="3"/>
                  </a:lnTo>
                  <a:lnTo>
                    <a:pt x="107" y="0"/>
                  </a:lnTo>
                  <a:lnTo>
                    <a:pt x="24" y="5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1" y="6"/>
                  </a:lnTo>
                  <a:lnTo>
                    <a:pt x="21" y="8"/>
                  </a:lnTo>
                  <a:lnTo>
                    <a:pt x="24" y="11"/>
                  </a:lnTo>
                  <a:lnTo>
                    <a:pt x="28" y="14"/>
                  </a:lnTo>
                  <a:lnTo>
                    <a:pt x="33" y="18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6" y="32"/>
                  </a:lnTo>
                  <a:lnTo>
                    <a:pt x="34" y="35"/>
                  </a:lnTo>
                  <a:lnTo>
                    <a:pt x="31" y="43"/>
                  </a:lnTo>
                  <a:lnTo>
                    <a:pt x="29" y="45"/>
                  </a:lnTo>
                  <a:lnTo>
                    <a:pt x="27" y="47"/>
                  </a:lnTo>
                  <a:lnTo>
                    <a:pt x="21" y="50"/>
                  </a:lnTo>
                  <a:lnTo>
                    <a:pt x="15" y="50"/>
                  </a:lnTo>
                  <a:lnTo>
                    <a:pt x="12" y="51"/>
                  </a:lnTo>
                  <a:lnTo>
                    <a:pt x="12" y="55"/>
                  </a:lnTo>
                  <a:lnTo>
                    <a:pt x="12" y="58"/>
                  </a:lnTo>
                  <a:lnTo>
                    <a:pt x="15" y="65"/>
                  </a:lnTo>
                  <a:lnTo>
                    <a:pt x="17" y="67"/>
                  </a:lnTo>
                  <a:lnTo>
                    <a:pt x="13" y="70"/>
                  </a:lnTo>
                  <a:lnTo>
                    <a:pt x="13" y="77"/>
                  </a:lnTo>
                  <a:lnTo>
                    <a:pt x="11" y="77"/>
                  </a:lnTo>
                  <a:lnTo>
                    <a:pt x="8" y="80"/>
                  </a:lnTo>
                  <a:lnTo>
                    <a:pt x="2" y="86"/>
                  </a:lnTo>
                  <a:lnTo>
                    <a:pt x="3" y="92"/>
                  </a:lnTo>
                  <a:lnTo>
                    <a:pt x="0" y="95"/>
                  </a:lnTo>
                  <a:lnTo>
                    <a:pt x="0" y="104"/>
                  </a:lnTo>
                  <a:lnTo>
                    <a:pt x="0" y="113"/>
                  </a:lnTo>
                  <a:lnTo>
                    <a:pt x="6" y="123"/>
                  </a:lnTo>
                  <a:lnTo>
                    <a:pt x="21" y="136"/>
                  </a:lnTo>
                  <a:lnTo>
                    <a:pt x="25" y="142"/>
                  </a:lnTo>
                  <a:lnTo>
                    <a:pt x="25" y="150"/>
                  </a:lnTo>
                  <a:lnTo>
                    <a:pt x="30" y="154"/>
                  </a:lnTo>
                  <a:lnTo>
                    <a:pt x="31" y="151"/>
                  </a:lnTo>
                  <a:lnTo>
                    <a:pt x="34" y="150"/>
                  </a:lnTo>
                  <a:lnTo>
                    <a:pt x="39" y="150"/>
                  </a:lnTo>
                  <a:lnTo>
                    <a:pt x="42" y="153"/>
                  </a:lnTo>
                  <a:lnTo>
                    <a:pt x="45" y="156"/>
                  </a:lnTo>
                  <a:lnTo>
                    <a:pt x="42" y="162"/>
                  </a:lnTo>
                  <a:lnTo>
                    <a:pt x="41" y="167"/>
                  </a:lnTo>
                  <a:lnTo>
                    <a:pt x="41" y="170"/>
                  </a:lnTo>
                  <a:lnTo>
                    <a:pt x="39" y="175"/>
                  </a:lnTo>
                  <a:lnTo>
                    <a:pt x="39" y="180"/>
                  </a:lnTo>
                  <a:lnTo>
                    <a:pt x="44" y="185"/>
                  </a:lnTo>
                  <a:lnTo>
                    <a:pt x="51" y="190"/>
                  </a:lnTo>
                  <a:lnTo>
                    <a:pt x="53" y="189"/>
                  </a:lnTo>
                  <a:lnTo>
                    <a:pt x="64" y="196"/>
                  </a:lnTo>
                  <a:lnTo>
                    <a:pt x="68" y="200"/>
                  </a:lnTo>
                  <a:lnTo>
                    <a:pt x="71" y="209"/>
                  </a:lnTo>
                  <a:lnTo>
                    <a:pt x="70" y="214"/>
                  </a:lnTo>
                  <a:lnTo>
                    <a:pt x="69" y="217"/>
                  </a:lnTo>
                  <a:lnTo>
                    <a:pt x="74" y="222"/>
                  </a:lnTo>
                  <a:lnTo>
                    <a:pt x="74" y="226"/>
                  </a:lnTo>
                  <a:lnTo>
                    <a:pt x="76" y="222"/>
                  </a:lnTo>
                  <a:lnTo>
                    <a:pt x="80" y="222"/>
                  </a:lnTo>
                  <a:lnTo>
                    <a:pt x="83" y="221"/>
                  </a:lnTo>
                  <a:lnTo>
                    <a:pt x="86" y="218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3" name="Freeform 55"/>
            <p:cNvSpPr>
              <a:spLocks/>
            </p:cNvSpPr>
            <p:nvPr/>
          </p:nvSpPr>
          <p:spPr bwMode="auto">
            <a:xfrm>
              <a:off x="6662572" y="2198545"/>
              <a:ext cx="330543" cy="242848"/>
            </a:xfrm>
            <a:custGeom>
              <a:avLst/>
              <a:gdLst>
                <a:gd name="T0" fmla="*/ 196 w 231"/>
                <a:gd name="T1" fmla="*/ 154 h 170"/>
                <a:gd name="T2" fmla="*/ 201 w 231"/>
                <a:gd name="T3" fmla="*/ 150 h 170"/>
                <a:gd name="T4" fmla="*/ 206 w 231"/>
                <a:gd name="T5" fmla="*/ 139 h 170"/>
                <a:gd name="T6" fmla="*/ 200 w 231"/>
                <a:gd name="T7" fmla="*/ 128 h 170"/>
                <a:gd name="T8" fmla="*/ 200 w 231"/>
                <a:gd name="T9" fmla="*/ 120 h 170"/>
                <a:gd name="T10" fmla="*/ 211 w 231"/>
                <a:gd name="T11" fmla="*/ 118 h 170"/>
                <a:gd name="T12" fmla="*/ 220 w 231"/>
                <a:gd name="T13" fmla="*/ 113 h 170"/>
                <a:gd name="T14" fmla="*/ 226 w 231"/>
                <a:gd name="T15" fmla="*/ 101 h 170"/>
                <a:gd name="T16" fmla="*/ 231 w 231"/>
                <a:gd name="T17" fmla="*/ 90 h 170"/>
                <a:gd name="T18" fmla="*/ 225 w 231"/>
                <a:gd name="T19" fmla="*/ 81 h 170"/>
                <a:gd name="T20" fmla="*/ 215 w 231"/>
                <a:gd name="T21" fmla="*/ 72 h 170"/>
                <a:gd name="T22" fmla="*/ 211 w 231"/>
                <a:gd name="T23" fmla="*/ 66 h 170"/>
                <a:gd name="T24" fmla="*/ 214 w 231"/>
                <a:gd name="T25" fmla="*/ 65 h 170"/>
                <a:gd name="T26" fmla="*/ 206 w 231"/>
                <a:gd name="T27" fmla="*/ 59 h 170"/>
                <a:gd name="T28" fmla="*/ 196 w 231"/>
                <a:gd name="T29" fmla="*/ 55 h 170"/>
                <a:gd name="T30" fmla="*/ 194 w 231"/>
                <a:gd name="T31" fmla="*/ 45 h 170"/>
                <a:gd name="T32" fmla="*/ 194 w 231"/>
                <a:gd name="T33" fmla="*/ 35 h 170"/>
                <a:gd name="T34" fmla="*/ 192 w 231"/>
                <a:gd name="T35" fmla="*/ 25 h 170"/>
                <a:gd name="T36" fmla="*/ 7 w 231"/>
                <a:gd name="T37" fmla="*/ 22 h 170"/>
                <a:gd name="T38" fmla="*/ 8 w 231"/>
                <a:gd name="T39" fmla="*/ 0 h 170"/>
                <a:gd name="T40" fmla="*/ 4 w 231"/>
                <a:gd name="T41" fmla="*/ 23 h 170"/>
                <a:gd name="T42" fmla="*/ 3 w 231"/>
                <a:gd name="T43" fmla="*/ 31 h 170"/>
                <a:gd name="T44" fmla="*/ 7 w 231"/>
                <a:gd name="T45" fmla="*/ 37 h 170"/>
                <a:gd name="T46" fmla="*/ 5 w 231"/>
                <a:gd name="T47" fmla="*/ 42 h 170"/>
                <a:gd name="T48" fmla="*/ 4 w 231"/>
                <a:gd name="T49" fmla="*/ 52 h 170"/>
                <a:gd name="T50" fmla="*/ 0 w 231"/>
                <a:gd name="T51" fmla="*/ 56 h 170"/>
                <a:gd name="T52" fmla="*/ 4 w 231"/>
                <a:gd name="T53" fmla="*/ 62 h 170"/>
                <a:gd name="T54" fmla="*/ 4 w 231"/>
                <a:gd name="T55" fmla="*/ 69 h 170"/>
                <a:gd name="T56" fmla="*/ 6 w 231"/>
                <a:gd name="T57" fmla="*/ 71 h 170"/>
                <a:gd name="T58" fmla="*/ 12 w 231"/>
                <a:gd name="T59" fmla="*/ 85 h 170"/>
                <a:gd name="T60" fmla="*/ 16 w 231"/>
                <a:gd name="T61" fmla="*/ 96 h 170"/>
                <a:gd name="T62" fmla="*/ 19 w 231"/>
                <a:gd name="T63" fmla="*/ 102 h 170"/>
                <a:gd name="T64" fmla="*/ 20 w 231"/>
                <a:gd name="T65" fmla="*/ 104 h 170"/>
                <a:gd name="T66" fmla="*/ 18 w 231"/>
                <a:gd name="T67" fmla="*/ 109 h 170"/>
                <a:gd name="T68" fmla="*/ 20 w 231"/>
                <a:gd name="T69" fmla="*/ 116 h 170"/>
                <a:gd name="T70" fmla="*/ 24 w 231"/>
                <a:gd name="T71" fmla="*/ 118 h 170"/>
                <a:gd name="T72" fmla="*/ 26 w 231"/>
                <a:gd name="T73" fmla="*/ 135 h 170"/>
                <a:gd name="T74" fmla="*/ 27 w 231"/>
                <a:gd name="T75" fmla="*/ 142 h 170"/>
                <a:gd name="T76" fmla="*/ 28 w 231"/>
                <a:gd name="T77" fmla="*/ 154 h 170"/>
                <a:gd name="T78" fmla="*/ 30 w 231"/>
                <a:gd name="T79" fmla="*/ 162 h 170"/>
                <a:gd name="T80" fmla="*/ 188 w 231"/>
                <a:gd name="T81" fmla="*/ 170 h 170"/>
                <a:gd name="T82" fmla="*/ 189 w 231"/>
                <a:gd name="T83" fmla="*/ 161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1" h="170">
                  <a:moveTo>
                    <a:pt x="189" y="161"/>
                  </a:moveTo>
                  <a:cubicBezTo>
                    <a:pt x="196" y="154"/>
                    <a:pt x="196" y="154"/>
                    <a:pt x="196" y="154"/>
                  </a:cubicBezTo>
                  <a:cubicBezTo>
                    <a:pt x="199" y="150"/>
                    <a:pt x="199" y="150"/>
                    <a:pt x="199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00" y="124"/>
                    <a:pt x="200" y="124"/>
                    <a:pt x="200" y="124"/>
                  </a:cubicBezTo>
                  <a:cubicBezTo>
                    <a:pt x="200" y="120"/>
                    <a:pt x="200" y="120"/>
                    <a:pt x="200" y="120"/>
                  </a:cubicBezTo>
                  <a:cubicBezTo>
                    <a:pt x="204" y="118"/>
                    <a:pt x="204" y="118"/>
                    <a:pt x="204" y="118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20" y="113"/>
                    <a:pt x="220" y="113"/>
                    <a:pt x="220" y="113"/>
                  </a:cubicBezTo>
                  <a:cubicBezTo>
                    <a:pt x="223" y="110"/>
                    <a:pt x="223" y="110"/>
                    <a:pt x="223" y="110"/>
                  </a:cubicBezTo>
                  <a:cubicBezTo>
                    <a:pt x="226" y="101"/>
                    <a:pt x="226" y="101"/>
                    <a:pt x="226" y="101"/>
                  </a:cubicBezTo>
                  <a:cubicBezTo>
                    <a:pt x="229" y="97"/>
                    <a:pt x="229" y="97"/>
                    <a:pt x="229" y="97"/>
                  </a:cubicBezTo>
                  <a:cubicBezTo>
                    <a:pt x="231" y="90"/>
                    <a:pt x="231" y="90"/>
                    <a:pt x="231" y="90"/>
                  </a:cubicBezTo>
                  <a:cubicBezTo>
                    <a:pt x="231" y="87"/>
                    <a:pt x="231" y="87"/>
                    <a:pt x="231" y="87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19" y="76"/>
                    <a:pt x="219" y="76"/>
                    <a:pt x="219" y="76"/>
                  </a:cubicBezTo>
                  <a:cubicBezTo>
                    <a:pt x="215" y="72"/>
                    <a:pt x="215" y="72"/>
                    <a:pt x="215" y="72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6"/>
                    <a:pt x="211" y="66"/>
                    <a:pt x="211" y="66"/>
                  </a:cubicBezTo>
                  <a:cubicBezTo>
                    <a:pt x="212" y="63"/>
                    <a:pt x="212" y="63"/>
                    <a:pt x="212" y="63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1" y="61"/>
                    <a:pt x="207" y="59"/>
                    <a:pt x="206" y="59"/>
                  </a:cubicBezTo>
                  <a:cubicBezTo>
                    <a:pt x="205" y="59"/>
                    <a:pt x="201" y="55"/>
                    <a:pt x="201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0"/>
                    <a:pt x="196" y="50"/>
                    <a:pt x="196" y="50"/>
                  </a:cubicBezTo>
                  <a:cubicBezTo>
                    <a:pt x="194" y="45"/>
                    <a:pt x="194" y="45"/>
                    <a:pt x="194" y="45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4" y="28"/>
                    <a:pt x="194" y="28"/>
                    <a:pt x="194" y="28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89" y="18"/>
                    <a:pt x="189" y="18"/>
                    <a:pt x="189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9" y="80"/>
                    <a:pt x="9" y="80"/>
                    <a:pt x="9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8" y="99"/>
                    <a:pt x="18" y="99"/>
                    <a:pt x="18" y="99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9" y="114"/>
                    <a:pt x="19" y="114"/>
                    <a:pt x="19" y="114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24" y="118"/>
                    <a:pt x="24" y="118"/>
                    <a:pt x="24" y="118"/>
                  </a:cubicBezTo>
                  <a:cubicBezTo>
                    <a:pt x="26" y="125"/>
                    <a:pt x="26" y="125"/>
                    <a:pt x="26" y="125"/>
                  </a:cubicBezTo>
                  <a:cubicBezTo>
                    <a:pt x="26" y="135"/>
                    <a:pt x="26" y="135"/>
                    <a:pt x="26" y="135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7" y="142"/>
                    <a:pt x="27" y="142"/>
                    <a:pt x="27" y="142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176" y="160"/>
                    <a:pt x="176" y="160"/>
                    <a:pt x="176" y="160"/>
                  </a:cubicBezTo>
                  <a:cubicBezTo>
                    <a:pt x="188" y="170"/>
                    <a:pt x="188" y="170"/>
                    <a:pt x="188" y="170"/>
                  </a:cubicBezTo>
                  <a:cubicBezTo>
                    <a:pt x="190" y="168"/>
                    <a:pt x="190" y="168"/>
                    <a:pt x="190" y="168"/>
                  </a:cubicBezTo>
                  <a:lnTo>
                    <a:pt x="189" y="16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4" name="Freeform 473"/>
            <p:cNvSpPr>
              <a:spLocks/>
            </p:cNvSpPr>
            <p:nvPr/>
          </p:nvSpPr>
          <p:spPr bwMode="auto">
            <a:xfrm>
              <a:off x="5157993" y="3013097"/>
              <a:ext cx="735560" cy="571704"/>
            </a:xfrm>
            <a:custGeom>
              <a:avLst/>
              <a:gdLst>
                <a:gd name="connsiteX0" fmla="*/ 302516 w 770887"/>
                <a:gd name="connsiteY0" fmla="*/ 482511 h 599162"/>
                <a:gd name="connsiteX1" fmla="*/ 307819 w 770887"/>
                <a:gd name="connsiteY1" fmla="*/ 487813 h 599162"/>
                <a:gd name="connsiteX2" fmla="*/ 318423 w 770887"/>
                <a:gd name="connsiteY2" fmla="*/ 494883 h 599162"/>
                <a:gd name="connsiteX3" fmla="*/ 311354 w 770887"/>
                <a:gd name="connsiteY3" fmla="*/ 496651 h 599162"/>
                <a:gd name="connsiteX4" fmla="*/ 307819 w 770887"/>
                <a:gd name="connsiteY4" fmla="*/ 496651 h 599162"/>
                <a:gd name="connsiteX5" fmla="*/ 300749 w 770887"/>
                <a:gd name="connsiteY5" fmla="*/ 501953 h 599162"/>
                <a:gd name="connsiteX6" fmla="*/ 300749 w 770887"/>
                <a:gd name="connsiteY6" fmla="*/ 503720 h 599162"/>
                <a:gd name="connsiteX7" fmla="*/ 300749 w 770887"/>
                <a:gd name="connsiteY7" fmla="*/ 509023 h 599162"/>
                <a:gd name="connsiteX8" fmla="*/ 304284 w 770887"/>
                <a:gd name="connsiteY8" fmla="*/ 509023 h 599162"/>
                <a:gd name="connsiteX9" fmla="*/ 311354 w 770887"/>
                <a:gd name="connsiteY9" fmla="*/ 517860 h 599162"/>
                <a:gd name="connsiteX10" fmla="*/ 311354 w 770887"/>
                <a:gd name="connsiteY10" fmla="*/ 521395 h 599162"/>
                <a:gd name="connsiteX11" fmla="*/ 306051 w 770887"/>
                <a:gd name="connsiteY11" fmla="*/ 523162 h 599162"/>
                <a:gd name="connsiteX12" fmla="*/ 302516 w 770887"/>
                <a:gd name="connsiteY12" fmla="*/ 523162 h 599162"/>
                <a:gd name="connsiteX13" fmla="*/ 298982 w 770887"/>
                <a:gd name="connsiteY13" fmla="*/ 524930 h 599162"/>
                <a:gd name="connsiteX14" fmla="*/ 297214 w 770887"/>
                <a:gd name="connsiteY14" fmla="*/ 524930 h 599162"/>
                <a:gd name="connsiteX15" fmla="*/ 291912 w 770887"/>
                <a:gd name="connsiteY15" fmla="*/ 528465 h 599162"/>
                <a:gd name="connsiteX16" fmla="*/ 291912 w 770887"/>
                <a:gd name="connsiteY16" fmla="*/ 533767 h 599162"/>
                <a:gd name="connsiteX17" fmla="*/ 291912 w 770887"/>
                <a:gd name="connsiteY17" fmla="*/ 535534 h 599162"/>
                <a:gd name="connsiteX18" fmla="*/ 288377 w 770887"/>
                <a:gd name="connsiteY18" fmla="*/ 540837 h 599162"/>
                <a:gd name="connsiteX19" fmla="*/ 283075 w 770887"/>
                <a:gd name="connsiteY19" fmla="*/ 531999 h 599162"/>
                <a:gd name="connsiteX20" fmla="*/ 283075 w 770887"/>
                <a:gd name="connsiteY20" fmla="*/ 533767 h 599162"/>
                <a:gd name="connsiteX21" fmla="*/ 281307 w 770887"/>
                <a:gd name="connsiteY21" fmla="*/ 537302 h 599162"/>
                <a:gd name="connsiteX22" fmla="*/ 276005 w 770887"/>
                <a:gd name="connsiteY22" fmla="*/ 542604 h 599162"/>
                <a:gd name="connsiteX23" fmla="*/ 272470 w 770887"/>
                <a:gd name="connsiteY23" fmla="*/ 549674 h 599162"/>
                <a:gd name="connsiteX24" fmla="*/ 272470 w 770887"/>
                <a:gd name="connsiteY24" fmla="*/ 551441 h 599162"/>
                <a:gd name="connsiteX25" fmla="*/ 272470 w 770887"/>
                <a:gd name="connsiteY25" fmla="*/ 558511 h 599162"/>
                <a:gd name="connsiteX26" fmla="*/ 256563 w 770887"/>
                <a:gd name="connsiteY26" fmla="*/ 558511 h 599162"/>
                <a:gd name="connsiteX27" fmla="*/ 268935 w 770887"/>
                <a:gd name="connsiteY27" fmla="*/ 554976 h 599162"/>
                <a:gd name="connsiteX28" fmla="*/ 270703 w 770887"/>
                <a:gd name="connsiteY28" fmla="*/ 551441 h 599162"/>
                <a:gd name="connsiteX29" fmla="*/ 272470 w 770887"/>
                <a:gd name="connsiteY29" fmla="*/ 547906 h 599162"/>
                <a:gd name="connsiteX30" fmla="*/ 270703 w 770887"/>
                <a:gd name="connsiteY30" fmla="*/ 542604 h 599162"/>
                <a:gd name="connsiteX31" fmla="*/ 267168 w 770887"/>
                <a:gd name="connsiteY31" fmla="*/ 540837 h 599162"/>
                <a:gd name="connsiteX32" fmla="*/ 265400 w 770887"/>
                <a:gd name="connsiteY32" fmla="*/ 540837 h 599162"/>
                <a:gd name="connsiteX33" fmla="*/ 261866 w 770887"/>
                <a:gd name="connsiteY33" fmla="*/ 537302 h 599162"/>
                <a:gd name="connsiteX34" fmla="*/ 261866 w 770887"/>
                <a:gd name="connsiteY34" fmla="*/ 535534 h 599162"/>
                <a:gd name="connsiteX35" fmla="*/ 260098 w 770887"/>
                <a:gd name="connsiteY35" fmla="*/ 524930 h 599162"/>
                <a:gd name="connsiteX36" fmla="*/ 263633 w 770887"/>
                <a:gd name="connsiteY36" fmla="*/ 521395 h 599162"/>
                <a:gd name="connsiteX37" fmla="*/ 265400 w 770887"/>
                <a:gd name="connsiteY37" fmla="*/ 517860 h 599162"/>
                <a:gd name="connsiteX38" fmla="*/ 270703 w 770887"/>
                <a:gd name="connsiteY38" fmla="*/ 514325 h 599162"/>
                <a:gd name="connsiteX39" fmla="*/ 272470 w 770887"/>
                <a:gd name="connsiteY39" fmla="*/ 516093 h 599162"/>
                <a:gd name="connsiteX40" fmla="*/ 277772 w 770887"/>
                <a:gd name="connsiteY40" fmla="*/ 521395 h 599162"/>
                <a:gd name="connsiteX41" fmla="*/ 281307 w 770887"/>
                <a:gd name="connsiteY41" fmla="*/ 528465 h 599162"/>
                <a:gd name="connsiteX42" fmla="*/ 281307 w 770887"/>
                <a:gd name="connsiteY42" fmla="*/ 521395 h 599162"/>
                <a:gd name="connsiteX43" fmla="*/ 279540 w 770887"/>
                <a:gd name="connsiteY43" fmla="*/ 514325 h 599162"/>
                <a:gd name="connsiteX44" fmla="*/ 276005 w 770887"/>
                <a:gd name="connsiteY44" fmla="*/ 509023 h 599162"/>
                <a:gd name="connsiteX45" fmla="*/ 281307 w 770887"/>
                <a:gd name="connsiteY45" fmla="*/ 507255 h 599162"/>
                <a:gd name="connsiteX46" fmla="*/ 288377 w 770887"/>
                <a:gd name="connsiteY46" fmla="*/ 510790 h 599162"/>
                <a:gd name="connsiteX47" fmla="*/ 291912 w 770887"/>
                <a:gd name="connsiteY47" fmla="*/ 510790 h 599162"/>
                <a:gd name="connsiteX48" fmla="*/ 291912 w 770887"/>
                <a:gd name="connsiteY48" fmla="*/ 507255 h 599162"/>
                <a:gd name="connsiteX49" fmla="*/ 291912 w 770887"/>
                <a:gd name="connsiteY49" fmla="*/ 505488 h 599162"/>
                <a:gd name="connsiteX50" fmla="*/ 291912 w 770887"/>
                <a:gd name="connsiteY50" fmla="*/ 501953 h 599162"/>
                <a:gd name="connsiteX51" fmla="*/ 291912 w 770887"/>
                <a:gd name="connsiteY51" fmla="*/ 496651 h 599162"/>
                <a:gd name="connsiteX52" fmla="*/ 290144 w 770887"/>
                <a:gd name="connsiteY52" fmla="*/ 493116 h 599162"/>
                <a:gd name="connsiteX53" fmla="*/ 297214 w 770887"/>
                <a:gd name="connsiteY53" fmla="*/ 487813 h 599162"/>
                <a:gd name="connsiteX54" fmla="*/ 55075 w 770887"/>
                <a:gd name="connsiteY54" fmla="*/ 374697 h 599162"/>
                <a:gd name="connsiteX55" fmla="*/ 58610 w 770887"/>
                <a:gd name="connsiteY55" fmla="*/ 374697 h 599162"/>
                <a:gd name="connsiteX56" fmla="*/ 63912 w 770887"/>
                <a:gd name="connsiteY56" fmla="*/ 385302 h 599162"/>
                <a:gd name="connsiteX57" fmla="*/ 63912 w 770887"/>
                <a:gd name="connsiteY57" fmla="*/ 390604 h 599162"/>
                <a:gd name="connsiteX58" fmla="*/ 60377 w 770887"/>
                <a:gd name="connsiteY58" fmla="*/ 395906 h 599162"/>
                <a:gd name="connsiteX59" fmla="*/ 56842 w 770887"/>
                <a:gd name="connsiteY59" fmla="*/ 395906 h 599162"/>
                <a:gd name="connsiteX60" fmla="*/ 51540 w 770887"/>
                <a:gd name="connsiteY60" fmla="*/ 395906 h 599162"/>
                <a:gd name="connsiteX61" fmla="*/ 44470 w 770887"/>
                <a:gd name="connsiteY61" fmla="*/ 390604 h 599162"/>
                <a:gd name="connsiteX62" fmla="*/ 35633 w 770887"/>
                <a:gd name="connsiteY62" fmla="*/ 383534 h 599162"/>
                <a:gd name="connsiteX63" fmla="*/ 44470 w 770887"/>
                <a:gd name="connsiteY63" fmla="*/ 378232 h 599162"/>
                <a:gd name="connsiteX64" fmla="*/ 49773 w 770887"/>
                <a:gd name="connsiteY64" fmla="*/ 378232 h 599162"/>
                <a:gd name="connsiteX65" fmla="*/ 4447 w 770887"/>
                <a:gd name="connsiteY65" fmla="*/ 224465 h 599162"/>
                <a:gd name="connsiteX66" fmla="*/ 5929 w 770887"/>
                <a:gd name="connsiteY66" fmla="*/ 230488 h 599162"/>
                <a:gd name="connsiteX67" fmla="*/ 8894 w 770887"/>
                <a:gd name="connsiteY67" fmla="*/ 233499 h 599162"/>
                <a:gd name="connsiteX68" fmla="*/ 16306 w 770887"/>
                <a:gd name="connsiteY68" fmla="*/ 235005 h 599162"/>
                <a:gd name="connsiteX69" fmla="*/ 23717 w 770887"/>
                <a:gd name="connsiteY69" fmla="*/ 235005 h 599162"/>
                <a:gd name="connsiteX70" fmla="*/ 28164 w 770887"/>
                <a:gd name="connsiteY70" fmla="*/ 238016 h 599162"/>
                <a:gd name="connsiteX71" fmla="*/ 28164 w 770887"/>
                <a:gd name="connsiteY71" fmla="*/ 242533 h 599162"/>
                <a:gd name="connsiteX72" fmla="*/ 31129 w 770887"/>
                <a:gd name="connsiteY72" fmla="*/ 245544 h 599162"/>
                <a:gd name="connsiteX73" fmla="*/ 37058 w 770887"/>
                <a:gd name="connsiteY73" fmla="*/ 251566 h 599162"/>
                <a:gd name="connsiteX74" fmla="*/ 44470 w 770887"/>
                <a:gd name="connsiteY74" fmla="*/ 262106 h 599162"/>
                <a:gd name="connsiteX75" fmla="*/ 40023 w 770887"/>
                <a:gd name="connsiteY75" fmla="*/ 262106 h 599162"/>
                <a:gd name="connsiteX76" fmla="*/ 31129 w 770887"/>
                <a:gd name="connsiteY76" fmla="*/ 262106 h 599162"/>
                <a:gd name="connsiteX77" fmla="*/ 29647 w 770887"/>
                <a:gd name="connsiteY77" fmla="*/ 265117 h 599162"/>
                <a:gd name="connsiteX78" fmla="*/ 23717 w 770887"/>
                <a:gd name="connsiteY78" fmla="*/ 259095 h 599162"/>
                <a:gd name="connsiteX79" fmla="*/ 20753 w 770887"/>
                <a:gd name="connsiteY79" fmla="*/ 250061 h 599162"/>
                <a:gd name="connsiteX80" fmla="*/ 19270 w 770887"/>
                <a:gd name="connsiteY80" fmla="*/ 247050 h 599162"/>
                <a:gd name="connsiteX81" fmla="*/ 16306 w 770887"/>
                <a:gd name="connsiteY81" fmla="*/ 244038 h 599162"/>
                <a:gd name="connsiteX82" fmla="*/ 14823 w 770887"/>
                <a:gd name="connsiteY82" fmla="*/ 244038 h 599162"/>
                <a:gd name="connsiteX83" fmla="*/ 13341 w 770887"/>
                <a:gd name="connsiteY83" fmla="*/ 244038 h 599162"/>
                <a:gd name="connsiteX84" fmla="*/ 10376 w 770887"/>
                <a:gd name="connsiteY84" fmla="*/ 244038 h 599162"/>
                <a:gd name="connsiteX85" fmla="*/ 8894 w 770887"/>
                <a:gd name="connsiteY85" fmla="*/ 244038 h 599162"/>
                <a:gd name="connsiteX86" fmla="*/ 4447 w 770887"/>
                <a:gd name="connsiteY86" fmla="*/ 244038 h 599162"/>
                <a:gd name="connsiteX87" fmla="*/ 2964 w 770887"/>
                <a:gd name="connsiteY87" fmla="*/ 242533 h 599162"/>
                <a:gd name="connsiteX88" fmla="*/ 1482 w 770887"/>
                <a:gd name="connsiteY88" fmla="*/ 239521 h 599162"/>
                <a:gd name="connsiteX89" fmla="*/ 0 w 770887"/>
                <a:gd name="connsiteY89" fmla="*/ 235005 h 599162"/>
                <a:gd name="connsiteX90" fmla="*/ 0 w 770887"/>
                <a:gd name="connsiteY90" fmla="*/ 230488 h 599162"/>
                <a:gd name="connsiteX91" fmla="*/ 4447 w 770887"/>
                <a:gd name="connsiteY91" fmla="*/ 224465 h 599162"/>
                <a:gd name="connsiteX92" fmla="*/ 277183 w 770887"/>
                <a:gd name="connsiteY92" fmla="*/ 0 h 599162"/>
                <a:gd name="connsiteX93" fmla="*/ 283168 w 770887"/>
                <a:gd name="connsiteY93" fmla="*/ 5977 h 599162"/>
                <a:gd name="connsiteX94" fmla="*/ 286160 w 770887"/>
                <a:gd name="connsiteY94" fmla="*/ 10459 h 599162"/>
                <a:gd name="connsiteX95" fmla="*/ 283168 w 770887"/>
                <a:gd name="connsiteY95" fmla="*/ 10459 h 599162"/>
                <a:gd name="connsiteX96" fmla="*/ 283168 w 770887"/>
                <a:gd name="connsiteY96" fmla="*/ 14942 h 599162"/>
                <a:gd name="connsiteX97" fmla="*/ 287656 w 770887"/>
                <a:gd name="connsiteY97" fmla="*/ 17930 h 599162"/>
                <a:gd name="connsiteX98" fmla="*/ 293640 w 770887"/>
                <a:gd name="connsiteY98" fmla="*/ 17930 h 599162"/>
                <a:gd name="connsiteX99" fmla="*/ 293640 w 770887"/>
                <a:gd name="connsiteY99" fmla="*/ 13447 h 599162"/>
                <a:gd name="connsiteX100" fmla="*/ 296632 w 770887"/>
                <a:gd name="connsiteY100" fmla="*/ 10459 h 599162"/>
                <a:gd name="connsiteX101" fmla="*/ 299624 w 770887"/>
                <a:gd name="connsiteY101" fmla="*/ 13447 h 599162"/>
                <a:gd name="connsiteX102" fmla="*/ 304113 w 770887"/>
                <a:gd name="connsiteY102" fmla="*/ 19424 h 599162"/>
                <a:gd name="connsiteX103" fmla="*/ 313089 w 770887"/>
                <a:gd name="connsiteY103" fmla="*/ 17930 h 599162"/>
                <a:gd name="connsiteX104" fmla="*/ 325058 w 770887"/>
                <a:gd name="connsiteY104" fmla="*/ 20918 h 599162"/>
                <a:gd name="connsiteX105" fmla="*/ 325058 w 770887"/>
                <a:gd name="connsiteY105" fmla="*/ 25401 h 599162"/>
                <a:gd name="connsiteX106" fmla="*/ 328050 w 770887"/>
                <a:gd name="connsiteY106" fmla="*/ 31377 h 599162"/>
                <a:gd name="connsiteX107" fmla="*/ 335530 w 770887"/>
                <a:gd name="connsiteY107" fmla="*/ 37354 h 599162"/>
                <a:gd name="connsiteX108" fmla="*/ 351987 w 770887"/>
                <a:gd name="connsiteY108" fmla="*/ 37354 h 599162"/>
                <a:gd name="connsiteX109" fmla="*/ 356475 w 770887"/>
                <a:gd name="connsiteY109" fmla="*/ 37354 h 599162"/>
                <a:gd name="connsiteX110" fmla="*/ 360963 w 770887"/>
                <a:gd name="connsiteY110" fmla="*/ 34366 h 599162"/>
                <a:gd name="connsiteX111" fmla="*/ 366948 w 770887"/>
                <a:gd name="connsiteY111" fmla="*/ 34366 h 599162"/>
                <a:gd name="connsiteX112" fmla="*/ 374428 w 770887"/>
                <a:gd name="connsiteY112" fmla="*/ 38848 h 599162"/>
                <a:gd name="connsiteX113" fmla="*/ 375924 w 770887"/>
                <a:gd name="connsiteY113" fmla="*/ 43331 h 599162"/>
                <a:gd name="connsiteX114" fmla="*/ 375924 w 770887"/>
                <a:gd name="connsiteY114" fmla="*/ 47813 h 599162"/>
                <a:gd name="connsiteX115" fmla="*/ 375924 w 770887"/>
                <a:gd name="connsiteY115" fmla="*/ 48560 h 599162"/>
                <a:gd name="connsiteX116" fmla="*/ 375924 w 770887"/>
                <a:gd name="connsiteY116" fmla="*/ 50802 h 599162"/>
                <a:gd name="connsiteX117" fmla="*/ 383404 w 770887"/>
                <a:gd name="connsiteY117" fmla="*/ 46319 h 599162"/>
                <a:gd name="connsiteX118" fmla="*/ 392381 w 770887"/>
                <a:gd name="connsiteY118" fmla="*/ 43331 h 599162"/>
                <a:gd name="connsiteX119" fmla="*/ 398365 w 770887"/>
                <a:gd name="connsiteY119" fmla="*/ 43331 h 599162"/>
                <a:gd name="connsiteX120" fmla="*/ 410334 w 770887"/>
                <a:gd name="connsiteY120" fmla="*/ 47813 h 599162"/>
                <a:gd name="connsiteX121" fmla="*/ 420806 w 770887"/>
                <a:gd name="connsiteY121" fmla="*/ 50802 h 599162"/>
                <a:gd name="connsiteX122" fmla="*/ 432775 w 770887"/>
                <a:gd name="connsiteY122" fmla="*/ 47813 h 599162"/>
                <a:gd name="connsiteX123" fmla="*/ 438759 w 770887"/>
                <a:gd name="connsiteY123" fmla="*/ 43331 h 599162"/>
                <a:gd name="connsiteX124" fmla="*/ 444743 w 770887"/>
                <a:gd name="connsiteY124" fmla="*/ 43331 h 599162"/>
                <a:gd name="connsiteX125" fmla="*/ 447736 w 770887"/>
                <a:gd name="connsiteY125" fmla="*/ 43331 h 599162"/>
                <a:gd name="connsiteX126" fmla="*/ 455216 w 770887"/>
                <a:gd name="connsiteY126" fmla="*/ 50802 h 599162"/>
                <a:gd name="connsiteX127" fmla="*/ 462696 w 770887"/>
                <a:gd name="connsiteY127" fmla="*/ 56778 h 599162"/>
                <a:gd name="connsiteX128" fmla="*/ 476161 w 770887"/>
                <a:gd name="connsiteY128" fmla="*/ 58272 h 599162"/>
                <a:gd name="connsiteX129" fmla="*/ 482145 w 770887"/>
                <a:gd name="connsiteY129" fmla="*/ 110568 h 599162"/>
                <a:gd name="connsiteX130" fmla="*/ 500098 w 770887"/>
                <a:gd name="connsiteY130" fmla="*/ 242056 h 599162"/>
                <a:gd name="connsiteX131" fmla="*/ 521043 w 770887"/>
                <a:gd name="connsiteY131" fmla="*/ 400438 h 599162"/>
                <a:gd name="connsiteX132" fmla="*/ 525531 w 770887"/>
                <a:gd name="connsiteY132" fmla="*/ 409403 h 599162"/>
                <a:gd name="connsiteX133" fmla="*/ 540492 w 770887"/>
                <a:gd name="connsiteY133" fmla="*/ 409403 h 599162"/>
                <a:gd name="connsiteX134" fmla="*/ 543484 w 770887"/>
                <a:gd name="connsiteY134" fmla="*/ 400438 h 599162"/>
                <a:gd name="connsiteX135" fmla="*/ 555453 w 770887"/>
                <a:gd name="connsiteY135" fmla="*/ 400438 h 599162"/>
                <a:gd name="connsiteX136" fmla="*/ 555453 w 770887"/>
                <a:gd name="connsiteY136" fmla="*/ 404920 h 599162"/>
                <a:gd name="connsiteX137" fmla="*/ 559941 w 770887"/>
                <a:gd name="connsiteY137" fmla="*/ 410897 h 599162"/>
                <a:gd name="connsiteX138" fmla="*/ 579390 w 770887"/>
                <a:gd name="connsiteY138" fmla="*/ 424344 h 599162"/>
                <a:gd name="connsiteX139" fmla="*/ 595847 w 770887"/>
                <a:gd name="connsiteY139" fmla="*/ 442274 h 599162"/>
                <a:gd name="connsiteX140" fmla="*/ 604823 w 770887"/>
                <a:gd name="connsiteY140" fmla="*/ 434803 h 599162"/>
                <a:gd name="connsiteX141" fmla="*/ 610807 w 770887"/>
                <a:gd name="connsiteY141" fmla="*/ 419862 h 599162"/>
                <a:gd name="connsiteX142" fmla="*/ 618288 w 770887"/>
                <a:gd name="connsiteY142" fmla="*/ 412391 h 599162"/>
                <a:gd name="connsiteX143" fmla="*/ 625768 w 770887"/>
                <a:gd name="connsiteY143" fmla="*/ 407908 h 599162"/>
                <a:gd name="connsiteX144" fmla="*/ 639233 w 770887"/>
                <a:gd name="connsiteY144" fmla="*/ 413885 h 599162"/>
                <a:gd name="connsiteX145" fmla="*/ 655690 w 770887"/>
                <a:gd name="connsiteY145" fmla="*/ 425838 h 599162"/>
                <a:gd name="connsiteX146" fmla="*/ 672146 w 770887"/>
                <a:gd name="connsiteY146" fmla="*/ 442274 h 599162"/>
                <a:gd name="connsiteX147" fmla="*/ 684115 w 770887"/>
                <a:gd name="connsiteY147" fmla="*/ 455722 h 599162"/>
                <a:gd name="connsiteX148" fmla="*/ 708052 w 770887"/>
                <a:gd name="connsiteY148" fmla="*/ 479629 h 599162"/>
                <a:gd name="connsiteX149" fmla="*/ 723013 w 770887"/>
                <a:gd name="connsiteY149" fmla="*/ 500547 h 599162"/>
                <a:gd name="connsiteX150" fmla="*/ 731989 w 770887"/>
                <a:gd name="connsiteY150" fmla="*/ 502041 h 599162"/>
                <a:gd name="connsiteX151" fmla="*/ 742462 w 770887"/>
                <a:gd name="connsiteY151" fmla="*/ 503535 h 599162"/>
                <a:gd name="connsiteX152" fmla="*/ 760415 w 770887"/>
                <a:gd name="connsiteY152" fmla="*/ 509512 h 599162"/>
                <a:gd name="connsiteX153" fmla="*/ 767895 w 770887"/>
                <a:gd name="connsiteY153" fmla="*/ 513994 h 599162"/>
                <a:gd name="connsiteX154" fmla="*/ 767895 w 770887"/>
                <a:gd name="connsiteY154" fmla="*/ 519971 h 599162"/>
                <a:gd name="connsiteX155" fmla="*/ 770887 w 770887"/>
                <a:gd name="connsiteY155" fmla="*/ 533419 h 599162"/>
                <a:gd name="connsiteX156" fmla="*/ 770887 w 770887"/>
                <a:gd name="connsiteY156" fmla="*/ 539395 h 599162"/>
                <a:gd name="connsiteX157" fmla="*/ 770887 w 770887"/>
                <a:gd name="connsiteY157" fmla="*/ 545372 h 599162"/>
                <a:gd name="connsiteX158" fmla="*/ 770887 w 770887"/>
                <a:gd name="connsiteY158" fmla="*/ 558820 h 599162"/>
                <a:gd name="connsiteX159" fmla="*/ 764903 w 770887"/>
                <a:gd name="connsiteY159" fmla="*/ 563302 h 599162"/>
                <a:gd name="connsiteX160" fmla="*/ 760415 w 770887"/>
                <a:gd name="connsiteY160" fmla="*/ 557325 h 599162"/>
                <a:gd name="connsiteX161" fmla="*/ 755926 w 770887"/>
                <a:gd name="connsiteY161" fmla="*/ 549855 h 599162"/>
                <a:gd name="connsiteX162" fmla="*/ 751438 w 770887"/>
                <a:gd name="connsiteY162" fmla="*/ 552843 h 599162"/>
                <a:gd name="connsiteX163" fmla="*/ 755926 w 770887"/>
                <a:gd name="connsiteY163" fmla="*/ 560314 h 599162"/>
                <a:gd name="connsiteX164" fmla="*/ 752934 w 770887"/>
                <a:gd name="connsiteY164" fmla="*/ 561808 h 599162"/>
                <a:gd name="connsiteX165" fmla="*/ 748446 w 770887"/>
                <a:gd name="connsiteY165" fmla="*/ 558820 h 599162"/>
                <a:gd name="connsiteX166" fmla="*/ 739470 w 770887"/>
                <a:gd name="connsiteY166" fmla="*/ 555831 h 599162"/>
                <a:gd name="connsiteX167" fmla="*/ 739470 w 770887"/>
                <a:gd name="connsiteY167" fmla="*/ 549855 h 599162"/>
                <a:gd name="connsiteX168" fmla="*/ 736478 w 770887"/>
                <a:gd name="connsiteY168" fmla="*/ 542384 h 599162"/>
                <a:gd name="connsiteX169" fmla="*/ 731989 w 770887"/>
                <a:gd name="connsiteY169" fmla="*/ 539395 h 599162"/>
                <a:gd name="connsiteX170" fmla="*/ 728997 w 770887"/>
                <a:gd name="connsiteY170" fmla="*/ 533419 h 599162"/>
                <a:gd name="connsiteX171" fmla="*/ 717029 w 770887"/>
                <a:gd name="connsiteY171" fmla="*/ 524454 h 599162"/>
                <a:gd name="connsiteX172" fmla="*/ 706556 w 770887"/>
                <a:gd name="connsiteY172" fmla="*/ 525948 h 599162"/>
                <a:gd name="connsiteX173" fmla="*/ 709548 w 770887"/>
                <a:gd name="connsiteY173" fmla="*/ 530430 h 599162"/>
                <a:gd name="connsiteX174" fmla="*/ 712540 w 770887"/>
                <a:gd name="connsiteY174" fmla="*/ 533419 h 599162"/>
                <a:gd name="connsiteX175" fmla="*/ 723013 w 770887"/>
                <a:gd name="connsiteY175" fmla="*/ 539395 h 599162"/>
                <a:gd name="connsiteX176" fmla="*/ 728997 w 770887"/>
                <a:gd name="connsiteY176" fmla="*/ 545372 h 599162"/>
                <a:gd name="connsiteX177" fmla="*/ 728997 w 770887"/>
                <a:gd name="connsiteY177" fmla="*/ 549855 h 599162"/>
                <a:gd name="connsiteX178" fmla="*/ 733485 w 770887"/>
                <a:gd name="connsiteY178" fmla="*/ 554337 h 599162"/>
                <a:gd name="connsiteX179" fmla="*/ 736478 w 770887"/>
                <a:gd name="connsiteY179" fmla="*/ 558820 h 599162"/>
                <a:gd name="connsiteX180" fmla="*/ 739470 w 770887"/>
                <a:gd name="connsiteY180" fmla="*/ 569279 h 599162"/>
                <a:gd name="connsiteX181" fmla="*/ 739470 w 770887"/>
                <a:gd name="connsiteY181" fmla="*/ 572267 h 599162"/>
                <a:gd name="connsiteX182" fmla="*/ 734981 w 770887"/>
                <a:gd name="connsiteY182" fmla="*/ 573761 h 599162"/>
                <a:gd name="connsiteX183" fmla="*/ 731989 w 770887"/>
                <a:gd name="connsiteY183" fmla="*/ 566290 h 599162"/>
                <a:gd name="connsiteX184" fmla="*/ 731989 w 770887"/>
                <a:gd name="connsiteY184" fmla="*/ 573761 h 599162"/>
                <a:gd name="connsiteX185" fmla="*/ 728997 w 770887"/>
                <a:gd name="connsiteY185" fmla="*/ 579738 h 599162"/>
                <a:gd name="connsiteX186" fmla="*/ 724509 w 770887"/>
                <a:gd name="connsiteY186" fmla="*/ 578244 h 599162"/>
                <a:gd name="connsiteX187" fmla="*/ 717029 w 770887"/>
                <a:gd name="connsiteY187" fmla="*/ 570773 h 599162"/>
                <a:gd name="connsiteX188" fmla="*/ 709548 w 770887"/>
                <a:gd name="connsiteY188" fmla="*/ 561808 h 599162"/>
                <a:gd name="connsiteX189" fmla="*/ 703564 w 770887"/>
                <a:gd name="connsiteY189" fmla="*/ 564796 h 599162"/>
                <a:gd name="connsiteX190" fmla="*/ 699076 w 770887"/>
                <a:gd name="connsiteY190" fmla="*/ 564796 h 599162"/>
                <a:gd name="connsiteX191" fmla="*/ 702068 w 770887"/>
                <a:gd name="connsiteY191" fmla="*/ 555831 h 599162"/>
                <a:gd name="connsiteX192" fmla="*/ 709548 w 770887"/>
                <a:gd name="connsiteY192" fmla="*/ 554337 h 599162"/>
                <a:gd name="connsiteX193" fmla="*/ 706556 w 770887"/>
                <a:gd name="connsiteY193" fmla="*/ 545372 h 599162"/>
                <a:gd name="connsiteX194" fmla="*/ 697580 w 770887"/>
                <a:gd name="connsiteY194" fmla="*/ 549855 h 599162"/>
                <a:gd name="connsiteX195" fmla="*/ 700572 w 770887"/>
                <a:gd name="connsiteY195" fmla="*/ 540890 h 599162"/>
                <a:gd name="connsiteX196" fmla="*/ 696084 w 770887"/>
                <a:gd name="connsiteY196" fmla="*/ 534913 h 599162"/>
                <a:gd name="connsiteX197" fmla="*/ 694588 w 770887"/>
                <a:gd name="connsiteY197" fmla="*/ 530430 h 599162"/>
                <a:gd name="connsiteX198" fmla="*/ 694588 w 770887"/>
                <a:gd name="connsiteY198" fmla="*/ 525948 h 599162"/>
                <a:gd name="connsiteX199" fmla="*/ 700572 w 770887"/>
                <a:gd name="connsiteY199" fmla="*/ 516983 h 599162"/>
                <a:gd name="connsiteX200" fmla="*/ 693091 w 770887"/>
                <a:gd name="connsiteY200" fmla="*/ 516983 h 599162"/>
                <a:gd name="connsiteX201" fmla="*/ 690099 w 770887"/>
                <a:gd name="connsiteY201" fmla="*/ 519971 h 599162"/>
                <a:gd name="connsiteX202" fmla="*/ 690099 w 770887"/>
                <a:gd name="connsiteY202" fmla="*/ 522959 h 599162"/>
                <a:gd name="connsiteX203" fmla="*/ 690099 w 770887"/>
                <a:gd name="connsiteY203" fmla="*/ 531925 h 599162"/>
                <a:gd name="connsiteX204" fmla="*/ 685611 w 770887"/>
                <a:gd name="connsiteY204" fmla="*/ 534913 h 599162"/>
                <a:gd name="connsiteX205" fmla="*/ 682619 w 770887"/>
                <a:gd name="connsiteY205" fmla="*/ 537901 h 599162"/>
                <a:gd name="connsiteX206" fmla="*/ 682619 w 770887"/>
                <a:gd name="connsiteY206" fmla="*/ 533419 h 599162"/>
                <a:gd name="connsiteX207" fmla="*/ 681123 w 770887"/>
                <a:gd name="connsiteY207" fmla="*/ 527442 h 599162"/>
                <a:gd name="connsiteX208" fmla="*/ 679627 w 770887"/>
                <a:gd name="connsiteY208" fmla="*/ 519971 h 599162"/>
                <a:gd name="connsiteX209" fmla="*/ 678131 w 770887"/>
                <a:gd name="connsiteY209" fmla="*/ 515489 h 599162"/>
                <a:gd name="connsiteX210" fmla="*/ 676635 w 770887"/>
                <a:gd name="connsiteY210" fmla="*/ 511006 h 599162"/>
                <a:gd name="connsiteX211" fmla="*/ 676635 w 770887"/>
                <a:gd name="connsiteY211" fmla="*/ 506524 h 599162"/>
                <a:gd name="connsiteX212" fmla="*/ 681123 w 770887"/>
                <a:gd name="connsiteY212" fmla="*/ 503535 h 599162"/>
                <a:gd name="connsiteX213" fmla="*/ 684115 w 770887"/>
                <a:gd name="connsiteY213" fmla="*/ 499053 h 599162"/>
                <a:gd name="connsiteX214" fmla="*/ 690099 w 770887"/>
                <a:gd name="connsiteY214" fmla="*/ 493076 h 599162"/>
                <a:gd name="connsiteX215" fmla="*/ 684115 w 770887"/>
                <a:gd name="connsiteY215" fmla="*/ 482617 h 599162"/>
                <a:gd name="connsiteX216" fmla="*/ 681123 w 770887"/>
                <a:gd name="connsiteY216" fmla="*/ 484111 h 599162"/>
                <a:gd name="connsiteX217" fmla="*/ 678131 w 770887"/>
                <a:gd name="connsiteY217" fmla="*/ 491582 h 599162"/>
                <a:gd name="connsiteX218" fmla="*/ 672146 w 770887"/>
                <a:gd name="connsiteY218" fmla="*/ 499053 h 599162"/>
                <a:gd name="connsiteX219" fmla="*/ 667658 w 770887"/>
                <a:gd name="connsiteY219" fmla="*/ 502041 h 599162"/>
                <a:gd name="connsiteX220" fmla="*/ 666162 w 770887"/>
                <a:gd name="connsiteY220" fmla="*/ 505029 h 599162"/>
                <a:gd name="connsiteX221" fmla="*/ 669154 w 770887"/>
                <a:gd name="connsiteY221" fmla="*/ 516983 h 599162"/>
                <a:gd name="connsiteX222" fmla="*/ 675139 w 770887"/>
                <a:gd name="connsiteY222" fmla="*/ 533419 h 599162"/>
                <a:gd name="connsiteX223" fmla="*/ 669154 w 770887"/>
                <a:gd name="connsiteY223" fmla="*/ 531925 h 599162"/>
                <a:gd name="connsiteX224" fmla="*/ 660178 w 770887"/>
                <a:gd name="connsiteY224" fmla="*/ 513994 h 599162"/>
                <a:gd name="connsiteX225" fmla="*/ 649705 w 770887"/>
                <a:gd name="connsiteY225" fmla="*/ 499053 h 599162"/>
                <a:gd name="connsiteX226" fmla="*/ 646713 w 770887"/>
                <a:gd name="connsiteY226" fmla="*/ 508018 h 599162"/>
                <a:gd name="connsiteX227" fmla="*/ 643721 w 770887"/>
                <a:gd name="connsiteY227" fmla="*/ 506524 h 599162"/>
                <a:gd name="connsiteX228" fmla="*/ 639233 w 770887"/>
                <a:gd name="connsiteY228" fmla="*/ 496064 h 599162"/>
                <a:gd name="connsiteX229" fmla="*/ 633249 w 770887"/>
                <a:gd name="connsiteY229" fmla="*/ 491582 h 599162"/>
                <a:gd name="connsiteX230" fmla="*/ 618288 w 770887"/>
                <a:gd name="connsiteY230" fmla="*/ 475146 h 599162"/>
                <a:gd name="connsiteX231" fmla="*/ 618288 w 770887"/>
                <a:gd name="connsiteY231" fmla="*/ 464687 h 599162"/>
                <a:gd name="connsiteX232" fmla="*/ 615296 w 770887"/>
                <a:gd name="connsiteY232" fmla="*/ 470664 h 599162"/>
                <a:gd name="connsiteX233" fmla="*/ 607815 w 770887"/>
                <a:gd name="connsiteY233" fmla="*/ 467675 h 599162"/>
                <a:gd name="connsiteX234" fmla="*/ 591358 w 770887"/>
                <a:gd name="connsiteY234" fmla="*/ 452734 h 599162"/>
                <a:gd name="connsiteX235" fmla="*/ 580886 w 770887"/>
                <a:gd name="connsiteY235" fmla="*/ 440780 h 599162"/>
                <a:gd name="connsiteX236" fmla="*/ 574902 w 770887"/>
                <a:gd name="connsiteY236" fmla="*/ 442274 h 599162"/>
                <a:gd name="connsiteX237" fmla="*/ 561437 w 770887"/>
                <a:gd name="connsiteY237" fmla="*/ 439286 h 599162"/>
                <a:gd name="connsiteX238" fmla="*/ 552461 w 770887"/>
                <a:gd name="connsiteY238" fmla="*/ 430321 h 599162"/>
                <a:gd name="connsiteX239" fmla="*/ 552461 w 770887"/>
                <a:gd name="connsiteY239" fmla="*/ 419862 h 599162"/>
                <a:gd name="connsiteX240" fmla="*/ 547972 w 770887"/>
                <a:gd name="connsiteY240" fmla="*/ 422850 h 599162"/>
                <a:gd name="connsiteX241" fmla="*/ 530020 w 770887"/>
                <a:gd name="connsiteY241" fmla="*/ 422850 h 599162"/>
                <a:gd name="connsiteX242" fmla="*/ 521043 w 770887"/>
                <a:gd name="connsiteY242" fmla="*/ 421356 h 599162"/>
                <a:gd name="connsiteX243" fmla="*/ 510571 w 770887"/>
                <a:gd name="connsiteY243" fmla="*/ 418368 h 599162"/>
                <a:gd name="connsiteX244" fmla="*/ 491122 w 770887"/>
                <a:gd name="connsiteY244" fmla="*/ 416873 h 599162"/>
                <a:gd name="connsiteX245" fmla="*/ 471673 w 770887"/>
                <a:gd name="connsiteY245" fmla="*/ 421356 h 599162"/>
                <a:gd name="connsiteX246" fmla="*/ 458208 w 770887"/>
                <a:gd name="connsiteY246" fmla="*/ 424344 h 599162"/>
                <a:gd name="connsiteX247" fmla="*/ 461200 w 770887"/>
                <a:gd name="connsiteY247" fmla="*/ 412391 h 599162"/>
                <a:gd name="connsiteX248" fmla="*/ 456712 w 770887"/>
                <a:gd name="connsiteY248" fmla="*/ 415379 h 599162"/>
                <a:gd name="connsiteX249" fmla="*/ 449232 w 770887"/>
                <a:gd name="connsiteY249" fmla="*/ 410897 h 599162"/>
                <a:gd name="connsiteX250" fmla="*/ 443247 w 770887"/>
                <a:gd name="connsiteY250" fmla="*/ 407908 h 599162"/>
                <a:gd name="connsiteX251" fmla="*/ 437263 w 770887"/>
                <a:gd name="connsiteY251" fmla="*/ 407908 h 599162"/>
                <a:gd name="connsiteX252" fmla="*/ 432775 w 770887"/>
                <a:gd name="connsiteY252" fmla="*/ 407908 h 599162"/>
                <a:gd name="connsiteX253" fmla="*/ 425294 w 770887"/>
                <a:gd name="connsiteY253" fmla="*/ 412391 h 599162"/>
                <a:gd name="connsiteX254" fmla="*/ 419310 w 770887"/>
                <a:gd name="connsiteY254" fmla="*/ 415379 h 599162"/>
                <a:gd name="connsiteX255" fmla="*/ 413326 w 770887"/>
                <a:gd name="connsiteY255" fmla="*/ 422850 h 599162"/>
                <a:gd name="connsiteX256" fmla="*/ 410334 w 770887"/>
                <a:gd name="connsiteY256" fmla="*/ 425838 h 599162"/>
                <a:gd name="connsiteX257" fmla="*/ 402853 w 770887"/>
                <a:gd name="connsiteY257" fmla="*/ 424344 h 599162"/>
                <a:gd name="connsiteX258" fmla="*/ 410334 w 770887"/>
                <a:gd name="connsiteY258" fmla="*/ 418368 h 599162"/>
                <a:gd name="connsiteX259" fmla="*/ 419310 w 770887"/>
                <a:gd name="connsiteY259" fmla="*/ 409403 h 599162"/>
                <a:gd name="connsiteX260" fmla="*/ 425294 w 770887"/>
                <a:gd name="connsiteY260" fmla="*/ 403426 h 599162"/>
                <a:gd name="connsiteX261" fmla="*/ 429783 w 770887"/>
                <a:gd name="connsiteY261" fmla="*/ 397449 h 599162"/>
                <a:gd name="connsiteX262" fmla="*/ 426791 w 770887"/>
                <a:gd name="connsiteY262" fmla="*/ 397449 h 599162"/>
                <a:gd name="connsiteX263" fmla="*/ 420806 w 770887"/>
                <a:gd name="connsiteY263" fmla="*/ 394461 h 599162"/>
                <a:gd name="connsiteX264" fmla="*/ 420806 w 770887"/>
                <a:gd name="connsiteY264" fmla="*/ 384002 h 599162"/>
                <a:gd name="connsiteX265" fmla="*/ 414822 w 770887"/>
                <a:gd name="connsiteY265" fmla="*/ 388484 h 599162"/>
                <a:gd name="connsiteX266" fmla="*/ 413326 w 770887"/>
                <a:gd name="connsiteY266" fmla="*/ 389978 h 599162"/>
                <a:gd name="connsiteX267" fmla="*/ 402853 w 770887"/>
                <a:gd name="connsiteY267" fmla="*/ 389978 h 599162"/>
                <a:gd name="connsiteX268" fmla="*/ 393877 w 770887"/>
                <a:gd name="connsiteY268" fmla="*/ 388484 h 599162"/>
                <a:gd name="connsiteX269" fmla="*/ 389389 w 770887"/>
                <a:gd name="connsiteY269" fmla="*/ 392967 h 599162"/>
                <a:gd name="connsiteX270" fmla="*/ 386397 w 770887"/>
                <a:gd name="connsiteY270" fmla="*/ 401932 h 599162"/>
                <a:gd name="connsiteX271" fmla="*/ 392381 w 770887"/>
                <a:gd name="connsiteY271" fmla="*/ 409403 h 599162"/>
                <a:gd name="connsiteX272" fmla="*/ 389389 w 770887"/>
                <a:gd name="connsiteY272" fmla="*/ 421356 h 599162"/>
                <a:gd name="connsiteX273" fmla="*/ 381908 w 770887"/>
                <a:gd name="connsiteY273" fmla="*/ 428827 h 599162"/>
                <a:gd name="connsiteX274" fmla="*/ 374428 w 770887"/>
                <a:gd name="connsiteY274" fmla="*/ 428827 h 599162"/>
                <a:gd name="connsiteX275" fmla="*/ 365452 w 770887"/>
                <a:gd name="connsiteY275" fmla="*/ 428827 h 599162"/>
                <a:gd name="connsiteX276" fmla="*/ 362459 w 770887"/>
                <a:gd name="connsiteY276" fmla="*/ 439286 h 599162"/>
                <a:gd name="connsiteX277" fmla="*/ 350491 w 770887"/>
                <a:gd name="connsiteY277" fmla="*/ 443769 h 599162"/>
                <a:gd name="connsiteX278" fmla="*/ 348995 w 770887"/>
                <a:gd name="connsiteY278" fmla="*/ 446757 h 599162"/>
                <a:gd name="connsiteX279" fmla="*/ 338522 w 770887"/>
                <a:gd name="connsiteY279" fmla="*/ 454228 h 599162"/>
                <a:gd name="connsiteX280" fmla="*/ 328050 w 770887"/>
                <a:gd name="connsiteY280" fmla="*/ 457216 h 599162"/>
                <a:gd name="connsiteX281" fmla="*/ 322065 w 770887"/>
                <a:gd name="connsiteY281" fmla="*/ 458710 h 599162"/>
                <a:gd name="connsiteX282" fmla="*/ 319073 w 770887"/>
                <a:gd name="connsiteY282" fmla="*/ 454228 h 599162"/>
                <a:gd name="connsiteX283" fmla="*/ 317577 w 770887"/>
                <a:gd name="connsiteY283" fmla="*/ 451239 h 599162"/>
                <a:gd name="connsiteX284" fmla="*/ 325058 w 770887"/>
                <a:gd name="connsiteY284" fmla="*/ 448251 h 599162"/>
                <a:gd name="connsiteX285" fmla="*/ 331042 w 770887"/>
                <a:gd name="connsiteY285" fmla="*/ 440780 h 599162"/>
                <a:gd name="connsiteX286" fmla="*/ 323561 w 770887"/>
                <a:gd name="connsiteY286" fmla="*/ 440780 h 599162"/>
                <a:gd name="connsiteX287" fmla="*/ 320569 w 770887"/>
                <a:gd name="connsiteY287" fmla="*/ 436298 h 599162"/>
                <a:gd name="connsiteX288" fmla="*/ 328050 w 770887"/>
                <a:gd name="connsiteY288" fmla="*/ 425838 h 599162"/>
                <a:gd name="connsiteX289" fmla="*/ 331042 w 770887"/>
                <a:gd name="connsiteY289" fmla="*/ 415379 h 599162"/>
                <a:gd name="connsiteX290" fmla="*/ 335530 w 770887"/>
                <a:gd name="connsiteY290" fmla="*/ 400438 h 599162"/>
                <a:gd name="connsiteX291" fmla="*/ 343010 w 770887"/>
                <a:gd name="connsiteY291" fmla="*/ 391473 h 599162"/>
                <a:gd name="connsiteX292" fmla="*/ 369940 w 770887"/>
                <a:gd name="connsiteY292" fmla="*/ 394461 h 599162"/>
                <a:gd name="connsiteX293" fmla="*/ 365452 w 770887"/>
                <a:gd name="connsiteY293" fmla="*/ 388484 h 599162"/>
                <a:gd name="connsiteX294" fmla="*/ 357971 w 770887"/>
                <a:gd name="connsiteY294" fmla="*/ 386990 h 599162"/>
                <a:gd name="connsiteX295" fmla="*/ 344507 w 770887"/>
                <a:gd name="connsiteY295" fmla="*/ 381013 h 599162"/>
                <a:gd name="connsiteX296" fmla="*/ 334034 w 770887"/>
                <a:gd name="connsiteY296" fmla="*/ 385496 h 599162"/>
                <a:gd name="connsiteX297" fmla="*/ 325058 w 770887"/>
                <a:gd name="connsiteY297" fmla="*/ 392967 h 599162"/>
                <a:gd name="connsiteX298" fmla="*/ 316081 w 770887"/>
                <a:gd name="connsiteY298" fmla="*/ 400438 h 599162"/>
                <a:gd name="connsiteX299" fmla="*/ 311593 w 770887"/>
                <a:gd name="connsiteY299" fmla="*/ 409403 h 599162"/>
                <a:gd name="connsiteX300" fmla="*/ 310097 w 770887"/>
                <a:gd name="connsiteY300" fmla="*/ 416873 h 599162"/>
                <a:gd name="connsiteX301" fmla="*/ 304113 w 770887"/>
                <a:gd name="connsiteY301" fmla="*/ 416873 h 599162"/>
                <a:gd name="connsiteX302" fmla="*/ 304113 w 770887"/>
                <a:gd name="connsiteY302" fmla="*/ 419862 h 599162"/>
                <a:gd name="connsiteX303" fmla="*/ 307105 w 770887"/>
                <a:gd name="connsiteY303" fmla="*/ 425838 h 599162"/>
                <a:gd name="connsiteX304" fmla="*/ 305609 w 770887"/>
                <a:gd name="connsiteY304" fmla="*/ 430321 h 599162"/>
                <a:gd name="connsiteX305" fmla="*/ 301120 w 770887"/>
                <a:gd name="connsiteY305" fmla="*/ 434803 h 599162"/>
                <a:gd name="connsiteX306" fmla="*/ 290648 w 770887"/>
                <a:gd name="connsiteY306" fmla="*/ 440780 h 599162"/>
                <a:gd name="connsiteX307" fmla="*/ 284664 w 770887"/>
                <a:gd name="connsiteY307" fmla="*/ 445263 h 599162"/>
                <a:gd name="connsiteX308" fmla="*/ 277183 w 770887"/>
                <a:gd name="connsiteY308" fmla="*/ 452734 h 599162"/>
                <a:gd name="connsiteX309" fmla="*/ 275687 w 770887"/>
                <a:gd name="connsiteY309" fmla="*/ 460204 h 599162"/>
                <a:gd name="connsiteX310" fmla="*/ 286160 w 770887"/>
                <a:gd name="connsiteY310" fmla="*/ 463193 h 599162"/>
                <a:gd name="connsiteX311" fmla="*/ 287656 w 770887"/>
                <a:gd name="connsiteY311" fmla="*/ 473652 h 599162"/>
                <a:gd name="connsiteX312" fmla="*/ 283168 w 770887"/>
                <a:gd name="connsiteY312" fmla="*/ 479629 h 599162"/>
                <a:gd name="connsiteX313" fmla="*/ 275687 w 770887"/>
                <a:gd name="connsiteY313" fmla="*/ 484111 h 599162"/>
                <a:gd name="connsiteX314" fmla="*/ 266711 w 770887"/>
                <a:gd name="connsiteY314" fmla="*/ 496064 h 599162"/>
                <a:gd name="connsiteX315" fmla="*/ 253246 w 770887"/>
                <a:gd name="connsiteY315" fmla="*/ 505029 h 599162"/>
                <a:gd name="connsiteX316" fmla="*/ 226317 w 770887"/>
                <a:gd name="connsiteY316" fmla="*/ 518477 h 599162"/>
                <a:gd name="connsiteX317" fmla="*/ 224821 w 770887"/>
                <a:gd name="connsiteY317" fmla="*/ 530430 h 599162"/>
                <a:gd name="connsiteX318" fmla="*/ 214348 w 770887"/>
                <a:gd name="connsiteY318" fmla="*/ 534913 h 599162"/>
                <a:gd name="connsiteX319" fmla="*/ 203876 w 770887"/>
                <a:gd name="connsiteY319" fmla="*/ 540890 h 599162"/>
                <a:gd name="connsiteX320" fmla="*/ 190411 w 770887"/>
                <a:gd name="connsiteY320" fmla="*/ 545372 h 599162"/>
                <a:gd name="connsiteX321" fmla="*/ 185923 w 770887"/>
                <a:gd name="connsiteY321" fmla="*/ 548360 h 599162"/>
                <a:gd name="connsiteX322" fmla="*/ 179939 w 770887"/>
                <a:gd name="connsiteY322" fmla="*/ 552843 h 599162"/>
                <a:gd name="connsiteX323" fmla="*/ 175450 w 770887"/>
                <a:gd name="connsiteY323" fmla="*/ 557325 h 599162"/>
                <a:gd name="connsiteX324" fmla="*/ 172458 w 770887"/>
                <a:gd name="connsiteY324" fmla="*/ 566290 h 599162"/>
                <a:gd name="connsiteX325" fmla="*/ 164978 w 770887"/>
                <a:gd name="connsiteY325" fmla="*/ 567785 h 599162"/>
                <a:gd name="connsiteX326" fmla="*/ 154505 w 770887"/>
                <a:gd name="connsiteY326" fmla="*/ 570773 h 599162"/>
                <a:gd name="connsiteX327" fmla="*/ 147025 w 770887"/>
                <a:gd name="connsiteY327" fmla="*/ 570773 h 599162"/>
                <a:gd name="connsiteX328" fmla="*/ 139545 w 770887"/>
                <a:gd name="connsiteY328" fmla="*/ 573761 h 599162"/>
                <a:gd name="connsiteX329" fmla="*/ 129072 w 770887"/>
                <a:gd name="connsiteY329" fmla="*/ 579738 h 599162"/>
                <a:gd name="connsiteX330" fmla="*/ 132064 w 770887"/>
                <a:gd name="connsiteY330" fmla="*/ 587209 h 599162"/>
                <a:gd name="connsiteX331" fmla="*/ 129072 w 770887"/>
                <a:gd name="connsiteY331" fmla="*/ 588703 h 599162"/>
                <a:gd name="connsiteX332" fmla="*/ 121592 w 770887"/>
                <a:gd name="connsiteY332" fmla="*/ 584220 h 599162"/>
                <a:gd name="connsiteX333" fmla="*/ 114111 w 770887"/>
                <a:gd name="connsiteY333" fmla="*/ 581232 h 599162"/>
                <a:gd name="connsiteX334" fmla="*/ 108127 w 770887"/>
                <a:gd name="connsiteY334" fmla="*/ 572267 h 599162"/>
                <a:gd name="connsiteX335" fmla="*/ 106631 w 770887"/>
                <a:gd name="connsiteY335" fmla="*/ 575255 h 599162"/>
                <a:gd name="connsiteX336" fmla="*/ 106631 w 770887"/>
                <a:gd name="connsiteY336" fmla="*/ 587209 h 599162"/>
                <a:gd name="connsiteX337" fmla="*/ 97655 w 770887"/>
                <a:gd name="connsiteY337" fmla="*/ 587209 h 599162"/>
                <a:gd name="connsiteX338" fmla="*/ 97655 w 770887"/>
                <a:gd name="connsiteY338" fmla="*/ 591691 h 599162"/>
                <a:gd name="connsiteX339" fmla="*/ 88678 w 770887"/>
                <a:gd name="connsiteY339" fmla="*/ 591691 h 599162"/>
                <a:gd name="connsiteX340" fmla="*/ 88678 w 770887"/>
                <a:gd name="connsiteY340" fmla="*/ 590197 h 599162"/>
                <a:gd name="connsiteX341" fmla="*/ 84190 w 770887"/>
                <a:gd name="connsiteY341" fmla="*/ 588703 h 599162"/>
                <a:gd name="connsiteX342" fmla="*/ 78206 w 770887"/>
                <a:gd name="connsiteY342" fmla="*/ 588703 h 599162"/>
                <a:gd name="connsiteX343" fmla="*/ 70725 w 770887"/>
                <a:gd name="connsiteY343" fmla="*/ 590197 h 599162"/>
                <a:gd name="connsiteX344" fmla="*/ 61749 w 770887"/>
                <a:gd name="connsiteY344" fmla="*/ 599162 h 599162"/>
                <a:gd name="connsiteX345" fmla="*/ 45292 w 770887"/>
                <a:gd name="connsiteY345" fmla="*/ 599162 h 599162"/>
                <a:gd name="connsiteX346" fmla="*/ 30331 w 770887"/>
                <a:gd name="connsiteY346" fmla="*/ 599162 h 599162"/>
                <a:gd name="connsiteX347" fmla="*/ 30331 w 770887"/>
                <a:gd name="connsiteY347" fmla="*/ 593185 h 599162"/>
                <a:gd name="connsiteX348" fmla="*/ 40804 w 770887"/>
                <a:gd name="connsiteY348" fmla="*/ 581232 h 599162"/>
                <a:gd name="connsiteX349" fmla="*/ 58757 w 770887"/>
                <a:gd name="connsiteY349" fmla="*/ 581232 h 599162"/>
                <a:gd name="connsiteX350" fmla="*/ 66237 w 770887"/>
                <a:gd name="connsiteY350" fmla="*/ 581232 h 599162"/>
                <a:gd name="connsiteX351" fmla="*/ 73717 w 770887"/>
                <a:gd name="connsiteY351" fmla="*/ 576750 h 599162"/>
                <a:gd name="connsiteX352" fmla="*/ 84190 w 770887"/>
                <a:gd name="connsiteY352" fmla="*/ 573761 h 599162"/>
                <a:gd name="connsiteX353" fmla="*/ 88678 w 770887"/>
                <a:gd name="connsiteY353" fmla="*/ 570773 h 599162"/>
                <a:gd name="connsiteX354" fmla="*/ 93166 w 770887"/>
                <a:gd name="connsiteY354" fmla="*/ 563302 h 599162"/>
                <a:gd name="connsiteX355" fmla="*/ 102143 w 770887"/>
                <a:gd name="connsiteY355" fmla="*/ 558820 h 599162"/>
                <a:gd name="connsiteX356" fmla="*/ 115607 w 770887"/>
                <a:gd name="connsiteY356" fmla="*/ 557325 h 599162"/>
                <a:gd name="connsiteX357" fmla="*/ 123088 w 770887"/>
                <a:gd name="connsiteY357" fmla="*/ 557325 h 599162"/>
                <a:gd name="connsiteX358" fmla="*/ 129072 w 770887"/>
                <a:gd name="connsiteY358" fmla="*/ 563302 h 599162"/>
                <a:gd name="connsiteX359" fmla="*/ 135056 w 770887"/>
                <a:gd name="connsiteY359" fmla="*/ 558820 h 599162"/>
                <a:gd name="connsiteX360" fmla="*/ 141041 w 770887"/>
                <a:gd name="connsiteY360" fmla="*/ 549855 h 599162"/>
                <a:gd name="connsiteX361" fmla="*/ 148521 w 770887"/>
                <a:gd name="connsiteY361" fmla="*/ 542384 h 599162"/>
                <a:gd name="connsiteX362" fmla="*/ 156001 w 770887"/>
                <a:gd name="connsiteY362" fmla="*/ 537901 h 599162"/>
                <a:gd name="connsiteX363" fmla="*/ 170962 w 770887"/>
                <a:gd name="connsiteY363" fmla="*/ 534913 h 599162"/>
                <a:gd name="connsiteX364" fmla="*/ 176946 w 770887"/>
                <a:gd name="connsiteY364" fmla="*/ 528936 h 599162"/>
                <a:gd name="connsiteX365" fmla="*/ 184427 w 770887"/>
                <a:gd name="connsiteY365" fmla="*/ 521465 h 599162"/>
                <a:gd name="connsiteX366" fmla="*/ 193403 w 770887"/>
                <a:gd name="connsiteY366" fmla="*/ 513994 h 599162"/>
                <a:gd name="connsiteX367" fmla="*/ 200884 w 770887"/>
                <a:gd name="connsiteY367" fmla="*/ 509512 h 599162"/>
                <a:gd name="connsiteX368" fmla="*/ 203876 w 770887"/>
                <a:gd name="connsiteY368" fmla="*/ 500547 h 599162"/>
                <a:gd name="connsiteX369" fmla="*/ 205372 w 770887"/>
                <a:gd name="connsiteY369" fmla="*/ 487099 h 599162"/>
                <a:gd name="connsiteX370" fmla="*/ 208364 w 770887"/>
                <a:gd name="connsiteY370" fmla="*/ 478134 h 599162"/>
                <a:gd name="connsiteX371" fmla="*/ 209860 w 770887"/>
                <a:gd name="connsiteY371" fmla="*/ 475146 h 599162"/>
                <a:gd name="connsiteX372" fmla="*/ 217340 w 770887"/>
                <a:gd name="connsiteY372" fmla="*/ 464687 h 599162"/>
                <a:gd name="connsiteX373" fmla="*/ 212852 w 770887"/>
                <a:gd name="connsiteY373" fmla="*/ 464687 h 599162"/>
                <a:gd name="connsiteX374" fmla="*/ 205372 w 770887"/>
                <a:gd name="connsiteY374" fmla="*/ 466181 h 599162"/>
                <a:gd name="connsiteX375" fmla="*/ 200884 w 770887"/>
                <a:gd name="connsiteY375" fmla="*/ 466181 h 599162"/>
                <a:gd name="connsiteX376" fmla="*/ 193403 w 770887"/>
                <a:gd name="connsiteY376" fmla="*/ 464687 h 599162"/>
                <a:gd name="connsiteX377" fmla="*/ 190411 w 770887"/>
                <a:gd name="connsiteY377" fmla="*/ 461699 h 599162"/>
                <a:gd name="connsiteX378" fmla="*/ 197891 w 770887"/>
                <a:gd name="connsiteY378" fmla="*/ 454228 h 599162"/>
                <a:gd name="connsiteX379" fmla="*/ 190411 w 770887"/>
                <a:gd name="connsiteY379" fmla="*/ 455722 h 599162"/>
                <a:gd name="connsiteX380" fmla="*/ 185923 w 770887"/>
                <a:gd name="connsiteY380" fmla="*/ 460204 h 599162"/>
                <a:gd name="connsiteX381" fmla="*/ 182931 w 770887"/>
                <a:gd name="connsiteY381" fmla="*/ 470664 h 599162"/>
                <a:gd name="connsiteX382" fmla="*/ 178442 w 770887"/>
                <a:gd name="connsiteY382" fmla="*/ 475146 h 599162"/>
                <a:gd name="connsiteX383" fmla="*/ 176946 w 770887"/>
                <a:gd name="connsiteY383" fmla="*/ 470664 h 599162"/>
                <a:gd name="connsiteX384" fmla="*/ 172458 w 770887"/>
                <a:gd name="connsiteY384" fmla="*/ 464687 h 599162"/>
                <a:gd name="connsiteX385" fmla="*/ 164978 w 770887"/>
                <a:gd name="connsiteY385" fmla="*/ 457216 h 599162"/>
                <a:gd name="connsiteX386" fmla="*/ 153009 w 770887"/>
                <a:gd name="connsiteY386" fmla="*/ 449745 h 599162"/>
                <a:gd name="connsiteX387" fmla="*/ 150017 w 770887"/>
                <a:gd name="connsiteY387" fmla="*/ 449745 h 599162"/>
                <a:gd name="connsiteX388" fmla="*/ 139545 w 770887"/>
                <a:gd name="connsiteY388" fmla="*/ 457216 h 599162"/>
                <a:gd name="connsiteX389" fmla="*/ 133560 w 770887"/>
                <a:gd name="connsiteY389" fmla="*/ 457216 h 599162"/>
                <a:gd name="connsiteX390" fmla="*/ 124584 w 770887"/>
                <a:gd name="connsiteY390" fmla="*/ 457216 h 599162"/>
                <a:gd name="connsiteX391" fmla="*/ 126080 w 770887"/>
                <a:gd name="connsiteY391" fmla="*/ 437792 h 599162"/>
                <a:gd name="connsiteX392" fmla="*/ 127576 w 770887"/>
                <a:gd name="connsiteY392" fmla="*/ 431815 h 599162"/>
                <a:gd name="connsiteX393" fmla="*/ 132064 w 770887"/>
                <a:gd name="connsiteY393" fmla="*/ 425838 h 599162"/>
                <a:gd name="connsiteX394" fmla="*/ 132064 w 770887"/>
                <a:gd name="connsiteY394" fmla="*/ 418368 h 599162"/>
                <a:gd name="connsiteX395" fmla="*/ 130568 w 770887"/>
                <a:gd name="connsiteY395" fmla="*/ 406414 h 599162"/>
                <a:gd name="connsiteX396" fmla="*/ 127576 w 770887"/>
                <a:gd name="connsiteY396" fmla="*/ 394461 h 599162"/>
                <a:gd name="connsiteX397" fmla="*/ 124584 w 770887"/>
                <a:gd name="connsiteY397" fmla="*/ 397449 h 599162"/>
                <a:gd name="connsiteX398" fmla="*/ 118600 w 770887"/>
                <a:gd name="connsiteY398" fmla="*/ 403426 h 599162"/>
                <a:gd name="connsiteX399" fmla="*/ 114111 w 770887"/>
                <a:gd name="connsiteY399" fmla="*/ 406414 h 599162"/>
                <a:gd name="connsiteX400" fmla="*/ 109623 w 770887"/>
                <a:gd name="connsiteY400" fmla="*/ 406414 h 599162"/>
                <a:gd name="connsiteX401" fmla="*/ 105135 w 770887"/>
                <a:gd name="connsiteY401" fmla="*/ 401932 h 599162"/>
                <a:gd name="connsiteX402" fmla="*/ 102143 w 770887"/>
                <a:gd name="connsiteY402" fmla="*/ 401932 h 599162"/>
                <a:gd name="connsiteX403" fmla="*/ 96158 w 770887"/>
                <a:gd name="connsiteY403" fmla="*/ 398943 h 599162"/>
                <a:gd name="connsiteX404" fmla="*/ 91670 w 770887"/>
                <a:gd name="connsiteY404" fmla="*/ 394461 h 599162"/>
                <a:gd name="connsiteX405" fmla="*/ 87182 w 770887"/>
                <a:gd name="connsiteY405" fmla="*/ 391473 h 599162"/>
                <a:gd name="connsiteX406" fmla="*/ 82694 w 770887"/>
                <a:gd name="connsiteY406" fmla="*/ 386990 h 599162"/>
                <a:gd name="connsiteX407" fmla="*/ 81198 w 770887"/>
                <a:gd name="connsiteY407" fmla="*/ 382508 h 599162"/>
                <a:gd name="connsiteX408" fmla="*/ 79702 w 770887"/>
                <a:gd name="connsiteY408" fmla="*/ 372048 h 599162"/>
                <a:gd name="connsiteX409" fmla="*/ 85686 w 770887"/>
                <a:gd name="connsiteY409" fmla="*/ 367566 h 599162"/>
                <a:gd name="connsiteX410" fmla="*/ 91670 w 770887"/>
                <a:gd name="connsiteY410" fmla="*/ 367566 h 599162"/>
                <a:gd name="connsiteX411" fmla="*/ 99151 w 770887"/>
                <a:gd name="connsiteY411" fmla="*/ 367566 h 599162"/>
                <a:gd name="connsiteX412" fmla="*/ 106631 w 770887"/>
                <a:gd name="connsiteY412" fmla="*/ 372048 h 599162"/>
                <a:gd name="connsiteX413" fmla="*/ 109623 w 770887"/>
                <a:gd name="connsiteY413" fmla="*/ 364578 h 599162"/>
                <a:gd name="connsiteX414" fmla="*/ 105135 w 770887"/>
                <a:gd name="connsiteY414" fmla="*/ 360095 h 599162"/>
                <a:gd name="connsiteX415" fmla="*/ 103639 w 770887"/>
                <a:gd name="connsiteY415" fmla="*/ 360095 h 599162"/>
                <a:gd name="connsiteX416" fmla="*/ 96158 w 770887"/>
                <a:gd name="connsiteY416" fmla="*/ 360095 h 599162"/>
                <a:gd name="connsiteX417" fmla="*/ 91670 w 770887"/>
                <a:gd name="connsiteY417" fmla="*/ 360095 h 599162"/>
                <a:gd name="connsiteX418" fmla="*/ 82694 w 770887"/>
                <a:gd name="connsiteY418" fmla="*/ 354118 h 599162"/>
                <a:gd name="connsiteX419" fmla="*/ 79702 w 770887"/>
                <a:gd name="connsiteY419" fmla="*/ 348142 h 599162"/>
                <a:gd name="connsiteX420" fmla="*/ 76710 w 770887"/>
                <a:gd name="connsiteY420" fmla="*/ 340671 h 599162"/>
                <a:gd name="connsiteX421" fmla="*/ 73717 w 770887"/>
                <a:gd name="connsiteY421" fmla="*/ 333200 h 599162"/>
                <a:gd name="connsiteX422" fmla="*/ 73717 w 770887"/>
                <a:gd name="connsiteY422" fmla="*/ 330212 h 599162"/>
                <a:gd name="connsiteX423" fmla="*/ 76710 w 770887"/>
                <a:gd name="connsiteY423" fmla="*/ 327223 h 599162"/>
                <a:gd name="connsiteX424" fmla="*/ 81198 w 770887"/>
                <a:gd name="connsiteY424" fmla="*/ 319752 h 599162"/>
                <a:gd name="connsiteX425" fmla="*/ 88678 w 770887"/>
                <a:gd name="connsiteY425" fmla="*/ 310787 h 599162"/>
                <a:gd name="connsiteX426" fmla="*/ 97655 w 770887"/>
                <a:gd name="connsiteY426" fmla="*/ 304811 h 599162"/>
                <a:gd name="connsiteX427" fmla="*/ 103639 w 770887"/>
                <a:gd name="connsiteY427" fmla="*/ 297340 h 599162"/>
                <a:gd name="connsiteX428" fmla="*/ 105135 w 770887"/>
                <a:gd name="connsiteY428" fmla="*/ 289869 h 599162"/>
                <a:gd name="connsiteX429" fmla="*/ 112615 w 770887"/>
                <a:gd name="connsiteY429" fmla="*/ 282398 h 599162"/>
                <a:gd name="connsiteX430" fmla="*/ 118600 w 770887"/>
                <a:gd name="connsiteY430" fmla="*/ 280904 h 599162"/>
                <a:gd name="connsiteX431" fmla="*/ 123088 w 770887"/>
                <a:gd name="connsiteY431" fmla="*/ 283892 h 599162"/>
                <a:gd name="connsiteX432" fmla="*/ 127576 w 770887"/>
                <a:gd name="connsiteY432" fmla="*/ 289869 h 599162"/>
                <a:gd name="connsiteX433" fmla="*/ 130568 w 770887"/>
                <a:gd name="connsiteY433" fmla="*/ 289869 h 599162"/>
                <a:gd name="connsiteX434" fmla="*/ 136552 w 770887"/>
                <a:gd name="connsiteY434" fmla="*/ 289869 h 599162"/>
                <a:gd name="connsiteX435" fmla="*/ 139545 w 770887"/>
                <a:gd name="connsiteY435" fmla="*/ 289869 h 599162"/>
                <a:gd name="connsiteX436" fmla="*/ 144033 w 770887"/>
                <a:gd name="connsiteY436" fmla="*/ 283892 h 599162"/>
                <a:gd name="connsiteX437" fmla="*/ 148521 w 770887"/>
                <a:gd name="connsiteY437" fmla="*/ 283892 h 599162"/>
                <a:gd name="connsiteX438" fmla="*/ 150017 w 770887"/>
                <a:gd name="connsiteY438" fmla="*/ 280904 h 599162"/>
                <a:gd name="connsiteX439" fmla="*/ 153009 w 770887"/>
                <a:gd name="connsiteY439" fmla="*/ 276422 h 599162"/>
                <a:gd name="connsiteX440" fmla="*/ 154505 w 770887"/>
                <a:gd name="connsiteY440" fmla="*/ 280904 h 599162"/>
                <a:gd name="connsiteX441" fmla="*/ 158994 w 770887"/>
                <a:gd name="connsiteY441" fmla="*/ 280904 h 599162"/>
                <a:gd name="connsiteX442" fmla="*/ 161986 w 770887"/>
                <a:gd name="connsiteY442" fmla="*/ 280904 h 599162"/>
                <a:gd name="connsiteX443" fmla="*/ 167970 w 770887"/>
                <a:gd name="connsiteY443" fmla="*/ 280904 h 599162"/>
                <a:gd name="connsiteX444" fmla="*/ 172458 w 770887"/>
                <a:gd name="connsiteY444" fmla="*/ 276422 h 599162"/>
                <a:gd name="connsiteX445" fmla="*/ 176946 w 770887"/>
                <a:gd name="connsiteY445" fmla="*/ 276422 h 599162"/>
                <a:gd name="connsiteX446" fmla="*/ 178442 w 770887"/>
                <a:gd name="connsiteY446" fmla="*/ 265962 h 599162"/>
                <a:gd name="connsiteX447" fmla="*/ 175450 w 770887"/>
                <a:gd name="connsiteY447" fmla="*/ 258491 h 599162"/>
                <a:gd name="connsiteX448" fmla="*/ 172458 w 770887"/>
                <a:gd name="connsiteY448" fmla="*/ 246538 h 599162"/>
                <a:gd name="connsiteX449" fmla="*/ 178442 w 770887"/>
                <a:gd name="connsiteY449" fmla="*/ 246538 h 599162"/>
                <a:gd name="connsiteX450" fmla="*/ 184427 w 770887"/>
                <a:gd name="connsiteY450" fmla="*/ 240561 h 599162"/>
                <a:gd name="connsiteX451" fmla="*/ 182931 w 770887"/>
                <a:gd name="connsiteY451" fmla="*/ 231596 h 599162"/>
                <a:gd name="connsiteX452" fmla="*/ 173954 w 770887"/>
                <a:gd name="connsiteY452" fmla="*/ 230102 h 599162"/>
                <a:gd name="connsiteX453" fmla="*/ 169466 w 770887"/>
                <a:gd name="connsiteY453" fmla="*/ 230102 h 599162"/>
                <a:gd name="connsiteX454" fmla="*/ 164978 w 770887"/>
                <a:gd name="connsiteY454" fmla="*/ 231596 h 599162"/>
                <a:gd name="connsiteX455" fmla="*/ 160490 w 770887"/>
                <a:gd name="connsiteY455" fmla="*/ 234585 h 599162"/>
                <a:gd name="connsiteX456" fmla="*/ 157497 w 770887"/>
                <a:gd name="connsiteY456" fmla="*/ 240561 h 599162"/>
                <a:gd name="connsiteX457" fmla="*/ 153009 w 770887"/>
                <a:gd name="connsiteY457" fmla="*/ 240561 h 599162"/>
                <a:gd name="connsiteX458" fmla="*/ 148521 w 770887"/>
                <a:gd name="connsiteY458" fmla="*/ 231596 h 599162"/>
                <a:gd name="connsiteX459" fmla="*/ 136552 w 770887"/>
                <a:gd name="connsiteY459" fmla="*/ 231596 h 599162"/>
                <a:gd name="connsiteX460" fmla="*/ 123088 w 770887"/>
                <a:gd name="connsiteY460" fmla="*/ 231596 h 599162"/>
                <a:gd name="connsiteX461" fmla="*/ 112615 w 770887"/>
                <a:gd name="connsiteY461" fmla="*/ 228608 h 599162"/>
                <a:gd name="connsiteX462" fmla="*/ 102143 w 770887"/>
                <a:gd name="connsiteY462" fmla="*/ 224125 h 599162"/>
                <a:gd name="connsiteX463" fmla="*/ 96158 w 770887"/>
                <a:gd name="connsiteY463" fmla="*/ 216654 h 599162"/>
                <a:gd name="connsiteX464" fmla="*/ 94662 w 770887"/>
                <a:gd name="connsiteY464" fmla="*/ 201713 h 599162"/>
                <a:gd name="connsiteX465" fmla="*/ 102143 w 770887"/>
                <a:gd name="connsiteY465" fmla="*/ 198724 h 599162"/>
                <a:gd name="connsiteX466" fmla="*/ 106631 w 770887"/>
                <a:gd name="connsiteY466" fmla="*/ 195736 h 599162"/>
                <a:gd name="connsiteX467" fmla="*/ 96158 w 770887"/>
                <a:gd name="connsiteY467" fmla="*/ 191254 h 599162"/>
                <a:gd name="connsiteX468" fmla="*/ 90174 w 770887"/>
                <a:gd name="connsiteY468" fmla="*/ 186771 h 599162"/>
                <a:gd name="connsiteX469" fmla="*/ 82694 w 770887"/>
                <a:gd name="connsiteY469" fmla="*/ 180794 h 599162"/>
                <a:gd name="connsiteX470" fmla="*/ 81198 w 770887"/>
                <a:gd name="connsiteY470" fmla="*/ 177806 h 599162"/>
                <a:gd name="connsiteX471" fmla="*/ 87182 w 770887"/>
                <a:gd name="connsiteY471" fmla="*/ 173324 h 599162"/>
                <a:gd name="connsiteX472" fmla="*/ 91670 w 770887"/>
                <a:gd name="connsiteY472" fmla="*/ 173324 h 599162"/>
                <a:gd name="connsiteX473" fmla="*/ 100647 w 770887"/>
                <a:gd name="connsiteY473" fmla="*/ 171829 h 599162"/>
                <a:gd name="connsiteX474" fmla="*/ 112615 w 770887"/>
                <a:gd name="connsiteY474" fmla="*/ 164359 h 599162"/>
                <a:gd name="connsiteX475" fmla="*/ 114111 w 770887"/>
                <a:gd name="connsiteY475" fmla="*/ 167347 h 599162"/>
                <a:gd name="connsiteX476" fmla="*/ 121592 w 770887"/>
                <a:gd name="connsiteY476" fmla="*/ 164359 h 599162"/>
                <a:gd name="connsiteX477" fmla="*/ 121592 w 770887"/>
                <a:gd name="connsiteY477" fmla="*/ 162864 h 599162"/>
                <a:gd name="connsiteX478" fmla="*/ 126080 w 770887"/>
                <a:gd name="connsiteY478" fmla="*/ 161370 h 599162"/>
                <a:gd name="connsiteX479" fmla="*/ 135056 w 770887"/>
                <a:gd name="connsiteY479" fmla="*/ 159876 h 599162"/>
                <a:gd name="connsiteX480" fmla="*/ 145529 w 770887"/>
                <a:gd name="connsiteY480" fmla="*/ 159876 h 599162"/>
                <a:gd name="connsiteX481" fmla="*/ 150017 w 770887"/>
                <a:gd name="connsiteY481" fmla="*/ 162864 h 599162"/>
                <a:gd name="connsiteX482" fmla="*/ 147025 w 770887"/>
                <a:gd name="connsiteY482" fmla="*/ 170335 h 599162"/>
                <a:gd name="connsiteX483" fmla="*/ 147025 w 770887"/>
                <a:gd name="connsiteY483" fmla="*/ 173324 h 599162"/>
                <a:gd name="connsiteX484" fmla="*/ 151513 w 770887"/>
                <a:gd name="connsiteY484" fmla="*/ 176312 h 599162"/>
                <a:gd name="connsiteX485" fmla="*/ 156001 w 770887"/>
                <a:gd name="connsiteY485" fmla="*/ 180794 h 599162"/>
                <a:gd name="connsiteX486" fmla="*/ 164978 w 770887"/>
                <a:gd name="connsiteY486" fmla="*/ 180794 h 599162"/>
                <a:gd name="connsiteX487" fmla="*/ 176946 w 770887"/>
                <a:gd name="connsiteY487" fmla="*/ 183783 h 599162"/>
                <a:gd name="connsiteX488" fmla="*/ 185923 w 770887"/>
                <a:gd name="connsiteY488" fmla="*/ 179300 h 599162"/>
                <a:gd name="connsiteX489" fmla="*/ 191907 w 770887"/>
                <a:gd name="connsiteY489" fmla="*/ 173324 h 599162"/>
                <a:gd name="connsiteX490" fmla="*/ 199387 w 770887"/>
                <a:gd name="connsiteY490" fmla="*/ 168841 h 599162"/>
                <a:gd name="connsiteX491" fmla="*/ 191907 w 770887"/>
                <a:gd name="connsiteY491" fmla="*/ 165853 h 599162"/>
                <a:gd name="connsiteX492" fmla="*/ 185923 w 770887"/>
                <a:gd name="connsiteY492" fmla="*/ 162864 h 599162"/>
                <a:gd name="connsiteX493" fmla="*/ 181435 w 770887"/>
                <a:gd name="connsiteY493" fmla="*/ 159876 h 599162"/>
                <a:gd name="connsiteX494" fmla="*/ 181435 w 770887"/>
                <a:gd name="connsiteY494" fmla="*/ 153899 h 599162"/>
                <a:gd name="connsiteX495" fmla="*/ 179939 w 770887"/>
                <a:gd name="connsiteY495" fmla="*/ 146428 h 599162"/>
                <a:gd name="connsiteX496" fmla="*/ 157497 w 770887"/>
                <a:gd name="connsiteY496" fmla="*/ 140452 h 599162"/>
                <a:gd name="connsiteX497" fmla="*/ 157497 w 770887"/>
                <a:gd name="connsiteY497" fmla="*/ 118039 h 599162"/>
                <a:gd name="connsiteX498" fmla="*/ 147025 w 770887"/>
                <a:gd name="connsiteY498" fmla="*/ 107580 h 599162"/>
                <a:gd name="connsiteX499" fmla="*/ 126080 w 770887"/>
                <a:gd name="connsiteY499" fmla="*/ 85168 h 599162"/>
                <a:gd name="connsiteX500" fmla="*/ 129072 w 770887"/>
                <a:gd name="connsiteY500" fmla="*/ 85168 h 599162"/>
                <a:gd name="connsiteX501" fmla="*/ 129072 w 770887"/>
                <a:gd name="connsiteY501" fmla="*/ 80685 h 599162"/>
                <a:gd name="connsiteX502" fmla="*/ 136552 w 770887"/>
                <a:gd name="connsiteY502" fmla="*/ 80685 h 599162"/>
                <a:gd name="connsiteX503" fmla="*/ 136552 w 770887"/>
                <a:gd name="connsiteY503" fmla="*/ 74708 h 599162"/>
                <a:gd name="connsiteX504" fmla="*/ 138048 w 770887"/>
                <a:gd name="connsiteY504" fmla="*/ 67238 h 599162"/>
                <a:gd name="connsiteX505" fmla="*/ 142537 w 770887"/>
                <a:gd name="connsiteY505" fmla="*/ 67238 h 599162"/>
                <a:gd name="connsiteX506" fmla="*/ 147025 w 770887"/>
                <a:gd name="connsiteY506" fmla="*/ 70226 h 599162"/>
                <a:gd name="connsiteX507" fmla="*/ 154505 w 770887"/>
                <a:gd name="connsiteY507" fmla="*/ 70226 h 599162"/>
                <a:gd name="connsiteX508" fmla="*/ 157497 w 770887"/>
                <a:gd name="connsiteY508" fmla="*/ 70226 h 599162"/>
                <a:gd name="connsiteX509" fmla="*/ 164978 w 770887"/>
                <a:gd name="connsiteY509" fmla="*/ 70226 h 599162"/>
                <a:gd name="connsiteX510" fmla="*/ 178442 w 770887"/>
                <a:gd name="connsiteY510" fmla="*/ 65743 h 599162"/>
                <a:gd name="connsiteX511" fmla="*/ 182931 w 770887"/>
                <a:gd name="connsiteY511" fmla="*/ 61261 h 599162"/>
                <a:gd name="connsiteX512" fmla="*/ 187419 w 770887"/>
                <a:gd name="connsiteY512" fmla="*/ 53790 h 599162"/>
                <a:gd name="connsiteX513" fmla="*/ 187419 w 770887"/>
                <a:gd name="connsiteY513" fmla="*/ 41837 h 599162"/>
                <a:gd name="connsiteX514" fmla="*/ 191907 w 770887"/>
                <a:gd name="connsiteY514" fmla="*/ 41837 h 599162"/>
                <a:gd name="connsiteX515" fmla="*/ 196395 w 770887"/>
                <a:gd name="connsiteY515" fmla="*/ 37354 h 599162"/>
                <a:gd name="connsiteX516" fmla="*/ 205372 w 770887"/>
                <a:gd name="connsiteY516" fmla="*/ 29883 h 599162"/>
                <a:gd name="connsiteX517" fmla="*/ 221829 w 770887"/>
                <a:gd name="connsiteY517" fmla="*/ 26895 h 599162"/>
                <a:gd name="connsiteX518" fmla="*/ 227813 w 770887"/>
                <a:gd name="connsiteY518" fmla="*/ 19424 h 599162"/>
                <a:gd name="connsiteX519" fmla="*/ 233797 w 770887"/>
                <a:gd name="connsiteY519" fmla="*/ 16436 h 599162"/>
                <a:gd name="connsiteX520" fmla="*/ 238285 w 770887"/>
                <a:gd name="connsiteY520" fmla="*/ 11953 h 599162"/>
                <a:gd name="connsiteX521" fmla="*/ 262223 w 770887"/>
                <a:gd name="connsiteY521" fmla="*/ 13447 h 599162"/>
                <a:gd name="connsiteX522" fmla="*/ 265215 w 770887"/>
                <a:gd name="connsiteY522" fmla="*/ 5977 h 599162"/>
                <a:gd name="connsiteX523" fmla="*/ 277183 w 770887"/>
                <a:gd name="connsiteY523" fmla="*/ 0 h 5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</a:cxnLst>
              <a:rect l="l" t="t" r="r" b="b"/>
              <a:pathLst>
                <a:path w="770887" h="599162">
                  <a:moveTo>
                    <a:pt x="302516" y="482511"/>
                  </a:moveTo>
                  <a:lnTo>
                    <a:pt x="307819" y="487813"/>
                  </a:lnTo>
                  <a:lnTo>
                    <a:pt x="318423" y="494883"/>
                  </a:lnTo>
                  <a:lnTo>
                    <a:pt x="311354" y="496651"/>
                  </a:lnTo>
                  <a:lnTo>
                    <a:pt x="307819" y="496651"/>
                  </a:lnTo>
                  <a:lnTo>
                    <a:pt x="300749" y="501953"/>
                  </a:lnTo>
                  <a:lnTo>
                    <a:pt x="300749" y="503720"/>
                  </a:lnTo>
                  <a:lnTo>
                    <a:pt x="300749" y="509023"/>
                  </a:lnTo>
                  <a:lnTo>
                    <a:pt x="304284" y="509023"/>
                  </a:lnTo>
                  <a:lnTo>
                    <a:pt x="311354" y="517860"/>
                  </a:lnTo>
                  <a:lnTo>
                    <a:pt x="311354" y="521395"/>
                  </a:lnTo>
                  <a:lnTo>
                    <a:pt x="306051" y="523162"/>
                  </a:lnTo>
                  <a:lnTo>
                    <a:pt x="302516" y="523162"/>
                  </a:lnTo>
                  <a:lnTo>
                    <a:pt x="298982" y="524930"/>
                  </a:lnTo>
                  <a:lnTo>
                    <a:pt x="297214" y="524930"/>
                  </a:lnTo>
                  <a:lnTo>
                    <a:pt x="291912" y="528465"/>
                  </a:lnTo>
                  <a:lnTo>
                    <a:pt x="291912" y="533767"/>
                  </a:lnTo>
                  <a:lnTo>
                    <a:pt x="291912" y="535534"/>
                  </a:lnTo>
                  <a:lnTo>
                    <a:pt x="288377" y="540837"/>
                  </a:lnTo>
                  <a:lnTo>
                    <a:pt x="283075" y="531999"/>
                  </a:lnTo>
                  <a:lnTo>
                    <a:pt x="283075" y="533767"/>
                  </a:lnTo>
                  <a:lnTo>
                    <a:pt x="281307" y="537302"/>
                  </a:lnTo>
                  <a:lnTo>
                    <a:pt x="276005" y="542604"/>
                  </a:lnTo>
                  <a:lnTo>
                    <a:pt x="272470" y="549674"/>
                  </a:lnTo>
                  <a:lnTo>
                    <a:pt x="272470" y="551441"/>
                  </a:lnTo>
                  <a:lnTo>
                    <a:pt x="272470" y="558511"/>
                  </a:lnTo>
                  <a:lnTo>
                    <a:pt x="256563" y="558511"/>
                  </a:lnTo>
                  <a:lnTo>
                    <a:pt x="268935" y="554976"/>
                  </a:lnTo>
                  <a:lnTo>
                    <a:pt x="270703" y="551441"/>
                  </a:lnTo>
                  <a:lnTo>
                    <a:pt x="272470" y="547906"/>
                  </a:lnTo>
                  <a:lnTo>
                    <a:pt x="270703" y="542604"/>
                  </a:lnTo>
                  <a:lnTo>
                    <a:pt x="267168" y="540837"/>
                  </a:lnTo>
                  <a:lnTo>
                    <a:pt x="265400" y="540837"/>
                  </a:lnTo>
                  <a:lnTo>
                    <a:pt x="261866" y="537302"/>
                  </a:lnTo>
                  <a:lnTo>
                    <a:pt x="261866" y="535534"/>
                  </a:lnTo>
                  <a:lnTo>
                    <a:pt x="260098" y="524930"/>
                  </a:lnTo>
                  <a:lnTo>
                    <a:pt x="263633" y="521395"/>
                  </a:lnTo>
                  <a:lnTo>
                    <a:pt x="265400" y="517860"/>
                  </a:lnTo>
                  <a:lnTo>
                    <a:pt x="270703" y="514325"/>
                  </a:lnTo>
                  <a:lnTo>
                    <a:pt x="272470" y="516093"/>
                  </a:lnTo>
                  <a:lnTo>
                    <a:pt x="277772" y="521395"/>
                  </a:lnTo>
                  <a:lnTo>
                    <a:pt x="281307" y="528465"/>
                  </a:lnTo>
                  <a:lnTo>
                    <a:pt x="281307" y="521395"/>
                  </a:lnTo>
                  <a:lnTo>
                    <a:pt x="279540" y="514325"/>
                  </a:lnTo>
                  <a:lnTo>
                    <a:pt x="276005" y="509023"/>
                  </a:lnTo>
                  <a:lnTo>
                    <a:pt x="281307" y="507255"/>
                  </a:lnTo>
                  <a:lnTo>
                    <a:pt x="288377" y="510790"/>
                  </a:lnTo>
                  <a:lnTo>
                    <a:pt x="291912" y="510790"/>
                  </a:lnTo>
                  <a:lnTo>
                    <a:pt x="291912" y="507255"/>
                  </a:lnTo>
                  <a:lnTo>
                    <a:pt x="291912" y="505488"/>
                  </a:lnTo>
                  <a:lnTo>
                    <a:pt x="291912" y="501953"/>
                  </a:lnTo>
                  <a:lnTo>
                    <a:pt x="291912" y="496651"/>
                  </a:lnTo>
                  <a:lnTo>
                    <a:pt x="290144" y="493116"/>
                  </a:lnTo>
                  <a:lnTo>
                    <a:pt x="297214" y="487813"/>
                  </a:lnTo>
                  <a:close/>
                  <a:moveTo>
                    <a:pt x="55075" y="374697"/>
                  </a:moveTo>
                  <a:lnTo>
                    <a:pt x="58610" y="374697"/>
                  </a:lnTo>
                  <a:lnTo>
                    <a:pt x="63912" y="385302"/>
                  </a:lnTo>
                  <a:lnTo>
                    <a:pt x="63912" y="390604"/>
                  </a:lnTo>
                  <a:lnTo>
                    <a:pt x="60377" y="395906"/>
                  </a:lnTo>
                  <a:lnTo>
                    <a:pt x="56842" y="395906"/>
                  </a:lnTo>
                  <a:lnTo>
                    <a:pt x="51540" y="395906"/>
                  </a:lnTo>
                  <a:lnTo>
                    <a:pt x="44470" y="390604"/>
                  </a:lnTo>
                  <a:lnTo>
                    <a:pt x="35633" y="383534"/>
                  </a:lnTo>
                  <a:lnTo>
                    <a:pt x="44470" y="378232"/>
                  </a:lnTo>
                  <a:lnTo>
                    <a:pt x="49773" y="378232"/>
                  </a:lnTo>
                  <a:close/>
                  <a:moveTo>
                    <a:pt x="4447" y="224465"/>
                  </a:moveTo>
                  <a:cubicBezTo>
                    <a:pt x="4447" y="224465"/>
                    <a:pt x="4447" y="224465"/>
                    <a:pt x="5929" y="230488"/>
                  </a:cubicBezTo>
                  <a:cubicBezTo>
                    <a:pt x="5929" y="230488"/>
                    <a:pt x="5929" y="230488"/>
                    <a:pt x="8894" y="233499"/>
                  </a:cubicBezTo>
                  <a:cubicBezTo>
                    <a:pt x="8894" y="233499"/>
                    <a:pt x="8894" y="233499"/>
                    <a:pt x="16306" y="235005"/>
                  </a:cubicBezTo>
                  <a:cubicBezTo>
                    <a:pt x="16306" y="235005"/>
                    <a:pt x="16306" y="235005"/>
                    <a:pt x="23717" y="235005"/>
                  </a:cubicBezTo>
                  <a:cubicBezTo>
                    <a:pt x="23717" y="235005"/>
                    <a:pt x="23717" y="235005"/>
                    <a:pt x="28164" y="238016"/>
                  </a:cubicBezTo>
                  <a:cubicBezTo>
                    <a:pt x="28164" y="238016"/>
                    <a:pt x="28164" y="238016"/>
                    <a:pt x="28164" y="242533"/>
                  </a:cubicBezTo>
                  <a:cubicBezTo>
                    <a:pt x="28164" y="242533"/>
                    <a:pt x="28164" y="242533"/>
                    <a:pt x="31129" y="245544"/>
                  </a:cubicBezTo>
                  <a:cubicBezTo>
                    <a:pt x="31129" y="245544"/>
                    <a:pt x="31129" y="245544"/>
                    <a:pt x="37058" y="251566"/>
                  </a:cubicBezTo>
                  <a:cubicBezTo>
                    <a:pt x="37058" y="251566"/>
                    <a:pt x="37058" y="251566"/>
                    <a:pt x="44470" y="262106"/>
                  </a:cubicBezTo>
                  <a:cubicBezTo>
                    <a:pt x="44470" y="262106"/>
                    <a:pt x="44470" y="262106"/>
                    <a:pt x="40023" y="262106"/>
                  </a:cubicBezTo>
                  <a:cubicBezTo>
                    <a:pt x="40023" y="262106"/>
                    <a:pt x="40023" y="262106"/>
                    <a:pt x="31129" y="262106"/>
                  </a:cubicBezTo>
                  <a:lnTo>
                    <a:pt x="29647" y="265117"/>
                  </a:lnTo>
                  <a:cubicBezTo>
                    <a:pt x="29647" y="265117"/>
                    <a:pt x="29647" y="265117"/>
                    <a:pt x="23717" y="259095"/>
                  </a:cubicBezTo>
                  <a:cubicBezTo>
                    <a:pt x="23717" y="259095"/>
                    <a:pt x="23717" y="259095"/>
                    <a:pt x="20753" y="250061"/>
                  </a:cubicBezTo>
                  <a:cubicBezTo>
                    <a:pt x="20753" y="250061"/>
                    <a:pt x="20753" y="250061"/>
                    <a:pt x="19270" y="247050"/>
                  </a:cubicBezTo>
                  <a:cubicBezTo>
                    <a:pt x="19270" y="247050"/>
                    <a:pt x="19270" y="247050"/>
                    <a:pt x="16306" y="244038"/>
                  </a:cubicBezTo>
                  <a:cubicBezTo>
                    <a:pt x="16306" y="244038"/>
                    <a:pt x="16306" y="244038"/>
                    <a:pt x="14823" y="244038"/>
                  </a:cubicBezTo>
                  <a:cubicBezTo>
                    <a:pt x="14823" y="244038"/>
                    <a:pt x="14823" y="244038"/>
                    <a:pt x="13341" y="244038"/>
                  </a:cubicBezTo>
                  <a:cubicBezTo>
                    <a:pt x="13341" y="244038"/>
                    <a:pt x="10376" y="244038"/>
                    <a:pt x="10376" y="244038"/>
                  </a:cubicBezTo>
                  <a:cubicBezTo>
                    <a:pt x="8894" y="242533"/>
                    <a:pt x="8894" y="244038"/>
                    <a:pt x="8894" y="244038"/>
                  </a:cubicBezTo>
                  <a:cubicBezTo>
                    <a:pt x="8894" y="244038"/>
                    <a:pt x="8894" y="244038"/>
                    <a:pt x="4447" y="244038"/>
                  </a:cubicBezTo>
                  <a:cubicBezTo>
                    <a:pt x="-1483" y="242533"/>
                    <a:pt x="2964" y="242533"/>
                    <a:pt x="2964" y="242533"/>
                  </a:cubicBezTo>
                  <a:cubicBezTo>
                    <a:pt x="1482" y="241027"/>
                    <a:pt x="1482" y="241027"/>
                    <a:pt x="1482" y="239521"/>
                  </a:cubicBezTo>
                  <a:cubicBezTo>
                    <a:pt x="1482" y="239521"/>
                    <a:pt x="0" y="236510"/>
                    <a:pt x="0" y="235005"/>
                  </a:cubicBezTo>
                  <a:cubicBezTo>
                    <a:pt x="0" y="235005"/>
                    <a:pt x="0" y="230488"/>
                    <a:pt x="0" y="230488"/>
                  </a:cubicBezTo>
                  <a:cubicBezTo>
                    <a:pt x="0" y="230488"/>
                    <a:pt x="0" y="230488"/>
                    <a:pt x="4447" y="224465"/>
                  </a:cubicBezTo>
                  <a:close/>
                  <a:moveTo>
                    <a:pt x="277183" y="0"/>
                  </a:moveTo>
                  <a:cubicBezTo>
                    <a:pt x="277183" y="0"/>
                    <a:pt x="277183" y="0"/>
                    <a:pt x="283168" y="5977"/>
                  </a:cubicBezTo>
                  <a:cubicBezTo>
                    <a:pt x="283168" y="5977"/>
                    <a:pt x="283168" y="5977"/>
                    <a:pt x="286160" y="10459"/>
                  </a:cubicBezTo>
                  <a:cubicBezTo>
                    <a:pt x="286160" y="10459"/>
                    <a:pt x="286160" y="10459"/>
                    <a:pt x="283168" y="10459"/>
                  </a:cubicBezTo>
                  <a:cubicBezTo>
                    <a:pt x="283168" y="10459"/>
                    <a:pt x="283168" y="10459"/>
                    <a:pt x="283168" y="14942"/>
                  </a:cubicBezTo>
                  <a:cubicBezTo>
                    <a:pt x="283168" y="14942"/>
                    <a:pt x="283168" y="14942"/>
                    <a:pt x="287656" y="17930"/>
                  </a:cubicBezTo>
                  <a:cubicBezTo>
                    <a:pt x="287656" y="17930"/>
                    <a:pt x="287656" y="17930"/>
                    <a:pt x="293640" y="17930"/>
                  </a:cubicBezTo>
                  <a:cubicBezTo>
                    <a:pt x="293640" y="17930"/>
                    <a:pt x="293640" y="17930"/>
                    <a:pt x="293640" y="13447"/>
                  </a:cubicBezTo>
                  <a:cubicBezTo>
                    <a:pt x="293640" y="13447"/>
                    <a:pt x="293640" y="13447"/>
                    <a:pt x="296632" y="10459"/>
                  </a:cubicBezTo>
                  <a:cubicBezTo>
                    <a:pt x="296632" y="10459"/>
                    <a:pt x="296632" y="10459"/>
                    <a:pt x="299624" y="13447"/>
                  </a:cubicBezTo>
                  <a:cubicBezTo>
                    <a:pt x="299624" y="13447"/>
                    <a:pt x="299624" y="13447"/>
                    <a:pt x="304113" y="19424"/>
                  </a:cubicBezTo>
                  <a:cubicBezTo>
                    <a:pt x="304113" y="19424"/>
                    <a:pt x="304113" y="19424"/>
                    <a:pt x="313089" y="17930"/>
                  </a:cubicBezTo>
                  <a:cubicBezTo>
                    <a:pt x="313089" y="17930"/>
                    <a:pt x="313089" y="17930"/>
                    <a:pt x="325058" y="20918"/>
                  </a:cubicBezTo>
                  <a:cubicBezTo>
                    <a:pt x="325058" y="20918"/>
                    <a:pt x="325058" y="20918"/>
                    <a:pt x="325058" y="25401"/>
                  </a:cubicBezTo>
                  <a:cubicBezTo>
                    <a:pt x="325058" y="25401"/>
                    <a:pt x="325058" y="25401"/>
                    <a:pt x="328050" y="31377"/>
                  </a:cubicBezTo>
                  <a:cubicBezTo>
                    <a:pt x="328050" y="31377"/>
                    <a:pt x="328050" y="31377"/>
                    <a:pt x="335530" y="37354"/>
                  </a:cubicBezTo>
                  <a:cubicBezTo>
                    <a:pt x="335530" y="37354"/>
                    <a:pt x="335530" y="37354"/>
                    <a:pt x="351987" y="37354"/>
                  </a:cubicBezTo>
                  <a:cubicBezTo>
                    <a:pt x="351987" y="37354"/>
                    <a:pt x="351987" y="37354"/>
                    <a:pt x="356475" y="37354"/>
                  </a:cubicBezTo>
                  <a:cubicBezTo>
                    <a:pt x="356475" y="37354"/>
                    <a:pt x="356475" y="37354"/>
                    <a:pt x="360963" y="34366"/>
                  </a:cubicBezTo>
                  <a:cubicBezTo>
                    <a:pt x="360963" y="34366"/>
                    <a:pt x="360963" y="34366"/>
                    <a:pt x="366948" y="34366"/>
                  </a:cubicBezTo>
                  <a:cubicBezTo>
                    <a:pt x="366948" y="34366"/>
                    <a:pt x="366948" y="34366"/>
                    <a:pt x="374428" y="38848"/>
                  </a:cubicBezTo>
                  <a:cubicBezTo>
                    <a:pt x="374428" y="38848"/>
                    <a:pt x="374428" y="38848"/>
                    <a:pt x="375924" y="43331"/>
                  </a:cubicBezTo>
                  <a:cubicBezTo>
                    <a:pt x="375924" y="43331"/>
                    <a:pt x="375924" y="43331"/>
                    <a:pt x="375924" y="47813"/>
                  </a:cubicBezTo>
                  <a:cubicBezTo>
                    <a:pt x="375924" y="47813"/>
                    <a:pt x="375924" y="47813"/>
                    <a:pt x="375924" y="48560"/>
                  </a:cubicBezTo>
                  <a:lnTo>
                    <a:pt x="375924" y="50802"/>
                  </a:lnTo>
                  <a:cubicBezTo>
                    <a:pt x="375924" y="50802"/>
                    <a:pt x="375924" y="50802"/>
                    <a:pt x="383404" y="46319"/>
                  </a:cubicBezTo>
                  <a:cubicBezTo>
                    <a:pt x="383404" y="46319"/>
                    <a:pt x="383404" y="46319"/>
                    <a:pt x="392381" y="43331"/>
                  </a:cubicBezTo>
                  <a:cubicBezTo>
                    <a:pt x="392381" y="43331"/>
                    <a:pt x="392381" y="43331"/>
                    <a:pt x="398365" y="43331"/>
                  </a:cubicBezTo>
                  <a:cubicBezTo>
                    <a:pt x="398365" y="43331"/>
                    <a:pt x="398365" y="43331"/>
                    <a:pt x="410334" y="47813"/>
                  </a:cubicBezTo>
                  <a:cubicBezTo>
                    <a:pt x="410334" y="47813"/>
                    <a:pt x="410334" y="47813"/>
                    <a:pt x="420806" y="50802"/>
                  </a:cubicBezTo>
                  <a:cubicBezTo>
                    <a:pt x="420806" y="50802"/>
                    <a:pt x="420806" y="50802"/>
                    <a:pt x="432775" y="47813"/>
                  </a:cubicBezTo>
                  <a:cubicBezTo>
                    <a:pt x="432775" y="47813"/>
                    <a:pt x="432775" y="47813"/>
                    <a:pt x="438759" y="43331"/>
                  </a:cubicBezTo>
                  <a:cubicBezTo>
                    <a:pt x="438759" y="43331"/>
                    <a:pt x="438759" y="43331"/>
                    <a:pt x="444743" y="43331"/>
                  </a:cubicBezTo>
                  <a:cubicBezTo>
                    <a:pt x="444743" y="43331"/>
                    <a:pt x="444743" y="43331"/>
                    <a:pt x="447736" y="43331"/>
                  </a:cubicBezTo>
                  <a:cubicBezTo>
                    <a:pt x="447736" y="43331"/>
                    <a:pt x="447736" y="43331"/>
                    <a:pt x="455216" y="50802"/>
                  </a:cubicBezTo>
                  <a:cubicBezTo>
                    <a:pt x="455216" y="50802"/>
                    <a:pt x="455216" y="50802"/>
                    <a:pt x="462696" y="56778"/>
                  </a:cubicBezTo>
                  <a:cubicBezTo>
                    <a:pt x="462696" y="56778"/>
                    <a:pt x="462696" y="56778"/>
                    <a:pt x="476161" y="58272"/>
                  </a:cubicBezTo>
                  <a:lnTo>
                    <a:pt x="482145" y="110568"/>
                  </a:lnTo>
                  <a:cubicBezTo>
                    <a:pt x="482145" y="110568"/>
                    <a:pt x="482145" y="110568"/>
                    <a:pt x="500098" y="242056"/>
                  </a:cubicBezTo>
                  <a:cubicBezTo>
                    <a:pt x="500098" y="242056"/>
                    <a:pt x="500098" y="242056"/>
                    <a:pt x="521043" y="400438"/>
                  </a:cubicBezTo>
                  <a:cubicBezTo>
                    <a:pt x="521043" y="400438"/>
                    <a:pt x="521043" y="400438"/>
                    <a:pt x="525531" y="409403"/>
                  </a:cubicBezTo>
                  <a:cubicBezTo>
                    <a:pt x="525531" y="409403"/>
                    <a:pt x="525531" y="409403"/>
                    <a:pt x="540492" y="409403"/>
                  </a:cubicBezTo>
                  <a:cubicBezTo>
                    <a:pt x="540492" y="409403"/>
                    <a:pt x="540492" y="409403"/>
                    <a:pt x="543484" y="400438"/>
                  </a:cubicBezTo>
                  <a:cubicBezTo>
                    <a:pt x="543484" y="400438"/>
                    <a:pt x="543484" y="400438"/>
                    <a:pt x="555453" y="400438"/>
                  </a:cubicBezTo>
                  <a:cubicBezTo>
                    <a:pt x="555453" y="400438"/>
                    <a:pt x="555453" y="400438"/>
                    <a:pt x="555453" y="404920"/>
                  </a:cubicBezTo>
                  <a:cubicBezTo>
                    <a:pt x="555453" y="404920"/>
                    <a:pt x="555453" y="404920"/>
                    <a:pt x="559941" y="410897"/>
                  </a:cubicBezTo>
                  <a:cubicBezTo>
                    <a:pt x="559941" y="410897"/>
                    <a:pt x="559941" y="410897"/>
                    <a:pt x="579390" y="424344"/>
                  </a:cubicBezTo>
                  <a:cubicBezTo>
                    <a:pt x="579390" y="424344"/>
                    <a:pt x="579390" y="424344"/>
                    <a:pt x="595847" y="442274"/>
                  </a:cubicBezTo>
                  <a:cubicBezTo>
                    <a:pt x="595847" y="442274"/>
                    <a:pt x="595847" y="442274"/>
                    <a:pt x="604823" y="434803"/>
                  </a:cubicBezTo>
                  <a:cubicBezTo>
                    <a:pt x="604823" y="434803"/>
                    <a:pt x="604823" y="434803"/>
                    <a:pt x="610807" y="419862"/>
                  </a:cubicBezTo>
                  <a:cubicBezTo>
                    <a:pt x="610807" y="419862"/>
                    <a:pt x="610807" y="419862"/>
                    <a:pt x="618288" y="412391"/>
                  </a:cubicBezTo>
                  <a:cubicBezTo>
                    <a:pt x="618288" y="412391"/>
                    <a:pt x="618288" y="412391"/>
                    <a:pt x="625768" y="407908"/>
                  </a:cubicBezTo>
                  <a:cubicBezTo>
                    <a:pt x="625768" y="407908"/>
                    <a:pt x="625768" y="407908"/>
                    <a:pt x="639233" y="413885"/>
                  </a:cubicBezTo>
                  <a:cubicBezTo>
                    <a:pt x="639233" y="413885"/>
                    <a:pt x="639233" y="413885"/>
                    <a:pt x="655690" y="425838"/>
                  </a:cubicBezTo>
                  <a:cubicBezTo>
                    <a:pt x="655690" y="425838"/>
                    <a:pt x="655690" y="425838"/>
                    <a:pt x="672146" y="442274"/>
                  </a:cubicBezTo>
                  <a:cubicBezTo>
                    <a:pt x="672146" y="442274"/>
                    <a:pt x="672146" y="442274"/>
                    <a:pt x="684115" y="455722"/>
                  </a:cubicBezTo>
                  <a:cubicBezTo>
                    <a:pt x="684115" y="455722"/>
                    <a:pt x="684115" y="455722"/>
                    <a:pt x="708052" y="479629"/>
                  </a:cubicBezTo>
                  <a:cubicBezTo>
                    <a:pt x="708052" y="479629"/>
                    <a:pt x="708052" y="479629"/>
                    <a:pt x="723013" y="500547"/>
                  </a:cubicBezTo>
                  <a:cubicBezTo>
                    <a:pt x="723013" y="500547"/>
                    <a:pt x="723013" y="500547"/>
                    <a:pt x="731989" y="502041"/>
                  </a:cubicBezTo>
                  <a:cubicBezTo>
                    <a:pt x="731989" y="502041"/>
                    <a:pt x="731989" y="502041"/>
                    <a:pt x="742462" y="503535"/>
                  </a:cubicBezTo>
                  <a:cubicBezTo>
                    <a:pt x="742462" y="503535"/>
                    <a:pt x="742462" y="503535"/>
                    <a:pt x="760415" y="509512"/>
                  </a:cubicBezTo>
                  <a:cubicBezTo>
                    <a:pt x="760415" y="509512"/>
                    <a:pt x="760415" y="509512"/>
                    <a:pt x="767895" y="513994"/>
                  </a:cubicBezTo>
                  <a:cubicBezTo>
                    <a:pt x="767895" y="513994"/>
                    <a:pt x="767895" y="513994"/>
                    <a:pt x="767895" y="519971"/>
                  </a:cubicBezTo>
                  <a:cubicBezTo>
                    <a:pt x="767895" y="519971"/>
                    <a:pt x="767895" y="519971"/>
                    <a:pt x="770887" y="533419"/>
                  </a:cubicBezTo>
                  <a:cubicBezTo>
                    <a:pt x="770887" y="533419"/>
                    <a:pt x="770887" y="533419"/>
                    <a:pt x="770887" y="539395"/>
                  </a:cubicBezTo>
                  <a:cubicBezTo>
                    <a:pt x="770887" y="539395"/>
                    <a:pt x="770887" y="539395"/>
                    <a:pt x="770887" y="545372"/>
                  </a:cubicBezTo>
                  <a:cubicBezTo>
                    <a:pt x="770887" y="545372"/>
                    <a:pt x="770887" y="545372"/>
                    <a:pt x="770887" y="558820"/>
                  </a:cubicBezTo>
                  <a:cubicBezTo>
                    <a:pt x="770887" y="558820"/>
                    <a:pt x="770887" y="558820"/>
                    <a:pt x="764903" y="563302"/>
                  </a:cubicBezTo>
                  <a:cubicBezTo>
                    <a:pt x="764903" y="563302"/>
                    <a:pt x="764903" y="563302"/>
                    <a:pt x="760415" y="557325"/>
                  </a:cubicBezTo>
                  <a:cubicBezTo>
                    <a:pt x="760415" y="557325"/>
                    <a:pt x="760415" y="557325"/>
                    <a:pt x="755926" y="549855"/>
                  </a:cubicBezTo>
                  <a:cubicBezTo>
                    <a:pt x="755926" y="549855"/>
                    <a:pt x="755926" y="549855"/>
                    <a:pt x="751438" y="552843"/>
                  </a:cubicBezTo>
                  <a:cubicBezTo>
                    <a:pt x="751438" y="552843"/>
                    <a:pt x="751438" y="552843"/>
                    <a:pt x="755926" y="560314"/>
                  </a:cubicBezTo>
                  <a:cubicBezTo>
                    <a:pt x="755926" y="560314"/>
                    <a:pt x="755926" y="560314"/>
                    <a:pt x="752934" y="561808"/>
                  </a:cubicBezTo>
                  <a:cubicBezTo>
                    <a:pt x="752934" y="561808"/>
                    <a:pt x="752934" y="561808"/>
                    <a:pt x="748446" y="558820"/>
                  </a:cubicBezTo>
                  <a:cubicBezTo>
                    <a:pt x="748446" y="558820"/>
                    <a:pt x="748446" y="558820"/>
                    <a:pt x="739470" y="555831"/>
                  </a:cubicBezTo>
                  <a:cubicBezTo>
                    <a:pt x="739470" y="555831"/>
                    <a:pt x="739470" y="555831"/>
                    <a:pt x="739470" y="549855"/>
                  </a:cubicBezTo>
                  <a:cubicBezTo>
                    <a:pt x="739470" y="549855"/>
                    <a:pt x="739470" y="549855"/>
                    <a:pt x="736478" y="542384"/>
                  </a:cubicBezTo>
                  <a:cubicBezTo>
                    <a:pt x="736478" y="542384"/>
                    <a:pt x="736478" y="542384"/>
                    <a:pt x="731989" y="539395"/>
                  </a:cubicBezTo>
                  <a:cubicBezTo>
                    <a:pt x="731989" y="539395"/>
                    <a:pt x="731989" y="539395"/>
                    <a:pt x="728997" y="533419"/>
                  </a:cubicBezTo>
                  <a:cubicBezTo>
                    <a:pt x="728997" y="533419"/>
                    <a:pt x="728997" y="533419"/>
                    <a:pt x="717029" y="524454"/>
                  </a:cubicBezTo>
                  <a:cubicBezTo>
                    <a:pt x="717029" y="524454"/>
                    <a:pt x="717029" y="524454"/>
                    <a:pt x="706556" y="525948"/>
                  </a:cubicBezTo>
                  <a:cubicBezTo>
                    <a:pt x="706556" y="525948"/>
                    <a:pt x="706556" y="525948"/>
                    <a:pt x="709548" y="530430"/>
                  </a:cubicBezTo>
                  <a:cubicBezTo>
                    <a:pt x="709548" y="530430"/>
                    <a:pt x="709548" y="530430"/>
                    <a:pt x="712540" y="533419"/>
                  </a:cubicBezTo>
                  <a:cubicBezTo>
                    <a:pt x="712540" y="533419"/>
                    <a:pt x="712540" y="533419"/>
                    <a:pt x="723013" y="539395"/>
                  </a:cubicBezTo>
                  <a:cubicBezTo>
                    <a:pt x="723013" y="539395"/>
                    <a:pt x="723013" y="539395"/>
                    <a:pt x="728997" y="545372"/>
                  </a:cubicBezTo>
                  <a:cubicBezTo>
                    <a:pt x="728997" y="545372"/>
                    <a:pt x="728997" y="545372"/>
                    <a:pt x="728997" y="549855"/>
                  </a:cubicBezTo>
                  <a:cubicBezTo>
                    <a:pt x="728997" y="549855"/>
                    <a:pt x="728997" y="549855"/>
                    <a:pt x="733485" y="554337"/>
                  </a:cubicBezTo>
                  <a:cubicBezTo>
                    <a:pt x="733485" y="554337"/>
                    <a:pt x="733485" y="554337"/>
                    <a:pt x="736478" y="558820"/>
                  </a:cubicBezTo>
                  <a:cubicBezTo>
                    <a:pt x="736478" y="558820"/>
                    <a:pt x="736478" y="558820"/>
                    <a:pt x="739470" y="569279"/>
                  </a:cubicBezTo>
                  <a:cubicBezTo>
                    <a:pt x="739470" y="569279"/>
                    <a:pt x="739470" y="569279"/>
                    <a:pt x="739470" y="572267"/>
                  </a:cubicBezTo>
                  <a:cubicBezTo>
                    <a:pt x="739470" y="572267"/>
                    <a:pt x="739470" y="572267"/>
                    <a:pt x="734981" y="573761"/>
                  </a:cubicBezTo>
                  <a:cubicBezTo>
                    <a:pt x="734981" y="573761"/>
                    <a:pt x="734981" y="573761"/>
                    <a:pt x="731989" y="566290"/>
                  </a:cubicBezTo>
                  <a:cubicBezTo>
                    <a:pt x="731989" y="566290"/>
                    <a:pt x="731989" y="566290"/>
                    <a:pt x="731989" y="573761"/>
                  </a:cubicBezTo>
                  <a:cubicBezTo>
                    <a:pt x="731989" y="573761"/>
                    <a:pt x="731989" y="573761"/>
                    <a:pt x="728997" y="579738"/>
                  </a:cubicBezTo>
                  <a:cubicBezTo>
                    <a:pt x="728997" y="579738"/>
                    <a:pt x="728997" y="579738"/>
                    <a:pt x="724509" y="578244"/>
                  </a:cubicBezTo>
                  <a:cubicBezTo>
                    <a:pt x="724509" y="578244"/>
                    <a:pt x="724509" y="578244"/>
                    <a:pt x="717029" y="570773"/>
                  </a:cubicBezTo>
                  <a:cubicBezTo>
                    <a:pt x="717029" y="570773"/>
                    <a:pt x="717029" y="570773"/>
                    <a:pt x="709548" y="561808"/>
                  </a:cubicBezTo>
                  <a:cubicBezTo>
                    <a:pt x="709548" y="561808"/>
                    <a:pt x="709548" y="561808"/>
                    <a:pt x="703564" y="564796"/>
                  </a:cubicBezTo>
                  <a:cubicBezTo>
                    <a:pt x="703564" y="564796"/>
                    <a:pt x="703564" y="564796"/>
                    <a:pt x="699076" y="564796"/>
                  </a:cubicBezTo>
                  <a:cubicBezTo>
                    <a:pt x="699076" y="564796"/>
                    <a:pt x="699076" y="564796"/>
                    <a:pt x="702068" y="555831"/>
                  </a:cubicBezTo>
                  <a:cubicBezTo>
                    <a:pt x="702068" y="555831"/>
                    <a:pt x="702068" y="555831"/>
                    <a:pt x="709548" y="554337"/>
                  </a:cubicBezTo>
                  <a:cubicBezTo>
                    <a:pt x="709548" y="554337"/>
                    <a:pt x="709548" y="554337"/>
                    <a:pt x="706556" y="545372"/>
                  </a:cubicBezTo>
                  <a:cubicBezTo>
                    <a:pt x="706556" y="545372"/>
                    <a:pt x="706556" y="545372"/>
                    <a:pt x="697580" y="549855"/>
                  </a:cubicBezTo>
                  <a:cubicBezTo>
                    <a:pt x="697580" y="549855"/>
                    <a:pt x="697580" y="549855"/>
                    <a:pt x="700572" y="540890"/>
                  </a:cubicBezTo>
                  <a:cubicBezTo>
                    <a:pt x="700572" y="540890"/>
                    <a:pt x="700572" y="540890"/>
                    <a:pt x="696084" y="534913"/>
                  </a:cubicBezTo>
                  <a:cubicBezTo>
                    <a:pt x="696084" y="534913"/>
                    <a:pt x="696084" y="534913"/>
                    <a:pt x="694588" y="530430"/>
                  </a:cubicBezTo>
                  <a:cubicBezTo>
                    <a:pt x="694588" y="530430"/>
                    <a:pt x="694588" y="530430"/>
                    <a:pt x="694588" y="525948"/>
                  </a:cubicBezTo>
                  <a:cubicBezTo>
                    <a:pt x="694588" y="525948"/>
                    <a:pt x="694588" y="525948"/>
                    <a:pt x="700572" y="516983"/>
                  </a:cubicBezTo>
                  <a:cubicBezTo>
                    <a:pt x="700572" y="516983"/>
                    <a:pt x="700572" y="516983"/>
                    <a:pt x="693091" y="516983"/>
                  </a:cubicBezTo>
                  <a:cubicBezTo>
                    <a:pt x="693091" y="516983"/>
                    <a:pt x="693091" y="516983"/>
                    <a:pt x="690099" y="519971"/>
                  </a:cubicBezTo>
                  <a:cubicBezTo>
                    <a:pt x="690099" y="519971"/>
                    <a:pt x="690099" y="519971"/>
                    <a:pt x="690099" y="522959"/>
                  </a:cubicBezTo>
                  <a:cubicBezTo>
                    <a:pt x="690099" y="522959"/>
                    <a:pt x="690099" y="522959"/>
                    <a:pt x="690099" y="531925"/>
                  </a:cubicBezTo>
                  <a:cubicBezTo>
                    <a:pt x="690099" y="531925"/>
                    <a:pt x="690099" y="531925"/>
                    <a:pt x="685611" y="534913"/>
                  </a:cubicBezTo>
                  <a:cubicBezTo>
                    <a:pt x="685611" y="534913"/>
                    <a:pt x="685611" y="534913"/>
                    <a:pt x="682619" y="537901"/>
                  </a:cubicBezTo>
                  <a:cubicBezTo>
                    <a:pt x="682619" y="537901"/>
                    <a:pt x="682619" y="534913"/>
                    <a:pt x="682619" y="533419"/>
                  </a:cubicBezTo>
                  <a:cubicBezTo>
                    <a:pt x="682619" y="531925"/>
                    <a:pt x="681123" y="527442"/>
                    <a:pt x="681123" y="527442"/>
                  </a:cubicBezTo>
                  <a:cubicBezTo>
                    <a:pt x="681123" y="527442"/>
                    <a:pt x="679627" y="522959"/>
                    <a:pt x="679627" y="519971"/>
                  </a:cubicBezTo>
                  <a:cubicBezTo>
                    <a:pt x="679627" y="518477"/>
                    <a:pt x="678131" y="515489"/>
                    <a:pt x="678131" y="515489"/>
                  </a:cubicBezTo>
                  <a:cubicBezTo>
                    <a:pt x="678131" y="515489"/>
                    <a:pt x="676635" y="512500"/>
                    <a:pt x="676635" y="511006"/>
                  </a:cubicBezTo>
                  <a:cubicBezTo>
                    <a:pt x="676635" y="508018"/>
                    <a:pt x="676635" y="506524"/>
                    <a:pt x="676635" y="506524"/>
                  </a:cubicBezTo>
                  <a:cubicBezTo>
                    <a:pt x="676635" y="506524"/>
                    <a:pt x="678131" y="503535"/>
                    <a:pt x="681123" y="503535"/>
                  </a:cubicBezTo>
                  <a:cubicBezTo>
                    <a:pt x="682619" y="502041"/>
                    <a:pt x="684115" y="499053"/>
                    <a:pt x="684115" y="499053"/>
                  </a:cubicBezTo>
                  <a:cubicBezTo>
                    <a:pt x="684115" y="499053"/>
                    <a:pt x="684115" y="499053"/>
                    <a:pt x="690099" y="493076"/>
                  </a:cubicBezTo>
                  <a:cubicBezTo>
                    <a:pt x="690099" y="493076"/>
                    <a:pt x="690099" y="493076"/>
                    <a:pt x="684115" y="482617"/>
                  </a:cubicBezTo>
                  <a:cubicBezTo>
                    <a:pt x="684115" y="482617"/>
                    <a:pt x="684115" y="482617"/>
                    <a:pt x="681123" y="484111"/>
                  </a:cubicBezTo>
                  <a:cubicBezTo>
                    <a:pt x="681123" y="484111"/>
                    <a:pt x="681123" y="484111"/>
                    <a:pt x="678131" y="491582"/>
                  </a:cubicBezTo>
                  <a:cubicBezTo>
                    <a:pt x="678131" y="491582"/>
                    <a:pt x="678131" y="491582"/>
                    <a:pt x="672146" y="499053"/>
                  </a:cubicBezTo>
                  <a:cubicBezTo>
                    <a:pt x="672146" y="499053"/>
                    <a:pt x="672146" y="499053"/>
                    <a:pt x="667658" y="502041"/>
                  </a:cubicBezTo>
                  <a:cubicBezTo>
                    <a:pt x="667658" y="502041"/>
                    <a:pt x="667658" y="502041"/>
                    <a:pt x="666162" y="505029"/>
                  </a:cubicBezTo>
                  <a:cubicBezTo>
                    <a:pt x="666162" y="505029"/>
                    <a:pt x="666162" y="505029"/>
                    <a:pt x="669154" y="516983"/>
                  </a:cubicBezTo>
                  <a:cubicBezTo>
                    <a:pt x="669154" y="516983"/>
                    <a:pt x="669154" y="516983"/>
                    <a:pt x="675139" y="533419"/>
                  </a:cubicBezTo>
                  <a:cubicBezTo>
                    <a:pt x="675139" y="533419"/>
                    <a:pt x="675139" y="533419"/>
                    <a:pt x="669154" y="531925"/>
                  </a:cubicBezTo>
                  <a:cubicBezTo>
                    <a:pt x="669154" y="531925"/>
                    <a:pt x="669154" y="531925"/>
                    <a:pt x="660178" y="513994"/>
                  </a:cubicBezTo>
                  <a:cubicBezTo>
                    <a:pt x="660178" y="513994"/>
                    <a:pt x="660178" y="513994"/>
                    <a:pt x="649705" y="499053"/>
                  </a:cubicBezTo>
                  <a:cubicBezTo>
                    <a:pt x="649705" y="499053"/>
                    <a:pt x="649705" y="499053"/>
                    <a:pt x="646713" y="508018"/>
                  </a:cubicBezTo>
                  <a:cubicBezTo>
                    <a:pt x="646713" y="508018"/>
                    <a:pt x="646713" y="508018"/>
                    <a:pt x="643721" y="506524"/>
                  </a:cubicBezTo>
                  <a:cubicBezTo>
                    <a:pt x="643721" y="506524"/>
                    <a:pt x="643721" y="506524"/>
                    <a:pt x="639233" y="496064"/>
                  </a:cubicBezTo>
                  <a:cubicBezTo>
                    <a:pt x="639233" y="496064"/>
                    <a:pt x="639233" y="496064"/>
                    <a:pt x="633249" y="491582"/>
                  </a:cubicBezTo>
                  <a:cubicBezTo>
                    <a:pt x="633249" y="491582"/>
                    <a:pt x="633249" y="491582"/>
                    <a:pt x="618288" y="475146"/>
                  </a:cubicBezTo>
                  <a:cubicBezTo>
                    <a:pt x="618288" y="475146"/>
                    <a:pt x="618288" y="475146"/>
                    <a:pt x="618288" y="464687"/>
                  </a:cubicBezTo>
                  <a:cubicBezTo>
                    <a:pt x="618288" y="464687"/>
                    <a:pt x="618288" y="464687"/>
                    <a:pt x="615296" y="470664"/>
                  </a:cubicBezTo>
                  <a:cubicBezTo>
                    <a:pt x="615296" y="470664"/>
                    <a:pt x="615296" y="470664"/>
                    <a:pt x="607815" y="467675"/>
                  </a:cubicBezTo>
                  <a:cubicBezTo>
                    <a:pt x="607815" y="467675"/>
                    <a:pt x="607815" y="467675"/>
                    <a:pt x="591358" y="452734"/>
                  </a:cubicBezTo>
                  <a:cubicBezTo>
                    <a:pt x="591358" y="452734"/>
                    <a:pt x="591358" y="452734"/>
                    <a:pt x="580886" y="440780"/>
                  </a:cubicBezTo>
                  <a:cubicBezTo>
                    <a:pt x="580886" y="440780"/>
                    <a:pt x="580886" y="440780"/>
                    <a:pt x="574902" y="442274"/>
                  </a:cubicBezTo>
                  <a:cubicBezTo>
                    <a:pt x="574902" y="442274"/>
                    <a:pt x="574902" y="442274"/>
                    <a:pt x="561437" y="439286"/>
                  </a:cubicBezTo>
                  <a:cubicBezTo>
                    <a:pt x="561437" y="439286"/>
                    <a:pt x="561437" y="439286"/>
                    <a:pt x="552461" y="430321"/>
                  </a:cubicBezTo>
                  <a:cubicBezTo>
                    <a:pt x="552461" y="430321"/>
                    <a:pt x="552461" y="430321"/>
                    <a:pt x="552461" y="419862"/>
                  </a:cubicBezTo>
                  <a:cubicBezTo>
                    <a:pt x="552461" y="419862"/>
                    <a:pt x="552461" y="419862"/>
                    <a:pt x="547972" y="422850"/>
                  </a:cubicBezTo>
                  <a:cubicBezTo>
                    <a:pt x="547972" y="422850"/>
                    <a:pt x="547972" y="422850"/>
                    <a:pt x="530020" y="422850"/>
                  </a:cubicBezTo>
                  <a:cubicBezTo>
                    <a:pt x="530020" y="422850"/>
                    <a:pt x="530020" y="422850"/>
                    <a:pt x="521043" y="421356"/>
                  </a:cubicBezTo>
                  <a:cubicBezTo>
                    <a:pt x="521043" y="421356"/>
                    <a:pt x="521043" y="421356"/>
                    <a:pt x="510571" y="418368"/>
                  </a:cubicBezTo>
                  <a:cubicBezTo>
                    <a:pt x="510571" y="418368"/>
                    <a:pt x="510571" y="418368"/>
                    <a:pt x="491122" y="416873"/>
                  </a:cubicBezTo>
                  <a:cubicBezTo>
                    <a:pt x="491122" y="416873"/>
                    <a:pt x="491122" y="416873"/>
                    <a:pt x="471673" y="421356"/>
                  </a:cubicBezTo>
                  <a:cubicBezTo>
                    <a:pt x="471673" y="421356"/>
                    <a:pt x="471673" y="421356"/>
                    <a:pt x="458208" y="424344"/>
                  </a:cubicBezTo>
                  <a:cubicBezTo>
                    <a:pt x="458208" y="424344"/>
                    <a:pt x="458208" y="424344"/>
                    <a:pt x="461200" y="412391"/>
                  </a:cubicBezTo>
                  <a:cubicBezTo>
                    <a:pt x="461200" y="412391"/>
                    <a:pt x="461200" y="412391"/>
                    <a:pt x="456712" y="415379"/>
                  </a:cubicBezTo>
                  <a:cubicBezTo>
                    <a:pt x="456712" y="415379"/>
                    <a:pt x="456712" y="415379"/>
                    <a:pt x="449232" y="410897"/>
                  </a:cubicBezTo>
                  <a:cubicBezTo>
                    <a:pt x="449232" y="410897"/>
                    <a:pt x="449232" y="410897"/>
                    <a:pt x="443247" y="407908"/>
                  </a:cubicBezTo>
                  <a:cubicBezTo>
                    <a:pt x="443247" y="407908"/>
                    <a:pt x="443247" y="407908"/>
                    <a:pt x="437263" y="407908"/>
                  </a:cubicBezTo>
                  <a:cubicBezTo>
                    <a:pt x="437263" y="407908"/>
                    <a:pt x="437263" y="407908"/>
                    <a:pt x="432775" y="407908"/>
                  </a:cubicBezTo>
                  <a:cubicBezTo>
                    <a:pt x="432775" y="407908"/>
                    <a:pt x="432775" y="407908"/>
                    <a:pt x="425294" y="412391"/>
                  </a:cubicBezTo>
                  <a:cubicBezTo>
                    <a:pt x="425294" y="412391"/>
                    <a:pt x="425294" y="412391"/>
                    <a:pt x="419310" y="415379"/>
                  </a:cubicBezTo>
                  <a:cubicBezTo>
                    <a:pt x="419310" y="415379"/>
                    <a:pt x="419310" y="415379"/>
                    <a:pt x="413326" y="422850"/>
                  </a:cubicBezTo>
                  <a:cubicBezTo>
                    <a:pt x="413326" y="422850"/>
                    <a:pt x="413326" y="422850"/>
                    <a:pt x="410334" y="425838"/>
                  </a:cubicBezTo>
                  <a:cubicBezTo>
                    <a:pt x="410334" y="425838"/>
                    <a:pt x="410334" y="425838"/>
                    <a:pt x="402853" y="424344"/>
                  </a:cubicBezTo>
                  <a:cubicBezTo>
                    <a:pt x="402853" y="424344"/>
                    <a:pt x="402853" y="424344"/>
                    <a:pt x="410334" y="418368"/>
                  </a:cubicBezTo>
                  <a:cubicBezTo>
                    <a:pt x="410334" y="418368"/>
                    <a:pt x="410334" y="418368"/>
                    <a:pt x="419310" y="409403"/>
                  </a:cubicBezTo>
                  <a:cubicBezTo>
                    <a:pt x="419310" y="409403"/>
                    <a:pt x="419310" y="409403"/>
                    <a:pt x="425294" y="403426"/>
                  </a:cubicBezTo>
                  <a:cubicBezTo>
                    <a:pt x="425294" y="403426"/>
                    <a:pt x="425294" y="403426"/>
                    <a:pt x="429783" y="397449"/>
                  </a:cubicBezTo>
                  <a:cubicBezTo>
                    <a:pt x="429783" y="397449"/>
                    <a:pt x="429783" y="397449"/>
                    <a:pt x="426791" y="397449"/>
                  </a:cubicBezTo>
                  <a:cubicBezTo>
                    <a:pt x="426791" y="397449"/>
                    <a:pt x="426791" y="397449"/>
                    <a:pt x="420806" y="394461"/>
                  </a:cubicBezTo>
                  <a:cubicBezTo>
                    <a:pt x="420806" y="394461"/>
                    <a:pt x="420806" y="394461"/>
                    <a:pt x="420806" y="384002"/>
                  </a:cubicBezTo>
                  <a:cubicBezTo>
                    <a:pt x="420806" y="384002"/>
                    <a:pt x="420806" y="384002"/>
                    <a:pt x="414822" y="388484"/>
                  </a:cubicBezTo>
                  <a:cubicBezTo>
                    <a:pt x="414822" y="388484"/>
                    <a:pt x="414822" y="388484"/>
                    <a:pt x="413326" y="389978"/>
                  </a:cubicBezTo>
                  <a:cubicBezTo>
                    <a:pt x="413326" y="389978"/>
                    <a:pt x="413326" y="389978"/>
                    <a:pt x="402853" y="389978"/>
                  </a:cubicBezTo>
                  <a:cubicBezTo>
                    <a:pt x="402853" y="389978"/>
                    <a:pt x="402853" y="389978"/>
                    <a:pt x="393877" y="388484"/>
                  </a:cubicBezTo>
                  <a:cubicBezTo>
                    <a:pt x="393877" y="388484"/>
                    <a:pt x="393877" y="388484"/>
                    <a:pt x="389389" y="392967"/>
                  </a:cubicBezTo>
                  <a:cubicBezTo>
                    <a:pt x="389389" y="392967"/>
                    <a:pt x="389389" y="392967"/>
                    <a:pt x="386397" y="401932"/>
                  </a:cubicBezTo>
                  <a:cubicBezTo>
                    <a:pt x="386397" y="401932"/>
                    <a:pt x="386397" y="401932"/>
                    <a:pt x="392381" y="409403"/>
                  </a:cubicBezTo>
                  <a:cubicBezTo>
                    <a:pt x="392381" y="409403"/>
                    <a:pt x="392381" y="409403"/>
                    <a:pt x="389389" y="421356"/>
                  </a:cubicBezTo>
                  <a:cubicBezTo>
                    <a:pt x="389389" y="421356"/>
                    <a:pt x="389389" y="421356"/>
                    <a:pt x="381908" y="428827"/>
                  </a:cubicBezTo>
                  <a:cubicBezTo>
                    <a:pt x="381908" y="428827"/>
                    <a:pt x="381908" y="428827"/>
                    <a:pt x="374428" y="428827"/>
                  </a:cubicBezTo>
                  <a:cubicBezTo>
                    <a:pt x="374428" y="428827"/>
                    <a:pt x="374428" y="428827"/>
                    <a:pt x="365452" y="428827"/>
                  </a:cubicBezTo>
                  <a:cubicBezTo>
                    <a:pt x="365452" y="428827"/>
                    <a:pt x="365452" y="428827"/>
                    <a:pt x="362459" y="439286"/>
                  </a:cubicBezTo>
                  <a:cubicBezTo>
                    <a:pt x="362459" y="439286"/>
                    <a:pt x="362459" y="439286"/>
                    <a:pt x="350491" y="443769"/>
                  </a:cubicBezTo>
                  <a:cubicBezTo>
                    <a:pt x="350491" y="443769"/>
                    <a:pt x="350491" y="443769"/>
                    <a:pt x="348995" y="446757"/>
                  </a:cubicBezTo>
                  <a:cubicBezTo>
                    <a:pt x="348995" y="446757"/>
                    <a:pt x="348995" y="446757"/>
                    <a:pt x="338522" y="454228"/>
                  </a:cubicBezTo>
                  <a:cubicBezTo>
                    <a:pt x="338522" y="454228"/>
                    <a:pt x="338522" y="454228"/>
                    <a:pt x="328050" y="457216"/>
                  </a:cubicBezTo>
                  <a:cubicBezTo>
                    <a:pt x="328050" y="457216"/>
                    <a:pt x="328050" y="457216"/>
                    <a:pt x="322065" y="458710"/>
                  </a:cubicBezTo>
                  <a:cubicBezTo>
                    <a:pt x="322065" y="458710"/>
                    <a:pt x="322065" y="458710"/>
                    <a:pt x="319073" y="454228"/>
                  </a:cubicBezTo>
                  <a:cubicBezTo>
                    <a:pt x="319073" y="454228"/>
                    <a:pt x="319073" y="454228"/>
                    <a:pt x="317577" y="451239"/>
                  </a:cubicBezTo>
                  <a:cubicBezTo>
                    <a:pt x="317577" y="451239"/>
                    <a:pt x="317577" y="451239"/>
                    <a:pt x="325058" y="448251"/>
                  </a:cubicBezTo>
                  <a:cubicBezTo>
                    <a:pt x="325058" y="448251"/>
                    <a:pt x="325058" y="448251"/>
                    <a:pt x="331042" y="440780"/>
                  </a:cubicBezTo>
                  <a:cubicBezTo>
                    <a:pt x="331042" y="440780"/>
                    <a:pt x="331042" y="440780"/>
                    <a:pt x="323561" y="440780"/>
                  </a:cubicBezTo>
                  <a:cubicBezTo>
                    <a:pt x="323561" y="440780"/>
                    <a:pt x="323561" y="440780"/>
                    <a:pt x="320569" y="436298"/>
                  </a:cubicBezTo>
                  <a:cubicBezTo>
                    <a:pt x="320569" y="436298"/>
                    <a:pt x="320569" y="436298"/>
                    <a:pt x="328050" y="425838"/>
                  </a:cubicBezTo>
                  <a:cubicBezTo>
                    <a:pt x="328050" y="425838"/>
                    <a:pt x="328050" y="425838"/>
                    <a:pt x="331042" y="415379"/>
                  </a:cubicBezTo>
                  <a:cubicBezTo>
                    <a:pt x="331042" y="415379"/>
                    <a:pt x="331042" y="415379"/>
                    <a:pt x="335530" y="400438"/>
                  </a:cubicBezTo>
                  <a:cubicBezTo>
                    <a:pt x="335530" y="400438"/>
                    <a:pt x="335530" y="400438"/>
                    <a:pt x="343010" y="391473"/>
                  </a:cubicBezTo>
                  <a:cubicBezTo>
                    <a:pt x="343010" y="391473"/>
                    <a:pt x="343010" y="391473"/>
                    <a:pt x="369940" y="394461"/>
                  </a:cubicBezTo>
                  <a:cubicBezTo>
                    <a:pt x="369940" y="394461"/>
                    <a:pt x="369940" y="394461"/>
                    <a:pt x="365452" y="388484"/>
                  </a:cubicBezTo>
                  <a:cubicBezTo>
                    <a:pt x="365452" y="388484"/>
                    <a:pt x="365452" y="388484"/>
                    <a:pt x="357971" y="386990"/>
                  </a:cubicBezTo>
                  <a:cubicBezTo>
                    <a:pt x="357971" y="386990"/>
                    <a:pt x="357971" y="386990"/>
                    <a:pt x="344507" y="381013"/>
                  </a:cubicBezTo>
                  <a:cubicBezTo>
                    <a:pt x="344507" y="381013"/>
                    <a:pt x="344507" y="381013"/>
                    <a:pt x="334034" y="385496"/>
                  </a:cubicBezTo>
                  <a:cubicBezTo>
                    <a:pt x="334034" y="385496"/>
                    <a:pt x="334034" y="385496"/>
                    <a:pt x="325058" y="392967"/>
                  </a:cubicBezTo>
                  <a:cubicBezTo>
                    <a:pt x="325058" y="392967"/>
                    <a:pt x="325058" y="392967"/>
                    <a:pt x="316081" y="400438"/>
                  </a:cubicBezTo>
                  <a:cubicBezTo>
                    <a:pt x="316081" y="400438"/>
                    <a:pt x="316081" y="400438"/>
                    <a:pt x="311593" y="409403"/>
                  </a:cubicBezTo>
                  <a:cubicBezTo>
                    <a:pt x="311593" y="409403"/>
                    <a:pt x="311593" y="409403"/>
                    <a:pt x="310097" y="416873"/>
                  </a:cubicBezTo>
                  <a:cubicBezTo>
                    <a:pt x="310097" y="416873"/>
                    <a:pt x="310097" y="416873"/>
                    <a:pt x="304113" y="416873"/>
                  </a:cubicBezTo>
                  <a:cubicBezTo>
                    <a:pt x="304113" y="416873"/>
                    <a:pt x="304113" y="416873"/>
                    <a:pt x="304113" y="419862"/>
                  </a:cubicBezTo>
                  <a:cubicBezTo>
                    <a:pt x="304113" y="419862"/>
                    <a:pt x="304113" y="419862"/>
                    <a:pt x="307105" y="425838"/>
                  </a:cubicBezTo>
                  <a:cubicBezTo>
                    <a:pt x="307105" y="425838"/>
                    <a:pt x="307105" y="425838"/>
                    <a:pt x="305609" y="430321"/>
                  </a:cubicBezTo>
                  <a:cubicBezTo>
                    <a:pt x="305609" y="430321"/>
                    <a:pt x="305609" y="430321"/>
                    <a:pt x="301120" y="434803"/>
                  </a:cubicBezTo>
                  <a:cubicBezTo>
                    <a:pt x="301120" y="434803"/>
                    <a:pt x="301120" y="434803"/>
                    <a:pt x="290648" y="440780"/>
                  </a:cubicBezTo>
                  <a:cubicBezTo>
                    <a:pt x="290648" y="440780"/>
                    <a:pt x="290648" y="440780"/>
                    <a:pt x="284664" y="445263"/>
                  </a:cubicBezTo>
                  <a:cubicBezTo>
                    <a:pt x="284664" y="445263"/>
                    <a:pt x="284664" y="445263"/>
                    <a:pt x="277183" y="452734"/>
                  </a:cubicBezTo>
                  <a:cubicBezTo>
                    <a:pt x="277183" y="452734"/>
                    <a:pt x="277183" y="452734"/>
                    <a:pt x="275687" y="460204"/>
                  </a:cubicBezTo>
                  <a:cubicBezTo>
                    <a:pt x="275687" y="460204"/>
                    <a:pt x="275687" y="460204"/>
                    <a:pt x="286160" y="463193"/>
                  </a:cubicBezTo>
                  <a:cubicBezTo>
                    <a:pt x="286160" y="463193"/>
                    <a:pt x="286160" y="463193"/>
                    <a:pt x="287656" y="473652"/>
                  </a:cubicBezTo>
                  <a:cubicBezTo>
                    <a:pt x="287656" y="473652"/>
                    <a:pt x="287656" y="473652"/>
                    <a:pt x="283168" y="479629"/>
                  </a:cubicBezTo>
                  <a:cubicBezTo>
                    <a:pt x="283168" y="479629"/>
                    <a:pt x="283168" y="479629"/>
                    <a:pt x="275687" y="484111"/>
                  </a:cubicBezTo>
                  <a:cubicBezTo>
                    <a:pt x="275687" y="484111"/>
                    <a:pt x="275687" y="484111"/>
                    <a:pt x="266711" y="496064"/>
                  </a:cubicBezTo>
                  <a:cubicBezTo>
                    <a:pt x="266711" y="496064"/>
                    <a:pt x="266711" y="496064"/>
                    <a:pt x="253246" y="505029"/>
                  </a:cubicBezTo>
                  <a:cubicBezTo>
                    <a:pt x="253246" y="505029"/>
                    <a:pt x="253246" y="505029"/>
                    <a:pt x="226317" y="518477"/>
                  </a:cubicBezTo>
                  <a:cubicBezTo>
                    <a:pt x="226317" y="518477"/>
                    <a:pt x="226317" y="518477"/>
                    <a:pt x="224821" y="530430"/>
                  </a:cubicBezTo>
                  <a:cubicBezTo>
                    <a:pt x="224821" y="530430"/>
                    <a:pt x="224821" y="530430"/>
                    <a:pt x="214348" y="534913"/>
                  </a:cubicBezTo>
                  <a:cubicBezTo>
                    <a:pt x="214348" y="534913"/>
                    <a:pt x="214348" y="534913"/>
                    <a:pt x="203876" y="540890"/>
                  </a:cubicBezTo>
                  <a:cubicBezTo>
                    <a:pt x="203876" y="540890"/>
                    <a:pt x="203876" y="540890"/>
                    <a:pt x="190411" y="545372"/>
                  </a:cubicBezTo>
                  <a:cubicBezTo>
                    <a:pt x="190411" y="545372"/>
                    <a:pt x="190411" y="545372"/>
                    <a:pt x="185923" y="548360"/>
                  </a:cubicBezTo>
                  <a:cubicBezTo>
                    <a:pt x="185923" y="548360"/>
                    <a:pt x="185923" y="548360"/>
                    <a:pt x="179939" y="552843"/>
                  </a:cubicBezTo>
                  <a:cubicBezTo>
                    <a:pt x="179939" y="552843"/>
                    <a:pt x="179939" y="552843"/>
                    <a:pt x="175450" y="557325"/>
                  </a:cubicBezTo>
                  <a:cubicBezTo>
                    <a:pt x="175450" y="557325"/>
                    <a:pt x="175450" y="557325"/>
                    <a:pt x="172458" y="566290"/>
                  </a:cubicBezTo>
                  <a:cubicBezTo>
                    <a:pt x="172458" y="566290"/>
                    <a:pt x="172458" y="566290"/>
                    <a:pt x="164978" y="567785"/>
                  </a:cubicBezTo>
                  <a:cubicBezTo>
                    <a:pt x="164978" y="567785"/>
                    <a:pt x="164978" y="567785"/>
                    <a:pt x="154505" y="570773"/>
                  </a:cubicBezTo>
                  <a:cubicBezTo>
                    <a:pt x="154505" y="570773"/>
                    <a:pt x="154505" y="570773"/>
                    <a:pt x="147025" y="570773"/>
                  </a:cubicBezTo>
                  <a:cubicBezTo>
                    <a:pt x="147025" y="570773"/>
                    <a:pt x="147025" y="570773"/>
                    <a:pt x="139545" y="573761"/>
                  </a:cubicBezTo>
                  <a:cubicBezTo>
                    <a:pt x="139545" y="573761"/>
                    <a:pt x="139545" y="573761"/>
                    <a:pt x="129072" y="579738"/>
                  </a:cubicBezTo>
                  <a:cubicBezTo>
                    <a:pt x="129072" y="579738"/>
                    <a:pt x="129072" y="579738"/>
                    <a:pt x="132064" y="587209"/>
                  </a:cubicBezTo>
                  <a:cubicBezTo>
                    <a:pt x="132064" y="587209"/>
                    <a:pt x="132064" y="587209"/>
                    <a:pt x="129072" y="588703"/>
                  </a:cubicBezTo>
                  <a:cubicBezTo>
                    <a:pt x="129072" y="588703"/>
                    <a:pt x="129072" y="588703"/>
                    <a:pt x="121592" y="584220"/>
                  </a:cubicBezTo>
                  <a:cubicBezTo>
                    <a:pt x="121592" y="584220"/>
                    <a:pt x="121592" y="584220"/>
                    <a:pt x="114111" y="581232"/>
                  </a:cubicBezTo>
                  <a:cubicBezTo>
                    <a:pt x="114111" y="581232"/>
                    <a:pt x="114111" y="581232"/>
                    <a:pt x="108127" y="572267"/>
                  </a:cubicBezTo>
                  <a:cubicBezTo>
                    <a:pt x="108127" y="572267"/>
                    <a:pt x="108127" y="572267"/>
                    <a:pt x="106631" y="575255"/>
                  </a:cubicBezTo>
                  <a:cubicBezTo>
                    <a:pt x="106631" y="575255"/>
                    <a:pt x="106631" y="575255"/>
                    <a:pt x="106631" y="587209"/>
                  </a:cubicBezTo>
                  <a:cubicBezTo>
                    <a:pt x="106631" y="587209"/>
                    <a:pt x="106631" y="587209"/>
                    <a:pt x="97655" y="587209"/>
                  </a:cubicBezTo>
                  <a:cubicBezTo>
                    <a:pt x="97655" y="587209"/>
                    <a:pt x="97655" y="587209"/>
                    <a:pt x="97655" y="591691"/>
                  </a:cubicBezTo>
                  <a:cubicBezTo>
                    <a:pt x="97655" y="591691"/>
                    <a:pt x="97655" y="591691"/>
                    <a:pt x="88678" y="591691"/>
                  </a:cubicBezTo>
                  <a:cubicBezTo>
                    <a:pt x="88678" y="591691"/>
                    <a:pt x="88678" y="591691"/>
                    <a:pt x="88678" y="590197"/>
                  </a:cubicBezTo>
                  <a:cubicBezTo>
                    <a:pt x="88678" y="588703"/>
                    <a:pt x="84190" y="588703"/>
                    <a:pt x="84190" y="588703"/>
                  </a:cubicBezTo>
                  <a:cubicBezTo>
                    <a:pt x="84190" y="588703"/>
                    <a:pt x="84190" y="588703"/>
                    <a:pt x="78206" y="588703"/>
                  </a:cubicBezTo>
                  <a:cubicBezTo>
                    <a:pt x="78206" y="588703"/>
                    <a:pt x="78206" y="588703"/>
                    <a:pt x="70725" y="590197"/>
                  </a:cubicBezTo>
                  <a:cubicBezTo>
                    <a:pt x="70725" y="590197"/>
                    <a:pt x="70725" y="590197"/>
                    <a:pt x="61749" y="599162"/>
                  </a:cubicBezTo>
                  <a:cubicBezTo>
                    <a:pt x="61749" y="599162"/>
                    <a:pt x="61749" y="599162"/>
                    <a:pt x="45292" y="599162"/>
                  </a:cubicBezTo>
                  <a:cubicBezTo>
                    <a:pt x="45292" y="599162"/>
                    <a:pt x="45292" y="599162"/>
                    <a:pt x="30331" y="599162"/>
                  </a:cubicBezTo>
                  <a:cubicBezTo>
                    <a:pt x="30331" y="599162"/>
                    <a:pt x="30331" y="599162"/>
                    <a:pt x="30331" y="593185"/>
                  </a:cubicBezTo>
                  <a:cubicBezTo>
                    <a:pt x="30331" y="593185"/>
                    <a:pt x="30331" y="593185"/>
                    <a:pt x="40804" y="581232"/>
                  </a:cubicBezTo>
                  <a:cubicBezTo>
                    <a:pt x="40804" y="581232"/>
                    <a:pt x="40804" y="581232"/>
                    <a:pt x="58757" y="581232"/>
                  </a:cubicBezTo>
                  <a:cubicBezTo>
                    <a:pt x="58757" y="581232"/>
                    <a:pt x="58757" y="581232"/>
                    <a:pt x="66237" y="581232"/>
                  </a:cubicBezTo>
                  <a:cubicBezTo>
                    <a:pt x="66237" y="581232"/>
                    <a:pt x="66237" y="581232"/>
                    <a:pt x="73717" y="576750"/>
                  </a:cubicBezTo>
                  <a:cubicBezTo>
                    <a:pt x="73717" y="576750"/>
                    <a:pt x="73717" y="576750"/>
                    <a:pt x="84190" y="573761"/>
                  </a:cubicBezTo>
                  <a:cubicBezTo>
                    <a:pt x="84190" y="573761"/>
                    <a:pt x="84190" y="573761"/>
                    <a:pt x="88678" y="570773"/>
                  </a:cubicBezTo>
                  <a:cubicBezTo>
                    <a:pt x="88678" y="570773"/>
                    <a:pt x="88678" y="570773"/>
                    <a:pt x="93166" y="563302"/>
                  </a:cubicBezTo>
                  <a:cubicBezTo>
                    <a:pt x="93166" y="563302"/>
                    <a:pt x="93166" y="563302"/>
                    <a:pt x="102143" y="558820"/>
                  </a:cubicBezTo>
                  <a:cubicBezTo>
                    <a:pt x="102143" y="558820"/>
                    <a:pt x="102143" y="558820"/>
                    <a:pt x="115607" y="557325"/>
                  </a:cubicBezTo>
                  <a:cubicBezTo>
                    <a:pt x="115607" y="557325"/>
                    <a:pt x="115607" y="557325"/>
                    <a:pt x="123088" y="557325"/>
                  </a:cubicBezTo>
                  <a:cubicBezTo>
                    <a:pt x="123088" y="557325"/>
                    <a:pt x="123088" y="557325"/>
                    <a:pt x="129072" y="563302"/>
                  </a:cubicBezTo>
                  <a:cubicBezTo>
                    <a:pt x="129072" y="563302"/>
                    <a:pt x="129072" y="563302"/>
                    <a:pt x="135056" y="558820"/>
                  </a:cubicBezTo>
                  <a:cubicBezTo>
                    <a:pt x="135056" y="558820"/>
                    <a:pt x="135056" y="558820"/>
                    <a:pt x="141041" y="549855"/>
                  </a:cubicBezTo>
                  <a:cubicBezTo>
                    <a:pt x="141041" y="549855"/>
                    <a:pt x="141041" y="549855"/>
                    <a:pt x="148521" y="542384"/>
                  </a:cubicBezTo>
                  <a:cubicBezTo>
                    <a:pt x="148521" y="542384"/>
                    <a:pt x="148521" y="542384"/>
                    <a:pt x="156001" y="537901"/>
                  </a:cubicBezTo>
                  <a:cubicBezTo>
                    <a:pt x="156001" y="537901"/>
                    <a:pt x="156001" y="537901"/>
                    <a:pt x="170962" y="534913"/>
                  </a:cubicBezTo>
                  <a:cubicBezTo>
                    <a:pt x="170962" y="534913"/>
                    <a:pt x="170962" y="534913"/>
                    <a:pt x="176946" y="528936"/>
                  </a:cubicBezTo>
                  <a:cubicBezTo>
                    <a:pt x="176946" y="528936"/>
                    <a:pt x="176946" y="528936"/>
                    <a:pt x="184427" y="521465"/>
                  </a:cubicBezTo>
                  <a:cubicBezTo>
                    <a:pt x="184427" y="521465"/>
                    <a:pt x="184427" y="521465"/>
                    <a:pt x="193403" y="513994"/>
                  </a:cubicBezTo>
                  <a:cubicBezTo>
                    <a:pt x="193403" y="513994"/>
                    <a:pt x="193403" y="513994"/>
                    <a:pt x="200884" y="509512"/>
                  </a:cubicBezTo>
                  <a:cubicBezTo>
                    <a:pt x="200884" y="509512"/>
                    <a:pt x="200884" y="509512"/>
                    <a:pt x="203876" y="500547"/>
                  </a:cubicBezTo>
                  <a:cubicBezTo>
                    <a:pt x="203876" y="500547"/>
                    <a:pt x="203876" y="500547"/>
                    <a:pt x="205372" y="487099"/>
                  </a:cubicBezTo>
                  <a:cubicBezTo>
                    <a:pt x="205372" y="487099"/>
                    <a:pt x="205372" y="487099"/>
                    <a:pt x="208364" y="478134"/>
                  </a:cubicBezTo>
                  <a:cubicBezTo>
                    <a:pt x="208364" y="478134"/>
                    <a:pt x="208364" y="478134"/>
                    <a:pt x="209860" y="475146"/>
                  </a:cubicBezTo>
                  <a:cubicBezTo>
                    <a:pt x="209860" y="475146"/>
                    <a:pt x="209860" y="475146"/>
                    <a:pt x="217340" y="464687"/>
                  </a:cubicBezTo>
                  <a:cubicBezTo>
                    <a:pt x="217340" y="464687"/>
                    <a:pt x="217340" y="464687"/>
                    <a:pt x="212852" y="464687"/>
                  </a:cubicBezTo>
                  <a:cubicBezTo>
                    <a:pt x="212852" y="464687"/>
                    <a:pt x="212852" y="464687"/>
                    <a:pt x="205372" y="466181"/>
                  </a:cubicBezTo>
                  <a:cubicBezTo>
                    <a:pt x="205372" y="466181"/>
                    <a:pt x="205372" y="466181"/>
                    <a:pt x="200884" y="466181"/>
                  </a:cubicBezTo>
                  <a:cubicBezTo>
                    <a:pt x="200884" y="466181"/>
                    <a:pt x="200884" y="466181"/>
                    <a:pt x="193403" y="464687"/>
                  </a:cubicBezTo>
                  <a:cubicBezTo>
                    <a:pt x="193403" y="464687"/>
                    <a:pt x="193403" y="464687"/>
                    <a:pt x="190411" y="461699"/>
                  </a:cubicBezTo>
                  <a:cubicBezTo>
                    <a:pt x="190411" y="461699"/>
                    <a:pt x="190411" y="461699"/>
                    <a:pt x="197891" y="454228"/>
                  </a:cubicBezTo>
                  <a:cubicBezTo>
                    <a:pt x="197891" y="454228"/>
                    <a:pt x="197891" y="454228"/>
                    <a:pt x="190411" y="455722"/>
                  </a:cubicBezTo>
                  <a:cubicBezTo>
                    <a:pt x="190411" y="455722"/>
                    <a:pt x="190411" y="455722"/>
                    <a:pt x="185923" y="460204"/>
                  </a:cubicBezTo>
                  <a:cubicBezTo>
                    <a:pt x="185923" y="460204"/>
                    <a:pt x="185923" y="460204"/>
                    <a:pt x="182931" y="470664"/>
                  </a:cubicBezTo>
                  <a:cubicBezTo>
                    <a:pt x="182931" y="470664"/>
                    <a:pt x="182931" y="470664"/>
                    <a:pt x="178442" y="475146"/>
                  </a:cubicBezTo>
                  <a:cubicBezTo>
                    <a:pt x="178442" y="475146"/>
                    <a:pt x="178442" y="475146"/>
                    <a:pt x="176946" y="470664"/>
                  </a:cubicBezTo>
                  <a:cubicBezTo>
                    <a:pt x="176946" y="470664"/>
                    <a:pt x="176946" y="470664"/>
                    <a:pt x="172458" y="464687"/>
                  </a:cubicBezTo>
                  <a:cubicBezTo>
                    <a:pt x="172458" y="464687"/>
                    <a:pt x="172458" y="464687"/>
                    <a:pt x="164978" y="457216"/>
                  </a:cubicBezTo>
                  <a:cubicBezTo>
                    <a:pt x="164978" y="457216"/>
                    <a:pt x="164978" y="457216"/>
                    <a:pt x="153009" y="449745"/>
                  </a:cubicBezTo>
                  <a:cubicBezTo>
                    <a:pt x="153009" y="449745"/>
                    <a:pt x="153009" y="449745"/>
                    <a:pt x="150017" y="449745"/>
                  </a:cubicBezTo>
                  <a:cubicBezTo>
                    <a:pt x="150017" y="449745"/>
                    <a:pt x="150017" y="449745"/>
                    <a:pt x="139545" y="457216"/>
                  </a:cubicBezTo>
                  <a:cubicBezTo>
                    <a:pt x="139545" y="457216"/>
                    <a:pt x="139545" y="457216"/>
                    <a:pt x="133560" y="457216"/>
                  </a:cubicBezTo>
                  <a:cubicBezTo>
                    <a:pt x="133560" y="457216"/>
                    <a:pt x="133560" y="457216"/>
                    <a:pt x="124584" y="457216"/>
                  </a:cubicBezTo>
                  <a:cubicBezTo>
                    <a:pt x="124584" y="457216"/>
                    <a:pt x="124584" y="457216"/>
                    <a:pt x="126080" y="437792"/>
                  </a:cubicBezTo>
                  <a:cubicBezTo>
                    <a:pt x="126080" y="437792"/>
                    <a:pt x="126080" y="437792"/>
                    <a:pt x="127576" y="431815"/>
                  </a:cubicBezTo>
                  <a:cubicBezTo>
                    <a:pt x="127576" y="431815"/>
                    <a:pt x="127576" y="431815"/>
                    <a:pt x="132064" y="425838"/>
                  </a:cubicBezTo>
                  <a:cubicBezTo>
                    <a:pt x="132064" y="425838"/>
                    <a:pt x="132064" y="425838"/>
                    <a:pt x="132064" y="418368"/>
                  </a:cubicBezTo>
                  <a:cubicBezTo>
                    <a:pt x="132064" y="418368"/>
                    <a:pt x="132064" y="418368"/>
                    <a:pt x="130568" y="406414"/>
                  </a:cubicBezTo>
                  <a:cubicBezTo>
                    <a:pt x="130568" y="406414"/>
                    <a:pt x="130568" y="406414"/>
                    <a:pt x="127576" y="394461"/>
                  </a:cubicBezTo>
                  <a:cubicBezTo>
                    <a:pt x="127576" y="394461"/>
                    <a:pt x="127576" y="394461"/>
                    <a:pt x="124584" y="397449"/>
                  </a:cubicBezTo>
                  <a:cubicBezTo>
                    <a:pt x="124584" y="397449"/>
                    <a:pt x="124584" y="397449"/>
                    <a:pt x="118600" y="403426"/>
                  </a:cubicBezTo>
                  <a:cubicBezTo>
                    <a:pt x="118600" y="403426"/>
                    <a:pt x="118600" y="403426"/>
                    <a:pt x="114111" y="406414"/>
                  </a:cubicBezTo>
                  <a:cubicBezTo>
                    <a:pt x="114111" y="406414"/>
                    <a:pt x="114111" y="406414"/>
                    <a:pt x="109623" y="406414"/>
                  </a:cubicBezTo>
                  <a:cubicBezTo>
                    <a:pt x="109623" y="406414"/>
                    <a:pt x="109623" y="406414"/>
                    <a:pt x="105135" y="401932"/>
                  </a:cubicBezTo>
                  <a:cubicBezTo>
                    <a:pt x="105135" y="401932"/>
                    <a:pt x="105135" y="401932"/>
                    <a:pt x="102143" y="401932"/>
                  </a:cubicBezTo>
                  <a:cubicBezTo>
                    <a:pt x="102143" y="401932"/>
                    <a:pt x="102143" y="401932"/>
                    <a:pt x="96158" y="398943"/>
                  </a:cubicBezTo>
                  <a:cubicBezTo>
                    <a:pt x="96158" y="398943"/>
                    <a:pt x="96158" y="398943"/>
                    <a:pt x="91670" y="394461"/>
                  </a:cubicBezTo>
                  <a:cubicBezTo>
                    <a:pt x="91670" y="394461"/>
                    <a:pt x="91670" y="394461"/>
                    <a:pt x="87182" y="391473"/>
                  </a:cubicBezTo>
                  <a:cubicBezTo>
                    <a:pt x="87182" y="391473"/>
                    <a:pt x="87182" y="391473"/>
                    <a:pt x="82694" y="386990"/>
                  </a:cubicBezTo>
                  <a:cubicBezTo>
                    <a:pt x="82694" y="386990"/>
                    <a:pt x="82694" y="386990"/>
                    <a:pt x="81198" y="382508"/>
                  </a:cubicBezTo>
                  <a:cubicBezTo>
                    <a:pt x="81198" y="382508"/>
                    <a:pt x="81198" y="382508"/>
                    <a:pt x="79702" y="372048"/>
                  </a:cubicBezTo>
                  <a:cubicBezTo>
                    <a:pt x="79702" y="372048"/>
                    <a:pt x="79702" y="372048"/>
                    <a:pt x="85686" y="367566"/>
                  </a:cubicBezTo>
                  <a:cubicBezTo>
                    <a:pt x="85686" y="367566"/>
                    <a:pt x="85686" y="367566"/>
                    <a:pt x="91670" y="367566"/>
                  </a:cubicBezTo>
                  <a:cubicBezTo>
                    <a:pt x="91670" y="367566"/>
                    <a:pt x="91670" y="367566"/>
                    <a:pt x="99151" y="367566"/>
                  </a:cubicBezTo>
                  <a:cubicBezTo>
                    <a:pt x="99151" y="367566"/>
                    <a:pt x="99151" y="367566"/>
                    <a:pt x="106631" y="372048"/>
                  </a:cubicBezTo>
                  <a:cubicBezTo>
                    <a:pt x="106631" y="372048"/>
                    <a:pt x="106631" y="372048"/>
                    <a:pt x="109623" y="364578"/>
                  </a:cubicBezTo>
                  <a:cubicBezTo>
                    <a:pt x="109623" y="364578"/>
                    <a:pt x="109623" y="364578"/>
                    <a:pt x="105135" y="360095"/>
                  </a:cubicBezTo>
                  <a:cubicBezTo>
                    <a:pt x="105135" y="360095"/>
                    <a:pt x="105135" y="360095"/>
                    <a:pt x="103639" y="360095"/>
                  </a:cubicBezTo>
                  <a:cubicBezTo>
                    <a:pt x="103639" y="360095"/>
                    <a:pt x="103639" y="360095"/>
                    <a:pt x="96158" y="360095"/>
                  </a:cubicBezTo>
                  <a:cubicBezTo>
                    <a:pt x="96158" y="360095"/>
                    <a:pt x="96158" y="360095"/>
                    <a:pt x="91670" y="360095"/>
                  </a:cubicBezTo>
                  <a:cubicBezTo>
                    <a:pt x="91670" y="360095"/>
                    <a:pt x="91670" y="360095"/>
                    <a:pt x="82694" y="354118"/>
                  </a:cubicBezTo>
                  <a:cubicBezTo>
                    <a:pt x="82694" y="354118"/>
                    <a:pt x="82694" y="354118"/>
                    <a:pt x="79702" y="348142"/>
                  </a:cubicBezTo>
                  <a:cubicBezTo>
                    <a:pt x="79702" y="348142"/>
                    <a:pt x="79702" y="348142"/>
                    <a:pt x="76710" y="340671"/>
                  </a:cubicBezTo>
                  <a:cubicBezTo>
                    <a:pt x="76710" y="340671"/>
                    <a:pt x="76710" y="340671"/>
                    <a:pt x="73717" y="333200"/>
                  </a:cubicBezTo>
                  <a:cubicBezTo>
                    <a:pt x="73717" y="333200"/>
                    <a:pt x="73717" y="333200"/>
                    <a:pt x="73717" y="330212"/>
                  </a:cubicBezTo>
                  <a:cubicBezTo>
                    <a:pt x="73717" y="330212"/>
                    <a:pt x="73717" y="330212"/>
                    <a:pt x="76710" y="327223"/>
                  </a:cubicBezTo>
                  <a:cubicBezTo>
                    <a:pt x="76710" y="327223"/>
                    <a:pt x="76710" y="327223"/>
                    <a:pt x="81198" y="319752"/>
                  </a:cubicBezTo>
                  <a:cubicBezTo>
                    <a:pt x="81198" y="319752"/>
                    <a:pt x="81198" y="319752"/>
                    <a:pt x="88678" y="310787"/>
                  </a:cubicBezTo>
                  <a:cubicBezTo>
                    <a:pt x="88678" y="310787"/>
                    <a:pt x="88678" y="310787"/>
                    <a:pt x="97655" y="304811"/>
                  </a:cubicBezTo>
                  <a:cubicBezTo>
                    <a:pt x="97655" y="304811"/>
                    <a:pt x="97655" y="304811"/>
                    <a:pt x="103639" y="297340"/>
                  </a:cubicBezTo>
                  <a:cubicBezTo>
                    <a:pt x="103639" y="297340"/>
                    <a:pt x="103639" y="297340"/>
                    <a:pt x="105135" y="289869"/>
                  </a:cubicBezTo>
                  <a:cubicBezTo>
                    <a:pt x="105135" y="289869"/>
                    <a:pt x="105135" y="289869"/>
                    <a:pt x="112615" y="282398"/>
                  </a:cubicBezTo>
                  <a:cubicBezTo>
                    <a:pt x="112615" y="282398"/>
                    <a:pt x="112615" y="282398"/>
                    <a:pt x="118600" y="280904"/>
                  </a:cubicBezTo>
                  <a:cubicBezTo>
                    <a:pt x="118600" y="280904"/>
                    <a:pt x="118600" y="280904"/>
                    <a:pt x="123088" y="283892"/>
                  </a:cubicBezTo>
                  <a:cubicBezTo>
                    <a:pt x="123088" y="283892"/>
                    <a:pt x="123088" y="283892"/>
                    <a:pt x="127576" y="289869"/>
                  </a:cubicBezTo>
                  <a:cubicBezTo>
                    <a:pt x="127576" y="289869"/>
                    <a:pt x="127576" y="289869"/>
                    <a:pt x="130568" y="289869"/>
                  </a:cubicBezTo>
                  <a:cubicBezTo>
                    <a:pt x="130568" y="289869"/>
                    <a:pt x="130568" y="289869"/>
                    <a:pt x="136552" y="289869"/>
                  </a:cubicBezTo>
                  <a:cubicBezTo>
                    <a:pt x="136552" y="289869"/>
                    <a:pt x="136552" y="289869"/>
                    <a:pt x="139545" y="289869"/>
                  </a:cubicBezTo>
                  <a:cubicBezTo>
                    <a:pt x="139545" y="289869"/>
                    <a:pt x="139545" y="289869"/>
                    <a:pt x="144033" y="283892"/>
                  </a:cubicBezTo>
                  <a:cubicBezTo>
                    <a:pt x="144033" y="283892"/>
                    <a:pt x="144033" y="283892"/>
                    <a:pt x="148521" y="283892"/>
                  </a:cubicBezTo>
                  <a:cubicBezTo>
                    <a:pt x="148521" y="283892"/>
                    <a:pt x="148521" y="283892"/>
                    <a:pt x="150017" y="280904"/>
                  </a:cubicBezTo>
                  <a:cubicBezTo>
                    <a:pt x="150017" y="280904"/>
                    <a:pt x="150017" y="280904"/>
                    <a:pt x="153009" y="276422"/>
                  </a:cubicBezTo>
                  <a:cubicBezTo>
                    <a:pt x="153009" y="276422"/>
                    <a:pt x="153009" y="276422"/>
                    <a:pt x="154505" y="280904"/>
                  </a:cubicBezTo>
                  <a:cubicBezTo>
                    <a:pt x="154505" y="280904"/>
                    <a:pt x="154505" y="280904"/>
                    <a:pt x="158994" y="280904"/>
                  </a:cubicBezTo>
                  <a:cubicBezTo>
                    <a:pt x="158994" y="280904"/>
                    <a:pt x="158994" y="280904"/>
                    <a:pt x="161986" y="280904"/>
                  </a:cubicBezTo>
                  <a:cubicBezTo>
                    <a:pt x="161986" y="280904"/>
                    <a:pt x="161986" y="280904"/>
                    <a:pt x="167970" y="280904"/>
                  </a:cubicBezTo>
                  <a:cubicBezTo>
                    <a:pt x="167970" y="280904"/>
                    <a:pt x="167970" y="280904"/>
                    <a:pt x="172458" y="276422"/>
                  </a:cubicBezTo>
                  <a:cubicBezTo>
                    <a:pt x="172458" y="276422"/>
                    <a:pt x="172458" y="276422"/>
                    <a:pt x="176946" y="276422"/>
                  </a:cubicBezTo>
                  <a:cubicBezTo>
                    <a:pt x="176946" y="276422"/>
                    <a:pt x="176946" y="276422"/>
                    <a:pt x="178442" y="265962"/>
                  </a:cubicBezTo>
                  <a:cubicBezTo>
                    <a:pt x="178442" y="265962"/>
                    <a:pt x="178442" y="265962"/>
                    <a:pt x="175450" y="258491"/>
                  </a:cubicBezTo>
                  <a:cubicBezTo>
                    <a:pt x="175450" y="258491"/>
                    <a:pt x="175450" y="258491"/>
                    <a:pt x="172458" y="246538"/>
                  </a:cubicBezTo>
                  <a:cubicBezTo>
                    <a:pt x="172458" y="246538"/>
                    <a:pt x="172458" y="246538"/>
                    <a:pt x="178442" y="246538"/>
                  </a:cubicBezTo>
                  <a:cubicBezTo>
                    <a:pt x="178442" y="246538"/>
                    <a:pt x="178442" y="246538"/>
                    <a:pt x="184427" y="240561"/>
                  </a:cubicBezTo>
                  <a:cubicBezTo>
                    <a:pt x="184427" y="240561"/>
                    <a:pt x="184427" y="240561"/>
                    <a:pt x="182931" y="231596"/>
                  </a:cubicBezTo>
                  <a:cubicBezTo>
                    <a:pt x="182931" y="231596"/>
                    <a:pt x="182931" y="231596"/>
                    <a:pt x="173954" y="230102"/>
                  </a:cubicBezTo>
                  <a:cubicBezTo>
                    <a:pt x="173954" y="230102"/>
                    <a:pt x="173954" y="230102"/>
                    <a:pt x="169466" y="230102"/>
                  </a:cubicBezTo>
                  <a:cubicBezTo>
                    <a:pt x="169466" y="230102"/>
                    <a:pt x="169466" y="230102"/>
                    <a:pt x="164978" y="231596"/>
                  </a:cubicBezTo>
                  <a:cubicBezTo>
                    <a:pt x="164978" y="231596"/>
                    <a:pt x="164978" y="231596"/>
                    <a:pt x="160490" y="234585"/>
                  </a:cubicBezTo>
                  <a:cubicBezTo>
                    <a:pt x="160490" y="234585"/>
                    <a:pt x="160490" y="234585"/>
                    <a:pt x="157497" y="240561"/>
                  </a:cubicBezTo>
                  <a:cubicBezTo>
                    <a:pt x="157497" y="240561"/>
                    <a:pt x="157497" y="240561"/>
                    <a:pt x="153009" y="240561"/>
                  </a:cubicBezTo>
                  <a:cubicBezTo>
                    <a:pt x="153009" y="240561"/>
                    <a:pt x="153009" y="240561"/>
                    <a:pt x="148521" y="231596"/>
                  </a:cubicBezTo>
                  <a:cubicBezTo>
                    <a:pt x="148521" y="231596"/>
                    <a:pt x="148521" y="231596"/>
                    <a:pt x="136552" y="231596"/>
                  </a:cubicBezTo>
                  <a:cubicBezTo>
                    <a:pt x="136552" y="231596"/>
                    <a:pt x="136552" y="231596"/>
                    <a:pt x="123088" y="231596"/>
                  </a:cubicBezTo>
                  <a:cubicBezTo>
                    <a:pt x="123088" y="231596"/>
                    <a:pt x="123088" y="231596"/>
                    <a:pt x="112615" y="228608"/>
                  </a:cubicBezTo>
                  <a:cubicBezTo>
                    <a:pt x="112615" y="228608"/>
                    <a:pt x="112615" y="228608"/>
                    <a:pt x="102143" y="224125"/>
                  </a:cubicBezTo>
                  <a:cubicBezTo>
                    <a:pt x="102143" y="224125"/>
                    <a:pt x="102143" y="224125"/>
                    <a:pt x="96158" y="216654"/>
                  </a:cubicBezTo>
                  <a:cubicBezTo>
                    <a:pt x="96158" y="216654"/>
                    <a:pt x="96158" y="216654"/>
                    <a:pt x="94662" y="201713"/>
                  </a:cubicBezTo>
                  <a:cubicBezTo>
                    <a:pt x="94662" y="201713"/>
                    <a:pt x="94662" y="201713"/>
                    <a:pt x="102143" y="198724"/>
                  </a:cubicBezTo>
                  <a:cubicBezTo>
                    <a:pt x="102143" y="198724"/>
                    <a:pt x="102143" y="198724"/>
                    <a:pt x="106631" y="195736"/>
                  </a:cubicBezTo>
                  <a:cubicBezTo>
                    <a:pt x="106631" y="195736"/>
                    <a:pt x="106631" y="195736"/>
                    <a:pt x="96158" y="191254"/>
                  </a:cubicBezTo>
                  <a:cubicBezTo>
                    <a:pt x="96158" y="191254"/>
                    <a:pt x="96158" y="191254"/>
                    <a:pt x="90174" y="186771"/>
                  </a:cubicBezTo>
                  <a:cubicBezTo>
                    <a:pt x="90174" y="186771"/>
                    <a:pt x="90174" y="186771"/>
                    <a:pt x="82694" y="180794"/>
                  </a:cubicBezTo>
                  <a:cubicBezTo>
                    <a:pt x="82694" y="180794"/>
                    <a:pt x="82694" y="180794"/>
                    <a:pt x="81198" y="177806"/>
                  </a:cubicBezTo>
                  <a:cubicBezTo>
                    <a:pt x="81198" y="177806"/>
                    <a:pt x="81198" y="177806"/>
                    <a:pt x="87182" y="173324"/>
                  </a:cubicBezTo>
                  <a:cubicBezTo>
                    <a:pt x="87182" y="173324"/>
                    <a:pt x="87182" y="173324"/>
                    <a:pt x="91670" y="173324"/>
                  </a:cubicBezTo>
                  <a:cubicBezTo>
                    <a:pt x="91670" y="173324"/>
                    <a:pt x="91670" y="173324"/>
                    <a:pt x="100647" y="171829"/>
                  </a:cubicBezTo>
                  <a:cubicBezTo>
                    <a:pt x="100647" y="171829"/>
                    <a:pt x="100647" y="171829"/>
                    <a:pt x="112615" y="164359"/>
                  </a:cubicBezTo>
                  <a:cubicBezTo>
                    <a:pt x="112615" y="164359"/>
                    <a:pt x="112615" y="164359"/>
                    <a:pt x="114111" y="167347"/>
                  </a:cubicBezTo>
                  <a:cubicBezTo>
                    <a:pt x="114111" y="167347"/>
                    <a:pt x="114111" y="167347"/>
                    <a:pt x="121592" y="164359"/>
                  </a:cubicBezTo>
                  <a:cubicBezTo>
                    <a:pt x="121592" y="164359"/>
                    <a:pt x="121592" y="164359"/>
                    <a:pt x="121592" y="162864"/>
                  </a:cubicBezTo>
                  <a:cubicBezTo>
                    <a:pt x="121592" y="162864"/>
                    <a:pt x="121592" y="162864"/>
                    <a:pt x="126080" y="161370"/>
                  </a:cubicBezTo>
                  <a:cubicBezTo>
                    <a:pt x="126080" y="161370"/>
                    <a:pt x="126080" y="161370"/>
                    <a:pt x="135056" y="159876"/>
                  </a:cubicBezTo>
                  <a:cubicBezTo>
                    <a:pt x="135056" y="159876"/>
                    <a:pt x="135056" y="159876"/>
                    <a:pt x="145529" y="159876"/>
                  </a:cubicBezTo>
                  <a:cubicBezTo>
                    <a:pt x="145529" y="159876"/>
                    <a:pt x="145529" y="159876"/>
                    <a:pt x="150017" y="162864"/>
                  </a:cubicBezTo>
                  <a:cubicBezTo>
                    <a:pt x="150017" y="162864"/>
                    <a:pt x="150017" y="162864"/>
                    <a:pt x="147025" y="170335"/>
                  </a:cubicBezTo>
                  <a:cubicBezTo>
                    <a:pt x="147025" y="170335"/>
                    <a:pt x="147025" y="170335"/>
                    <a:pt x="147025" y="173324"/>
                  </a:cubicBezTo>
                  <a:cubicBezTo>
                    <a:pt x="147025" y="173324"/>
                    <a:pt x="147025" y="173324"/>
                    <a:pt x="151513" y="176312"/>
                  </a:cubicBezTo>
                  <a:cubicBezTo>
                    <a:pt x="151513" y="176312"/>
                    <a:pt x="151513" y="176312"/>
                    <a:pt x="156001" y="180794"/>
                  </a:cubicBezTo>
                  <a:cubicBezTo>
                    <a:pt x="156001" y="180794"/>
                    <a:pt x="156001" y="180794"/>
                    <a:pt x="164978" y="180794"/>
                  </a:cubicBezTo>
                  <a:cubicBezTo>
                    <a:pt x="164978" y="180794"/>
                    <a:pt x="164978" y="180794"/>
                    <a:pt x="176946" y="183783"/>
                  </a:cubicBezTo>
                  <a:cubicBezTo>
                    <a:pt x="176946" y="183783"/>
                    <a:pt x="176946" y="183783"/>
                    <a:pt x="185923" y="179300"/>
                  </a:cubicBezTo>
                  <a:cubicBezTo>
                    <a:pt x="185923" y="179300"/>
                    <a:pt x="185923" y="179300"/>
                    <a:pt x="191907" y="173324"/>
                  </a:cubicBezTo>
                  <a:cubicBezTo>
                    <a:pt x="191907" y="173324"/>
                    <a:pt x="191907" y="173324"/>
                    <a:pt x="199387" y="168841"/>
                  </a:cubicBezTo>
                  <a:cubicBezTo>
                    <a:pt x="199387" y="168841"/>
                    <a:pt x="193403" y="165853"/>
                    <a:pt x="191907" y="165853"/>
                  </a:cubicBezTo>
                  <a:cubicBezTo>
                    <a:pt x="188915" y="165853"/>
                    <a:pt x="185923" y="162864"/>
                    <a:pt x="185923" y="162864"/>
                  </a:cubicBezTo>
                  <a:cubicBezTo>
                    <a:pt x="185923" y="162864"/>
                    <a:pt x="185923" y="162864"/>
                    <a:pt x="181435" y="159876"/>
                  </a:cubicBezTo>
                  <a:cubicBezTo>
                    <a:pt x="181435" y="159876"/>
                    <a:pt x="181435" y="159876"/>
                    <a:pt x="181435" y="153899"/>
                  </a:cubicBezTo>
                  <a:cubicBezTo>
                    <a:pt x="181435" y="153899"/>
                    <a:pt x="181435" y="153899"/>
                    <a:pt x="179939" y="146428"/>
                  </a:cubicBezTo>
                  <a:cubicBezTo>
                    <a:pt x="179939" y="146428"/>
                    <a:pt x="179939" y="146428"/>
                    <a:pt x="157497" y="140452"/>
                  </a:cubicBezTo>
                  <a:cubicBezTo>
                    <a:pt x="157497" y="140452"/>
                    <a:pt x="157497" y="140452"/>
                    <a:pt x="157497" y="118039"/>
                  </a:cubicBezTo>
                  <a:cubicBezTo>
                    <a:pt x="157497" y="118039"/>
                    <a:pt x="157497" y="118039"/>
                    <a:pt x="147025" y="107580"/>
                  </a:cubicBezTo>
                  <a:cubicBezTo>
                    <a:pt x="147025" y="107580"/>
                    <a:pt x="147025" y="107580"/>
                    <a:pt x="126080" y="85168"/>
                  </a:cubicBezTo>
                  <a:cubicBezTo>
                    <a:pt x="126080" y="85168"/>
                    <a:pt x="126080" y="85168"/>
                    <a:pt x="129072" y="85168"/>
                  </a:cubicBezTo>
                  <a:cubicBezTo>
                    <a:pt x="129072" y="85168"/>
                    <a:pt x="129072" y="85168"/>
                    <a:pt x="129072" y="80685"/>
                  </a:cubicBezTo>
                  <a:cubicBezTo>
                    <a:pt x="129072" y="80685"/>
                    <a:pt x="129072" y="80685"/>
                    <a:pt x="136552" y="80685"/>
                  </a:cubicBezTo>
                  <a:cubicBezTo>
                    <a:pt x="136552" y="80685"/>
                    <a:pt x="136552" y="80685"/>
                    <a:pt x="136552" y="74708"/>
                  </a:cubicBezTo>
                  <a:cubicBezTo>
                    <a:pt x="136552" y="74708"/>
                    <a:pt x="136552" y="74708"/>
                    <a:pt x="138048" y="67238"/>
                  </a:cubicBezTo>
                  <a:cubicBezTo>
                    <a:pt x="138048" y="67238"/>
                    <a:pt x="138048" y="67238"/>
                    <a:pt x="142537" y="67238"/>
                  </a:cubicBezTo>
                  <a:cubicBezTo>
                    <a:pt x="142537" y="67238"/>
                    <a:pt x="142537" y="67238"/>
                    <a:pt x="147025" y="70226"/>
                  </a:cubicBezTo>
                  <a:cubicBezTo>
                    <a:pt x="147025" y="70226"/>
                    <a:pt x="147025" y="70226"/>
                    <a:pt x="154505" y="70226"/>
                  </a:cubicBezTo>
                  <a:cubicBezTo>
                    <a:pt x="154505" y="70226"/>
                    <a:pt x="154505" y="70226"/>
                    <a:pt x="157497" y="70226"/>
                  </a:cubicBezTo>
                  <a:cubicBezTo>
                    <a:pt x="157497" y="70226"/>
                    <a:pt x="157497" y="70226"/>
                    <a:pt x="164978" y="70226"/>
                  </a:cubicBezTo>
                  <a:cubicBezTo>
                    <a:pt x="164978" y="70226"/>
                    <a:pt x="164978" y="70226"/>
                    <a:pt x="178442" y="65743"/>
                  </a:cubicBezTo>
                  <a:cubicBezTo>
                    <a:pt x="178442" y="65743"/>
                    <a:pt x="178442" y="65743"/>
                    <a:pt x="182931" y="61261"/>
                  </a:cubicBezTo>
                  <a:cubicBezTo>
                    <a:pt x="182931" y="61261"/>
                    <a:pt x="182931" y="61261"/>
                    <a:pt x="187419" y="53790"/>
                  </a:cubicBezTo>
                  <a:cubicBezTo>
                    <a:pt x="187419" y="53790"/>
                    <a:pt x="187419" y="53790"/>
                    <a:pt x="187419" y="41837"/>
                  </a:cubicBezTo>
                  <a:cubicBezTo>
                    <a:pt x="187419" y="41837"/>
                    <a:pt x="187419" y="41837"/>
                    <a:pt x="191907" y="41837"/>
                  </a:cubicBezTo>
                  <a:cubicBezTo>
                    <a:pt x="191907" y="41837"/>
                    <a:pt x="191907" y="41837"/>
                    <a:pt x="196395" y="37354"/>
                  </a:cubicBezTo>
                  <a:cubicBezTo>
                    <a:pt x="196395" y="37354"/>
                    <a:pt x="196395" y="37354"/>
                    <a:pt x="205372" y="29883"/>
                  </a:cubicBezTo>
                  <a:cubicBezTo>
                    <a:pt x="205372" y="29883"/>
                    <a:pt x="205372" y="29883"/>
                    <a:pt x="221829" y="26895"/>
                  </a:cubicBezTo>
                  <a:cubicBezTo>
                    <a:pt x="221829" y="26895"/>
                    <a:pt x="221829" y="26895"/>
                    <a:pt x="227813" y="19424"/>
                  </a:cubicBezTo>
                  <a:cubicBezTo>
                    <a:pt x="227813" y="19424"/>
                    <a:pt x="227813" y="19424"/>
                    <a:pt x="233797" y="16436"/>
                  </a:cubicBezTo>
                  <a:cubicBezTo>
                    <a:pt x="233797" y="16436"/>
                    <a:pt x="233797" y="16436"/>
                    <a:pt x="238285" y="11953"/>
                  </a:cubicBezTo>
                  <a:cubicBezTo>
                    <a:pt x="238285" y="11953"/>
                    <a:pt x="238285" y="11953"/>
                    <a:pt x="262223" y="13447"/>
                  </a:cubicBezTo>
                  <a:cubicBezTo>
                    <a:pt x="262223" y="13447"/>
                    <a:pt x="262223" y="13447"/>
                    <a:pt x="265215" y="5977"/>
                  </a:cubicBezTo>
                  <a:cubicBezTo>
                    <a:pt x="265215" y="5977"/>
                    <a:pt x="265215" y="5977"/>
                    <a:pt x="277183" y="0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5" name="Freeform 474"/>
            <p:cNvSpPr>
              <a:spLocks/>
            </p:cNvSpPr>
            <p:nvPr/>
          </p:nvSpPr>
          <p:spPr bwMode="auto">
            <a:xfrm>
              <a:off x="5957637" y="3282926"/>
              <a:ext cx="448593" cy="285010"/>
            </a:xfrm>
            <a:custGeom>
              <a:avLst/>
              <a:gdLst>
                <a:gd name="connsiteX0" fmla="*/ 373837 w 470138"/>
                <a:gd name="connsiteY0" fmla="*/ 178512 h 298698"/>
                <a:gd name="connsiteX1" fmla="*/ 376847 w 470138"/>
                <a:gd name="connsiteY1" fmla="*/ 178512 h 298698"/>
                <a:gd name="connsiteX2" fmla="*/ 382865 w 470138"/>
                <a:gd name="connsiteY2" fmla="*/ 178512 h 298698"/>
                <a:gd name="connsiteX3" fmla="*/ 391894 w 470138"/>
                <a:gd name="connsiteY3" fmla="*/ 184447 h 298698"/>
                <a:gd name="connsiteX4" fmla="*/ 399417 w 470138"/>
                <a:gd name="connsiteY4" fmla="*/ 191866 h 298698"/>
                <a:gd name="connsiteX5" fmla="*/ 405436 w 470138"/>
                <a:gd name="connsiteY5" fmla="*/ 193350 h 298698"/>
                <a:gd name="connsiteX6" fmla="*/ 409950 w 470138"/>
                <a:gd name="connsiteY6" fmla="*/ 193350 h 298698"/>
                <a:gd name="connsiteX7" fmla="*/ 417474 w 470138"/>
                <a:gd name="connsiteY7" fmla="*/ 193350 h 298698"/>
                <a:gd name="connsiteX8" fmla="*/ 432521 w 470138"/>
                <a:gd name="connsiteY8" fmla="*/ 199285 h 298698"/>
                <a:gd name="connsiteX9" fmla="*/ 441549 w 470138"/>
                <a:gd name="connsiteY9" fmla="*/ 206704 h 298698"/>
                <a:gd name="connsiteX10" fmla="*/ 441549 w 470138"/>
                <a:gd name="connsiteY10" fmla="*/ 212639 h 298698"/>
                <a:gd name="connsiteX11" fmla="*/ 444558 w 470138"/>
                <a:gd name="connsiteY11" fmla="*/ 225993 h 298698"/>
                <a:gd name="connsiteX12" fmla="*/ 449072 w 470138"/>
                <a:gd name="connsiteY12" fmla="*/ 225993 h 298698"/>
                <a:gd name="connsiteX13" fmla="*/ 452082 w 470138"/>
                <a:gd name="connsiteY13" fmla="*/ 225993 h 298698"/>
                <a:gd name="connsiteX14" fmla="*/ 452082 w 470138"/>
                <a:gd name="connsiteY14" fmla="*/ 234896 h 298698"/>
                <a:gd name="connsiteX15" fmla="*/ 456596 w 470138"/>
                <a:gd name="connsiteY15" fmla="*/ 234896 h 298698"/>
                <a:gd name="connsiteX16" fmla="*/ 462615 w 470138"/>
                <a:gd name="connsiteY16" fmla="*/ 240831 h 298698"/>
                <a:gd name="connsiteX17" fmla="*/ 470138 w 470138"/>
                <a:gd name="connsiteY17" fmla="*/ 240831 h 298698"/>
                <a:gd name="connsiteX18" fmla="*/ 462615 w 470138"/>
                <a:gd name="connsiteY18" fmla="*/ 251217 h 298698"/>
                <a:gd name="connsiteX19" fmla="*/ 456596 w 470138"/>
                <a:gd name="connsiteY19" fmla="*/ 254185 h 298698"/>
                <a:gd name="connsiteX20" fmla="*/ 449072 w 470138"/>
                <a:gd name="connsiteY20" fmla="*/ 267539 h 298698"/>
                <a:gd name="connsiteX21" fmla="*/ 440044 w 470138"/>
                <a:gd name="connsiteY21" fmla="*/ 270506 h 298698"/>
                <a:gd name="connsiteX22" fmla="*/ 421988 w 470138"/>
                <a:gd name="connsiteY22" fmla="*/ 270506 h 298698"/>
                <a:gd name="connsiteX23" fmla="*/ 418978 w 470138"/>
                <a:gd name="connsiteY23" fmla="*/ 274958 h 298698"/>
                <a:gd name="connsiteX24" fmla="*/ 406941 w 470138"/>
                <a:gd name="connsiteY24" fmla="*/ 274958 h 298698"/>
                <a:gd name="connsiteX25" fmla="*/ 403931 w 470138"/>
                <a:gd name="connsiteY25" fmla="*/ 285344 h 298698"/>
                <a:gd name="connsiteX26" fmla="*/ 402427 w 470138"/>
                <a:gd name="connsiteY26" fmla="*/ 292763 h 298698"/>
                <a:gd name="connsiteX27" fmla="*/ 399417 w 470138"/>
                <a:gd name="connsiteY27" fmla="*/ 295731 h 298698"/>
                <a:gd name="connsiteX28" fmla="*/ 396408 w 470138"/>
                <a:gd name="connsiteY28" fmla="*/ 298698 h 298698"/>
                <a:gd name="connsiteX29" fmla="*/ 391894 w 470138"/>
                <a:gd name="connsiteY29" fmla="*/ 298698 h 298698"/>
                <a:gd name="connsiteX30" fmla="*/ 387380 w 470138"/>
                <a:gd name="connsiteY30" fmla="*/ 291279 h 298698"/>
                <a:gd name="connsiteX31" fmla="*/ 376847 w 470138"/>
                <a:gd name="connsiteY31" fmla="*/ 286828 h 298698"/>
                <a:gd name="connsiteX32" fmla="*/ 370828 w 470138"/>
                <a:gd name="connsiteY32" fmla="*/ 280893 h 298698"/>
                <a:gd name="connsiteX33" fmla="*/ 370828 w 470138"/>
                <a:gd name="connsiteY33" fmla="*/ 277925 h 298698"/>
                <a:gd name="connsiteX34" fmla="*/ 370828 w 470138"/>
                <a:gd name="connsiteY34" fmla="*/ 273474 h 298698"/>
                <a:gd name="connsiteX35" fmla="*/ 370828 w 470138"/>
                <a:gd name="connsiteY35" fmla="*/ 267539 h 298698"/>
                <a:gd name="connsiteX36" fmla="*/ 370828 w 470138"/>
                <a:gd name="connsiteY36" fmla="*/ 264571 h 298698"/>
                <a:gd name="connsiteX37" fmla="*/ 370828 w 470138"/>
                <a:gd name="connsiteY37" fmla="*/ 252701 h 298698"/>
                <a:gd name="connsiteX38" fmla="*/ 370828 w 470138"/>
                <a:gd name="connsiteY38" fmla="*/ 249733 h 298698"/>
                <a:gd name="connsiteX39" fmla="*/ 370828 w 470138"/>
                <a:gd name="connsiteY39" fmla="*/ 242315 h 298698"/>
                <a:gd name="connsiteX40" fmla="*/ 363304 w 470138"/>
                <a:gd name="connsiteY40" fmla="*/ 231928 h 298698"/>
                <a:gd name="connsiteX41" fmla="*/ 358790 w 470138"/>
                <a:gd name="connsiteY41" fmla="*/ 227477 h 298698"/>
                <a:gd name="connsiteX42" fmla="*/ 358790 w 470138"/>
                <a:gd name="connsiteY42" fmla="*/ 223025 h 298698"/>
                <a:gd name="connsiteX43" fmla="*/ 358790 w 470138"/>
                <a:gd name="connsiteY43" fmla="*/ 220058 h 298698"/>
                <a:gd name="connsiteX44" fmla="*/ 363304 w 470138"/>
                <a:gd name="connsiteY44" fmla="*/ 214123 h 298698"/>
                <a:gd name="connsiteX45" fmla="*/ 370828 w 470138"/>
                <a:gd name="connsiteY45" fmla="*/ 212639 h 298698"/>
                <a:gd name="connsiteX46" fmla="*/ 376847 w 470138"/>
                <a:gd name="connsiteY46" fmla="*/ 206704 h 298698"/>
                <a:gd name="connsiteX47" fmla="*/ 376847 w 470138"/>
                <a:gd name="connsiteY47" fmla="*/ 199285 h 298698"/>
                <a:gd name="connsiteX48" fmla="*/ 373837 w 470138"/>
                <a:gd name="connsiteY48" fmla="*/ 185931 h 298698"/>
                <a:gd name="connsiteX49" fmla="*/ 373837 w 470138"/>
                <a:gd name="connsiteY49" fmla="*/ 182963 h 298698"/>
                <a:gd name="connsiteX50" fmla="*/ 373837 w 470138"/>
                <a:gd name="connsiteY50" fmla="*/ 178512 h 298698"/>
                <a:gd name="connsiteX51" fmla="*/ 275720 w 470138"/>
                <a:gd name="connsiteY51" fmla="*/ 116651 h 298698"/>
                <a:gd name="connsiteX52" fmla="*/ 281022 w 470138"/>
                <a:gd name="connsiteY52" fmla="*/ 116651 h 298698"/>
                <a:gd name="connsiteX53" fmla="*/ 284556 w 470138"/>
                <a:gd name="connsiteY53" fmla="*/ 116651 h 298698"/>
                <a:gd name="connsiteX54" fmla="*/ 288091 w 470138"/>
                <a:gd name="connsiteY54" fmla="*/ 120186 h 298698"/>
                <a:gd name="connsiteX55" fmla="*/ 291626 w 470138"/>
                <a:gd name="connsiteY55" fmla="*/ 125488 h 298698"/>
                <a:gd name="connsiteX56" fmla="*/ 291626 w 470138"/>
                <a:gd name="connsiteY56" fmla="*/ 130790 h 298698"/>
                <a:gd name="connsiteX57" fmla="*/ 284556 w 470138"/>
                <a:gd name="connsiteY57" fmla="*/ 134325 h 298698"/>
                <a:gd name="connsiteX58" fmla="*/ 281022 w 470138"/>
                <a:gd name="connsiteY58" fmla="*/ 130790 h 298698"/>
                <a:gd name="connsiteX59" fmla="*/ 281022 w 470138"/>
                <a:gd name="connsiteY59" fmla="*/ 125488 h 298698"/>
                <a:gd name="connsiteX60" fmla="*/ 275720 w 470138"/>
                <a:gd name="connsiteY60" fmla="*/ 121953 h 298698"/>
                <a:gd name="connsiteX61" fmla="*/ 275720 w 470138"/>
                <a:gd name="connsiteY61" fmla="*/ 120186 h 298698"/>
                <a:gd name="connsiteX62" fmla="*/ 309302 w 470138"/>
                <a:gd name="connsiteY62" fmla="*/ 107814 h 298698"/>
                <a:gd name="connsiteX63" fmla="*/ 314604 w 470138"/>
                <a:gd name="connsiteY63" fmla="*/ 107814 h 298698"/>
                <a:gd name="connsiteX64" fmla="*/ 319906 w 470138"/>
                <a:gd name="connsiteY64" fmla="*/ 113116 h 298698"/>
                <a:gd name="connsiteX65" fmla="*/ 323441 w 470138"/>
                <a:gd name="connsiteY65" fmla="*/ 116651 h 298698"/>
                <a:gd name="connsiteX66" fmla="*/ 330511 w 470138"/>
                <a:gd name="connsiteY66" fmla="*/ 120186 h 298698"/>
                <a:gd name="connsiteX67" fmla="*/ 330511 w 470138"/>
                <a:gd name="connsiteY67" fmla="*/ 116651 h 298698"/>
                <a:gd name="connsiteX68" fmla="*/ 339348 w 470138"/>
                <a:gd name="connsiteY68" fmla="*/ 116651 h 298698"/>
                <a:gd name="connsiteX69" fmla="*/ 344650 w 470138"/>
                <a:gd name="connsiteY69" fmla="*/ 116651 h 298698"/>
                <a:gd name="connsiteX70" fmla="*/ 351720 w 470138"/>
                <a:gd name="connsiteY70" fmla="*/ 121954 h 298698"/>
                <a:gd name="connsiteX71" fmla="*/ 364092 w 470138"/>
                <a:gd name="connsiteY71" fmla="*/ 130791 h 298698"/>
                <a:gd name="connsiteX72" fmla="*/ 364092 w 470138"/>
                <a:gd name="connsiteY72" fmla="*/ 139628 h 298698"/>
                <a:gd name="connsiteX73" fmla="*/ 358789 w 470138"/>
                <a:gd name="connsiteY73" fmla="*/ 144930 h 298698"/>
                <a:gd name="connsiteX74" fmla="*/ 353487 w 470138"/>
                <a:gd name="connsiteY74" fmla="*/ 144930 h 298698"/>
                <a:gd name="connsiteX75" fmla="*/ 348185 w 470138"/>
                <a:gd name="connsiteY75" fmla="*/ 144930 h 298698"/>
                <a:gd name="connsiteX76" fmla="*/ 348185 w 470138"/>
                <a:gd name="connsiteY76" fmla="*/ 146698 h 298698"/>
                <a:gd name="connsiteX77" fmla="*/ 335813 w 470138"/>
                <a:gd name="connsiteY77" fmla="*/ 146698 h 298698"/>
                <a:gd name="connsiteX78" fmla="*/ 330511 w 470138"/>
                <a:gd name="connsiteY78" fmla="*/ 146698 h 298698"/>
                <a:gd name="connsiteX79" fmla="*/ 328743 w 470138"/>
                <a:gd name="connsiteY79" fmla="*/ 146698 h 298698"/>
                <a:gd name="connsiteX80" fmla="*/ 325209 w 470138"/>
                <a:gd name="connsiteY80" fmla="*/ 141396 h 298698"/>
                <a:gd name="connsiteX81" fmla="*/ 323441 w 470138"/>
                <a:gd name="connsiteY81" fmla="*/ 134326 h 298698"/>
                <a:gd name="connsiteX82" fmla="*/ 325209 w 470138"/>
                <a:gd name="connsiteY82" fmla="*/ 127256 h 298698"/>
                <a:gd name="connsiteX83" fmla="*/ 316371 w 470138"/>
                <a:gd name="connsiteY83" fmla="*/ 127256 h 298698"/>
                <a:gd name="connsiteX84" fmla="*/ 309302 w 470138"/>
                <a:gd name="connsiteY84" fmla="*/ 125488 h 298698"/>
                <a:gd name="connsiteX85" fmla="*/ 309302 w 470138"/>
                <a:gd name="connsiteY85" fmla="*/ 120186 h 298698"/>
                <a:gd name="connsiteX86" fmla="*/ 309302 w 470138"/>
                <a:gd name="connsiteY86" fmla="*/ 116651 h 298698"/>
                <a:gd name="connsiteX87" fmla="*/ 309302 w 470138"/>
                <a:gd name="connsiteY87" fmla="*/ 111349 h 298698"/>
                <a:gd name="connsiteX88" fmla="*/ 258045 w 470138"/>
                <a:gd name="connsiteY88" fmla="*/ 93675 h 298698"/>
                <a:gd name="connsiteX89" fmla="*/ 261580 w 470138"/>
                <a:gd name="connsiteY89" fmla="*/ 93675 h 298698"/>
                <a:gd name="connsiteX90" fmla="*/ 272184 w 470138"/>
                <a:gd name="connsiteY90" fmla="*/ 93675 h 298698"/>
                <a:gd name="connsiteX91" fmla="*/ 281021 w 470138"/>
                <a:gd name="connsiteY91" fmla="*/ 93675 h 298698"/>
                <a:gd name="connsiteX92" fmla="*/ 282788 w 470138"/>
                <a:gd name="connsiteY92" fmla="*/ 100745 h 298698"/>
                <a:gd name="connsiteX93" fmla="*/ 302230 w 470138"/>
                <a:gd name="connsiteY93" fmla="*/ 100745 h 298698"/>
                <a:gd name="connsiteX94" fmla="*/ 293393 w 470138"/>
                <a:gd name="connsiteY94" fmla="*/ 106047 h 298698"/>
                <a:gd name="connsiteX95" fmla="*/ 291625 w 470138"/>
                <a:gd name="connsiteY95" fmla="*/ 107815 h 298698"/>
                <a:gd name="connsiteX96" fmla="*/ 291625 w 470138"/>
                <a:gd name="connsiteY96" fmla="*/ 104280 h 298698"/>
                <a:gd name="connsiteX97" fmla="*/ 286323 w 470138"/>
                <a:gd name="connsiteY97" fmla="*/ 104280 h 298698"/>
                <a:gd name="connsiteX98" fmla="*/ 282788 w 470138"/>
                <a:gd name="connsiteY98" fmla="*/ 104280 h 298698"/>
                <a:gd name="connsiteX99" fmla="*/ 277486 w 470138"/>
                <a:gd name="connsiteY99" fmla="*/ 104280 h 298698"/>
                <a:gd name="connsiteX100" fmla="*/ 273951 w 470138"/>
                <a:gd name="connsiteY100" fmla="*/ 104280 h 298698"/>
                <a:gd name="connsiteX101" fmla="*/ 270417 w 470138"/>
                <a:gd name="connsiteY101" fmla="*/ 104280 h 298698"/>
                <a:gd name="connsiteX102" fmla="*/ 265114 w 470138"/>
                <a:gd name="connsiteY102" fmla="*/ 104280 h 298698"/>
                <a:gd name="connsiteX103" fmla="*/ 258045 w 470138"/>
                <a:gd name="connsiteY103" fmla="*/ 102512 h 298698"/>
                <a:gd name="connsiteX104" fmla="*/ 258045 w 470138"/>
                <a:gd name="connsiteY104" fmla="*/ 100745 h 298698"/>
                <a:gd name="connsiteX105" fmla="*/ 258045 w 470138"/>
                <a:gd name="connsiteY105" fmla="*/ 97210 h 298698"/>
                <a:gd name="connsiteX106" fmla="*/ 187348 w 470138"/>
                <a:gd name="connsiteY106" fmla="*/ 51256 h 298698"/>
                <a:gd name="connsiteX107" fmla="*/ 194417 w 470138"/>
                <a:gd name="connsiteY107" fmla="*/ 51256 h 298698"/>
                <a:gd name="connsiteX108" fmla="*/ 197952 w 470138"/>
                <a:gd name="connsiteY108" fmla="*/ 51256 h 298698"/>
                <a:gd name="connsiteX109" fmla="*/ 201487 w 470138"/>
                <a:gd name="connsiteY109" fmla="*/ 53023 h 298698"/>
                <a:gd name="connsiteX110" fmla="*/ 203254 w 470138"/>
                <a:gd name="connsiteY110" fmla="*/ 56558 h 298698"/>
                <a:gd name="connsiteX111" fmla="*/ 208557 w 470138"/>
                <a:gd name="connsiteY111" fmla="*/ 65395 h 298698"/>
                <a:gd name="connsiteX112" fmla="*/ 213859 w 470138"/>
                <a:gd name="connsiteY112" fmla="*/ 65395 h 298698"/>
                <a:gd name="connsiteX113" fmla="*/ 217394 w 470138"/>
                <a:gd name="connsiteY113" fmla="*/ 74233 h 298698"/>
                <a:gd name="connsiteX114" fmla="*/ 217394 w 470138"/>
                <a:gd name="connsiteY114" fmla="*/ 81303 h 298698"/>
                <a:gd name="connsiteX115" fmla="*/ 217394 w 470138"/>
                <a:gd name="connsiteY115" fmla="*/ 86605 h 298698"/>
                <a:gd name="connsiteX116" fmla="*/ 212092 w 470138"/>
                <a:gd name="connsiteY116" fmla="*/ 86605 h 298698"/>
                <a:gd name="connsiteX117" fmla="*/ 206789 w 470138"/>
                <a:gd name="connsiteY117" fmla="*/ 81303 h 298698"/>
                <a:gd name="connsiteX118" fmla="*/ 203254 w 470138"/>
                <a:gd name="connsiteY118" fmla="*/ 77768 h 298698"/>
                <a:gd name="connsiteX119" fmla="*/ 194417 w 470138"/>
                <a:gd name="connsiteY119" fmla="*/ 81303 h 298698"/>
                <a:gd name="connsiteX120" fmla="*/ 187348 w 470138"/>
                <a:gd name="connsiteY120" fmla="*/ 83070 h 298698"/>
                <a:gd name="connsiteX121" fmla="*/ 182046 w 470138"/>
                <a:gd name="connsiteY121" fmla="*/ 79535 h 298698"/>
                <a:gd name="connsiteX122" fmla="*/ 178511 w 470138"/>
                <a:gd name="connsiteY122" fmla="*/ 74233 h 298698"/>
                <a:gd name="connsiteX123" fmla="*/ 169674 w 470138"/>
                <a:gd name="connsiteY123" fmla="*/ 68930 h 298698"/>
                <a:gd name="connsiteX124" fmla="*/ 169674 w 470138"/>
                <a:gd name="connsiteY124" fmla="*/ 63628 h 298698"/>
                <a:gd name="connsiteX125" fmla="*/ 169674 w 470138"/>
                <a:gd name="connsiteY125" fmla="*/ 56558 h 298698"/>
                <a:gd name="connsiteX126" fmla="*/ 174976 w 470138"/>
                <a:gd name="connsiteY126" fmla="*/ 56558 h 298698"/>
                <a:gd name="connsiteX127" fmla="*/ 180278 w 470138"/>
                <a:gd name="connsiteY127" fmla="*/ 56558 h 298698"/>
                <a:gd name="connsiteX128" fmla="*/ 180278 w 470138"/>
                <a:gd name="connsiteY128" fmla="*/ 53023 h 298698"/>
                <a:gd name="connsiteX129" fmla="*/ 12372 w 470138"/>
                <a:gd name="connsiteY129" fmla="*/ 15908 h 298698"/>
                <a:gd name="connsiteX130" fmla="*/ 12372 w 470138"/>
                <a:gd name="connsiteY130" fmla="*/ 21210 h 298698"/>
                <a:gd name="connsiteX131" fmla="*/ 12372 w 470138"/>
                <a:gd name="connsiteY131" fmla="*/ 24745 h 298698"/>
                <a:gd name="connsiteX132" fmla="*/ 8837 w 470138"/>
                <a:gd name="connsiteY132" fmla="*/ 28280 h 298698"/>
                <a:gd name="connsiteX133" fmla="*/ 7069 w 470138"/>
                <a:gd name="connsiteY133" fmla="*/ 31815 h 298698"/>
                <a:gd name="connsiteX134" fmla="*/ 7069 w 470138"/>
                <a:gd name="connsiteY134" fmla="*/ 38885 h 298698"/>
                <a:gd name="connsiteX135" fmla="*/ 0 w 470138"/>
                <a:gd name="connsiteY135" fmla="*/ 35350 h 298698"/>
                <a:gd name="connsiteX136" fmla="*/ 0 w 470138"/>
                <a:gd name="connsiteY136" fmla="*/ 31815 h 298698"/>
                <a:gd name="connsiteX137" fmla="*/ 0 w 470138"/>
                <a:gd name="connsiteY137" fmla="*/ 28280 h 298698"/>
                <a:gd name="connsiteX138" fmla="*/ 7069 w 470138"/>
                <a:gd name="connsiteY138" fmla="*/ 21210 h 298698"/>
                <a:gd name="connsiteX139" fmla="*/ 58325 w 470138"/>
                <a:gd name="connsiteY139" fmla="*/ 0 h 298698"/>
                <a:gd name="connsiteX140" fmla="*/ 63627 w 470138"/>
                <a:gd name="connsiteY140" fmla="*/ 0 h 298698"/>
                <a:gd name="connsiteX141" fmla="*/ 77767 w 470138"/>
                <a:gd name="connsiteY141" fmla="*/ 0 h 298698"/>
                <a:gd name="connsiteX142" fmla="*/ 83069 w 470138"/>
                <a:gd name="connsiteY142" fmla="*/ 0 h 298698"/>
                <a:gd name="connsiteX143" fmla="*/ 88372 w 470138"/>
                <a:gd name="connsiteY143" fmla="*/ 8837 h 298698"/>
                <a:gd name="connsiteX144" fmla="*/ 88372 w 470138"/>
                <a:gd name="connsiteY144" fmla="*/ 10604 h 298698"/>
                <a:gd name="connsiteX145" fmla="*/ 88372 w 470138"/>
                <a:gd name="connsiteY145" fmla="*/ 15907 h 298698"/>
                <a:gd name="connsiteX146" fmla="*/ 86604 w 470138"/>
                <a:gd name="connsiteY146" fmla="*/ 21209 h 298698"/>
                <a:gd name="connsiteX147" fmla="*/ 86604 w 470138"/>
                <a:gd name="connsiteY147" fmla="*/ 22977 h 298698"/>
                <a:gd name="connsiteX148" fmla="*/ 81302 w 470138"/>
                <a:gd name="connsiteY148" fmla="*/ 28279 h 298698"/>
                <a:gd name="connsiteX149" fmla="*/ 77767 w 470138"/>
                <a:gd name="connsiteY149" fmla="*/ 28279 h 298698"/>
                <a:gd name="connsiteX150" fmla="*/ 72465 w 470138"/>
                <a:gd name="connsiteY150" fmla="*/ 28279 h 298698"/>
                <a:gd name="connsiteX151" fmla="*/ 68930 w 470138"/>
                <a:gd name="connsiteY151" fmla="*/ 28279 h 298698"/>
                <a:gd name="connsiteX152" fmla="*/ 60092 w 470138"/>
                <a:gd name="connsiteY152" fmla="*/ 22977 h 298698"/>
                <a:gd name="connsiteX153" fmla="*/ 58325 w 470138"/>
                <a:gd name="connsiteY153" fmla="*/ 22977 h 298698"/>
                <a:gd name="connsiteX154" fmla="*/ 49488 w 470138"/>
                <a:gd name="connsiteY154" fmla="*/ 15907 h 298698"/>
                <a:gd name="connsiteX155" fmla="*/ 49488 w 470138"/>
                <a:gd name="connsiteY155" fmla="*/ 7070 h 298698"/>
                <a:gd name="connsiteX156" fmla="*/ 49488 w 470138"/>
                <a:gd name="connsiteY156" fmla="*/ 3535 h 29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</a:cxnLst>
              <a:rect l="l" t="t" r="r" b="b"/>
              <a:pathLst>
                <a:path w="470138" h="298698">
                  <a:moveTo>
                    <a:pt x="373837" y="178512"/>
                  </a:moveTo>
                  <a:cubicBezTo>
                    <a:pt x="376847" y="178512"/>
                    <a:pt x="376847" y="178512"/>
                    <a:pt x="376847" y="178512"/>
                  </a:cubicBezTo>
                  <a:cubicBezTo>
                    <a:pt x="382865" y="178512"/>
                    <a:pt x="382865" y="178512"/>
                    <a:pt x="382865" y="178512"/>
                  </a:cubicBezTo>
                  <a:cubicBezTo>
                    <a:pt x="391894" y="184447"/>
                    <a:pt x="391894" y="184447"/>
                    <a:pt x="391894" y="184447"/>
                  </a:cubicBezTo>
                  <a:cubicBezTo>
                    <a:pt x="399417" y="191866"/>
                    <a:pt x="399417" y="191866"/>
                    <a:pt x="399417" y="191866"/>
                  </a:cubicBezTo>
                  <a:cubicBezTo>
                    <a:pt x="399417" y="191866"/>
                    <a:pt x="403931" y="193350"/>
                    <a:pt x="405436" y="193350"/>
                  </a:cubicBezTo>
                  <a:cubicBezTo>
                    <a:pt x="406941" y="193350"/>
                    <a:pt x="408445" y="193350"/>
                    <a:pt x="409950" y="193350"/>
                  </a:cubicBezTo>
                  <a:cubicBezTo>
                    <a:pt x="411455" y="193350"/>
                    <a:pt x="417474" y="193350"/>
                    <a:pt x="417474" y="193350"/>
                  </a:cubicBezTo>
                  <a:cubicBezTo>
                    <a:pt x="432521" y="199285"/>
                    <a:pt x="432521" y="199285"/>
                    <a:pt x="432521" y="199285"/>
                  </a:cubicBezTo>
                  <a:cubicBezTo>
                    <a:pt x="441549" y="206704"/>
                    <a:pt x="441549" y="206704"/>
                    <a:pt x="441549" y="206704"/>
                  </a:cubicBezTo>
                  <a:cubicBezTo>
                    <a:pt x="441549" y="212639"/>
                    <a:pt x="441549" y="212639"/>
                    <a:pt x="441549" y="212639"/>
                  </a:cubicBezTo>
                  <a:cubicBezTo>
                    <a:pt x="444558" y="225993"/>
                    <a:pt x="444558" y="225993"/>
                    <a:pt x="444558" y="225993"/>
                  </a:cubicBezTo>
                  <a:cubicBezTo>
                    <a:pt x="449072" y="225993"/>
                    <a:pt x="449072" y="225993"/>
                    <a:pt x="449072" y="225993"/>
                  </a:cubicBezTo>
                  <a:cubicBezTo>
                    <a:pt x="452082" y="225993"/>
                    <a:pt x="452082" y="225993"/>
                    <a:pt x="452082" y="225993"/>
                  </a:cubicBezTo>
                  <a:cubicBezTo>
                    <a:pt x="452082" y="234896"/>
                    <a:pt x="452082" y="234896"/>
                    <a:pt x="452082" y="234896"/>
                  </a:cubicBezTo>
                  <a:cubicBezTo>
                    <a:pt x="456596" y="234896"/>
                    <a:pt x="456596" y="234896"/>
                    <a:pt x="456596" y="234896"/>
                  </a:cubicBezTo>
                  <a:cubicBezTo>
                    <a:pt x="462615" y="240831"/>
                    <a:pt x="462615" y="240831"/>
                    <a:pt x="462615" y="240831"/>
                  </a:cubicBezTo>
                  <a:cubicBezTo>
                    <a:pt x="470138" y="240831"/>
                    <a:pt x="470138" y="240831"/>
                    <a:pt x="470138" y="240831"/>
                  </a:cubicBezTo>
                  <a:cubicBezTo>
                    <a:pt x="462615" y="251217"/>
                    <a:pt x="462615" y="251217"/>
                    <a:pt x="462615" y="251217"/>
                  </a:cubicBezTo>
                  <a:cubicBezTo>
                    <a:pt x="456596" y="254185"/>
                    <a:pt x="456596" y="254185"/>
                    <a:pt x="456596" y="254185"/>
                  </a:cubicBezTo>
                  <a:cubicBezTo>
                    <a:pt x="449072" y="267539"/>
                    <a:pt x="449072" y="267539"/>
                    <a:pt x="449072" y="267539"/>
                  </a:cubicBezTo>
                  <a:cubicBezTo>
                    <a:pt x="440044" y="270506"/>
                    <a:pt x="440044" y="270506"/>
                    <a:pt x="440044" y="270506"/>
                  </a:cubicBezTo>
                  <a:cubicBezTo>
                    <a:pt x="421988" y="270506"/>
                    <a:pt x="421988" y="270506"/>
                    <a:pt x="421988" y="270506"/>
                  </a:cubicBezTo>
                  <a:cubicBezTo>
                    <a:pt x="418978" y="274958"/>
                    <a:pt x="418978" y="274958"/>
                    <a:pt x="418978" y="274958"/>
                  </a:cubicBezTo>
                  <a:cubicBezTo>
                    <a:pt x="406941" y="274958"/>
                    <a:pt x="406941" y="274958"/>
                    <a:pt x="406941" y="274958"/>
                  </a:cubicBezTo>
                  <a:cubicBezTo>
                    <a:pt x="403931" y="285344"/>
                    <a:pt x="403931" y="285344"/>
                    <a:pt x="403931" y="285344"/>
                  </a:cubicBezTo>
                  <a:cubicBezTo>
                    <a:pt x="402427" y="292763"/>
                    <a:pt x="402427" y="292763"/>
                    <a:pt x="402427" y="292763"/>
                  </a:cubicBezTo>
                  <a:cubicBezTo>
                    <a:pt x="399417" y="295731"/>
                    <a:pt x="399417" y="295731"/>
                    <a:pt x="399417" y="295731"/>
                  </a:cubicBezTo>
                  <a:cubicBezTo>
                    <a:pt x="396408" y="298698"/>
                    <a:pt x="396408" y="298698"/>
                    <a:pt x="396408" y="298698"/>
                  </a:cubicBezTo>
                  <a:cubicBezTo>
                    <a:pt x="391894" y="298698"/>
                    <a:pt x="391894" y="298698"/>
                    <a:pt x="391894" y="298698"/>
                  </a:cubicBezTo>
                  <a:cubicBezTo>
                    <a:pt x="387380" y="291279"/>
                    <a:pt x="387380" y="291279"/>
                    <a:pt x="387380" y="291279"/>
                  </a:cubicBezTo>
                  <a:cubicBezTo>
                    <a:pt x="376847" y="286828"/>
                    <a:pt x="376847" y="286828"/>
                    <a:pt x="376847" y="286828"/>
                  </a:cubicBezTo>
                  <a:cubicBezTo>
                    <a:pt x="370828" y="280893"/>
                    <a:pt x="370828" y="280893"/>
                    <a:pt x="370828" y="280893"/>
                  </a:cubicBezTo>
                  <a:cubicBezTo>
                    <a:pt x="370828" y="277925"/>
                    <a:pt x="370828" y="277925"/>
                    <a:pt x="370828" y="277925"/>
                  </a:cubicBezTo>
                  <a:cubicBezTo>
                    <a:pt x="370828" y="273474"/>
                    <a:pt x="370828" y="273474"/>
                    <a:pt x="370828" y="273474"/>
                  </a:cubicBezTo>
                  <a:cubicBezTo>
                    <a:pt x="370828" y="267539"/>
                    <a:pt x="370828" y="267539"/>
                    <a:pt x="370828" y="267539"/>
                  </a:cubicBezTo>
                  <a:cubicBezTo>
                    <a:pt x="370828" y="264571"/>
                    <a:pt x="370828" y="264571"/>
                    <a:pt x="370828" y="264571"/>
                  </a:cubicBezTo>
                  <a:cubicBezTo>
                    <a:pt x="370828" y="252701"/>
                    <a:pt x="370828" y="252701"/>
                    <a:pt x="370828" y="252701"/>
                  </a:cubicBezTo>
                  <a:cubicBezTo>
                    <a:pt x="370828" y="249733"/>
                    <a:pt x="370828" y="249733"/>
                    <a:pt x="370828" y="249733"/>
                  </a:cubicBezTo>
                  <a:cubicBezTo>
                    <a:pt x="370828" y="242315"/>
                    <a:pt x="370828" y="242315"/>
                    <a:pt x="370828" y="242315"/>
                  </a:cubicBezTo>
                  <a:cubicBezTo>
                    <a:pt x="363304" y="231928"/>
                    <a:pt x="363304" y="231928"/>
                    <a:pt x="363304" y="231928"/>
                  </a:cubicBezTo>
                  <a:cubicBezTo>
                    <a:pt x="358790" y="227477"/>
                    <a:pt x="358790" y="227477"/>
                    <a:pt x="358790" y="227477"/>
                  </a:cubicBezTo>
                  <a:cubicBezTo>
                    <a:pt x="358790" y="223025"/>
                    <a:pt x="358790" y="223025"/>
                    <a:pt x="358790" y="223025"/>
                  </a:cubicBezTo>
                  <a:cubicBezTo>
                    <a:pt x="358790" y="220058"/>
                    <a:pt x="358790" y="220058"/>
                    <a:pt x="358790" y="220058"/>
                  </a:cubicBezTo>
                  <a:cubicBezTo>
                    <a:pt x="363304" y="214123"/>
                    <a:pt x="363304" y="214123"/>
                    <a:pt x="363304" y="214123"/>
                  </a:cubicBezTo>
                  <a:cubicBezTo>
                    <a:pt x="370828" y="212639"/>
                    <a:pt x="370828" y="212639"/>
                    <a:pt x="370828" y="212639"/>
                  </a:cubicBezTo>
                  <a:cubicBezTo>
                    <a:pt x="376847" y="206704"/>
                    <a:pt x="376847" y="206704"/>
                    <a:pt x="376847" y="206704"/>
                  </a:cubicBezTo>
                  <a:lnTo>
                    <a:pt x="376847" y="199285"/>
                  </a:lnTo>
                  <a:cubicBezTo>
                    <a:pt x="373837" y="185931"/>
                    <a:pt x="373837" y="185931"/>
                    <a:pt x="373837" y="185931"/>
                  </a:cubicBezTo>
                  <a:cubicBezTo>
                    <a:pt x="373837" y="182963"/>
                    <a:pt x="373837" y="182963"/>
                    <a:pt x="373837" y="182963"/>
                  </a:cubicBezTo>
                  <a:cubicBezTo>
                    <a:pt x="373837" y="178512"/>
                    <a:pt x="373837" y="178512"/>
                    <a:pt x="373837" y="178512"/>
                  </a:cubicBezTo>
                  <a:close/>
                  <a:moveTo>
                    <a:pt x="275720" y="116651"/>
                  </a:moveTo>
                  <a:lnTo>
                    <a:pt x="281022" y="116651"/>
                  </a:lnTo>
                  <a:lnTo>
                    <a:pt x="284556" y="116651"/>
                  </a:lnTo>
                  <a:lnTo>
                    <a:pt x="288091" y="120186"/>
                  </a:lnTo>
                  <a:lnTo>
                    <a:pt x="291626" y="125488"/>
                  </a:lnTo>
                  <a:lnTo>
                    <a:pt x="291626" y="130790"/>
                  </a:lnTo>
                  <a:lnTo>
                    <a:pt x="284556" y="134325"/>
                  </a:lnTo>
                  <a:lnTo>
                    <a:pt x="281022" y="130790"/>
                  </a:lnTo>
                  <a:lnTo>
                    <a:pt x="281022" y="125488"/>
                  </a:lnTo>
                  <a:lnTo>
                    <a:pt x="275720" y="121953"/>
                  </a:lnTo>
                  <a:lnTo>
                    <a:pt x="275720" y="120186"/>
                  </a:lnTo>
                  <a:close/>
                  <a:moveTo>
                    <a:pt x="309302" y="107814"/>
                  </a:moveTo>
                  <a:lnTo>
                    <a:pt x="314604" y="107814"/>
                  </a:lnTo>
                  <a:lnTo>
                    <a:pt x="319906" y="113116"/>
                  </a:lnTo>
                  <a:lnTo>
                    <a:pt x="323441" y="116651"/>
                  </a:lnTo>
                  <a:lnTo>
                    <a:pt x="330511" y="120186"/>
                  </a:lnTo>
                  <a:lnTo>
                    <a:pt x="330511" y="116651"/>
                  </a:lnTo>
                  <a:lnTo>
                    <a:pt x="339348" y="116651"/>
                  </a:lnTo>
                  <a:lnTo>
                    <a:pt x="344650" y="116651"/>
                  </a:lnTo>
                  <a:lnTo>
                    <a:pt x="351720" y="121954"/>
                  </a:lnTo>
                  <a:lnTo>
                    <a:pt x="364092" y="130791"/>
                  </a:lnTo>
                  <a:lnTo>
                    <a:pt x="364092" y="139628"/>
                  </a:lnTo>
                  <a:lnTo>
                    <a:pt x="358789" y="144930"/>
                  </a:lnTo>
                  <a:lnTo>
                    <a:pt x="353487" y="144930"/>
                  </a:lnTo>
                  <a:lnTo>
                    <a:pt x="348185" y="144930"/>
                  </a:lnTo>
                  <a:lnTo>
                    <a:pt x="348185" y="146698"/>
                  </a:lnTo>
                  <a:lnTo>
                    <a:pt x="335813" y="146698"/>
                  </a:lnTo>
                  <a:lnTo>
                    <a:pt x="330511" y="146698"/>
                  </a:lnTo>
                  <a:lnTo>
                    <a:pt x="328743" y="146698"/>
                  </a:lnTo>
                  <a:lnTo>
                    <a:pt x="325209" y="141396"/>
                  </a:lnTo>
                  <a:lnTo>
                    <a:pt x="323441" y="134326"/>
                  </a:lnTo>
                  <a:lnTo>
                    <a:pt x="325209" y="127256"/>
                  </a:lnTo>
                  <a:lnTo>
                    <a:pt x="316371" y="127256"/>
                  </a:lnTo>
                  <a:lnTo>
                    <a:pt x="309302" y="125488"/>
                  </a:lnTo>
                  <a:lnTo>
                    <a:pt x="309302" y="120186"/>
                  </a:lnTo>
                  <a:lnTo>
                    <a:pt x="309302" y="116651"/>
                  </a:lnTo>
                  <a:lnTo>
                    <a:pt x="309302" y="111349"/>
                  </a:lnTo>
                  <a:close/>
                  <a:moveTo>
                    <a:pt x="258045" y="93675"/>
                  </a:moveTo>
                  <a:lnTo>
                    <a:pt x="261580" y="93675"/>
                  </a:lnTo>
                  <a:lnTo>
                    <a:pt x="272184" y="93675"/>
                  </a:lnTo>
                  <a:lnTo>
                    <a:pt x="281021" y="93675"/>
                  </a:lnTo>
                  <a:lnTo>
                    <a:pt x="282788" y="100745"/>
                  </a:lnTo>
                  <a:lnTo>
                    <a:pt x="302230" y="100745"/>
                  </a:lnTo>
                  <a:lnTo>
                    <a:pt x="293393" y="106047"/>
                  </a:lnTo>
                  <a:lnTo>
                    <a:pt x="291625" y="107815"/>
                  </a:lnTo>
                  <a:lnTo>
                    <a:pt x="291625" y="104280"/>
                  </a:lnTo>
                  <a:lnTo>
                    <a:pt x="286323" y="104280"/>
                  </a:lnTo>
                  <a:lnTo>
                    <a:pt x="282788" y="104280"/>
                  </a:lnTo>
                  <a:lnTo>
                    <a:pt x="277486" y="104280"/>
                  </a:lnTo>
                  <a:lnTo>
                    <a:pt x="273951" y="104280"/>
                  </a:lnTo>
                  <a:lnTo>
                    <a:pt x="270417" y="104280"/>
                  </a:lnTo>
                  <a:lnTo>
                    <a:pt x="265114" y="104280"/>
                  </a:lnTo>
                  <a:lnTo>
                    <a:pt x="258045" y="102512"/>
                  </a:lnTo>
                  <a:lnTo>
                    <a:pt x="258045" y="100745"/>
                  </a:lnTo>
                  <a:lnTo>
                    <a:pt x="258045" y="97210"/>
                  </a:lnTo>
                  <a:close/>
                  <a:moveTo>
                    <a:pt x="187348" y="51256"/>
                  </a:moveTo>
                  <a:lnTo>
                    <a:pt x="194417" y="51256"/>
                  </a:lnTo>
                  <a:lnTo>
                    <a:pt x="197952" y="51256"/>
                  </a:lnTo>
                  <a:lnTo>
                    <a:pt x="201487" y="53023"/>
                  </a:lnTo>
                  <a:lnTo>
                    <a:pt x="203254" y="56558"/>
                  </a:lnTo>
                  <a:lnTo>
                    <a:pt x="208557" y="65395"/>
                  </a:lnTo>
                  <a:lnTo>
                    <a:pt x="213859" y="65395"/>
                  </a:lnTo>
                  <a:lnTo>
                    <a:pt x="217394" y="74233"/>
                  </a:lnTo>
                  <a:lnTo>
                    <a:pt x="217394" y="81303"/>
                  </a:lnTo>
                  <a:lnTo>
                    <a:pt x="217394" y="86605"/>
                  </a:lnTo>
                  <a:lnTo>
                    <a:pt x="212092" y="86605"/>
                  </a:lnTo>
                  <a:lnTo>
                    <a:pt x="206789" y="81303"/>
                  </a:lnTo>
                  <a:lnTo>
                    <a:pt x="203254" y="77768"/>
                  </a:lnTo>
                  <a:lnTo>
                    <a:pt x="194417" y="81303"/>
                  </a:lnTo>
                  <a:lnTo>
                    <a:pt x="187348" y="83070"/>
                  </a:lnTo>
                  <a:lnTo>
                    <a:pt x="182046" y="79535"/>
                  </a:lnTo>
                  <a:lnTo>
                    <a:pt x="178511" y="74233"/>
                  </a:lnTo>
                  <a:lnTo>
                    <a:pt x="169674" y="68930"/>
                  </a:lnTo>
                  <a:lnTo>
                    <a:pt x="169674" y="63628"/>
                  </a:lnTo>
                  <a:lnTo>
                    <a:pt x="169674" y="56558"/>
                  </a:lnTo>
                  <a:lnTo>
                    <a:pt x="174976" y="56558"/>
                  </a:lnTo>
                  <a:lnTo>
                    <a:pt x="180278" y="56558"/>
                  </a:lnTo>
                  <a:lnTo>
                    <a:pt x="180278" y="53023"/>
                  </a:lnTo>
                  <a:close/>
                  <a:moveTo>
                    <a:pt x="12372" y="15908"/>
                  </a:moveTo>
                  <a:lnTo>
                    <a:pt x="12372" y="21210"/>
                  </a:lnTo>
                  <a:lnTo>
                    <a:pt x="12372" y="24745"/>
                  </a:lnTo>
                  <a:lnTo>
                    <a:pt x="8837" y="28280"/>
                  </a:lnTo>
                  <a:lnTo>
                    <a:pt x="7069" y="31815"/>
                  </a:lnTo>
                  <a:lnTo>
                    <a:pt x="7069" y="38885"/>
                  </a:lnTo>
                  <a:lnTo>
                    <a:pt x="0" y="35350"/>
                  </a:lnTo>
                  <a:lnTo>
                    <a:pt x="0" y="31815"/>
                  </a:lnTo>
                  <a:lnTo>
                    <a:pt x="0" y="28280"/>
                  </a:lnTo>
                  <a:lnTo>
                    <a:pt x="7069" y="21210"/>
                  </a:lnTo>
                  <a:close/>
                  <a:moveTo>
                    <a:pt x="58325" y="0"/>
                  </a:moveTo>
                  <a:lnTo>
                    <a:pt x="63627" y="0"/>
                  </a:lnTo>
                  <a:lnTo>
                    <a:pt x="77767" y="0"/>
                  </a:lnTo>
                  <a:lnTo>
                    <a:pt x="83069" y="0"/>
                  </a:lnTo>
                  <a:lnTo>
                    <a:pt x="88372" y="8837"/>
                  </a:lnTo>
                  <a:lnTo>
                    <a:pt x="88372" y="10604"/>
                  </a:lnTo>
                  <a:lnTo>
                    <a:pt x="88372" y="15907"/>
                  </a:lnTo>
                  <a:lnTo>
                    <a:pt x="86604" y="21209"/>
                  </a:lnTo>
                  <a:lnTo>
                    <a:pt x="86604" y="22977"/>
                  </a:lnTo>
                  <a:lnTo>
                    <a:pt x="81302" y="28279"/>
                  </a:lnTo>
                  <a:lnTo>
                    <a:pt x="77767" y="28279"/>
                  </a:lnTo>
                  <a:lnTo>
                    <a:pt x="72465" y="28279"/>
                  </a:lnTo>
                  <a:lnTo>
                    <a:pt x="68930" y="28279"/>
                  </a:lnTo>
                  <a:lnTo>
                    <a:pt x="60092" y="22977"/>
                  </a:lnTo>
                  <a:lnTo>
                    <a:pt x="58325" y="22977"/>
                  </a:lnTo>
                  <a:lnTo>
                    <a:pt x="49488" y="15907"/>
                  </a:lnTo>
                  <a:lnTo>
                    <a:pt x="49488" y="7070"/>
                  </a:lnTo>
                  <a:lnTo>
                    <a:pt x="49488" y="35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476" name="Rectangle 475"/>
          <p:cNvSpPr/>
          <p:nvPr userDrawn="1"/>
        </p:nvSpPr>
        <p:spPr>
          <a:xfrm>
            <a:off x="12899308" y="8021095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12899308" y="9020517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12899308" y="10058154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12899314" y="11138274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899314" y="749781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2899308" y="850740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2899314" y="951918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2899308" y="10625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12899313" y="4122490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209845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urope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76" name="Rectangle 475"/>
          <p:cNvSpPr/>
          <p:nvPr userDrawn="1"/>
        </p:nvSpPr>
        <p:spPr>
          <a:xfrm>
            <a:off x="2539995" y="8037098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2539995" y="9036520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2539995" y="10074157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2540001" y="11154277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1" y="7513815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39995" y="85234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1" y="953518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539995" y="1064116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40000" y="4138493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Freeform 21"/>
          <p:cNvSpPr>
            <a:spLocks/>
          </p:cNvSpPr>
          <p:nvPr userDrawn="1"/>
        </p:nvSpPr>
        <p:spPr bwMode="auto">
          <a:xfrm>
            <a:off x="17475437" y="10605340"/>
            <a:ext cx="862147" cy="889864"/>
          </a:xfrm>
          <a:custGeom>
            <a:avLst/>
            <a:gdLst>
              <a:gd name="T0" fmla="*/ 13 w 186"/>
              <a:gd name="T1" fmla="*/ 14 h 198"/>
              <a:gd name="T2" fmla="*/ 23 w 186"/>
              <a:gd name="T3" fmla="*/ 6 h 198"/>
              <a:gd name="T4" fmla="*/ 32 w 186"/>
              <a:gd name="T5" fmla="*/ 3 h 198"/>
              <a:gd name="T6" fmla="*/ 48 w 186"/>
              <a:gd name="T7" fmla="*/ 1 h 198"/>
              <a:gd name="T8" fmla="*/ 62 w 186"/>
              <a:gd name="T9" fmla="*/ 9 h 198"/>
              <a:gd name="T10" fmla="*/ 74 w 186"/>
              <a:gd name="T11" fmla="*/ 20 h 198"/>
              <a:gd name="T12" fmla="*/ 77 w 186"/>
              <a:gd name="T13" fmla="*/ 32 h 198"/>
              <a:gd name="T14" fmla="*/ 94 w 186"/>
              <a:gd name="T15" fmla="*/ 40 h 198"/>
              <a:gd name="T16" fmla="*/ 105 w 186"/>
              <a:gd name="T17" fmla="*/ 44 h 198"/>
              <a:gd name="T18" fmla="*/ 109 w 186"/>
              <a:gd name="T19" fmla="*/ 54 h 198"/>
              <a:gd name="T20" fmla="*/ 106 w 186"/>
              <a:gd name="T21" fmla="*/ 63 h 198"/>
              <a:gd name="T22" fmla="*/ 117 w 186"/>
              <a:gd name="T23" fmla="*/ 69 h 198"/>
              <a:gd name="T24" fmla="*/ 131 w 186"/>
              <a:gd name="T25" fmla="*/ 70 h 198"/>
              <a:gd name="T26" fmla="*/ 140 w 186"/>
              <a:gd name="T27" fmla="*/ 68 h 198"/>
              <a:gd name="T28" fmla="*/ 153 w 186"/>
              <a:gd name="T29" fmla="*/ 65 h 198"/>
              <a:gd name="T30" fmla="*/ 154 w 186"/>
              <a:gd name="T31" fmla="*/ 67 h 198"/>
              <a:gd name="T32" fmla="*/ 155 w 186"/>
              <a:gd name="T33" fmla="*/ 77 h 198"/>
              <a:gd name="T34" fmla="*/ 160 w 186"/>
              <a:gd name="T35" fmla="*/ 84 h 198"/>
              <a:gd name="T36" fmla="*/ 156 w 186"/>
              <a:gd name="T37" fmla="*/ 96 h 198"/>
              <a:gd name="T38" fmla="*/ 155 w 186"/>
              <a:gd name="T39" fmla="*/ 112 h 198"/>
              <a:gd name="T40" fmla="*/ 168 w 186"/>
              <a:gd name="T41" fmla="*/ 126 h 198"/>
              <a:gd name="T42" fmla="*/ 182 w 186"/>
              <a:gd name="T43" fmla="*/ 136 h 198"/>
              <a:gd name="T44" fmla="*/ 178 w 186"/>
              <a:gd name="T45" fmla="*/ 151 h 198"/>
              <a:gd name="T46" fmla="*/ 170 w 186"/>
              <a:gd name="T47" fmla="*/ 159 h 198"/>
              <a:gd name="T48" fmla="*/ 170 w 186"/>
              <a:gd name="T49" fmla="*/ 175 h 198"/>
              <a:gd name="T50" fmla="*/ 173 w 186"/>
              <a:gd name="T51" fmla="*/ 185 h 198"/>
              <a:gd name="T52" fmla="*/ 160 w 186"/>
              <a:gd name="T53" fmla="*/ 190 h 198"/>
              <a:gd name="T54" fmla="*/ 150 w 186"/>
              <a:gd name="T55" fmla="*/ 193 h 198"/>
              <a:gd name="T56" fmla="*/ 139 w 186"/>
              <a:gd name="T57" fmla="*/ 197 h 198"/>
              <a:gd name="T58" fmla="*/ 139 w 186"/>
              <a:gd name="T59" fmla="*/ 186 h 198"/>
              <a:gd name="T60" fmla="*/ 144 w 186"/>
              <a:gd name="T61" fmla="*/ 175 h 198"/>
              <a:gd name="T62" fmla="*/ 128 w 186"/>
              <a:gd name="T63" fmla="*/ 172 h 198"/>
              <a:gd name="T64" fmla="*/ 116 w 186"/>
              <a:gd name="T65" fmla="*/ 160 h 198"/>
              <a:gd name="T66" fmla="*/ 101 w 186"/>
              <a:gd name="T67" fmla="*/ 151 h 198"/>
              <a:gd name="T68" fmla="*/ 93 w 186"/>
              <a:gd name="T69" fmla="*/ 157 h 198"/>
              <a:gd name="T70" fmla="*/ 89 w 186"/>
              <a:gd name="T71" fmla="*/ 173 h 198"/>
              <a:gd name="T72" fmla="*/ 81 w 186"/>
              <a:gd name="T73" fmla="*/ 172 h 198"/>
              <a:gd name="T74" fmla="*/ 75 w 186"/>
              <a:gd name="T75" fmla="*/ 168 h 198"/>
              <a:gd name="T76" fmla="*/ 65 w 186"/>
              <a:gd name="T77" fmla="*/ 162 h 198"/>
              <a:gd name="T78" fmla="*/ 57 w 186"/>
              <a:gd name="T79" fmla="*/ 164 h 198"/>
              <a:gd name="T80" fmla="*/ 50 w 186"/>
              <a:gd name="T81" fmla="*/ 161 h 198"/>
              <a:gd name="T82" fmla="*/ 45 w 186"/>
              <a:gd name="T83" fmla="*/ 157 h 198"/>
              <a:gd name="T84" fmla="*/ 40 w 186"/>
              <a:gd name="T85" fmla="*/ 152 h 198"/>
              <a:gd name="T86" fmla="*/ 32 w 186"/>
              <a:gd name="T87" fmla="*/ 148 h 198"/>
              <a:gd name="T88" fmla="*/ 34 w 186"/>
              <a:gd name="T89" fmla="*/ 144 h 198"/>
              <a:gd name="T90" fmla="*/ 43 w 186"/>
              <a:gd name="T91" fmla="*/ 140 h 198"/>
              <a:gd name="T92" fmla="*/ 35 w 186"/>
              <a:gd name="T93" fmla="*/ 127 h 198"/>
              <a:gd name="T94" fmla="*/ 32 w 186"/>
              <a:gd name="T95" fmla="*/ 120 h 198"/>
              <a:gd name="T96" fmla="*/ 43 w 186"/>
              <a:gd name="T97" fmla="*/ 118 h 198"/>
              <a:gd name="T98" fmla="*/ 37 w 186"/>
              <a:gd name="T99" fmla="*/ 111 h 198"/>
              <a:gd name="T100" fmla="*/ 28 w 186"/>
              <a:gd name="T101" fmla="*/ 106 h 198"/>
              <a:gd name="T102" fmla="*/ 22 w 186"/>
              <a:gd name="T103" fmla="*/ 98 h 198"/>
              <a:gd name="T104" fmla="*/ 24 w 186"/>
              <a:gd name="T105" fmla="*/ 87 h 198"/>
              <a:gd name="T106" fmla="*/ 27 w 186"/>
              <a:gd name="T107" fmla="*/ 73 h 198"/>
              <a:gd name="T108" fmla="*/ 15 w 186"/>
              <a:gd name="T109" fmla="*/ 74 h 198"/>
              <a:gd name="T110" fmla="*/ 14 w 186"/>
              <a:gd name="T111" fmla="*/ 63 h 198"/>
              <a:gd name="T112" fmla="*/ 16 w 186"/>
              <a:gd name="T113" fmla="*/ 57 h 198"/>
              <a:gd name="T114" fmla="*/ 24 w 186"/>
              <a:gd name="T115" fmla="*/ 53 h 198"/>
              <a:gd name="T116" fmla="*/ 13 w 186"/>
              <a:gd name="T117" fmla="*/ 51 h 198"/>
              <a:gd name="T118" fmla="*/ 7 w 186"/>
              <a:gd name="T119" fmla="*/ 43 h 198"/>
              <a:gd name="T120" fmla="*/ 5 w 186"/>
              <a:gd name="T121" fmla="*/ 40 h 198"/>
              <a:gd name="T122" fmla="*/ 3 w 186"/>
              <a:gd name="T123" fmla="*/ 31 h 198"/>
              <a:gd name="T124" fmla="*/ 4 w 186"/>
              <a:gd name="T125" fmla="*/ 20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6" h="198">
                <a:moveTo>
                  <a:pt x="11" y="14"/>
                </a:moveTo>
                <a:cubicBezTo>
                  <a:pt x="11" y="14"/>
                  <a:pt x="11" y="14"/>
                  <a:pt x="11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2" y="14"/>
                  <a:pt x="12" y="14"/>
                  <a:pt x="13" y="14"/>
                </a:cubicBezTo>
                <a:cubicBezTo>
                  <a:pt x="15" y="14"/>
                  <a:pt x="16" y="14"/>
                  <a:pt x="16" y="14"/>
                </a:cubicBezTo>
                <a:cubicBezTo>
                  <a:pt x="17" y="11"/>
                  <a:pt x="17" y="11"/>
                  <a:pt x="17" y="11"/>
                </a:cubicBez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22" y="6"/>
                  <a:pt x="23" y="6"/>
                </a:cubicBezTo>
                <a:cubicBezTo>
                  <a:pt x="25" y="6"/>
                  <a:pt x="23" y="4"/>
                  <a:pt x="23" y="4"/>
                </a:cubicBezTo>
                <a:cubicBezTo>
                  <a:pt x="23" y="4"/>
                  <a:pt x="28" y="2"/>
                  <a:pt x="30" y="2"/>
                </a:cubicBezTo>
                <a:cubicBezTo>
                  <a:pt x="30" y="2"/>
                  <a:pt x="30" y="2"/>
                  <a:pt x="31" y="2"/>
                </a:cubicBezTo>
                <a:cubicBezTo>
                  <a:pt x="32" y="2"/>
                  <a:pt x="32" y="3"/>
                  <a:pt x="32" y="3"/>
                </a:cubicBezTo>
                <a:cubicBezTo>
                  <a:pt x="36" y="1"/>
                  <a:pt x="36" y="1"/>
                  <a:pt x="36" y="1"/>
                </a:cubicBezTo>
                <a:cubicBezTo>
                  <a:pt x="36" y="1"/>
                  <a:pt x="42" y="0"/>
                  <a:pt x="43" y="0"/>
                </a:cubicBezTo>
                <a:cubicBezTo>
                  <a:pt x="44" y="0"/>
                  <a:pt x="46" y="1"/>
                  <a:pt x="46" y="1"/>
                </a:cubicBezTo>
                <a:cubicBezTo>
                  <a:pt x="48" y="1"/>
                  <a:pt x="48" y="1"/>
                  <a:pt x="48" y="1"/>
                </a:cubicBezTo>
                <a:cubicBezTo>
                  <a:pt x="48" y="1"/>
                  <a:pt x="49" y="2"/>
                  <a:pt x="50" y="2"/>
                </a:cubicBezTo>
                <a:cubicBezTo>
                  <a:pt x="52" y="3"/>
                  <a:pt x="53" y="6"/>
                  <a:pt x="54" y="6"/>
                </a:cubicBezTo>
                <a:cubicBezTo>
                  <a:pt x="56" y="7"/>
                  <a:pt x="58" y="7"/>
                  <a:pt x="59" y="7"/>
                </a:cubicBezTo>
                <a:cubicBezTo>
                  <a:pt x="60" y="8"/>
                  <a:pt x="62" y="9"/>
                  <a:pt x="62" y="9"/>
                </a:cubicBezTo>
                <a:cubicBezTo>
                  <a:pt x="62" y="9"/>
                  <a:pt x="67" y="14"/>
                  <a:pt x="68" y="14"/>
                </a:cubicBezTo>
                <a:cubicBezTo>
                  <a:pt x="69" y="14"/>
                  <a:pt x="69" y="14"/>
                  <a:pt x="70" y="16"/>
                </a:cubicBezTo>
                <a:cubicBezTo>
                  <a:pt x="71" y="17"/>
                  <a:pt x="74" y="16"/>
                  <a:pt x="74" y="16"/>
                </a:cubicBezTo>
                <a:cubicBezTo>
                  <a:pt x="74" y="16"/>
                  <a:pt x="75" y="19"/>
                  <a:pt x="74" y="20"/>
                </a:cubicBezTo>
                <a:cubicBezTo>
                  <a:pt x="74" y="21"/>
                  <a:pt x="74" y="24"/>
                  <a:pt x="74" y="24"/>
                </a:cubicBezTo>
                <a:cubicBezTo>
                  <a:pt x="74" y="24"/>
                  <a:pt x="74" y="25"/>
                  <a:pt x="74" y="26"/>
                </a:cubicBezTo>
                <a:cubicBezTo>
                  <a:pt x="75" y="28"/>
                  <a:pt x="76" y="28"/>
                  <a:pt x="76" y="30"/>
                </a:cubicBezTo>
                <a:cubicBezTo>
                  <a:pt x="77" y="31"/>
                  <a:pt x="76" y="31"/>
                  <a:pt x="77" y="32"/>
                </a:cubicBezTo>
                <a:cubicBezTo>
                  <a:pt x="78" y="33"/>
                  <a:pt x="79" y="35"/>
                  <a:pt x="80" y="35"/>
                </a:cubicBezTo>
                <a:cubicBezTo>
                  <a:pt x="81" y="35"/>
                  <a:pt x="82" y="35"/>
                  <a:pt x="85" y="36"/>
                </a:cubicBezTo>
                <a:cubicBezTo>
                  <a:pt x="88" y="38"/>
                  <a:pt x="89" y="38"/>
                  <a:pt x="90" y="39"/>
                </a:cubicBezTo>
                <a:cubicBezTo>
                  <a:pt x="92" y="40"/>
                  <a:pt x="91" y="39"/>
                  <a:pt x="94" y="40"/>
                </a:cubicBezTo>
                <a:cubicBezTo>
                  <a:pt x="98" y="41"/>
                  <a:pt x="97" y="40"/>
                  <a:pt x="98" y="41"/>
                </a:cubicBezTo>
                <a:cubicBezTo>
                  <a:pt x="99" y="41"/>
                  <a:pt x="98" y="40"/>
                  <a:pt x="100" y="41"/>
                </a:cubicBezTo>
                <a:cubicBezTo>
                  <a:pt x="103" y="41"/>
                  <a:pt x="105" y="42"/>
                  <a:pt x="105" y="42"/>
                </a:cubicBezTo>
                <a:cubicBezTo>
                  <a:pt x="105" y="44"/>
                  <a:pt x="105" y="44"/>
                  <a:pt x="105" y="44"/>
                </a:cubicBezTo>
                <a:cubicBezTo>
                  <a:pt x="103" y="48"/>
                  <a:pt x="103" y="48"/>
                  <a:pt x="103" y="48"/>
                </a:cubicBezTo>
                <a:cubicBezTo>
                  <a:pt x="103" y="51"/>
                  <a:pt x="103" y="51"/>
                  <a:pt x="103" y="51"/>
                </a:cubicBezTo>
                <a:cubicBezTo>
                  <a:pt x="103" y="51"/>
                  <a:pt x="101" y="51"/>
                  <a:pt x="103" y="52"/>
                </a:cubicBezTo>
                <a:cubicBezTo>
                  <a:pt x="105" y="53"/>
                  <a:pt x="109" y="54"/>
                  <a:pt x="109" y="54"/>
                </a:cubicBezTo>
                <a:cubicBezTo>
                  <a:pt x="112" y="56"/>
                  <a:pt x="112" y="56"/>
                  <a:pt x="112" y="56"/>
                </a:cubicBezTo>
                <a:cubicBezTo>
                  <a:pt x="112" y="56"/>
                  <a:pt x="110" y="59"/>
                  <a:pt x="109" y="60"/>
                </a:cubicBezTo>
                <a:cubicBezTo>
                  <a:pt x="108" y="60"/>
                  <a:pt x="105" y="60"/>
                  <a:pt x="105" y="60"/>
                </a:cubicBezTo>
                <a:cubicBezTo>
                  <a:pt x="105" y="60"/>
                  <a:pt x="104" y="63"/>
                  <a:pt x="106" y="63"/>
                </a:cubicBezTo>
                <a:cubicBezTo>
                  <a:pt x="107" y="64"/>
                  <a:pt x="109" y="64"/>
                  <a:pt x="110" y="64"/>
                </a:cubicBezTo>
                <a:cubicBezTo>
                  <a:pt x="111" y="64"/>
                  <a:pt x="113" y="65"/>
                  <a:pt x="113" y="65"/>
                </a:cubicBezTo>
                <a:cubicBezTo>
                  <a:pt x="113" y="65"/>
                  <a:pt x="114" y="65"/>
                  <a:pt x="115" y="66"/>
                </a:cubicBezTo>
                <a:cubicBezTo>
                  <a:pt x="115" y="68"/>
                  <a:pt x="116" y="69"/>
                  <a:pt x="117" y="69"/>
                </a:cubicBezTo>
                <a:cubicBezTo>
                  <a:pt x="118" y="69"/>
                  <a:pt x="120" y="69"/>
                  <a:pt x="121" y="69"/>
                </a:cubicBezTo>
                <a:cubicBezTo>
                  <a:pt x="122" y="69"/>
                  <a:pt x="122" y="68"/>
                  <a:pt x="123" y="68"/>
                </a:cubicBezTo>
                <a:cubicBezTo>
                  <a:pt x="124" y="69"/>
                  <a:pt x="130" y="68"/>
                  <a:pt x="130" y="68"/>
                </a:cubicBezTo>
                <a:cubicBezTo>
                  <a:pt x="130" y="68"/>
                  <a:pt x="130" y="68"/>
                  <a:pt x="131" y="70"/>
                </a:cubicBezTo>
                <a:cubicBezTo>
                  <a:pt x="133" y="73"/>
                  <a:pt x="136" y="74"/>
                  <a:pt x="136" y="74"/>
                </a:cubicBezTo>
                <a:cubicBezTo>
                  <a:pt x="136" y="74"/>
                  <a:pt x="137" y="75"/>
                  <a:pt x="137" y="74"/>
                </a:cubicBezTo>
                <a:cubicBezTo>
                  <a:pt x="137" y="73"/>
                  <a:pt x="138" y="72"/>
                  <a:pt x="138" y="72"/>
                </a:cubicBezTo>
                <a:cubicBezTo>
                  <a:pt x="138" y="72"/>
                  <a:pt x="140" y="69"/>
                  <a:pt x="140" y="68"/>
                </a:cubicBezTo>
                <a:cubicBezTo>
                  <a:pt x="141" y="67"/>
                  <a:pt x="142" y="64"/>
                  <a:pt x="143" y="64"/>
                </a:cubicBezTo>
                <a:cubicBezTo>
                  <a:pt x="144" y="63"/>
                  <a:pt x="147" y="61"/>
                  <a:pt x="147" y="61"/>
                </a:cubicBezTo>
                <a:cubicBezTo>
                  <a:pt x="147" y="61"/>
                  <a:pt x="147" y="60"/>
                  <a:pt x="149" y="61"/>
                </a:cubicBezTo>
                <a:cubicBezTo>
                  <a:pt x="150" y="63"/>
                  <a:pt x="153" y="65"/>
                  <a:pt x="153" y="65"/>
                </a:cubicBezTo>
                <a:cubicBezTo>
                  <a:pt x="158" y="65"/>
                  <a:pt x="158" y="65"/>
                  <a:pt x="158" y="65"/>
                </a:cubicBezTo>
                <a:cubicBezTo>
                  <a:pt x="158" y="65"/>
                  <a:pt x="161" y="66"/>
                  <a:pt x="161" y="67"/>
                </a:cubicBezTo>
                <a:cubicBezTo>
                  <a:pt x="161" y="68"/>
                  <a:pt x="160" y="68"/>
                  <a:pt x="158" y="69"/>
                </a:cubicBezTo>
                <a:cubicBezTo>
                  <a:pt x="157" y="69"/>
                  <a:pt x="154" y="66"/>
                  <a:pt x="154" y="67"/>
                </a:cubicBezTo>
                <a:cubicBezTo>
                  <a:pt x="153" y="68"/>
                  <a:pt x="153" y="70"/>
                  <a:pt x="153" y="70"/>
                </a:cubicBezTo>
                <a:cubicBezTo>
                  <a:pt x="149" y="72"/>
                  <a:pt x="149" y="72"/>
                  <a:pt x="149" y="72"/>
                </a:cubicBezTo>
                <a:cubicBezTo>
                  <a:pt x="150" y="74"/>
                  <a:pt x="150" y="74"/>
                  <a:pt x="150" y="74"/>
                </a:cubicBezTo>
                <a:cubicBezTo>
                  <a:pt x="150" y="74"/>
                  <a:pt x="155" y="76"/>
                  <a:pt x="155" y="77"/>
                </a:cubicBezTo>
                <a:cubicBezTo>
                  <a:pt x="155" y="78"/>
                  <a:pt x="155" y="80"/>
                  <a:pt x="155" y="80"/>
                </a:cubicBezTo>
                <a:cubicBezTo>
                  <a:pt x="158" y="81"/>
                  <a:pt x="158" y="81"/>
                  <a:pt x="158" y="81"/>
                </a:cubicBezTo>
                <a:cubicBezTo>
                  <a:pt x="160" y="80"/>
                  <a:pt x="160" y="80"/>
                  <a:pt x="160" y="80"/>
                </a:cubicBezTo>
                <a:cubicBezTo>
                  <a:pt x="160" y="84"/>
                  <a:pt x="160" y="84"/>
                  <a:pt x="160" y="84"/>
                </a:cubicBezTo>
                <a:cubicBezTo>
                  <a:pt x="160" y="88"/>
                  <a:pt x="160" y="88"/>
                  <a:pt x="160" y="88"/>
                </a:cubicBezTo>
                <a:cubicBezTo>
                  <a:pt x="160" y="91"/>
                  <a:pt x="160" y="91"/>
                  <a:pt x="160" y="91"/>
                </a:cubicBezTo>
                <a:cubicBezTo>
                  <a:pt x="160" y="91"/>
                  <a:pt x="161" y="94"/>
                  <a:pt x="160" y="94"/>
                </a:cubicBezTo>
                <a:cubicBezTo>
                  <a:pt x="159" y="94"/>
                  <a:pt x="156" y="96"/>
                  <a:pt x="156" y="96"/>
                </a:cubicBezTo>
                <a:cubicBezTo>
                  <a:pt x="154" y="99"/>
                  <a:pt x="154" y="99"/>
                  <a:pt x="154" y="99"/>
                </a:cubicBezTo>
                <a:cubicBezTo>
                  <a:pt x="154" y="99"/>
                  <a:pt x="154" y="103"/>
                  <a:pt x="154" y="104"/>
                </a:cubicBezTo>
                <a:cubicBezTo>
                  <a:pt x="155" y="106"/>
                  <a:pt x="154" y="109"/>
                  <a:pt x="154" y="109"/>
                </a:cubicBezTo>
                <a:cubicBezTo>
                  <a:pt x="154" y="109"/>
                  <a:pt x="154" y="111"/>
                  <a:pt x="155" y="112"/>
                </a:cubicBezTo>
                <a:cubicBezTo>
                  <a:pt x="156" y="113"/>
                  <a:pt x="157" y="115"/>
                  <a:pt x="157" y="115"/>
                </a:cubicBezTo>
                <a:cubicBezTo>
                  <a:pt x="157" y="115"/>
                  <a:pt x="158" y="116"/>
                  <a:pt x="159" y="118"/>
                </a:cubicBezTo>
                <a:cubicBezTo>
                  <a:pt x="160" y="120"/>
                  <a:pt x="164" y="125"/>
                  <a:pt x="164" y="125"/>
                </a:cubicBezTo>
                <a:cubicBezTo>
                  <a:pt x="164" y="125"/>
                  <a:pt x="167" y="126"/>
                  <a:pt x="168" y="126"/>
                </a:cubicBezTo>
                <a:cubicBezTo>
                  <a:pt x="168" y="126"/>
                  <a:pt x="172" y="128"/>
                  <a:pt x="172" y="128"/>
                </a:cubicBezTo>
                <a:cubicBezTo>
                  <a:pt x="172" y="128"/>
                  <a:pt x="174" y="128"/>
                  <a:pt x="174" y="129"/>
                </a:cubicBezTo>
                <a:cubicBezTo>
                  <a:pt x="174" y="129"/>
                  <a:pt x="178" y="135"/>
                  <a:pt x="178" y="135"/>
                </a:cubicBezTo>
                <a:cubicBezTo>
                  <a:pt x="182" y="136"/>
                  <a:pt x="182" y="136"/>
                  <a:pt x="182" y="136"/>
                </a:cubicBezTo>
                <a:cubicBezTo>
                  <a:pt x="186" y="136"/>
                  <a:pt x="186" y="136"/>
                  <a:pt x="186" y="136"/>
                </a:cubicBezTo>
                <a:cubicBezTo>
                  <a:pt x="186" y="136"/>
                  <a:pt x="185" y="141"/>
                  <a:pt x="184" y="142"/>
                </a:cubicBezTo>
                <a:cubicBezTo>
                  <a:pt x="183" y="143"/>
                  <a:pt x="180" y="147"/>
                  <a:pt x="180" y="147"/>
                </a:cubicBezTo>
                <a:cubicBezTo>
                  <a:pt x="180" y="147"/>
                  <a:pt x="178" y="149"/>
                  <a:pt x="178" y="151"/>
                </a:cubicBezTo>
                <a:cubicBezTo>
                  <a:pt x="179" y="152"/>
                  <a:pt x="179" y="155"/>
                  <a:pt x="179" y="155"/>
                </a:cubicBezTo>
                <a:cubicBezTo>
                  <a:pt x="179" y="155"/>
                  <a:pt x="177" y="157"/>
                  <a:pt x="176" y="157"/>
                </a:cubicBezTo>
                <a:cubicBezTo>
                  <a:pt x="175" y="157"/>
                  <a:pt x="173" y="157"/>
                  <a:pt x="172" y="158"/>
                </a:cubicBezTo>
                <a:cubicBezTo>
                  <a:pt x="171" y="158"/>
                  <a:pt x="170" y="159"/>
                  <a:pt x="170" y="159"/>
                </a:cubicBezTo>
                <a:cubicBezTo>
                  <a:pt x="169" y="160"/>
                  <a:pt x="167" y="162"/>
                  <a:pt x="167" y="162"/>
                </a:cubicBezTo>
                <a:cubicBezTo>
                  <a:pt x="169" y="165"/>
                  <a:pt x="169" y="165"/>
                  <a:pt x="169" y="165"/>
                </a:cubicBezTo>
                <a:cubicBezTo>
                  <a:pt x="170" y="170"/>
                  <a:pt x="170" y="170"/>
                  <a:pt x="170" y="170"/>
                </a:cubicBezTo>
                <a:cubicBezTo>
                  <a:pt x="170" y="175"/>
                  <a:pt x="170" y="175"/>
                  <a:pt x="170" y="175"/>
                </a:cubicBezTo>
                <a:cubicBezTo>
                  <a:pt x="170" y="175"/>
                  <a:pt x="173" y="176"/>
                  <a:pt x="173" y="177"/>
                </a:cubicBezTo>
                <a:cubicBezTo>
                  <a:pt x="174" y="177"/>
                  <a:pt x="175" y="180"/>
                  <a:pt x="175" y="180"/>
                </a:cubicBezTo>
                <a:cubicBezTo>
                  <a:pt x="174" y="182"/>
                  <a:pt x="174" y="182"/>
                  <a:pt x="174" y="182"/>
                </a:cubicBezTo>
                <a:cubicBezTo>
                  <a:pt x="173" y="185"/>
                  <a:pt x="173" y="185"/>
                  <a:pt x="173" y="185"/>
                </a:cubicBezTo>
                <a:cubicBezTo>
                  <a:pt x="173" y="185"/>
                  <a:pt x="172" y="187"/>
                  <a:pt x="171" y="188"/>
                </a:cubicBezTo>
                <a:cubicBezTo>
                  <a:pt x="169" y="188"/>
                  <a:pt x="166" y="188"/>
                  <a:pt x="166" y="188"/>
                </a:cubicBezTo>
                <a:cubicBezTo>
                  <a:pt x="166" y="188"/>
                  <a:pt x="166" y="187"/>
                  <a:pt x="164" y="188"/>
                </a:cubicBezTo>
                <a:cubicBezTo>
                  <a:pt x="162" y="188"/>
                  <a:pt x="160" y="190"/>
                  <a:pt x="160" y="190"/>
                </a:cubicBezTo>
                <a:cubicBezTo>
                  <a:pt x="160" y="190"/>
                  <a:pt x="160" y="190"/>
                  <a:pt x="159" y="191"/>
                </a:cubicBezTo>
                <a:cubicBezTo>
                  <a:pt x="157" y="191"/>
                  <a:pt x="156" y="191"/>
                  <a:pt x="155" y="191"/>
                </a:cubicBezTo>
                <a:cubicBezTo>
                  <a:pt x="154" y="191"/>
                  <a:pt x="152" y="190"/>
                  <a:pt x="152" y="190"/>
                </a:cubicBezTo>
                <a:cubicBezTo>
                  <a:pt x="150" y="193"/>
                  <a:pt x="150" y="193"/>
                  <a:pt x="150" y="193"/>
                </a:cubicBezTo>
                <a:cubicBezTo>
                  <a:pt x="150" y="193"/>
                  <a:pt x="148" y="194"/>
                  <a:pt x="147" y="194"/>
                </a:cubicBezTo>
                <a:cubicBezTo>
                  <a:pt x="147" y="194"/>
                  <a:pt x="144" y="198"/>
                  <a:pt x="144" y="198"/>
                </a:cubicBezTo>
                <a:cubicBezTo>
                  <a:pt x="144" y="198"/>
                  <a:pt x="144" y="198"/>
                  <a:pt x="143" y="198"/>
                </a:cubicBezTo>
                <a:cubicBezTo>
                  <a:pt x="141" y="198"/>
                  <a:pt x="139" y="197"/>
                  <a:pt x="139" y="197"/>
                </a:cubicBezTo>
                <a:cubicBezTo>
                  <a:pt x="136" y="194"/>
                  <a:pt x="136" y="194"/>
                  <a:pt x="136" y="194"/>
                </a:cubicBezTo>
                <a:cubicBezTo>
                  <a:pt x="136" y="194"/>
                  <a:pt x="137" y="194"/>
                  <a:pt x="139" y="192"/>
                </a:cubicBezTo>
                <a:cubicBezTo>
                  <a:pt x="140" y="191"/>
                  <a:pt x="140" y="191"/>
                  <a:pt x="140" y="190"/>
                </a:cubicBezTo>
                <a:cubicBezTo>
                  <a:pt x="139" y="188"/>
                  <a:pt x="138" y="186"/>
                  <a:pt x="139" y="186"/>
                </a:cubicBezTo>
                <a:cubicBezTo>
                  <a:pt x="140" y="185"/>
                  <a:pt x="141" y="186"/>
                  <a:pt x="142" y="184"/>
                </a:cubicBezTo>
                <a:cubicBezTo>
                  <a:pt x="142" y="183"/>
                  <a:pt x="142" y="182"/>
                  <a:pt x="142" y="180"/>
                </a:cubicBezTo>
                <a:cubicBezTo>
                  <a:pt x="142" y="179"/>
                  <a:pt x="142" y="177"/>
                  <a:pt x="143" y="177"/>
                </a:cubicBezTo>
                <a:cubicBezTo>
                  <a:pt x="144" y="176"/>
                  <a:pt x="144" y="175"/>
                  <a:pt x="144" y="175"/>
                </a:cubicBezTo>
                <a:cubicBezTo>
                  <a:pt x="139" y="174"/>
                  <a:pt x="139" y="174"/>
                  <a:pt x="139" y="174"/>
                </a:cubicBezTo>
                <a:cubicBezTo>
                  <a:pt x="136" y="175"/>
                  <a:pt x="136" y="175"/>
                  <a:pt x="136" y="175"/>
                </a:cubicBezTo>
                <a:cubicBezTo>
                  <a:pt x="136" y="175"/>
                  <a:pt x="136" y="173"/>
                  <a:pt x="134" y="173"/>
                </a:cubicBezTo>
                <a:cubicBezTo>
                  <a:pt x="132" y="172"/>
                  <a:pt x="128" y="172"/>
                  <a:pt x="128" y="172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19" y="166"/>
                  <a:pt x="119" y="166"/>
                  <a:pt x="119" y="166"/>
                </a:cubicBezTo>
                <a:cubicBezTo>
                  <a:pt x="119" y="166"/>
                  <a:pt x="118" y="162"/>
                  <a:pt x="117" y="161"/>
                </a:cubicBezTo>
                <a:cubicBezTo>
                  <a:pt x="116" y="160"/>
                  <a:pt x="116" y="160"/>
                  <a:pt x="116" y="160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08" y="156"/>
                  <a:pt x="108" y="156"/>
                  <a:pt x="108" y="156"/>
                </a:cubicBezTo>
                <a:cubicBezTo>
                  <a:pt x="108" y="156"/>
                  <a:pt x="107" y="156"/>
                  <a:pt x="105" y="155"/>
                </a:cubicBezTo>
                <a:cubicBezTo>
                  <a:pt x="102" y="154"/>
                  <a:pt x="101" y="151"/>
                  <a:pt x="101" y="151"/>
                </a:cubicBezTo>
                <a:cubicBezTo>
                  <a:pt x="101" y="151"/>
                  <a:pt x="101" y="149"/>
                  <a:pt x="99" y="150"/>
                </a:cubicBezTo>
                <a:cubicBezTo>
                  <a:pt x="97" y="152"/>
                  <a:pt x="95" y="152"/>
                  <a:pt x="94" y="153"/>
                </a:cubicBezTo>
                <a:cubicBezTo>
                  <a:pt x="94" y="153"/>
                  <a:pt x="93" y="153"/>
                  <a:pt x="92" y="154"/>
                </a:cubicBezTo>
                <a:cubicBezTo>
                  <a:pt x="92" y="155"/>
                  <a:pt x="91" y="155"/>
                  <a:pt x="93" y="157"/>
                </a:cubicBezTo>
                <a:cubicBezTo>
                  <a:pt x="94" y="158"/>
                  <a:pt x="95" y="159"/>
                  <a:pt x="95" y="159"/>
                </a:cubicBezTo>
                <a:cubicBezTo>
                  <a:pt x="94" y="164"/>
                  <a:pt x="94" y="164"/>
                  <a:pt x="94" y="164"/>
                </a:cubicBezTo>
                <a:cubicBezTo>
                  <a:pt x="88" y="170"/>
                  <a:pt x="88" y="170"/>
                  <a:pt x="88" y="170"/>
                </a:cubicBezTo>
                <a:cubicBezTo>
                  <a:pt x="89" y="173"/>
                  <a:pt x="89" y="173"/>
                  <a:pt x="89" y="173"/>
                </a:cubicBezTo>
                <a:cubicBezTo>
                  <a:pt x="89" y="173"/>
                  <a:pt x="91" y="173"/>
                  <a:pt x="88" y="174"/>
                </a:cubicBezTo>
                <a:cubicBezTo>
                  <a:pt x="86" y="175"/>
                  <a:pt x="86" y="176"/>
                  <a:pt x="85" y="176"/>
                </a:cubicBezTo>
                <a:cubicBezTo>
                  <a:pt x="85" y="175"/>
                  <a:pt x="84" y="174"/>
                  <a:pt x="82" y="173"/>
                </a:cubicBezTo>
                <a:cubicBezTo>
                  <a:pt x="81" y="172"/>
                  <a:pt x="81" y="172"/>
                  <a:pt x="81" y="172"/>
                </a:cubicBezTo>
                <a:cubicBezTo>
                  <a:pt x="81" y="172"/>
                  <a:pt x="81" y="172"/>
                  <a:pt x="80" y="171"/>
                </a:cubicBezTo>
                <a:cubicBezTo>
                  <a:pt x="80" y="171"/>
                  <a:pt x="80" y="171"/>
                  <a:pt x="80" y="171"/>
                </a:cubicBezTo>
                <a:cubicBezTo>
                  <a:pt x="80" y="171"/>
                  <a:pt x="80" y="170"/>
                  <a:pt x="78" y="170"/>
                </a:cubicBezTo>
                <a:cubicBezTo>
                  <a:pt x="77" y="170"/>
                  <a:pt x="75" y="168"/>
                  <a:pt x="75" y="168"/>
                </a:cubicBezTo>
                <a:cubicBezTo>
                  <a:pt x="72" y="168"/>
                  <a:pt x="72" y="168"/>
                  <a:pt x="72" y="168"/>
                </a:cubicBezTo>
                <a:cubicBezTo>
                  <a:pt x="72" y="168"/>
                  <a:pt x="69" y="165"/>
                  <a:pt x="69" y="165"/>
                </a:cubicBezTo>
                <a:cubicBezTo>
                  <a:pt x="68" y="165"/>
                  <a:pt x="65" y="164"/>
                  <a:pt x="65" y="164"/>
                </a:cubicBezTo>
                <a:cubicBezTo>
                  <a:pt x="65" y="162"/>
                  <a:pt x="65" y="162"/>
                  <a:pt x="65" y="162"/>
                </a:cubicBezTo>
                <a:cubicBezTo>
                  <a:pt x="65" y="162"/>
                  <a:pt x="64" y="162"/>
                  <a:pt x="64" y="162"/>
                </a:cubicBezTo>
                <a:cubicBezTo>
                  <a:pt x="63" y="162"/>
                  <a:pt x="62" y="163"/>
                  <a:pt x="62" y="163"/>
                </a:cubicBezTo>
                <a:cubicBezTo>
                  <a:pt x="59" y="164"/>
                  <a:pt x="59" y="164"/>
                  <a:pt x="59" y="164"/>
                </a:cubicBezTo>
                <a:cubicBezTo>
                  <a:pt x="59" y="164"/>
                  <a:pt x="57" y="164"/>
                  <a:pt x="57" y="164"/>
                </a:cubicBezTo>
                <a:cubicBezTo>
                  <a:pt x="56" y="163"/>
                  <a:pt x="55" y="161"/>
                  <a:pt x="55" y="161"/>
                </a:cubicBezTo>
                <a:cubicBezTo>
                  <a:pt x="55" y="161"/>
                  <a:pt x="55" y="161"/>
                  <a:pt x="54" y="161"/>
                </a:cubicBezTo>
                <a:cubicBezTo>
                  <a:pt x="53" y="162"/>
                  <a:pt x="55" y="163"/>
                  <a:pt x="53" y="162"/>
                </a:cubicBezTo>
                <a:cubicBezTo>
                  <a:pt x="50" y="161"/>
                  <a:pt x="50" y="161"/>
                  <a:pt x="50" y="161"/>
                </a:cubicBezTo>
                <a:cubicBezTo>
                  <a:pt x="48" y="159"/>
                  <a:pt x="48" y="159"/>
                  <a:pt x="48" y="159"/>
                </a:cubicBezTo>
                <a:cubicBezTo>
                  <a:pt x="47" y="159"/>
                  <a:pt x="47" y="159"/>
                  <a:pt x="47" y="159"/>
                </a:cubicBezTo>
                <a:cubicBezTo>
                  <a:pt x="46" y="159"/>
                  <a:pt x="46" y="159"/>
                  <a:pt x="46" y="159"/>
                </a:cubicBezTo>
                <a:cubicBezTo>
                  <a:pt x="46" y="159"/>
                  <a:pt x="45" y="157"/>
                  <a:pt x="45" y="157"/>
                </a:cubicBezTo>
                <a:cubicBezTo>
                  <a:pt x="45" y="157"/>
                  <a:pt x="45" y="155"/>
                  <a:pt x="45" y="155"/>
                </a:cubicBezTo>
                <a:cubicBezTo>
                  <a:pt x="44" y="155"/>
                  <a:pt x="41" y="154"/>
                  <a:pt x="41" y="154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39" y="152"/>
                  <a:pt x="37" y="151"/>
                  <a:pt x="37" y="151"/>
                </a:cubicBezTo>
                <a:cubicBezTo>
                  <a:pt x="36" y="150"/>
                  <a:pt x="36" y="150"/>
                  <a:pt x="36" y="150"/>
                </a:cubicBezTo>
                <a:cubicBezTo>
                  <a:pt x="33" y="150"/>
                  <a:pt x="33" y="150"/>
                  <a:pt x="33" y="150"/>
                </a:cubicBezTo>
                <a:cubicBezTo>
                  <a:pt x="32" y="148"/>
                  <a:pt x="32" y="148"/>
                  <a:pt x="32" y="148"/>
                </a:cubicBezTo>
                <a:cubicBezTo>
                  <a:pt x="32" y="148"/>
                  <a:pt x="31" y="147"/>
                  <a:pt x="31" y="147"/>
                </a:cubicBezTo>
                <a:cubicBezTo>
                  <a:pt x="32" y="147"/>
                  <a:pt x="32" y="145"/>
                  <a:pt x="32" y="145"/>
                </a:cubicBezTo>
                <a:cubicBezTo>
                  <a:pt x="31" y="145"/>
                  <a:pt x="31" y="145"/>
                  <a:pt x="31" y="145"/>
                </a:cubicBezTo>
                <a:cubicBezTo>
                  <a:pt x="32" y="144"/>
                  <a:pt x="34" y="144"/>
                  <a:pt x="34" y="144"/>
                </a:cubicBezTo>
                <a:cubicBezTo>
                  <a:pt x="36" y="141"/>
                  <a:pt x="36" y="141"/>
                  <a:pt x="36" y="141"/>
                </a:cubicBezTo>
                <a:cubicBezTo>
                  <a:pt x="36" y="141"/>
                  <a:pt x="36" y="141"/>
                  <a:pt x="37" y="141"/>
                </a:cubicBezTo>
                <a:cubicBezTo>
                  <a:pt x="39" y="142"/>
                  <a:pt x="40" y="142"/>
                  <a:pt x="41" y="142"/>
                </a:cubicBezTo>
                <a:cubicBezTo>
                  <a:pt x="42" y="142"/>
                  <a:pt x="43" y="144"/>
                  <a:pt x="43" y="140"/>
                </a:cubicBezTo>
                <a:cubicBezTo>
                  <a:pt x="43" y="137"/>
                  <a:pt x="43" y="136"/>
                  <a:pt x="43" y="136"/>
                </a:cubicBezTo>
                <a:cubicBezTo>
                  <a:pt x="38" y="132"/>
                  <a:pt x="38" y="132"/>
                  <a:pt x="38" y="132"/>
                </a:cubicBezTo>
                <a:cubicBezTo>
                  <a:pt x="38" y="132"/>
                  <a:pt x="38" y="131"/>
                  <a:pt x="37" y="129"/>
                </a:cubicBezTo>
                <a:cubicBezTo>
                  <a:pt x="36" y="128"/>
                  <a:pt x="35" y="127"/>
                  <a:pt x="35" y="127"/>
                </a:cubicBezTo>
                <a:cubicBezTo>
                  <a:pt x="34" y="127"/>
                  <a:pt x="32" y="125"/>
                  <a:pt x="32" y="125"/>
                </a:cubicBezTo>
                <a:cubicBezTo>
                  <a:pt x="31" y="124"/>
                  <a:pt x="30" y="123"/>
                  <a:pt x="30" y="123"/>
                </a:cubicBezTo>
                <a:cubicBezTo>
                  <a:pt x="30" y="123"/>
                  <a:pt x="30" y="121"/>
                  <a:pt x="30" y="120"/>
                </a:cubicBezTo>
                <a:cubicBezTo>
                  <a:pt x="31" y="120"/>
                  <a:pt x="31" y="120"/>
                  <a:pt x="32" y="120"/>
                </a:cubicBezTo>
                <a:cubicBezTo>
                  <a:pt x="33" y="121"/>
                  <a:pt x="34" y="121"/>
                  <a:pt x="35" y="121"/>
                </a:cubicBezTo>
                <a:cubicBezTo>
                  <a:pt x="36" y="121"/>
                  <a:pt x="37" y="121"/>
                  <a:pt x="38" y="121"/>
                </a:cubicBezTo>
                <a:cubicBezTo>
                  <a:pt x="38" y="121"/>
                  <a:pt x="41" y="120"/>
                  <a:pt x="41" y="120"/>
                </a:cubicBezTo>
                <a:cubicBezTo>
                  <a:pt x="42" y="120"/>
                  <a:pt x="42" y="118"/>
                  <a:pt x="43" y="118"/>
                </a:cubicBezTo>
                <a:cubicBezTo>
                  <a:pt x="43" y="118"/>
                  <a:pt x="44" y="117"/>
                  <a:pt x="43" y="116"/>
                </a:cubicBezTo>
                <a:cubicBezTo>
                  <a:pt x="43" y="116"/>
                  <a:pt x="41" y="115"/>
                  <a:pt x="41" y="115"/>
                </a:cubicBezTo>
                <a:cubicBezTo>
                  <a:pt x="40" y="115"/>
                  <a:pt x="39" y="114"/>
                  <a:pt x="39" y="113"/>
                </a:cubicBezTo>
                <a:cubicBezTo>
                  <a:pt x="38" y="113"/>
                  <a:pt x="37" y="112"/>
                  <a:pt x="37" y="111"/>
                </a:cubicBezTo>
                <a:cubicBezTo>
                  <a:pt x="36" y="111"/>
                  <a:pt x="36" y="112"/>
                  <a:pt x="35" y="112"/>
                </a:cubicBezTo>
                <a:cubicBezTo>
                  <a:pt x="34" y="111"/>
                  <a:pt x="33" y="110"/>
                  <a:pt x="32" y="109"/>
                </a:cubicBezTo>
                <a:cubicBezTo>
                  <a:pt x="32" y="108"/>
                  <a:pt x="32" y="108"/>
                  <a:pt x="31" y="107"/>
                </a:cubicBezTo>
                <a:cubicBezTo>
                  <a:pt x="30" y="107"/>
                  <a:pt x="29" y="106"/>
                  <a:pt x="28" y="106"/>
                </a:cubicBezTo>
                <a:cubicBezTo>
                  <a:pt x="27" y="106"/>
                  <a:pt x="27" y="107"/>
                  <a:pt x="25" y="106"/>
                </a:cubicBezTo>
                <a:cubicBezTo>
                  <a:pt x="23" y="106"/>
                  <a:pt x="21" y="105"/>
                  <a:pt x="21" y="104"/>
                </a:cubicBezTo>
                <a:cubicBezTo>
                  <a:pt x="22" y="103"/>
                  <a:pt x="21" y="103"/>
                  <a:pt x="22" y="102"/>
                </a:cubicBezTo>
                <a:cubicBezTo>
                  <a:pt x="22" y="101"/>
                  <a:pt x="22" y="99"/>
                  <a:pt x="22" y="98"/>
                </a:cubicBezTo>
                <a:cubicBezTo>
                  <a:pt x="22" y="97"/>
                  <a:pt x="21" y="98"/>
                  <a:pt x="21" y="95"/>
                </a:cubicBezTo>
                <a:cubicBezTo>
                  <a:pt x="20" y="92"/>
                  <a:pt x="22" y="93"/>
                  <a:pt x="22" y="93"/>
                </a:cubicBezTo>
                <a:cubicBezTo>
                  <a:pt x="22" y="93"/>
                  <a:pt x="23" y="91"/>
                  <a:pt x="23" y="90"/>
                </a:cubicBezTo>
                <a:cubicBezTo>
                  <a:pt x="23" y="90"/>
                  <a:pt x="24" y="87"/>
                  <a:pt x="24" y="87"/>
                </a:cubicBezTo>
                <a:cubicBezTo>
                  <a:pt x="27" y="83"/>
                  <a:pt x="27" y="83"/>
                  <a:pt x="27" y="83"/>
                </a:cubicBezTo>
                <a:cubicBezTo>
                  <a:pt x="27" y="80"/>
                  <a:pt x="27" y="80"/>
                  <a:pt x="27" y="80"/>
                </a:cubicBezTo>
                <a:cubicBezTo>
                  <a:pt x="27" y="76"/>
                  <a:pt x="27" y="76"/>
                  <a:pt x="27" y="76"/>
                </a:cubicBezTo>
                <a:cubicBezTo>
                  <a:pt x="27" y="73"/>
                  <a:pt x="27" y="73"/>
                  <a:pt x="27" y="73"/>
                </a:cubicBezTo>
                <a:cubicBezTo>
                  <a:pt x="24" y="72"/>
                  <a:pt x="24" y="72"/>
                  <a:pt x="24" y="72"/>
                </a:cubicBezTo>
                <a:cubicBezTo>
                  <a:pt x="18" y="71"/>
                  <a:pt x="18" y="71"/>
                  <a:pt x="18" y="71"/>
                </a:cubicBezTo>
                <a:cubicBezTo>
                  <a:pt x="18" y="71"/>
                  <a:pt x="18" y="73"/>
                  <a:pt x="17" y="73"/>
                </a:cubicBezTo>
                <a:cubicBezTo>
                  <a:pt x="17" y="73"/>
                  <a:pt x="16" y="74"/>
                  <a:pt x="15" y="74"/>
                </a:cubicBezTo>
                <a:cubicBezTo>
                  <a:pt x="14" y="73"/>
                  <a:pt x="14" y="73"/>
                  <a:pt x="14" y="73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67"/>
                  <a:pt x="16" y="67"/>
                  <a:pt x="16" y="67"/>
                </a:cubicBezTo>
                <a:cubicBezTo>
                  <a:pt x="16" y="67"/>
                  <a:pt x="15" y="65"/>
                  <a:pt x="14" y="63"/>
                </a:cubicBezTo>
                <a:cubicBezTo>
                  <a:pt x="13" y="62"/>
                  <a:pt x="12" y="61"/>
                  <a:pt x="12" y="61"/>
                </a:cubicBezTo>
                <a:cubicBezTo>
                  <a:pt x="15" y="59"/>
                  <a:pt x="15" y="59"/>
                  <a:pt x="15" y="59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7"/>
                  <a:pt x="16" y="57"/>
                  <a:pt x="16" y="57"/>
                </a:cubicBezTo>
                <a:cubicBezTo>
                  <a:pt x="16" y="57"/>
                  <a:pt x="18" y="59"/>
                  <a:pt x="20" y="59"/>
                </a:cubicBezTo>
                <a:cubicBezTo>
                  <a:pt x="21" y="59"/>
                  <a:pt x="20" y="59"/>
                  <a:pt x="22" y="58"/>
                </a:cubicBezTo>
                <a:cubicBezTo>
                  <a:pt x="24" y="58"/>
                  <a:pt x="27" y="55"/>
                  <a:pt x="27" y="55"/>
                </a:cubicBezTo>
                <a:cubicBezTo>
                  <a:pt x="27" y="55"/>
                  <a:pt x="25" y="53"/>
                  <a:pt x="24" y="53"/>
                </a:cubicBezTo>
                <a:cubicBezTo>
                  <a:pt x="23" y="54"/>
                  <a:pt x="24" y="54"/>
                  <a:pt x="21" y="54"/>
                </a:cubicBezTo>
                <a:cubicBezTo>
                  <a:pt x="18" y="53"/>
                  <a:pt x="17" y="52"/>
                  <a:pt x="17" y="52"/>
                </a:cubicBezTo>
                <a:cubicBezTo>
                  <a:pt x="17" y="52"/>
                  <a:pt x="16" y="52"/>
                  <a:pt x="15" y="52"/>
                </a:cubicBezTo>
                <a:cubicBezTo>
                  <a:pt x="14" y="52"/>
                  <a:pt x="14" y="52"/>
                  <a:pt x="13" y="51"/>
                </a:cubicBezTo>
                <a:cubicBezTo>
                  <a:pt x="11" y="49"/>
                  <a:pt x="9" y="47"/>
                  <a:pt x="9" y="47"/>
                </a:cubicBezTo>
                <a:cubicBezTo>
                  <a:pt x="9" y="47"/>
                  <a:pt x="7" y="48"/>
                  <a:pt x="7" y="47"/>
                </a:cubicBezTo>
                <a:cubicBezTo>
                  <a:pt x="7" y="46"/>
                  <a:pt x="8" y="45"/>
                  <a:pt x="8" y="45"/>
                </a:cubicBezTo>
                <a:cubicBezTo>
                  <a:pt x="7" y="43"/>
                  <a:pt x="7" y="43"/>
                  <a:pt x="7" y="43"/>
                </a:cubicBezTo>
                <a:cubicBezTo>
                  <a:pt x="7" y="43"/>
                  <a:pt x="9" y="43"/>
                  <a:pt x="10" y="42"/>
                </a:cubicBezTo>
                <a:cubicBezTo>
                  <a:pt x="11" y="42"/>
                  <a:pt x="11" y="39"/>
                  <a:pt x="10" y="39"/>
                </a:cubicBezTo>
                <a:cubicBezTo>
                  <a:pt x="9" y="39"/>
                  <a:pt x="8" y="38"/>
                  <a:pt x="7" y="39"/>
                </a:cubicBezTo>
                <a:cubicBezTo>
                  <a:pt x="6" y="39"/>
                  <a:pt x="5" y="40"/>
                  <a:pt x="5" y="40"/>
                </a:cubicBezTo>
                <a:cubicBezTo>
                  <a:pt x="4" y="40"/>
                  <a:pt x="2" y="39"/>
                  <a:pt x="2" y="38"/>
                </a:cubicBezTo>
                <a:cubicBezTo>
                  <a:pt x="2" y="37"/>
                  <a:pt x="1" y="37"/>
                  <a:pt x="3" y="36"/>
                </a:cubicBezTo>
                <a:cubicBezTo>
                  <a:pt x="4" y="36"/>
                  <a:pt x="5" y="34"/>
                  <a:pt x="5" y="34"/>
                </a:cubicBezTo>
                <a:cubicBezTo>
                  <a:pt x="3" y="31"/>
                  <a:pt x="3" y="31"/>
                  <a:pt x="3" y="31"/>
                </a:cubicBezTo>
                <a:cubicBezTo>
                  <a:pt x="4" y="25"/>
                  <a:pt x="4" y="25"/>
                  <a:pt x="4" y="2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2"/>
                  <a:pt x="0" y="22"/>
                  <a:pt x="0" y="22"/>
                </a:cubicBezTo>
                <a:cubicBezTo>
                  <a:pt x="4" y="20"/>
                  <a:pt x="4" y="20"/>
                  <a:pt x="4" y="20"/>
                </a:cubicBezTo>
                <a:cubicBezTo>
                  <a:pt x="8" y="14"/>
                  <a:pt x="8" y="14"/>
                  <a:pt x="8" y="14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10" y="15"/>
                  <a:pt x="11" y="14"/>
                </a:cubicBezTo>
                <a:close/>
              </a:path>
            </a:pathLst>
          </a:custGeom>
          <a:solidFill>
            <a:schemeClr val="accent2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sp>
        <p:nvSpPr>
          <p:cNvPr id="68" name="Freeform 109"/>
          <p:cNvSpPr>
            <a:spLocks noEditPoints="1"/>
          </p:cNvSpPr>
          <p:nvPr userDrawn="1"/>
        </p:nvSpPr>
        <p:spPr bwMode="auto">
          <a:xfrm>
            <a:off x="13287547" y="7108676"/>
            <a:ext cx="1349059" cy="2472565"/>
          </a:xfrm>
          <a:custGeom>
            <a:avLst/>
            <a:gdLst>
              <a:gd name="T0" fmla="*/ 29 w 291"/>
              <a:gd name="T1" fmla="*/ 540 h 550"/>
              <a:gd name="T2" fmla="*/ 96 w 291"/>
              <a:gd name="T3" fmla="*/ 541 h 550"/>
              <a:gd name="T4" fmla="*/ 173 w 291"/>
              <a:gd name="T5" fmla="*/ 531 h 550"/>
              <a:gd name="T6" fmla="*/ 212 w 291"/>
              <a:gd name="T7" fmla="*/ 534 h 550"/>
              <a:gd name="T8" fmla="*/ 254 w 291"/>
              <a:gd name="T9" fmla="*/ 506 h 550"/>
              <a:gd name="T10" fmla="*/ 285 w 291"/>
              <a:gd name="T11" fmla="*/ 469 h 550"/>
              <a:gd name="T12" fmla="*/ 250 w 291"/>
              <a:gd name="T13" fmla="*/ 407 h 550"/>
              <a:gd name="T14" fmla="*/ 238 w 291"/>
              <a:gd name="T15" fmla="*/ 368 h 550"/>
              <a:gd name="T16" fmla="*/ 207 w 291"/>
              <a:gd name="T17" fmla="*/ 282 h 550"/>
              <a:gd name="T18" fmla="*/ 158 w 291"/>
              <a:gd name="T19" fmla="*/ 243 h 550"/>
              <a:gd name="T20" fmla="*/ 165 w 291"/>
              <a:gd name="T21" fmla="*/ 227 h 550"/>
              <a:gd name="T22" fmla="*/ 220 w 291"/>
              <a:gd name="T23" fmla="*/ 173 h 550"/>
              <a:gd name="T24" fmla="*/ 167 w 291"/>
              <a:gd name="T25" fmla="*/ 157 h 550"/>
              <a:gd name="T26" fmla="*/ 143 w 291"/>
              <a:gd name="T27" fmla="*/ 156 h 550"/>
              <a:gd name="T28" fmla="*/ 166 w 291"/>
              <a:gd name="T29" fmla="*/ 136 h 550"/>
              <a:gd name="T30" fmla="*/ 157 w 291"/>
              <a:gd name="T31" fmla="*/ 107 h 550"/>
              <a:gd name="T32" fmla="*/ 136 w 291"/>
              <a:gd name="T33" fmla="*/ 106 h 550"/>
              <a:gd name="T34" fmla="*/ 128 w 291"/>
              <a:gd name="T35" fmla="*/ 138 h 550"/>
              <a:gd name="T36" fmla="*/ 111 w 291"/>
              <a:gd name="T37" fmla="*/ 142 h 550"/>
              <a:gd name="T38" fmla="*/ 107 w 291"/>
              <a:gd name="T39" fmla="*/ 165 h 550"/>
              <a:gd name="T40" fmla="*/ 90 w 291"/>
              <a:gd name="T41" fmla="*/ 144 h 550"/>
              <a:gd name="T42" fmla="*/ 84 w 291"/>
              <a:gd name="T43" fmla="*/ 159 h 550"/>
              <a:gd name="T44" fmla="*/ 104 w 291"/>
              <a:gd name="T45" fmla="*/ 172 h 550"/>
              <a:gd name="T46" fmla="*/ 84 w 291"/>
              <a:gd name="T47" fmla="*/ 191 h 550"/>
              <a:gd name="T48" fmla="*/ 95 w 291"/>
              <a:gd name="T49" fmla="*/ 210 h 550"/>
              <a:gd name="T50" fmla="*/ 65 w 291"/>
              <a:gd name="T51" fmla="*/ 241 h 550"/>
              <a:gd name="T52" fmla="*/ 87 w 291"/>
              <a:gd name="T53" fmla="*/ 231 h 550"/>
              <a:gd name="T54" fmla="*/ 83 w 291"/>
              <a:gd name="T55" fmla="*/ 256 h 550"/>
              <a:gd name="T56" fmla="*/ 101 w 291"/>
              <a:gd name="T57" fmla="*/ 237 h 550"/>
              <a:gd name="T58" fmla="*/ 98 w 291"/>
              <a:gd name="T59" fmla="*/ 306 h 550"/>
              <a:gd name="T60" fmla="*/ 133 w 291"/>
              <a:gd name="T61" fmla="*/ 306 h 550"/>
              <a:gd name="T62" fmla="*/ 142 w 291"/>
              <a:gd name="T63" fmla="*/ 337 h 550"/>
              <a:gd name="T64" fmla="*/ 144 w 291"/>
              <a:gd name="T65" fmla="*/ 382 h 550"/>
              <a:gd name="T66" fmla="*/ 97 w 291"/>
              <a:gd name="T67" fmla="*/ 376 h 550"/>
              <a:gd name="T68" fmla="*/ 103 w 291"/>
              <a:gd name="T69" fmla="*/ 422 h 550"/>
              <a:gd name="T70" fmla="*/ 62 w 291"/>
              <a:gd name="T71" fmla="*/ 461 h 550"/>
              <a:gd name="T72" fmla="*/ 101 w 291"/>
              <a:gd name="T73" fmla="*/ 472 h 550"/>
              <a:gd name="T74" fmla="*/ 139 w 291"/>
              <a:gd name="T75" fmla="*/ 482 h 550"/>
              <a:gd name="T76" fmla="*/ 50 w 291"/>
              <a:gd name="T77" fmla="*/ 266 h 550"/>
              <a:gd name="T78" fmla="*/ 80 w 291"/>
              <a:gd name="T79" fmla="*/ 314 h 550"/>
              <a:gd name="T80" fmla="*/ 41 w 291"/>
              <a:gd name="T81" fmla="*/ 324 h 550"/>
              <a:gd name="T82" fmla="*/ 13 w 291"/>
              <a:gd name="T83" fmla="*/ 287 h 550"/>
              <a:gd name="T84" fmla="*/ 75 w 291"/>
              <a:gd name="T85" fmla="*/ 227 h 550"/>
              <a:gd name="T86" fmla="*/ 103 w 291"/>
              <a:gd name="T87" fmla="*/ 263 h 550"/>
              <a:gd name="T88" fmla="*/ 65 w 291"/>
              <a:gd name="T89" fmla="*/ 199 h 550"/>
              <a:gd name="T90" fmla="*/ 78 w 291"/>
              <a:gd name="T91" fmla="*/ 171 h 550"/>
              <a:gd name="T92" fmla="*/ 46 w 291"/>
              <a:gd name="T93" fmla="*/ 177 h 550"/>
              <a:gd name="T94" fmla="*/ 59 w 291"/>
              <a:gd name="T95" fmla="*/ 158 h 550"/>
              <a:gd name="T96" fmla="*/ 69 w 291"/>
              <a:gd name="T97" fmla="*/ 132 h 550"/>
              <a:gd name="T98" fmla="*/ 80 w 291"/>
              <a:gd name="T99" fmla="*/ 106 h 550"/>
              <a:gd name="T100" fmla="*/ 94 w 291"/>
              <a:gd name="T101" fmla="*/ 116 h 550"/>
              <a:gd name="T102" fmla="*/ 267 w 291"/>
              <a:gd name="T103" fmla="*/ 15 h 550"/>
              <a:gd name="T104" fmla="*/ 245 w 291"/>
              <a:gd name="T105" fmla="*/ 27 h 550"/>
              <a:gd name="T106" fmla="*/ 269 w 291"/>
              <a:gd name="T107" fmla="*/ 2 h 550"/>
              <a:gd name="T108" fmla="*/ 259 w 291"/>
              <a:gd name="T109" fmla="*/ 29 h 550"/>
              <a:gd name="T110" fmla="*/ 243 w 291"/>
              <a:gd name="T111" fmla="*/ 64 h 550"/>
              <a:gd name="T112" fmla="*/ 221 w 291"/>
              <a:gd name="T113" fmla="*/ 72 h 550"/>
              <a:gd name="T114" fmla="*/ 205 w 291"/>
              <a:gd name="T115" fmla="*/ 80 h 550"/>
              <a:gd name="T116" fmla="*/ 204 w 291"/>
              <a:gd name="T117" fmla="*/ 75 h 550"/>
              <a:gd name="T118" fmla="*/ 191 w 291"/>
              <a:gd name="T119" fmla="*/ 91 h 550"/>
              <a:gd name="T120" fmla="*/ 187 w 291"/>
              <a:gd name="T121" fmla="*/ 92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1" h="550">
                <a:moveTo>
                  <a:pt x="73" y="501"/>
                </a:moveTo>
                <a:cubicBezTo>
                  <a:pt x="69" y="504"/>
                  <a:pt x="69" y="504"/>
                  <a:pt x="69" y="504"/>
                </a:cubicBezTo>
                <a:cubicBezTo>
                  <a:pt x="69" y="508"/>
                  <a:pt x="69" y="508"/>
                  <a:pt x="69" y="508"/>
                </a:cubicBezTo>
                <a:cubicBezTo>
                  <a:pt x="67" y="512"/>
                  <a:pt x="67" y="512"/>
                  <a:pt x="67" y="512"/>
                </a:cubicBezTo>
                <a:cubicBezTo>
                  <a:pt x="67" y="512"/>
                  <a:pt x="65" y="513"/>
                  <a:pt x="65" y="514"/>
                </a:cubicBezTo>
                <a:cubicBezTo>
                  <a:pt x="64" y="515"/>
                  <a:pt x="60" y="518"/>
                  <a:pt x="60" y="518"/>
                </a:cubicBezTo>
                <a:cubicBezTo>
                  <a:pt x="60" y="518"/>
                  <a:pt x="60" y="519"/>
                  <a:pt x="59" y="519"/>
                </a:cubicBezTo>
                <a:cubicBezTo>
                  <a:pt x="58" y="519"/>
                  <a:pt x="51" y="522"/>
                  <a:pt x="51" y="522"/>
                </a:cubicBezTo>
                <a:cubicBezTo>
                  <a:pt x="49" y="526"/>
                  <a:pt x="49" y="526"/>
                  <a:pt x="49" y="526"/>
                </a:cubicBezTo>
                <a:cubicBezTo>
                  <a:pt x="45" y="527"/>
                  <a:pt x="45" y="527"/>
                  <a:pt x="45" y="527"/>
                </a:cubicBezTo>
                <a:cubicBezTo>
                  <a:pt x="42" y="532"/>
                  <a:pt x="42" y="532"/>
                  <a:pt x="42" y="532"/>
                </a:cubicBezTo>
                <a:cubicBezTo>
                  <a:pt x="37" y="534"/>
                  <a:pt x="37" y="534"/>
                  <a:pt x="37" y="534"/>
                </a:cubicBezTo>
                <a:cubicBezTo>
                  <a:pt x="33" y="535"/>
                  <a:pt x="33" y="535"/>
                  <a:pt x="33" y="535"/>
                </a:cubicBezTo>
                <a:cubicBezTo>
                  <a:pt x="29" y="533"/>
                  <a:pt x="29" y="533"/>
                  <a:pt x="29" y="533"/>
                </a:cubicBezTo>
                <a:cubicBezTo>
                  <a:pt x="26" y="535"/>
                  <a:pt x="26" y="535"/>
                  <a:pt x="26" y="535"/>
                </a:cubicBezTo>
                <a:cubicBezTo>
                  <a:pt x="23" y="537"/>
                  <a:pt x="23" y="537"/>
                  <a:pt x="23" y="537"/>
                </a:cubicBezTo>
                <a:cubicBezTo>
                  <a:pt x="24" y="541"/>
                  <a:pt x="24" y="541"/>
                  <a:pt x="24" y="541"/>
                </a:cubicBezTo>
                <a:cubicBezTo>
                  <a:pt x="27" y="543"/>
                  <a:pt x="27" y="543"/>
                  <a:pt x="27" y="543"/>
                </a:cubicBezTo>
                <a:cubicBezTo>
                  <a:pt x="29" y="540"/>
                  <a:pt x="29" y="540"/>
                  <a:pt x="29" y="540"/>
                </a:cubicBezTo>
                <a:cubicBezTo>
                  <a:pt x="35" y="542"/>
                  <a:pt x="35" y="542"/>
                  <a:pt x="35" y="542"/>
                </a:cubicBezTo>
                <a:cubicBezTo>
                  <a:pt x="35" y="542"/>
                  <a:pt x="37" y="545"/>
                  <a:pt x="38" y="546"/>
                </a:cubicBezTo>
                <a:cubicBezTo>
                  <a:pt x="38" y="547"/>
                  <a:pt x="38" y="550"/>
                  <a:pt x="39" y="550"/>
                </a:cubicBezTo>
                <a:cubicBezTo>
                  <a:pt x="40" y="549"/>
                  <a:pt x="45" y="546"/>
                  <a:pt x="45" y="546"/>
                </a:cubicBezTo>
                <a:cubicBezTo>
                  <a:pt x="43" y="542"/>
                  <a:pt x="43" y="542"/>
                  <a:pt x="43" y="542"/>
                </a:cubicBezTo>
                <a:cubicBezTo>
                  <a:pt x="43" y="542"/>
                  <a:pt x="46" y="541"/>
                  <a:pt x="48" y="541"/>
                </a:cubicBezTo>
                <a:cubicBezTo>
                  <a:pt x="50" y="541"/>
                  <a:pt x="52" y="542"/>
                  <a:pt x="53" y="540"/>
                </a:cubicBezTo>
                <a:cubicBezTo>
                  <a:pt x="53" y="539"/>
                  <a:pt x="56" y="539"/>
                  <a:pt x="56" y="539"/>
                </a:cubicBezTo>
                <a:cubicBezTo>
                  <a:pt x="56" y="539"/>
                  <a:pt x="58" y="536"/>
                  <a:pt x="58" y="536"/>
                </a:cubicBezTo>
                <a:cubicBezTo>
                  <a:pt x="58" y="535"/>
                  <a:pt x="61" y="533"/>
                  <a:pt x="61" y="533"/>
                </a:cubicBezTo>
                <a:cubicBezTo>
                  <a:pt x="61" y="533"/>
                  <a:pt x="68" y="536"/>
                  <a:pt x="69" y="536"/>
                </a:cubicBezTo>
                <a:cubicBezTo>
                  <a:pt x="70" y="536"/>
                  <a:pt x="77" y="534"/>
                  <a:pt x="77" y="534"/>
                </a:cubicBezTo>
                <a:cubicBezTo>
                  <a:pt x="80" y="537"/>
                  <a:pt x="80" y="537"/>
                  <a:pt x="80" y="537"/>
                </a:cubicBezTo>
                <a:cubicBezTo>
                  <a:pt x="80" y="537"/>
                  <a:pt x="80" y="539"/>
                  <a:pt x="82" y="540"/>
                </a:cubicBezTo>
                <a:cubicBezTo>
                  <a:pt x="84" y="540"/>
                  <a:pt x="85" y="540"/>
                  <a:pt x="85" y="540"/>
                </a:cubicBezTo>
                <a:cubicBezTo>
                  <a:pt x="88" y="544"/>
                  <a:pt x="88" y="544"/>
                  <a:pt x="88" y="544"/>
                </a:cubicBezTo>
                <a:cubicBezTo>
                  <a:pt x="91" y="546"/>
                  <a:pt x="91" y="546"/>
                  <a:pt x="91" y="546"/>
                </a:cubicBezTo>
                <a:cubicBezTo>
                  <a:pt x="91" y="546"/>
                  <a:pt x="94" y="546"/>
                  <a:pt x="94" y="545"/>
                </a:cubicBezTo>
                <a:cubicBezTo>
                  <a:pt x="94" y="544"/>
                  <a:pt x="95" y="542"/>
                  <a:pt x="96" y="541"/>
                </a:cubicBezTo>
                <a:cubicBezTo>
                  <a:pt x="97" y="541"/>
                  <a:pt x="100" y="540"/>
                  <a:pt x="100" y="540"/>
                </a:cubicBezTo>
                <a:cubicBezTo>
                  <a:pt x="100" y="540"/>
                  <a:pt x="100" y="538"/>
                  <a:pt x="100" y="537"/>
                </a:cubicBezTo>
                <a:cubicBezTo>
                  <a:pt x="100" y="535"/>
                  <a:pt x="100" y="532"/>
                  <a:pt x="101" y="531"/>
                </a:cubicBezTo>
                <a:cubicBezTo>
                  <a:pt x="101" y="531"/>
                  <a:pt x="104" y="527"/>
                  <a:pt x="104" y="527"/>
                </a:cubicBezTo>
                <a:cubicBezTo>
                  <a:pt x="109" y="526"/>
                  <a:pt x="109" y="526"/>
                  <a:pt x="109" y="526"/>
                </a:cubicBezTo>
                <a:cubicBezTo>
                  <a:pt x="121" y="525"/>
                  <a:pt x="121" y="525"/>
                  <a:pt x="121" y="525"/>
                </a:cubicBezTo>
                <a:cubicBezTo>
                  <a:pt x="125" y="525"/>
                  <a:pt x="125" y="525"/>
                  <a:pt x="125" y="525"/>
                </a:cubicBezTo>
                <a:cubicBezTo>
                  <a:pt x="130" y="529"/>
                  <a:pt x="130" y="529"/>
                  <a:pt x="130" y="529"/>
                </a:cubicBezTo>
                <a:cubicBezTo>
                  <a:pt x="135" y="534"/>
                  <a:pt x="135" y="534"/>
                  <a:pt x="135" y="534"/>
                </a:cubicBezTo>
                <a:cubicBezTo>
                  <a:pt x="135" y="534"/>
                  <a:pt x="138" y="538"/>
                  <a:pt x="138" y="537"/>
                </a:cubicBezTo>
                <a:cubicBezTo>
                  <a:pt x="139" y="535"/>
                  <a:pt x="140" y="531"/>
                  <a:pt x="141" y="531"/>
                </a:cubicBezTo>
                <a:cubicBezTo>
                  <a:pt x="142" y="531"/>
                  <a:pt x="145" y="535"/>
                  <a:pt x="145" y="535"/>
                </a:cubicBezTo>
                <a:cubicBezTo>
                  <a:pt x="149" y="536"/>
                  <a:pt x="149" y="536"/>
                  <a:pt x="149" y="536"/>
                </a:cubicBezTo>
                <a:cubicBezTo>
                  <a:pt x="152" y="536"/>
                  <a:pt x="152" y="536"/>
                  <a:pt x="152" y="536"/>
                </a:cubicBezTo>
                <a:cubicBezTo>
                  <a:pt x="155" y="533"/>
                  <a:pt x="155" y="533"/>
                  <a:pt x="155" y="533"/>
                </a:cubicBezTo>
                <a:cubicBezTo>
                  <a:pt x="153" y="530"/>
                  <a:pt x="153" y="530"/>
                  <a:pt x="153" y="530"/>
                </a:cubicBezTo>
                <a:cubicBezTo>
                  <a:pt x="157" y="531"/>
                  <a:pt x="157" y="531"/>
                  <a:pt x="157" y="531"/>
                </a:cubicBezTo>
                <a:cubicBezTo>
                  <a:pt x="168" y="532"/>
                  <a:pt x="168" y="532"/>
                  <a:pt x="168" y="532"/>
                </a:cubicBezTo>
                <a:cubicBezTo>
                  <a:pt x="173" y="531"/>
                  <a:pt x="173" y="531"/>
                  <a:pt x="173" y="531"/>
                </a:cubicBezTo>
                <a:cubicBezTo>
                  <a:pt x="177" y="530"/>
                  <a:pt x="177" y="530"/>
                  <a:pt x="177" y="530"/>
                </a:cubicBezTo>
                <a:cubicBezTo>
                  <a:pt x="177" y="532"/>
                  <a:pt x="177" y="532"/>
                  <a:pt x="177" y="532"/>
                </a:cubicBezTo>
                <a:cubicBezTo>
                  <a:pt x="171" y="534"/>
                  <a:pt x="171" y="534"/>
                  <a:pt x="171" y="534"/>
                </a:cubicBezTo>
                <a:cubicBezTo>
                  <a:pt x="171" y="534"/>
                  <a:pt x="168" y="534"/>
                  <a:pt x="169" y="535"/>
                </a:cubicBezTo>
                <a:cubicBezTo>
                  <a:pt x="170" y="537"/>
                  <a:pt x="175" y="539"/>
                  <a:pt x="175" y="539"/>
                </a:cubicBezTo>
                <a:cubicBezTo>
                  <a:pt x="175" y="539"/>
                  <a:pt x="172" y="540"/>
                  <a:pt x="176" y="540"/>
                </a:cubicBezTo>
                <a:cubicBezTo>
                  <a:pt x="180" y="540"/>
                  <a:pt x="182" y="539"/>
                  <a:pt x="182" y="539"/>
                </a:cubicBezTo>
                <a:cubicBezTo>
                  <a:pt x="185" y="536"/>
                  <a:pt x="185" y="536"/>
                  <a:pt x="185" y="536"/>
                </a:cubicBezTo>
                <a:cubicBezTo>
                  <a:pt x="183" y="534"/>
                  <a:pt x="183" y="534"/>
                  <a:pt x="183" y="534"/>
                </a:cubicBezTo>
                <a:cubicBezTo>
                  <a:pt x="178" y="533"/>
                  <a:pt x="178" y="533"/>
                  <a:pt x="178" y="533"/>
                </a:cubicBezTo>
                <a:cubicBezTo>
                  <a:pt x="179" y="529"/>
                  <a:pt x="179" y="529"/>
                  <a:pt x="179" y="529"/>
                </a:cubicBezTo>
                <a:cubicBezTo>
                  <a:pt x="180" y="529"/>
                  <a:pt x="180" y="529"/>
                  <a:pt x="180" y="529"/>
                </a:cubicBezTo>
                <a:cubicBezTo>
                  <a:pt x="183" y="532"/>
                  <a:pt x="183" y="532"/>
                  <a:pt x="183" y="532"/>
                </a:cubicBezTo>
                <a:cubicBezTo>
                  <a:pt x="186" y="530"/>
                  <a:pt x="186" y="530"/>
                  <a:pt x="186" y="530"/>
                </a:cubicBezTo>
                <a:cubicBezTo>
                  <a:pt x="190" y="531"/>
                  <a:pt x="190" y="531"/>
                  <a:pt x="190" y="531"/>
                </a:cubicBezTo>
                <a:cubicBezTo>
                  <a:pt x="192" y="535"/>
                  <a:pt x="192" y="535"/>
                  <a:pt x="192" y="535"/>
                </a:cubicBezTo>
                <a:cubicBezTo>
                  <a:pt x="192" y="535"/>
                  <a:pt x="194" y="537"/>
                  <a:pt x="196" y="535"/>
                </a:cubicBezTo>
                <a:cubicBezTo>
                  <a:pt x="198" y="534"/>
                  <a:pt x="200" y="533"/>
                  <a:pt x="200" y="533"/>
                </a:cubicBezTo>
                <a:cubicBezTo>
                  <a:pt x="212" y="534"/>
                  <a:pt x="212" y="534"/>
                  <a:pt x="212" y="534"/>
                </a:cubicBezTo>
                <a:cubicBezTo>
                  <a:pt x="212" y="534"/>
                  <a:pt x="218" y="533"/>
                  <a:pt x="219" y="535"/>
                </a:cubicBezTo>
                <a:cubicBezTo>
                  <a:pt x="220" y="536"/>
                  <a:pt x="223" y="538"/>
                  <a:pt x="223" y="538"/>
                </a:cubicBezTo>
                <a:cubicBezTo>
                  <a:pt x="228" y="539"/>
                  <a:pt x="228" y="539"/>
                  <a:pt x="228" y="539"/>
                </a:cubicBezTo>
                <a:cubicBezTo>
                  <a:pt x="233" y="539"/>
                  <a:pt x="233" y="539"/>
                  <a:pt x="233" y="539"/>
                </a:cubicBezTo>
                <a:cubicBezTo>
                  <a:pt x="233" y="539"/>
                  <a:pt x="235" y="537"/>
                  <a:pt x="236" y="536"/>
                </a:cubicBezTo>
                <a:cubicBezTo>
                  <a:pt x="238" y="536"/>
                  <a:pt x="241" y="534"/>
                  <a:pt x="242" y="534"/>
                </a:cubicBezTo>
                <a:cubicBezTo>
                  <a:pt x="244" y="534"/>
                  <a:pt x="249" y="533"/>
                  <a:pt x="249" y="533"/>
                </a:cubicBezTo>
                <a:cubicBezTo>
                  <a:pt x="250" y="533"/>
                  <a:pt x="251" y="534"/>
                  <a:pt x="253" y="533"/>
                </a:cubicBezTo>
                <a:cubicBezTo>
                  <a:pt x="254" y="533"/>
                  <a:pt x="257" y="528"/>
                  <a:pt x="257" y="528"/>
                </a:cubicBezTo>
                <a:cubicBezTo>
                  <a:pt x="257" y="528"/>
                  <a:pt x="258" y="526"/>
                  <a:pt x="260" y="526"/>
                </a:cubicBezTo>
                <a:cubicBezTo>
                  <a:pt x="262" y="526"/>
                  <a:pt x="265" y="526"/>
                  <a:pt x="266" y="525"/>
                </a:cubicBezTo>
                <a:cubicBezTo>
                  <a:pt x="267" y="523"/>
                  <a:pt x="268" y="522"/>
                  <a:pt x="269" y="521"/>
                </a:cubicBezTo>
                <a:cubicBezTo>
                  <a:pt x="270" y="520"/>
                  <a:pt x="272" y="517"/>
                  <a:pt x="271" y="516"/>
                </a:cubicBezTo>
                <a:cubicBezTo>
                  <a:pt x="271" y="515"/>
                  <a:pt x="272" y="511"/>
                  <a:pt x="272" y="511"/>
                </a:cubicBezTo>
                <a:cubicBezTo>
                  <a:pt x="272" y="511"/>
                  <a:pt x="269" y="511"/>
                  <a:pt x="268" y="511"/>
                </a:cubicBezTo>
                <a:cubicBezTo>
                  <a:pt x="267" y="510"/>
                  <a:pt x="263" y="511"/>
                  <a:pt x="262" y="510"/>
                </a:cubicBezTo>
                <a:cubicBezTo>
                  <a:pt x="261" y="510"/>
                  <a:pt x="257" y="510"/>
                  <a:pt x="257" y="510"/>
                </a:cubicBezTo>
                <a:cubicBezTo>
                  <a:pt x="256" y="508"/>
                  <a:pt x="256" y="508"/>
                  <a:pt x="256" y="508"/>
                </a:cubicBezTo>
                <a:cubicBezTo>
                  <a:pt x="256" y="508"/>
                  <a:pt x="255" y="507"/>
                  <a:pt x="254" y="506"/>
                </a:cubicBezTo>
                <a:cubicBezTo>
                  <a:pt x="253" y="506"/>
                  <a:pt x="254" y="506"/>
                  <a:pt x="252" y="505"/>
                </a:cubicBezTo>
                <a:cubicBezTo>
                  <a:pt x="251" y="505"/>
                  <a:pt x="249" y="503"/>
                  <a:pt x="249" y="503"/>
                </a:cubicBezTo>
                <a:cubicBezTo>
                  <a:pt x="246" y="502"/>
                  <a:pt x="246" y="502"/>
                  <a:pt x="246" y="502"/>
                </a:cubicBezTo>
                <a:cubicBezTo>
                  <a:pt x="242" y="502"/>
                  <a:pt x="242" y="502"/>
                  <a:pt x="242" y="502"/>
                </a:cubicBezTo>
                <a:cubicBezTo>
                  <a:pt x="246" y="500"/>
                  <a:pt x="246" y="500"/>
                  <a:pt x="246" y="500"/>
                </a:cubicBezTo>
                <a:cubicBezTo>
                  <a:pt x="246" y="500"/>
                  <a:pt x="250" y="500"/>
                  <a:pt x="251" y="500"/>
                </a:cubicBezTo>
                <a:cubicBezTo>
                  <a:pt x="252" y="501"/>
                  <a:pt x="256" y="501"/>
                  <a:pt x="256" y="500"/>
                </a:cubicBezTo>
                <a:cubicBezTo>
                  <a:pt x="257" y="500"/>
                  <a:pt x="260" y="495"/>
                  <a:pt x="260" y="495"/>
                </a:cubicBezTo>
                <a:cubicBezTo>
                  <a:pt x="259" y="492"/>
                  <a:pt x="259" y="492"/>
                  <a:pt x="259" y="492"/>
                </a:cubicBezTo>
                <a:cubicBezTo>
                  <a:pt x="257" y="490"/>
                  <a:pt x="257" y="490"/>
                  <a:pt x="257" y="490"/>
                </a:cubicBezTo>
                <a:cubicBezTo>
                  <a:pt x="253" y="491"/>
                  <a:pt x="253" y="491"/>
                  <a:pt x="253" y="491"/>
                </a:cubicBezTo>
                <a:cubicBezTo>
                  <a:pt x="259" y="488"/>
                  <a:pt x="259" y="488"/>
                  <a:pt x="259" y="488"/>
                </a:cubicBezTo>
                <a:cubicBezTo>
                  <a:pt x="261" y="486"/>
                  <a:pt x="261" y="486"/>
                  <a:pt x="261" y="486"/>
                </a:cubicBezTo>
                <a:cubicBezTo>
                  <a:pt x="264" y="488"/>
                  <a:pt x="264" y="488"/>
                  <a:pt x="264" y="488"/>
                </a:cubicBezTo>
                <a:cubicBezTo>
                  <a:pt x="264" y="488"/>
                  <a:pt x="269" y="489"/>
                  <a:pt x="269" y="488"/>
                </a:cubicBezTo>
                <a:cubicBezTo>
                  <a:pt x="270" y="487"/>
                  <a:pt x="271" y="485"/>
                  <a:pt x="271" y="485"/>
                </a:cubicBezTo>
                <a:cubicBezTo>
                  <a:pt x="271" y="482"/>
                  <a:pt x="271" y="482"/>
                  <a:pt x="271" y="482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69"/>
                  <a:pt x="285" y="469"/>
                  <a:pt x="285" y="469"/>
                </a:cubicBezTo>
                <a:cubicBezTo>
                  <a:pt x="286" y="463"/>
                  <a:pt x="286" y="463"/>
                  <a:pt x="286" y="463"/>
                </a:cubicBezTo>
                <a:cubicBezTo>
                  <a:pt x="291" y="454"/>
                  <a:pt x="291" y="454"/>
                  <a:pt x="291" y="454"/>
                </a:cubicBezTo>
                <a:cubicBezTo>
                  <a:pt x="290" y="442"/>
                  <a:pt x="290" y="442"/>
                  <a:pt x="290" y="442"/>
                </a:cubicBezTo>
                <a:cubicBezTo>
                  <a:pt x="285" y="434"/>
                  <a:pt x="285" y="434"/>
                  <a:pt x="285" y="434"/>
                </a:cubicBezTo>
                <a:cubicBezTo>
                  <a:pt x="285" y="434"/>
                  <a:pt x="279" y="429"/>
                  <a:pt x="277" y="428"/>
                </a:cubicBezTo>
                <a:cubicBezTo>
                  <a:pt x="275" y="428"/>
                  <a:pt x="264" y="425"/>
                  <a:pt x="264" y="425"/>
                </a:cubicBezTo>
                <a:cubicBezTo>
                  <a:pt x="256" y="423"/>
                  <a:pt x="256" y="423"/>
                  <a:pt x="256" y="423"/>
                </a:cubicBezTo>
                <a:cubicBezTo>
                  <a:pt x="252" y="425"/>
                  <a:pt x="252" y="425"/>
                  <a:pt x="252" y="425"/>
                </a:cubicBezTo>
                <a:cubicBezTo>
                  <a:pt x="251" y="428"/>
                  <a:pt x="251" y="428"/>
                  <a:pt x="251" y="428"/>
                </a:cubicBezTo>
                <a:cubicBezTo>
                  <a:pt x="248" y="430"/>
                  <a:pt x="248" y="430"/>
                  <a:pt x="248" y="430"/>
                </a:cubicBezTo>
                <a:cubicBezTo>
                  <a:pt x="248" y="430"/>
                  <a:pt x="245" y="432"/>
                  <a:pt x="245" y="432"/>
                </a:cubicBezTo>
                <a:cubicBezTo>
                  <a:pt x="244" y="432"/>
                  <a:pt x="242" y="429"/>
                  <a:pt x="242" y="429"/>
                </a:cubicBezTo>
                <a:cubicBezTo>
                  <a:pt x="242" y="429"/>
                  <a:pt x="239" y="426"/>
                  <a:pt x="239" y="426"/>
                </a:cubicBezTo>
                <a:cubicBezTo>
                  <a:pt x="238" y="426"/>
                  <a:pt x="235" y="425"/>
                  <a:pt x="235" y="425"/>
                </a:cubicBezTo>
                <a:cubicBezTo>
                  <a:pt x="239" y="422"/>
                  <a:pt x="239" y="422"/>
                  <a:pt x="239" y="422"/>
                </a:cubicBezTo>
                <a:cubicBezTo>
                  <a:pt x="244" y="420"/>
                  <a:pt x="244" y="420"/>
                  <a:pt x="244" y="420"/>
                </a:cubicBezTo>
                <a:cubicBezTo>
                  <a:pt x="244" y="420"/>
                  <a:pt x="246" y="418"/>
                  <a:pt x="246" y="417"/>
                </a:cubicBezTo>
                <a:cubicBezTo>
                  <a:pt x="247" y="417"/>
                  <a:pt x="249" y="415"/>
                  <a:pt x="249" y="415"/>
                </a:cubicBezTo>
                <a:cubicBezTo>
                  <a:pt x="250" y="407"/>
                  <a:pt x="250" y="407"/>
                  <a:pt x="250" y="407"/>
                </a:cubicBezTo>
                <a:cubicBezTo>
                  <a:pt x="248" y="399"/>
                  <a:pt x="248" y="399"/>
                  <a:pt x="248" y="399"/>
                </a:cubicBezTo>
                <a:cubicBezTo>
                  <a:pt x="245" y="395"/>
                  <a:pt x="245" y="395"/>
                  <a:pt x="245" y="395"/>
                </a:cubicBezTo>
                <a:cubicBezTo>
                  <a:pt x="243" y="391"/>
                  <a:pt x="243" y="391"/>
                  <a:pt x="243" y="391"/>
                </a:cubicBezTo>
                <a:cubicBezTo>
                  <a:pt x="241" y="391"/>
                  <a:pt x="241" y="391"/>
                  <a:pt x="241" y="391"/>
                </a:cubicBezTo>
                <a:cubicBezTo>
                  <a:pt x="237" y="388"/>
                  <a:pt x="237" y="388"/>
                  <a:pt x="237" y="388"/>
                </a:cubicBezTo>
                <a:cubicBezTo>
                  <a:pt x="234" y="384"/>
                  <a:pt x="234" y="384"/>
                  <a:pt x="234" y="384"/>
                </a:cubicBezTo>
                <a:cubicBezTo>
                  <a:pt x="233" y="381"/>
                  <a:pt x="233" y="381"/>
                  <a:pt x="233" y="381"/>
                </a:cubicBezTo>
                <a:cubicBezTo>
                  <a:pt x="234" y="379"/>
                  <a:pt x="234" y="379"/>
                  <a:pt x="234" y="379"/>
                </a:cubicBezTo>
                <a:cubicBezTo>
                  <a:pt x="235" y="380"/>
                  <a:pt x="235" y="380"/>
                  <a:pt x="235" y="380"/>
                </a:cubicBezTo>
                <a:cubicBezTo>
                  <a:pt x="235" y="380"/>
                  <a:pt x="235" y="382"/>
                  <a:pt x="236" y="382"/>
                </a:cubicBezTo>
                <a:cubicBezTo>
                  <a:pt x="236" y="383"/>
                  <a:pt x="237" y="384"/>
                  <a:pt x="237" y="384"/>
                </a:cubicBezTo>
                <a:cubicBezTo>
                  <a:pt x="238" y="385"/>
                  <a:pt x="242" y="387"/>
                  <a:pt x="242" y="387"/>
                </a:cubicBezTo>
                <a:cubicBezTo>
                  <a:pt x="244" y="387"/>
                  <a:pt x="244" y="387"/>
                  <a:pt x="244" y="387"/>
                </a:cubicBezTo>
                <a:cubicBezTo>
                  <a:pt x="246" y="390"/>
                  <a:pt x="246" y="390"/>
                  <a:pt x="246" y="390"/>
                </a:cubicBezTo>
                <a:cubicBezTo>
                  <a:pt x="246" y="390"/>
                  <a:pt x="247" y="387"/>
                  <a:pt x="247" y="387"/>
                </a:cubicBezTo>
                <a:cubicBezTo>
                  <a:pt x="247" y="386"/>
                  <a:pt x="244" y="382"/>
                  <a:pt x="244" y="382"/>
                </a:cubicBezTo>
                <a:cubicBezTo>
                  <a:pt x="243" y="382"/>
                  <a:pt x="242" y="378"/>
                  <a:pt x="242" y="378"/>
                </a:cubicBezTo>
                <a:cubicBezTo>
                  <a:pt x="241" y="377"/>
                  <a:pt x="239" y="371"/>
                  <a:pt x="239" y="371"/>
                </a:cubicBezTo>
                <a:cubicBezTo>
                  <a:pt x="239" y="371"/>
                  <a:pt x="238" y="369"/>
                  <a:pt x="238" y="368"/>
                </a:cubicBezTo>
                <a:cubicBezTo>
                  <a:pt x="238" y="368"/>
                  <a:pt x="238" y="363"/>
                  <a:pt x="238" y="363"/>
                </a:cubicBezTo>
                <a:cubicBezTo>
                  <a:pt x="240" y="362"/>
                  <a:pt x="240" y="362"/>
                  <a:pt x="240" y="362"/>
                </a:cubicBezTo>
                <a:cubicBezTo>
                  <a:pt x="242" y="360"/>
                  <a:pt x="242" y="360"/>
                  <a:pt x="242" y="360"/>
                </a:cubicBezTo>
                <a:cubicBezTo>
                  <a:pt x="242" y="360"/>
                  <a:pt x="241" y="360"/>
                  <a:pt x="241" y="359"/>
                </a:cubicBezTo>
                <a:cubicBezTo>
                  <a:pt x="240" y="357"/>
                  <a:pt x="238" y="355"/>
                  <a:pt x="238" y="355"/>
                </a:cubicBezTo>
                <a:cubicBezTo>
                  <a:pt x="238" y="355"/>
                  <a:pt x="236" y="354"/>
                  <a:pt x="235" y="353"/>
                </a:cubicBezTo>
                <a:cubicBezTo>
                  <a:pt x="235" y="351"/>
                  <a:pt x="234" y="349"/>
                  <a:pt x="234" y="349"/>
                </a:cubicBezTo>
                <a:cubicBezTo>
                  <a:pt x="234" y="348"/>
                  <a:pt x="233" y="342"/>
                  <a:pt x="233" y="342"/>
                </a:cubicBezTo>
                <a:cubicBezTo>
                  <a:pt x="228" y="337"/>
                  <a:pt x="228" y="337"/>
                  <a:pt x="228" y="337"/>
                </a:cubicBezTo>
                <a:cubicBezTo>
                  <a:pt x="228" y="337"/>
                  <a:pt x="226" y="335"/>
                  <a:pt x="225" y="334"/>
                </a:cubicBezTo>
                <a:cubicBezTo>
                  <a:pt x="225" y="334"/>
                  <a:pt x="222" y="333"/>
                  <a:pt x="222" y="333"/>
                </a:cubicBezTo>
                <a:cubicBezTo>
                  <a:pt x="221" y="333"/>
                  <a:pt x="216" y="330"/>
                  <a:pt x="216" y="330"/>
                </a:cubicBezTo>
                <a:cubicBezTo>
                  <a:pt x="216" y="330"/>
                  <a:pt x="212" y="325"/>
                  <a:pt x="212" y="324"/>
                </a:cubicBezTo>
                <a:cubicBezTo>
                  <a:pt x="212" y="323"/>
                  <a:pt x="210" y="317"/>
                  <a:pt x="210" y="317"/>
                </a:cubicBezTo>
                <a:cubicBezTo>
                  <a:pt x="210" y="313"/>
                  <a:pt x="210" y="313"/>
                  <a:pt x="210" y="313"/>
                </a:cubicBezTo>
                <a:cubicBezTo>
                  <a:pt x="208" y="305"/>
                  <a:pt x="208" y="305"/>
                  <a:pt x="208" y="305"/>
                </a:cubicBezTo>
                <a:cubicBezTo>
                  <a:pt x="207" y="297"/>
                  <a:pt x="207" y="297"/>
                  <a:pt x="207" y="297"/>
                </a:cubicBezTo>
                <a:cubicBezTo>
                  <a:pt x="207" y="289"/>
                  <a:pt x="207" y="289"/>
                  <a:pt x="207" y="289"/>
                </a:cubicBezTo>
                <a:cubicBezTo>
                  <a:pt x="207" y="282"/>
                  <a:pt x="207" y="282"/>
                  <a:pt x="207" y="282"/>
                </a:cubicBezTo>
                <a:cubicBezTo>
                  <a:pt x="207" y="276"/>
                  <a:pt x="207" y="276"/>
                  <a:pt x="207" y="276"/>
                </a:cubicBezTo>
                <a:cubicBezTo>
                  <a:pt x="202" y="270"/>
                  <a:pt x="202" y="270"/>
                  <a:pt x="202" y="270"/>
                </a:cubicBezTo>
                <a:cubicBezTo>
                  <a:pt x="200" y="264"/>
                  <a:pt x="200" y="264"/>
                  <a:pt x="200" y="264"/>
                </a:cubicBezTo>
                <a:cubicBezTo>
                  <a:pt x="194" y="258"/>
                  <a:pt x="194" y="258"/>
                  <a:pt x="194" y="258"/>
                </a:cubicBezTo>
                <a:cubicBezTo>
                  <a:pt x="190" y="253"/>
                  <a:pt x="190" y="253"/>
                  <a:pt x="190" y="253"/>
                </a:cubicBezTo>
                <a:cubicBezTo>
                  <a:pt x="187" y="252"/>
                  <a:pt x="187" y="252"/>
                  <a:pt x="187" y="252"/>
                </a:cubicBezTo>
                <a:cubicBezTo>
                  <a:pt x="182" y="246"/>
                  <a:pt x="182" y="246"/>
                  <a:pt x="182" y="246"/>
                </a:cubicBezTo>
                <a:cubicBezTo>
                  <a:pt x="178" y="245"/>
                  <a:pt x="178" y="245"/>
                  <a:pt x="178" y="245"/>
                </a:cubicBezTo>
                <a:cubicBezTo>
                  <a:pt x="174" y="247"/>
                  <a:pt x="174" y="247"/>
                  <a:pt x="174" y="247"/>
                </a:cubicBezTo>
                <a:cubicBezTo>
                  <a:pt x="170" y="248"/>
                  <a:pt x="170" y="248"/>
                  <a:pt x="170" y="248"/>
                </a:cubicBezTo>
                <a:cubicBezTo>
                  <a:pt x="166" y="249"/>
                  <a:pt x="166" y="249"/>
                  <a:pt x="166" y="249"/>
                </a:cubicBezTo>
                <a:cubicBezTo>
                  <a:pt x="159" y="246"/>
                  <a:pt x="159" y="246"/>
                  <a:pt x="159" y="246"/>
                </a:cubicBezTo>
                <a:cubicBezTo>
                  <a:pt x="156" y="243"/>
                  <a:pt x="156" y="243"/>
                  <a:pt x="156" y="243"/>
                </a:cubicBezTo>
                <a:cubicBezTo>
                  <a:pt x="152" y="242"/>
                  <a:pt x="152" y="242"/>
                  <a:pt x="152" y="242"/>
                </a:cubicBezTo>
                <a:cubicBezTo>
                  <a:pt x="150" y="242"/>
                  <a:pt x="150" y="242"/>
                  <a:pt x="150" y="242"/>
                </a:cubicBezTo>
                <a:cubicBezTo>
                  <a:pt x="150" y="242"/>
                  <a:pt x="150" y="241"/>
                  <a:pt x="150" y="241"/>
                </a:cubicBezTo>
                <a:cubicBezTo>
                  <a:pt x="150" y="241"/>
                  <a:pt x="152" y="241"/>
                  <a:pt x="152" y="241"/>
                </a:cubicBezTo>
                <a:cubicBezTo>
                  <a:pt x="152" y="241"/>
                  <a:pt x="154" y="242"/>
                  <a:pt x="155" y="242"/>
                </a:cubicBezTo>
                <a:cubicBezTo>
                  <a:pt x="155" y="242"/>
                  <a:pt x="158" y="243"/>
                  <a:pt x="158" y="243"/>
                </a:cubicBezTo>
                <a:cubicBezTo>
                  <a:pt x="158" y="243"/>
                  <a:pt x="159" y="244"/>
                  <a:pt x="160" y="244"/>
                </a:cubicBezTo>
                <a:cubicBezTo>
                  <a:pt x="161" y="244"/>
                  <a:pt x="164" y="244"/>
                  <a:pt x="164" y="244"/>
                </a:cubicBezTo>
                <a:cubicBezTo>
                  <a:pt x="167" y="242"/>
                  <a:pt x="167" y="242"/>
                  <a:pt x="167" y="242"/>
                </a:cubicBezTo>
                <a:cubicBezTo>
                  <a:pt x="168" y="239"/>
                  <a:pt x="168" y="239"/>
                  <a:pt x="168" y="239"/>
                </a:cubicBezTo>
                <a:cubicBezTo>
                  <a:pt x="171" y="238"/>
                  <a:pt x="171" y="238"/>
                  <a:pt x="171" y="238"/>
                </a:cubicBezTo>
                <a:cubicBezTo>
                  <a:pt x="173" y="237"/>
                  <a:pt x="173" y="237"/>
                  <a:pt x="173" y="237"/>
                </a:cubicBezTo>
                <a:cubicBezTo>
                  <a:pt x="175" y="237"/>
                  <a:pt x="175" y="237"/>
                  <a:pt x="175" y="237"/>
                </a:cubicBezTo>
                <a:cubicBezTo>
                  <a:pt x="175" y="237"/>
                  <a:pt x="176" y="239"/>
                  <a:pt x="178" y="238"/>
                </a:cubicBezTo>
                <a:cubicBezTo>
                  <a:pt x="180" y="238"/>
                  <a:pt x="181" y="237"/>
                  <a:pt x="181" y="237"/>
                </a:cubicBezTo>
                <a:cubicBezTo>
                  <a:pt x="181" y="237"/>
                  <a:pt x="185" y="235"/>
                  <a:pt x="184" y="235"/>
                </a:cubicBezTo>
                <a:cubicBezTo>
                  <a:pt x="184" y="234"/>
                  <a:pt x="184" y="233"/>
                  <a:pt x="183" y="233"/>
                </a:cubicBezTo>
                <a:cubicBezTo>
                  <a:pt x="183" y="232"/>
                  <a:pt x="181" y="230"/>
                  <a:pt x="181" y="230"/>
                </a:cubicBezTo>
                <a:cubicBezTo>
                  <a:pt x="181" y="230"/>
                  <a:pt x="180" y="230"/>
                  <a:pt x="180" y="229"/>
                </a:cubicBezTo>
                <a:cubicBezTo>
                  <a:pt x="180" y="228"/>
                  <a:pt x="180" y="226"/>
                  <a:pt x="180" y="226"/>
                </a:cubicBezTo>
                <a:cubicBezTo>
                  <a:pt x="178" y="224"/>
                  <a:pt x="178" y="224"/>
                  <a:pt x="178" y="224"/>
                </a:cubicBezTo>
                <a:cubicBezTo>
                  <a:pt x="178" y="224"/>
                  <a:pt x="177" y="224"/>
                  <a:pt x="176" y="224"/>
                </a:cubicBezTo>
                <a:cubicBezTo>
                  <a:pt x="175" y="224"/>
                  <a:pt x="174" y="225"/>
                  <a:pt x="174" y="225"/>
                </a:cubicBezTo>
                <a:cubicBezTo>
                  <a:pt x="170" y="226"/>
                  <a:pt x="170" y="226"/>
                  <a:pt x="170" y="226"/>
                </a:cubicBezTo>
                <a:cubicBezTo>
                  <a:pt x="165" y="227"/>
                  <a:pt x="165" y="227"/>
                  <a:pt x="165" y="227"/>
                </a:cubicBezTo>
                <a:cubicBezTo>
                  <a:pt x="165" y="226"/>
                  <a:pt x="165" y="226"/>
                  <a:pt x="165" y="226"/>
                </a:cubicBezTo>
                <a:cubicBezTo>
                  <a:pt x="170" y="225"/>
                  <a:pt x="170" y="225"/>
                  <a:pt x="170" y="225"/>
                </a:cubicBezTo>
                <a:cubicBezTo>
                  <a:pt x="173" y="223"/>
                  <a:pt x="173" y="223"/>
                  <a:pt x="173" y="223"/>
                </a:cubicBezTo>
                <a:cubicBezTo>
                  <a:pt x="173" y="223"/>
                  <a:pt x="173" y="222"/>
                  <a:pt x="174" y="222"/>
                </a:cubicBezTo>
                <a:cubicBezTo>
                  <a:pt x="175" y="222"/>
                  <a:pt x="178" y="223"/>
                  <a:pt x="178" y="223"/>
                </a:cubicBezTo>
                <a:cubicBezTo>
                  <a:pt x="179" y="223"/>
                  <a:pt x="183" y="223"/>
                  <a:pt x="183" y="223"/>
                </a:cubicBezTo>
                <a:cubicBezTo>
                  <a:pt x="183" y="223"/>
                  <a:pt x="186" y="221"/>
                  <a:pt x="186" y="220"/>
                </a:cubicBezTo>
                <a:cubicBezTo>
                  <a:pt x="187" y="220"/>
                  <a:pt x="191" y="218"/>
                  <a:pt x="191" y="218"/>
                </a:cubicBezTo>
                <a:cubicBezTo>
                  <a:pt x="191" y="215"/>
                  <a:pt x="191" y="215"/>
                  <a:pt x="191" y="215"/>
                </a:cubicBezTo>
                <a:cubicBezTo>
                  <a:pt x="191" y="215"/>
                  <a:pt x="192" y="212"/>
                  <a:pt x="193" y="212"/>
                </a:cubicBezTo>
                <a:cubicBezTo>
                  <a:pt x="193" y="212"/>
                  <a:pt x="197" y="209"/>
                  <a:pt x="197" y="209"/>
                </a:cubicBezTo>
                <a:cubicBezTo>
                  <a:pt x="201" y="205"/>
                  <a:pt x="201" y="205"/>
                  <a:pt x="201" y="205"/>
                </a:cubicBezTo>
                <a:cubicBezTo>
                  <a:pt x="203" y="200"/>
                  <a:pt x="203" y="200"/>
                  <a:pt x="203" y="200"/>
                </a:cubicBezTo>
                <a:cubicBezTo>
                  <a:pt x="205" y="196"/>
                  <a:pt x="205" y="196"/>
                  <a:pt x="205" y="196"/>
                </a:cubicBezTo>
                <a:cubicBezTo>
                  <a:pt x="205" y="196"/>
                  <a:pt x="209" y="193"/>
                  <a:pt x="208" y="192"/>
                </a:cubicBezTo>
                <a:cubicBezTo>
                  <a:pt x="208" y="190"/>
                  <a:pt x="208" y="187"/>
                  <a:pt x="208" y="187"/>
                </a:cubicBezTo>
                <a:cubicBezTo>
                  <a:pt x="208" y="187"/>
                  <a:pt x="211" y="185"/>
                  <a:pt x="212" y="184"/>
                </a:cubicBezTo>
                <a:cubicBezTo>
                  <a:pt x="212" y="183"/>
                  <a:pt x="219" y="178"/>
                  <a:pt x="219" y="178"/>
                </a:cubicBezTo>
                <a:cubicBezTo>
                  <a:pt x="220" y="173"/>
                  <a:pt x="220" y="173"/>
                  <a:pt x="220" y="173"/>
                </a:cubicBezTo>
                <a:cubicBezTo>
                  <a:pt x="219" y="171"/>
                  <a:pt x="219" y="171"/>
                  <a:pt x="219" y="171"/>
                </a:cubicBezTo>
                <a:cubicBezTo>
                  <a:pt x="218" y="168"/>
                  <a:pt x="218" y="168"/>
                  <a:pt x="218" y="168"/>
                </a:cubicBezTo>
                <a:cubicBezTo>
                  <a:pt x="216" y="165"/>
                  <a:pt x="216" y="165"/>
                  <a:pt x="216" y="165"/>
                </a:cubicBezTo>
                <a:cubicBezTo>
                  <a:pt x="214" y="162"/>
                  <a:pt x="214" y="162"/>
                  <a:pt x="214" y="162"/>
                </a:cubicBezTo>
                <a:cubicBezTo>
                  <a:pt x="210" y="162"/>
                  <a:pt x="210" y="162"/>
                  <a:pt x="210" y="162"/>
                </a:cubicBezTo>
                <a:cubicBezTo>
                  <a:pt x="210" y="162"/>
                  <a:pt x="209" y="164"/>
                  <a:pt x="209" y="163"/>
                </a:cubicBezTo>
                <a:cubicBezTo>
                  <a:pt x="208" y="163"/>
                  <a:pt x="206" y="161"/>
                  <a:pt x="206" y="161"/>
                </a:cubicBezTo>
                <a:cubicBezTo>
                  <a:pt x="202" y="162"/>
                  <a:pt x="202" y="162"/>
                  <a:pt x="202" y="162"/>
                </a:cubicBezTo>
                <a:cubicBezTo>
                  <a:pt x="197" y="161"/>
                  <a:pt x="197" y="161"/>
                  <a:pt x="197" y="161"/>
                </a:cubicBezTo>
                <a:cubicBezTo>
                  <a:pt x="196" y="159"/>
                  <a:pt x="196" y="159"/>
                  <a:pt x="196" y="159"/>
                </a:cubicBezTo>
                <a:cubicBezTo>
                  <a:pt x="192" y="159"/>
                  <a:pt x="192" y="159"/>
                  <a:pt x="192" y="159"/>
                </a:cubicBezTo>
                <a:cubicBezTo>
                  <a:pt x="190" y="158"/>
                  <a:pt x="190" y="158"/>
                  <a:pt x="190" y="158"/>
                </a:cubicBezTo>
                <a:cubicBezTo>
                  <a:pt x="186" y="159"/>
                  <a:pt x="186" y="159"/>
                  <a:pt x="186" y="159"/>
                </a:cubicBezTo>
                <a:cubicBezTo>
                  <a:pt x="183" y="159"/>
                  <a:pt x="183" y="159"/>
                  <a:pt x="183" y="159"/>
                </a:cubicBezTo>
                <a:cubicBezTo>
                  <a:pt x="181" y="158"/>
                  <a:pt x="181" y="158"/>
                  <a:pt x="181" y="158"/>
                </a:cubicBezTo>
                <a:cubicBezTo>
                  <a:pt x="178" y="155"/>
                  <a:pt x="178" y="155"/>
                  <a:pt x="178" y="155"/>
                </a:cubicBezTo>
                <a:cubicBezTo>
                  <a:pt x="172" y="155"/>
                  <a:pt x="172" y="155"/>
                  <a:pt x="172" y="155"/>
                </a:cubicBezTo>
                <a:cubicBezTo>
                  <a:pt x="171" y="157"/>
                  <a:pt x="171" y="157"/>
                  <a:pt x="171" y="157"/>
                </a:cubicBezTo>
                <a:cubicBezTo>
                  <a:pt x="167" y="157"/>
                  <a:pt x="167" y="157"/>
                  <a:pt x="167" y="157"/>
                </a:cubicBezTo>
                <a:cubicBezTo>
                  <a:pt x="167" y="157"/>
                  <a:pt x="166" y="157"/>
                  <a:pt x="165" y="157"/>
                </a:cubicBezTo>
                <a:cubicBezTo>
                  <a:pt x="165" y="157"/>
                  <a:pt x="163" y="158"/>
                  <a:pt x="163" y="158"/>
                </a:cubicBezTo>
                <a:cubicBezTo>
                  <a:pt x="161" y="159"/>
                  <a:pt x="161" y="159"/>
                  <a:pt x="161" y="159"/>
                </a:cubicBezTo>
                <a:cubicBezTo>
                  <a:pt x="159" y="159"/>
                  <a:pt x="159" y="159"/>
                  <a:pt x="159" y="159"/>
                </a:cubicBezTo>
                <a:cubicBezTo>
                  <a:pt x="155" y="158"/>
                  <a:pt x="155" y="158"/>
                  <a:pt x="155" y="158"/>
                </a:cubicBezTo>
                <a:cubicBezTo>
                  <a:pt x="153" y="161"/>
                  <a:pt x="153" y="161"/>
                  <a:pt x="153" y="161"/>
                </a:cubicBezTo>
                <a:cubicBezTo>
                  <a:pt x="150" y="162"/>
                  <a:pt x="150" y="162"/>
                  <a:pt x="150" y="162"/>
                </a:cubicBezTo>
                <a:cubicBezTo>
                  <a:pt x="147" y="165"/>
                  <a:pt x="147" y="165"/>
                  <a:pt x="147" y="165"/>
                </a:cubicBezTo>
                <a:cubicBezTo>
                  <a:pt x="148" y="162"/>
                  <a:pt x="148" y="162"/>
                  <a:pt x="148" y="162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59"/>
                  <a:pt x="153" y="159"/>
                  <a:pt x="153" y="159"/>
                </a:cubicBezTo>
                <a:cubicBezTo>
                  <a:pt x="155" y="156"/>
                  <a:pt x="155" y="156"/>
                  <a:pt x="155" y="156"/>
                </a:cubicBezTo>
                <a:cubicBezTo>
                  <a:pt x="155" y="156"/>
                  <a:pt x="157" y="155"/>
                  <a:pt x="157" y="154"/>
                </a:cubicBezTo>
                <a:cubicBezTo>
                  <a:pt x="158" y="154"/>
                  <a:pt x="160" y="152"/>
                  <a:pt x="160" y="152"/>
                </a:cubicBezTo>
                <a:cubicBezTo>
                  <a:pt x="157" y="151"/>
                  <a:pt x="157" y="151"/>
                  <a:pt x="157" y="151"/>
                </a:cubicBezTo>
                <a:cubicBezTo>
                  <a:pt x="154" y="153"/>
                  <a:pt x="154" y="153"/>
                  <a:pt x="154" y="153"/>
                </a:cubicBezTo>
                <a:cubicBezTo>
                  <a:pt x="154" y="153"/>
                  <a:pt x="153" y="153"/>
                  <a:pt x="152" y="153"/>
                </a:cubicBezTo>
                <a:cubicBezTo>
                  <a:pt x="152" y="153"/>
                  <a:pt x="149" y="154"/>
                  <a:pt x="149" y="154"/>
                </a:cubicBezTo>
                <a:cubicBezTo>
                  <a:pt x="143" y="156"/>
                  <a:pt x="143" y="156"/>
                  <a:pt x="143" y="156"/>
                </a:cubicBezTo>
                <a:cubicBezTo>
                  <a:pt x="149" y="153"/>
                  <a:pt x="149" y="153"/>
                  <a:pt x="149" y="153"/>
                </a:cubicBezTo>
                <a:cubicBezTo>
                  <a:pt x="149" y="153"/>
                  <a:pt x="151" y="152"/>
                  <a:pt x="152" y="151"/>
                </a:cubicBezTo>
                <a:cubicBezTo>
                  <a:pt x="153" y="151"/>
                  <a:pt x="155" y="150"/>
                  <a:pt x="155" y="150"/>
                </a:cubicBezTo>
                <a:cubicBezTo>
                  <a:pt x="156" y="150"/>
                  <a:pt x="158" y="149"/>
                  <a:pt x="158" y="149"/>
                </a:cubicBezTo>
                <a:cubicBezTo>
                  <a:pt x="159" y="150"/>
                  <a:pt x="161" y="151"/>
                  <a:pt x="162" y="150"/>
                </a:cubicBezTo>
                <a:cubicBezTo>
                  <a:pt x="162" y="150"/>
                  <a:pt x="163" y="148"/>
                  <a:pt x="164" y="148"/>
                </a:cubicBezTo>
                <a:cubicBezTo>
                  <a:pt x="164" y="147"/>
                  <a:pt x="166" y="145"/>
                  <a:pt x="166" y="145"/>
                </a:cubicBezTo>
                <a:cubicBezTo>
                  <a:pt x="160" y="145"/>
                  <a:pt x="160" y="145"/>
                  <a:pt x="160" y="145"/>
                </a:cubicBezTo>
                <a:cubicBezTo>
                  <a:pt x="160" y="145"/>
                  <a:pt x="159" y="146"/>
                  <a:pt x="158" y="146"/>
                </a:cubicBezTo>
                <a:cubicBezTo>
                  <a:pt x="157" y="145"/>
                  <a:pt x="155" y="145"/>
                  <a:pt x="154" y="144"/>
                </a:cubicBezTo>
                <a:cubicBezTo>
                  <a:pt x="154" y="144"/>
                  <a:pt x="153" y="143"/>
                  <a:pt x="153" y="143"/>
                </a:cubicBezTo>
                <a:cubicBezTo>
                  <a:pt x="152" y="143"/>
                  <a:pt x="150" y="141"/>
                  <a:pt x="150" y="141"/>
                </a:cubicBezTo>
                <a:cubicBezTo>
                  <a:pt x="151" y="140"/>
                  <a:pt x="151" y="140"/>
                  <a:pt x="151" y="140"/>
                </a:cubicBezTo>
                <a:cubicBezTo>
                  <a:pt x="153" y="142"/>
                  <a:pt x="153" y="142"/>
                  <a:pt x="153" y="142"/>
                </a:cubicBezTo>
                <a:cubicBezTo>
                  <a:pt x="153" y="142"/>
                  <a:pt x="154" y="143"/>
                  <a:pt x="155" y="143"/>
                </a:cubicBezTo>
                <a:cubicBezTo>
                  <a:pt x="156" y="143"/>
                  <a:pt x="157" y="142"/>
                  <a:pt x="159" y="142"/>
                </a:cubicBezTo>
                <a:cubicBezTo>
                  <a:pt x="160" y="143"/>
                  <a:pt x="162" y="140"/>
                  <a:pt x="162" y="140"/>
                </a:cubicBezTo>
                <a:cubicBezTo>
                  <a:pt x="162" y="140"/>
                  <a:pt x="160" y="140"/>
                  <a:pt x="163" y="139"/>
                </a:cubicBezTo>
                <a:cubicBezTo>
                  <a:pt x="165" y="137"/>
                  <a:pt x="164" y="138"/>
                  <a:pt x="166" y="136"/>
                </a:cubicBezTo>
                <a:cubicBezTo>
                  <a:pt x="168" y="135"/>
                  <a:pt x="173" y="132"/>
                  <a:pt x="173" y="132"/>
                </a:cubicBezTo>
                <a:cubicBezTo>
                  <a:pt x="179" y="130"/>
                  <a:pt x="179" y="130"/>
                  <a:pt x="179" y="130"/>
                </a:cubicBezTo>
                <a:cubicBezTo>
                  <a:pt x="183" y="125"/>
                  <a:pt x="183" y="125"/>
                  <a:pt x="183" y="125"/>
                </a:cubicBezTo>
                <a:cubicBezTo>
                  <a:pt x="186" y="125"/>
                  <a:pt x="186" y="125"/>
                  <a:pt x="186" y="125"/>
                </a:cubicBezTo>
                <a:cubicBezTo>
                  <a:pt x="190" y="121"/>
                  <a:pt x="190" y="121"/>
                  <a:pt x="190" y="121"/>
                </a:cubicBezTo>
                <a:cubicBezTo>
                  <a:pt x="192" y="119"/>
                  <a:pt x="192" y="119"/>
                  <a:pt x="192" y="119"/>
                </a:cubicBezTo>
                <a:cubicBezTo>
                  <a:pt x="191" y="114"/>
                  <a:pt x="191" y="114"/>
                  <a:pt x="191" y="114"/>
                </a:cubicBezTo>
                <a:cubicBezTo>
                  <a:pt x="193" y="110"/>
                  <a:pt x="193" y="110"/>
                  <a:pt x="193" y="110"/>
                </a:cubicBezTo>
                <a:cubicBezTo>
                  <a:pt x="193" y="107"/>
                  <a:pt x="193" y="107"/>
                  <a:pt x="193" y="107"/>
                </a:cubicBezTo>
                <a:cubicBezTo>
                  <a:pt x="190" y="106"/>
                  <a:pt x="190" y="106"/>
                  <a:pt x="190" y="106"/>
                </a:cubicBezTo>
                <a:cubicBezTo>
                  <a:pt x="184" y="106"/>
                  <a:pt x="184" y="106"/>
                  <a:pt x="184" y="106"/>
                </a:cubicBezTo>
                <a:cubicBezTo>
                  <a:pt x="184" y="106"/>
                  <a:pt x="183" y="109"/>
                  <a:pt x="182" y="108"/>
                </a:cubicBezTo>
                <a:cubicBezTo>
                  <a:pt x="182" y="108"/>
                  <a:pt x="178" y="105"/>
                  <a:pt x="177" y="105"/>
                </a:cubicBezTo>
                <a:cubicBezTo>
                  <a:pt x="177" y="105"/>
                  <a:pt x="173" y="108"/>
                  <a:pt x="173" y="108"/>
                </a:cubicBezTo>
                <a:cubicBezTo>
                  <a:pt x="171" y="108"/>
                  <a:pt x="171" y="108"/>
                  <a:pt x="171" y="108"/>
                </a:cubicBezTo>
                <a:cubicBezTo>
                  <a:pt x="171" y="108"/>
                  <a:pt x="170" y="108"/>
                  <a:pt x="168" y="108"/>
                </a:cubicBezTo>
                <a:cubicBezTo>
                  <a:pt x="166" y="107"/>
                  <a:pt x="162" y="106"/>
                  <a:pt x="162" y="106"/>
                </a:cubicBezTo>
                <a:cubicBezTo>
                  <a:pt x="159" y="108"/>
                  <a:pt x="159" y="108"/>
                  <a:pt x="159" y="108"/>
                </a:cubicBezTo>
                <a:cubicBezTo>
                  <a:pt x="157" y="107"/>
                  <a:pt x="157" y="107"/>
                  <a:pt x="157" y="107"/>
                </a:cubicBezTo>
                <a:cubicBezTo>
                  <a:pt x="153" y="110"/>
                  <a:pt x="153" y="110"/>
                  <a:pt x="153" y="110"/>
                </a:cubicBezTo>
                <a:cubicBezTo>
                  <a:pt x="153" y="108"/>
                  <a:pt x="153" y="108"/>
                  <a:pt x="153" y="108"/>
                </a:cubicBezTo>
                <a:cubicBezTo>
                  <a:pt x="155" y="105"/>
                  <a:pt x="155" y="105"/>
                  <a:pt x="155" y="105"/>
                </a:cubicBezTo>
                <a:cubicBezTo>
                  <a:pt x="155" y="105"/>
                  <a:pt x="154" y="104"/>
                  <a:pt x="153" y="104"/>
                </a:cubicBezTo>
                <a:cubicBezTo>
                  <a:pt x="153" y="104"/>
                  <a:pt x="151" y="103"/>
                  <a:pt x="151" y="103"/>
                </a:cubicBezTo>
                <a:cubicBezTo>
                  <a:pt x="149" y="106"/>
                  <a:pt x="149" y="106"/>
                  <a:pt x="149" y="106"/>
                </a:cubicBezTo>
                <a:cubicBezTo>
                  <a:pt x="145" y="108"/>
                  <a:pt x="145" y="108"/>
                  <a:pt x="145" y="108"/>
                </a:cubicBezTo>
                <a:cubicBezTo>
                  <a:pt x="146" y="107"/>
                  <a:pt x="146" y="107"/>
                  <a:pt x="146" y="107"/>
                </a:cubicBezTo>
                <a:cubicBezTo>
                  <a:pt x="149" y="105"/>
                  <a:pt x="149" y="105"/>
                  <a:pt x="149" y="105"/>
                </a:cubicBezTo>
                <a:cubicBezTo>
                  <a:pt x="149" y="103"/>
                  <a:pt x="149" y="103"/>
                  <a:pt x="149" y="103"/>
                </a:cubicBezTo>
                <a:cubicBezTo>
                  <a:pt x="149" y="103"/>
                  <a:pt x="148" y="103"/>
                  <a:pt x="148" y="103"/>
                </a:cubicBezTo>
                <a:cubicBezTo>
                  <a:pt x="147" y="103"/>
                  <a:pt x="146" y="102"/>
                  <a:pt x="146" y="102"/>
                </a:cubicBezTo>
                <a:cubicBezTo>
                  <a:pt x="144" y="101"/>
                  <a:pt x="144" y="101"/>
                  <a:pt x="144" y="101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0" y="100"/>
                  <a:pt x="140" y="100"/>
                  <a:pt x="140" y="100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7" y="103"/>
                  <a:pt x="137" y="103"/>
                  <a:pt x="137" y="103"/>
                </a:cubicBezTo>
                <a:cubicBezTo>
                  <a:pt x="135" y="103"/>
                  <a:pt x="135" y="103"/>
                  <a:pt x="135" y="103"/>
                </a:cubicBezTo>
                <a:cubicBezTo>
                  <a:pt x="136" y="106"/>
                  <a:pt x="136" y="106"/>
                  <a:pt x="136" y="106"/>
                </a:cubicBezTo>
                <a:cubicBezTo>
                  <a:pt x="135" y="109"/>
                  <a:pt x="135" y="109"/>
                  <a:pt x="135" y="109"/>
                </a:cubicBezTo>
                <a:cubicBezTo>
                  <a:pt x="132" y="109"/>
                  <a:pt x="132" y="109"/>
                  <a:pt x="132" y="109"/>
                </a:cubicBezTo>
                <a:cubicBezTo>
                  <a:pt x="132" y="109"/>
                  <a:pt x="132" y="113"/>
                  <a:pt x="133" y="113"/>
                </a:cubicBezTo>
                <a:cubicBezTo>
                  <a:pt x="133" y="113"/>
                  <a:pt x="134" y="115"/>
                  <a:pt x="134" y="115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135" y="118"/>
                  <a:pt x="135" y="118"/>
                  <a:pt x="135" y="118"/>
                </a:cubicBezTo>
                <a:cubicBezTo>
                  <a:pt x="135" y="118"/>
                  <a:pt x="134" y="118"/>
                  <a:pt x="133" y="118"/>
                </a:cubicBezTo>
                <a:cubicBezTo>
                  <a:pt x="133" y="118"/>
                  <a:pt x="132" y="116"/>
                  <a:pt x="132" y="116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7" y="116"/>
                  <a:pt x="127" y="116"/>
                  <a:pt x="127" y="116"/>
                </a:cubicBezTo>
                <a:cubicBezTo>
                  <a:pt x="126" y="119"/>
                  <a:pt x="126" y="119"/>
                  <a:pt x="126" y="119"/>
                </a:cubicBezTo>
                <a:cubicBezTo>
                  <a:pt x="127" y="122"/>
                  <a:pt x="127" y="122"/>
                  <a:pt x="127" y="122"/>
                </a:cubicBezTo>
                <a:cubicBezTo>
                  <a:pt x="126" y="124"/>
                  <a:pt x="126" y="124"/>
                  <a:pt x="126" y="124"/>
                </a:cubicBezTo>
                <a:cubicBezTo>
                  <a:pt x="125" y="125"/>
                  <a:pt x="125" y="125"/>
                  <a:pt x="125" y="125"/>
                </a:cubicBezTo>
                <a:cubicBezTo>
                  <a:pt x="125" y="125"/>
                  <a:pt x="123" y="127"/>
                  <a:pt x="123" y="127"/>
                </a:cubicBezTo>
                <a:cubicBezTo>
                  <a:pt x="123" y="128"/>
                  <a:pt x="124" y="131"/>
                  <a:pt x="124" y="131"/>
                </a:cubicBezTo>
                <a:cubicBezTo>
                  <a:pt x="124" y="131"/>
                  <a:pt x="125" y="133"/>
                  <a:pt x="126" y="133"/>
                </a:cubicBezTo>
                <a:cubicBezTo>
                  <a:pt x="126" y="134"/>
                  <a:pt x="128" y="135"/>
                  <a:pt x="128" y="135"/>
                </a:cubicBezTo>
                <a:cubicBezTo>
                  <a:pt x="128" y="138"/>
                  <a:pt x="128" y="138"/>
                  <a:pt x="128" y="138"/>
                </a:cubicBezTo>
                <a:cubicBezTo>
                  <a:pt x="126" y="135"/>
                  <a:pt x="126" y="135"/>
                  <a:pt x="126" y="135"/>
                </a:cubicBezTo>
                <a:cubicBezTo>
                  <a:pt x="126" y="135"/>
                  <a:pt x="125" y="134"/>
                  <a:pt x="124" y="133"/>
                </a:cubicBezTo>
                <a:cubicBezTo>
                  <a:pt x="124" y="133"/>
                  <a:pt x="123" y="131"/>
                  <a:pt x="123" y="131"/>
                </a:cubicBezTo>
                <a:cubicBezTo>
                  <a:pt x="123" y="131"/>
                  <a:pt x="121" y="132"/>
                  <a:pt x="121" y="132"/>
                </a:cubicBezTo>
                <a:cubicBezTo>
                  <a:pt x="121" y="132"/>
                  <a:pt x="120" y="132"/>
                  <a:pt x="121" y="133"/>
                </a:cubicBezTo>
                <a:cubicBezTo>
                  <a:pt x="121" y="134"/>
                  <a:pt x="119" y="135"/>
                  <a:pt x="119" y="135"/>
                </a:cubicBezTo>
                <a:cubicBezTo>
                  <a:pt x="119" y="135"/>
                  <a:pt x="116" y="136"/>
                  <a:pt x="116" y="135"/>
                </a:cubicBezTo>
                <a:cubicBezTo>
                  <a:pt x="116" y="134"/>
                  <a:pt x="116" y="133"/>
                  <a:pt x="115" y="132"/>
                </a:cubicBezTo>
                <a:cubicBezTo>
                  <a:pt x="115" y="132"/>
                  <a:pt x="114" y="132"/>
                  <a:pt x="114" y="132"/>
                </a:cubicBezTo>
                <a:cubicBezTo>
                  <a:pt x="114" y="133"/>
                  <a:pt x="113" y="134"/>
                  <a:pt x="113" y="134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14" y="137"/>
                  <a:pt x="113" y="139"/>
                  <a:pt x="113" y="139"/>
                </a:cubicBezTo>
                <a:cubicBezTo>
                  <a:pt x="113" y="138"/>
                  <a:pt x="112" y="136"/>
                  <a:pt x="112" y="135"/>
                </a:cubicBezTo>
                <a:cubicBezTo>
                  <a:pt x="112" y="135"/>
                  <a:pt x="112" y="133"/>
                  <a:pt x="111" y="133"/>
                </a:cubicBezTo>
                <a:cubicBezTo>
                  <a:pt x="111" y="133"/>
                  <a:pt x="109" y="135"/>
                  <a:pt x="109" y="135"/>
                </a:cubicBezTo>
                <a:cubicBezTo>
                  <a:pt x="109" y="135"/>
                  <a:pt x="108" y="135"/>
                  <a:pt x="108" y="136"/>
                </a:cubicBezTo>
                <a:cubicBezTo>
                  <a:pt x="108" y="136"/>
                  <a:pt x="107" y="139"/>
                  <a:pt x="108" y="140"/>
                </a:cubicBezTo>
                <a:cubicBezTo>
                  <a:pt x="109" y="141"/>
                  <a:pt x="109" y="141"/>
                  <a:pt x="110" y="141"/>
                </a:cubicBezTo>
                <a:cubicBezTo>
                  <a:pt x="111" y="141"/>
                  <a:pt x="111" y="142"/>
                  <a:pt x="111" y="142"/>
                </a:cubicBezTo>
                <a:cubicBezTo>
                  <a:pt x="107" y="142"/>
                  <a:pt x="107" y="142"/>
                  <a:pt x="107" y="142"/>
                </a:cubicBezTo>
                <a:cubicBezTo>
                  <a:pt x="107" y="142"/>
                  <a:pt x="106" y="143"/>
                  <a:pt x="107" y="144"/>
                </a:cubicBezTo>
                <a:cubicBezTo>
                  <a:pt x="107" y="144"/>
                  <a:pt x="107" y="146"/>
                  <a:pt x="107" y="146"/>
                </a:cubicBezTo>
                <a:cubicBezTo>
                  <a:pt x="107" y="146"/>
                  <a:pt x="109" y="148"/>
                  <a:pt x="109" y="148"/>
                </a:cubicBezTo>
                <a:cubicBezTo>
                  <a:pt x="109" y="148"/>
                  <a:pt x="108" y="150"/>
                  <a:pt x="108" y="150"/>
                </a:cubicBezTo>
                <a:cubicBezTo>
                  <a:pt x="108" y="150"/>
                  <a:pt x="106" y="149"/>
                  <a:pt x="106" y="149"/>
                </a:cubicBezTo>
                <a:cubicBezTo>
                  <a:pt x="105" y="148"/>
                  <a:pt x="105" y="149"/>
                  <a:pt x="104" y="149"/>
                </a:cubicBezTo>
                <a:cubicBezTo>
                  <a:pt x="104" y="150"/>
                  <a:pt x="103" y="151"/>
                  <a:pt x="103" y="152"/>
                </a:cubicBezTo>
                <a:cubicBezTo>
                  <a:pt x="103" y="152"/>
                  <a:pt x="104" y="153"/>
                  <a:pt x="104" y="154"/>
                </a:cubicBezTo>
                <a:cubicBezTo>
                  <a:pt x="103" y="156"/>
                  <a:pt x="103" y="158"/>
                  <a:pt x="103" y="158"/>
                </a:cubicBezTo>
                <a:cubicBezTo>
                  <a:pt x="103" y="158"/>
                  <a:pt x="102" y="158"/>
                  <a:pt x="103" y="159"/>
                </a:cubicBezTo>
                <a:cubicBezTo>
                  <a:pt x="104" y="160"/>
                  <a:pt x="106" y="160"/>
                  <a:pt x="107" y="160"/>
                </a:cubicBezTo>
                <a:cubicBezTo>
                  <a:pt x="108" y="160"/>
                  <a:pt x="108" y="160"/>
                  <a:pt x="108" y="160"/>
                </a:cubicBezTo>
                <a:cubicBezTo>
                  <a:pt x="109" y="160"/>
                  <a:pt x="110" y="160"/>
                  <a:pt x="111" y="161"/>
                </a:cubicBezTo>
                <a:cubicBezTo>
                  <a:pt x="111" y="161"/>
                  <a:pt x="112" y="161"/>
                  <a:pt x="112" y="161"/>
                </a:cubicBezTo>
                <a:cubicBezTo>
                  <a:pt x="112" y="161"/>
                  <a:pt x="111" y="163"/>
                  <a:pt x="110" y="162"/>
                </a:cubicBezTo>
                <a:cubicBezTo>
                  <a:pt x="109" y="161"/>
                  <a:pt x="107" y="161"/>
                  <a:pt x="106" y="161"/>
                </a:cubicBezTo>
                <a:cubicBezTo>
                  <a:pt x="105" y="161"/>
                  <a:pt x="106" y="163"/>
                  <a:pt x="106" y="163"/>
                </a:cubicBezTo>
                <a:cubicBezTo>
                  <a:pt x="107" y="165"/>
                  <a:pt x="107" y="165"/>
                  <a:pt x="107" y="165"/>
                </a:cubicBezTo>
                <a:cubicBezTo>
                  <a:pt x="107" y="165"/>
                  <a:pt x="108" y="166"/>
                  <a:pt x="107" y="166"/>
                </a:cubicBezTo>
                <a:cubicBezTo>
                  <a:pt x="106" y="166"/>
                  <a:pt x="104" y="165"/>
                  <a:pt x="104" y="165"/>
                </a:cubicBezTo>
                <a:cubicBezTo>
                  <a:pt x="104" y="165"/>
                  <a:pt x="104" y="165"/>
                  <a:pt x="103" y="165"/>
                </a:cubicBezTo>
                <a:cubicBezTo>
                  <a:pt x="103" y="165"/>
                  <a:pt x="102" y="166"/>
                  <a:pt x="101" y="166"/>
                </a:cubicBezTo>
                <a:cubicBezTo>
                  <a:pt x="100" y="166"/>
                  <a:pt x="100" y="166"/>
                  <a:pt x="99" y="165"/>
                </a:cubicBezTo>
                <a:cubicBezTo>
                  <a:pt x="98" y="165"/>
                  <a:pt x="96" y="163"/>
                  <a:pt x="96" y="163"/>
                </a:cubicBezTo>
                <a:cubicBezTo>
                  <a:pt x="96" y="163"/>
                  <a:pt x="95" y="163"/>
                  <a:pt x="95" y="162"/>
                </a:cubicBezTo>
                <a:cubicBezTo>
                  <a:pt x="95" y="161"/>
                  <a:pt x="96" y="159"/>
                  <a:pt x="96" y="159"/>
                </a:cubicBezTo>
                <a:cubicBezTo>
                  <a:pt x="97" y="158"/>
                  <a:pt x="96" y="158"/>
                  <a:pt x="97" y="158"/>
                </a:cubicBezTo>
                <a:cubicBezTo>
                  <a:pt x="98" y="158"/>
                  <a:pt x="101" y="158"/>
                  <a:pt x="99" y="156"/>
                </a:cubicBezTo>
                <a:cubicBezTo>
                  <a:pt x="98" y="154"/>
                  <a:pt x="98" y="154"/>
                  <a:pt x="97" y="154"/>
                </a:cubicBezTo>
                <a:cubicBezTo>
                  <a:pt x="96" y="155"/>
                  <a:pt x="94" y="156"/>
                  <a:pt x="94" y="156"/>
                </a:cubicBezTo>
                <a:cubicBezTo>
                  <a:pt x="94" y="156"/>
                  <a:pt x="93" y="155"/>
                  <a:pt x="94" y="152"/>
                </a:cubicBezTo>
                <a:cubicBezTo>
                  <a:pt x="95" y="149"/>
                  <a:pt x="94" y="149"/>
                  <a:pt x="95" y="148"/>
                </a:cubicBezTo>
                <a:cubicBezTo>
                  <a:pt x="96" y="147"/>
                  <a:pt x="97" y="146"/>
                  <a:pt x="97" y="146"/>
                </a:cubicBezTo>
                <a:cubicBezTo>
                  <a:pt x="97" y="146"/>
                  <a:pt x="97" y="145"/>
                  <a:pt x="95" y="143"/>
                </a:cubicBezTo>
                <a:cubicBezTo>
                  <a:pt x="94" y="141"/>
                  <a:pt x="93" y="139"/>
                  <a:pt x="93" y="139"/>
                </a:cubicBezTo>
                <a:cubicBezTo>
                  <a:pt x="92" y="138"/>
                  <a:pt x="90" y="140"/>
                  <a:pt x="90" y="140"/>
                </a:cubicBezTo>
                <a:cubicBezTo>
                  <a:pt x="90" y="141"/>
                  <a:pt x="89" y="143"/>
                  <a:pt x="90" y="144"/>
                </a:cubicBezTo>
                <a:cubicBezTo>
                  <a:pt x="90" y="145"/>
                  <a:pt x="90" y="146"/>
                  <a:pt x="89" y="147"/>
                </a:cubicBezTo>
                <a:cubicBezTo>
                  <a:pt x="88" y="147"/>
                  <a:pt x="88" y="148"/>
                  <a:pt x="87" y="147"/>
                </a:cubicBezTo>
                <a:cubicBezTo>
                  <a:pt x="86" y="146"/>
                  <a:pt x="87" y="147"/>
                  <a:pt x="86" y="145"/>
                </a:cubicBezTo>
                <a:cubicBezTo>
                  <a:pt x="85" y="144"/>
                  <a:pt x="86" y="144"/>
                  <a:pt x="85" y="144"/>
                </a:cubicBezTo>
                <a:cubicBezTo>
                  <a:pt x="84" y="143"/>
                  <a:pt x="83" y="142"/>
                  <a:pt x="83" y="142"/>
                </a:cubicBezTo>
                <a:cubicBezTo>
                  <a:pt x="83" y="142"/>
                  <a:pt x="80" y="141"/>
                  <a:pt x="80" y="142"/>
                </a:cubicBezTo>
                <a:cubicBezTo>
                  <a:pt x="80" y="143"/>
                  <a:pt x="80" y="143"/>
                  <a:pt x="81" y="144"/>
                </a:cubicBezTo>
                <a:cubicBezTo>
                  <a:pt x="81" y="145"/>
                  <a:pt x="82" y="145"/>
                  <a:pt x="82" y="146"/>
                </a:cubicBezTo>
                <a:cubicBezTo>
                  <a:pt x="82" y="147"/>
                  <a:pt x="81" y="147"/>
                  <a:pt x="81" y="147"/>
                </a:cubicBezTo>
                <a:cubicBezTo>
                  <a:pt x="81" y="147"/>
                  <a:pt x="80" y="146"/>
                  <a:pt x="79" y="146"/>
                </a:cubicBezTo>
                <a:cubicBezTo>
                  <a:pt x="79" y="146"/>
                  <a:pt x="77" y="148"/>
                  <a:pt x="77" y="148"/>
                </a:cubicBezTo>
                <a:cubicBezTo>
                  <a:pt x="77" y="148"/>
                  <a:pt x="77" y="149"/>
                  <a:pt x="77" y="150"/>
                </a:cubicBezTo>
                <a:cubicBezTo>
                  <a:pt x="77" y="150"/>
                  <a:pt x="77" y="151"/>
                  <a:pt x="77" y="152"/>
                </a:cubicBezTo>
                <a:cubicBezTo>
                  <a:pt x="78" y="153"/>
                  <a:pt x="78" y="155"/>
                  <a:pt x="79" y="155"/>
                </a:cubicBezTo>
                <a:cubicBezTo>
                  <a:pt x="81" y="155"/>
                  <a:pt x="85" y="153"/>
                  <a:pt x="85" y="153"/>
                </a:cubicBezTo>
                <a:cubicBezTo>
                  <a:pt x="85" y="154"/>
                  <a:pt x="87" y="155"/>
                  <a:pt x="88" y="156"/>
                </a:cubicBezTo>
                <a:cubicBezTo>
                  <a:pt x="88" y="156"/>
                  <a:pt x="88" y="158"/>
                  <a:pt x="88" y="158"/>
                </a:cubicBezTo>
                <a:cubicBezTo>
                  <a:pt x="88" y="158"/>
                  <a:pt x="87" y="159"/>
                  <a:pt x="86" y="159"/>
                </a:cubicBezTo>
                <a:cubicBezTo>
                  <a:pt x="85" y="159"/>
                  <a:pt x="84" y="157"/>
                  <a:pt x="84" y="159"/>
                </a:cubicBezTo>
                <a:cubicBezTo>
                  <a:pt x="84" y="160"/>
                  <a:pt x="83" y="162"/>
                  <a:pt x="84" y="163"/>
                </a:cubicBezTo>
                <a:cubicBezTo>
                  <a:pt x="85" y="164"/>
                  <a:pt x="85" y="166"/>
                  <a:pt x="87" y="166"/>
                </a:cubicBezTo>
                <a:cubicBezTo>
                  <a:pt x="89" y="167"/>
                  <a:pt x="89" y="168"/>
                  <a:pt x="90" y="167"/>
                </a:cubicBezTo>
                <a:cubicBezTo>
                  <a:pt x="91" y="166"/>
                  <a:pt x="91" y="165"/>
                  <a:pt x="92" y="166"/>
                </a:cubicBezTo>
                <a:cubicBezTo>
                  <a:pt x="93" y="166"/>
                  <a:pt x="94" y="166"/>
                  <a:pt x="95" y="167"/>
                </a:cubicBezTo>
                <a:cubicBezTo>
                  <a:pt x="95" y="168"/>
                  <a:pt x="94" y="168"/>
                  <a:pt x="94" y="168"/>
                </a:cubicBezTo>
                <a:cubicBezTo>
                  <a:pt x="94" y="168"/>
                  <a:pt x="93" y="168"/>
                  <a:pt x="93" y="169"/>
                </a:cubicBezTo>
                <a:cubicBezTo>
                  <a:pt x="93" y="169"/>
                  <a:pt x="92" y="170"/>
                  <a:pt x="93" y="170"/>
                </a:cubicBezTo>
                <a:cubicBezTo>
                  <a:pt x="95" y="170"/>
                  <a:pt x="96" y="170"/>
                  <a:pt x="96" y="170"/>
                </a:cubicBezTo>
                <a:cubicBezTo>
                  <a:pt x="96" y="170"/>
                  <a:pt x="97" y="168"/>
                  <a:pt x="98" y="169"/>
                </a:cubicBezTo>
                <a:cubicBezTo>
                  <a:pt x="98" y="170"/>
                  <a:pt x="97" y="170"/>
                  <a:pt x="96" y="171"/>
                </a:cubicBezTo>
                <a:cubicBezTo>
                  <a:pt x="95" y="172"/>
                  <a:pt x="95" y="172"/>
                  <a:pt x="95" y="173"/>
                </a:cubicBezTo>
                <a:cubicBezTo>
                  <a:pt x="95" y="174"/>
                  <a:pt x="94" y="174"/>
                  <a:pt x="94" y="175"/>
                </a:cubicBezTo>
                <a:cubicBezTo>
                  <a:pt x="94" y="176"/>
                  <a:pt x="92" y="180"/>
                  <a:pt x="95" y="177"/>
                </a:cubicBezTo>
                <a:cubicBezTo>
                  <a:pt x="99" y="174"/>
                  <a:pt x="99" y="175"/>
                  <a:pt x="99" y="174"/>
                </a:cubicBezTo>
                <a:cubicBezTo>
                  <a:pt x="99" y="173"/>
                  <a:pt x="99" y="173"/>
                  <a:pt x="101" y="172"/>
                </a:cubicBezTo>
                <a:cubicBezTo>
                  <a:pt x="102" y="171"/>
                  <a:pt x="103" y="171"/>
                  <a:pt x="104" y="171"/>
                </a:cubicBezTo>
                <a:cubicBezTo>
                  <a:pt x="104" y="170"/>
                  <a:pt x="106" y="170"/>
                  <a:pt x="105" y="171"/>
                </a:cubicBezTo>
                <a:cubicBezTo>
                  <a:pt x="104" y="172"/>
                  <a:pt x="103" y="171"/>
                  <a:pt x="104" y="172"/>
                </a:cubicBezTo>
                <a:cubicBezTo>
                  <a:pt x="105" y="173"/>
                  <a:pt x="105" y="174"/>
                  <a:pt x="106" y="174"/>
                </a:cubicBezTo>
                <a:cubicBezTo>
                  <a:pt x="107" y="174"/>
                  <a:pt x="107" y="174"/>
                  <a:pt x="107" y="174"/>
                </a:cubicBezTo>
                <a:cubicBezTo>
                  <a:pt x="107" y="174"/>
                  <a:pt x="105" y="174"/>
                  <a:pt x="104" y="174"/>
                </a:cubicBezTo>
                <a:cubicBezTo>
                  <a:pt x="104" y="174"/>
                  <a:pt x="103" y="174"/>
                  <a:pt x="103" y="174"/>
                </a:cubicBezTo>
                <a:cubicBezTo>
                  <a:pt x="102" y="174"/>
                  <a:pt x="102" y="175"/>
                  <a:pt x="102" y="175"/>
                </a:cubicBezTo>
                <a:cubicBezTo>
                  <a:pt x="101" y="176"/>
                  <a:pt x="101" y="176"/>
                  <a:pt x="101" y="176"/>
                </a:cubicBezTo>
                <a:cubicBezTo>
                  <a:pt x="101" y="176"/>
                  <a:pt x="102" y="177"/>
                  <a:pt x="102" y="178"/>
                </a:cubicBezTo>
                <a:cubicBezTo>
                  <a:pt x="102" y="178"/>
                  <a:pt x="102" y="178"/>
                  <a:pt x="101" y="178"/>
                </a:cubicBezTo>
                <a:cubicBezTo>
                  <a:pt x="100" y="178"/>
                  <a:pt x="101" y="177"/>
                  <a:pt x="99" y="178"/>
                </a:cubicBezTo>
                <a:cubicBezTo>
                  <a:pt x="97" y="178"/>
                  <a:pt x="98" y="176"/>
                  <a:pt x="97" y="179"/>
                </a:cubicBezTo>
                <a:cubicBezTo>
                  <a:pt x="96" y="182"/>
                  <a:pt x="95" y="182"/>
                  <a:pt x="95" y="182"/>
                </a:cubicBezTo>
                <a:cubicBezTo>
                  <a:pt x="95" y="182"/>
                  <a:pt x="95" y="182"/>
                  <a:pt x="95" y="183"/>
                </a:cubicBezTo>
                <a:cubicBezTo>
                  <a:pt x="95" y="183"/>
                  <a:pt x="96" y="184"/>
                  <a:pt x="97" y="185"/>
                </a:cubicBezTo>
                <a:cubicBezTo>
                  <a:pt x="99" y="186"/>
                  <a:pt x="100" y="187"/>
                  <a:pt x="100" y="187"/>
                </a:cubicBezTo>
                <a:cubicBezTo>
                  <a:pt x="100" y="187"/>
                  <a:pt x="99" y="187"/>
                  <a:pt x="98" y="187"/>
                </a:cubicBezTo>
                <a:cubicBezTo>
                  <a:pt x="96" y="188"/>
                  <a:pt x="95" y="188"/>
                  <a:pt x="94" y="189"/>
                </a:cubicBezTo>
                <a:cubicBezTo>
                  <a:pt x="94" y="189"/>
                  <a:pt x="93" y="190"/>
                  <a:pt x="92" y="190"/>
                </a:cubicBezTo>
                <a:cubicBezTo>
                  <a:pt x="91" y="190"/>
                  <a:pt x="88" y="189"/>
                  <a:pt x="87" y="190"/>
                </a:cubicBezTo>
                <a:cubicBezTo>
                  <a:pt x="86" y="190"/>
                  <a:pt x="85" y="190"/>
                  <a:pt x="84" y="191"/>
                </a:cubicBezTo>
                <a:cubicBezTo>
                  <a:pt x="84" y="191"/>
                  <a:pt x="84" y="192"/>
                  <a:pt x="84" y="192"/>
                </a:cubicBezTo>
                <a:cubicBezTo>
                  <a:pt x="84" y="192"/>
                  <a:pt x="83" y="193"/>
                  <a:pt x="84" y="193"/>
                </a:cubicBezTo>
                <a:cubicBezTo>
                  <a:pt x="85" y="193"/>
                  <a:pt x="89" y="193"/>
                  <a:pt x="89" y="193"/>
                </a:cubicBezTo>
                <a:cubicBezTo>
                  <a:pt x="90" y="193"/>
                  <a:pt x="90" y="194"/>
                  <a:pt x="90" y="194"/>
                </a:cubicBezTo>
                <a:cubicBezTo>
                  <a:pt x="88" y="194"/>
                  <a:pt x="88" y="194"/>
                  <a:pt x="88" y="194"/>
                </a:cubicBezTo>
                <a:cubicBezTo>
                  <a:pt x="88" y="194"/>
                  <a:pt x="86" y="194"/>
                  <a:pt x="85" y="194"/>
                </a:cubicBezTo>
                <a:cubicBezTo>
                  <a:pt x="85" y="194"/>
                  <a:pt x="82" y="195"/>
                  <a:pt x="82" y="195"/>
                </a:cubicBezTo>
                <a:cubicBezTo>
                  <a:pt x="82" y="195"/>
                  <a:pt x="80" y="197"/>
                  <a:pt x="80" y="198"/>
                </a:cubicBezTo>
                <a:cubicBezTo>
                  <a:pt x="80" y="198"/>
                  <a:pt x="80" y="199"/>
                  <a:pt x="81" y="201"/>
                </a:cubicBezTo>
                <a:cubicBezTo>
                  <a:pt x="83" y="202"/>
                  <a:pt x="83" y="203"/>
                  <a:pt x="83" y="204"/>
                </a:cubicBezTo>
                <a:cubicBezTo>
                  <a:pt x="83" y="204"/>
                  <a:pt x="83" y="204"/>
                  <a:pt x="83" y="205"/>
                </a:cubicBezTo>
                <a:cubicBezTo>
                  <a:pt x="82" y="205"/>
                  <a:pt x="80" y="207"/>
                  <a:pt x="80" y="207"/>
                </a:cubicBezTo>
                <a:cubicBezTo>
                  <a:pt x="80" y="207"/>
                  <a:pt x="80" y="207"/>
                  <a:pt x="80" y="209"/>
                </a:cubicBezTo>
                <a:cubicBezTo>
                  <a:pt x="79" y="210"/>
                  <a:pt x="77" y="213"/>
                  <a:pt x="79" y="213"/>
                </a:cubicBezTo>
                <a:cubicBezTo>
                  <a:pt x="81" y="214"/>
                  <a:pt x="80" y="215"/>
                  <a:pt x="82" y="214"/>
                </a:cubicBezTo>
                <a:cubicBezTo>
                  <a:pt x="85" y="213"/>
                  <a:pt x="82" y="212"/>
                  <a:pt x="86" y="213"/>
                </a:cubicBezTo>
                <a:cubicBezTo>
                  <a:pt x="90" y="214"/>
                  <a:pt x="91" y="213"/>
                  <a:pt x="92" y="213"/>
                </a:cubicBezTo>
                <a:cubicBezTo>
                  <a:pt x="93" y="212"/>
                  <a:pt x="93" y="212"/>
                  <a:pt x="94" y="211"/>
                </a:cubicBezTo>
                <a:cubicBezTo>
                  <a:pt x="94" y="211"/>
                  <a:pt x="92" y="210"/>
                  <a:pt x="95" y="210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98" y="209"/>
                  <a:pt x="96" y="206"/>
                  <a:pt x="98" y="208"/>
                </a:cubicBezTo>
                <a:cubicBezTo>
                  <a:pt x="101" y="210"/>
                  <a:pt x="101" y="211"/>
                  <a:pt x="101" y="211"/>
                </a:cubicBezTo>
                <a:cubicBezTo>
                  <a:pt x="99" y="213"/>
                  <a:pt x="99" y="213"/>
                  <a:pt x="99" y="213"/>
                </a:cubicBezTo>
                <a:cubicBezTo>
                  <a:pt x="99" y="214"/>
                  <a:pt x="99" y="214"/>
                  <a:pt x="99" y="214"/>
                </a:cubicBezTo>
                <a:cubicBezTo>
                  <a:pt x="99" y="214"/>
                  <a:pt x="97" y="214"/>
                  <a:pt x="96" y="216"/>
                </a:cubicBezTo>
                <a:cubicBezTo>
                  <a:pt x="95" y="218"/>
                  <a:pt x="92" y="221"/>
                  <a:pt x="92" y="222"/>
                </a:cubicBezTo>
                <a:cubicBezTo>
                  <a:pt x="92" y="222"/>
                  <a:pt x="93" y="221"/>
                  <a:pt x="91" y="223"/>
                </a:cubicBezTo>
                <a:cubicBezTo>
                  <a:pt x="88" y="225"/>
                  <a:pt x="87" y="225"/>
                  <a:pt x="85" y="226"/>
                </a:cubicBezTo>
                <a:cubicBezTo>
                  <a:pt x="84" y="228"/>
                  <a:pt x="84" y="227"/>
                  <a:pt x="83" y="228"/>
                </a:cubicBezTo>
                <a:cubicBezTo>
                  <a:pt x="83" y="229"/>
                  <a:pt x="82" y="230"/>
                  <a:pt x="82" y="230"/>
                </a:cubicBezTo>
                <a:cubicBezTo>
                  <a:pt x="81" y="232"/>
                  <a:pt x="81" y="232"/>
                  <a:pt x="81" y="232"/>
                </a:cubicBezTo>
                <a:cubicBezTo>
                  <a:pt x="78" y="233"/>
                  <a:pt x="78" y="233"/>
                  <a:pt x="78" y="233"/>
                </a:cubicBezTo>
                <a:cubicBezTo>
                  <a:pt x="75" y="232"/>
                  <a:pt x="75" y="232"/>
                  <a:pt x="75" y="232"/>
                </a:cubicBezTo>
                <a:cubicBezTo>
                  <a:pt x="73" y="234"/>
                  <a:pt x="73" y="234"/>
                  <a:pt x="73" y="234"/>
                </a:cubicBezTo>
                <a:cubicBezTo>
                  <a:pt x="73" y="234"/>
                  <a:pt x="70" y="233"/>
                  <a:pt x="69" y="233"/>
                </a:cubicBezTo>
                <a:cubicBezTo>
                  <a:pt x="68" y="234"/>
                  <a:pt x="67" y="235"/>
                  <a:pt x="67" y="235"/>
                </a:cubicBezTo>
                <a:cubicBezTo>
                  <a:pt x="67" y="235"/>
                  <a:pt x="66" y="235"/>
                  <a:pt x="66" y="237"/>
                </a:cubicBezTo>
                <a:cubicBezTo>
                  <a:pt x="66" y="238"/>
                  <a:pt x="65" y="241"/>
                  <a:pt x="65" y="241"/>
                </a:cubicBezTo>
                <a:cubicBezTo>
                  <a:pt x="63" y="243"/>
                  <a:pt x="63" y="243"/>
                  <a:pt x="63" y="243"/>
                </a:cubicBezTo>
                <a:cubicBezTo>
                  <a:pt x="63" y="243"/>
                  <a:pt x="62" y="245"/>
                  <a:pt x="64" y="244"/>
                </a:cubicBezTo>
                <a:cubicBezTo>
                  <a:pt x="66" y="243"/>
                  <a:pt x="67" y="242"/>
                  <a:pt x="68" y="241"/>
                </a:cubicBezTo>
                <a:cubicBezTo>
                  <a:pt x="68" y="241"/>
                  <a:pt x="70" y="240"/>
                  <a:pt x="70" y="240"/>
                </a:cubicBezTo>
                <a:cubicBezTo>
                  <a:pt x="70" y="242"/>
                  <a:pt x="70" y="242"/>
                  <a:pt x="70" y="242"/>
                </a:cubicBezTo>
                <a:cubicBezTo>
                  <a:pt x="69" y="246"/>
                  <a:pt x="69" y="246"/>
                  <a:pt x="69" y="246"/>
                </a:cubicBezTo>
                <a:cubicBezTo>
                  <a:pt x="68" y="247"/>
                  <a:pt x="68" y="247"/>
                  <a:pt x="68" y="247"/>
                </a:cubicBezTo>
                <a:cubicBezTo>
                  <a:pt x="67" y="248"/>
                  <a:pt x="67" y="248"/>
                  <a:pt x="67" y="248"/>
                </a:cubicBezTo>
                <a:cubicBezTo>
                  <a:pt x="67" y="248"/>
                  <a:pt x="65" y="252"/>
                  <a:pt x="67" y="252"/>
                </a:cubicBezTo>
                <a:cubicBezTo>
                  <a:pt x="69" y="251"/>
                  <a:pt x="68" y="251"/>
                  <a:pt x="70" y="250"/>
                </a:cubicBezTo>
                <a:cubicBezTo>
                  <a:pt x="72" y="250"/>
                  <a:pt x="71" y="249"/>
                  <a:pt x="75" y="248"/>
                </a:cubicBezTo>
                <a:cubicBezTo>
                  <a:pt x="78" y="248"/>
                  <a:pt x="78" y="246"/>
                  <a:pt x="78" y="245"/>
                </a:cubicBezTo>
                <a:cubicBezTo>
                  <a:pt x="78" y="245"/>
                  <a:pt x="78" y="244"/>
                  <a:pt x="78" y="243"/>
                </a:cubicBezTo>
                <a:cubicBezTo>
                  <a:pt x="78" y="242"/>
                  <a:pt x="76" y="241"/>
                  <a:pt x="79" y="240"/>
                </a:cubicBezTo>
                <a:cubicBezTo>
                  <a:pt x="81" y="240"/>
                  <a:pt x="80" y="241"/>
                  <a:pt x="81" y="240"/>
                </a:cubicBezTo>
                <a:cubicBezTo>
                  <a:pt x="82" y="239"/>
                  <a:pt x="82" y="241"/>
                  <a:pt x="82" y="238"/>
                </a:cubicBezTo>
                <a:cubicBezTo>
                  <a:pt x="82" y="236"/>
                  <a:pt x="82" y="236"/>
                  <a:pt x="84" y="235"/>
                </a:cubicBezTo>
                <a:cubicBezTo>
                  <a:pt x="86" y="233"/>
                  <a:pt x="85" y="234"/>
                  <a:pt x="86" y="233"/>
                </a:cubicBezTo>
                <a:cubicBezTo>
                  <a:pt x="87" y="232"/>
                  <a:pt x="86" y="232"/>
                  <a:pt x="87" y="231"/>
                </a:cubicBezTo>
                <a:cubicBezTo>
                  <a:pt x="89" y="230"/>
                  <a:pt x="89" y="230"/>
                  <a:pt x="89" y="230"/>
                </a:cubicBezTo>
                <a:cubicBezTo>
                  <a:pt x="89" y="229"/>
                  <a:pt x="92" y="227"/>
                  <a:pt x="92" y="227"/>
                </a:cubicBezTo>
                <a:cubicBezTo>
                  <a:pt x="92" y="225"/>
                  <a:pt x="92" y="225"/>
                  <a:pt x="92" y="225"/>
                </a:cubicBezTo>
                <a:cubicBezTo>
                  <a:pt x="96" y="223"/>
                  <a:pt x="96" y="223"/>
                  <a:pt x="96" y="223"/>
                </a:cubicBezTo>
                <a:cubicBezTo>
                  <a:pt x="96" y="223"/>
                  <a:pt x="97" y="222"/>
                  <a:pt x="97" y="223"/>
                </a:cubicBezTo>
                <a:cubicBezTo>
                  <a:pt x="96" y="224"/>
                  <a:pt x="95" y="226"/>
                  <a:pt x="95" y="226"/>
                </a:cubicBezTo>
                <a:cubicBezTo>
                  <a:pt x="95" y="228"/>
                  <a:pt x="95" y="228"/>
                  <a:pt x="95" y="228"/>
                </a:cubicBezTo>
                <a:cubicBezTo>
                  <a:pt x="92" y="230"/>
                  <a:pt x="92" y="230"/>
                  <a:pt x="92" y="230"/>
                </a:cubicBezTo>
                <a:cubicBezTo>
                  <a:pt x="92" y="230"/>
                  <a:pt x="94" y="231"/>
                  <a:pt x="93" y="232"/>
                </a:cubicBezTo>
                <a:cubicBezTo>
                  <a:pt x="92" y="233"/>
                  <a:pt x="90" y="234"/>
                  <a:pt x="90" y="234"/>
                </a:cubicBezTo>
                <a:cubicBezTo>
                  <a:pt x="90" y="236"/>
                  <a:pt x="90" y="236"/>
                  <a:pt x="90" y="236"/>
                </a:cubicBezTo>
                <a:cubicBezTo>
                  <a:pt x="91" y="237"/>
                  <a:pt x="91" y="237"/>
                  <a:pt x="91" y="237"/>
                </a:cubicBezTo>
                <a:cubicBezTo>
                  <a:pt x="89" y="241"/>
                  <a:pt x="89" y="241"/>
                  <a:pt x="89" y="241"/>
                </a:cubicBezTo>
                <a:cubicBezTo>
                  <a:pt x="91" y="243"/>
                  <a:pt x="91" y="243"/>
                  <a:pt x="91" y="243"/>
                </a:cubicBezTo>
                <a:cubicBezTo>
                  <a:pt x="92" y="245"/>
                  <a:pt x="92" y="245"/>
                  <a:pt x="92" y="245"/>
                </a:cubicBezTo>
                <a:cubicBezTo>
                  <a:pt x="92" y="245"/>
                  <a:pt x="91" y="246"/>
                  <a:pt x="90" y="247"/>
                </a:cubicBezTo>
                <a:cubicBezTo>
                  <a:pt x="89" y="247"/>
                  <a:pt x="87" y="250"/>
                  <a:pt x="87" y="250"/>
                </a:cubicBezTo>
                <a:cubicBezTo>
                  <a:pt x="85" y="253"/>
                  <a:pt x="85" y="253"/>
                  <a:pt x="85" y="253"/>
                </a:cubicBezTo>
                <a:cubicBezTo>
                  <a:pt x="83" y="256"/>
                  <a:pt x="83" y="256"/>
                  <a:pt x="83" y="256"/>
                </a:cubicBezTo>
                <a:cubicBezTo>
                  <a:pt x="83" y="259"/>
                  <a:pt x="83" y="259"/>
                  <a:pt x="83" y="259"/>
                </a:cubicBezTo>
                <a:cubicBezTo>
                  <a:pt x="82" y="263"/>
                  <a:pt x="82" y="263"/>
                  <a:pt x="82" y="263"/>
                </a:cubicBezTo>
                <a:cubicBezTo>
                  <a:pt x="80" y="264"/>
                  <a:pt x="80" y="264"/>
                  <a:pt x="80" y="264"/>
                </a:cubicBezTo>
                <a:cubicBezTo>
                  <a:pt x="80" y="264"/>
                  <a:pt x="79" y="267"/>
                  <a:pt x="81" y="267"/>
                </a:cubicBezTo>
                <a:cubicBezTo>
                  <a:pt x="83" y="268"/>
                  <a:pt x="83" y="268"/>
                  <a:pt x="84" y="268"/>
                </a:cubicBezTo>
                <a:cubicBezTo>
                  <a:pt x="86" y="268"/>
                  <a:pt x="85" y="268"/>
                  <a:pt x="86" y="268"/>
                </a:cubicBezTo>
                <a:cubicBezTo>
                  <a:pt x="87" y="268"/>
                  <a:pt x="89" y="268"/>
                  <a:pt x="89" y="266"/>
                </a:cubicBezTo>
                <a:cubicBezTo>
                  <a:pt x="89" y="264"/>
                  <a:pt x="89" y="262"/>
                  <a:pt x="89" y="261"/>
                </a:cubicBezTo>
                <a:cubicBezTo>
                  <a:pt x="89" y="261"/>
                  <a:pt x="91" y="258"/>
                  <a:pt x="91" y="258"/>
                </a:cubicBezTo>
                <a:cubicBezTo>
                  <a:pt x="91" y="254"/>
                  <a:pt x="91" y="254"/>
                  <a:pt x="91" y="254"/>
                </a:cubicBezTo>
                <a:cubicBezTo>
                  <a:pt x="91" y="254"/>
                  <a:pt x="91" y="253"/>
                  <a:pt x="93" y="251"/>
                </a:cubicBezTo>
                <a:cubicBezTo>
                  <a:pt x="95" y="250"/>
                  <a:pt x="94" y="250"/>
                  <a:pt x="95" y="250"/>
                </a:cubicBezTo>
                <a:cubicBezTo>
                  <a:pt x="96" y="249"/>
                  <a:pt x="96" y="248"/>
                  <a:pt x="96" y="247"/>
                </a:cubicBezTo>
                <a:cubicBezTo>
                  <a:pt x="97" y="246"/>
                  <a:pt x="97" y="246"/>
                  <a:pt x="97" y="246"/>
                </a:cubicBezTo>
                <a:cubicBezTo>
                  <a:pt x="98" y="244"/>
                  <a:pt x="98" y="244"/>
                  <a:pt x="98" y="244"/>
                </a:cubicBezTo>
                <a:cubicBezTo>
                  <a:pt x="98" y="236"/>
                  <a:pt x="98" y="236"/>
                  <a:pt x="98" y="236"/>
                </a:cubicBezTo>
                <a:cubicBezTo>
                  <a:pt x="98" y="236"/>
                  <a:pt x="98" y="234"/>
                  <a:pt x="99" y="234"/>
                </a:cubicBezTo>
                <a:cubicBezTo>
                  <a:pt x="100" y="234"/>
                  <a:pt x="101" y="234"/>
                  <a:pt x="101" y="234"/>
                </a:cubicBezTo>
                <a:cubicBezTo>
                  <a:pt x="101" y="234"/>
                  <a:pt x="101" y="235"/>
                  <a:pt x="101" y="237"/>
                </a:cubicBezTo>
                <a:cubicBezTo>
                  <a:pt x="100" y="239"/>
                  <a:pt x="101" y="242"/>
                  <a:pt x="101" y="242"/>
                </a:cubicBezTo>
                <a:cubicBezTo>
                  <a:pt x="108" y="248"/>
                  <a:pt x="108" y="248"/>
                  <a:pt x="108" y="248"/>
                </a:cubicBezTo>
                <a:cubicBezTo>
                  <a:pt x="108" y="248"/>
                  <a:pt x="111" y="253"/>
                  <a:pt x="111" y="254"/>
                </a:cubicBezTo>
                <a:cubicBezTo>
                  <a:pt x="111" y="254"/>
                  <a:pt x="116" y="258"/>
                  <a:pt x="116" y="258"/>
                </a:cubicBezTo>
                <a:cubicBezTo>
                  <a:pt x="116" y="258"/>
                  <a:pt x="117" y="259"/>
                  <a:pt x="116" y="260"/>
                </a:cubicBezTo>
                <a:cubicBezTo>
                  <a:pt x="116" y="261"/>
                  <a:pt x="117" y="262"/>
                  <a:pt x="117" y="263"/>
                </a:cubicBezTo>
                <a:cubicBezTo>
                  <a:pt x="116" y="264"/>
                  <a:pt x="115" y="267"/>
                  <a:pt x="115" y="267"/>
                </a:cubicBezTo>
                <a:cubicBezTo>
                  <a:pt x="113" y="268"/>
                  <a:pt x="113" y="268"/>
                  <a:pt x="113" y="268"/>
                </a:cubicBezTo>
                <a:cubicBezTo>
                  <a:pt x="110" y="271"/>
                  <a:pt x="110" y="271"/>
                  <a:pt x="110" y="271"/>
                </a:cubicBezTo>
                <a:cubicBezTo>
                  <a:pt x="109" y="275"/>
                  <a:pt x="109" y="275"/>
                  <a:pt x="109" y="275"/>
                </a:cubicBezTo>
                <a:cubicBezTo>
                  <a:pt x="107" y="278"/>
                  <a:pt x="107" y="278"/>
                  <a:pt x="107" y="278"/>
                </a:cubicBezTo>
                <a:cubicBezTo>
                  <a:pt x="103" y="280"/>
                  <a:pt x="103" y="280"/>
                  <a:pt x="103" y="280"/>
                </a:cubicBezTo>
                <a:cubicBezTo>
                  <a:pt x="98" y="285"/>
                  <a:pt x="98" y="285"/>
                  <a:pt x="98" y="285"/>
                </a:cubicBezTo>
                <a:cubicBezTo>
                  <a:pt x="96" y="289"/>
                  <a:pt x="96" y="289"/>
                  <a:pt x="96" y="289"/>
                </a:cubicBezTo>
                <a:cubicBezTo>
                  <a:pt x="93" y="293"/>
                  <a:pt x="93" y="293"/>
                  <a:pt x="93" y="293"/>
                </a:cubicBezTo>
                <a:cubicBezTo>
                  <a:pt x="93" y="296"/>
                  <a:pt x="93" y="296"/>
                  <a:pt x="93" y="296"/>
                </a:cubicBezTo>
                <a:cubicBezTo>
                  <a:pt x="93" y="296"/>
                  <a:pt x="95" y="300"/>
                  <a:pt x="96" y="300"/>
                </a:cubicBezTo>
                <a:cubicBezTo>
                  <a:pt x="96" y="300"/>
                  <a:pt x="97" y="301"/>
                  <a:pt x="97" y="301"/>
                </a:cubicBezTo>
                <a:cubicBezTo>
                  <a:pt x="98" y="306"/>
                  <a:pt x="98" y="306"/>
                  <a:pt x="98" y="306"/>
                </a:cubicBezTo>
                <a:cubicBezTo>
                  <a:pt x="98" y="306"/>
                  <a:pt x="98" y="309"/>
                  <a:pt x="99" y="309"/>
                </a:cubicBezTo>
                <a:cubicBezTo>
                  <a:pt x="100" y="308"/>
                  <a:pt x="101" y="305"/>
                  <a:pt x="101" y="305"/>
                </a:cubicBezTo>
                <a:cubicBezTo>
                  <a:pt x="101" y="305"/>
                  <a:pt x="99" y="303"/>
                  <a:pt x="99" y="301"/>
                </a:cubicBezTo>
                <a:cubicBezTo>
                  <a:pt x="99" y="299"/>
                  <a:pt x="101" y="296"/>
                  <a:pt x="101" y="296"/>
                </a:cubicBezTo>
                <a:cubicBezTo>
                  <a:pt x="103" y="295"/>
                  <a:pt x="103" y="295"/>
                  <a:pt x="103" y="295"/>
                </a:cubicBezTo>
                <a:cubicBezTo>
                  <a:pt x="103" y="295"/>
                  <a:pt x="102" y="295"/>
                  <a:pt x="103" y="296"/>
                </a:cubicBezTo>
                <a:cubicBezTo>
                  <a:pt x="104" y="298"/>
                  <a:pt x="104" y="297"/>
                  <a:pt x="105" y="298"/>
                </a:cubicBezTo>
                <a:cubicBezTo>
                  <a:pt x="105" y="299"/>
                  <a:pt x="108" y="302"/>
                  <a:pt x="108" y="302"/>
                </a:cubicBezTo>
                <a:cubicBezTo>
                  <a:pt x="108" y="302"/>
                  <a:pt x="111" y="305"/>
                  <a:pt x="112" y="306"/>
                </a:cubicBezTo>
                <a:cubicBezTo>
                  <a:pt x="113" y="307"/>
                  <a:pt x="114" y="309"/>
                  <a:pt x="115" y="309"/>
                </a:cubicBezTo>
                <a:cubicBezTo>
                  <a:pt x="116" y="308"/>
                  <a:pt x="117" y="309"/>
                  <a:pt x="117" y="307"/>
                </a:cubicBezTo>
                <a:cubicBezTo>
                  <a:pt x="117" y="305"/>
                  <a:pt x="118" y="305"/>
                  <a:pt x="118" y="303"/>
                </a:cubicBezTo>
                <a:cubicBezTo>
                  <a:pt x="117" y="302"/>
                  <a:pt x="117" y="299"/>
                  <a:pt x="117" y="299"/>
                </a:cubicBezTo>
                <a:cubicBezTo>
                  <a:pt x="117" y="299"/>
                  <a:pt x="117" y="298"/>
                  <a:pt x="118" y="298"/>
                </a:cubicBezTo>
                <a:cubicBezTo>
                  <a:pt x="120" y="298"/>
                  <a:pt x="120" y="300"/>
                  <a:pt x="120" y="300"/>
                </a:cubicBezTo>
                <a:cubicBezTo>
                  <a:pt x="120" y="300"/>
                  <a:pt x="121" y="303"/>
                  <a:pt x="122" y="304"/>
                </a:cubicBezTo>
                <a:cubicBezTo>
                  <a:pt x="123" y="304"/>
                  <a:pt x="124" y="304"/>
                  <a:pt x="125" y="305"/>
                </a:cubicBezTo>
                <a:cubicBezTo>
                  <a:pt x="126" y="307"/>
                  <a:pt x="131" y="308"/>
                  <a:pt x="131" y="308"/>
                </a:cubicBezTo>
                <a:cubicBezTo>
                  <a:pt x="131" y="308"/>
                  <a:pt x="132" y="307"/>
                  <a:pt x="133" y="306"/>
                </a:cubicBezTo>
                <a:cubicBezTo>
                  <a:pt x="133" y="305"/>
                  <a:pt x="135" y="305"/>
                  <a:pt x="135" y="305"/>
                </a:cubicBezTo>
                <a:cubicBezTo>
                  <a:pt x="135" y="305"/>
                  <a:pt x="134" y="303"/>
                  <a:pt x="137" y="304"/>
                </a:cubicBezTo>
                <a:cubicBezTo>
                  <a:pt x="139" y="304"/>
                  <a:pt x="140" y="305"/>
                  <a:pt x="140" y="304"/>
                </a:cubicBezTo>
                <a:cubicBezTo>
                  <a:pt x="141" y="303"/>
                  <a:pt x="143" y="299"/>
                  <a:pt x="143" y="299"/>
                </a:cubicBezTo>
                <a:cubicBezTo>
                  <a:pt x="143" y="299"/>
                  <a:pt x="142" y="296"/>
                  <a:pt x="145" y="297"/>
                </a:cubicBezTo>
                <a:cubicBezTo>
                  <a:pt x="147" y="299"/>
                  <a:pt x="158" y="301"/>
                  <a:pt x="158" y="301"/>
                </a:cubicBezTo>
                <a:cubicBezTo>
                  <a:pt x="157" y="303"/>
                  <a:pt x="157" y="303"/>
                  <a:pt x="157" y="303"/>
                </a:cubicBezTo>
                <a:cubicBezTo>
                  <a:pt x="153" y="302"/>
                  <a:pt x="153" y="302"/>
                  <a:pt x="153" y="302"/>
                </a:cubicBezTo>
                <a:cubicBezTo>
                  <a:pt x="150" y="303"/>
                  <a:pt x="150" y="303"/>
                  <a:pt x="150" y="303"/>
                </a:cubicBezTo>
                <a:cubicBezTo>
                  <a:pt x="150" y="303"/>
                  <a:pt x="149" y="303"/>
                  <a:pt x="148" y="305"/>
                </a:cubicBezTo>
                <a:cubicBezTo>
                  <a:pt x="148" y="306"/>
                  <a:pt x="148" y="307"/>
                  <a:pt x="147" y="308"/>
                </a:cubicBezTo>
                <a:cubicBezTo>
                  <a:pt x="147" y="309"/>
                  <a:pt x="146" y="310"/>
                  <a:pt x="145" y="310"/>
                </a:cubicBezTo>
                <a:cubicBezTo>
                  <a:pt x="145" y="311"/>
                  <a:pt x="141" y="314"/>
                  <a:pt x="141" y="314"/>
                </a:cubicBezTo>
                <a:cubicBezTo>
                  <a:pt x="139" y="317"/>
                  <a:pt x="139" y="317"/>
                  <a:pt x="139" y="317"/>
                </a:cubicBezTo>
                <a:cubicBezTo>
                  <a:pt x="137" y="322"/>
                  <a:pt x="137" y="322"/>
                  <a:pt x="137" y="322"/>
                </a:cubicBezTo>
                <a:cubicBezTo>
                  <a:pt x="137" y="322"/>
                  <a:pt x="137" y="326"/>
                  <a:pt x="138" y="326"/>
                </a:cubicBezTo>
                <a:cubicBezTo>
                  <a:pt x="139" y="327"/>
                  <a:pt x="141" y="330"/>
                  <a:pt x="141" y="330"/>
                </a:cubicBezTo>
                <a:cubicBezTo>
                  <a:pt x="141" y="330"/>
                  <a:pt x="141" y="332"/>
                  <a:pt x="141" y="333"/>
                </a:cubicBezTo>
                <a:cubicBezTo>
                  <a:pt x="141" y="334"/>
                  <a:pt x="141" y="335"/>
                  <a:pt x="142" y="337"/>
                </a:cubicBezTo>
                <a:cubicBezTo>
                  <a:pt x="143" y="338"/>
                  <a:pt x="144" y="342"/>
                  <a:pt x="144" y="342"/>
                </a:cubicBezTo>
                <a:cubicBezTo>
                  <a:pt x="145" y="342"/>
                  <a:pt x="145" y="342"/>
                  <a:pt x="145" y="342"/>
                </a:cubicBezTo>
                <a:cubicBezTo>
                  <a:pt x="145" y="345"/>
                  <a:pt x="145" y="345"/>
                  <a:pt x="145" y="345"/>
                </a:cubicBezTo>
                <a:cubicBezTo>
                  <a:pt x="145" y="345"/>
                  <a:pt x="145" y="348"/>
                  <a:pt x="146" y="348"/>
                </a:cubicBezTo>
                <a:cubicBezTo>
                  <a:pt x="148" y="348"/>
                  <a:pt x="151" y="346"/>
                  <a:pt x="151" y="346"/>
                </a:cubicBezTo>
                <a:cubicBezTo>
                  <a:pt x="159" y="344"/>
                  <a:pt x="159" y="344"/>
                  <a:pt x="159" y="344"/>
                </a:cubicBezTo>
                <a:cubicBezTo>
                  <a:pt x="159" y="344"/>
                  <a:pt x="158" y="348"/>
                  <a:pt x="158" y="349"/>
                </a:cubicBezTo>
                <a:cubicBezTo>
                  <a:pt x="158" y="350"/>
                  <a:pt x="156" y="350"/>
                  <a:pt x="155" y="351"/>
                </a:cubicBezTo>
                <a:cubicBezTo>
                  <a:pt x="155" y="352"/>
                  <a:pt x="155" y="353"/>
                  <a:pt x="155" y="353"/>
                </a:cubicBezTo>
                <a:cubicBezTo>
                  <a:pt x="155" y="353"/>
                  <a:pt x="154" y="356"/>
                  <a:pt x="153" y="356"/>
                </a:cubicBezTo>
                <a:cubicBezTo>
                  <a:pt x="151" y="356"/>
                  <a:pt x="149" y="357"/>
                  <a:pt x="149" y="357"/>
                </a:cubicBezTo>
                <a:cubicBezTo>
                  <a:pt x="149" y="357"/>
                  <a:pt x="148" y="355"/>
                  <a:pt x="148" y="358"/>
                </a:cubicBezTo>
                <a:cubicBezTo>
                  <a:pt x="147" y="360"/>
                  <a:pt x="146" y="362"/>
                  <a:pt x="146" y="363"/>
                </a:cubicBezTo>
                <a:cubicBezTo>
                  <a:pt x="146" y="364"/>
                  <a:pt x="144" y="365"/>
                  <a:pt x="147" y="366"/>
                </a:cubicBezTo>
                <a:cubicBezTo>
                  <a:pt x="149" y="366"/>
                  <a:pt x="149" y="369"/>
                  <a:pt x="149" y="369"/>
                </a:cubicBezTo>
                <a:cubicBezTo>
                  <a:pt x="149" y="369"/>
                  <a:pt x="147" y="371"/>
                  <a:pt x="146" y="372"/>
                </a:cubicBezTo>
                <a:cubicBezTo>
                  <a:pt x="145" y="373"/>
                  <a:pt x="144" y="372"/>
                  <a:pt x="144" y="373"/>
                </a:cubicBezTo>
                <a:cubicBezTo>
                  <a:pt x="144" y="374"/>
                  <a:pt x="146" y="379"/>
                  <a:pt x="146" y="379"/>
                </a:cubicBezTo>
                <a:cubicBezTo>
                  <a:pt x="146" y="379"/>
                  <a:pt x="146" y="382"/>
                  <a:pt x="144" y="382"/>
                </a:cubicBezTo>
                <a:cubicBezTo>
                  <a:pt x="142" y="382"/>
                  <a:pt x="142" y="382"/>
                  <a:pt x="141" y="382"/>
                </a:cubicBezTo>
                <a:cubicBezTo>
                  <a:pt x="140" y="382"/>
                  <a:pt x="139" y="382"/>
                  <a:pt x="139" y="382"/>
                </a:cubicBezTo>
                <a:cubicBezTo>
                  <a:pt x="139" y="382"/>
                  <a:pt x="140" y="383"/>
                  <a:pt x="140" y="385"/>
                </a:cubicBezTo>
                <a:cubicBezTo>
                  <a:pt x="140" y="387"/>
                  <a:pt x="140" y="389"/>
                  <a:pt x="140" y="389"/>
                </a:cubicBezTo>
                <a:cubicBezTo>
                  <a:pt x="137" y="388"/>
                  <a:pt x="137" y="388"/>
                  <a:pt x="137" y="388"/>
                </a:cubicBezTo>
                <a:cubicBezTo>
                  <a:pt x="134" y="385"/>
                  <a:pt x="134" y="385"/>
                  <a:pt x="134" y="385"/>
                </a:cubicBezTo>
                <a:cubicBezTo>
                  <a:pt x="134" y="385"/>
                  <a:pt x="131" y="385"/>
                  <a:pt x="130" y="385"/>
                </a:cubicBezTo>
                <a:cubicBezTo>
                  <a:pt x="129" y="386"/>
                  <a:pt x="126" y="386"/>
                  <a:pt x="126" y="386"/>
                </a:cubicBezTo>
                <a:cubicBezTo>
                  <a:pt x="126" y="386"/>
                  <a:pt x="121" y="384"/>
                  <a:pt x="120" y="383"/>
                </a:cubicBezTo>
                <a:cubicBezTo>
                  <a:pt x="120" y="382"/>
                  <a:pt x="120" y="382"/>
                  <a:pt x="119" y="383"/>
                </a:cubicBezTo>
                <a:cubicBezTo>
                  <a:pt x="119" y="383"/>
                  <a:pt x="120" y="383"/>
                  <a:pt x="119" y="383"/>
                </a:cubicBezTo>
                <a:cubicBezTo>
                  <a:pt x="118" y="384"/>
                  <a:pt x="120" y="384"/>
                  <a:pt x="116" y="384"/>
                </a:cubicBezTo>
                <a:cubicBezTo>
                  <a:pt x="112" y="385"/>
                  <a:pt x="108" y="386"/>
                  <a:pt x="108" y="386"/>
                </a:cubicBezTo>
                <a:cubicBezTo>
                  <a:pt x="108" y="386"/>
                  <a:pt x="111" y="383"/>
                  <a:pt x="110" y="382"/>
                </a:cubicBezTo>
                <a:cubicBezTo>
                  <a:pt x="109" y="381"/>
                  <a:pt x="110" y="382"/>
                  <a:pt x="108" y="381"/>
                </a:cubicBezTo>
                <a:cubicBezTo>
                  <a:pt x="107" y="380"/>
                  <a:pt x="105" y="378"/>
                  <a:pt x="105" y="377"/>
                </a:cubicBezTo>
                <a:cubicBezTo>
                  <a:pt x="105" y="376"/>
                  <a:pt x="105" y="374"/>
                  <a:pt x="103" y="374"/>
                </a:cubicBezTo>
                <a:cubicBezTo>
                  <a:pt x="102" y="374"/>
                  <a:pt x="101" y="372"/>
                  <a:pt x="99" y="374"/>
                </a:cubicBezTo>
                <a:cubicBezTo>
                  <a:pt x="98" y="375"/>
                  <a:pt x="97" y="375"/>
                  <a:pt x="97" y="376"/>
                </a:cubicBezTo>
                <a:cubicBezTo>
                  <a:pt x="96" y="377"/>
                  <a:pt x="92" y="378"/>
                  <a:pt x="92" y="378"/>
                </a:cubicBezTo>
                <a:cubicBezTo>
                  <a:pt x="92" y="378"/>
                  <a:pt x="95" y="382"/>
                  <a:pt x="95" y="383"/>
                </a:cubicBezTo>
                <a:cubicBezTo>
                  <a:pt x="95" y="384"/>
                  <a:pt x="97" y="388"/>
                  <a:pt x="97" y="388"/>
                </a:cubicBezTo>
                <a:cubicBezTo>
                  <a:pt x="104" y="388"/>
                  <a:pt x="104" y="388"/>
                  <a:pt x="104" y="388"/>
                </a:cubicBezTo>
                <a:cubicBezTo>
                  <a:pt x="104" y="388"/>
                  <a:pt x="99" y="390"/>
                  <a:pt x="99" y="392"/>
                </a:cubicBezTo>
                <a:cubicBezTo>
                  <a:pt x="98" y="393"/>
                  <a:pt x="98" y="394"/>
                  <a:pt x="97" y="395"/>
                </a:cubicBezTo>
                <a:cubicBezTo>
                  <a:pt x="96" y="396"/>
                  <a:pt x="96" y="397"/>
                  <a:pt x="94" y="398"/>
                </a:cubicBezTo>
                <a:cubicBezTo>
                  <a:pt x="91" y="398"/>
                  <a:pt x="88" y="399"/>
                  <a:pt x="86" y="400"/>
                </a:cubicBezTo>
                <a:cubicBezTo>
                  <a:pt x="85" y="401"/>
                  <a:pt x="84" y="401"/>
                  <a:pt x="84" y="402"/>
                </a:cubicBezTo>
                <a:cubicBezTo>
                  <a:pt x="84" y="404"/>
                  <a:pt x="78" y="403"/>
                  <a:pt x="84" y="405"/>
                </a:cubicBezTo>
                <a:cubicBezTo>
                  <a:pt x="90" y="406"/>
                  <a:pt x="91" y="407"/>
                  <a:pt x="91" y="407"/>
                </a:cubicBezTo>
                <a:cubicBezTo>
                  <a:pt x="91" y="407"/>
                  <a:pt x="94" y="404"/>
                  <a:pt x="95" y="403"/>
                </a:cubicBezTo>
                <a:cubicBezTo>
                  <a:pt x="97" y="401"/>
                  <a:pt x="97" y="401"/>
                  <a:pt x="101" y="401"/>
                </a:cubicBezTo>
                <a:cubicBezTo>
                  <a:pt x="105" y="402"/>
                  <a:pt x="105" y="401"/>
                  <a:pt x="105" y="402"/>
                </a:cubicBezTo>
                <a:cubicBezTo>
                  <a:pt x="105" y="404"/>
                  <a:pt x="105" y="405"/>
                  <a:pt x="105" y="407"/>
                </a:cubicBezTo>
                <a:cubicBezTo>
                  <a:pt x="104" y="409"/>
                  <a:pt x="102" y="410"/>
                  <a:pt x="104" y="413"/>
                </a:cubicBezTo>
                <a:cubicBezTo>
                  <a:pt x="106" y="415"/>
                  <a:pt x="103" y="417"/>
                  <a:pt x="103" y="418"/>
                </a:cubicBezTo>
                <a:cubicBezTo>
                  <a:pt x="103" y="418"/>
                  <a:pt x="101" y="421"/>
                  <a:pt x="102" y="421"/>
                </a:cubicBezTo>
                <a:cubicBezTo>
                  <a:pt x="103" y="422"/>
                  <a:pt x="103" y="422"/>
                  <a:pt x="103" y="422"/>
                </a:cubicBezTo>
                <a:cubicBezTo>
                  <a:pt x="103" y="422"/>
                  <a:pt x="101" y="427"/>
                  <a:pt x="101" y="428"/>
                </a:cubicBezTo>
                <a:cubicBezTo>
                  <a:pt x="101" y="428"/>
                  <a:pt x="98" y="434"/>
                  <a:pt x="97" y="434"/>
                </a:cubicBezTo>
                <a:cubicBezTo>
                  <a:pt x="96" y="435"/>
                  <a:pt x="98" y="435"/>
                  <a:pt x="92" y="437"/>
                </a:cubicBezTo>
                <a:cubicBezTo>
                  <a:pt x="86" y="438"/>
                  <a:pt x="83" y="439"/>
                  <a:pt x="83" y="439"/>
                </a:cubicBezTo>
                <a:cubicBezTo>
                  <a:pt x="78" y="441"/>
                  <a:pt x="78" y="441"/>
                  <a:pt x="78" y="441"/>
                </a:cubicBezTo>
                <a:cubicBezTo>
                  <a:pt x="74" y="444"/>
                  <a:pt x="74" y="444"/>
                  <a:pt x="74" y="444"/>
                </a:cubicBezTo>
                <a:cubicBezTo>
                  <a:pt x="71" y="444"/>
                  <a:pt x="71" y="444"/>
                  <a:pt x="71" y="444"/>
                </a:cubicBezTo>
                <a:cubicBezTo>
                  <a:pt x="66" y="443"/>
                  <a:pt x="66" y="443"/>
                  <a:pt x="66" y="443"/>
                </a:cubicBezTo>
                <a:cubicBezTo>
                  <a:pt x="66" y="443"/>
                  <a:pt x="61" y="446"/>
                  <a:pt x="61" y="447"/>
                </a:cubicBezTo>
                <a:cubicBezTo>
                  <a:pt x="61" y="447"/>
                  <a:pt x="58" y="448"/>
                  <a:pt x="57" y="449"/>
                </a:cubicBezTo>
                <a:cubicBezTo>
                  <a:pt x="57" y="450"/>
                  <a:pt x="62" y="452"/>
                  <a:pt x="62" y="452"/>
                </a:cubicBezTo>
                <a:cubicBezTo>
                  <a:pt x="63" y="455"/>
                  <a:pt x="63" y="455"/>
                  <a:pt x="63" y="455"/>
                </a:cubicBezTo>
                <a:cubicBezTo>
                  <a:pt x="61" y="455"/>
                  <a:pt x="61" y="455"/>
                  <a:pt x="61" y="455"/>
                </a:cubicBezTo>
                <a:cubicBezTo>
                  <a:pt x="57" y="456"/>
                  <a:pt x="57" y="456"/>
                  <a:pt x="57" y="456"/>
                </a:cubicBezTo>
                <a:cubicBezTo>
                  <a:pt x="57" y="458"/>
                  <a:pt x="57" y="458"/>
                  <a:pt x="57" y="458"/>
                </a:cubicBezTo>
                <a:cubicBezTo>
                  <a:pt x="59" y="459"/>
                  <a:pt x="59" y="459"/>
                  <a:pt x="59" y="459"/>
                </a:cubicBezTo>
                <a:cubicBezTo>
                  <a:pt x="59" y="459"/>
                  <a:pt x="60" y="460"/>
                  <a:pt x="61" y="460"/>
                </a:cubicBezTo>
                <a:cubicBezTo>
                  <a:pt x="63" y="460"/>
                  <a:pt x="67" y="458"/>
                  <a:pt x="67" y="458"/>
                </a:cubicBezTo>
                <a:cubicBezTo>
                  <a:pt x="62" y="461"/>
                  <a:pt x="62" y="461"/>
                  <a:pt x="62" y="461"/>
                </a:cubicBezTo>
                <a:cubicBezTo>
                  <a:pt x="61" y="464"/>
                  <a:pt x="61" y="464"/>
                  <a:pt x="61" y="464"/>
                </a:cubicBezTo>
                <a:cubicBezTo>
                  <a:pt x="61" y="464"/>
                  <a:pt x="60" y="466"/>
                  <a:pt x="62" y="466"/>
                </a:cubicBezTo>
                <a:cubicBezTo>
                  <a:pt x="64" y="466"/>
                  <a:pt x="66" y="466"/>
                  <a:pt x="66" y="466"/>
                </a:cubicBezTo>
                <a:cubicBezTo>
                  <a:pt x="66" y="466"/>
                  <a:pt x="67" y="464"/>
                  <a:pt x="69" y="464"/>
                </a:cubicBezTo>
                <a:cubicBezTo>
                  <a:pt x="72" y="465"/>
                  <a:pt x="72" y="465"/>
                  <a:pt x="72" y="465"/>
                </a:cubicBezTo>
                <a:cubicBezTo>
                  <a:pt x="72" y="465"/>
                  <a:pt x="73" y="462"/>
                  <a:pt x="74" y="462"/>
                </a:cubicBezTo>
                <a:cubicBezTo>
                  <a:pt x="74" y="462"/>
                  <a:pt x="73" y="462"/>
                  <a:pt x="76" y="462"/>
                </a:cubicBezTo>
                <a:cubicBezTo>
                  <a:pt x="78" y="463"/>
                  <a:pt x="85" y="462"/>
                  <a:pt x="85" y="462"/>
                </a:cubicBezTo>
                <a:cubicBezTo>
                  <a:pt x="85" y="462"/>
                  <a:pt x="86" y="462"/>
                  <a:pt x="86" y="463"/>
                </a:cubicBezTo>
                <a:cubicBezTo>
                  <a:pt x="86" y="465"/>
                  <a:pt x="88" y="465"/>
                  <a:pt x="89" y="467"/>
                </a:cubicBezTo>
                <a:cubicBezTo>
                  <a:pt x="91" y="468"/>
                  <a:pt x="95" y="469"/>
                  <a:pt x="95" y="469"/>
                </a:cubicBezTo>
                <a:cubicBezTo>
                  <a:pt x="92" y="470"/>
                  <a:pt x="92" y="470"/>
                  <a:pt x="92" y="470"/>
                </a:cubicBezTo>
                <a:cubicBezTo>
                  <a:pt x="88" y="469"/>
                  <a:pt x="88" y="469"/>
                  <a:pt x="88" y="469"/>
                </a:cubicBezTo>
                <a:cubicBezTo>
                  <a:pt x="88" y="469"/>
                  <a:pt x="86" y="468"/>
                  <a:pt x="86" y="469"/>
                </a:cubicBezTo>
                <a:cubicBezTo>
                  <a:pt x="86" y="471"/>
                  <a:pt x="85" y="474"/>
                  <a:pt x="85" y="474"/>
                </a:cubicBezTo>
                <a:cubicBezTo>
                  <a:pt x="86" y="474"/>
                  <a:pt x="91" y="475"/>
                  <a:pt x="91" y="475"/>
                </a:cubicBezTo>
                <a:cubicBezTo>
                  <a:pt x="96" y="475"/>
                  <a:pt x="96" y="475"/>
                  <a:pt x="96" y="475"/>
                </a:cubicBezTo>
                <a:cubicBezTo>
                  <a:pt x="98" y="474"/>
                  <a:pt x="98" y="474"/>
                  <a:pt x="98" y="474"/>
                </a:cubicBezTo>
                <a:cubicBezTo>
                  <a:pt x="101" y="472"/>
                  <a:pt x="101" y="472"/>
                  <a:pt x="101" y="472"/>
                </a:cubicBezTo>
                <a:cubicBezTo>
                  <a:pt x="101" y="472"/>
                  <a:pt x="102" y="474"/>
                  <a:pt x="101" y="474"/>
                </a:cubicBezTo>
                <a:cubicBezTo>
                  <a:pt x="101" y="475"/>
                  <a:pt x="102" y="477"/>
                  <a:pt x="102" y="477"/>
                </a:cubicBezTo>
                <a:cubicBezTo>
                  <a:pt x="102" y="477"/>
                  <a:pt x="102" y="480"/>
                  <a:pt x="103" y="480"/>
                </a:cubicBezTo>
                <a:cubicBezTo>
                  <a:pt x="104" y="480"/>
                  <a:pt x="106" y="483"/>
                  <a:pt x="106" y="483"/>
                </a:cubicBezTo>
                <a:cubicBezTo>
                  <a:pt x="108" y="486"/>
                  <a:pt x="108" y="486"/>
                  <a:pt x="108" y="486"/>
                </a:cubicBezTo>
                <a:cubicBezTo>
                  <a:pt x="112" y="487"/>
                  <a:pt x="112" y="487"/>
                  <a:pt x="112" y="487"/>
                </a:cubicBezTo>
                <a:cubicBezTo>
                  <a:pt x="112" y="487"/>
                  <a:pt x="115" y="487"/>
                  <a:pt x="116" y="487"/>
                </a:cubicBezTo>
                <a:cubicBezTo>
                  <a:pt x="117" y="488"/>
                  <a:pt x="119" y="489"/>
                  <a:pt x="119" y="488"/>
                </a:cubicBezTo>
                <a:cubicBezTo>
                  <a:pt x="120" y="487"/>
                  <a:pt x="122" y="485"/>
                  <a:pt x="122" y="485"/>
                </a:cubicBezTo>
                <a:cubicBezTo>
                  <a:pt x="126" y="482"/>
                  <a:pt x="126" y="482"/>
                  <a:pt x="126" y="482"/>
                </a:cubicBezTo>
                <a:cubicBezTo>
                  <a:pt x="126" y="482"/>
                  <a:pt x="128" y="482"/>
                  <a:pt x="130" y="482"/>
                </a:cubicBezTo>
                <a:cubicBezTo>
                  <a:pt x="131" y="482"/>
                  <a:pt x="138" y="481"/>
                  <a:pt x="138" y="481"/>
                </a:cubicBezTo>
                <a:cubicBezTo>
                  <a:pt x="138" y="481"/>
                  <a:pt x="139" y="479"/>
                  <a:pt x="141" y="478"/>
                </a:cubicBezTo>
                <a:cubicBezTo>
                  <a:pt x="142" y="477"/>
                  <a:pt x="146" y="475"/>
                  <a:pt x="146" y="475"/>
                </a:cubicBezTo>
                <a:cubicBezTo>
                  <a:pt x="153" y="473"/>
                  <a:pt x="153" y="473"/>
                  <a:pt x="153" y="473"/>
                </a:cubicBezTo>
                <a:cubicBezTo>
                  <a:pt x="147" y="475"/>
                  <a:pt x="147" y="475"/>
                  <a:pt x="147" y="475"/>
                </a:cubicBezTo>
                <a:cubicBezTo>
                  <a:pt x="145" y="477"/>
                  <a:pt x="145" y="477"/>
                  <a:pt x="145" y="477"/>
                </a:cubicBezTo>
                <a:cubicBezTo>
                  <a:pt x="141" y="480"/>
                  <a:pt x="141" y="480"/>
                  <a:pt x="141" y="480"/>
                </a:cubicBezTo>
                <a:cubicBezTo>
                  <a:pt x="139" y="482"/>
                  <a:pt x="139" y="482"/>
                  <a:pt x="139" y="482"/>
                </a:cubicBezTo>
                <a:cubicBezTo>
                  <a:pt x="139" y="482"/>
                  <a:pt x="137" y="483"/>
                  <a:pt x="136" y="484"/>
                </a:cubicBezTo>
                <a:cubicBezTo>
                  <a:pt x="136" y="484"/>
                  <a:pt x="133" y="489"/>
                  <a:pt x="133" y="489"/>
                </a:cubicBezTo>
                <a:cubicBezTo>
                  <a:pt x="130" y="490"/>
                  <a:pt x="130" y="490"/>
                  <a:pt x="130" y="490"/>
                </a:cubicBezTo>
                <a:cubicBezTo>
                  <a:pt x="130" y="490"/>
                  <a:pt x="127" y="492"/>
                  <a:pt x="126" y="494"/>
                </a:cubicBezTo>
                <a:cubicBezTo>
                  <a:pt x="125" y="495"/>
                  <a:pt x="124" y="496"/>
                  <a:pt x="124" y="496"/>
                </a:cubicBezTo>
                <a:cubicBezTo>
                  <a:pt x="124" y="496"/>
                  <a:pt x="125" y="498"/>
                  <a:pt x="120" y="498"/>
                </a:cubicBezTo>
                <a:cubicBezTo>
                  <a:pt x="115" y="497"/>
                  <a:pt x="111" y="496"/>
                  <a:pt x="111" y="496"/>
                </a:cubicBezTo>
                <a:cubicBezTo>
                  <a:pt x="111" y="496"/>
                  <a:pt x="106" y="495"/>
                  <a:pt x="105" y="495"/>
                </a:cubicBezTo>
                <a:cubicBezTo>
                  <a:pt x="104" y="494"/>
                  <a:pt x="104" y="494"/>
                  <a:pt x="101" y="494"/>
                </a:cubicBezTo>
                <a:cubicBezTo>
                  <a:pt x="99" y="494"/>
                  <a:pt x="89" y="491"/>
                  <a:pt x="89" y="491"/>
                </a:cubicBezTo>
                <a:cubicBezTo>
                  <a:pt x="89" y="491"/>
                  <a:pt x="87" y="491"/>
                  <a:pt x="86" y="492"/>
                </a:cubicBezTo>
                <a:cubicBezTo>
                  <a:pt x="85" y="493"/>
                  <a:pt x="83" y="493"/>
                  <a:pt x="83" y="494"/>
                </a:cubicBezTo>
                <a:cubicBezTo>
                  <a:pt x="83" y="496"/>
                  <a:pt x="83" y="497"/>
                  <a:pt x="83" y="497"/>
                </a:cubicBezTo>
                <a:cubicBezTo>
                  <a:pt x="82" y="500"/>
                  <a:pt x="82" y="500"/>
                  <a:pt x="82" y="500"/>
                </a:cubicBezTo>
                <a:cubicBezTo>
                  <a:pt x="78" y="501"/>
                  <a:pt x="78" y="501"/>
                  <a:pt x="78" y="501"/>
                </a:cubicBezTo>
                <a:cubicBezTo>
                  <a:pt x="73" y="501"/>
                  <a:pt x="73" y="501"/>
                  <a:pt x="73" y="501"/>
                </a:cubicBezTo>
                <a:close/>
                <a:moveTo>
                  <a:pt x="43" y="266"/>
                </a:moveTo>
                <a:cubicBezTo>
                  <a:pt x="43" y="266"/>
                  <a:pt x="43" y="266"/>
                  <a:pt x="43" y="266"/>
                </a:cubicBezTo>
                <a:cubicBezTo>
                  <a:pt x="44" y="266"/>
                  <a:pt x="50" y="266"/>
                  <a:pt x="50" y="266"/>
                </a:cubicBezTo>
                <a:cubicBezTo>
                  <a:pt x="54" y="266"/>
                  <a:pt x="54" y="266"/>
                  <a:pt x="54" y="266"/>
                </a:cubicBezTo>
                <a:cubicBezTo>
                  <a:pt x="54" y="266"/>
                  <a:pt x="59" y="266"/>
                  <a:pt x="60" y="266"/>
                </a:cubicBezTo>
                <a:cubicBezTo>
                  <a:pt x="61" y="266"/>
                  <a:pt x="62" y="267"/>
                  <a:pt x="62" y="267"/>
                </a:cubicBezTo>
                <a:cubicBezTo>
                  <a:pt x="62" y="267"/>
                  <a:pt x="64" y="265"/>
                  <a:pt x="65" y="266"/>
                </a:cubicBezTo>
                <a:cubicBezTo>
                  <a:pt x="66" y="266"/>
                  <a:pt x="68" y="269"/>
                  <a:pt x="68" y="269"/>
                </a:cubicBezTo>
                <a:cubicBezTo>
                  <a:pt x="70" y="274"/>
                  <a:pt x="70" y="274"/>
                  <a:pt x="70" y="274"/>
                </a:cubicBezTo>
                <a:cubicBezTo>
                  <a:pt x="71" y="280"/>
                  <a:pt x="71" y="280"/>
                  <a:pt x="71" y="280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6" y="290"/>
                  <a:pt x="76" y="290"/>
                  <a:pt x="76" y="290"/>
                </a:cubicBezTo>
                <a:cubicBezTo>
                  <a:pt x="74" y="293"/>
                  <a:pt x="74" y="293"/>
                  <a:pt x="74" y="293"/>
                </a:cubicBezTo>
                <a:cubicBezTo>
                  <a:pt x="74" y="293"/>
                  <a:pt x="74" y="297"/>
                  <a:pt x="74" y="297"/>
                </a:cubicBezTo>
                <a:cubicBezTo>
                  <a:pt x="73" y="297"/>
                  <a:pt x="70" y="298"/>
                  <a:pt x="70" y="298"/>
                </a:cubicBezTo>
                <a:cubicBezTo>
                  <a:pt x="69" y="299"/>
                  <a:pt x="68" y="302"/>
                  <a:pt x="68" y="302"/>
                </a:cubicBezTo>
                <a:cubicBezTo>
                  <a:pt x="68" y="302"/>
                  <a:pt x="72" y="298"/>
                  <a:pt x="73" y="299"/>
                </a:cubicBezTo>
                <a:cubicBezTo>
                  <a:pt x="74" y="299"/>
                  <a:pt x="77" y="299"/>
                  <a:pt x="77" y="299"/>
                </a:cubicBezTo>
                <a:cubicBezTo>
                  <a:pt x="79" y="301"/>
                  <a:pt x="79" y="301"/>
                  <a:pt x="79" y="301"/>
                </a:cubicBezTo>
                <a:cubicBezTo>
                  <a:pt x="81" y="305"/>
                  <a:pt x="81" y="305"/>
                  <a:pt x="81" y="305"/>
                </a:cubicBezTo>
                <a:cubicBezTo>
                  <a:pt x="81" y="310"/>
                  <a:pt x="81" y="310"/>
                  <a:pt x="81" y="310"/>
                </a:cubicBezTo>
                <a:cubicBezTo>
                  <a:pt x="81" y="310"/>
                  <a:pt x="81" y="314"/>
                  <a:pt x="80" y="314"/>
                </a:cubicBezTo>
                <a:cubicBezTo>
                  <a:pt x="80" y="315"/>
                  <a:pt x="79" y="316"/>
                  <a:pt x="78" y="316"/>
                </a:cubicBezTo>
                <a:cubicBezTo>
                  <a:pt x="77" y="316"/>
                  <a:pt x="76" y="316"/>
                  <a:pt x="77" y="314"/>
                </a:cubicBezTo>
                <a:cubicBezTo>
                  <a:pt x="77" y="312"/>
                  <a:pt x="78" y="310"/>
                  <a:pt x="78" y="310"/>
                </a:cubicBezTo>
                <a:cubicBezTo>
                  <a:pt x="78" y="309"/>
                  <a:pt x="79" y="305"/>
                  <a:pt x="78" y="305"/>
                </a:cubicBezTo>
                <a:cubicBezTo>
                  <a:pt x="76" y="305"/>
                  <a:pt x="75" y="303"/>
                  <a:pt x="75" y="305"/>
                </a:cubicBezTo>
                <a:cubicBezTo>
                  <a:pt x="74" y="306"/>
                  <a:pt x="75" y="310"/>
                  <a:pt x="75" y="310"/>
                </a:cubicBezTo>
                <a:cubicBezTo>
                  <a:pt x="75" y="310"/>
                  <a:pt x="76" y="311"/>
                  <a:pt x="76" y="312"/>
                </a:cubicBezTo>
                <a:cubicBezTo>
                  <a:pt x="75" y="313"/>
                  <a:pt x="75" y="312"/>
                  <a:pt x="74" y="314"/>
                </a:cubicBezTo>
                <a:cubicBezTo>
                  <a:pt x="72" y="315"/>
                  <a:pt x="75" y="316"/>
                  <a:pt x="75" y="316"/>
                </a:cubicBezTo>
                <a:cubicBezTo>
                  <a:pt x="76" y="318"/>
                  <a:pt x="76" y="318"/>
                  <a:pt x="76" y="318"/>
                </a:cubicBezTo>
                <a:cubicBezTo>
                  <a:pt x="76" y="318"/>
                  <a:pt x="76" y="321"/>
                  <a:pt x="75" y="321"/>
                </a:cubicBezTo>
                <a:cubicBezTo>
                  <a:pt x="74" y="322"/>
                  <a:pt x="74" y="323"/>
                  <a:pt x="70" y="321"/>
                </a:cubicBezTo>
                <a:cubicBezTo>
                  <a:pt x="66" y="320"/>
                  <a:pt x="65" y="319"/>
                  <a:pt x="65" y="319"/>
                </a:cubicBezTo>
                <a:cubicBezTo>
                  <a:pt x="64" y="324"/>
                  <a:pt x="64" y="324"/>
                  <a:pt x="64" y="324"/>
                </a:cubicBezTo>
                <a:cubicBezTo>
                  <a:pt x="62" y="328"/>
                  <a:pt x="62" y="328"/>
                  <a:pt x="62" y="328"/>
                </a:cubicBezTo>
                <a:cubicBezTo>
                  <a:pt x="55" y="330"/>
                  <a:pt x="55" y="330"/>
                  <a:pt x="55" y="330"/>
                </a:cubicBezTo>
                <a:cubicBezTo>
                  <a:pt x="51" y="325"/>
                  <a:pt x="51" y="325"/>
                  <a:pt x="51" y="325"/>
                </a:cubicBezTo>
                <a:cubicBezTo>
                  <a:pt x="51" y="325"/>
                  <a:pt x="48" y="326"/>
                  <a:pt x="47" y="326"/>
                </a:cubicBezTo>
                <a:cubicBezTo>
                  <a:pt x="46" y="325"/>
                  <a:pt x="41" y="324"/>
                  <a:pt x="41" y="324"/>
                </a:cubicBezTo>
                <a:cubicBezTo>
                  <a:pt x="40" y="319"/>
                  <a:pt x="40" y="319"/>
                  <a:pt x="40" y="319"/>
                </a:cubicBezTo>
                <a:cubicBezTo>
                  <a:pt x="35" y="314"/>
                  <a:pt x="35" y="314"/>
                  <a:pt x="35" y="314"/>
                </a:cubicBezTo>
                <a:cubicBezTo>
                  <a:pt x="36" y="310"/>
                  <a:pt x="36" y="310"/>
                  <a:pt x="36" y="310"/>
                </a:cubicBezTo>
                <a:cubicBezTo>
                  <a:pt x="33" y="304"/>
                  <a:pt x="33" y="304"/>
                  <a:pt x="33" y="304"/>
                </a:cubicBezTo>
                <a:cubicBezTo>
                  <a:pt x="27" y="305"/>
                  <a:pt x="27" y="305"/>
                  <a:pt x="27" y="305"/>
                </a:cubicBezTo>
                <a:cubicBezTo>
                  <a:pt x="25" y="310"/>
                  <a:pt x="25" y="310"/>
                  <a:pt x="25" y="310"/>
                </a:cubicBezTo>
                <a:cubicBezTo>
                  <a:pt x="25" y="310"/>
                  <a:pt x="27" y="312"/>
                  <a:pt x="25" y="313"/>
                </a:cubicBezTo>
                <a:cubicBezTo>
                  <a:pt x="23" y="313"/>
                  <a:pt x="19" y="314"/>
                  <a:pt x="19" y="314"/>
                </a:cubicBezTo>
                <a:cubicBezTo>
                  <a:pt x="19" y="314"/>
                  <a:pt x="14" y="315"/>
                  <a:pt x="13" y="315"/>
                </a:cubicBezTo>
                <a:cubicBezTo>
                  <a:pt x="13" y="315"/>
                  <a:pt x="9" y="309"/>
                  <a:pt x="9" y="309"/>
                </a:cubicBezTo>
                <a:cubicBezTo>
                  <a:pt x="9" y="309"/>
                  <a:pt x="7" y="309"/>
                  <a:pt x="6" y="309"/>
                </a:cubicBezTo>
                <a:cubicBezTo>
                  <a:pt x="5" y="309"/>
                  <a:pt x="5" y="310"/>
                  <a:pt x="5" y="308"/>
                </a:cubicBezTo>
                <a:cubicBezTo>
                  <a:pt x="5" y="306"/>
                  <a:pt x="4" y="303"/>
                  <a:pt x="4" y="303"/>
                </a:cubicBezTo>
                <a:cubicBezTo>
                  <a:pt x="4" y="303"/>
                  <a:pt x="7" y="306"/>
                  <a:pt x="4" y="302"/>
                </a:cubicBezTo>
                <a:cubicBezTo>
                  <a:pt x="1" y="298"/>
                  <a:pt x="0" y="294"/>
                  <a:pt x="0" y="294"/>
                </a:cubicBezTo>
                <a:cubicBezTo>
                  <a:pt x="5" y="291"/>
                  <a:pt x="5" y="291"/>
                  <a:pt x="5" y="291"/>
                </a:cubicBezTo>
                <a:cubicBezTo>
                  <a:pt x="5" y="291"/>
                  <a:pt x="10" y="291"/>
                  <a:pt x="11" y="292"/>
                </a:cubicBezTo>
                <a:cubicBezTo>
                  <a:pt x="12" y="292"/>
                  <a:pt x="13" y="290"/>
                  <a:pt x="13" y="290"/>
                </a:cubicBezTo>
                <a:cubicBezTo>
                  <a:pt x="13" y="290"/>
                  <a:pt x="15" y="288"/>
                  <a:pt x="13" y="287"/>
                </a:cubicBezTo>
                <a:cubicBezTo>
                  <a:pt x="12" y="287"/>
                  <a:pt x="10" y="285"/>
                  <a:pt x="10" y="285"/>
                </a:cubicBezTo>
                <a:cubicBezTo>
                  <a:pt x="10" y="285"/>
                  <a:pt x="8" y="283"/>
                  <a:pt x="11" y="282"/>
                </a:cubicBezTo>
                <a:cubicBezTo>
                  <a:pt x="14" y="282"/>
                  <a:pt x="14" y="282"/>
                  <a:pt x="16" y="282"/>
                </a:cubicBezTo>
                <a:cubicBezTo>
                  <a:pt x="18" y="283"/>
                  <a:pt x="19" y="286"/>
                  <a:pt x="20" y="282"/>
                </a:cubicBezTo>
                <a:cubicBezTo>
                  <a:pt x="21" y="279"/>
                  <a:pt x="19" y="279"/>
                  <a:pt x="22" y="278"/>
                </a:cubicBezTo>
                <a:cubicBezTo>
                  <a:pt x="25" y="278"/>
                  <a:pt x="27" y="277"/>
                  <a:pt x="27" y="276"/>
                </a:cubicBezTo>
                <a:cubicBezTo>
                  <a:pt x="27" y="275"/>
                  <a:pt x="27" y="271"/>
                  <a:pt x="28" y="271"/>
                </a:cubicBezTo>
                <a:cubicBezTo>
                  <a:pt x="29" y="271"/>
                  <a:pt x="34" y="272"/>
                  <a:pt x="34" y="272"/>
                </a:cubicBezTo>
                <a:cubicBezTo>
                  <a:pt x="34" y="272"/>
                  <a:pt x="36" y="270"/>
                  <a:pt x="38" y="271"/>
                </a:cubicBezTo>
                <a:cubicBezTo>
                  <a:pt x="40" y="271"/>
                  <a:pt x="41" y="270"/>
                  <a:pt x="41" y="270"/>
                </a:cubicBezTo>
                <a:cubicBezTo>
                  <a:pt x="41" y="270"/>
                  <a:pt x="43" y="266"/>
                  <a:pt x="43" y="266"/>
                </a:cubicBezTo>
                <a:close/>
                <a:moveTo>
                  <a:pt x="74" y="227"/>
                </a:moveTo>
                <a:cubicBezTo>
                  <a:pt x="74" y="227"/>
                  <a:pt x="74" y="227"/>
                  <a:pt x="74" y="227"/>
                </a:cubicBezTo>
                <a:cubicBezTo>
                  <a:pt x="74" y="227"/>
                  <a:pt x="73" y="224"/>
                  <a:pt x="74" y="224"/>
                </a:cubicBezTo>
                <a:cubicBezTo>
                  <a:pt x="75" y="224"/>
                  <a:pt x="78" y="223"/>
                  <a:pt x="78" y="223"/>
                </a:cubicBezTo>
                <a:cubicBezTo>
                  <a:pt x="78" y="223"/>
                  <a:pt x="79" y="221"/>
                  <a:pt x="79" y="222"/>
                </a:cubicBezTo>
                <a:cubicBezTo>
                  <a:pt x="80" y="222"/>
                  <a:pt x="80" y="224"/>
                  <a:pt x="79" y="224"/>
                </a:cubicBezTo>
                <a:cubicBezTo>
                  <a:pt x="79" y="224"/>
                  <a:pt x="77" y="226"/>
                  <a:pt x="77" y="226"/>
                </a:cubicBezTo>
                <a:cubicBezTo>
                  <a:pt x="77" y="226"/>
                  <a:pt x="75" y="227"/>
                  <a:pt x="75" y="227"/>
                </a:cubicBezTo>
                <a:cubicBezTo>
                  <a:pt x="74" y="227"/>
                  <a:pt x="74" y="227"/>
                  <a:pt x="74" y="227"/>
                </a:cubicBezTo>
                <a:close/>
                <a:moveTo>
                  <a:pt x="87" y="248"/>
                </a:moveTo>
                <a:cubicBezTo>
                  <a:pt x="87" y="248"/>
                  <a:pt x="87" y="248"/>
                  <a:pt x="87" y="248"/>
                </a:cubicBezTo>
                <a:cubicBezTo>
                  <a:pt x="87" y="248"/>
                  <a:pt x="87" y="249"/>
                  <a:pt x="86" y="249"/>
                </a:cubicBezTo>
                <a:cubicBezTo>
                  <a:pt x="85" y="249"/>
                  <a:pt x="83" y="249"/>
                  <a:pt x="83" y="248"/>
                </a:cubicBezTo>
                <a:cubicBezTo>
                  <a:pt x="83" y="248"/>
                  <a:pt x="84" y="246"/>
                  <a:pt x="85" y="246"/>
                </a:cubicBezTo>
                <a:cubicBezTo>
                  <a:pt x="85" y="246"/>
                  <a:pt x="86" y="245"/>
                  <a:pt x="86" y="245"/>
                </a:cubicBezTo>
                <a:cubicBezTo>
                  <a:pt x="86" y="245"/>
                  <a:pt x="86" y="244"/>
                  <a:pt x="86" y="244"/>
                </a:cubicBezTo>
                <a:cubicBezTo>
                  <a:pt x="87" y="244"/>
                  <a:pt x="88" y="246"/>
                  <a:pt x="88" y="246"/>
                </a:cubicBezTo>
                <a:cubicBezTo>
                  <a:pt x="87" y="248"/>
                  <a:pt x="87" y="248"/>
                  <a:pt x="87" y="248"/>
                </a:cubicBezTo>
                <a:close/>
                <a:moveTo>
                  <a:pt x="95" y="255"/>
                </a:moveTo>
                <a:cubicBezTo>
                  <a:pt x="95" y="255"/>
                  <a:pt x="95" y="255"/>
                  <a:pt x="95" y="255"/>
                </a:cubicBezTo>
                <a:cubicBezTo>
                  <a:pt x="95" y="254"/>
                  <a:pt x="97" y="252"/>
                  <a:pt x="97" y="251"/>
                </a:cubicBezTo>
                <a:cubicBezTo>
                  <a:pt x="98" y="251"/>
                  <a:pt x="98" y="250"/>
                  <a:pt x="98" y="250"/>
                </a:cubicBezTo>
                <a:cubicBezTo>
                  <a:pt x="99" y="249"/>
                  <a:pt x="100" y="249"/>
                  <a:pt x="101" y="249"/>
                </a:cubicBezTo>
                <a:cubicBezTo>
                  <a:pt x="103" y="250"/>
                  <a:pt x="105" y="252"/>
                  <a:pt x="104" y="252"/>
                </a:cubicBezTo>
                <a:cubicBezTo>
                  <a:pt x="104" y="253"/>
                  <a:pt x="103" y="252"/>
                  <a:pt x="103" y="255"/>
                </a:cubicBezTo>
                <a:cubicBezTo>
                  <a:pt x="103" y="258"/>
                  <a:pt x="103" y="258"/>
                  <a:pt x="103" y="259"/>
                </a:cubicBezTo>
                <a:cubicBezTo>
                  <a:pt x="104" y="260"/>
                  <a:pt x="103" y="263"/>
                  <a:pt x="103" y="263"/>
                </a:cubicBezTo>
                <a:cubicBezTo>
                  <a:pt x="103" y="263"/>
                  <a:pt x="102" y="265"/>
                  <a:pt x="101" y="265"/>
                </a:cubicBezTo>
                <a:cubicBezTo>
                  <a:pt x="101" y="265"/>
                  <a:pt x="101" y="265"/>
                  <a:pt x="99" y="264"/>
                </a:cubicBezTo>
                <a:cubicBezTo>
                  <a:pt x="98" y="264"/>
                  <a:pt x="95" y="262"/>
                  <a:pt x="95" y="262"/>
                </a:cubicBezTo>
                <a:cubicBezTo>
                  <a:pt x="95" y="262"/>
                  <a:pt x="95" y="257"/>
                  <a:pt x="95" y="257"/>
                </a:cubicBezTo>
                <a:cubicBezTo>
                  <a:pt x="95" y="256"/>
                  <a:pt x="94" y="255"/>
                  <a:pt x="94" y="255"/>
                </a:cubicBezTo>
                <a:cubicBezTo>
                  <a:pt x="95" y="255"/>
                  <a:pt x="95" y="255"/>
                  <a:pt x="95" y="255"/>
                </a:cubicBezTo>
                <a:close/>
                <a:moveTo>
                  <a:pt x="74" y="210"/>
                </a:moveTo>
                <a:cubicBezTo>
                  <a:pt x="74" y="210"/>
                  <a:pt x="74" y="210"/>
                  <a:pt x="74" y="210"/>
                </a:cubicBezTo>
                <a:cubicBezTo>
                  <a:pt x="74" y="210"/>
                  <a:pt x="74" y="209"/>
                  <a:pt x="76" y="209"/>
                </a:cubicBezTo>
                <a:cubicBezTo>
                  <a:pt x="77" y="210"/>
                  <a:pt x="77" y="211"/>
                  <a:pt x="77" y="212"/>
                </a:cubicBezTo>
                <a:cubicBezTo>
                  <a:pt x="77" y="213"/>
                  <a:pt x="80" y="213"/>
                  <a:pt x="79" y="214"/>
                </a:cubicBezTo>
                <a:cubicBezTo>
                  <a:pt x="77" y="215"/>
                  <a:pt x="76" y="215"/>
                  <a:pt x="76" y="215"/>
                </a:cubicBezTo>
                <a:cubicBezTo>
                  <a:pt x="76" y="214"/>
                  <a:pt x="75" y="215"/>
                  <a:pt x="75" y="214"/>
                </a:cubicBezTo>
                <a:cubicBezTo>
                  <a:pt x="75" y="213"/>
                  <a:pt x="73" y="212"/>
                  <a:pt x="73" y="212"/>
                </a:cubicBezTo>
                <a:cubicBezTo>
                  <a:pt x="73" y="212"/>
                  <a:pt x="74" y="210"/>
                  <a:pt x="74" y="210"/>
                </a:cubicBezTo>
                <a:close/>
                <a:moveTo>
                  <a:pt x="61" y="196"/>
                </a:moveTo>
                <a:cubicBezTo>
                  <a:pt x="61" y="196"/>
                  <a:pt x="61" y="196"/>
                  <a:pt x="61" y="196"/>
                </a:cubicBezTo>
                <a:cubicBezTo>
                  <a:pt x="63" y="197"/>
                  <a:pt x="64" y="196"/>
                  <a:pt x="64" y="197"/>
                </a:cubicBezTo>
                <a:cubicBezTo>
                  <a:pt x="65" y="197"/>
                  <a:pt x="66" y="198"/>
                  <a:pt x="65" y="199"/>
                </a:cubicBezTo>
                <a:cubicBezTo>
                  <a:pt x="63" y="200"/>
                  <a:pt x="63" y="200"/>
                  <a:pt x="61" y="200"/>
                </a:cubicBezTo>
                <a:cubicBezTo>
                  <a:pt x="60" y="200"/>
                  <a:pt x="62" y="200"/>
                  <a:pt x="60" y="200"/>
                </a:cubicBezTo>
                <a:cubicBezTo>
                  <a:pt x="58" y="200"/>
                  <a:pt x="55" y="202"/>
                  <a:pt x="57" y="199"/>
                </a:cubicBezTo>
                <a:cubicBezTo>
                  <a:pt x="59" y="197"/>
                  <a:pt x="61" y="196"/>
                  <a:pt x="61" y="196"/>
                </a:cubicBezTo>
                <a:close/>
                <a:moveTo>
                  <a:pt x="72" y="191"/>
                </a:moveTo>
                <a:cubicBezTo>
                  <a:pt x="72" y="191"/>
                  <a:pt x="72" y="191"/>
                  <a:pt x="72" y="191"/>
                </a:cubicBezTo>
                <a:cubicBezTo>
                  <a:pt x="73" y="191"/>
                  <a:pt x="74" y="189"/>
                  <a:pt x="75" y="190"/>
                </a:cubicBezTo>
                <a:cubicBezTo>
                  <a:pt x="76" y="191"/>
                  <a:pt x="78" y="192"/>
                  <a:pt x="76" y="193"/>
                </a:cubicBezTo>
                <a:cubicBezTo>
                  <a:pt x="74" y="194"/>
                  <a:pt x="74" y="194"/>
                  <a:pt x="73" y="195"/>
                </a:cubicBezTo>
                <a:cubicBezTo>
                  <a:pt x="71" y="196"/>
                  <a:pt x="69" y="197"/>
                  <a:pt x="68" y="197"/>
                </a:cubicBezTo>
                <a:cubicBezTo>
                  <a:pt x="67" y="197"/>
                  <a:pt x="66" y="195"/>
                  <a:pt x="67" y="195"/>
                </a:cubicBezTo>
                <a:cubicBezTo>
                  <a:pt x="68" y="195"/>
                  <a:pt x="69" y="194"/>
                  <a:pt x="70" y="194"/>
                </a:cubicBezTo>
                <a:cubicBezTo>
                  <a:pt x="70" y="193"/>
                  <a:pt x="72" y="191"/>
                  <a:pt x="72" y="191"/>
                </a:cubicBezTo>
                <a:close/>
                <a:moveTo>
                  <a:pt x="78" y="171"/>
                </a:moveTo>
                <a:cubicBezTo>
                  <a:pt x="78" y="171"/>
                  <a:pt x="78" y="171"/>
                  <a:pt x="78" y="171"/>
                </a:cubicBezTo>
                <a:cubicBezTo>
                  <a:pt x="78" y="171"/>
                  <a:pt x="78" y="168"/>
                  <a:pt x="79" y="169"/>
                </a:cubicBezTo>
                <a:cubicBezTo>
                  <a:pt x="81" y="169"/>
                  <a:pt x="81" y="169"/>
                  <a:pt x="81" y="170"/>
                </a:cubicBezTo>
                <a:cubicBezTo>
                  <a:pt x="81" y="171"/>
                  <a:pt x="83" y="170"/>
                  <a:pt x="81" y="171"/>
                </a:cubicBezTo>
                <a:cubicBezTo>
                  <a:pt x="80" y="171"/>
                  <a:pt x="78" y="171"/>
                  <a:pt x="78" y="171"/>
                </a:cubicBezTo>
                <a:close/>
                <a:moveTo>
                  <a:pt x="87" y="181"/>
                </a:moveTo>
                <a:cubicBezTo>
                  <a:pt x="87" y="181"/>
                  <a:pt x="87" y="181"/>
                  <a:pt x="87" y="181"/>
                </a:cubicBezTo>
                <a:cubicBezTo>
                  <a:pt x="87" y="181"/>
                  <a:pt x="88" y="179"/>
                  <a:pt x="89" y="179"/>
                </a:cubicBezTo>
                <a:cubicBezTo>
                  <a:pt x="89" y="179"/>
                  <a:pt x="90" y="179"/>
                  <a:pt x="90" y="180"/>
                </a:cubicBezTo>
                <a:cubicBezTo>
                  <a:pt x="90" y="181"/>
                  <a:pt x="90" y="183"/>
                  <a:pt x="89" y="183"/>
                </a:cubicBezTo>
                <a:cubicBezTo>
                  <a:pt x="88" y="183"/>
                  <a:pt x="88" y="184"/>
                  <a:pt x="87" y="183"/>
                </a:cubicBezTo>
                <a:cubicBezTo>
                  <a:pt x="86" y="183"/>
                  <a:pt x="87" y="181"/>
                  <a:pt x="87" y="181"/>
                </a:cubicBezTo>
                <a:close/>
                <a:moveTo>
                  <a:pt x="82" y="177"/>
                </a:moveTo>
                <a:cubicBezTo>
                  <a:pt x="82" y="177"/>
                  <a:pt x="82" y="177"/>
                  <a:pt x="82" y="177"/>
                </a:cubicBezTo>
                <a:cubicBezTo>
                  <a:pt x="82" y="177"/>
                  <a:pt x="81" y="173"/>
                  <a:pt x="83" y="173"/>
                </a:cubicBezTo>
                <a:cubicBezTo>
                  <a:pt x="85" y="172"/>
                  <a:pt x="86" y="172"/>
                  <a:pt x="86" y="172"/>
                </a:cubicBezTo>
                <a:cubicBezTo>
                  <a:pt x="86" y="172"/>
                  <a:pt x="89" y="176"/>
                  <a:pt x="89" y="176"/>
                </a:cubicBezTo>
                <a:cubicBezTo>
                  <a:pt x="88" y="177"/>
                  <a:pt x="88" y="178"/>
                  <a:pt x="86" y="178"/>
                </a:cubicBezTo>
                <a:cubicBezTo>
                  <a:pt x="85" y="178"/>
                  <a:pt x="84" y="179"/>
                  <a:pt x="84" y="178"/>
                </a:cubicBezTo>
                <a:cubicBezTo>
                  <a:pt x="83" y="177"/>
                  <a:pt x="82" y="177"/>
                  <a:pt x="82" y="177"/>
                </a:cubicBezTo>
                <a:close/>
                <a:moveTo>
                  <a:pt x="45" y="174"/>
                </a:moveTo>
                <a:cubicBezTo>
                  <a:pt x="45" y="174"/>
                  <a:pt x="45" y="174"/>
                  <a:pt x="45" y="174"/>
                </a:cubicBezTo>
                <a:cubicBezTo>
                  <a:pt x="46" y="174"/>
                  <a:pt x="46" y="173"/>
                  <a:pt x="46" y="175"/>
                </a:cubicBezTo>
                <a:cubicBezTo>
                  <a:pt x="46" y="176"/>
                  <a:pt x="46" y="177"/>
                  <a:pt x="46" y="177"/>
                </a:cubicBezTo>
                <a:cubicBezTo>
                  <a:pt x="46" y="177"/>
                  <a:pt x="45" y="179"/>
                  <a:pt x="44" y="178"/>
                </a:cubicBezTo>
                <a:cubicBezTo>
                  <a:pt x="43" y="177"/>
                  <a:pt x="43" y="176"/>
                  <a:pt x="43" y="176"/>
                </a:cubicBezTo>
                <a:cubicBezTo>
                  <a:pt x="45" y="174"/>
                  <a:pt x="45" y="174"/>
                  <a:pt x="45" y="174"/>
                </a:cubicBezTo>
                <a:close/>
                <a:moveTo>
                  <a:pt x="53" y="164"/>
                </a:moveTo>
                <a:cubicBezTo>
                  <a:pt x="53" y="164"/>
                  <a:pt x="53" y="164"/>
                  <a:pt x="53" y="164"/>
                </a:cubicBezTo>
                <a:cubicBezTo>
                  <a:pt x="54" y="165"/>
                  <a:pt x="56" y="167"/>
                  <a:pt x="56" y="167"/>
                </a:cubicBezTo>
                <a:cubicBezTo>
                  <a:pt x="53" y="170"/>
                  <a:pt x="53" y="170"/>
                  <a:pt x="53" y="170"/>
                </a:cubicBezTo>
                <a:cubicBezTo>
                  <a:pt x="53" y="170"/>
                  <a:pt x="50" y="171"/>
                  <a:pt x="50" y="172"/>
                </a:cubicBezTo>
                <a:cubicBezTo>
                  <a:pt x="49" y="172"/>
                  <a:pt x="51" y="175"/>
                  <a:pt x="49" y="174"/>
                </a:cubicBezTo>
                <a:cubicBezTo>
                  <a:pt x="47" y="173"/>
                  <a:pt x="46" y="171"/>
                  <a:pt x="47" y="171"/>
                </a:cubicBezTo>
                <a:cubicBezTo>
                  <a:pt x="48" y="170"/>
                  <a:pt x="48" y="170"/>
                  <a:pt x="49" y="169"/>
                </a:cubicBezTo>
                <a:cubicBezTo>
                  <a:pt x="50" y="168"/>
                  <a:pt x="52" y="165"/>
                  <a:pt x="52" y="165"/>
                </a:cubicBezTo>
                <a:cubicBezTo>
                  <a:pt x="53" y="164"/>
                  <a:pt x="53" y="164"/>
                  <a:pt x="53" y="164"/>
                </a:cubicBezTo>
                <a:close/>
                <a:moveTo>
                  <a:pt x="58" y="150"/>
                </a:moveTo>
                <a:cubicBezTo>
                  <a:pt x="58" y="150"/>
                  <a:pt x="58" y="150"/>
                  <a:pt x="58" y="150"/>
                </a:cubicBezTo>
                <a:cubicBezTo>
                  <a:pt x="58" y="150"/>
                  <a:pt x="60" y="150"/>
                  <a:pt x="61" y="151"/>
                </a:cubicBezTo>
                <a:cubicBezTo>
                  <a:pt x="61" y="151"/>
                  <a:pt x="62" y="154"/>
                  <a:pt x="62" y="154"/>
                </a:cubicBezTo>
                <a:cubicBezTo>
                  <a:pt x="62" y="154"/>
                  <a:pt x="63" y="155"/>
                  <a:pt x="62" y="156"/>
                </a:cubicBezTo>
                <a:cubicBezTo>
                  <a:pt x="61" y="157"/>
                  <a:pt x="59" y="158"/>
                  <a:pt x="59" y="158"/>
                </a:cubicBezTo>
                <a:cubicBezTo>
                  <a:pt x="59" y="163"/>
                  <a:pt x="59" y="163"/>
                  <a:pt x="59" y="163"/>
                </a:cubicBezTo>
                <a:cubicBezTo>
                  <a:pt x="58" y="165"/>
                  <a:pt x="58" y="165"/>
                  <a:pt x="58" y="165"/>
                </a:cubicBezTo>
                <a:cubicBezTo>
                  <a:pt x="55" y="164"/>
                  <a:pt x="55" y="164"/>
                  <a:pt x="55" y="164"/>
                </a:cubicBezTo>
                <a:cubicBezTo>
                  <a:pt x="55" y="158"/>
                  <a:pt x="55" y="158"/>
                  <a:pt x="55" y="158"/>
                </a:cubicBezTo>
                <a:cubicBezTo>
                  <a:pt x="54" y="155"/>
                  <a:pt x="54" y="155"/>
                  <a:pt x="54" y="155"/>
                </a:cubicBezTo>
                <a:cubicBezTo>
                  <a:pt x="57" y="152"/>
                  <a:pt x="57" y="152"/>
                  <a:pt x="57" y="152"/>
                </a:cubicBezTo>
                <a:cubicBezTo>
                  <a:pt x="58" y="150"/>
                  <a:pt x="58" y="150"/>
                  <a:pt x="58" y="150"/>
                </a:cubicBezTo>
                <a:close/>
                <a:moveTo>
                  <a:pt x="60" y="142"/>
                </a:moveTo>
                <a:cubicBezTo>
                  <a:pt x="60" y="142"/>
                  <a:pt x="60" y="142"/>
                  <a:pt x="60" y="142"/>
                </a:cubicBezTo>
                <a:cubicBezTo>
                  <a:pt x="60" y="142"/>
                  <a:pt x="62" y="141"/>
                  <a:pt x="63" y="142"/>
                </a:cubicBezTo>
                <a:cubicBezTo>
                  <a:pt x="64" y="143"/>
                  <a:pt x="64" y="141"/>
                  <a:pt x="65" y="143"/>
                </a:cubicBezTo>
                <a:cubicBezTo>
                  <a:pt x="66" y="145"/>
                  <a:pt x="67" y="145"/>
                  <a:pt x="66" y="146"/>
                </a:cubicBezTo>
                <a:cubicBezTo>
                  <a:pt x="66" y="147"/>
                  <a:pt x="66" y="148"/>
                  <a:pt x="65" y="149"/>
                </a:cubicBezTo>
                <a:cubicBezTo>
                  <a:pt x="64" y="150"/>
                  <a:pt x="65" y="151"/>
                  <a:pt x="63" y="150"/>
                </a:cubicBezTo>
                <a:cubicBezTo>
                  <a:pt x="61" y="149"/>
                  <a:pt x="61" y="149"/>
                  <a:pt x="60" y="148"/>
                </a:cubicBezTo>
                <a:cubicBezTo>
                  <a:pt x="59" y="147"/>
                  <a:pt x="59" y="147"/>
                  <a:pt x="59" y="147"/>
                </a:cubicBezTo>
                <a:cubicBezTo>
                  <a:pt x="60" y="142"/>
                  <a:pt x="60" y="142"/>
                  <a:pt x="60" y="142"/>
                </a:cubicBezTo>
                <a:close/>
                <a:moveTo>
                  <a:pt x="69" y="132"/>
                </a:moveTo>
                <a:cubicBezTo>
                  <a:pt x="69" y="132"/>
                  <a:pt x="69" y="132"/>
                  <a:pt x="69" y="132"/>
                </a:cubicBezTo>
                <a:cubicBezTo>
                  <a:pt x="69" y="132"/>
                  <a:pt x="70" y="131"/>
                  <a:pt x="69" y="133"/>
                </a:cubicBezTo>
                <a:cubicBezTo>
                  <a:pt x="67" y="136"/>
                  <a:pt x="67" y="137"/>
                  <a:pt x="68" y="137"/>
                </a:cubicBezTo>
                <a:cubicBezTo>
                  <a:pt x="68" y="137"/>
                  <a:pt x="69" y="137"/>
                  <a:pt x="69" y="137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2"/>
                  <a:pt x="66" y="141"/>
                </a:cubicBezTo>
                <a:cubicBezTo>
                  <a:pt x="63" y="141"/>
                  <a:pt x="61" y="140"/>
                  <a:pt x="61" y="140"/>
                </a:cubicBezTo>
                <a:cubicBezTo>
                  <a:pt x="58" y="137"/>
                  <a:pt x="58" y="137"/>
                  <a:pt x="58" y="137"/>
                </a:cubicBezTo>
                <a:cubicBezTo>
                  <a:pt x="58" y="137"/>
                  <a:pt x="57" y="136"/>
                  <a:pt x="59" y="134"/>
                </a:cubicBezTo>
                <a:cubicBezTo>
                  <a:pt x="60" y="132"/>
                  <a:pt x="63" y="133"/>
                  <a:pt x="63" y="133"/>
                </a:cubicBezTo>
                <a:cubicBezTo>
                  <a:pt x="63" y="133"/>
                  <a:pt x="64" y="135"/>
                  <a:pt x="65" y="133"/>
                </a:cubicBezTo>
                <a:cubicBezTo>
                  <a:pt x="66" y="131"/>
                  <a:pt x="66" y="129"/>
                  <a:pt x="67" y="130"/>
                </a:cubicBezTo>
                <a:cubicBezTo>
                  <a:pt x="68" y="131"/>
                  <a:pt x="69" y="132"/>
                  <a:pt x="69" y="132"/>
                </a:cubicBezTo>
                <a:close/>
                <a:moveTo>
                  <a:pt x="77" y="121"/>
                </a:moveTo>
                <a:cubicBezTo>
                  <a:pt x="77" y="121"/>
                  <a:pt x="77" y="121"/>
                  <a:pt x="77" y="121"/>
                </a:cubicBezTo>
                <a:cubicBezTo>
                  <a:pt x="76" y="120"/>
                  <a:pt x="76" y="118"/>
                  <a:pt x="76" y="118"/>
                </a:cubicBezTo>
                <a:cubicBezTo>
                  <a:pt x="77" y="116"/>
                  <a:pt x="77" y="116"/>
                  <a:pt x="77" y="116"/>
                </a:cubicBezTo>
                <a:cubicBezTo>
                  <a:pt x="77" y="116"/>
                  <a:pt x="75" y="114"/>
                  <a:pt x="75" y="113"/>
                </a:cubicBezTo>
                <a:cubicBezTo>
                  <a:pt x="75" y="112"/>
                  <a:pt x="75" y="110"/>
                  <a:pt x="77" y="109"/>
                </a:cubicBezTo>
                <a:cubicBezTo>
                  <a:pt x="78" y="108"/>
                  <a:pt x="79" y="106"/>
                  <a:pt x="80" y="106"/>
                </a:cubicBezTo>
                <a:cubicBezTo>
                  <a:pt x="80" y="107"/>
                  <a:pt x="80" y="107"/>
                  <a:pt x="81" y="109"/>
                </a:cubicBezTo>
                <a:cubicBezTo>
                  <a:pt x="82" y="110"/>
                  <a:pt x="82" y="112"/>
                  <a:pt x="83" y="111"/>
                </a:cubicBezTo>
                <a:cubicBezTo>
                  <a:pt x="84" y="110"/>
                  <a:pt x="84" y="109"/>
                  <a:pt x="85" y="108"/>
                </a:cubicBezTo>
                <a:cubicBezTo>
                  <a:pt x="86" y="107"/>
                  <a:pt x="87" y="104"/>
                  <a:pt x="87" y="104"/>
                </a:cubicBezTo>
                <a:cubicBezTo>
                  <a:pt x="87" y="104"/>
                  <a:pt x="89" y="105"/>
                  <a:pt x="90" y="104"/>
                </a:cubicBezTo>
                <a:cubicBezTo>
                  <a:pt x="92" y="103"/>
                  <a:pt x="90" y="103"/>
                  <a:pt x="93" y="102"/>
                </a:cubicBezTo>
                <a:cubicBezTo>
                  <a:pt x="96" y="102"/>
                  <a:pt x="97" y="102"/>
                  <a:pt x="98" y="100"/>
                </a:cubicBezTo>
                <a:cubicBezTo>
                  <a:pt x="99" y="99"/>
                  <a:pt x="99" y="100"/>
                  <a:pt x="100" y="99"/>
                </a:cubicBezTo>
                <a:cubicBezTo>
                  <a:pt x="101" y="98"/>
                  <a:pt x="102" y="97"/>
                  <a:pt x="103" y="97"/>
                </a:cubicBezTo>
                <a:cubicBezTo>
                  <a:pt x="104" y="98"/>
                  <a:pt x="105" y="99"/>
                  <a:pt x="105" y="100"/>
                </a:cubicBezTo>
                <a:cubicBezTo>
                  <a:pt x="105" y="101"/>
                  <a:pt x="106" y="103"/>
                  <a:pt x="105" y="104"/>
                </a:cubicBezTo>
                <a:cubicBezTo>
                  <a:pt x="104" y="105"/>
                  <a:pt x="104" y="106"/>
                  <a:pt x="103" y="106"/>
                </a:cubicBezTo>
                <a:cubicBezTo>
                  <a:pt x="102" y="107"/>
                  <a:pt x="99" y="109"/>
                  <a:pt x="99" y="109"/>
                </a:cubicBezTo>
                <a:cubicBezTo>
                  <a:pt x="99" y="109"/>
                  <a:pt x="99" y="111"/>
                  <a:pt x="100" y="111"/>
                </a:cubicBezTo>
                <a:cubicBezTo>
                  <a:pt x="101" y="111"/>
                  <a:pt x="103" y="108"/>
                  <a:pt x="103" y="110"/>
                </a:cubicBezTo>
                <a:cubicBezTo>
                  <a:pt x="102" y="112"/>
                  <a:pt x="105" y="113"/>
                  <a:pt x="102" y="114"/>
                </a:cubicBezTo>
                <a:cubicBezTo>
                  <a:pt x="100" y="114"/>
                  <a:pt x="98" y="113"/>
                  <a:pt x="98" y="113"/>
                </a:cubicBez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4" y="115"/>
                  <a:pt x="94" y="116"/>
                </a:cubicBezTo>
                <a:cubicBezTo>
                  <a:pt x="94" y="117"/>
                  <a:pt x="95" y="119"/>
                  <a:pt x="95" y="119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0" y="120"/>
                  <a:pt x="90" y="121"/>
                </a:cubicBezTo>
                <a:cubicBezTo>
                  <a:pt x="91" y="122"/>
                  <a:pt x="92" y="124"/>
                  <a:pt x="92" y="124"/>
                </a:cubicBezTo>
                <a:cubicBezTo>
                  <a:pt x="92" y="124"/>
                  <a:pt x="92" y="126"/>
                  <a:pt x="90" y="126"/>
                </a:cubicBezTo>
                <a:cubicBezTo>
                  <a:pt x="88" y="126"/>
                  <a:pt x="86" y="126"/>
                  <a:pt x="85" y="126"/>
                </a:cubicBezTo>
                <a:cubicBezTo>
                  <a:pt x="84" y="125"/>
                  <a:pt x="84" y="125"/>
                  <a:pt x="84" y="125"/>
                </a:cubicBezTo>
                <a:cubicBezTo>
                  <a:pt x="83" y="128"/>
                  <a:pt x="83" y="128"/>
                  <a:pt x="83" y="128"/>
                </a:cubicBezTo>
                <a:cubicBezTo>
                  <a:pt x="83" y="128"/>
                  <a:pt x="84" y="129"/>
                  <a:pt x="83" y="130"/>
                </a:cubicBezTo>
                <a:cubicBezTo>
                  <a:pt x="82" y="131"/>
                  <a:pt x="79" y="131"/>
                  <a:pt x="79" y="131"/>
                </a:cubicBezTo>
                <a:cubicBezTo>
                  <a:pt x="79" y="131"/>
                  <a:pt x="78" y="131"/>
                  <a:pt x="78" y="131"/>
                </a:cubicBezTo>
                <a:cubicBezTo>
                  <a:pt x="78" y="132"/>
                  <a:pt x="77" y="134"/>
                  <a:pt x="76" y="134"/>
                </a:cubicBezTo>
                <a:cubicBezTo>
                  <a:pt x="75" y="133"/>
                  <a:pt x="73" y="132"/>
                  <a:pt x="72" y="131"/>
                </a:cubicBezTo>
                <a:cubicBezTo>
                  <a:pt x="72" y="130"/>
                  <a:pt x="71" y="126"/>
                  <a:pt x="73" y="127"/>
                </a:cubicBezTo>
                <a:cubicBezTo>
                  <a:pt x="75" y="127"/>
                  <a:pt x="77" y="128"/>
                  <a:pt x="77" y="126"/>
                </a:cubicBezTo>
                <a:cubicBezTo>
                  <a:pt x="77" y="124"/>
                  <a:pt x="76" y="123"/>
                  <a:pt x="76" y="123"/>
                </a:cubicBezTo>
                <a:cubicBezTo>
                  <a:pt x="77" y="121"/>
                  <a:pt x="77" y="121"/>
                  <a:pt x="77" y="121"/>
                </a:cubicBezTo>
                <a:close/>
                <a:moveTo>
                  <a:pt x="267" y="15"/>
                </a:moveTo>
                <a:cubicBezTo>
                  <a:pt x="267" y="15"/>
                  <a:pt x="267" y="15"/>
                  <a:pt x="267" y="15"/>
                </a:cubicBezTo>
                <a:cubicBezTo>
                  <a:pt x="268" y="15"/>
                  <a:pt x="271" y="16"/>
                  <a:pt x="271" y="15"/>
                </a:cubicBezTo>
                <a:cubicBezTo>
                  <a:pt x="271" y="15"/>
                  <a:pt x="272" y="13"/>
                  <a:pt x="272" y="13"/>
                </a:cubicBezTo>
                <a:cubicBezTo>
                  <a:pt x="271" y="12"/>
                  <a:pt x="270" y="11"/>
                  <a:pt x="269" y="12"/>
                </a:cubicBezTo>
                <a:cubicBezTo>
                  <a:pt x="268" y="12"/>
                  <a:pt x="267" y="13"/>
                  <a:pt x="267" y="13"/>
                </a:cubicBezTo>
                <a:cubicBezTo>
                  <a:pt x="267" y="14"/>
                  <a:pt x="267" y="15"/>
                  <a:pt x="267" y="15"/>
                </a:cubicBezTo>
                <a:close/>
                <a:moveTo>
                  <a:pt x="235" y="32"/>
                </a:moveTo>
                <a:cubicBezTo>
                  <a:pt x="235" y="32"/>
                  <a:pt x="235" y="32"/>
                  <a:pt x="235" y="32"/>
                </a:cubicBezTo>
                <a:cubicBezTo>
                  <a:pt x="236" y="32"/>
                  <a:pt x="237" y="30"/>
                  <a:pt x="237" y="31"/>
                </a:cubicBezTo>
                <a:cubicBezTo>
                  <a:pt x="237" y="33"/>
                  <a:pt x="238" y="33"/>
                  <a:pt x="237" y="34"/>
                </a:cubicBezTo>
                <a:cubicBezTo>
                  <a:pt x="236" y="34"/>
                  <a:pt x="234" y="36"/>
                  <a:pt x="233" y="35"/>
                </a:cubicBezTo>
                <a:cubicBezTo>
                  <a:pt x="233" y="35"/>
                  <a:pt x="234" y="31"/>
                  <a:pt x="234" y="31"/>
                </a:cubicBezTo>
                <a:cubicBezTo>
                  <a:pt x="235" y="32"/>
                  <a:pt x="235" y="32"/>
                  <a:pt x="235" y="32"/>
                </a:cubicBezTo>
                <a:close/>
                <a:moveTo>
                  <a:pt x="254" y="34"/>
                </a:moveTo>
                <a:cubicBezTo>
                  <a:pt x="254" y="34"/>
                  <a:pt x="254" y="34"/>
                  <a:pt x="254" y="34"/>
                </a:cubicBezTo>
                <a:cubicBezTo>
                  <a:pt x="254" y="34"/>
                  <a:pt x="254" y="35"/>
                  <a:pt x="252" y="34"/>
                </a:cubicBezTo>
                <a:cubicBezTo>
                  <a:pt x="249" y="34"/>
                  <a:pt x="248" y="35"/>
                  <a:pt x="248" y="33"/>
                </a:cubicBezTo>
                <a:cubicBezTo>
                  <a:pt x="248" y="32"/>
                  <a:pt x="249" y="31"/>
                  <a:pt x="247" y="30"/>
                </a:cubicBezTo>
                <a:cubicBezTo>
                  <a:pt x="245" y="30"/>
                  <a:pt x="245" y="30"/>
                  <a:pt x="245" y="30"/>
                </a:cubicBezTo>
                <a:cubicBezTo>
                  <a:pt x="245" y="30"/>
                  <a:pt x="244" y="28"/>
                  <a:pt x="245" y="27"/>
                </a:cubicBezTo>
                <a:cubicBezTo>
                  <a:pt x="247" y="25"/>
                  <a:pt x="247" y="26"/>
                  <a:pt x="248" y="26"/>
                </a:cubicBezTo>
                <a:cubicBezTo>
                  <a:pt x="250" y="26"/>
                  <a:pt x="249" y="26"/>
                  <a:pt x="251" y="27"/>
                </a:cubicBezTo>
                <a:cubicBezTo>
                  <a:pt x="253" y="27"/>
                  <a:pt x="254" y="28"/>
                  <a:pt x="254" y="26"/>
                </a:cubicBezTo>
                <a:cubicBezTo>
                  <a:pt x="254" y="25"/>
                  <a:pt x="255" y="25"/>
                  <a:pt x="253" y="23"/>
                </a:cubicBezTo>
                <a:cubicBezTo>
                  <a:pt x="252" y="21"/>
                  <a:pt x="252" y="22"/>
                  <a:pt x="251" y="21"/>
                </a:cubicBezTo>
                <a:cubicBezTo>
                  <a:pt x="250" y="19"/>
                  <a:pt x="248" y="17"/>
                  <a:pt x="249" y="16"/>
                </a:cubicBezTo>
                <a:cubicBezTo>
                  <a:pt x="249" y="15"/>
                  <a:pt x="248" y="15"/>
                  <a:pt x="250" y="13"/>
                </a:cubicBezTo>
                <a:cubicBezTo>
                  <a:pt x="253" y="12"/>
                  <a:pt x="255" y="10"/>
                  <a:pt x="256" y="10"/>
                </a:cubicBezTo>
                <a:cubicBezTo>
                  <a:pt x="257" y="10"/>
                  <a:pt x="258" y="10"/>
                  <a:pt x="258" y="11"/>
                </a:cubicBezTo>
                <a:cubicBezTo>
                  <a:pt x="258" y="13"/>
                  <a:pt x="258" y="14"/>
                  <a:pt x="257" y="15"/>
                </a:cubicBezTo>
                <a:cubicBezTo>
                  <a:pt x="256" y="15"/>
                  <a:pt x="256" y="16"/>
                  <a:pt x="256" y="16"/>
                </a:cubicBezTo>
                <a:cubicBezTo>
                  <a:pt x="256" y="16"/>
                  <a:pt x="255" y="19"/>
                  <a:pt x="257" y="19"/>
                </a:cubicBezTo>
                <a:cubicBezTo>
                  <a:pt x="259" y="18"/>
                  <a:pt x="260" y="16"/>
                  <a:pt x="260" y="15"/>
                </a:cubicBezTo>
                <a:cubicBezTo>
                  <a:pt x="261" y="14"/>
                  <a:pt x="262" y="15"/>
                  <a:pt x="261" y="13"/>
                </a:cubicBezTo>
                <a:cubicBezTo>
                  <a:pt x="261" y="11"/>
                  <a:pt x="260" y="10"/>
                  <a:pt x="261" y="10"/>
                </a:cubicBezTo>
                <a:cubicBezTo>
                  <a:pt x="262" y="10"/>
                  <a:pt x="263" y="12"/>
                  <a:pt x="264" y="10"/>
                </a:cubicBezTo>
                <a:cubicBezTo>
                  <a:pt x="266" y="7"/>
                  <a:pt x="266" y="6"/>
                  <a:pt x="266" y="6"/>
                </a:cubicBezTo>
                <a:cubicBezTo>
                  <a:pt x="266" y="6"/>
                  <a:pt x="265" y="6"/>
                  <a:pt x="267" y="5"/>
                </a:cubicBezTo>
                <a:cubicBezTo>
                  <a:pt x="269" y="4"/>
                  <a:pt x="268" y="3"/>
                  <a:pt x="269" y="2"/>
                </a:cubicBezTo>
                <a:cubicBezTo>
                  <a:pt x="270" y="1"/>
                  <a:pt x="268" y="0"/>
                  <a:pt x="271" y="0"/>
                </a:cubicBezTo>
                <a:cubicBezTo>
                  <a:pt x="273" y="1"/>
                  <a:pt x="273" y="1"/>
                  <a:pt x="274" y="2"/>
                </a:cubicBezTo>
                <a:cubicBezTo>
                  <a:pt x="275" y="2"/>
                  <a:pt x="273" y="6"/>
                  <a:pt x="272" y="6"/>
                </a:cubicBezTo>
                <a:cubicBezTo>
                  <a:pt x="271" y="6"/>
                  <a:pt x="271" y="5"/>
                  <a:pt x="269" y="6"/>
                </a:cubicBezTo>
                <a:cubicBezTo>
                  <a:pt x="268" y="7"/>
                  <a:pt x="270" y="9"/>
                  <a:pt x="269" y="10"/>
                </a:cubicBezTo>
                <a:cubicBezTo>
                  <a:pt x="268" y="11"/>
                  <a:pt x="267" y="10"/>
                  <a:pt x="266" y="11"/>
                </a:cubicBezTo>
                <a:cubicBezTo>
                  <a:pt x="265" y="12"/>
                  <a:pt x="265" y="12"/>
                  <a:pt x="265" y="13"/>
                </a:cubicBezTo>
                <a:cubicBezTo>
                  <a:pt x="265" y="14"/>
                  <a:pt x="264" y="15"/>
                  <a:pt x="263" y="16"/>
                </a:cubicBezTo>
                <a:cubicBezTo>
                  <a:pt x="263" y="16"/>
                  <a:pt x="260" y="14"/>
                  <a:pt x="263" y="16"/>
                </a:cubicBezTo>
                <a:cubicBezTo>
                  <a:pt x="266" y="18"/>
                  <a:pt x="267" y="18"/>
                  <a:pt x="266" y="19"/>
                </a:cubicBezTo>
                <a:cubicBezTo>
                  <a:pt x="265" y="19"/>
                  <a:pt x="263" y="19"/>
                  <a:pt x="262" y="20"/>
                </a:cubicBezTo>
                <a:cubicBezTo>
                  <a:pt x="261" y="20"/>
                  <a:pt x="260" y="21"/>
                  <a:pt x="262" y="22"/>
                </a:cubicBezTo>
                <a:cubicBezTo>
                  <a:pt x="264" y="23"/>
                  <a:pt x="263" y="23"/>
                  <a:pt x="264" y="23"/>
                </a:cubicBezTo>
                <a:cubicBezTo>
                  <a:pt x="265" y="22"/>
                  <a:pt x="270" y="22"/>
                  <a:pt x="270" y="23"/>
                </a:cubicBezTo>
                <a:cubicBezTo>
                  <a:pt x="269" y="25"/>
                  <a:pt x="270" y="25"/>
                  <a:pt x="268" y="26"/>
                </a:cubicBezTo>
                <a:cubicBezTo>
                  <a:pt x="265" y="27"/>
                  <a:pt x="263" y="26"/>
                  <a:pt x="262" y="25"/>
                </a:cubicBezTo>
                <a:cubicBezTo>
                  <a:pt x="261" y="25"/>
                  <a:pt x="261" y="23"/>
                  <a:pt x="261" y="26"/>
                </a:cubicBezTo>
                <a:cubicBezTo>
                  <a:pt x="262" y="29"/>
                  <a:pt x="264" y="29"/>
                  <a:pt x="263" y="29"/>
                </a:cubicBezTo>
                <a:cubicBezTo>
                  <a:pt x="261" y="29"/>
                  <a:pt x="259" y="29"/>
                  <a:pt x="259" y="29"/>
                </a:cubicBezTo>
                <a:cubicBezTo>
                  <a:pt x="259" y="29"/>
                  <a:pt x="258" y="27"/>
                  <a:pt x="259" y="30"/>
                </a:cubicBezTo>
                <a:cubicBezTo>
                  <a:pt x="260" y="33"/>
                  <a:pt x="260" y="33"/>
                  <a:pt x="260" y="33"/>
                </a:cubicBezTo>
                <a:cubicBezTo>
                  <a:pt x="260" y="33"/>
                  <a:pt x="258" y="34"/>
                  <a:pt x="258" y="34"/>
                </a:cubicBezTo>
                <a:cubicBezTo>
                  <a:pt x="258" y="35"/>
                  <a:pt x="259" y="37"/>
                  <a:pt x="260" y="38"/>
                </a:cubicBezTo>
                <a:cubicBezTo>
                  <a:pt x="260" y="38"/>
                  <a:pt x="259" y="42"/>
                  <a:pt x="258" y="42"/>
                </a:cubicBezTo>
                <a:cubicBezTo>
                  <a:pt x="258" y="42"/>
                  <a:pt x="258" y="43"/>
                  <a:pt x="257" y="44"/>
                </a:cubicBezTo>
                <a:cubicBezTo>
                  <a:pt x="256" y="45"/>
                  <a:pt x="255" y="46"/>
                  <a:pt x="255" y="46"/>
                </a:cubicBezTo>
                <a:cubicBezTo>
                  <a:pt x="253" y="52"/>
                  <a:pt x="253" y="52"/>
                  <a:pt x="253" y="52"/>
                </a:cubicBezTo>
                <a:cubicBezTo>
                  <a:pt x="253" y="52"/>
                  <a:pt x="252" y="54"/>
                  <a:pt x="251" y="52"/>
                </a:cubicBezTo>
                <a:cubicBezTo>
                  <a:pt x="251" y="50"/>
                  <a:pt x="250" y="50"/>
                  <a:pt x="251" y="49"/>
                </a:cubicBezTo>
                <a:cubicBezTo>
                  <a:pt x="252" y="49"/>
                  <a:pt x="252" y="47"/>
                  <a:pt x="253" y="46"/>
                </a:cubicBezTo>
                <a:cubicBezTo>
                  <a:pt x="253" y="45"/>
                  <a:pt x="254" y="41"/>
                  <a:pt x="254" y="41"/>
                </a:cubicBezTo>
                <a:cubicBezTo>
                  <a:pt x="254" y="41"/>
                  <a:pt x="256" y="41"/>
                  <a:pt x="257" y="40"/>
                </a:cubicBezTo>
                <a:cubicBezTo>
                  <a:pt x="257" y="40"/>
                  <a:pt x="255" y="36"/>
                  <a:pt x="255" y="36"/>
                </a:cubicBezTo>
                <a:cubicBezTo>
                  <a:pt x="256" y="34"/>
                  <a:pt x="256" y="34"/>
                  <a:pt x="256" y="34"/>
                </a:cubicBezTo>
                <a:cubicBezTo>
                  <a:pt x="254" y="34"/>
                  <a:pt x="254" y="34"/>
                  <a:pt x="254" y="34"/>
                </a:cubicBezTo>
                <a:close/>
                <a:moveTo>
                  <a:pt x="239" y="67"/>
                </a:moveTo>
                <a:cubicBezTo>
                  <a:pt x="239" y="67"/>
                  <a:pt x="239" y="67"/>
                  <a:pt x="239" y="67"/>
                </a:cubicBezTo>
                <a:cubicBezTo>
                  <a:pt x="239" y="67"/>
                  <a:pt x="242" y="63"/>
                  <a:pt x="243" y="64"/>
                </a:cubicBezTo>
                <a:cubicBezTo>
                  <a:pt x="243" y="64"/>
                  <a:pt x="243" y="65"/>
                  <a:pt x="243" y="66"/>
                </a:cubicBezTo>
                <a:cubicBezTo>
                  <a:pt x="243" y="66"/>
                  <a:pt x="244" y="68"/>
                  <a:pt x="243" y="68"/>
                </a:cubicBezTo>
                <a:cubicBezTo>
                  <a:pt x="242" y="68"/>
                  <a:pt x="241" y="68"/>
                  <a:pt x="240" y="68"/>
                </a:cubicBezTo>
                <a:cubicBezTo>
                  <a:pt x="240" y="68"/>
                  <a:pt x="239" y="67"/>
                  <a:pt x="239" y="67"/>
                </a:cubicBezTo>
                <a:close/>
                <a:moveTo>
                  <a:pt x="196" y="98"/>
                </a:moveTo>
                <a:cubicBezTo>
                  <a:pt x="196" y="98"/>
                  <a:pt x="196" y="98"/>
                  <a:pt x="196" y="98"/>
                </a:cubicBezTo>
                <a:cubicBezTo>
                  <a:pt x="198" y="96"/>
                  <a:pt x="198" y="96"/>
                  <a:pt x="198" y="96"/>
                </a:cubicBezTo>
                <a:cubicBezTo>
                  <a:pt x="201" y="97"/>
                  <a:pt x="201" y="97"/>
                  <a:pt x="201" y="97"/>
                </a:cubicBezTo>
                <a:cubicBezTo>
                  <a:pt x="201" y="97"/>
                  <a:pt x="202" y="95"/>
                  <a:pt x="202" y="97"/>
                </a:cubicBezTo>
                <a:cubicBezTo>
                  <a:pt x="201" y="99"/>
                  <a:pt x="199" y="102"/>
                  <a:pt x="199" y="102"/>
                </a:cubicBezTo>
                <a:cubicBezTo>
                  <a:pt x="199" y="102"/>
                  <a:pt x="200" y="102"/>
                  <a:pt x="198" y="103"/>
                </a:cubicBezTo>
                <a:cubicBezTo>
                  <a:pt x="196" y="104"/>
                  <a:pt x="196" y="105"/>
                  <a:pt x="195" y="103"/>
                </a:cubicBezTo>
                <a:cubicBezTo>
                  <a:pt x="194" y="102"/>
                  <a:pt x="193" y="102"/>
                  <a:pt x="193" y="101"/>
                </a:cubicBezTo>
                <a:cubicBezTo>
                  <a:pt x="194" y="100"/>
                  <a:pt x="194" y="98"/>
                  <a:pt x="194" y="98"/>
                </a:cubicBezTo>
                <a:cubicBezTo>
                  <a:pt x="196" y="98"/>
                  <a:pt x="196" y="98"/>
                  <a:pt x="196" y="98"/>
                </a:cubicBezTo>
                <a:close/>
                <a:moveTo>
                  <a:pt x="217" y="72"/>
                </a:moveTo>
                <a:cubicBezTo>
                  <a:pt x="217" y="72"/>
                  <a:pt x="217" y="72"/>
                  <a:pt x="217" y="72"/>
                </a:cubicBezTo>
                <a:cubicBezTo>
                  <a:pt x="217" y="72"/>
                  <a:pt x="218" y="70"/>
                  <a:pt x="219" y="70"/>
                </a:cubicBezTo>
                <a:cubicBezTo>
                  <a:pt x="220" y="71"/>
                  <a:pt x="221" y="71"/>
                  <a:pt x="221" y="72"/>
                </a:cubicBezTo>
                <a:cubicBezTo>
                  <a:pt x="220" y="73"/>
                  <a:pt x="219" y="74"/>
                  <a:pt x="218" y="74"/>
                </a:cubicBezTo>
                <a:cubicBezTo>
                  <a:pt x="217" y="74"/>
                  <a:pt x="217" y="72"/>
                  <a:pt x="217" y="72"/>
                </a:cubicBezTo>
                <a:close/>
                <a:moveTo>
                  <a:pt x="213" y="77"/>
                </a:moveTo>
                <a:cubicBezTo>
                  <a:pt x="213" y="77"/>
                  <a:pt x="213" y="77"/>
                  <a:pt x="213" y="77"/>
                </a:cubicBezTo>
                <a:cubicBezTo>
                  <a:pt x="213" y="77"/>
                  <a:pt x="215" y="75"/>
                  <a:pt x="216" y="76"/>
                </a:cubicBezTo>
                <a:cubicBezTo>
                  <a:pt x="216" y="76"/>
                  <a:pt x="217" y="76"/>
                  <a:pt x="216" y="77"/>
                </a:cubicBezTo>
                <a:cubicBezTo>
                  <a:pt x="216" y="78"/>
                  <a:pt x="218" y="77"/>
                  <a:pt x="215" y="78"/>
                </a:cubicBezTo>
                <a:cubicBezTo>
                  <a:pt x="213" y="80"/>
                  <a:pt x="214" y="81"/>
                  <a:pt x="212" y="80"/>
                </a:cubicBezTo>
                <a:cubicBezTo>
                  <a:pt x="211" y="79"/>
                  <a:pt x="211" y="78"/>
                  <a:pt x="211" y="77"/>
                </a:cubicBezTo>
                <a:cubicBezTo>
                  <a:pt x="211" y="77"/>
                  <a:pt x="212" y="75"/>
                  <a:pt x="212" y="75"/>
                </a:cubicBezTo>
                <a:cubicBezTo>
                  <a:pt x="213" y="76"/>
                  <a:pt x="213" y="77"/>
                  <a:pt x="213" y="77"/>
                </a:cubicBezTo>
                <a:close/>
                <a:moveTo>
                  <a:pt x="205" y="80"/>
                </a:moveTo>
                <a:cubicBezTo>
                  <a:pt x="205" y="80"/>
                  <a:pt x="205" y="80"/>
                  <a:pt x="205" y="80"/>
                </a:cubicBezTo>
                <a:cubicBezTo>
                  <a:pt x="205" y="80"/>
                  <a:pt x="207" y="81"/>
                  <a:pt x="207" y="81"/>
                </a:cubicBezTo>
                <a:cubicBezTo>
                  <a:pt x="208" y="82"/>
                  <a:pt x="208" y="81"/>
                  <a:pt x="209" y="80"/>
                </a:cubicBezTo>
                <a:cubicBezTo>
                  <a:pt x="211" y="80"/>
                  <a:pt x="209" y="80"/>
                  <a:pt x="210" y="79"/>
                </a:cubicBezTo>
                <a:cubicBezTo>
                  <a:pt x="211" y="77"/>
                  <a:pt x="210" y="78"/>
                  <a:pt x="210" y="77"/>
                </a:cubicBezTo>
                <a:cubicBezTo>
                  <a:pt x="209" y="77"/>
                  <a:pt x="209" y="77"/>
                  <a:pt x="208" y="77"/>
                </a:cubicBezTo>
                <a:cubicBezTo>
                  <a:pt x="206" y="77"/>
                  <a:pt x="205" y="80"/>
                  <a:pt x="205" y="80"/>
                </a:cubicBezTo>
                <a:close/>
                <a:moveTo>
                  <a:pt x="209" y="86"/>
                </a:moveTo>
                <a:cubicBezTo>
                  <a:pt x="209" y="86"/>
                  <a:pt x="209" y="86"/>
                  <a:pt x="209" y="86"/>
                </a:cubicBezTo>
                <a:cubicBezTo>
                  <a:pt x="209" y="86"/>
                  <a:pt x="210" y="83"/>
                  <a:pt x="211" y="83"/>
                </a:cubicBezTo>
                <a:cubicBezTo>
                  <a:pt x="212" y="84"/>
                  <a:pt x="212" y="83"/>
                  <a:pt x="212" y="84"/>
                </a:cubicBezTo>
                <a:cubicBezTo>
                  <a:pt x="212" y="85"/>
                  <a:pt x="212" y="87"/>
                  <a:pt x="211" y="87"/>
                </a:cubicBezTo>
                <a:cubicBezTo>
                  <a:pt x="210" y="87"/>
                  <a:pt x="209" y="86"/>
                  <a:pt x="209" y="86"/>
                </a:cubicBezTo>
                <a:close/>
                <a:moveTo>
                  <a:pt x="201" y="86"/>
                </a:moveTo>
                <a:cubicBezTo>
                  <a:pt x="201" y="86"/>
                  <a:pt x="201" y="86"/>
                  <a:pt x="201" y="86"/>
                </a:cubicBezTo>
                <a:cubicBezTo>
                  <a:pt x="202" y="84"/>
                  <a:pt x="202" y="84"/>
                  <a:pt x="202" y="84"/>
                </a:cubicBezTo>
                <a:cubicBezTo>
                  <a:pt x="204" y="85"/>
                  <a:pt x="204" y="85"/>
                  <a:pt x="204" y="85"/>
                </a:cubicBezTo>
                <a:cubicBezTo>
                  <a:pt x="204" y="85"/>
                  <a:pt x="205" y="86"/>
                  <a:pt x="204" y="86"/>
                </a:cubicBezTo>
                <a:cubicBezTo>
                  <a:pt x="204" y="87"/>
                  <a:pt x="203" y="87"/>
                  <a:pt x="203" y="88"/>
                </a:cubicBezTo>
                <a:cubicBezTo>
                  <a:pt x="202" y="88"/>
                  <a:pt x="201" y="87"/>
                  <a:pt x="201" y="87"/>
                </a:cubicBezTo>
                <a:cubicBezTo>
                  <a:pt x="201" y="86"/>
                  <a:pt x="201" y="86"/>
                  <a:pt x="201" y="86"/>
                </a:cubicBezTo>
                <a:close/>
                <a:moveTo>
                  <a:pt x="201" y="73"/>
                </a:moveTo>
                <a:cubicBezTo>
                  <a:pt x="201" y="73"/>
                  <a:pt x="201" y="73"/>
                  <a:pt x="201" y="73"/>
                </a:cubicBezTo>
                <a:cubicBezTo>
                  <a:pt x="201" y="73"/>
                  <a:pt x="203" y="70"/>
                  <a:pt x="203" y="70"/>
                </a:cubicBezTo>
                <a:cubicBezTo>
                  <a:pt x="204" y="70"/>
                  <a:pt x="205" y="69"/>
                  <a:pt x="205" y="71"/>
                </a:cubicBezTo>
                <a:cubicBezTo>
                  <a:pt x="205" y="73"/>
                  <a:pt x="207" y="75"/>
                  <a:pt x="204" y="75"/>
                </a:cubicBezTo>
                <a:cubicBezTo>
                  <a:pt x="202" y="75"/>
                  <a:pt x="201" y="76"/>
                  <a:pt x="201" y="75"/>
                </a:cubicBezTo>
                <a:cubicBezTo>
                  <a:pt x="200" y="74"/>
                  <a:pt x="201" y="73"/>
                  <a:pt x="201" y="73"/>
                </a:cubicBezTo>
                <a:close/>
                <a:moveTo>
                  <a:pt x="197" y="79"/>
                </a:moveTo>
                <a:cubicBezTo>
                  <a:pt x="197" y="79"/>
                  <a:pt x="197" y="79"/>
                  <a:pt x="197" y="79"/>
                </a:cubicBezTo>
                <a:cubicBezTo>
                  <a:pt x="197" y="79"/>
                  <a:pt x="199" y="77"/>
                  <a:pt x="200" y="77"/>
                </a:cubicBezTo>
                <a:cubicBezTo>
                  <a:pt x="201" y="78"/>
                  <a:pt x="202" y="78"/>
                  <a:pt x="202" y="79"/>
                </a:cubicBezTo>
                <a:cubicBezTo>
                  <a:pt x="202" y="80"/>
                  <a:pt x="202" y="80"/>
                  <a:pt x="201" y="81"/>
                </a:cubicBezTo>
                <a:cubicBezTo>
                  <a:pt x="201" y="82"/>
                  <a:pt x="200" y="82"/>
                  <a:pt x="199" y="82"/>
                </a:cubicBezTo>
                <a:cubicBezTo>
                  <a:pt x="199" y="82"/>
                  <a:pt x="197" y="79"/>
                  <a:pt x="197" y="79"/>
                </a:cubicBezTo>
                <a:close/>
                <a:moveTo>
                  <a:pt x="200" y="91"/>
                </a:moveTo>
                <a:cubicBezTo>
                  <a:pt x="200" y="91"/>
                  <a:pt x="200" y="91"/>
                  <a:pt x="200" y="91"/>
                </a:cubicBezTo>
                <a:cubicBezTo>
                  <a:pt x="200" y="91"/>
                  <a:pt x="199" y="94"/>
                  <a:pt x="199" y="95"/>
                </a:cubicBezTo>
                <a:cubicBezTo>
                  <a:pt x="199" y="96"/>
                  <a:pt x="202" y="96"/>
                  <a:pt x="203" y="95"/>
                </a:cubicBezTo>
                <a:cubicBezTo>
                  <a:pt x="203" y="95"/>
                  <a:pt x="204" y="93"/>
                  <a:pt x="204" y="93"/>
                </a:cubicBezTo>
                <a:cubicBezTo>
                  <a:pt x="204" y="93"/>
                  <a:pt x="203" y="91"/>
                  <a:pt x="202" y="90"/>
                </a:cubicBezTo>
                <a:cubicBezTo>
                  <a:pt x="201" y="89"/>
                  <a:pt x="200" y="91"/>
                  <a:pt x="200" y="91"/>
                </a:cubicBezTo>
                <a:close/>
                <a:moveTo>
                  <a:pt x="191" y="88"/>
                </a:moveTo>
                <a:cubicBezTo>
                  <a:pt x="191" y="88"/>
                  <a:pt x="191" y="88"/>
                  <a:pt x="191" y="88"/>
                </a:cubicBezTo>
                <a:cubicBezTo>
                  <a:pt x="191" y="91"/>
                  <a:pt x="191" y="91"/>
                  <a:pt x="191" y="91"/>
                </a:cubicBezTo>
                <a:cubicBezTo>
                  <a:pt x="191" y="91"/>
                  <a:pt x="193" y="93"/>
                  <a:pt x="194" y="93"/>
                </a:cubicBezTo>
                <a:cubicBezTo>
                  <a:pt x="195" y="94"/>
                  <a:pt x="195" y="93"/>
                  <a:pt x="197" y="94"/>
                </a:cubicBezTo>
                <a:cubicBezTo>
                  <a:pt x="198" y="94"/>
                  <a:pt x="198" y="93"/>
                  <a:pt x="198" y="93"/>
                </a:cubicBezTo>
                <a:cubicBezTo>
                  <a:pt x="199" y="93"/>
                  <a:pt x="199" y="93"/>
                  <a:pt x="199" y="92"/>
                </a:cubicBezTo>
                <a:cubicBezTo>
                  <a:pt x="199" y="92"/>
                  <a:pt x="197" y="91"/>
                  <a:pt x="196" y="90"/>
                </a:cubicBezTo>
                <a:cubicBezTo>
                  <a:pt x="196" y="89"/>
                  <a:pt x="196" y="89"/>
                  <a:pt x="196" y="88"/>
                </a:cubicBezTo>
                <a:cubicBezTo>
                  <a:pt x="196" y="88"/>
                  <a:pt x="197" y="87"/>
                  <a:pt x="198" y="87"/>
                </a:cubicBezTo>
                <a:cubicBezTo>
                  <a:pt x="198" y="86"/>
                  <a:pt x="198" y="84"/>
                  <a:pt x="198" y="84"/>
                </a:cubicBezTo>
                <a:cubicBezTo>
                  <a:pt x="198" y="84"/>
                  <a:pt x="196" y="84"/>
                  <a:pt x="196" y="83"/>
                </a:cubicBezTo>
                <a:cubicBezTo>
                  <a:pt x="196" y="83"/>
                  <a:pt x="195" y="82"/>
                  <a:pt x="194" y="81"/>
                </a:cubicBezTo>
                <a:cubicBezTo>
                  <a:pt x="194" y="80"/>
                  <a:pt x="192" y="80"/>
                  <a:pt x="191" y="80"/>
                </a:cubicBezTo>
                <a:cubicBezTo>
                  <a:pt x="191" y="80"/>
                  <a:pt x="190" y="83"/>
                  <a:pt x="189" y="84"/>
                </a:cubicBezTo>
                <a:cubicBezTo>
                  <a:pt x="189" y="84"/>
                  <a:pt x="188" y="86"/>
                  <a:pt x="188" y="86"/>
                </a:cubicBezTo>
                <a:cubicBezTo>
                  <a:pt x="188" y="87"/>
                  <a:pt x="188" y="88"/>
                  <a:pt x="189" y="89"/>
                </a:cubicBezTo>
                <a:cubicBezTo>
                  <a:pt x="190" y="89"/>
                  <a:pt x="191" y="88"/>
                  <a:pt x="191" y="88"/>
                </a:cubicBezTo>
                <a:close/>
                <a:moveTo>
                  <a:pt x="188" y="96"/>
                </a:moveTo>
                <a:cubicBezTo>
                  <a:pt x="188" y="96"/>
                  <a:pt x="188" y="96"/>
                  <a:pt x="188" y="96"/>
                </a:cubicBezTo>
                <a:cubicBezTo>
                  <a:pt x="187" y="96"/>
                  <a:pt x="185" y="94"/>
                  <a:pt x="185" y="94"/>
                </a:cubicBezTo>
                <a:cubicBezTo>
                  <a:pt x="185" y="94"/>
                  <a:pt x="187" y="93"/>
                  <a:pt x="187" y="92"/>
                </a:cubicBezTo>
                <a:cubicBezTo>
                  <a:pt x="188" y="92"/>
                  <a:pt x="187" y="91"/>
                  <a:pt x="189" y="91"/>
                </a:cubicBezTo>
                <a:cubicBezTo>
                  <a:pt x="191" y="92"/>
                  <a:pt x="191" y="93"/>
                  <a:pt x="191" y="93"/>
                </a:cubicBezTo>
                <a:cubicBezTo>
                  <a:pt x="191" y="93"/>
                  <a:pt x="192" y="95"/>
                  <a:pt x="192" y="96"/>
                </a:cubicBezTo>
                <a:cubicBezTo>
                  <a:pt x="192" y="96"/>
                  <a:pt x="192" y="97"/>
                  <a:pt x="192" y="97"/>
                </a:cubicBezTo>
                <a:cubicBezTo>
                  <a:pt x="192" y="98"/>
                  <a:pt x="194" y="99"/>
                  <a:pt x="191" y="99"/>
                </a:cubicBezTo>
                <a:cubicBezTo>
                  <a:pt x="189" y="99"/>
                  <a:pt x="189" y="99"/>
                  <a:pt x="189" y="99"/>
                </a:cubicBezTo>
                <a:lnTo>
                  <a:pt x="188" y="96"/>
                </a:lnTo>
                <a:close/>
              </a:path>
            </a:pathLst>
          </a:custGeom>
          <a:solidFill>
            <a:schemeClr val="accent1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grpSp>
        <p:nvGrpSpPr>
          <p:cNvPr id="69" name="Group 68"/>
          <p:cNvGrpSpPr/>
          <p:nvPr userDrawn="1"/>
        </p:nvGrpSpPr>
        <p:grpSpPr>
          <a:xfrm>
            <a:off x="11757571" y="3906466"/>
            <a:ext cx="12639608" cy="9245052"/>
            <a:chOff x="2979926" y="-33603"/>
            <a:chExt cx="6221676" cy="4549336"/>
          </a:xfrm>
          <a:solidFill>
            <a:schemeClr val="bg1">
              <a:lumMod val="85000"/>
            </a:schemeClr>
          </a:solidFill>
        </p:grpSpPr>
        <p:sp>
          <p:nvSpPr>
            <p:cNvPr id="70" name="Freeform 100"/>
            <p:cNvSpPr>
              <a:spLocks noEditPoints="1"/>
            </p:cNvSpPr>
            <p:nvPr/>
          </p:nvSpPr>
          <p:spPr bwMode="auto">
            <a:xfrm>
              <a:off x="5709811" y="2172878"/>
              <a:ext cx="237477" cy="119327"/>
            </a:xfrm>
            <a:custGeom>
              <a:avLst/>
              <a:gdLst>
                <a:gd name="T0" fmla="*/ 44 w 104"/>
                <a:gd name="T1" fmla="*/ 1 h 54"/>
                <a:gd name="T2" fmla="*/ 48 w 104"/>
                <a:gd name="T3" fmla="*/ 4 h 54"/>
                <a:gd name="T4" fmla="*/ 51 w 104"/>
                <a:gd name="T5" fmla="*/ 5 h 54"/>
                <a:gd name="T6" fmla="*/ 57 w 104"/>
                <a:gd name="T7" fmla="*/ 8 h 54"/>
                <a:gd name="T8" fmla="*/ 69 w 104"/>
                <a:gd name="T9" fmla="*/ 9 h 54"/>
                <a:gd name="T10" fmla="*/ 71 w 104"/>
                <a:gd name="T11" fmla="*/ 7 h 54"/>
                <a:gd name="T12" fmla="*/ 75 w 104"/>
                <a:gd name="T13" fmla="*/ 6 h 54"/>
                <a:gd name="T14" fmla="*/ 82 w 104"/>
                <a:gd name="T15" fmla="*/ 4 h 54"/>
                <a:gd name="T16" fmla="*/ 85 w 104"/>
                <a:gd name="T17" fmla="*/ 8 h 54"/>
                <a:gd name="T18" fmla="*/ 87 w 104"/>
                <a:gd name="T19" fmla="*/ 8 h 54"/>
                <a:gd name="T20" fmla="*/ 91 w 104"/>
                <a:gd name="T21" fmla="*/ 12 h 54"/>
                <a:gd name="T22" fmla="*/ 94 w 104"/>
                <a:gd name="T23" fmla="*/ 15 h 54"/>
                <a:gd name="T24" fmla="*/ 92 w 104"/>
                <a:gd name="T25" fmla="*/ 22 h 54"/>
                <a:gd name="T26" fmla="*/ 92 w 104"/>
                <a:gd name="T27" fmla="*/ 25 h 54"/>
                <a:gd name="T28" fmla="*/ 92 w 104"/>
                <a:gd name="T29" fmla="*/ 35 h 54"/>
                <a:gd name="T30" fmla="*/ 95 w 104"/>
                <a:gd name="T31" fmla="*/ 39 h 54"/>
                <a:gd name="T32" fmla="*/ 95 w 104"/>
                <a:gd name="T33" fmla="*/ 40 h 54"/>
                <a:gd name="T34" fmla="*/ 99 w 104"/>
                <a:gd name="T35" fmla="*/ 39 h 54"/>
                <a:gd name="T36" fmla="*/ 100 w 104"/>
                <a:gd name="T37" fmla="*/ 38 h 54"/>
                <a:gd name="T38" fmla="*/ 99 w 104"/>
                <a:gd name="T39" fmla="*/ 39 h 54"/>
                <a:gd name="T40" fmla="*/ 90 w 104"/>
                <a:gd name="T41" fmla="*/ 41 h 54"/>
                <a:gd name="T42" fmla="*/ 82 w 104"/>
                <a:gd name="T43" fmla="*/ 46 h 54"/>
                <a:gd name="T44" fmla="*/ 61 w 104"/>
                <a:gd name="T45" fmla="*/ 48 h 54"/>
                <a:gd name="T46" fmla="*/ 46 w 104"/>
                <a:gd name="T47" fmla="*/ 49 h 54"/>
                <a:gd name="T48" fmla="*/ 37 w 104"/>
                <a:gd name="T49" fmla="*/ 51 h 54"/>
                <a:gd name="T50" fmla="*/ 24 w 104"/>
                <a:gd name="T51" fmla="*/ 52 h 54"/>
                <a:gd name="T52" fmla="*/ 17 w 104"/>
                <a:gd name="T53" fmla="*/ 52 h 54"/>
                <a:gd name="T54" fmla="*/ 4 w 104"/>
                <a:gd name="T55" fmla="*/ 53 h 54"/>
                <a:gd name="T56" fmla="*/ 5 w 104"/>
                <a:gd name="T57" fmla="*/ 49 h 54"/>
                <a:gd name="T58" fmla="*/ 13 w 104"/>
                <a:gd name="T59" fmla="*/ 40 h 54"/>
                <a:gd name="T60" fmla="*/ 8 w 104"/>
                <a:gd name="T61" fmla="*/ 38 h 54"/>
                <a:gd name="T62" fmla="*/ 4 w 104"/>
                <a:gd name="T63" fmla="*/ 35 h 54"/>
                <a:gd name="T64" fmla="*/ 9 w 104"/>
                <a:gd name="T65" fmla="*/ 22 h 54"/>
                <a:gd name="T66" fmla="*/ 25 w 104"/>
                <a:gd name="T67" fmla="*/ 25 h 54"/>
                <a:gd name="T68" fmla="*/ 38 w 104"/>
                <a:gd name="T69" fmla="*/ 8 h 54"/>
                <a:gd name="T70" fmla="*/ 40 w 104"/>
                <a:gd name="T71" fmla="*/ 1 h 54"/>
                <a:gd name="T72" fmla="*/ 44 w 104"/>
                <a:gd name="T73" fmla="*/ 1 h 54"/>
                <a:gd name="T74" fmla="*/ 102 w 104"/>
                <a:gd name="T75" fmla="*/ 37 h 54"/>
                <a:gd name="T76" fmla="*/ 102 w 104"/>
                <a:gd name="T77" fmla="*/ 37 h 54"/>
                <a:gd name="T78" fmla="*/ 102 w 104"/>
                <a:gd name="T79" fmla="*/ 37 h 54"/>
                <a:gd name="T80" fmla="*/ 102 w 104"/>
                <a:gd name="T81" fmla="*/ 38 h 54"/>
                <a:gd name="T82" fmla="*/ 102 w 104"/>
                <a:gd name="T83" fmla="*/ 37 h 54"/>
                <a:gd name="T84" fmla="*/ 102 w 104"/>
                <a:gd name="T85" fmla="*/ 37 h 54"/>
                <a:gd name="T86" fmla="*/ 102 w 104"/>
                <a:gd name="T87" fmla="*/ 38 h 54"/>
                <a:gd name="T88" fmla="*/ 102 w 104"/>
                <a:gd name="T89" fmla="*/ 38 h 54"/>
                <a:gd name="T90" fmla="*/ 104 w 104"/>
                <a:gd name="T91" fmla="*/ 42 h 54"/>
                <a:gd name="T92" fmla="*/ 104 w 104"/>
                <a:gd name="T93" fmla="*/ 42 h 54"/>
                <a:gd name="T94" fmla="*/ 102 w 104"/>
                <a:gd name="T95" fmla="*/ 3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4" h="54">
                  <a:moveTo>
                    <a:pt x="44" y="1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10"/>
                    <a:pt x="91" y="12"/>
                  </a:cubicBezTo>
                  <a:cubicBezTo>
                    <a:pt x="92" y="14"/>
                    <a:pt x="94" y="15"/>
                    <a:pt x="94" y="15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35"/>
                    <a:pt x="92" y="35"/>
                    <a:pt x="92" y="35"/>
                  </a:cubicBezTo>
                  <a:cubicBezTo>
                    <a:pt x="95" y="39"/>
                    <a:pt x="95" y="39"/>
                    <a:pt x="95" y="39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99" y="39"/>
                    <a:pt x="100" y="39"/>
                    <a:pt x="100" y="38"/>
                  </a:cubicBezTo>
                  <a:cubicBezTo>
                    <a:pt x="100" y="39"/>
                    <a:pt x="99" y="39"/>
                    <a:pt x="99" y="39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63" y="48"/>
                    <a:pt x="61" y="48"/>
                  </a:cubicBezTo>
                  <a:cubicBezTo>
                    <a:pt x="60" y="48"/>
                    <a:pt x="48" y="49"/>
                    <a:pt x="46" y="49"/>
                  </a:cubicBezTo>
                  <a:cubicBezTo>
                    <a:pt x="45" y="50"/>
                    <a:pt x="39" y="51"/>
                    <a:pt x="37" y="51"/>
                  </a:cubicBezTo>
                  <a:cubicBezTo>
                    <a:pt x="35" y="51"/>
                    <a:pt x="26" y="52"/>
                    <a:pt x="24" y="52"/>
                  </a:cubicBezTo>
                  <a:cubicBezTo>
                    <a:pt x="22" y="52"/>
                    <a:pt x="17" y="52"/>
                    <a:pt x="17" y="52"/>
                  </a:cubicBezTo>
                  <a:cubicBezTo>
                    <a:pt x="17" y="52"/>
                    <a:pt x="7" y="53"/>
                    <a:pt x="4" y="53"/>
                  </a:cubicBezTo>
                  <a:cubicBezTo>
                    <a:pt x="1" y="54"/>
                    <a:pt x="5" y="49"/>
                    <a:pt x="5" y="49"/>
                  </a:cubicBezTo>
                  <a:cubicBezTo>
                    <a:pt x="5" y="49"/>
                    <a:pt x="17" y="39"/>
                    <a:pt x="13" y="40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26"/>
                    <a:pt x="5" y="22"/>
                    <a:pt x="9" y="22"/>
                  </a:cubicBezTo>
                  <a:cubicBezTo>
                    <a:pt x="12" y="22"/>
                    <a:pt x="20" y="25"/>
                    <a:pt x="25" y="25"/>
                  </a:cubicBezTo>
                  <a:cubicBezTo>
                    <a:pt x="43" y="25"/>
                    <a:pt x="39" y="19"/>
                    <a:pt x="38" y="8"/>
                  </a:cubicBezTo>
                  <a:cubicBezTo>
                    <a:pt x="38" y="5"/>
                    <a:pt x="39" y="2"/>
                    <a:pt x="40" y="1"/>
                  </a:cubicBezTo>
                  <a:cubicBezTo>
                    <a:pt x="41" y="0"/>
                    <a:pt x="43" y="2"/>
                    <a:pt x="44" y="1"/>
                  </a:cubicBezTo>
                  <a:close/>
                  <a:moveTo>
                    <a:pt x="102" y="37"/>
                  </a:move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lose/>
                  <a:moveTo>
                    <a:pt x="102" y="38"/>
                  </a:moveTo>
                  <a:cubicBezTo>
                    <a:pt x="102" y="38"/>
                    <a:pt x="102" y="38"/>
                    <a:pt x="102" y="38"/>
                  </a:cubicBezTo>
                  <a:cubicBezTo>
                    <a:pt x="103" y="39"/>
                    <a:pt x="104" y="41"/>
                    <a:pt x="104" y="42"/>
                  </a:cubicBezTo>
                  <a:cubicBezTo>
                    <a:pt x="104" y="42"/>
                    <a:pt x="104" y="42"/>
                    <a:pt x="104" y="42"/>
                  </a:cubicBezTo>
                  <a:cubicBezTo>
                    <a:pt x="104" y="41"/>
                    <a:pt x="103" y="39"/>
                    <a:pt x="102" y="3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1" name="Freeform 23"/>
            <p:cNvSpPr>
              <a:spLocks/>
            </p:cNvSpPr>
            <p:nvPr/>
          </p:nvSpPr>
          <p:spPr bwMode="auto">
            <a:xfrm>
              <a:off x="5951686" y="3592015"/>
              <a:ext cx="171511" cy="172598"/>
            </a:xfrm>
            <a:custGeom>
              <a:avLst/>
              <a:gdLst>
                <a:gd name="T0" fmla="*/ 70 w 75"/>
                <a:gd name="T1" fmla="*/ 49 h 78"/>
                <a:gd name="T2" fmla="*/ 52 w 75"/>
                <a:gd name="T3" fmla="*/ 56 h 78"/>
                <a:gd name="T4" fmla="*/ 40 w 75"/>
                <a:gd name="T5" fmla="*/ 65 h 78"/>
                <a:gd name="T6" fmla="*/ 38 w 75"/>
                <a:gd name="T7" fmla="*/ 77 h 78"/>
                <a:gd name="T8" fmla="*/ 32 w 75"/>
                <a:gd name="T9" fmla="*/ 76 h 78"/>
                <a:gd name="T10" fmla="*/ 31 w 75"/>
                <a:gd name="T11" fmla="*/ 70 h 78"/>
                <a:gd name="T12" fmla="*/ 30 w 75"/>
                <a:gd name="T13" fmla="*/ 66 h 78"/>
                <a:gd name="T14" fmla="*/ 26 w 75"/>
                <a:gd name="T15" fmla="*/ 60 h 78"/>
                <a:gd name="T16" fmla="*/ 21 w 75"/>
                <a:gd name="T17" fmla="*/ 57 h 78"/>
                <a:gd name="T18" fmla="*/ 19 w 75"/>
                <a:gd name="T19" fmla="*/ 57 h 78"/>
                <a:gd name="T20" fmla="*/ 15 w 75"/>
                <a:gd name="T21" fmla="*/ 55 h 78"/>
                <a:gd name="T22" fmla="*/ 13 w 75"/>
                <a:gd name="T23" fmla="*/ 49 h 78"/>
                <a:gd name="T24" fmla="*/ 9 w 75"/>
                <a:gd name="T25" fmla="*/ 46 h 78"/>
                <a:gd name="T26" fmla="*/ 6 w 75"/>
                <a:gd name="T27" fmla="*/ 44 h 78"/>
                <a:gd name="T28" fmla="*/ 1 w 75"/>
                <a:gd name="T29" fmla="*/ 34 h 78"/>
                <a:gd name="T30" fmla="*/ 10 w 75"/>
                <a:gd name="T31" fmla="*/ 29 h 78"/>
                <a:gd name="T32" fmla="*/ 16 w 75"/>
                <a:gd name="T33" fmla="*/ 27 h 78"/>
                <a:gd name="T34" fmla="*/ 20 w 75"/>
                <a:gd name="T35" fmla="*/ 24 h 78"/>
                <a:gd name="T36" fmla="*/ 25 w 75"/>
                <a:gd name="T37" fmla="*/ 15 h 78"/>
                <a:gd name="T38" fmla="*/ 24 w 75"/>
                <a:gd name="T39" fmla="*/ 8 h 78"/>
                <a:gd name="T40" fmla="*/ 25 w 75"/>
                <a:gd name="T41" fmla="*/ 4 h 78"/>
                <a:gd name="T42" fmla="*/ 32 w 75"/>
                <a:gd name="T43" fmla="*/ 2 h 78"/>
                <a:gd name="T44" fmla="*/ 39 w 75"/>
                <a:gd name="T45" fmla="*/ 7 h 78"/>
                <a:gd name="T46" fmla="*/ 47 w 75"/>
                <a:gd name="T47" fmla="*/ 11 h 78"/>
                <a:gd name="T48" fmla="*/ 50 w 75"/>
                <a:gd name="T49" fmla="*/ 17 h 78"/>
                <a:gd name="T50" fmla="*/ 59 w 75"/>
                <a:gd name="T51" fmla="*/ 23 h 78"/>
                <a:gd name="T52" fmla="*/ 67 w 75"/>
                <a:gd name="T53" fmla="*/ 26 h 78"/>
                <a:gd name="T54" fmla="*/ 75 w 75"/>
                <a:gd name="T55" fmla="*/ 26 h 78"/>
                <a:gd name="T56" fmla="*/ 73 w 75"/>
                <a:gd name="T57" fmla="*/ 31 h 78"/>
                <a:gd name="T58" fmla="*/ 70 w 75"/>
                <a:gd name="T59" fmla="*/ 37 h 78"/>
                <a:gd name="T60" fmla="*/ 70 w 75"/>
                <a:gd name="T61" fmla="*/ 43 h 78"/>
                <a:gd name="T62" fmla="*/ 70 w 75"/>
                <a:gd name="T63" fmla="*/ 4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5" h="78">
                  <a:moveTo>
                    <a:pt x="71" y="48"/>
                  </a:moveTo>
                  <a:cubicBezTo>
                    <a:pt x="70" y="49"/>
                    <a:pt x="70" y="49"/>
                    <a:pt x="70" y="49"/>
                  </a:cubicBezTo>
                  <a:cubicBezTo>
                    <a:pt x="66" y="51"/>
                    <a:pt x="61" y="49"/>
                    <a:pt x="60" y="56"/>
                  </a:cubicBezTo>
                  <a:cubicBezTo>
                    <a:pt x="60" y="68"/>
                    <a:pt x="56" y="56"/>
                    <a:pt x="52" y="56"/>
                  </a:cubicBezTo>
                  <a:cubicBezTo>
                    <a:pt x="49" y="56"/>
                    <a:pt x="49" y="58"/>
                    <a:pt x="47" y="60"/>
                  </a:cubicBezTo>
                  <a:cubicBezTo>
                    <a:pt x="44" y="62"/>
                    <a:pt x="41" y="63"/>
                    <a:pt x="40" y="65"/>
                  </a:cubicBezTo>
                  <a:cubicBezTo>
                    <a:pt x="40" y="67"/>
                    <a:pt x="39" y="69"/>
                    <a:pt x="39" y="71"/>
                  </a:cubicBezTo>
                  <a:cubicBezTo>
                    <a:pt x="40" y="74"/>
                    <a:pt x="40" y="77"/>
                    <a:pt x="38" y="77"/>
                  </a:cubicBezTo>
                  <a:cubicBezTo>
                    <a:pt x="37" y="77"/>
                    <a:pt x="34" y="78"/>
                    <a:pt x="32" y="77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0"/>
                    <a:pt x="31" y="70"/>
                    <a:pt x="31" y="69"/>
                  </a:cubicBezTo>
                  <a:cubicBezTo>
                    <a:pt x="30" y="68"/>
                    <a:pt x="30" y="66"/>
                    <a:pt x="30" y="66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9" y="63"/>
                    <a:pt x="27" y="61"/>
                    <a:pt x="26" y="60"/>
                  </a:cubicBezTo>
                  <a:cubicBezTo>
                    <a:pt x="26" y="60"/>
                    <a:pt x="26" y="59"/>
                    <a:pt x="24" y="58"/>
                  </a:cubicBezTo>
                  <a:cubicBezTo>
                    <a:pt x="23" y="58"/>
                    <a:pt x="21" y="57"/>
                    <a:pt x="21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19" y="57"/>
                    <a:pt x="19" y="57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2"/>
                    <a:pt x="7" y="40"/>
                    <a:pt x="6" y="38"/>
                  </a:cubicBezTo>
                  <a:cubicBezTo>
                    <a:pt x="4" y="36"/>
                    <a:pt x="0" y="34"/>
                    <a:pt x="1" y="34"/>
                  </a:cubicBezTo>
                  <a:cubicBezTo>
                    <a:pt x="2" y="32"/>
                    <a:pt x="6" y="33"/>
                    <a:pt x="8" y="32"/>
                  </a:cubicBezTo>
                  <a:cubicBezTo>
                    <a:pt x="9" y="32"/>
                    <a:pt x="9" y="30"/>
                    <a:pt x="10" y="29"/>
                  </a:cubicBezTo>
                  <a:cubicBezTo>
                    <a:pt x="11" y="29"/>
                    <a:pt x="13" y="30"/>
                    <a:pt x="13" y="28"/>
                  </a:cubicBezTo>
                  <a:cubicBezTo>
                    <a:pt x="13" y="26"/>
                    <a:pt x="15" y="26"/>
                    <a:pt x="16" y="27"/>
                  </a:cubicBezTo>
                  <a:cubicBezTo>
                    <a:pt x="16" y="27"/>
                    <a:pt x="17" y="27"/>
                    <a:pt x="19" y="25"/>
                  </a:cubicBezTo>
                  <a:cubicBezTo>
                    <a:pt x="22" y="24"/>
                    <a:pt x="20" y="24"/>
                    <a:pt x="20" y="24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5" y="9"/>
                    <a:pt x="24" y="8"/>
                  </a:cubicBezTo>
                  <a:cubicBezTo>
                    <a:pt x="22" y="6"/>
                    <a:pt x="23" y="6"/>
                    <a:pt x="23" y="5"/>
                  </a:cubicBezTo>
                  <a:cubicBezTo>
                    <a:pt x="24" y="4"/>
                    <a:pt x="25" y="4"/>
                    <a:pt x="25" y="4"/>
                  </a:cubicBezTo>
                  <a:cubicBezTo>
                    <a:pt x="26" y="3"/>
                    <a:pt x="28" y="3"/>
                    <a:pt x="30" y="1"/>
                  </a:cubicBezTo>
                  <a:cubicBezTo>
                    <a:pt x="32" y="0"/>
                    <a:pt x="32" y="2"/>
                    <a:pt x="32" y="2"/>
                  </a:cubicBezTo>
                  <a:cubicBezTo>
                    <a:pt x="32" y="2"/>
                    <a:pt x="33" y="5"/>
                    <a:pt x="36" y="6"/>
                  </a:cubicBezTo>
                  <a:cubicBezTo>
                    <a:pt x="38" y="7"/>
                    <a:pt x="39" y="7"/>
                    <a:pt x="39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1"/>
                    <a:pt x="47" y="11"/>
                    <a:pt x="48" y="12"/>
                  </a:cubicBezTo>
                  <a:cubicBezTo>
                    <a:pt x="49" y="13"/>
                    <a:pt x="50" y="17"/>
                    <a:pt x="50" y="17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23"/>
                    <a:pt x="59" y="23"/>
                    <a:pt x="59" y="23"/>
                  </a:cubicBezTo>
                  <a:cubicBezTo>
                    <a:pt x="59" y="23"/>
                    <a:pt x="63" y="23"/>
                    <a:pt x="65" y="24"/>
                  </a:cubicBezTo>
                  <a:cubicBezTo>
                    <a:pt x="67" y="24"/>
                    <a:pt x="67" y="26"/>
                    <a:pt x="67" y="26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5" y="27"/>
                    <a:pt x="74" y="28"/>
                  </a:cubicBezTo>
                  <a:cubicBezTo>
                    <a:pt x="73" y="28"/>
                    <a:pt x="73" y="30"/>
                    <a:pt x="73" y="31"/>
                  </a:cubicBezTo>
                  <a:cubicBezTo>
                    <a:pt x="73" y="33"/>
                    <a:pt x="73" y="34"/>
                    <a:pt x="73" y="35"/>
                  </a:cubicBezTo>
                  <a:cubicBezTo>
                    <a:pt x="72" y="37"/>
                    <a:pt x="71" y="36"/>
                    <a:pt x="70" y="37"/>
                  </a:cubicBezTo>
                  <a:cubicBezTo>
                    <a:pt x="69" y="37"/>
                    <a:pt x="70" y="39"/>
                    <a:pt x="71" y="41"/>
                  </a:cubicBezTo>
                  <a:cubicBezTo>
                    <a:pt x="71" y="42"/>
                    <a:pt x="71" y="42"/>
                    <a:pt x="70" y="43"/>
                  </a:cubicBezTo>
                  <a:cubicBezTo>
                    <a:pt x="68" y="45"/>
                    <a:pt x="67" y="45"/>
                    <a:pt x="67" y="45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1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2" name="Freeform 5"/>
            <p:cNvSpPr>
              <a:spLocks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57 w 85"/>
                <a:gd name="T1" fmla="*/ 158 h 160"/>
                <a:gd name="T2" fmla="*/ 58 w 85"/>
                <a:gd name="T3" fmla="*/ 151 h 160"/>
                <a:gd name="T4" fmla="*/ 63 w 85"/>
                <a:gd name="T5" fmla="*/ 149 h 160"/>
                <a:gd name="T6" fmla="*/ 58 w 85"/>
                <a:gd name="T7" fmla="*/ 142 h 160"/>
                <a:gd name="T8" fmla="*/ 61 w 85"/>
                <a:gd name="T9" fmla="*/ 137 h 160"/>
                <a:gd name="T10" fmla="*/ 75 w 85"/>
                <a:gd name="T11" fmla="*/ 124 h 160"/>
                <a:gd name="T12" fmla="*/ 84 w 85"/>
                <a:gd name="T13" fmla="*/ 96 h 160"/>
                <a:gd name="T14" fmla="*/ 79 w 85"/>
                <a:gd name="T15" fmla="*/ 91 h 160"/>
                <a:gd name="T16" fmla="*/ 73 w 85"/>
                <a:gd name="T17" fmla="*/ 88 h 160"/>
                <a:gd name="T18" fmla="*/ 68 w 85"/>
                <a:gd name="T19" fmla="*/ 90 h 160"/>
                <a:gd name="T20" fmla="*/ 68 w 85"/>
                <a:gd name="T21" fmla="*/ 90 h 160"/>
                <a:gd name="T22" fmla="*/ 68 w 85"/>
                <a:gd name="T23" fmla="*/ 90 h 160"/>
                <a:gd name="T24" fmla="*/ 65 w 85"/>
                <a:gd name="T25" fmla="*/ 81 h 160"/>
                <a:gd name="T26" fmla="*/ 59 w 85"/>
                <a:gd name="T27" fmla="*/ 76 h 160"/>
                <a:gd name="T28" fmla="*/ 55 w 85"/>
                <a:gd name="T29" fmla="*/ 68 h 160"/>
                <a:gd name="T30" fmla="*/ 52 w 85"/>
                <a:gd name="T31" fmla="*/ 59 h 160"/>
                <a:gd name="T32" fmla="*/ 56 w 85"/>
                <a:gd name="T33" fmla="*/ 53 h 160"/>
                <a:gd name="T34" fmla="*/ 54 w 85"/>
                <a:gd name="T35" fmla="*/ 43 h 160"/>
                <a:gd name="T36" fmla="*/ 55 w 85"/>
                <a:gd name="T37" fmla="*/ 36 h 160"/>
                <a:gd name="T38" fmla="*/ 53 w 85"/>
                <a:gd name="T39" fmla="*/ 26 h 160"/>
                <a:gd name="T40" fmla="*/ 44 w 85"/>
                <a:gd name="T41" fmla="*/ 17 h 160"/>
                <a:gd name="T42" fmla="*/ 37 w 85"/>
                <a:gd name="T43" fmla="*/ 12 h 160"/>
                <a:gd name="T44" fmla="*/ 31 w 85"/>
                <a:gd name="T45" fmla="*/ 5 h 160"/>
                <a:gd name="T46" fmla="*/ 24 w 85"/>
                <a:gd name="T47" fmla="*/ 7 h 160"/>
                <a:gd name="T48" fmla="*/ 19 w 85"/>
                <a:gd name="T49" fmla="*/ 9 h 160"/>
                <a:gd name="T50" fmla="*/ 17 w 85"/>
                <a:gd name="T51" fmla="*/ 3 h 160"/>
                <a:gd name="T52" fmla="*/ 14 w 85"/>
                <a:gd name="T53" fmla="*/ 0 h 160"/>
                <a:gd name="T54" fmla="*/ 9 w 85"/>
                <a:gd name="T55" fmla="*/ 9 h 160"/>
                <a:gd name="T56" fmla="*/ 5 w 85"/>
                <a:gd name="T57" fmla="*/ 15 h 160"/>
                <a:gd name="T58" fmla="*/ 3 w 85"/>
                <a:gd name="T59" fmla="*/ 21 h 160"/>
                <a:gd name="T60" fmla="*/ 1 w 85"/>
                <a:gd name="T61" fmla="*/ 28 h 160"/>
                <a:gd name="T62" fmla="*/ 5 w 85"/>
                <a:gd name="T63" fmla="*/ 33 h 160"/>
                <a:gd name="T64" fmla="*/ 5 w 85"/>
                <a:gd name="T65" fmla="*/ 39 h 160"/>
                <a:gd name="T66" fmla="*/ 6 w 85"/>
                <a:gd name="T67" fmla="*/ 45 h 160"/>
                <a:gd name="T68" fmla="*/ 14 w 85"/>
                <a:gd name="T69" fmla="*/ 45 h 160"/>
                <a:gd name="T70" fmla="*/ 14 w 85"/>
                <a:gd name="T71" fmla="*/ 54 h 160"/>
                <a:gd name="T72" fmla="*/ 13 w 85"/>
                <a:gd name="T73" fmla="*/ 59 h 160"/>
                <a:gd name="T74" fmla="*/ 14 w 85"/>
                <a:gd name="T75" fmla="*/ 61 h 160"/>
                <a:gd name="T76" fmla="*/ 11 w 85"/>
                <a:gd name="T77" fmla="*/ 67 h 160"/>
                <a:gd name="T78" fmla="*/ 11 w 85"/>
                <a:gd name="T79" fmla="*/ 71 h 160"/>
                <a:gd name="T80" fmla="*/ 14 w 85"/>
                <a:gd name="T81" fmla="*/ 77 h 160"/>
                <a:gd name="T82" fmla="*/ 14 w 85"/>
                <a:gd name="T83" fmla="*/ 87 h 160"/>
                <a:gd name="T84" fmla="*/ 14 w 85"/>
                <a:gd name="T85" fmla="*/ 93 h 160"/>
                <a:gd name="T86" fmla="*/ 13 w 85"/>
                <a:gd name="T87" fmla="*/ 97 h 160"/>
                <a:gd name="T88" fmla="*/ 11 w 85"/>
                <a:gd name="T89" fmla="*/ 101 h 160"/>
                <a:gd name="T90" fmla="*/ 12 w 85"/>
                <a:gd name="T91" fmla="*/ 111 h 160"/>
                <a:gd name="T92" fmla="*/ 19 w 85"/>
                <a:gd name="T93" fmla="*/ 119 h 160"/>
                <a:gd name="T94" fmla="*/ 18 w 85"/>
                <a:gd name="T95" fmla="*/ 126 h 160"/>
                <a:gd name="T96" fmla="*/ 13 w 85"/>
                <a:gd name="T97" fmla="*/ 120 h 160"/>
                <a:gd name="T98" fmla="*/ 14 w 85"/>
                <a:gd name="T99" fmla="*/ 124 h 160"/>
                <a:gd name="T100" fmla="*/ 19 w 85"/>
                <a:gd name="T101" fmla="*/ 131 h 160"/>
                <a:gd name="T102" fmla="*/ 32 w 85"/>
                <a:gd name="T103" fmla="*/ 138 h 160"/>
                <a:gd name="T104" fmla="*/ 38 w 85"/>
                <a:gd name="T105" fmla="*/ 139 h 160"/>
                <a:gd name="T106" fmla="*/ 44 w 85"/>
                <a:gd name="T107" fmla="*/ 151 h 160"/>
                <a:gd name="T108" fmla="*/ 46 w 85"/>
                <a:gd name="T109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5" h="160">
                  <a:moveTo>
                    <a:pt x="49" y="158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7" y="158"/>
                    <a:pt x="59" y="156"/>
                    <a:pt x="59" y="156"/>
                  </a:cubicBezTo>
                  <a:cubicBezTo>
                    <a:pt x="59" y="156"/>
                    <a:pt x="59" y="154"/>
                    <a:pt x="59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1"/>
                    <a:pt x="58" y="151"/>
                  </a:cubicBezTo>
                  <a:cubicBezTo>
                    <a:pt x="59" y="151"/>
                    <a:pt x="60" y="150"/>
                    <a:pt x="60" y="151"/>
                  </a:cubicBezTo>
                  <a:cubicBezTo>
                    <a:pt x="61" y="151"/>
                    <a:pt x="60" y="151"/>
                    <a:pt x="61" y="151"/>
                  </a:cubicBezTo>
                  <a:cubicBezTo>
                    <a:pt x="62" y="151"/>
                    <a:pt x="63" y="150"/>
                    <a:pt x="63" y="150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8"/>
                    <a:pt x="59" y="146"/>
                    <a:pt x="58" y="146"/>
                  </a:cubicBezTo>
                  <a:cubicBezTo>
                    <a:pt x="58" y="145"/>
                    <a:pt x="57" y="144"/>
                    <a:pt x="57" y="144"/>
                  </a:cubicBezTo>
                  <a:cubicBezTo>
                    <a:pt x="57" y="143"/>
                    <a:pt x="58" y="142"/>
                    <a:pt x="58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59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2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0" y="107"/>
                    <a:pt x="84" y="103"/>
                    <a:pt x="84" y="104"/>
                  </a:cubicBezTo>
                  <a:cubicBezTo>
                    <a:pt x="85" y="105"/>
                    <a:pt x="84" y="96"/>
                    <a:pt x="84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80" y="91"/>
                    <a:pt x="80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8"/>
                    <a:pt x="76" y="89"/>
                    <a:pt x="75" y="89"/>
                  </a:cubicBezTo>
                  <a:cubicBezTo>
                    <a:pt x="74" y="89"/>
                    <a:pt x="74" y="88"/>
                    <a:pt x="73" y="88"/>
                  </a:cubicBezTo>
                  <a:cubicBezTo>
                    <a:pt x="73" y="88"/>
                    <a:pt x="73" y="88"/>
                    <a:pt x="73" y="88"/>
                  </a:cubicBezTo>
                  <a:cubicBezTo>
                    <a:pt x="73" y="88"/>
                    <a:pt x="72" y="88"/>
                    <a:pt x="71" y="88"/>
                  </a:cubicBezTo>
                  <a:cubicBezTo>
                    <a:pt x="70" y="88"/>
                    <a:pt x="69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88"/>
                    <a:pt x="68" y="88"/>
                    <a:pt x="67" y="87"/>
                  </a:cubicBezTo>
                  <a:cubicBezTo>
                    <a:pt x="67" y="86"/>
                    <a:pt x="67" y="84"/>
                    <a:pt x="66" y="83"/>
                  </a:cubicBezTo>
                  <a:cubicBezTo>
                    <a:pt x="65" y="82"/>
                    <a:pt x="65" y="81"/>
                    <a:pt x="65" y="81"/>
                  </a:cubicBezTo>
                  <a:cubicBezTo>
                    <a:pt x="65" y="81"/>
                    <a:pt x="63" y="81"/>
                    <a:pt x="62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1" y="81"/>
                    <a:pt x="60" y="79"/>
                    <a:pt x="61" y="79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6" y="71"/>
                    <a:pt x="56" y="70"/>
                    <a:pt x="56" y="70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5" y="68"/>
                    <a:pt x="57" y="67"/>
                    <a:pt x="57" y="66"/>
                  </a:cubicBezTo>
                  <a:cubicBezTo>
                    <a:pt x="57" y="66"/>
                    <a:pt x="58" y="65"/>
                    <a:pt x="57" y="64"/>
                  </a:cubicBezTo>
                  <a:cubicBezTo>
                    <a:pt x="57" y="63"/>
                    <a:pt x="55" y="62"/>
                    <a:pt x="55" y="62"/>
                  </a:cubicBezTo>
                  <a:cubicBezTo>
                    <a:pt x="54" y="61"/>
                    <a:pt x="53" y="60"/>
                    <a:pt x="52" y="59"/>
                  </a:cubicBezTo>
                  <a:cubicBezTo>
                    <a:pt x="52" y="58"/>
                    <a:pt x="52" y="57"/>
                    <a:pt x="52" y="57"/>
                  </a:cubicBezTo>
                  <a:cubicBezTo>
                    <a:pt x="52" y="57"/>
                    <a:pt x="52" y="56"/>
                    <a:pt x="53" y="56"/>
                  </a:cubicBezTo>
                  <a:cubicBezTo>
                    <a:pt x="54" y="55"/>
                    <a:pt x="55" y="55"/>
                    <a:pt x="55" y="54"/>
                  </a:cubicBezTo>
                  <a:cubicBezTo>
                    <a:pt x="55" y="54"/>
                    <a:pt x="56" y="54"/>
                    <a:pt x="56" y="53"/>
                  </a:cubicBezTo>
                  <a:cubicBezTo>
                    <a:pt x="55" y="52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2"/>
                    <a:pt x="55" y="40"/>
                    <a:pt x="55" y="40"/>
                  </a:cubicBezTo>
                  <a:cubicBezTo>
                    <a:pt x="55" y="39"/>
                    <a:pt x="55" y="37"/>
                    <a:pt x="55" y="37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29"/>
                  </a:cubicBezTo>
                  <a:cubicBezTo>
                    <a:pt x="53" y="28"/>
                    <a:pt x="53" y="26"/>
                    <a:pt x="53" y="26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0" y="21"/>
                    <a:pt x="49" y="20"/>
                  </a:cubicBezTo>
                  <a:cubicBezTo>
                    <a:pt x="49" y="20"/>
                    <a:pt x="49" y="19"/>
                    <a:pt x="47" y="18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7" y="6"/>
                    <a:pt x="27" y="6"/>
                  </a:cubicBezTo>
                  <a:cubicBezTo>
                    <a:pt x="27" y="6"/>
                    <a:pt x="24" y="7"/>
                    <a:pt x="24" y="7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8" y="8"/>
                    <a:pt x="18" y="7"/>
                  </a:cubicBezTo>
                  <a:cubicBezTo>
                    <a:pt x="18" y="7"/>
                    <a:pt x="17" y="6"/>
                    <a:pt x="17" y="6"/>
                  </a:cubicBezTo>
                  <a:cubicBezTo>
                    <a:pt x="17" y="6"/>
                    <a:pt x="17" y="5"/>
                    <a:pt x="17" y="5"/>
                  </a:cubicBezTo>
                  <a:cubicBezTo>
                    <a:pt x="17" y="4"/>
                    <a:pt x="17" y="3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4" y="0"/>
                    <a:pt x="14" y="0"/>
                  </a:cubicBezTo>
                  <a:cubicBezTo>
                    <a:pt x="14" y="0"/>
                    <a:pt x="10" y="4"/>
                    <a:pt x="10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7" y="12"/>
                    <a:pt x="7" y="13"/>
                  </a:cubicBezTo>
                  <a:cubicBezTo>
                    <a:pt x="7" y="13"/>
                    <a:pt x="6" y="14"/>
                    <a:pt x="6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3" y="21"/>
                    <a:pt x="3" y="2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5" y="31"/>
                    <a:pt x="5" y="32"/>
                  </a:cubicBezTo>
                  <a:cubicBezTo>
                    <a:pt x="5" y="32"/>
                    <a:pt x="5" y="33"/>
                    <a:pt x="5" y="33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5"/>
                    <a:pt x="5" y="36"/>
                    <a:pt x="5" y="36"/>
                  </a:cubicBezTo>
                  <a:cubicBezTo>
                    <a:pt x="5" y="36"/>
                    <a:pt x="5" y="37"/>
                    <a:pt x="5" y="37"/>
                  </a:cubicBezTo>
                  <a:cubicBezTo>
                    <a:pt x="5" y="37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40"/>
                    <a:pt x="5" y="41"/>
                    <a:pt x="5" y="42"/>
                  </a:cubicBezTo>
                  <a:cubicBezTo>
                    <a:pt x="5" y="42"/>
                    <a:pt x="5" y="43"/>
                    <a:pt x="5" y="43"/>
                  </a:cubicBezTo>
                  <a:cubicBezTo>
                    <a:pt x="4" y="43"/>
                    <a:pt x="6" y="45"/>
                    <a:pt x="6" y="45"/>
                  </a:cubicBezTo>
                  <a:cubicBezTo>
                    <a:pt x="6" y="45"/>
                    <a:pt x="7" y="44"/>
                    <a:pt x="8" y="44"/>
                  </a:cubicBezTo>
                  <a:cubicBezTo>
                    <a:pt x="8" y="44"/>
                    <a:pt x="10" y="44"/>
                    <a:pt x="10" y="44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7"/>
                    <a:pt x="16" y="58"/>
                  </a:cubicBezTo>
                  <a:cubicBezTo>
                    <a:pt x="15" y="58"/>
                    <a:pt x="14" y="58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4" y="61"/>
                    <a:pt x="14" y="61"/>
                  </a:cubicBezTo>
                  <a:cubicBezTo>
                    <a:pt x="14" y="62"/>
                    <a:pt x="14" y="64"/>
                    <a:pt x="14" y="64"/>
                  </a:cubicBezTo>
                  <a:cubicBezTo>
                    <a:pt x="14" y="64"/>
                    <a:pt x="14" y="65"/>
                    <a:pt x="13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1" y="71"/>
                    <a:pt x="12" y="72"/>
                    <a:pt x="12" y="72"/>
                  </a:cubicBezTo>
                  <a:cubicBezTo>
                    <a:pt x="12" y="72"/>
                    <a:pt x="15" y="74"/>
                    <a:pt x="15" y="74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6"/>
                    <a:pt x="14" y="77"/>
                  </a:cubicBezTo>
                  <a:cubicBezTo>
                    <a:pt x="14" y="78"/>
                    <a:pt x="14" y="81"/>
                    <a:pt x="14" y="81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13" y="83"/>
                    <a:pt x="14" y="86"/>
                    <a:pt x="14" y="86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3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4" y="96"/>
                    <a:pt x="14" y="96"/>
                    <a:pt x="14" y="96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2" y="100"/>
                  </a:cubicBezTo>
                  <a:cubicBezTo>
                    <a:pt x="12" y="100"/>
                    <a:pt x="11" y="101"/>
                    <a:pt x="11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7"/>
                    <a:pt x="11" y="107"/>
                    <a:pt x="11" y="107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5"/>
                    <a:pt x="18" y="126"/>
                  </a:cubicBezTo>
                  <a:cubicBezTo>
                    <a:pt x="18" y="126"/>
                    <a:pt x="18" y="126"/>
                    <a:pt x="17" y="125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1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0"/>
                    <a:pt x="11" y="121"/>
                    <a:pt x="11" y="121"/>
                  </a:cubicBezTo>
                  <a:cubicBezTo>
                    <a:pt x="11" y="122"/>
                    <a:pt x="11" y="122"/>
                    <a:pt x="12" y="123"/>
                  </a:cubicBezTo>
                  <a:cubicBezTo>
                    <a:pt x="13" y="124"/>
                    <a:pt x="13" y="124"/>
                    <a:pt x="14" y="124"/>
                  </a:cubicBezTo>
                  <a:cubicBezTo>
                    <a:pt x="14" y="124"/>
                    <a:pt x="14" y="125"/>
                    <a:pt x="15" y="125"/>
                  </a:cubicBezTo>
                  <a:cubicBezTo>
                    <a:pt x="15" y="126"/>
                    <a:pt x="15" y="128"/>
                    <a:pt x="15" y="128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0" y="136"/>
                    <a:pt x="30" y="136"/>
                    <a:pt x="30" y="136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9"/>
                    <a:pt x="33" y="139"/>
                    <a:pt x="33" y="139"/>
                  </a:cubicBezTo>
                  <a:cubicBezTo>
                    <a:pt x="33" y="139"/>
                    <a:pt x="34" y="139"/>
                    <a:pt x="35" y="139"/>
                  </a:cubicBezTo>
                  <a:cubicBezTo>
                    <a:pt x="35" y="139"/>
                    <a:pt x="37" y="139"/>
                    <a:pt x="37" y="139"/>
                  </a:cubicBezTo>
                  <a:cubicBezTo>
                    <a:pt x="37" y="139"/>
                    <a:pt x="38" y="138"/>
                    <a:pt x="38" y="139"/>
                  </a:cubicBezTo>
                  <a:cubicBezTo>
                    <a:pt x="38" y="140"/>
                    <a:pt x="41" y="145"/>
                    <a:pt x="41" y="145"/>
                  </a:cubicBezTo>
                  <a:cubicBezTo>
                    <a:pt x="41" y="145"/>
                    <a:pt x="41" y="146"/>
                    <a:pt x="42" y="147"/>
                  </a:cubicBezTo>
                  <a:cubicBezTo>
                    <a:pt x="43" y="148"/>
                    <a:pt x="45" y="149"/>
                    <a:pt x="45" y="149"/>
                  </a:cubicBezTo>
                  <a:cubicBezTo>
                    <a:pt x="45" y="149"/>
                    <a:pt x="44" y="150"/>
                    <a:pt x="44" y="151"/>
                  </a:cubicBezTo>
                  <a:cubicBezTo>
                    <a:pt x="45" y="152"/>
                    <a:pt x="44" y="152"/>
                    <a:pt x="45" y="152"/>
                  </a:cubicBezTo>
                  <a:cubicBezTo>
                    <a:pt x="45" y="153"/>
                    <a:pt x="45" y="153"/>
                    <a:pt x="45" y="153"/>
                  </a:cubicBezTo>
                  <a:cubicBezTo>
                    <a:pt x="45" y="153"/>
                    <a:pt x="45" y="153"/>
                    <a:pt x="45" y="154"/>
                  </a:cubicBezTo>
                  <a:cubicBezTo>
                    <a:pt x="46" y="154"/>
                    <a:pt x="46" y="155"/>
                    <a:pt x="46" y="155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3" name="Freeform 6"/>
            <p:cNvSpPr>
              <a:spLocks noEditPoints="1"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45 w 85"/>
                <a:gd name="T1" fmla="*/ 154 h 160"/>
                <a:gd name="T2" fmla="*/ 41 w 85"/>
                <a:gd name="T3" fmla="*/ 145 h 160"/>
                <a:gd name="T4" fmla="*/ 15 w 85"/>
                <a:gd name="T5" fmla="*/ 128 h 160"/>
                <a:gd name="T6" fmla="*/ 14 w 85"/>
                <a:gd name="T7" fmla="*/ 121 h 160"/>
                <a:gd name="T8" fmla="*/ 18 w 85"/>
                <a:gd name="T9" fmla="*/ 119 h 160"/>
                <a:gd name="T10" fmla="*/ 12 w 85"/>
                <a:gd name="T11" fmla="*/ 100 h 160"/>
                <a:gd name="T12" fmla="*/ 14 w 85"/>
                <a:gd name="T13" fmla="*/ 93 h 160"/>
                <a:gd name="T14" fmla="*/ 14 w 85"/>
                <a:gd name="T15" fmla="*/ 77 h 160"/>
                <a:gd name="T16" fmla="*/ 11 w 85"/>
                <a:gd name="T17" fmla="*/ 67 h 160"/>
                <a:gd name="T18" fmla="*/ 13 w 85"/>
                <a:gd name="T19" fmla="*/ 58 h 160"/>
                <a:gd name="T20" fmla="*/ 14 w 85"/>
                <a:gd name="T21" fmla="*/ 46 h 160"/>
                <a:gd name="T22" fmla="*/ 4 w 85"/>
                <a:gd name="T23" fmla="*/ 39 h 160"/>
                <a:gd name="T24" fmla="*/ 0 w 85"/>
                <a:gd name="T25" fmla="*/ 27 h 160"/>
                <a:gd name="T26" fmla="*/ 4 w 85"/>
                <a:gd name="T27" fmla="*/ 15 h 160"/>
                <a:gd name="T28" fmla="*/ 16 w 85"/>
                <a:gd name="T29" fmla="*/ 0 h 160"/>
                <a:gd name="T30" fmla="*/ 19 w 85"/>
                <a:gd name="T31" fmla="*/ 8 h 160"/>
                <a:gd name="T32" fmla="*/ 31 w 85"/>
                <a:gd name="T33" fmla="*/ 4 h 160"/>
                <a:gd name="T34" fmla="*/ 42 w 85"/>
                <a:gd name="T35" fmla="*/ 16 h 160"/>
                <a:gd name="T36" fmla="*/ 54 w 85"/>
                <a:gd name="T37" fmla="*/ 30 h 160"/>
                <a:gd name="T38" fmla="*/ 55 w 85"/>
                <a:gd name="T39" fmla="*/ 48 h 160"/>
                <a:gd name="T40" fmla="*/ 52 w 85"/>
                <a:gd name="T41" fmla="*/ 59 h 160"/>
                <a:gd name="T42" fmla="*/ 57 w 85"/>
                <a:gd name="T43" fmla="*/ 73 h 160"/>
                <a:gd name="T44" fmla="*/ 68 w 85"/>
                <a:gd name="T45" fmla="*/ 87 h 160"/>
                <a:gd name="T46" fmla="*/ 77 w 85"/>
                <a:gd name="T47" fmla="*/ 88 h 160"/>
                <a:gd name="T48" fmla="*/ 80 w 85"/>
                <a:gd name="T49" fmla="*/ 107 h 160"/>
                <a:gd name="T50" fmla="*/ 60 w 85"/>
                <a:gd name="T51" fmla="*/ 140 h 160"/>
                <a:gd name="T52" fmla="*/ 61 w 85"/>
                <a:gd name="T53" fmla="*/ 147 h 160"/>
                <a:gd name="T54" fmla="*/ 59 w 85"/>
                <a:gd name="T55" fmla="*/ 154 h 160"/>
                <a:gd name="T56" fmla="*/ 49 w 85"/>
                <a:gd name="T57" fmla="*/ 158 h 160"/>
                <a:gd name="T58" fmla="*/ 57 w 85"/>
                <a:gd name="T59" fmla="*/ 151 h 160"/>
                <a:gd name="T60" fmla="*/ 63 w 85"/>
                <a:gd name="T61" fmla="*/ 149 h 160"/>
                <a:gd name="T62" fmla="*/ 59 w 85"/>
                <a:gd name="T63" fmla="*/ 140 h 160"/>
                <a:gd name="T64" fmla="*/ 75 w 85"/>
                <a:gd name="T65" fmla="*/ 124 h 160"/>
                <a:gd name="T66" fmla="*/ 80 w 85"/>
                <a:gd name="T67" fmla="*/ 91 h 160"/>
                <a:gd name="T68" fmla="*/ 69 w 85"/>
                <a:gd name="T69" fmla="*/ 90 h 160"/>
                <a:gd name="T70" fmla="*/ 65 w 85"/>
                <a:gd name="T71" fmla="*/ 81 h 160"/>
                <a:gd name="T72" fmla="*/ 55 w 85"/>
                <a:gd name="T73" fmla="*/ 68 h 160"/>
                <a:gd name="T74" fmla="*/ 54 w 85"/>
                <a:gd name="T75" fmla="*/ 55 h 160"/>
                <a:gd name="T76" fmla="*/ 54 w 85"/>
                <a:gd name="T77" fmla="*/ 42 h 160"/>
                <a:gd name="T78" fmla="*/ 52 w 85"/>
                <a:gd name="T79" fmla="*/ 26 h 160"/>
                <a:gd name="T80" fmla="*/ 40 w 85"/>
                <a:gd name="T81" fmla="*/ 15 h 160"/>
                <a:gd name="T82" fmla="*/ 24 w 85"/>
                <a:gd name="T83" fmla="*/ 7 h 160"/>
                <a:gd name="T84" fmla="*/ 17 w 85"/>
                <a:gd name="T85" fmla="*/ 5 h 160"/>
                <a:gd name="T86" fmla="*/ 9 w 85"/>
                <a:gd name="T87" fmla="*/ 9 h 160"/>
                <a:gd name="T88" fmla="*/ 4 w 85"/>
                <a:gd name="T89" fmla="*/ 20 h 160"/>
                <a:gd name="T90" fmla="*/ 6 w 85"/>
                <a:gd name="T91" fmla="*/ 32 h 160"/>
                <a:gd name="T92" fmla="*/ 5 w 85"/>
                <a:gd name="T93" fmla="*/ 41 h 160"/>
                <a:gd name="T94" fmla="*/ 15 w 85"/>
                <a:gd name="T95" fmla="*/ 46 h 160"/>
                <a:gd name="T96" fmla="*/ 13 w 85"/>
                <a:gd name="T97" fmla="*/ 59 h 160"/>
                <a:gd name="T98" fmla="*/ 12 w 85"/>
                <a:gd name="T99" fmla="*/ 66 h 160"/>
                <a:gd name="T100" fmla="*/ 15 w 85"/>
                <a:gd name="T101" fmla="*/ 75 h 160"/>
                <a:gd name="T102" fmla="*/ 17 w 85"/>
                <a:gd name="T103" fmla="*/ 92 h 160"/>
                <a:gd name="T104" fmla="*/ 13 w 85"/>
                <a:gd name="T105" fmla="*/ 101 h 160"/>
                <a:gd name="T106" fmla="*/ 18 w 85"/>
                <a:gd name="T107" fmla="*/ 122 h 160"/>
                <a:gd name="T108" fmla="*/ 13 w 85"/>
                <a:gd name="T109" fmla="*/ 120 h 160"/>
                <a:gd name="T110" fmla="*/ 27 w 85"/>
                <a:gd name="T111" fmla="*/ 135 h 160"/>
                <a:gd name="T112" fmla="*/ 38 w 85"/>
                <a:gd name="T113" fmla="*/ 139 h 160"/>
                <a:gd name="T114" fmla="*/ 47 w 85"/>
                <a:gd name="T115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5" h="160">
                  <a:moveTo>
                    <a:pt x="52" y="160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49" y="158"/>
                    <a:pt x="49" y="158"/>
                    <a:pt x="49" y="158"/>
                  </a:cubicBezTo>
                  <a:cubicBezTo>
                    <a:pt x="48" y="159"/>
                    <a:pt x="48" y="159"/>
                    <a:pt x="48" y="159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5" y="155"/>
                    <a:pt x="45" y="154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4" y="152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0"/>
                    <a:pt x="44" y="149"/>
                    <a:pt x="45" y="149"/>
                  </a:cubicBezTo>
                  <a:cubicBezTo>
                    <a:pt x="44" y="149"/>
                    <a:pt x="42" y="148"/>
                    <a:pt x="42" y="147"/>
                  </a:cubicBezTo>
                  <a:cubicBezTo>
                    <a:pt x="41" y="147"/>
                    <a:pt x="41" y="145"/>
                    <a:pt x="41" y="145"/>
                  </a:cubicBezTo>
                  <a:cubicBezTo>
                    <a:pt x="40" y="145"/>
                    <a:pt x="38" y="141"/>
                    <a:pt x="38" y="139"/>
                  </a:cubicBezTo>
                  <a:cubicBezTo>
                    <a:pt x="36" y="139"/>
                    <a:pt x="35" y="139"/>
                    <a:pt x="35" y="139"/>
                  </a:cubicBezTo>
                  <a:cubicBezTo>
                    <a:pt x="34" y="139"/>
                    <a:pt x="33" y="139"/>
                    <a:pt x="33" y="139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1" y="137"/>
                    <a:pt x="31" y="137"/>
                    <a:pt x="31" y="137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8"/>
                    <a:pt x="14" y="126"/>
                    <a:pt x="14" y="125"/>
                  </a:cubicBezTo>
                  <a:cubicBezTo>
                    <a:pt x="14" y="125"/>
                    <a:pt x="14" y="125"/>
                    <a:pt x="14" y="124"/>
                  </a:cubicBezTo>
                  <a:cubicBezTo>
                    <a:pt x="13" y="124"/>
                    <a:pt x="12" y="124"/>
                    <a:pt x="12" y="123"/>
                  </a:cubicBezTo>
                  <a:cubicBezTo>
                    <a:pt x="11" y="123"/>
                    <a:pt x="11" y="122"/>
                    <a:pt x="10" y="121"/>
                  </a:cubicBezTo>
                  <a:cubicBezTo>
                    <a:pt x="10" y="121"/>
                    <a:pt x="10" y="120"/>
                    <a:pt x="10" y="120"/>
                  </a:cubicBezTo>
                  <a:cubicBezTo>
                    <a:pt x="13" y="120"/>
                    <a:pt x="13" y="120"/>
                    <a:pt x="13" y="120"/>
                  </a:cubicBezTo>
                  <a:cubicBezTo>
                    <a:pt x="13" y="120"/>
                    <a:pt x="14" y="121"/>
                    <a:pt x="14" y="121"/>
                  </a:cubicBezTo>
                  <a:cubicBezTo>
                    <a:pt x="15" y="121"/>
                    <a:pt x="15" y="123"/>
                    <a:pt x="15" y="123"/>
                  </a:cubicBezTo>
                  <a:cubicBezTo>
                    <a:pt x="15" y="123"/>
                    <a:pt x="16" y="125"/>
                    <a:pt x="17" y="125"/>
                  </a:cubicBezTo>
                  <a:cubicBezTo>
                    <a:pt x="17" y="125"/>
                    <a:pt x="18" y="125"/>
                    <a:pt x="18" y="125"/>
                  </a:cubicBezTo>
                  <a:cubicBezTo>
                    <a:pt x="18" y="125"/>
                    <a:pt x="18" y="125"/>
                    <a:pt x="18" y="125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0" y="108"/>
                    <a:pt x="10" y="108"/>
                    <a:pt x="10" y="108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11" y="101"/>
                    <a:pt x="12" y="100"/>
                    <a:pt x="12" y="100"/>
                  </a:cubicBezTo>
                  <a:cubicBezTo>
                    <a:pt x="12" y="100"/>
                    <a:pt x="13" y="99"/>
                    <a:pt x="13" y="99"/>
                  </a:cubicBezTo>
                  <a:cubicBezTo>
                    <a:pt x="13" y="99"/>
                    <a:pt x="13" y="98"/>
                    <a:pt x="13" y="98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2" y="94"/>
                    <a:pt x="13" y="93"/>
                    <a:pt x="13" y="93"/>
                  </a:cubicBezTo>
                  <a:cubicBezTo>
                    <a:pt x="13" y="93"/>
                    <a:pt x="13" y="93"/>
                    <a:pt x="14" y="93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5"/>
                    <a:pt x="12" y="83"/>
                    <a:pt x="12" y="83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3" y="81"/>
                    <a:pt x="14" y="78"/>
                    <a:pt x="14" y="77"/>
                  </a:cubicBezTo>
                  <a:cubicBezTo>
                    <a:pt x="14" y="76"/>
                    <a:pt x="14" y="75"/>
                    <a:pt x="14" y="75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3" y="73"/>
                    <a:pt x="12" y="72"/>
                    <a:pt x="12" y="72"/>
                  </a:cubicBezTo>
                  <a:cubicBezTo>
                    <a:pt x="12" y="72"/>
                    <a:pt x="11" y="72"/>
                    <a:pt x="11" y="71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2" y="65"/>
                    <a:pt x="13" y="65"/>
                    <a:pt x="13" y="65"/>
                  </a:cubicBezTo>
                  <a:cubicBezTo>
                    <a:pt x="13" y="65"/>
                    <a:pt x="14" y="64"/>
                    <a:pt x="14" y="64"/>
                  </a:cubicBezTo>
                  <a:cubicBezTo>
                    <a:pt x="14" y="63"/>
                    <a:pt x="14" y="62"/>
                    <a:pt x="14" y="61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2" y="59"/>
                    <a:pt x="13" y="58"/>
                  </a:cubicBezTo>
                  <a:cubicBezTo>
                    <a:pt x="14" y="58"/>
                    <a:pt x="15" y="57"/>
                    <a:pt x="15" y="57"/>
                  </a:cubicBezTo>
                  <a:cubicBezTo>
                    <a:pt x="16" y="57"/>
                    <a:pt x="16" y="56"/>
                    <a:pt x="16" y="55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7" y="45"/>
                    <a:pt x="7" y="45"/>
                  </a:cubicBezTo>
                  <a:cubicBezTo>
                    <a:pt x="4" y="44"/>
                    <a:pt x="4" y="43"/>
                    <a:pt x="4" y="43"/>
                  </a:cubicBezTo>
                  <a:cubicBezTo>
                    <a:pt x="5" y="43"/>
                    <a:pt x="5" y="42"/>
                    <a:pt x="5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9"/>
                    <a:pt x="5" y="37"/>
                    <a:pt x="5" y="37"/>
                  </a:cubicBezTo>
                  <a:cubicBezTo>
                    <a:pt x="4" y="36"/>
                    <a:pt x="4" y="35"/>
                    <a:pt x="4" y="35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1"/>
                    <a:pt x="5" y="30"/>
                    <a:pt x="5" y="3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0"/>
                    <a:pt x="3" y="20"/>
                    <a:pt x="3" y="19"/>
                  </a:cubicBezTo>
                  <a:cubicBezTo>
                    <a:pt x="3" y="19"/>
                    <a:pt x="4" y="18"/>
                    <a:pt x="4" y="1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6" y="13"/>
                    <a:pt x="7" y="13"/>
                  </a:cubicBezTo>
                  <a:cubicBezTo>
                    <a:pt x="7" y="12"/>
                    <a:pt x="7" y="11"/>
                    <a:pt x="7" y="11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5" y="0"/>
                    <a:pt x="16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7" y="4"/>
                    <a:pt x="17" y="5"/>
                  </a:cubicBezTo>
                  <a:cubicBezTo>
                    <a:pt x="18" y="5"/>
                    <a:pt x="17" y="6"/>
                    <a:pt x="17" y="6"/>
                  </a:cubicBezTo>
                  <a:cubicBezTo>
                    <a:pt x="18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20" y="9"/>
                    <a:pt x="20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6" y="6"/>
                    <a:pt x="27" y="6"/>
                  </a:cubicBezTo>
                  <a:cubicBezTo>
                    <a:pt x="27" y="6"/>
                    <a:pt x="27" y="5"/>
                    <a:pt x="28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6" y="17"/>
                    <a:pt x="48" y="18"/>
                  </a:cubicBezTo>
                  <a:cubicBezTo>
                    <a:pt x="49" y="18"/>
                    <a:pt x="49" y="19"/>
                    <a:pt x="49" y="19"/>
                  </a:cubicBezTo>
                  <a:cubicBezTo>
                    <a:pt x="50" y="21"/>
                    <a:pt x="52" y="23"/>
                    <a:pt x="52" y="23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4" y="28"/>
                    <a:pt x="54" y="29"/>
                  </a:cubicBezTo>
                  <a:cubicBezTo>
                    <a:pt x="54" y="29"/>
                    <a:pt x="54" y="30"/>
                    <a:pt x="54" y="30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40"/>
                    <a:pt x="55" y="40"/>
                  </a:cubicBezTo>
                  <a:cubicBezTo>
                    <a:pt x="55" y="40"/>
                    <a:pt x="55" y="42"/>
                    <a:pt x="55" y="42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5" y="51"/>
                    <a:pt x="56" y="52"/>
                    <a:pt x="56" y="53"/>
                  </a:cubicBezTo>
                  <a:cubicBezTo>
                    <a:pt x="57" y="53"/>
                    <a:pt x="56" y="54"/>
                    <a:pt x="56" y="54"/>
                  </a:cubicBezTo>
                  <a:cubicBezTo>
                    <a:pt x="55" y="55"/>
                    <a:pt x="55" y="55"/>
                    <a:pt x="54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3" y="57"/>
                    <a:pt x="52" y="57"/>
                    <a:pt x="52" y="57"/>
                  </a:cubicBezTo>
                  <a:cubicBezTo>
                    <a:pt x="52" y="57"/>
                    <a:pt x="52" y="58"/>
                    <a:pt x="52" y="59"/>
                  </a:cubicBezTo>
                  <a:cubicBezTo>
                    <a:pt x="53" y="60"/>
                    <a:pt x="55" y="61"/>
                    <a:pt x="55" y="61"/>
                  </a:cubicBezTo>
                  <a:cubicBezTo>
                    <a:pt x="55" y="61"/>
                    <a:pt x="57" y="63"/>
                    <a:pt x="57" y="64"/>
                  </a:cubicBezTo>
                  <a:cubicBezTo>
                    <a:pt x="58" y="64"/>
                    <a:pt x="57" y="65"/>
                    <a:pt x="57" y="66"/>
                  </a:cubicBezTo>
                  <a:cubicBezTo>
                    <a:pt x="57" y="66"/>
                    <a:pt x="57" y="67"/>
                    <a:pt x="55" y="68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57" y="72"/>
                    <a:pt x="57" y="72"/>
                    <a:pt x="57" y="72"/>
                  </a:cubicBezTo>
                  <a:cubicBezTo>
                    <a:pt x="57" y="72"/>
                    <a:pt x="57" y="73"/>
                    <a:pt x="57" y="73"/>
                  </a:cubicBezTo>
                  <a:cubicBezTo>
                    <a:pt x="58" y="74"/>
                    <a:pt x="59" y="76"/>
                    <a:pt x="60" y="76"/>
                  </a:cubicBezTo>
                  <a:cubicBezTo>
                    <a:pt x="60" y="76"/>
                    <a:pt x="61" y="78"/>
                    <a:pt x="61" y="79"/>
                  </a:cubicBezTo>
                  <a:cubicBezTo>
                    <a:pt x="61" y="79"/>
                    <a:pt x="61" y="80"/>
                    <a:pt x="61" y="80"/>
                  </a:cubicBezTo>
                  <a:cubicBezTo>
                    <a:pt x="61" y="80"/>
                    <a:pt x="62" y="80"/>
                    <a:pt x="62" y="80"/>
                  </a:cubicBezTo>
                  <a:cubicBezTo>
                    <a:pt x="63" y="81"/>
                    <a:pt x="65" y="81"/>
                    <a:pt x="65" y="81"/>
                  </a:cubicBezTo>
                  <a:cubicBezTo>
                    <a:pt x="65" y="81"/>
                    <a:pt x="66" y="82"/>
                    <a:pt x="66" y="83"/>
                  </a:cubicBezTo>
                  <a:cubicBezTo>
                    <a:pt x="67" y="84"/>
                    <a:pt x="68" y="86"/>
                    <a:pt x="68" y="87"/>
                  </a:cubicBezTo>
                  <a:cubicBezTo>
                    <a:pt x="68" y="87"/>
                    <a:pt x="68" y="88"/>
                    <a:pt x="68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90"/>
                    <a:pt x="69" y="89"/>
                    <a:pt x="69" y="89"/>
                  </a:cubicBezTo>
                  <a:cubicBezTo>
                    <a:pt x="69" y="89"/>
                    <a:pt x="70" y="88"/>
                    <a:pt x="70" y="88"/>
                  </a:cubicBezTo>
                  <a:cubicBezTo>
                    <a:pt x="71" y="88"/>
                    <a:pt x="72" y="88"/>
                    <a:pt x="73" y="88"/>
                  </a:cubicBezTo>
                  <a:cubicBezTo>
                    <a:pt x="74" y="88"/>
                    <a:pt x="74" y="88"/>
                    <a:pt x="74" y="88"/>
                  </a:cubicBezTo>
                  <a:cubicBezTo>
                    <a:pt x="76" y="88"/>
                    <a:pt x="76" y="88"/>
                    <a:pt x="77" y="88"/>
                  </a:cubicBezTo>
                  <a:cubicBezTo>
                    <a:pt x="79" y="89"/>
                    <a:pt x="79" y="89"/>
                    <a:pt x="79" y="89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80" y="91"/>
                    <a:pt x="81" y="91"/>
                    <a:pt x="81" y="91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4" y="96"/>
                    <a:pt x="84" y="96"/>
                    <a:pt x="84" y="96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3" y="104"/>
                    <a:pt x="81" y="106"/>
                    <a:pt x="80" y="107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2" y="136"/>
                    <a:pt x="62" y="136"/>
                    <a:pt x="62" y="136"/>
                  </a:cubicBezTo>
                  <a:cubicBezTo>
                    <a:pt x="62" y="136"/>
                    <a:pt x="61" y="137"/>
                    <a:pt x="61" y="137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59" y="141"/>
                    <a:pt x="59" y="141"/>
                    <a:pt x="59" y="141"/>
                  </a:cubicBezTo>
                  <a:cubicBezTo>
                    <a:pt x="58" y="141"/>
                    <a:pt x="58" y="141"/>
                    <a:pt x="58" y="141"/>
                  </a:cubicBezTo>
                  <a:cubicBezTo>
                    <a:pt x="58" y="142"/>
                    <a:pt x="58" y="142"/>
                    <a:pt x="58" y="142"/>
                  </a:cubicBezTo>
                  <a:cubicBezTo>
                    <a:pt x="58" y="143"/>
                    <a:pt x="58" y="143"/>
                    <a:pt x="58" y="144"/>
                  </a:cubicBezTo>
                  <a:cubicBezTo>
                    <a:pt x="58" y="144"/>
                    <a:pt x="58" y="144"/>
                    <a:pt x="58" y="145"/>
                  </a:cubicBezTo>
                  <a:cubicBezTo>
                    <a:pt x="58" y="145"/>
                    <a:pt x="59" y="145"/>
                    <a:pt x="59" y="146"/>
                  </a:cubicBezTo>
                  <a:cubicBezTo>
                    <a:pt x="59" y="146"/>
                    <a:pt x="60" y="147"/>
                    <a:pt x="61" y="147"/>
                  </a:cubicBezTo>
                  <a:cubicBezTo>
                    <a:pt x="62" y="148"/>
                    <a:pt x="63" y="148"/>
                    <a:pt x="63" y="148"/>
                  </a:cubicBezTo>
                  <a:cubicBezTo>
                    <a:pt x="64" y="150"/>
                    <a:pt x="64" y="150"/>
                    <a:pt x="64" y="150"/>
                  </a:cubicBezTo>
                  <a:cubicBezTo>
                    <a:pt x="63" y="151"/>
                    <a:pt x="62" y="151"/>
                    <a:pt x="61" y="151"/>
                  </a:cubicBezTo>
                  <a:cubicBezTo>
                    <a:pt x="61" y="151"/>
                    <a:pt x="60" y="151"/>
                    <a:pt x="60" y="151"/>
                  </a:cubicBezTo>
                  <a:cubicBezTo>
                    <a:pt x="59" y="151"/>
                    <a:pt x="59" y="151"/>
                    <a:pt x="58" y="151"/>
                  </a:cubicBezTo>
                  <a:cubicBezTo>
                    <a:pt x="58" y="151"/>
                    <a:pt x="58" y="152"/>
                    <a:pt x="58" y="153"/>
                  </a:cubicBezTo>
                  <a:cubicBezTo>
                    <a:pt x="59" y="154"/>
                    <a:pt x="59" y="154"/>
                    <a:pt x="59" y="154"/>
                  </a:cubicBezTo>
                  <a:cubicBezTo>
                    <a:pt x="59" y="154"/>
                    <a:pt x="59" y="156"/>
                    <a:pt x="59" y="156"/>
                  </a:cubicBezTo>
                  <a:cubicBezTo>
                    <a:pt x="59" y="156"/>
                    <a:pt x="59" y="157"/>
                    <a:pt x="57" y="158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2" y="160"/>
                    <a:pt x="52" y="160"/>
                    <a:pt x="52" y="160"/>
                  </a:cubicBezTo>
                  <a:cubicBezTo>
                    <a:pt x="52" y="160"/>
                    <a:pt x="52" y="160"/>
                    <a:pt x="52" y="160"/>
                  </a:cubicBezTo>
                  <a:close/>
                  <a:moveTo>
                    <a:pt x="49" y="158"/>
                  </a:moveTo>
                  <a:cubicBezTo>
                    <a:pt x="49" y="158"/>
                    <a:pt x="49" y="158"/>
                    <a:pt x="49" y="158"/>
                  </a:cubicBezTo>
                  <a:cubicBezTo>
                    <a:pt x="52" y="159"/>
                    <a:pt x="52" y="159"/>
                    <a:pt x="52" y="159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8" y="157"/>
                    <a:pt x="59" y="156"/>
                    <a:pt x="59" y="156"/>
                  </a:cubicBezTo>
                  <a:cubicBezTo>
                    <a:pt x="59" y="156"/>
                    <a:pt x="58" y="154"/>
                    <a:pt x="58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2"/>
                    <a:pt x="57" y="151"/>
                  </a:cubicBezTo>
                  <a:cubicBezTo>
                    <a:pt x="57" y="151"/>
                    <a:pt x="58" y="150"/>
                    <a:pt x="58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60" y="150"/>
                    <a:pt x="60" y="150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2" y="151"/>
                    <a:pt x="63" y="150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9"/>
                    <a:pt x="62" y="148"/>
                    <a:pt x="61" y="148"/>
                  </a:cubicBezTo>
                  <a:cubicBezTo>
                    <a:pt x="59" y="147"/>
                    <a:pt x="58" y="146"/>
                    <a:pt x="58" y="146"/>
                  </a:cubicBezTo>
                  <a:cubicBezTo>
                    <a:pt x="58" y="146"/>
                    <a:pt x="58" y="145"/>
                    <a:pt x="58" y="145"/>
                  </a:cubicBezTo>
                  <a:cubicBezTo>
                    <a:pt x="57" y="145"/>
                    <a:pt x="57" y="144"/>
                    <a:pt x="57" y="144"/>
                  </a:cubicBezTo>
                  <a:cubicBezTo>
                    <a:pt x="57" y="143"/>
                    <a:pt x="57" y="142"/>
                    <a:pt x="57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3" y="104"/>
                    <a:pt x="84" y="104"/>
                  </a:cubicBezTo>
                  <a:cubicBezTo>
                    <a:pt x="84" y="103"/>
                    <a:pt x="84" y="100"/>
                    <a:pt x="83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2"/>
                    <a:pt x="80" y="92"/>
                    <a:pt x="80" y="91"/>
                  </a:cubicBezTo>
                  <a:cubicBezTo>
                    <a:pt x="80" y="91"/>
                    <a:pt x="79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6" y="89"/>
                    <a:pt x="76" y="89"/>
                    <a:pt x="76" y="89"/>
                  </a:cubicBezTo>
                  <a:cubicBezTo>
                    <a:pt x="76" y="89"/>
                    <a:pt x="76" y="89"/>
                    <a:pt x="75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2" y="88"/>
                    <a:pt x="71" y="88"/>
                    <a:pt x="71" y="89"/>
                  </a:cubicBezTo>
                  <a:cubicBezTo>
                    <a:pt x="70" y="89"/>
                    <a:pt x="70" y="89"/>
                    <a:pt x="69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8" y="91"/>
                    <a:pt x="68" y="90"/>
                    <a:pt x="68" y="90"/>
                  </a:cubicBezTo>
                  <a:cubicBezTo>
                    <a:pt x="68" y="90"/>
                    <a:pt x="68" y="90"/>
                    <a:pt x="67" y="90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88"/>
                    <a:pt x="67" y="87"/>
                    <a:pt x="67" y="87"/>
                  </a:cubicBezTo>
                  <a:cubicBezTo>
                    <a:pt x="67" y="86"/>
                    <a:pt x="66" y="84"/>
                    <a:pt x="66" y="83"/>
                  </a:cubicBezTo>
                  <a:cubicBezTo>
                    <a:pt x="65" y="82"/>
                    <a:pt x="65" y="82"/>
                    <a:pt x="65" y="81"/>
                  </a:cubicBezTo>
                  <a:cubicBezTo>
                    <a:pt x="65" y="81"/>
                    <a:pt x="63" y="81"/>
                    <a:pt x="63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0" y="80"/>
                    <a:pt x="60" y="79"/>
                    <a:pt x="61" y="78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6" y="67"/>
                    <a:pt x="56" y="66"/>
                    <a:pt x="56" y="66"/>
                  </a:cubicBezTo>
                  <a:cubicBezTo>
                    <a:pt x="57" y="65"/>
                    <a:pt x="57" y="64"/>
                    <a:pt x="57" y="64"/>
                  </a:cubicBezTo>
                  <a:cubicBezTo>
                    <a:pt x="57" y="64"/>
                    <a:pt x="55" y="62"/>
                    <a:pt x="54" y="62"/>
                  </a:cubicBezTo>
                  <a:cubicBezTo>
                    <a:pt x="54" y="62"/>
                    <a:pt x="52" y="60"/>
                    <a:pt x="52" y="59"/>
                  </a:cubicBezTo>
                  <a:cubicBezTo>
                    <a:pt x="51" y="58"/>
                    <a:pt x="51" y="57"/>
                    <a:pt x="51" y="57"/>
                  </a:cubicBezTo>
                  <a:cubicBezTo>
                    <a:pt x="52" y="56"/>
                    <a:pt x="52" y="56"/>
                    <a:pt x="53" y="56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5"/>
                    <a:pt x="55" y="54"/>
                    <a:pt x="55" y="54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1"/>
                    <a:pt x="54" y="40"/>
                    <a:pt x="54" y="40"/>
                  </a:cubicBezTo>
                  <a:cubicBezTo>
                    <a:pt x="54" y="39"/>
                    <a:pt x="55" y="38"/>
                    <a:pt x="55" y="37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3" y="29"/>
                  </a:cubicBezTo>
                  <a:cubicBezTo>
                    <a:pt x="53" y="28"/>
                    <a:pt x="52" y="26"/>
                    <a:pt x="52" y="26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3"/>
                    <a:pt x="49" y="21"/>
                    <a:pt x="49" y="21"/>
                  </a:cubicBezTo>
                  <a:cubicBezTo>
                    <a:pt x="49" y="20"/>
                    <a:pt x="48" y="20"/>
                    <a:pt x="48" y="20"/>
                  </a:cubicBezTo>
                  <a:cubicBezTo>
                    <a:pt x="48" y="19"/>
                    <a:pt x="48" y="19"/>
                    <a:pt x="47" y="19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7" y="6"/>
                    <a:pt x="27" y="6"/>
                  </a:cubicBezTo>
                  <a:cubicBezTo>
                    <a:pt x="27" y="7"/>
                    <a:pt x="24" y="7"/>
                    <a:pt x="24" y="7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9" y="9"/>
                    <a:pt x="18" y="9"/>
                    <a:pt x="18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6"/>
                    <a:pt x="17" y="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4" y="0"/>
                    <a:pt x="14" y="0"/>
                  </a:cubicBezTo>
                  <a:cubicBezTo>
                    <a:pt x="14" y="1"/>
                    <a:pt x="12" y="2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3"/>
                    <a:pt x="7" y="13"/>
                  </a:cubicBezTo>
                  <a:cubicBezTo>
                    <a:pt x="7" y="14"/>
                    <a:pt x="6" y="15"/>
                    <a:pt x="6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4" y="20"/>
                    <a:pt x="3" y="21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1"/>
                    <a:pt x="6" y="32"/>
                  </a:cubicBezTo>
                  <a:cubicBezTo>
                    <a:pt x="6" y="32"/>
                    <a:pt x="5" y="33"/>
                    <a:pt x="5" y="33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5" y="36"/>
                    <a:pt x="6" y="37"/>
                    <a:pt x="6" y="37"/>
                  </a:cubicBezTo>
                  <a:cubicBezTo>
                    <a:pt x="6" y="38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41"/>
                    <a:pt x="5" y="43"/>
                    <a:pt x="5" y="43"/>
                  </a:cubicBezTo>
                  <a:cubicBezTo>
                    <a:pt x="5" y="43"/>
                    <a:pt x="6" y="44"/>
                    <a:pt x="7" y="44"/>
                  </a:cubicBezTo>
                  <a:cubicBezTo>
                    <a:pt x="7" y="44"/>
                    <a:pt x="7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4"/>
                    <a:pt x="16" y="55"/>
                    <a:pt x="16" y="55"/>
                  </a:cubicBezTo>
                  <a:cubicBezTo>
                    <a:pt x="16" y="56"/>
                    <a:pt x="16" y="58"/>
                    <a:pt x="16" y="58"/>
                  </a:cubicBezTo>
                  <a:cubicBezTo>
                    <a:pt x="15" y="58"/>
                    <a:pt x="14" y="59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2"/>
                    <a:pt x="15" y="64"/>
                    <a:pt x="15" y="64"/>
                  </a:cubicBezTo>
                  <a:cubicBezTo>
                    <a:pt x="14" y="64"/>
                    <a:pt x="14" y="65"/>
                    <a:pt x="14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2" y="71"/>
                    <a:pt x="12" y="71"/>
                    <a:pt x="12" y="72"/>
                  </a:cubicBezTo>
                  <a:cubicBezTo>
                    <a:pt x="12" y="72"/>
                    <a:pt x="12" y="72"/>
                    <a:pt x="15" y="73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5" y="75"/>
                    <a:pt x="15" y="76"/>
                    <a:pt x="15" y="77"/>
                  </a:cubicBezTo>
                  <a:cubicBezTo>
                    <a:pt x="15" y="78"/>
                    <a:pt x="14" y="81"/>
                    <a:pt x="14" y="81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3" y="83"/>
                    <a:pt x="14" y="84"/>
                    <a:pt x="14" y="86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4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5" y="95"/>
                    <a:pt x="15" y="95"/>
                    <a:pt x="15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7" y="117"/>
                    <a:pt x="17" y="117"/>
                    <a:pt x="17" y="117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6"/>
                    <a:pt x="18" y="126"/>
                  </a:cubicBezTo>
                  <a:cubicBezTo>
                    <a:pt x="18" y="126"/>
                    <a:pt x="17" y="126"/>
                    <a:pt x="17" y="126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2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2" y="122"/>
                    <a:pt x="12" y="123"/>
                  </a:cubicBezTo>
                  <a:cubicBezTo>
                    <a:pt x="13" y="123"/>
                    <a:pt x="14" y="124"/>
                    <a:pt x="14" y="124"/>
                  </a:cubicBezTo>
                  <a:cubicBezTo>
                    <a:pt x="14" y="124"/>
                    <a:pt x="15" y="125"/>
                    <a:pt x="15" y="125"/>
                  </a:cubicBezTo>
                  <a:cubicBezTo>
                    <a:pt x="15" y="125"/>
                    <a:pt x="16" y="128"/>
                    <a:pt x="16" y="128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8"/>
                    <a:pt x="33" y="138"/>
                    <a:pt x="33" y="138"/>
                  </a:cubicBezTo>
                  <a:cubicBezTo>
                    <a:pt x="33" y="138"/>
                    <a:pt x="34" y="138"/>
                    <a:pt x="35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5" y="138"/>
                    <a:pt x="37" y="139"/>
                    <a:pt x="37" y="139"/>
                  </a:cubicBezTo>
                  <a:cubicBezTo>
                    <a:pt x="37" y="139"/>
                    <a:pt x="38" y="139"/>
                    <a:pt x="38" y="139"/>
                  </a:cubicBezTo>
                  <a:cubicBezTo>
                    <a:pt x="38" y="140"/>
                    <a:pt x="40" y="143"/>
                    <a:pt x="41" y="145"/>
                  </a:cubicBezTo>
                  <a:cubicBezTo>
                    <a:pt x="41" y="145"/>
                    <a:pt x="42" y="146"/>
                    <a:pt x="42" y="147"/>
                  </a:cubicBezTo>
                  <a:cubicBezTo>
                    <a:pt x="43" y="147"/>
                    <a:pt x="45" y="148"/>
                    <a:pt x="45" y="148"/>
                  </a:cubicBezTo>
                  <a:cubicBezTo>
                    <a:pt x="45" y="149"/>
                    <a:pt x="45" y="150"/>
                    <a:pt x="45" y="151"/>
                  </a:cubicBezTo>
                  <a:cubicBezTo>
                    <a:pt x="45" y="151"/>
                    <a:pt x="45" y="151"/>
                    <a:pt x="45" y="152"/>
                  </a:cubicBezTo>
                  <a:cubicBezTo>
                    <a:pt x="45" y="153"/>
                    <a:pt x="46" y="153"/>
                    <a:pt x="46" y="153"/>
                  </a:cubicBezTo>
                  <a:cubicBezTo>
                    <a:pt x="46" y="154"/>
                    <a:pt x="47" y="155"/>
                    <a:pt x="47" y="155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4" name="Freeform 84"/>
            <p:cNvSpPr>
              <a:spLocks/>
            </p:cNvSpPr>
            <p:nvPr/>
          </p:nvSpPr>
          <p:spPr bwMode="auto">
            <a:xfrm>
              <a:off x="5810959" y="3583492"/>
              <a:ext cx="177008" cy="196037"/>
            </a:xfrm>
            <a:custGeom>
              <a:avLst/>
              <a:gdLst>
                <a:gd name="T0" fmla="*/ 46 w 78"/>
                <a:gd name="T1" fmla="*/ 88 h 89"/>
                <a:gd name="T2" fmla="*/ 44 w 78"/>
                <a:gd name="T3" fmla="*/ 86 h 89"/>
                <a:gd name="T4" fmla="*/ 44 w 78"/>
                <a:gd name="T5" fmla="*/ 81 h 89"/>
                <a:gd name="T6" fmla="*/ 44 w 78"/>
                <a:gd name="T7" fmla="*/ 77 h 89"/>
                <a:gd name="T8" fmla="*/ 42 w 78"/>
                <a:gd name="T9" fmla="*/ 73 h 89"/>
                <a:gd name="T10" fmla="*/ 39 w 78"/>
                <a:gd name="T11" fmla="*/ 69 h 89"/>
                <a:gd name="T12" fmla="*/ 43 w 78"/>
                <a:gd name="T13" fmla="*/ 64 h 89"/>
                <a:gd name="T14" fmla="*/ 44 w 78"/>
                <a:gd name="T15" fmla="*/ 59 h 89"/>
                <a:gd name="T16" fmla="*/ 47 w 78"/>
                <a:gd name="T17" fmla="*/ 55 h 89"/>
                <a:gd name="T18" fmla="*/ 50 w 78"/>
                <a:gd name="T19" fmla="*/ 49 h 89"/>
                <a:gd name="T20" fmla="*/ 55 w 78"/>
                <a:gd name="T21" fmla="*/ 44 h 89"/>
                <a:gd name="T22" fmla="*/ 56 w 78"/>
                <a:gd name="T23" fmla="*/ 47 h 89"/>
                <a:gd name="T24" fmla="*/ 57 w 78"/>
                <a:gd name="T25" fmla="*/ 51 h 89"/>
                <a:gd name="T26" fmla="*/ 59 w 78"/>
                <a:gd name="T27" fmla="*/ 54 h 89"/>
                <a:gd name="T28" fmla="*/ 66 w 78"/>
                <a:gd name="T29" fmla="*/ 50 h 89"/>
                <a:gd name="T30" fmla="*/ 68 w 78"/>
                <a:gd name="T31" fmla="*/ 48 h 89"/>
                <a:gd name="T32" fmla="*/ 67 w 78"/>
                <a:gd name="T33" fmla="*/ 41 h 89"/>
                <a:gd name="T34" fmla="*/ 70 w 78"/>
                <a:gd name="T35" fmla="*/ 36 h 89"/>
                <a:gd name="T36" fmla="*/ 78 w 78"/>
                <a:gd name="T37" fmla="*/ 31 h 89"/>
                <a:gd name="T38" fmla="*/ 71 w 78"/>
                <a:gd name="T39" fmla="*/ 25 h 89"/>
                <a:gd name="T40" fmla="*/ 62 w 78"/>
                <a:gd name="T41" fmla="*/ 20 h 89"/>
                <a:gd name="T42" fmla="*/ 57 w 78"/>
                <a:gd name="T43" fmla="*/ 17 h 89"/>
                <a:gd name="T44" fmla="*/ 50 w 78"/>
                <a:gd name="T45" fmla="*/ 19 h 89"/>
                <a:gd name="T46" fmla="*/ 46 w 78"/>
                <a:gd name="T47" fmla="*/ 17 h 89"/>
                <a:gd name="T48" fmla="*/ 40 w 78"/>
                <a:gd name="T49" fmla="*/ 14 h 89"/>
                <a:gd name="T50" fmla="*/ 38 w 78"/>
                <a:gd name="T51" fmla="*/ 10 h 89"/>
                <a:gd name="T52" fmla="*/ 33 w 78"/>
                <a:gd name="T53" fmla="*/ 7 h 89"/>
                <a:gd name="T54" fmla="*/ 26 w 78"/>
                <a:gd name="T55" fmla="*/ 5 h 89"/>
                <a:gd name="T56" fmla="*/ 25 w 78"/>
                <a:gd name="T57" fmla="*/ 0 h 89"/>
                <a:gd name="T58" fmla="*/ 20 w 78"/>
                <a:gd name="T59" fmla="*/ 2 h 89"/>
                <a:gd name="T60" fmla="*/ 17 w 78"/>
                <a:gd name="T61" fmla="*/ 0 h 89"/>
                <a:gd name="T62" fmla="*/ 14 w 78"/>
                <a:gd name="T63" fmla="*/ 4 h 89"/>
                <a:gd name="T64" fmla="*/ 17 w 78"/>
                <a:gd name="T65" fmla="*/ 6 h 89"/>
                <a:gd name="T66" fmla="*/ 19 w 78"/>
                <a:gd name="T67" fmla="*/ 10 h 89"/>
                <a:gd name="T68" fmla="*/ 20 w 78"/>
                <a:gd name="T69" fmla="*/ 14 h 89"/>
                <a:gd name="T70" fmla="*/ 17 w 78"/>
                <a:gd name="T71" fmla="*/ 14 h 89"/>
                <a:gd name="T72" fmla="*/ 12 w 78"/>
                <a:gd name="T73" fmla="*/ 12 h 89"/>
                <a:gd name="T74" fmla="*/ 8 w 78"/>
                <a:gd name="T75" fmla="*/ 20 h 89"/>
                <a:gd name="T76" fmla="*/ 7 w 78"/>
                <a:gd name="T77" fmla="*/ 28 h 89"/>
                <a:gd name="T78" fmla="*/ 0 w 78"/>
                <a:gd name="T79" fmla="*/ 32 h 89"/>
                <a:gd name="T80" fmla="*/ 3 w 78"/>
                <a:gd name="T81" fmla="*/ 40 h 89"/>
                <a:gd name="T82" fmla="*/ 4 w 78"/>
                <a:gd name="T83" fmla="*/ 46 h 89"/>
                <a:gd name="T84" fmla="*/ 7 w 78"/>
                <a:gd name="T85" fmla="*/ 49 h 89"/>
                <a:gd name="T86" fmla="*/ 5 w 78"/>
                <a:gd name="T87" fmla="*/ 54 h 89"/>
                <a:gd name="T88" fmla="*/ 3 w 78"/>
                <a:gd name="T89" fmla="*/ 57 h 89"/>
                <a:gd name="T90" fmla="*/ 5 w 78"/>
                <a:gd name="T91" fmla="*/ 61 h 89"/>
                <a:gd name="T92" fmla="*/ 12 w 78"/>
                <a:gd name="T93" fmla="*/ 60 h 89"/>
                <a:gd name="T94" fmla="*/ 13 w 78"/>
                <a:gd name="T95" fmla="*/ 57 h 89"/>
                <a:gd name="T96" fmla="*/ 16 w 78"/>
                <a:gd name="T97" fmla="*/ 60 h 89"/>
                <a:gd name="T98" fmla="*/ 14 w 78"/>
                <a:gd name="T99" fmla="*/ 61 h 89"/>
                <a:gd name="T100" fmla="*/ 12 w 78"/>
                <a:gd name="T101" fmla="*/ 63 h 89"/>
                <a:gd name="T102" fmla="*/ 8 w 78"/>
                <a:gd name="T103" fmla="*/ 65 h 89"/>
                <a:gd name="T104" fmla="*/ 13 w 78"/>
                <a:gd name="T105" fmla="*/ 65 h 89"/>
                <a:gd name="T106" fmla="*/ 17 w 78"/>
                <a:gd name="T107" fmla="*/ 69 h 89"/>
                <a:gd name="T108" fmla="*/ 25 w 78"/>
                <a:gd name="T109" fmla="*/ 71 h 89"/>
                <a:gd name="T110" fmla="*/ 30 w 78"/>
                <a:gd name="T111" fmla="*/ 75 h 89"/>
                <a:gd name="T112" fmla="*/ 31 w 78"/>
                <a:gd name="T113" fmla="*/ 77 h 89"/>
                <a:gd name="T114" fmla="*/ 34 w 78"/>
                <a:gd name="T115" fmla="*/ 80 h 89"/>
                <a:gd name="T116" fmla="*/ 36 w 78"/>
                <a:gd name="T117" fmla="*/ 84 h 89"/>
                <a:gd name="T118" fmla="*/ 40 w 78"/>
                <a:gd name="T119" fmla="*/ 8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8" h="89">
                  <a:moveTo>
                    <a:pt x="42" y="87"/>
                  </a:moveTo>
                  <a:cubicBezTo>
                    <a:pt x="42" y="87"/>
                    <a:pt x="47" y="89"/>
                    <a:pt x="46" y="89"/>
                  </a:cubicBezTo>
                  <a:cubicBezTo>
                    <a:pt x="46" y="89"/>
                    <a:pt x="46" y="89"/>
                    <a:pt x="46" y="88"/>
                  </a:cubicBezTo>
                  <a:cubicBezTo>
                    <a:pt x="46" y="88"/>
                    <a:pt x="45" y="89"/>
                    <a:pt x="45" y="89"/>
                  </a:cubicBezTo>
                  <a:cubicBezTo>
                    <a:pt x="45" y="89"/>
                    <a:pt x="43" y="87"/>
                    <a:pt x="44" y="87"/>
                  </a:cubicBezTo>
                  <a:cubicBezTo>
                    <a:pt x="44" y="87"/>
                    <a:pt x="44" y="86"/>
                    <a:pt x="44" y="86"/>
                  </a:cubicBezTo>
                  <a:cubicBezTo>
                    <a:pt x="44" y="85"/>
                    <a:pt x="43" y="84"/>
                    <a:pt x="43" y="84"/>
                  </a:cubicBezTo>
                  <a:cubicBezTo>
                    <a:pt x="44" y="83"/>
                    <a:pt x="44" y="83"/>
                    <a:pt x="44" y="83"/>
                  </a:cubicBezTo>
                  <a:cubicBezTo>
                    <a:pt x="44" y="83"/>
                    <a:pt x="44" y="81"/>
                    <a:pt x="44" y="81"/>
                  </a:cubicBezTo>
                  <a:cubicBezTo>
                    <a:pt x="44" y="81"/>
                    <a:pt x="44" y="80"/>
                    <a:pt x="44" y="80"/>
                  </a:cubicBezTo>
                  <a:cubicBezTo>
                    <a:pt x="44" y="80"/>
                    <a:pt x="43" y="79"/>
                    <a:pt x="43" y="79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4" y="77"/>
                    <a:pt x="44" y="76"/>
                    <a:pt x="44" y="76"/>
                  </a:cubicBezTo>
                  <a:cubicBezTo>
                    <a:pt x="44" y="75"/>
                    <a:pt x="44" y="74"/>
                    <a:pt x="44" y="74"/>
                  </a:cubicBezTo>
                  <a:cubicBezTo>
                    <a:pt x="42" y="73"/>
                    <a:pt x="42" y="73"/>
                    <a:pt x="42" y="73"/>
                  </a:cubicBezTo>
                  <a:cubicBezTo>
                    <a:pt x="40" y="72"/>
                    <a:pt x="40" y="72"/>
                    <a:pt x="40" y="72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3" y="64"/>
                    <a:pt x="43" y="64"/>
                  </a:cubicBezTo>
                  <a:cubicBezTo>
                    <a:pt x="43" y="63"/>
                    <a:pt x="43" y="62"/>
                    <a:pt x="43" y="62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58"/>
                    <a:pt x="46" y="57"/>
                    <a:pt x="46" y="57"/>
                  </a:cubicBezTo>
                  <a:cubicBezTo>
                    <a:pt x="46" y="56"/>
                    <a:pt x="47" y="55"/>
                    <a:pt x="47" y="55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53" y="44"/>
                    <a:pt x="53" y="44"/>
                  </a:cubicBezTo>
                  <a:cubicBezTo>
                    <a:pt x="53" y="44"/>
                    <a:pt x="55" y="44"/>
                    <a:pt x="55" y="44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6" y="47"/>
                    <a:pt x="56" y="48"/>
                    <a:pt x="56" y="49"/>
                  </a:cubicBezTo>
                  <a:cubicBezTo>
                    <a:pt x="56" y="49"/>
                    <a:pt x="56" y="50"/>
                    <a:pt x="56" y="50"/>
                  </a:cubicBezTo>
                  <a:cubicBezTo>
                    <a:pt x="56" y="50"/>
                    <a:pt x="57" y="51"/>
                    <a:pt x="57" y="51"/>
                  </a:cubicBezTo>
                  <a:cubicBezTo>
                    <a:pt x="57" y="52"/>
                    <a:pt x="58" y="53"/>
                    <a:pt x="58" y="53"/>
                  </a:cubicBezTo>
                  <a:cubicBezTo>
                    <a:pt x="58" y="53"/>
                    <a:pt x="58" y="53"/>
                    <a:pt x="59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61" y="53"/>
                    <a:pt x="61" y="53"/>
                    <a:pt x="61" y="53"/>
                  </a:cubicBezTo>
                  <a:cubicBezTo>
                    <a:pt x="63" y="51"/>
                    <a:pt x="63" y="51"/>
                    <a:pt x="63" y="51"/>
                  </a:cubicBezTo>
                  <a:cubicBezTo>
                    <a:pt x="63" y="51"/>
                    <a:pt x="66" y="50"/>
                    <a:pt x="66" y="50"/>
                  </a:cubicBezTo>
                  <a:cubicBezTo>
                    <a:pt x="66" y="50"/>
                    <a:pt x="67" y="48"/>
                    <a:pt x="67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7" y="46"/>
                    <a:pt x="69" y="44"/>
                    <a:pt x="68" y="42"/>
                  </a:cubicBezTo>
                  <a:cubicBezTo>
                    <a:pt x="68" y="42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5" y="39"/>
                    <a:pt x="62" y="38"/>
                    <a:pt x="63" y="38"/>
                  </a:cubicBezTo>
                  <a:cubicBezTo>
                    <a:pt x="64" y="36"/>
                    <a:pt x="68" y="37"/>
                    <a:pt x="70" y="36"/>
                  </a:cubicBezTo>
                  <a:cubicBezTo>
                    <a:pt x="71" y="36"/>
                    <a:pt x="71" y="34"/>
                    <a:pt x="72" y="33"/>
                  </a:cubicBezTo>
                  <a:cubicBezTo>
                    <a:pt x="73" y="33"/>
                    <a:pt x="75" y="34"/>
                    <a:pt x="75" y="32"/>
                  </a:cubicBezTo>
                  <a:cubicBezTo>
                    <a:pt x="75" y="30"/>
                    <a:pt x="77" y="30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7" y="29"/>
                    <a:pt x="74" y="27"/>
                    <a:pt x="73" y="26"/>
                  </a:cubicBezTo>
                  <a:cubicBezTo>
                    <a:pt x="73" y="26"/>
                    <a:pt x="73" y="25"/>
                    <a:pt x="71" y="25"/>
                  </a:cubicBezTo>
                  <a:cubicBezTo>
                    <a:pt x="70" y="25"/>
                    <a:pt x="68" y="23"/>
                    <a:pt x="68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5" y="23"/>
                    <a:pt x="62" y="20"/>
                    <a:pt x="62" y="20"/>
                  </a:cubicBezTo>
                  <a:cubicBezTo>
                    <a:pt x="61" y="20"/>
                    <a:pt x="58" y="19"/>
                    <a:pt x="58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7" y="17"/>
                    <a:pt x="57" y="17"/>
                  </a:cubicBezTo>
                  <a:cubicBezTo>
                    <a:pt x="56" y="17"/>
                    <a:pt x="55" y="18"/>
                    <a:pt x="55" y="18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9"/>
                    <a:pt x="50" y="19"/>
                    <a:pt x="50" y="19"/>
                  </a:cubicBezTo>
                  <a:cubicBezTo>
                    <a:pt x="49" y="18"/>
                    <a:pt x="48" y="16"/>
                    <a:pt x="48" y="16"/>
                  </a:cubicBezTo>
                  <a:cubicBezTo>
                    <a:pt x="48" y="16"/>
                    <a:pt x="48" y="16"/>
                    <a:pt x="47" y="16"/>
                  </a:cubicBezTo>
                  <a:cubicBezTo>
                    <a:pt x="46" y="17"/>
                    <a:pt x="48" y="18"/>
                    <a:pt x="46" y="17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8" y="12"/>
                    <a:pt x="38" y="12"/>
                  </a:cubicBezTo>
                  <a:cubicBezTo>
                    <a:pt x="38" y="12"/>
                    <a:pt x="38" y="10"/>
                    <a:pt x="38" y="10"/>
                  </a:cubicBezTo>
                  <a:cubicBezTo>
                    <a:pt x="37" y="10"/>
                    <a:pt x="34" y="9"/>
                    <a:pt x="34" y="9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0" y="6"/>
                    <a:pt x="30" y="6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4" y="2"/>
                    <a:pt x="24" y="2"/>
                  </a:cubicBezTo>
                  <a:cubicBezTo>
                    <a:pt x="25" y="2"/>
                    <a:pt x="25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1" y="1"/>
                    <a:pt x="21" y="1"/>
                  </a:cubicBezTo>
                  <a:cubicBezTo>
                    <a:pt x="21" y="1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6" y="4"/>
                    <a:pt x="16" y="4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7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1" y="58"/>
                    <a:pt x="12" y="58"/>
                  </a:cubicBezTo>
                  <a:cubicBezTo>
                    <a:pt x="12" y="57"/>
                    <a:pt x="13" y="57"/>
                    <a:pt x="13" y="57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4" y="60"/>
                    <a:pt x="14" y="61"/>
                    <a:pt x="14" y="61"/>
                  </a:cubicBezTo>
                  <a:cubicBezTo>
                    <a:pt x="14" y="61"/>
                    <a:pt x="14" y="64"/>
                    <a:pt x="14" y="64"/>
                  </a:cubicBezTo>
                  <a:cubicBezTo>
                    <a:pt x="14" y="64"/>
                    <a:pt x="14" y="65"/>
                    <a:pt x="13" y="64"/>
                  </a:cubicBezTo>
                  <a:cubicBezTo>
                    <a:pt x="13" y="64"/>
                    <a:pt x="12" y="63"/>
                    <a:pt x="12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4"/>
                    <a:pt x="8" y="65"/>
                  </a:cubicBezTo>
                  <a:cubicBezTo>
                    <a:pt x="9" y="65"/>
                    <a:pt x="10" y="65"/>
                    <a:pt x="10" y="65"/>
                  </a:cubicBezTo>
                  <a:cubicBezTo>
                    <a:pt x="10" y="65"/>
                    <a:pt x="12" y="65"/>
                    <a:pt x="12" y="65"/>
                  </a:cubicBezTo>
                  <a:cubicBezTo>
                    <a:pt x="12" y="65"/>
                    <a:pt x="12" y="65"/>
                    <a:pt x="13" y="65"/>
                  </a:cubicBezTo>
                  <a:cubicBezTo>
                    <a:pt x="13" y="65"/>
                    <a:pt x="15" y="65"/>
                    <a:pt x="15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5" y="71"/>
                    <a:pt x="25" y="71"/>
                    <a:pt x="25" y="71"/>
                  </a:cubicBezTo>
                  <a:cubicBezTo>
                    <a:pt x="25" y="71"/>
                    <a:pt x="26" y="73"/>
                    <a:pt x="27" y="73"/>
                  </a:cubicBezTo>
                  <a:cubicBezTo>
                    <a:pt x="27" y="73"/>
                    <a:pt x="28" y="75"/>
                    <a:pt x="28" y="75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1" y="75"/>
                    <a:pt x="32" y="76"/>
                    <a:pt x="32" y="76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4" y="79"/>
                    <a:pt x="34" y="79"/>
                    <a:pt x="34" y="79"/>
                  </a:cubicBezTo>
                  <a:cubicBezTo>
                    <a:pt x="34" y="79"/>
                    <a:pt x="34" y="79"/>
                    <a:pt x="34" y="80"/>
                  </a:cubicBezTo>
                  <a:cubicBezTo>
                    <a:pt x="34" y="80"/>
                    <a:pt x="35" y="82"/>
                    <a:pt x="35" y="82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5" y="83"/>
                    <a:pt x="36" y="83"/>
                    <a:pt x="36" y="84"/>
                  </a:cubicBezTo>
                  <a:cubicBezTo>
                    <a:pt x="36" y="84"/>
                    <a:pt x="36" y="84"/>
                    <a:pt x="36" y="85"/>
                  </a:cubicBezTo>
                  <a:cubicBezTo>
                    <a:pt x="37" y="85"/>
                    <a:pt x="39" y="85"/>
                    <a:pt x="39" y="85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1" y="87"/>
                    <a:pt x="41" y="87"/>
                    <a:pt x="41" y="87"/>
                  </a:cubicBezTo>
                  <a:lnTo>
                    <a:pt x="42" y="8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5" name="Freeform 193"/>
            <p:cNvSpPr>
              <a:spLocks/>
            </p:cNvSpPr>
            <p:nvPr/>
          </p:nvSpPr>
          <p:spPr bwMode="auto">
            <a:xfrm>
              <a:off x="6017652" y="3676183"/>
              <a:ext cx="241875" cy="205626"/>
            </a:xfrm>
            <a:custGeom>
              <a:avLst/>
              <a:gdLst>
                <a:gd name="T0" fmla="*/ 19 w 106"/>
                <a:gd name="T1" fmla="*/ 90 h 93"/>
                <a:gd name="T2" fmla="*/ 16 w 106"/>
                <a:gd name="T3" fmla="*/ 91 h 93"/>
                <a:gd name="T4" fmla="*/ 14 w 106"/>
                <a:gd name="T5" fmla="*/ 85 h 93"/>
                <a:gd name="T6" fmla="*/ 10 w 106"/>
                <a:gd name="T7" fmla="*/ 83 h 93"/>
                <a:gd name="T8" fmla="*/ 9 w 106"/>
                <a:gd name="T9" fmla="*/ 81 h 93"/>
                <a:gd name="T10" fmla="*/ 5 w 106"/>
                <a:gd name="T11" fmla="*/ 75 h 93"/>
                <a:gd name="T12" fmla="*/ 4 w 106"/>
                <a:gd name="T13" fmla="*/ 72 h 93"/>
                <a:gd name="T14" fmla="*/ 5 w 106"/>
                <a:gd name="T15" fmla="*/ 68 h 93"/>
                <a:gd name="T16" fmla="*/ 3 w 106"/>
                <a:gd name="T17" fmla="*/ 64 h 93"/>
                <a:gd name="T18" fmla="*/ 0 w 106"/>
                <a:gd name="T19" fmla="*/ 59 h 93"/>
                <a:gd name="T20" fmla="*/ 3 w 106"/>
                <a:gd name="T21" fmla="*/ 56 h 93"/>
                <a:gd name="T22" fmla="*/ 2 w 106"/>
                <a:gd name="T23" fmla="*/ 53 h 93"/>
                <a:gd name="T24" fmla="*/ 2 w 106"/>
                <a:gd name="T25" fmla="*/ 49 h 93"/>
                <a:gd name="T26" fmla="*/ 2 w 106"/>
                <a:gd name="T27" fmla="*/ 44 h 93"/>
                <a:gd name="T28" fmla="*/ 3 w 106"/>
                <a:gd name="T29" fmla="*/ 39 h 93"/>
                <a:gd name="T30" fmla="*/ 9 w 106"/>
                <a:gd name="T31" fmla="*/ 39 h 93"/>
                <a:gd name="T32" fmla="*/ 11 w 106"/>
                <a:gd name="T33" fmla="*/ 27 h 93"/>
                <a:gd name="T34" fmla="*/ 23 w 106"/>
                <a:gd name="T35" fmla="*/ 18 h 93"/>
                <a:gd name="T36" fmla="*/ 26 w 106"/>
                <a:gd name="T37" fmla="*/ 21 h 93"/>
                <a:gd name="T38" fmla="*/ 31 w 106"/>
                <a:gd name="T39" fmla="*/ 18 h 93"/>
                <a:gd name="T40" fmla="*/ 42 w 106"/>
                <a:gd name="T41" fmla="*/ 10 h 93"/>
                <a:gd name="T42" fmla="*/ 46 w 106"/>
                <a:gd name="T43" fmla="*/ 11 h 93"/>
                <a:gd name="T44" fmla="*/ 52 w 106"/>
                <a:gd name="T45" fmla="*/ 6 h 93"/>
                <a:gd name="T46" fmla="*/ 57 w 106"/>
                <a:gd name="T47" fmla="*/ 4 h 93"/>
                <a:gd name="T48" fmla="*/ 62 w 106"/>
                <a:gd name="T49" fmla="*/ 3 h 93"/>
                <a:gd name="T50" fmla="*/ 68 w 106"/>
                <a:gd name="T51" fmla="*/ 1 h 93"/>
                <a:gd name="T52" fmla="*/ 73 w 106"/>
                <a:gd name="T53" fmla="*/ 0 h 93"/>
                <a:gd name="T54" fmla="*/ 94 w 106"/>
                <a:gd name="T55" fmla="*/ 15 h 93"/>
                <a:gd name="T56" fmla="*/ 105 w 106"/>
                <a:gd name="T57" fmla="*/ 30 h 93"/>
                <a:gd name="T58" fmla="*/ 106 w 106"/>
                <a:gd name="T59" fmla="*/ 48 h 93"/>
                <a:gd name="T60" fmla="*/ 97 w 106"/>
                <a:gd name="T61" fmla="*/ 51 h 93"/>
                <a:gd name="T62" fmla="*/ 93 w 106"/>
                <a:gd name="T63" fmla="*/ 64 h 93"/>
                <a:gd name="T64" fmla="*/ 72 w 106"/>
                <a:gd name="T65" fmla="*/ 68 h 93"/>
                <a:gd name="T66" fmla="*/ 63 w 106"/>
                <a:gd name="T67" fmla="*/ 76 h 93"/>
                <a:gd name="T68" fmla="*/ 53 w 106"/>
                <a:gd name="T69" fmla="*/ 85 h 93"/>
                <a:gd name="T70" fmla="*/ 41 w 106"/>
                <a:gd name="T71" fmla="*/ 87 h 93"/>
                <a:gd name="T72" fmla="*/ 29 w 106"/>
                <a:gd name="T73" fmla="*/ 90 h 93"/>
                <a:gd name="T74" fmla="*/ 28 w 106"/>
                <a:gd name="T75" fmla="*/ 93 h 93"/>
                <a:gd name="T76" fmla="*/ 27 w 106"/>
                <a:gd name="T77" fmla="*/ 92 h 93"/>
                <a:gd name="T78" fmla="*/ 23 w 106"/>
                <a:gd name="T79" fmla="*/ 9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6" h="93">
                  <a:moveTo>
                    <a:pt x="21" y="90"/>
                  </a:moveTo>
                  <a:cubicBezTo>
                    <a:pt x="21" y="90"/>
                    <a:pt x="20" y="90"/>
                    <a:pt x="19" y="90"/>
                  </a:cubicBezTo>
                  <a:cubicBezTo>
                    <a:pt x="18" y="90"/>
                    <a:pt x="17" y="92"/>
                    <a:pt x="16" y="92"/>
                  </a:cubicBezTo>
                  <a:cubicBezTo>
                    <a:pt x="16" y="92"/>
                    <a:pt x="16" y="92"/>
                    <a:pt x="16" y="91"/>
                  </a:cubicBezTo>
                  <a:cubicBezTo>
                    <a:pt x="16" y="90"/>
                    <a:pt x="16" y="90"/>
                    <a:pt x="15" y="89"/>
                  </a:cubicBezTo>
                  <a:cubicBezTo>
                    <a:pt x="15" y="88"/>
                    <a:pt x="15" y="86"/>
                    <a:pt x="14" y="85"/>
                  </a:cubicBezTo>
                  <a:cubicBezTo>
                    <a:pt x="13" y="84"/>
                    <a:pt x="13" y="83"/>
                    <a:pt x="13" y="83"/>
                  </a:cubicBezTo>
                  <a:cubicBezTo>
                    <a:pt x="13" y="83"/>
                    <a:pt x="11" y="83"/>
                    <a:pt x="10" y="83"/>
                  </a:cubicBezTo>
                  <a:cubicBezTo>
                    <a:pt x="10" y="83"/>
                    <a:pt x="9" y="83"/>
                    <a:pt x="9" y="83"/>
                  </a:cubicBezTo>
                  <a:cubicBezTo>
                    <a:pt x="9" y="83"/>
                    <a:pt x="8" y="81"/>
                    <a:pt x="9" y="81"/>
                  </a:cubicBezTo>
                  <a:cubicBezTo>
                    <a:pt x="9" y="80"/>
                    <a:pt x="8" y="79"/>
                    <a:pt x="7" y="78"/>
                  </a:cubicBezTo>
                  <a:cubicBezTo>
                    <a:pt x="7" y="78"/>
                    <a:pt x="5" y="75"/>
                    <a:pt x="5" y="75"/>
                  </a:cubicBezTo>
                  <a:cubicBezTo>
                    <a:pt x="5" y="75"/>
                    <a:pt x="4" y="75"/>
                    <a:pt x="4" y="74"/>
                  </a:cubicBezTo>
                  <a:cubicBezTo>
                    <a:pt x="4" y="73"/>
                    <a:pt x="4" y="72"/>
                    <a:pt x="4" y="72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5" y="69"/>
                    <a:pt x="5" y="68"/>
                  </a:cubicBezTo>
                  <a:cubicBezTo>
                    <a:pt x="5" y="68"/>
                    <a:pt x="6" y="67"/>
                    <a:pt x="5" y="66"/>
                  </a:cubicBezTo>
                  <a:cubicBezTo>
                    <a:pt x="5" y="65"/>
                    <a:pt x="3" y="64"/>
                    <a:pt x="3" y="64"/>
                  </a:cubicBezTo>
                  <a:cubicBezTo>
                    <a:pt x="2" y="63"/>
                    <a:pt x="1" y="62"/>
                    <a:pt x="0" y="61"/>
                  </a:cubicBezTo>
                  <a:cubicBezTo>
                    <a:pt x="0" y="60"/>
                    <a:pt x="0" y="59"/>
                    <a:pt x="0" y="59"/>
                  </a:cubicBezTo>
                  <a:cubicBezTo>
                    <a:pt x="0" y="59"/>
                    <a:pt x="0" y="58"/>
                    <a:pt x="1" y="58"/>
                  </a:cubicBezTo>
                  <a:cubicBezTo>
                    <a:pt x="2" y="57"/>
                    <a:pt x="3" y="57"/>
                    <a:pt x="3" y="56"/>
                  </a:cubicBezTo>
                  <a:cubicBezTo>
                    <a:pt x="3" y="56"/>
                    <a:pt x="4" y="56"/>
                    <a:pt x="4" y="55"/>
                  </a:cubicBezTo>
                  <a:cubicBezTo>
                    <a:pt x="3" y="54"/>
                    <a:pt x="2" y="53"/>
                    <a:pt x="2" y="53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3" y="42"/>
                    <a:pt x="3" y="42"/>
                  </a:cubicBezTo>
                  <a:cubicBezTo>
                    <a:pt x="3" y="41"/>
                    <a:pt x="3" y="39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5" y="40"/>
                    <a:pt x="8" y="39"/>
                    <a:pt x="9" y="39"/>
                  </a:cubicBezTo>
                  <a:cubicBezTo>
                    <a:pt x="11" y="39"/>
                    <a:pt x="11" y="36"/>
                    <a:pt x="10" y="33"/>
                  </a:cubicBezTo>
                  <a:cubicBezTo>
                    <a:pt x="10" y="31"/>
                    <a:pt x="11" y="29"/>
                    <a:pt x="11" y="27"/>
                  </a:cubicBezTo>
                  <a:cubicBezTo>
                    <a:pt x="12" y="25"/>
                    <a:pt x="15" y="24"/>
                    <a:pt x="18" y="22"/>
                  </a:cubicBezTo>
                  <a:cubicBezTo>
                    <a:pt x="20" y="20"/>
                    <a:pt x="20" y="18"/>
                    <a:pt x="23" y="18"/>
                  </a:cubicBezTo>
                  <a:cubicBezTo>
                    <a:pt x="23" y="18"/>
                    <a:pt x="24" y="18"/>
                    <a:pt x="25" y="19"/>
                  </a:cubicBezTo>
                  <a:cubicBezTo>
                    <a:pt x="25" y="19"/>
                    <a:pt x="25" y="20"/>
                    <a:pt x="26" y="21"/>
                  </a:cubicBezTo>
                  <a:cubicBezTo>
                    <a:pt x="26" y="21"/>
                    <a:pt x="26" y="21"/>
                    <a:pt x="27" y="21"/>
                  </a:cubicBezTo>
                  <a:cubicBezTo>
                    <a:pt x="29" y="24"/>
                    <a:pt x="31" y="26"/>
                    <a:pt x="31" y="18"/>
                  </a:cubicBezTo>
                  <a:cubicBezTo>
                    <a:pt x="32" y="11"/>
                    <a:pt x="37" y="13"/>
                    <a:pt x="41" y="11"/>
                  </a:cubicBezTo>
                  <a:cubicBezTo>
                    <a:pt x="41" y="11"/>
                    <a:pt x="41" y="11"/>
                    <a:pt x="42" y="10"/>
                  </a:cubicBezTo>
                  <a:cubicBezTo>
                    <a:pt x="43" y="11"/>
                    <a:pt x="44" y="11"/>
                    <a:pt x="45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9" y="7"/>
                    <a:pt x="49" y="7"/>
                  </a:cubicBezTo>
                  <a:cubicBezTo>
                    <a:pt x="50" y="7"/>
                    <a:pt x="52" y="6"/>
                    <a:pt x="52" y="6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6" y="4"/>
                    <a:pt x="57" y="4"/>
                  </a:cubicBezTo>
                  <a:cubicBezTo>
                    <a:pt x="58" y="4"/>
                    <a:pt x="59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3"/>
                    <a:pt x="64" y="1"/>
                    <a:pt x="66" y="1"/>
                  </a:cubicBezTo>
                  <a:cubicBezTo>
                    <a:pt x="68" y="0"/>
                    <a:pt x="68" y="1"/>
                    <a:pt x="68" y="1"/>
                  </a:cubicBezTo>
                  <a:cubicBezTo>
                    <a:pt x="68" y="1"/>
                    <a:pt x="71" y="1"/>
                    <a:pt x="73" y="1"/>
                  </a:cubicBezTo>
                  <a:cubicBezTo>
                    <a:pt x="73" y="1"/>
                    <a:pt x="73" y="0"/>
                    <a:pt x="73" y="0"/>
                  </a:cubicBezTo>
                  <a:cubicBezTo>
                    <a:pt x="76" y="2"/>
                    <a:pt x="76" y="5"/>
                    <a:pt x="79" y="8"/>
                  </a:cubicBezTo>
                  <a:cubicBezTo>
                    <a:pt x="83" y="12"/>
                    <a:pt x="87" y="11"/>
                    <a:pt x="94" y="15"/>
                  </a:cubicBezTo>
                  <a:cubicBezTo>
                    <a:pt x="94" y="16"/>
                    <a:pt x="98" y="19"/>
                    <a:pt x="99" y="22"/>
                  </a:cubicBezTo>
                  <a:cubicBezTo>
                    <a:pt x="100" y="26"/>
                    <a:pt x="104" y="26"/>
                    <a:pt x="105" y="30"/>
                  </a:cubicBezTo>
                  <a:cubicBezTo>
                    <a:pt x="105" y="33"/>
                    <a:pt x="103" y="34"/>
                    <a:pt x="103" y="37"/>
                  </a:cubicBezTo>
                  <a:cubicBezTo>
                    <a:pt x="103" y="40"/>
                    <a:pt x="105" y="47"/>
                    <a:pt x="106" y="48"/>
                  </a:cubicBezTo>
                  <a:cubicBezTo>
                    <a:pt x="106" y="48"/>
                    <a:pt x="106" y="49"/>
                    <a:pt x="106" y="49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81" y="66"/>
                    <a:pt x="80" y="66"/>
                  </a:cubicBezTo>
                  <a:cubicBezTo>
                    <a:pt x="79" y="66"/>
                    <a:pt x="74" y="67"/>
                    <a:pt x="72" y="68"/>
                  </a:cubicBezTo>
                  <a:cubicBezTo>
                    <a:pt x="70" y="68"/>
                    <a:pt x="67" y="70"/>
                    <a:pt x="66" y="70"/>
                  </a:cubicBezTo>
                  <a:cubicBezTo>
                    <a:pt x="64" y="71"/>
                    <a:pt x="63" y="76"/>
                    <a:pt x="63" y="76"/>
                  </a:cubicBezTo>
                  <a:cubicBezTo>
                    <a:pt x="63" y="76"/>
                    <a:pt x="60" y="80"/>
                    <a:pt x="59" y="81"/>
                  </a:cubicBezTo>
                  <a:cubicBezTo>
                    <a:pt x="58" y="82"/>
                    <a:pt x="53" y="85"/>
                    <a:pt x="53" y="85"/>
                  </a:cubicBezTo>
                  <a:cubicBezTo>
                    <a:pt x="53" y="85"/>
                    <a:pt x="48" y="85"/>
                    <a:pt x="47" y="85"/>
                  </a:cubicBezTo>
                  <a:cubicBezTo>
                    <a:pt x="45" y="85"/>
                    <a:pt x="43" y="87"/>
                    <a:pt x="41" y="87"/>
                  </a:cubicBezTo>
                  <a:cubicBezTo>
                    <a:pt x="38" y="88"/>
                    <a:pt x="36" y="89"/>
                    <a:pt x="35" y="89"/>
                  </a:cubicBezTo>
                  <a:cubicBezTo>
                    <a:pt x="34" y="89"/>
                    <a:pt x="29" y="90"/>
                    <a:pt x="29" y="90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29" y="93"/>
                    <a:pt x="28" y="93"/>
                    <a:pt x="28" y="93"/>
                  </a:cubicBezTo>
                  <a:cubicBezTo>
                    <a:pt x="28" y="93"/>
                    <a:pt x="28" y="93"/>
                    <a:pt x="27" y="93"/>
                  </a:cubicBezTo>
                  <a:cubicBezTo>
                    <a:pt x="27" y="92"/>
                    <a:pt x="27" y="92"/>
                    <a:pt x="27" y="92"/>
                  </a:cubicBezTo>
                  <a:cubicBezTo>
                    <a:pt x="25" y="90"/>
                    <a:pt x="25" y="90"/>
                    <a:pt x="25" y="90"/>
                  </a:cubicBezTo>
                  <a:cubicBezTo>
                    <a:pt x="25" y="90"/>
                    <a:pt x="24" y="91"/>
                    <a:pt x="23" y="91"/>
                  </a:cubicBezTo>
                  <a:cubicBezTo>
                    <a:pt x="22" y="91"/>
                    <a:pt x="22" y="90"/>
                    <a:pt x="21" y="9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6" name="Freeform 47"/>
            <p:cNvSpPr>
              <a:spLocks/>
            </p:cNvSpPr>
            <p:nvPr/>
          </p:nvSpPr>
          <p:spPr bwMode="auto">
            <a:xfrm>
              <a:off x="5588874" y="2851550"/>
              <a:ext cx="445269" cy="240785"/>
            </a:xfrm>
            <a:custGeom>
              <a:avLst/>
              <a:gdLst>
                <a:gd name="T0" fmla="*/ 32 w 195"/>
                <a:gd name="T1" fmla="*/ 49 h 109"/>
                <a:gd name="T2" fmla="*/ 40 w 195"/>
                <a:gd name="T3" fmla="*/ 37 h 109"/>
                <a:gd name="T4" fmla="*/ 47 w 195"/>
                <a:gd name="T5" fmla="*/ 25 h 109"/>
                <a:gd name="T6" fmla="*/ 53 w 195"/>
                <a:gd name="T7" fmla="*/ 15 h 109"/>
                <a:gd name="T8" fmla="*/ 64 w 195"/>
                <a:gd name="T9" fmla="*/ 13 h 109"/>
                <a:gd name="T10" fmla="*/ 71 w 195"/>
                <a:gd name="T11" fmla="*/ 17 h 109"/>
                <a:gd name="T12" fmla="*/ 78 w 195"/>
                <a:gd name="T13" fmla="*/ 8 h 109"/>
                <a:gd name="T14" fmla="*/ 87 w 195"/>
                <a:gd name="T15" fmla="*/ 10 h 109"/>
                <a:gd name="T16" fmla="*/ 96 w 195"/>
                <a:gd name="T17" fmla="*/ 14 h 109"/>
                <a:gd name="T18" fmla="*/ 97 w 195"/>
                <a:gd name="T19" fmla="*/ 22 h 109"/>
                <a:gd name="T20" fmla="*/ 102 w 195"/>
                <a:gd name="T21" fmla="*/ 23 h 109"/>
                <a:gd name="T22" fmla="*/ 106 w 195"/>
                <a:gd name="T23" fmla="*/ 23 h 109"/>
                <a:gd name="T24" fmla="*/ 108 w 195"/>
                <a:gd name="T25" fmla="*/ 20 h 109"/>
                <a:gd name="T26" fmla="*/ 111 w 195"/>
                <a:gd name="T27" fmla="*/ 15 h 109"/>
                <a:gd name="T28" fmla="*/ 114 w 195"/>
                <a:gd name="T29" fmla="*/ 12 h 109"/>
                <a:gd name="T30" fmla="*/ 118 w 195"/>
                <a:gd name="T31" fmla="*/ 9 h 109"/>
                <a:gd name="T32" fmla="*/ 123 w 195"/>
                <a:gd name="T33" fmla="*/ 9 h 109"/>
                <a:gd name="T34" fmla="*/ 126 w 195"/>
                <a:gd name="T35" fmla="*/ 8 h 109"/>
                <a:gd name="T36" fmla="*/ 131 w 195"/>
                <a:gd name="T37" fmla="*/ 9 h 109"/>
                <a:gd name="T38" fmla="*/ 135 w 195"/>
                <a:gd name="T39" fmla="*/ 11 h 109"/>
                <a:gd name="T40" fmla="*/ 142 w 195"/>
                <a:gd name="T41" fmla="*/ 7 h 109"/>
                <a:gd name="T42" fmla="*/ 145 w 195"/>
                <a:gd name="T43" fmla="*/ 4 h 109"/>
                <a:gd name="T44" fmla="*/ 148 w 195"/>
                <a:gd name="T45" fmla="*/ 1 h 109"/>
                <a:gd name="T46" fmla="*/ 154 w 195"/>
                <a:gd name="T47" fmla="*/ 2 h 109"/>
                <a:gd name="T48" fmla="*/ 162 w 195"/>
                <a:gd name="T49" fmla="*/ 1 h 109"/>
                <a:gd name="T50" fmla="*/ 168 w 195"/>
                <a:gd name="T51" fmla="*/ 1 h 109"/>
                <a:gd name="T52" fmla="*/ 173 w 195"/>
                <a:gd name="T53" fmla="*/ 4 h 109"/>
                <a:gd name="T54" fmla="*/ 175 w 195"/>
                <a:gd name="T55" fmla="*/ 9 h 109"/>
                <a:gd name="T56" fmla="*/ 183 w 195"/>
                <a:gd name="T57" fmla="*/ 10 h 109"/>
                <a:gd name="T58" fmla="*/ 187 w 195"/>
                <a:gd name="T59" fmla="*/ 11 h 109"/>
                <a:gd name="T60" fmla="*/ 195 w 195"/>
                <a:gd name="T61" fmla="*/ 12 h 109"/>
                <a:gd name="T62" fmla="*/ 193 w 195"/>
                <a:gd name="T63" fmla="*/ 20 h 109"/>
                <a:gd name="T64" fmla="*/ 192 w 195"/>
                <a:gd name="T65" fmla="*/ 27 h 109"/>
                <a:gd name="T66" fmla="*/ 191 w 195"/>
                <a:gd name="T67" fmla="*/ 33 h 109"/>
                <a:gd name="T68" fmla="*/ 188 w 195"/>
                <a:gd name="T69" fmla="*/ 39 h 109"/>
                <a:gd name="T70" fmla="*/ 188 w 195"/>
                <a:gd name="T71" fmla="*/ 47 h 109"/>
                <a:gd name="T72" fmla="*/ 186 w 195"/>
                <a:gd name="T73" fmla="*/ 52 h 109"/>
                <a:gd name="T74" fmla="*/ 169 w 195"/>
                <a:gd name="T75" fmla="*/ 49 h 109"/>
                <a:gd name="T76" fmla="*/ 146 w 195"/>
                <a:gd name="T77" fmla="*/ 50 h 109"/>
                <a:gd name="T78" fmla="*/ 126 w 195"/>
                <a:gd name="T79" fmla="*/ 70 h 109"/>
                <a:gd name="T80" fmla="*/ 110 w 195"/>
                <a:gd name="T81" fmla="*/ 78 h 109"/>
                <a:gd name="T82" fmla="*/ 94 w 195"/>
                <a:gd name="T83" fmla="*/ 85 h 109"/>
                <a:gd name="T84" fmla="*/ 73 w 195"/>
                <a:gd name="T85" fmla="*/ 96 h 109"/>
                <a:gd name="T86" fmla="*/ 47 w 195"/>
                <a:gd name="T87" fmla="*/ 107 h 109"/>
                <a:gd name="T88" fmla="*/ 22 w 195"/>
                <a:gd name="T89" fmla="*/ 98 h 109"/>
                <a:gd name="T90" fmla="*/ 14 w 195"/>
                <a:gd name="T91" fmla="*/ 102 h 109"/>
                <a:gd name="T92" fmla="*/ 4 w 195"/>
                <a:gd name="T93" fmla="*/ 88 h 109"/>
                <a:gd name="T94" fmla="*/ 0 w 195"/>
                <a:gd name="T95" fmla="*/ 84 h 109"/>
                <a:gd name="T96" fmla="*/ 2 w 195"/>
                <a:gd name="T97" fmla="*/ 75 h 109"/>
                <a:gd name="T98" fmla="*/ 3 w 195"/>
                <a:gd name="T99" fmla="*/ 68 h 109"/>
                <a:gd name="T100" fmla="*/ 5 w 195"/>
                <a:gd name="T101" fmla="*/ 60 h 109"/>
                <a:gd name="T102" fmla="*/ 9 w 195"/>
                <a:gd name="T103" fmla="*/ 55 h 109"/>
                <a:gd name="T104" fmla="*/ 16 w 195"/>
                <a:gd name="T105" fmla="*/ 57 h 109"/>
                <a:gd name="T106" fmla="*/ 22 w 195"/>
                <a:gd name="T107" fmla="*/ 5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109">
                  <a:moveTo>
                    <a:pt x="26" y="54"/>
                  </a:move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49"/>
                    <a:pt x="30" y="50"/>
                  </a:cubicBezTo>
                  <a:cubicBezTo>
                    <a:pt x="30" y="50"/>
                    <a:pt x="32" y="49"/>
                    <a:pt x="32" y="49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4"/>
                    <a:pt x="39" y="30"/>
                    <a:pt x="40" y="30"/>
                  </a:cubicBezTo>
                  <a:cubicBezTo>
                    <a:pt x="41" y="30"/>
                    <a:pt x="44" y="28"/>
                    <a:pt x="44" y="28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56" y="14"/>
                    <a:pt x="57" y="14"/>
                    <a:pt x="58" y="14"/>
                  </a:cubicBezTo>
                  <a:cubicBezTo>
                    <a:pt x="59" y="14"/>
                    <a:pt x="60" y="13"/>
                    <a:pt x="60" y="13"/>
                  </a:cubicBezTo>
                  <a:cubicBezTo>
                    <a:pt x="61" y="13"/>
                    <a:pt x="64" y="13"/>
                    <a:pt x="64" y="13"/>
                  </a:cubicBezTo>
                  <a:cubicBezTo>
                    <a:pt x="64" y="13"/>
                    <a:pt x="66" y="11"/>
                    <a:pt x="66" y="12"/>
                  </a:cubicBezTo>
                  <a:cubicBezTo>
                    <a:pt x="66" y="14"/>
                    <a:pt x="66" y="15"/>
                    <a:pt x="66" y="15"/>
                  </a:cubicBezTo>
                  <a:cubicBezTo>
                    <a:pt x="67" y="16"/>
                    <a:pt x="68" y="18"/>
                    <a:pt x="68" y="18"/>
                  </a:cubicBezTo>
                  <a:cubicBezTo>
                    <a:pt x="68" y="18"/>
                    <a:pt x="70" y="18"/>
                    <a:pt x="71" y="17"/>
                  </a:cubicBezTo>
                  <a:cubicBezTo>
                    <a:pt x="72" y="16"/>
                    <a:pt x="74" y="15"/>
                    <a:pt x="74" y="15"/>
                  </a:cubicBezTo>
                  <a:cubicBezTo>
                    <a:pt x="74" y="15"/>
                    <a:pt x="76" y="17"/>
                    <a:pt x="76" y="16"/>
                  </a:cubicBezTo>
                  <a:cubicBezTo>
                    <a:pt x="76" y="15"/>
                    <a:pt x="76" y="11"/>
                    <a:pt x="76" y="11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78" y="8"/>
                    <a:pt x="80" y="8"/>
                    <a:pt x="80" y="7"/>
                  </a:cubicBezTo>
                  <a:cubicBezTo>
                    <a:pt x="80" y="6"/>
                    <a:pt x="82" y="4"/>
                    <a:pt x="82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8" y="24"/>
                    <a:pt x="99" y="24"/>
                    <a:pt x="99" y="24"/>
                  </a:cubicBezTo>
                  <a:cubicBezTo>
                    <a:pt x="99" y="24"/>
                    <a:pt x="101" y="23"/>
                    <a:pt x="102" y="23"/>
                  </a:cubicBezTo>
                  <a:cubicBezTo>
                    <a:pt x="102" y="23"/>
                    <a:pt x="102" y="22"/>
                    <a:pt x="102" y="22"/>
                  </a:cubicBezTo>
                  <a:cubicBezTo>
                    <a:pt x="102" y="22"/>
                    <a:pt x="104" y="21"/>
                    <a:pt x="104" y="21"/>
                  </a:cubicBezTo>
                  <a:cubicBezTo>
                    <a:pt x="104" y="21"/>
                    <a:pt x="105" y="21"/>
                    <a:pt x="105" y="21"/>
                  </a:cubicBezTo>
                  <a:cubicBezTo>
                    <a:pt x="105" y="22"/>
                    <a:pt x="106" y="23"/>
                    <a:pt x="106" y="23"/>
                  </a:cubicBezTo>
                  <a:cubicBezTo>
                    <a:pt x="106" y="23"/>
                    <a:pt x="107" y="22"/>
                    <a:pt x="107" y="23"/>
                  </a:cubicBezTo>
                  <a:cubicBezTo>
                    <a:pt x="107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2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8"/>
                    <a:pt x="108" y="18"/>
                  </a:cubicBezTo>
                  <a:cubicBezTo>
                    <a:pt x="109" y="17"/>
                    <a:pt x="109" y="17"/>
                    <a:pt x="109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10" y="15"/>
                    <a:pt x="111" y="15"/>
                    <a:pt x="111" y="15"/>
                  </a:cubicBezTo>
                  <a:cubicBezTo>
                    <a:pt x="111" y="15"/>
                    <a:pt x="111" y="14"/>
                    <a:pt x="111" y="14"/>
                  </a:cubicBezTo>
                  <a:cubicBezTo>
                    <a:pt x="111" y="14"/>
                    <a:pt x="112" y="13"/>
                    <a:pt x="113" y="13"/>
                  </a:cubicBezTo>
                  <a:cubicBezTo>
                    <a:pt x="113" y="13"/>
                    <a:pt x="113" y="14"/>
                    <a:pt x="114" y="13"/>
                  </a:cubicBezTo>
                  <a:cubicBezTo>
                    <a:pt x="115" y="12"/>
                    <a:pt x="114" y="12"/>
                    <a:pt x="114" y="12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4" y="11"/>
                    <a:pt x="116" y="11"/>
                  </a:cubicBezTo>
                  <a:cubicBezTo>
                    <a:pt x="117" y="10"/>
                    <a:pt x="118" y="10"/>
                    <a:pt x="118" y="10"/>
                  </a:cubicBezTo>
                  <a:cubicBezTo>
                    <a:pt x="118" y="10"/>
                    <a:pt x="118" y="9"/>
                    <a:pt x="118" y="9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1" y="9"/>
                    <a:pt x="122" y="9"/>
                  </a:cubicBezTo>
                  <a:cubicBezTo>
                    <a:pt x="122" y="9"/>
                    <a:pt x="123" y="10"/>
                    <a:pt x="123" y="9"/>
                  </a:cubicBezTo>
                  <a:cubicBezTo>
                    <a:pt x="123" y="9"/>
                    <a:pt x="124" y="9"/>
                    <a:pt x="124" y="8"/>
                  </a:cubicBezTo>
                  <a:cubicBezTo>
                    <a:pt x="124" y="8"/>
                    <a:pt x="124" y="8"/>
                    <a:pt x="124" y="8"/>
                  </a:cubicBezTo>
                  <a:cubicBezTo>
                    <a:pt x="124" y="8"/>
                    <a:pt x="124" y="7"/>
                    <a:pt x="125" y="7"/>
                  </a:cubicBezTo>
                  <a:cubicBezTo>
                    <a:pt x="126" y="8"/>
                    <a:pt x="125" y="8"/>
                    <a:pt x="126" y="8"/>
                  </a:cubicBezTo>
                  <a:cubicBezTo>
                    <a:pt x="126" y="7"/>
                    <a:pt x="128" y="6"/>
                    <a:pt x="128" y="6"/>
                  </a:cubicBezTo>
                  <a:cubicBezTo>
                    <a:pt x="128" y="6"/>
                    <a:pt x="128" y="6"/>
                    <a:pt x="129" y="8"/>
                  </a:cubicBezTo>
                  <a:cubicBezTo>
                    <a:pt x="129" y="9"/>
                    <a:pt x="130" y="9"/>
                    <a:pt x="131" y="9"/>
                  </a:cubicBezTo>
                  <a:cubicBezTo>
                    <a:pt x="131" y="9"/>
                    <a:pt x="131" y="9"/>
                    <a:pt x="131" y="9"/>
                  </a:cubicBezTo>
                  <a:cubicBezTo>
                    <a:pt x="131" y="10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1"/>
                    <a:pt x="135" y="11"/>
                  </a:cubicBezTo>
                  <a:cubicBezTo>
                    <a:pt x="136" y="11"/>
                    <a:pt x="137" y="12"/>
                    <a:pt x="137" y="12"/>
                  </a:cubicBezTo>
                  <a:cubicBezTo>
                    <a:pt x="137" y="11"/>
                    <a:pt x="138" y="10"/>
                    <a:pt x="138" y="10"/>
                  </a:cubicBezTo>
                  <a:cubicBezTo>
                    <a:pt x="138" y="9"/>
                    <a:pt x="138" y="9"/>
                    <a:pt x="139" y="8"/>
                  </a:cubicBezTo>
                  <a:cubicBezTo>
                    <a:pt x="139" y="8"/>
                    <a:pt x="142" y="7"/>
                    <a:pt x="142" y="7"/>
                  </a:cubicBezTo>
                  <a:cubicBezTo>
                    <a:pt x="142" y="7"/>
                    <a:pt x="141" y="5"/>
                    <a:pt x="140" y="5"/>
                  </a:cubicBezTo>
                  <a:cubicBezTo>
                    <a:pt x="140" y="5"/>
                    <a:pt x="139" y="4"/>
                    <a:pt x="141" y="3"/>
                  </a:cubicBezTo>
                  <a:cubicBezTo>
                    <a:pt x="142" y="3"/>
                    <a:pt x="143" y="3"/>
                    <a:pt x="143" y="3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6" y="2"/>
                    <a:pt x="147" y="1"/>
                    <a:pt x="147" y="1"/>
                  </a:cubicBezTo>
                  <a:cubicBezTo>
                    <a:pt x="147" y="1"/>
                    <a:pt x="148" y="1"/>
                    <a:pt x="148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1" y="2"/>
                    <a:pt x="151" y="2"/>
                  </a:cubicBezTo>
                  <a:cubicBezTo>
                    <a:pt x="152" y="2"/>
                    <a:pt x="153" y="2"/>
                    <a:pt x="153" y="2"/>
                  </a:cubicBezTo>
                  <a:cubicBezTo>
                    <a:pt x="153" y="2"/>
                    <a:pt x="154" y="3"/>
                    <a:pt x="154" y="2"/>
                  </a:cubicBezTo>
                  <a:cubicBezTo>
                    <a:pt x="155" y="2"/>
                    <a:pt x="155" y="1"/>
                    <a:pt x="155" y="1"/>
                  </a:cubicBezTo>
                  <a:cubicBezTo>
                    <a:pt x="155" y="1"/>
                    <a:pt x="159" y="0"/>
                    <a:pt x="159" y="0"/>
                  </a:cubicBezTo>
                  <a:cubicBezTo>
                    <a:pt x="159" y="0"/>
                    <a:pt x="160" y="0"/>
                    <a:pt x="160" y="0"/>
                  </a:cubicBezTo>
                  <a:cubicBezTo>
                    <a:pt x="161" y="1"/>
                    <a:pt x="162" y="1"/>
                    <a:pt x="162" y="1"/>
                  </a:cubicBezTo>
                  <a:cubicBezTo>
                    <a:pt x="163" y="1"/>
                    <a:pt x="164" y="2"/>
                    <a:pt x="164" y="2"/>
                  </a:cubicBezTo>
                  <a:cubicBezTo>
                    <a:pt x="165" y="3"/>
                    <a:pt x="166" y="3"/>
                    <a:pt x="166" y="3"/>
                  </a:cubicBezTo>
                  <a:cubicBezTo>
                    <a:pt x="166" y="3"/>
                    <a:pt x="166" y="1"/>
                    <a:pt x="166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9" y="2"/>
                    <a:pt x="169" y="2"/>
                    <a:pt x="169" y="2"/>
                  </a:cubicBezTo>
                  <a:cubicBezTo>
                    <a:pt x="169" y="2"/>
                    <a:pt x="170" y="3"/>
                    <a:pt x="171" y="3"/>
                  </a:cubicBezTo>
                  <a:cubicBezTo>
                    <a:pt x="171" y="3"/>
                    <a:pt x="172" y="2"/>
                    <a:pt x="172" y="2"/>
                  </a:cubicBezTo>
                  <a:cubicBezTo>
                    <a:pt x="172" y="3"/>
                    <a:pt x="173" y="3"/>
                    <a:pt x="173" y="4"/>
                  </a:cubicBezTo>
                  <a:cubicBezTo>
                    <a:pt x="173" y="4"/>
                    <a:pt x="174" y="5"/>
                    <a:pt x="174" y="5"/>
                  </a:cubicBezTo>
                  <a:cubicBezTo>
                    <a:pt x="174" y="6"/>
                    <a:pt x="175" y="6"/>
                    <a:pt x="175" y="6"/>
                  </a:cubicBezTo>
                  <a:cubicBezTo>
                    <a:pt x="175" y="7"/>
                    <a:pt x="175" y="8"/>
                    <a:pt x="175" y="8"/>
                  </a:cubicBezTo>
                  <a:cubicBezTo>
                    <a:pt x="175" y="8"/>
                    <a:pt x="175" y="8"/>
                    <a:pt x="175" y="9"/>
                  </a:cubicBezTo>
                  <a:cubicBezTo>
                    <a:pt x="176" y="9"/>
                    <a:pt x="179" y="9"/>
                    <a:pt x="179" y="9"/>
                  </a:cubicBezTo>
                  <a:cubicBezTo>
                    <a:pt x="179" y="9"/>
                    <a:pt x="180" y="9"/>
                    <a:pt x="180" y="10"/>
                  </a:cubicBezTo>
                  <a:cubicBezTo>
                    <a:pt x="180" y="10"/>
                    <a:pt x="182" y="10"/>
                    <a:pt x="182" y="10"/>
                  </a:cubicBezTo>
                  <a:cubicBezTo>
                    <a:pt x="182" y="10"/>
                    <a:pt x="183" y="9"/>
                    <a:pt x="183" y="10"/>
                  </a:cubicBezTo>
                  <a:cubicBezTo>
                    <a:pt x="183" y="10"/>
                    <a:pt x="183" y="11"/>
                    <a:pt x="183" y="11"/>
                  </a:cubicBezTo>
                  <a:cubicBezTo>
                    <a:pt x="185" y="11"/>
                    <a:pt x="185" y="11"/>
                    <a:pt x="185" y="11"/>
                  </a:cubicBezTo>
                  <a:cubicBezTo>
                    <a:pt x="186" y="11"/>
                    <a:pt x="186" y="11"/>
                    <a:pt x="186" y="11"/>
                  </a:cubicBezTo>
                  <a:cubicBezTo>
                    <a:pt x="186" y="11"/>
                    <a:pt x="187" y="10"/>
                    <a:pt x="187" y="11"/>
                  </a:cubicBezTo>
                  <a:cubicBezTo>
                    <a:pt x="187" y="11"/>
                    <a:pt x="188" y="11"/>
                    <a:pt x="188" y="11"/>
                  </a:cubicBezTo>
                  <a:cubicBezTo>
                    <a:pt x="188" y="11"/>
                    <a:pt x="190" y="12"/>
                    <a:pt x="190" y="12"/>
                  </a:cubicBezTo>
                  <a:cubicBezTo>
                    <a:pt x="190" y="12"/>
                    <a:pt x="191" y="12"/>
                    <a:pt x="192" y="12"/>
                  </a:cubicBezTo>
                  <a:cubicBezTo>
                    <a:pt x="192" y="12"/>
                    <a:pt x="195" y="12"/>
                    <a:pt x="195" y="12"/>
                  </a:cubicBezTo>
                  <a:cubicBezTo>
                    <a:pt x="195" y="12"/>
                    <a:pt x="195" y="13"/>
                    <a:pt x="195" y="14"/>
                  </a:cubicBezTo>
                  <a:cubicBezTo>
                    <a:pt x="195" y="14"/>
                    <a:pt x="195" y="16"/>
                    <a:pt x="195" y="16"/>
                  </a:cubicBezTo>
                  <a:cubicBezTo>
                    <a:pt x="195" y="16"/>
                    <a:pt x="194" y="17"/>
                    <a:pt x="194" y="18"/>
                  </a:cubicBezTo>
                  <a:cubicBezTo>
                    <a:pt x="193" y="18"/>
                    <a:pt x="193" y="20"/>
                    <a:pt x="193" y="20"/>
                  </a:cubicBezTo>
                  <a:cubicBezTo>
                    <a:pt x="193" y="20"/>
                    <a:pt x="193" y="21"/>
                    <a:pt x="193" y="21"/>
                  </a:cubicBezTo>
                  <a:cubicBezTo>
                    <a:pt x="193" y="21"/>
                    <a:pt x="193" y="23"/>
                    <a:pt x="193" y="23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92" y="25"/>
                    <a:pt x="191" y="26"/>
                    <a:pt x="192" y="27"/>
                  </a:cubicBezTo>
                  <a:cubicBezTo>
                    <a:pt x="192" y="27"/>
                    <a:pt x="192" y="28"/>
                    <a:pt x="192" y="28"/>
                  </a:cubicBezTo>
                  <a:cubicBezTo>
                    <a:pt x="193" y="29"/>
                    <a:pt x="193" y="29"/>
                    <a:pt x="193" y="29"/>
                  </a:cubicBezTo>
                  <a:cubicBezTo>
                    <a:pt x="191" y="31"/>
                    <a:pt x="191" y="31"/>
                    <a:pt x="191" y="31"/>
                  </a:cubicBezTo>
                  <a:cubicBezTo>
                    <a:pt x="191" y="33"/>
                    <a:pt x="191" y="33"/>
                    <a:pt x="191" y="33"/>
                  </a:cubicBezTo>
                  <a:cubicBezTo>
                    <a:pt x="191" y="33"/>
                    <a:pt x="192" y="34"/>
                    <a:pt x="191" y="35"/>
                  </a:cubicBezTo>
                  <a:cubicBezTo>
                    <a:pt x="191" y="35"/>
                    <a:pt x="190" y="36"/>
                    <a:pt x="190" y="36"/>
                  </a:cubicBezTo>
                  <a:cubicBezTo>
                    <a:pt x="190" y="36"/>
                    <a:pt x="188" y="38"/>
                    <a:pt x="188" y="38"/>
                  </a:cubicBezTo>
                  <a:cubicBezTo>
                    <a:pt x="188" y="38"/>
                    <a:pt x="188" y="39"/>
                    <a:pt x="188" y="39"/>
                  </a:cubicBezTo>
                  <a:cubicBezTo>
                    <a:pt x="188" y="39"/>
                    <a:pt x="187" y="41"/>
                    <a:pt x="187" y="41"/>
                  </a:cubicBezTo>
                  <a:cubicBezTo>
                    <a:pt x="187" y="41"/>
                    <a:pt x="187" y="44"/>
                    <a:pt x="187" y="44"/>
                  </a:cubicBezTo>
                  <a:cubicBezTo>
                    <a:pt x="187" y="44"/>
                    <a:pt x="188" y="45"/>
                    <a:pt x="188" y="45"/>
                  </a:cubicBezTo>
                  <a:cubicBezTo>
                    <a:pt x="188" y="45"/>
                    <a:pt x="188" y="46"/>
                    <a:pt x="188" y="47"/>
                  </a:cubicBezTo>
                  <a:cubicBezTo>
                    <a:pt x="187" y="47"/>
                    <a:pt x="188" y="48"/>
                    <a:pt x="188" y="49"/>
                  </a:cubicBezTo>
                  <a:cubicBezTo>
                    <a:pt x="188" y="49"/>
                    <a:pt x="188" y="50"/>
                    <a:pt x="188" y="50"/>
                  </a:cubicBezTo>
                  <a:cubicBezTo>
                    <a:pt x="187" y="52"/>
                    <a:pt x="187" y="52"/>
                    <a:pt x="187" y="52"/>
                  </a:cubicBezTo>
                  <a:cubicBezTo>
                    <a:pt x="186" y="52"/>
                    <a:pt x="186" y="52"/>
                    <a:pt x="186" y="52"/>
                  </a:cubicBezTo>
                  <a:cubicBezTo>
                    <a:pt x="187" y="55"/>
                    <a:pt x="187" y="55"/>
                    <a:pt x="187" y="55"/>
                  </a:cubicBezTo>
                  <a:cubicBezTo>
                    <a:pt x="185" y="57"/>
                    <a:pt x="185" y="57"/>
                    <a:pt x="185" y="57"/>
                  </a:cubicBezTo>
                  <a:cubicBezTo>
                    <a:pt x="177" y="57"/>
                    <a:pt x="177" y="57"/>
                    <a:pt x="177" y="57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0"/>
                    <a:pt x="146" y="50"/>
                    <a:pt x="146" y="50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1" y="57"/>
                    <a:pt x="131" y="57"/>
                    <a:pt x="131" y="57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6" y="78"/>
                    <a:pt x="116" y="78"/>
                    <a:pt x="116" y="78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06" y="77"/>
                    <a:pt x="106" y="77"/>
                    <a:pt x="106" y="77"/>
                  </a:cubicBezTo>
                  <a:cubicBezTo>
                    <a:pt x="100" y="78"/>
                    <a:pt x="100" y="78"/>
                    <a:pt x="100" y="78"/>
                  </a:cubicBezTo>
                  <a:cubicBezTo>
                    <a:pt x="98" y="84"/>
                    <a:pt x="98" y="84"/>
                    <a:pt x="98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3" y="96"/>
                    <a:pt x="73" y="96"/>
                    <a:pt x="73" y="96"/>
                  </a:cubicBezTo>
                  <a:cubicBezTo>
                    <a:pt x="73" y="96"/>
                    <a:pt x="77" y="99"/>
                    <a:pt x="79" y="100"/>
                  </a:cubicBezTo>
                  <a:cubicBezTo>
                    <a:pt x="81" y="102"/>
                    <a:pt x="75" y="103"/>
                    <a:pt x="74" y="104"/>
                  </a:cubicBezTo>
                  <a:cubicBezTo>
                    <a:pt x="73" y="105"/>
                    <a:pt x="64" y="106"/>
                    <a:pt x="64" y="106"/>
                  </a:cubicBezTo>
                  <a:cubicBezTo>
                    <a:pt x="47" y="107"/>
                    <a:pt x="47" y="107"/>
                    <a:pt x="47" y="107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4" y="102"/>
                    <a:pt x="14" y="102"/>
                    <a:pt x="14" y="102"/>
                  </a:cubicBezTo>
                  <a:cubicBezTo>
                    <a:pt x="11" y="106"/>
                    <a:pt x="11" y="106"/>
                    <a:pt x="11" y="106"/>
                  </a:cubicBezTo>
                  <a:cubicBezTo>
                    <a:pt x="9" y="103"/>
                    <a:pt x="8" y="98"/>
                    <a:pt x="6" y="93"/>
                  </a:cubicBezTo>
                  <a:cubicBezTo>
                    <a:pt x="6" y="93"/>
                    <a:pt x="6" y="92"/>
                    <a:pt x="5" y="91"/>
                  </a:cubicBezTo>
                  <a:cubicBezTo>
                    <a:pt x="5" y="90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7"/>
                    <a:pt x="2" y="86"/>
                    <a:pt x="2" y="86"/>
                  </a:cubicBezTo>
                  <a:cubicBezTo>
                    <a:pt x="2" y="86"/>
                    <a:pt x="2" y="85"/>
                    <a:pt x="2" y="85"/>
                  </a:cubicBezTo>
                  <a:cubicBezTo>
                    <a:pt x="1" y="85"/>
                    <a:pt x="0" y="84"/>
                    <a:pt x="0" y="84"/>
                  </a:cubicBezTo>
                  <a:cubicBezTo>
                    <a:pt x="0" y="84"/>
                    <a:pt x="0" y="81"/>
                    <a:pt x="0" y="8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5"/>
                    <a:pt x="2" y="75"/>
                  </a:cubicBezTo>
                  <a:cubicBezTo>
                    <a:pt x="2" y="75"/>
                    <a:pt x="3" y="73"/>
                    <a:pt x="3" y="73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5"/>
                    <a:pt x="3" y="65"/>
                  </a:cubicBezTo>
                  <a:cubicBezTo>
                    <a:pt x="4" y="65"/>
                    <a:pt x="4" y="62"/>
                    <a:pt x="4" y="62"/>
                  </a:cubicBezTo>
                  <a:cubicBezTo>
                    <a:pt x="4" y="62"/>
                    <a:pt x="5" y="60"/>
                    <a:pt x="5" y="60"/>
                  </a:cubicBezTo>
                  <a:cubicBezTo>
                    <a:pt x="6" y="60"/>
                    <a:pt x="6" y="59"/>
                    <a:pt x="6" y="59"/>
                  </a:cubicBezTo>
                  <a:cubicBezTo>
                    <a:pt x="6" y="58"/>
                    <a:pt x="6" y="57"/>
                    <a:pt x="6" y="57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6"/>
                    <a:pt x="9" y="55"/>
                    <a:pt x="9" y="55"/>
                  </a:cubicBezTo>
                  <a:cubicBezTo>
                    <a:pt x="9" y="55"/>
                    <a:pt x="10" y="55"/>
                    <a:pt x="11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3" y="55"/>
                    <a:pt x="13" y="56"/>
                    <a:pt x="14" y="56"/>
                  </a:cubicBezTo>
                  <a:cubicBezTo>
                    <a:pt x="15" y="56"/>
                    <a:pt x="16" y="57"/>
                    <a:pt x="16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8" y="56"/>
                    <a:pt x="18" y="55"/>
                    <a:pt x="18" y="55"/>
                  </a:cubicBezTo>
                  <a:cubicBezTo>
                    <a:pt x="19" y="55"/>
                    <a:pt x="21" y="56"/>
                    <a:pt x="21" y="56"/>
                  </a:cubicBezTo>
                  <a:cubicBezTo>
                    <a:pt x="21" y="56"/>
                    <a:pt x="22" y="57"/>
                    <a:pt x="22" y="56"/>
                  </a:cubicBezTo>
                  <a:cubicBezTo>
                    <a:pt x="23" y="56"/>
                    <a:pt x="24" y="55"/>
                    <a:pt x="24" y="55"/>
                  </a:cubicBezTo>
                  <a:cubicBezTo>
                    <a:pt x="26" y="54"/>
                    <a:pt x="26" y="54"/>
                    <a:pt x="26" y="5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7" name="Freeform 88"/>
            <p:cNvSpPr>
              <a:spLocks/>
            </p:cNvSpPr>
            <p:nvPr/>
          </p:nvSpPr>
          <p:spPr bwMode="auto">
            <a:xfrm>
              <a:off x="5320613" y="3211661"/>
              <a:ext cx="266062" cy="194972"/>
            </a:xfrm>
            <a:custGeom>
              <a:avLst/>
              <a:gdLst>
                <a:gd name="T0" fmla="*/ 5 w 117"/>
                <a:gd name="T1" fmla="*/ 46 h 88"/>
                <a:gd name="T2" fmla="*/ 1 w 117"/>
                <a:gd name="T3" fmla="*/ 42 h 88"/>
                <a:gd name="T4" fmla="*/ 6 w 117"/>
                <a:gd name="T5" fmla="*/ 36 h 88"/>
                <a:gd name="T6" fmla="*/ 10 w 117"/>
                <a:gd name="T7" fmla="*/ 33 h 88"/>
                <a:gd name="T8" fmla="*/ 13 w 117"/>
                <a:gd name="T9" fmla="*/ 27 h 88"/>
                <a:gd name="T10" fmla="*/ 41 w 117"/>
                <a:gd name="T11" fmla="*/ 31 h 88"/>
                <a:gd name="T12" fmla="*/ 48 w 117"/>
                <a:gd name="T13" fmla="*/ 26 h 88"/>
                <a:gd name="T14" fmla="*/ 55 w 117"/>
                <a:gd name="T15" fmla="*/ 19 h 88"/>
                <a:gd name="T16" fmla="*/ 71 w 117"/>
                <a:gd name="T17" fmla="*/ 15 h 88"/>
                <a:gd name="T18" fmla="*/ 85 w 117"/>
                <a:gd name="T19" fmla="*/ 12 h 88"/>
                <a:gd name="T20" fmla="*/ 95 w 117"/>
                <a:gd name="T21" fmla="*/ 8 h 88"/>
                <a:gd name="T22" fmla="*/ 101 w 117"/>
                <a:gd name="T23" fmla="*/ 2 h 88"/>
                <a:gd name="T24" fmla="*/ 107 w 117"/>
                <a:gd name="T25" fmla="*/ 2 h 88"/>
                <a:gd name="T26" fmla="*/ 108 w 117"/>
                <a:gd name="T27" fmla="*/ 5 h 88"/>
                <a:gd name="T28" fmla="*/ 109 w 117"/>
                <a:gd name="T29" fmla="*/ 7 h 88"/>
                <a:gd name="T30" fmla="*/ 111 w 117"/>
                <a:gd name="T31" fmla="*/ 10 h 88"/>
                <a:gd name="T32" fmla="*/ 115 w 117"/>
                <a:gd name="T33" fmla="*/ 19 h 88"/>
                <a:gd name="T34" fmla="*/ 109 w 117"/>
                <a:gd name="T35" fmla="*/ 22 h 88"/>
                <a:gd name="T36" fmla="*/ 107 w 117"/>
                <a:gd name="T37" fmla="*/ 27 h 88"/>
                <a:gd name="T38" fmla="*/ 102 w 117"/>
                <a:gd name="T39" fmla="*/ 28 h 88"/>
                <a:gd name="T40" fmla="*/ 101 w 117"/>
                <a:gd name="T41" fmla="*/ 32 h 88"/>
                <a:gd name="T42" fmla="*/ 96 w 117"/>
                <a:gd name="T43" fmla="*/ 35 h 88"/>
                <a:gd name="T44" fmla="*/ 91 w 117"/>
                <a:gd name="T45" fmla="*/ 38 h 88"/>
                <a:gd name="T46" fmla="*/ 86 w 117"/>
                <a:gd name="T47" fmla="*/ 41 h 88"/>
                <a:gd name="T48" fmla="*/ 87 w 117"/>
                <a:gd name="T49" fmla="*/ 46 h 88"/>
                <a:gd name="T50" fmla="*/ 90 w 117"/>
                <a:gd name="T51" fmla="*/ 49 h 88"/>
                <a:gd name="T52" fmla="*/ 89 w 117"/>
                <a:gd name="T53" fmla="*/ 56 h 88"/>
                <a:gd name="T54" fmla="*/ 88 w 117"/>
                <a:gd name="T55" fmla="*/ 60 h 88"/>
                <a:gd name="T56" fmla="*/ 83 w 117"/>
                <a:gd name="T57" fmla="*/ 62 h 88"/>
                <a:gd name="T58" fmla="*/ 78 w 117"/>
                <a:gd name="T59" fmla="*/ 64 h 88"/>
                <a:gd name="T60" fmla="*/ 76 w 117"/>
                <a:gd name="T61" fmla="*/ 68 h 88"/>
                <a:gd name="T62" fmla="*/ 79 w 117"/>
                <a:gd name="T63" fmla="*/ 69 h 88"/>
                <a:gd name="T64" fmla="*/ 77 w 117"/>
                <a:gd name="T65" fmla="*/ 72 h 88"/>
                <a:gd name="T66" fmla="*/ 76 w 117"/>
                <a:gd name="T67" fmla="*/ 76 h 88"/>
                <a:gd name="T68" fmla="*/ 79 w 117"/>
                <a:gd name="T69" fmla="*/ 80 h 88"/>
                <a:gd name="T70" fmla="*/ 74 w 117"/>
                <a:gd name="T71" fmla="*/ 83 h 88"/>
                <a:gd name="T72" fmla="*/ 69 w 117"/>
                <a:gd name="T73" fmla="*/ 81 h 88"/>
                <a:gd name="T74" fmla="*/ 64 w 117"/>
                <a:gd name="T75" fmla="*/ 80 h 88"/>
                <a:gd name="T76" fmla="*/ 61 w 117"/>
                <a:gd name="T77" fmla="*/ 82 h 88"/>
                <a:gd name="T78" fmla="*/ 55 w 117"/>
                <a:gd name="T79" fmla="*/ 80 h 88"/>
                <a:gd name="T80" fmla="*/ 53 w 117"/>
                <a:gd name="T81" fmla="*/ 77 h 88"/>
                <a:gd name="T82" fmla="*/ 49 w 117"/>
                <a:gd name="T83" fmla="*/ 72 h 88"/>
                <a:gd name="T84" fmla="*/ 46 w 117"/>
                <a:gd name="T85" fmla="*/ 76 h 88"/>
                <a:gd name="T86" fmla="*/ 45 w 117"/>
                <a:gd name="T87" fmla="*/ 80 h 88"/>
                <a:gd name="T88" fmla="*/ 39 w 117"/>
                <a:gd name="T89" fmla="*/ 83 h 88"/>
                <a:gd name="T90" fmla="*/ 33 w 117"/>
                <a:gd name="T91" fmla="*/ 84 h 88"/>
                <a:gd name="T92" fmla="*/ 28 w 117"/>
                <a:gd name="T93" fmla="*/ 83 h 88"/>
                <a:gd name="T94" fmla="*/ 27 w 117"/>
                <a:gd name="T95" fmla="*/ 84 h 88"/>
                <a:gd name="T96" fmla="*/ 24 w 117"/>
                <a:gd name="T97" fmla="*/ 87 h 88"/>
                <a:gd name="T98" fmla="*/ 21 w 117"/>
                <a:gd name="T99" fmla="*/ 88 h 88"/>
                <a:gd name="T100" fmla="*/ 15 w 117"/>
                <a:gd name="T101" fmla="*/ 87 h 88"/>
                <a:gd name="T102" fmla="*/ 11 w 117"/>
                <a:gd name="T103" fmla="*/ 84 h 88"/>
                <a:gd name="T104" fmla="*/ 15 w 117"/>
                <a:gd name="T105" fmla="*/ 82 h 88"/>
                <a:gd name="T106" fmla="*/ 17 w 117"/>
                <a:gd name="T107" fmla="*/ 81 h 88"/>
                <a:gd name="T108" fmla="*/ 19 w 117"/>
                <a:gd name="T109" fmla="*/ 79 h 88"/>
                <a:gd name="T110" fmla="*/ 17 w 117"/>
                <a:gd name="T111" fmla="*/ 77 h 88"/>
                <a:gd name="T112" fmla="*/ 9 w 117"/>
                <a:gd name="T113" fmla="*/ 67 h 88"/>
                <a:gd name="T114" fmla="*/ 11 w 117"/>
                <a:gd name="T115" fmla="*/ 61 h 88"/>
                <a:gd name="T116" fmla="*/ 9 w 117"/>
                <a:gd name="T117" fmla="*/ 58 h 88"/>
                <a:gd name="T118" fmla="*/ 6 w 117"/>
                <a:gd name="T119" fmla="*/ 58 h 88"/>
                <a:gd name="T120" fmla="*/ 5 w 117"/>
                <a:gd name="T121" fmla="*/ 55 h 88"/>
                <a:gd name="T122" fmla="*/ 11 w 117"/>
                <a:gd name="T123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7" h="88">
                  <a:moveTo>
                    <a:pt x="9" y="48"/>
                  </a:moveTo>
                  <a:cubicBezTo>
                    <a:pt x="7" y="47"/>
                    <a:pt x="7" y="47"/>
                    <a:pt x="7" y="47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3" y="38"/>
                    <a:pt x="3" y="38"/>
                  </a:cubicBezTo>
                  <a:cubicBezTo>
                    <a:pt x="4" y="37"/>
                    <a:pt x="6" y="36"/>
                    <a:pt x="6" y="36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8" y="33"/>
                    <a:pt x="9" y="33"/>
                  </a:cubicBezTo>
                  <a:cubicBezTo>
                    <a:pt x="10" y="33"/>
                    <a:pt x="10" y="34"/>
                    <a:pt x="10" y="33"/>
                  </a:cubicBezTo>
                  <a:cubicBezTo>
                    <a:pt x="11" y="33"/>
                    <a:pt x="11" y="29"/>
                    <a:pt x="11" y="29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7" y="2"/>
                    <a:pt x="107" y="2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5"/>
                  </a:cubicBezTo>
                  <a:cubicBezTo>
                    <a:pt x="108" y="5"/>
                    <a:pt x="108" y="5"/>
                    <a:pt x="108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19"/>
                    <a:pt x="115" y="19"/>
                    <a:pt x="115" y="19"/>
                  </a:cubicBezTo>
                  <a:cubicBezTo>
                    <a:pt x="114" y="19"/>
                    <a:pt x="112" y="19"/>
                    <a:pt x="112" y="19"/>
                  </a:cubicBezTo>
                  <a:cubicBezTo>
                    <a:pt x="112" y="19"/>
                    <a:pt x="111" y="20"/>
                    <a:pt x="110" y="20"/>
                  </a:cubicBezTo>
                  <a:cubicBezTo>
                    <a:pt x="110" y="20"/>
                    <a:pt x="109" y="22"/>
                    <a:pt x="109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1" y="28"/>
                    <a:pt x="112" y="28"/>
                    <a:pt x="107" y="27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30"/>
                    <a:pt x="102" y="30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7" y="34"/>
                    <a:pt x="97" y="34"/>
                    <a:pt x="97" y="34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1" y="38"/>
                    <a:pt x="89" y="38"/>
                    <a:pt x="89" y="38"/>
                  </a:cubicBezTo>
                  <a:cubicBezTo>
                    <a:pt x="89" y="38"/>
                    <a:pt x="86" y="39"/>
                    <a:pt x="86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41"/>
                    <a:pt x="85" y="42"/>
                    <a:pt x="85" y="42"/>
                  </a:cubicBezTo>
                  <a:cubicBezTo>
                    <a:pt x="85" y="42"/>
                    <a:pt x="85" y="45"/>
                    <a:pt x="85" y="45"/>
                  </a:cubicBezTo>
                  <a:cubicBezTo>
                    <a:pt x="85" y="45"/>
                    <a:pt x="87" y="46"/>
                    <a:pt x="87" y="4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89" y="49"/>
                    <a:pt x="89" y="52"/>
                    <a:pt x="89" y="52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1" y="58"/>
                    <a:pt x="90" y="59"/>
                  </a:cubicBezTo>
                  <a:cubicBezTo>
                    <a:pt x="89" y="59"/>
                    <a:pt x="88" y="60"/>
                    <a:pt x="88" y="60"/>
                  </a:cubicBezTo>
                  <a:cubicBezTo>
                    <a:pt x="88" y="60"/>
                    <a:pt x="86" y="60"/>
                    <a:pt x="86" y="60"/>
                  </a:cubicBezTo>
                  <a:cubicBezTo>
                    <a:pt x="86" y="60"/>
                    <a:pt x="84" y="60"/>
                    <a:pt x="84" y="60"/>
                  </a:cubicBezTo>
                  <a:cubicBezTo>
                    <a:pt x="83" y="62"/>
                    <a:pt x="83" y="62"/>
                    <a:pt x="83" y="62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5" y="67"/>
                    <a:pt x="75" y="67"/>
                    <a:pt x="75" y="67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6" y="68"/>
                    <a:pt x="77" y="69"/>
                    <a:pt x="77" y="68"/>
                  </a:cubicBezTo>
                  <a:cubicBezTo>
                    <a:pt x="77" y="68"/>
                    <a:pt x="77" y="67"/>
                    <a:pt x="77" y="67"/>
                  </a:cubicBezTo>
                  <a:cubicBezTo>
                    <a:pt x="78" y="68"/>
                    <a:pt x="79" y="69"/>
                    <a:pt x="79" y="69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71"/>
                    <a:pt x="78" y="71"/>
                    <a:pt x="78" y="71"/>
                  </a:cubicBezTo>
                  <a:cubicBezTo>
                    <a:pt x="78" y="71"/>
                    <a:pt x="77" y="72"/>
                    <a:pt x="77" y="72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4"/>
                    <a:pt x="76" y="74"/>
                    <a:pt x="76" y="75"/>
                  </a:cubicBezTo>
                  <a:cubicBezTo>
                    <a:pt x="76" y="75"/>
                    <a:pt x="76" y="76"/>
                    <a:pt x="76" y="76"/>
                  </a:cubicBezTo>
                  <a:cubicBezTo>
                    <a:pt x="77" y="76"/>
                    <a:pt x="78" y="78"/>
                    <a:pt x="78" y="78"/>
                  </a:cubicBezTo>
                  <a:cubicBezTo>
                    <a:pt x="78" y="78"/>
                    <a:pt x="79" y="79"/>
                    <a:pt x="79" y="79"/>
                  </a:cubicBezTo>
                  <a:cubicBezTo>
                    <a:pt x="79" y="79"/>
                    <a:pt x="79" y="80"/>
                    <a:pt x="79" y="80"/>
                  </a:cubicBezTo>
                  <a:cubicBezTo>
                    <a:pt x="79" y="80"/>
                    <a:pt x="78" y="81"/>
                    <a:pt x="77" y="81"/>
                  </a:cubicBezTo>
                  <a:cubicBezTo>
                    <a:pt x="77" y="81"/>
                    <a:pt x="75" y="81"/>
                    <a:pt x="75" y="81"/>
                  </a:cubicBezTo>
                  <a:cubicBezTo>
                    <a:pt x="75" y="81"/>
                    <a:pt x="74" y="83"/>
                    <a:pt x="74" y="83"/>
                  </a:cubicBezTo>
                  <a:cubicBezTo>
                    <a:pt x="74" y="83"/>
                    <a:pt x="73" y="83"/>
                    <a:pt x="72" y="83"/>
                  </a:cubicBezTo>
                  <a:cubicBezTo>
                    <a:pt x="72" y="83"/>
                    <a:pt x="74" y="84"/>
                    <a:pt x="72" y="83"/>
                  </a:cubicBezTo>
                  <a:cubicBezTo>
                    <a:pt x="69" y="82"/>
                    <a:pt x="69" y="81"/>
                    <a:pt x="69" y="81"/>
                  </a:cubicBezTo>
                  <a:cubicBezTo>
                    <a:pt x="69" y="81"/>
                    <a:pt x="68" y="80"/>
                    <a:pt x="68" y="80"/>
                  </a:cubicBezTo>
                  <a:cubicBezTo>
                    <a:pt x="67" y="80"/>
                    <a:pt x="66" y="80"/>
                    <a:pt x="66" y="80"/>
                  </a:cubicBezTo>
                  <a:cubicBezTo>
                    <a:pt x="64" y="80"/>
                    <a:pt x="64" y="80"/>
                    <a:pt x="64" y="80"/>
                  </a:cubicBezTo>
                  <a:cubicBezTo>
                    <a:pt x="63" y="79"/>
                    <a:pt x="63" y="79"/>
                    <a:pt x="63" y="79"/>
                  </a:cubicBezTo>
                  <a:cubicBezTo>
                    <a:pt x="62" y="81"/>
                    <a:pt x="62" y="81"/>
                    <a:pt x="62" y="81"/>
                  </a:cubicBezTo>
                  <a:cubicBezTo>
                    <a:pt x="62" y="81"/>
                    <a:pt x="62" y="82"/>
                    <a:pt x="61" y="82"/>
                  </a:cubicBezTo>
                  <a:cubicBezTo>
                    <a:pt x="60" y="83"/>
                    <a:pt x="61" y="83"/>
                    <a:pt x="60" y="83"/>
                  </a:cubicBezTo>
                  <a:cubicBezTo>
                    <a:pt x="58" y="83"/>
                    <a:pt x="57" y="81"/>
                    <a:pt x="57" y="81"/>
                  </a:cubicBezTo>
                  <a:cubicBezTo>
                    <a:pt x="57" y="81"/>
                    <a:pt x="55" y="80"/>
                    <a:pt x="55" y="80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3" y="79"/>
                    <a:pt x="53" y="80"/>
                    <a:pt x="53" y="78"/>
                  </a:cubicBezTo>
                  <a:cubicBezTo>
                    <a:pt x="53" y="77"/>
                    <a:pt x="53" y="77"/>
                    <a:pt x="53" y="77"/>
                  </a:cubicBezTo>
                  <a:cubicBezTo>
                    <a:pt x="52" y="76"/>
                    <a:pt x="52" y="77"/>
                    <a:pt x="51" y="76"/>
                  </a:cubicBezTo>
                  <a:cubicBezTo>
                    <a:pt x="51" y="75"/>
                    <a:pt x="50" y="74"/>
                    <a:pt x="50" y="74"/>
                  </a:cubicBezTo>
                  <a:cubicBezTo>
                    <a:pt x="49" y="72"/>
                    <a:pt x="49" y="72"/>
                    <a:pt x="49" y="72"/>
                  </a:cubicBezTo>
                  <a:cubicBezTo>
                    <a:pt x="49" y="72"/>
                    <a:pt x="49" y="72"/>
                    <a:pt x="49" y="73"/>
                  </a:cubicBezTo>
                  <a:cubicBezTo>
                    <a:pt x="48" y="74"/>
                    <a:pt x="47" y="74"/>
                    <a:pt x="47" y="74"/>
                  </a:cubicBezTo>
                  <a:cubicBezTo>
                    <a:pt x="47" y="75"/>
                    <a:pt x="46" y="76"/>
                    <a:pt x="46" y="76"/>
                  </a:cubicBezTo>
                  <a:cubicBezTo>
                    <a:pt x="46" y="76"/>
                    <a:pt x="45" y="77"/>
                    <a:pt x="45" y="78"/>
                  </a:cubicBezTo>
                  <a:cubicBezTo>
                    <a:pt x="46" y="78"/>
                    <a:pt x="46" y="78"/>
                    <a:pt x="46" y="79"/>
                  </a:cubicBezTo>
                  <a:cubicBezTo>
                    <a:pt x="46" y="79"/>
                    <a:pt x="45" y="80"/>
                    <a:pt x="45" y="80"/>
                  </a:cubicBezTo>
                  <a:cubicBezTo>
                    <a:pt x="44" y="81"/>
                    <a:pt x="44" y="81"/>
                    <a:pt x="43" y="81"/>
                  </a:cubicBezTo>
                  <a:cubicBezTo>
                    <a:pt x="43" y="82"/>
                    <a:pt x="41" y="83"/>
                    <a:pt x="41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4" y="84"/>
                    <a:pt x="33" y="84"/>
                    <a:pt x="33" y="84"/>
                  </a:cubicBezTo>
                  <a:cubicBezTo>
                    <a:pt x="32" y="84"/>
                    <a:pt x="31" y="84"/>
                    <a:pt x="31" y="84"/>
                  </a:cubicBezTo>
                  <a:cubicBezTo>
                    <a:pt x="31" y="84"/>
                    <a:pt x="30" y="83"/>
                    <a:pt x="29" y="83"/>
                  </a:cubicBezTo>
                  <a:cubicBezTo>
                    <a:pt x="29" y="83"/>
                    <a:pt x="28" y="83"/>
                    <a:pt x="28" y="83"/>
                  </a:cubicBezTo>
                  <a:cubicBezTo>
                    <a:pt x="27" y="83"/>
                    <a:pt x="26" y="83"/>
                    <a:pt x="26" y="83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4"/>
                    <a:pt x="27" y="84"/>
                  </a:cubicBezTo>
                  <a:cubicBezTo>
                    <a:pt x="27" y="85"/>
                    <a:pt x="27" y="86"/>
                    <a:pt x="27" y="86"/>
                  </a:cubicBezTo>
                  <a:cubicBezTo>
                    <a:pt x="27" y="86"/>
                    <a:pt x="26" y="86"/>
                    <a:pt x="26" y="86"/>
                  </a:cubicBezTo>
                  <a:cubicBezTo>
                    <a:pt x="26" y="87"/>
                    <a:pt x="24" y="87"/>
                    <a:pt x="24" y="87"/>
                  </a:cubicBezTo>
                  <a:cubicBezTo>
                    <a:pt x="24" y="87"/>
                    <a:pt x="24" y="88"/>
                    <a:pt x="24" y="88"/>
                  </a:cubicBezTo>
                  <a:cubicBezTo>
                    <a:pt x="24" y="88"/>
                    <a:pt x="24" y="88"/>
                    <a:pt x="23" y="88"/>
                  </a:cubicBezTo>
                  <a:cubicBezTo>
                    <a:pt x="22" y="88"/>
                    <a:pt x="22" y="88"/>
                    <a:pt x="21" y="88"/>
                  </a:cubicBezTo>
                  <a:cubicBezTo>
                    <a:pt x="21" y="87"/>
                    <a:pt x="20" y="87"/>
                    <a:pt x="19" y="87"/>
                  </a:cubicBezTo>
                  <a:cubicBezTo>
                    <a:pt x="19" y="87"/>
                    <a:pt x="16" y="86"/>
                    <a:pt x="16" y="86"/>
                  </a:cubicBezTo>
                  <a:cubicBezTo>
                    <a:pt x="16" y="86"/>
                    <a:pt x="15" y="87"/>
                    <a:pt x="15" y="87"/>
                  </a:cubicBezTo>
                  <a:cubicBezTo>
                    <a:pt x="14" y="87"/>
                    <a:pt x="13" y="87"/>
                    <a:pt x="12" y="86"/>
                  </a:cubicBezTo>
                  <a:cubicBezTo>
                    <a:pt x="12" y="86"/>
                    <a:pt x="11" y="86"/>
                    <a:pt x="11" y="86"/>
                  </a:cubicBezTo>
                  <a:cubicBezTo>
                    <a:pt x="11" y="85"/>
                    <a:pt x="11" y="84"/>
                    <a:pt x="11" y="84"/>
                  </a:cubicBezTo>
                  <a:cubicBezTo>
                    <a:pt x="11" y="84"/>
                    <a:pt x="10" y="83"/>
                    <a:pt x="11" y="83"/>
                  </a:cubicBezTo>
                  <a:cubicBezTo>
                    <a:pt x="11" y="83"/>
                    <a:pt x="12" y="83"/>
                    <a:pt x="13" y="83"/>
                  </a:cubicBezTo>
                  <a:cubicBezTo>
                    <a:pt x="14" y="83"/>
                    <a:pt x="15" y="83"/>
                    <a:pt x="15" y="82"/>
                  </a:cubicBezTo>
                  <a:cubicBezTo>
                    <a:pt x="15" y="82"/>
                    <a:pt x="15" y="82"/>
                    <a:pt x="16" y="82"/>
                  </a:cubicBezTo>
                  <a:cubicBezTo>
                    <a:pt x="16" y="82"/>
                    <a:pt x="17" y="83"/>
                    <a:pt x="17" y="82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7" y="79"/>
                    <a:pt x="17" y="79"/>
                  </a:cubicBezTo>
                  <a:cubicBezTo>
                    <a:pt x="18" y="79"/>
                    <a:pt x="19" y="79"/>
                    <a:pt x="19" y="79"/>
                  </a:cubicBezTo>
                  <a:cubicBezTo>
                    <a:pt x="20" y="79"/>
                    <a:pt x="21" y="79"/>
                    <a:pt x="21" y="79"/>
                  </a:cubicBezTo>
                  <a:cubicBezTo>
                    <a:pt x="21" y="79"/>
                    <a:pt x="21" y="79"/>
                    <a:pt x="22" y="78"/>
                  </a:cubicBezTo>
                  <a:cubicBezTo>
                    <a:pt x="22" y="78"/>
                    <a:pt x="18" y="78"/>
                    <a:pt x="17" y="77"/>
                  </a:cubicBezTo>
                  <a:cubicBezTo>
                    <a:pt x="15" y="75"/>
                    <a:pt x="13" y="74"/>
                    <a:pt x="13" y="70"/>
                  </a:cubicBezTo>
                  <a:cubicBezTo>
                    <a:pt x="12" y="70"/>
                    <a:pt x="12" y="68"/>
                    <a:pt x="11" y="68"/>
                  </a:cubicBezTo>
                  <a:cubicBezTo>
                    <a:pt x="11" y="68"/>
                    <a:pt x="9" y="67"/>
                    <a:pt x="9" y="67"/>
                  </a:cubicBezTo>
                  <a:cubicBezTo>
                    <a:pt x="9" y="66"/>
                    <a:pt x="9" y="66"/>
                    <a:pt x="10" y="65"/>
                  </a:cubicBezTo>
                  <a:cubicBezTo>
                    <a:pt x="10" y="64"/>
                    <a:pt x="10" y="64"/>
                    <a:pt x="11" y="63"/>
                  </a:cubicBezTo>
                  <a:cubicBezTo>
                    <a:pt x="11" y="63"/>
                    <a:pt x="11" y="61"/>
                    <a:pt x="11" y="61"/>
                  </a:cubicBezTo>
                  <a:cubicBezTo>
                    <a:pt x="11" y="61"/>
                    <a:pt x="12" y="60"/>
                    <a:pt x="11" y="60"/>
                  </a:cubicBezTo>
                  <a:cubicBezTo>
                    <a:pt x="11" y="59"/>
                    <a:pt x="10" y="58"/>
                    <a:pt x="10" y="58"/>
                  </a:cubicBezTo>
                  <a:cubicBezTo>
                    <a:pt x="10" y="58"/>
                    <a:pt x="10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7" y="60"/>
                    <a:pt x="6" y="58"/>
                    <a:pt x="6" y="58"/>
                  </a:cubicBezTo>
                  <a:cubicBezTo>
                    <a:pt x="5" y="58"/>
                    <a:pt x="5" y="58"/>
                    <a:pt x="5" y="57"/>
                  </a:cubicBezTo>
                  <a:cubicBezTo>
                    <a:pt x="5" y="57"/>
                    <a:pt x="6" y="56"/>
                    <a:pt x="6" y="56"/>
                  </a:cubicBezTo>
                  <a:cubicBezTo>
                    <a:pt x="6" y="56"/>
                    <a:pt x="5" y="55"/>
                    <a:pt x="5" y="55"/>
                  </a:cubicBezTo>
                  <a:cubicBezTo>
                    <a:pt x="5" y="55"/>
                    <a:pt x="6" y="53"/>
                    <a:pt x="7" y="53"/>
                  </a:cubicBezTo>
                  <a:cubicBezTo>
                    <a:pt x="8" y="52"/>
                    <a:pt x="10" y="50"/>
                    <a:pt x="10" y="50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9" y="48"/>
                    <a:pt x="9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8" name="Freeform 197"/>
            <p:cNvSpPr>
              <a:spLocks noEditPoints="1"/>
            </p:cNvSpPr>
            <p:nvPr/>
          </p:nvSpPr>
          <p:spPr bwMode="auto">
            <a:xfrm>
              <a:off x="5338204" y="3253212"/>
              <a:ext cx="517832" cy="466653"/>
            </a:xfrm>
            <a:custGeom>
              <a:avLst/>
              <a:gdLst>
                <a:gd name="T0" fmla="*/ 216 w 227"/>
                <a:gd name="T1" fmla="*/ 62 h 211"/>
                <a:gd name="T2" fmla="*/ 209 w 227"/>
                <a:gd name="T3" fmla="*/ 47 h 211"/>
                <a:gd name="T4" fmla="*/ 183 w 227"/>
                <a:gd name="T5" fmla="*/ 33 h 211"/>
                <a:gd name="T6" fmla="*/ 141 w 227"/>
                <a:gd name="T7" fmla="*/ 25 h 211"/>
                <a:gd name="T8" fmla="*/ 102 w 227"/>
                <a:gd name="T9" fmla="*/ 1 h 211"/>
                <a:gd name="T10" fmla="*/ 84 w 227"/>
                <a:gd name="T11" fmla="*/ 17 h 211"/>
                <a:gd name="T12" fmla="*/ 82 w 227"/>
                <a:gd name="T13" fmla="*/ 40 h 211"/>
                <a:gd name="T14" fmla="*/ 70 w 227"/>
                <a:gd name="T15" fmla="*/ 52 h 211"/>
                <a:gd name="T16" fmla="*/ 58 w 227"/>
                <a:gd name="T17" fmla="*/ 61 h 211"/>
                <a:gd name="T18" fmla="*/ 39 w 227"/>
                <a:gd name="T19" fmla="*/ 55 h 211"/>
                <a:gd name="T20" fmla="*/ 18 w 227"/>
                <a:gd name="T21" fmla="*/ 65 h 211"/>
                <a:gd name="T22" fmla="*/ 3 w 227"/>
                <a:gd name="T23" fmla="*/ 67 h 211"/>
                <a:gd name="T24" fmla="*/ 3 w 227"/>
                <a:gd name="T25" fmla="*/ 66 h 211"/>
                <a:gd name="T26" fmla="*/ 3 w 227"/>
                <a:gd name="T27" fmla="*/ 66 h 211"/>
                <a:gd name="T28" fmla="*/ 4 w 227"/>
                <a:gd name="T29" fmla="*/ 77 h 211"/>
                <a:gd name="T30" fmla="*/ 17 w 227"/>
                <a:gd name="T31" fmla="*/ 102 h 211"/>
                <a:gd name="T32" fmla="*/ 30 w 227"/>
                <a:gd name="T33" fmla="*/ 77 h 211"/>
                <a:gd name="T34" fmla="*/ 51 w 227"/>
                <a:gd name="T35" fmla="*/ 92 h 211"/>
                <a:gd name="T36" fmla="*/ 64 w 227"/>
                <a:gd name="T37" fmla="*/ 115 h 211"/>
                <a:gd name="T38" fmla="*/ 53 w 227"/>
                <a:gd name="T39" fmla="*/ 108 h 211"/>
                <a:gd name="T40" fmla="*/ 65 w 227"/>
                <a:gd name="T41" fmla="*/ 124 h 211"/>
                <a:gd name="T42" fmla="*/ 73 w 227"/>
                <a:gd name="T43" fmla="*/ 138 h 211"/>
                <a:gd name="T44" fmla="*/ 72 w 227"/>
                <a:gd name="T45" fmla="*/ 145 h 211"/>
                <a:gd name="T46" fmla="*/ 58 w 227"/>
                <a:gd name="T47" fmla="*/ 130 h 211"/>
                <a:gd name="T48" fmla="*/ 61 w 227"/>
                <a:gd name="T49" fmla="*/ 136 h 211"/>
                <a:gd name="T50" fmla="*/ 76 w 227"/>
                <a:gd name="T51" fmla="*/ 153 h 211"/>
                <a:gd name="T52" fmla="*/ 74 w 227"/>
                <a:gd name="T53" fmla="*/ 146 h 211"/>
                <a:gd name="T54" fmla="*/ 89 w 227"/>
                <a:gd name="T55" fmla="*/ 156 h 211"/>
                <a:gd name="T56" fmla="*/ 99 w 227"/>
                <a:gd name="T57" fmla="*/ 157 h 211"/>
                <a:gd name="T58" fmla="*/ 126 w 227"/>
                <a:gd name="T59" fmla="*/ 164 h 211"/>
                <a:gd name="T60" fmla="*/ 160 w 227"/>
                <a:gd name="T61" fmla="*/ 187 h 211"/>
                <a:gd name="T62" fmla="*/ 140 w 227"/>
                <a:gd name="T63" fmla="*/ 190 h 211"/>
                <a:gd name="T64" fmla="*/ 184 w 227"/>
                <a:gd name="T65" fmla="*/ 200 h 211"/>
                <a:gd name="T66" fmla="*/ 171 w 227"/>
                <a:gd name="T67" fmla="*/ 185 h 211"/>
                <a:gd name="T68" fmla="*/ 153 w 227"/>
                <a:gd name="T69" fmla="*/ 162 h 211"/>
                <a:gd name="T70" fmla="*/ 118 w 227"/>
                <a:gd name="T71" fmla="*/ 135 h 211"/>
                <a:gd name="T72" fmla="*/ 100 w 227"/>
                <a:gd name="T73" fmla="*/ 105 h 211"/>
                <a:gd name="T74" fmla="*/ 88 w 227"/>
                <a:gd name="T75" fmla="*/ 76 h 211"/>
                <a:gd name="T76" fmla="*/ 121 w 227"/>
                <a:gd name="T77" fmla="*/ 70 h 211"/>
                <a:gd name="T78" fmla="*/ 160 w 227"/>
                <a:gd name="T79" fmla="*/ 71 h 211"/>
                <a:gd name="T80" fmla="*/ 189 w 227"/>
                <a:gd name="T81" fmla="*/ 70 h 211"/>
                <a:gd name="T82" fmla="*/ 179 w 227"/>
                <a:gd name="T83" fmla="*/ 190 h 211"/>
                <a:gd name="T84" fmla="*/ 192 w 227"/>
                <a:gd name="T85" fmla="*/ 201 h 211"/>
                <a:gd name="T86" fmla="*/ 159 w 227"/>
                <a:gd name="T87" fmla="*/ 195 h 211"/>
                <a:gd name="T88" fmla="*/ 144 w 227"/>
                <a:gd name="T89" fmla="*/ 199 h 211"/>
                <a:gd name="T90" fmla="*/ 115 w 227"/>
                <a:gd name="T91" fmla="*/ 191 h 211"/>
                <a:gd name="T92" fmla="*/ 136 w 227"/>
                <a:gd name="T93" fmla="*/ 178 h 211"/>
                <a:gd name="T94" fmla="*/ 144 w 227"/>
                <a:gd name="T95" fmla="*/ 180 h 211"/>
                <a:gd name="T96" fmla="*/ 123 w 227"/>
                <a:gd name="T97" fmla="*/ 178 h 211"/>
                <a:gd name="T98" fmla="*/ 129 w 227"/>
                <a:gd name="T99" fmla="*/ 168 h 211"/>
                <a:gd name="T100" fmla="*/ 51 w 227"/>
                <a:gd name="T101" fmla="*/ 93 h 211"/>
                <a:gd name="T102" fmla="*/ 50 w 227"/>
                <a:gd name="T103" fmla="*/ 97 h 211"/>
                <a:gd name="T104" fmla="*/ 60 w 227"/>
                <a:gd name="T105" fmla="*/ 119 h 211"/>
                <a:gd name="T106" fmla="*/ 53 w 227"/>
                <a:gd name="T107" fmla="*/ 121 h 211"/>
                <a:gd name="T108" fmla="*/ 35 w 227"/>
                <a:gd name="T109" fmla="*/ 119 h 211"/>
                <a:gd name="T110" fmla="*/ 36 w 227"/>
                <a:gd name="T111" fmla="*/ 91 h 211"/>
                <a:gd name="T112" fmla="*/ 40 w 227"/>
                <a:gd name="T113" fmla="*/ 103 h 211"/>
                <a:gd name="T114" fmla="*/ 45 w 227"/>
                <a:gd name="T115" fmla="*/ 120 h 211"/>
                <a:gd name="T116" fmla="*/ 37 w 227"/>
                <a:gd name="T117" fmla="*/ 107 h 211"/>
                <a:gd name="T118" fmla="*/ 34 w 227"/>
                <a:gd name="T119" fmla="*/ 9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7" h="211">
                  <a:moveTo>
                    <a:pt x="215" y="82"/>
                  </a:moveTo>
                  <a:cubicBezTo>
                    <a:pt x="215" y="80"/>
                    <a:pt x="214" y="79"/>
                    <a:pt x="216" y="78"/>
                  </a:cubicBezTo>
                  <a:cubicBezTo>
                    <a:pt x="217" y="78"/>
                    <a:pt x="218" y="80"/>
                    <a:pt x="218" y="78"/>
                  </a:cubicBezTo>
                  <a:cubicBezTo>
                    <a:pt x="218" y="76"/>
                    <a:pt x="219" y="77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7"/>
                    <a:pt x="217" y="77"/>
                  </a:cubicBezTo>
                  <a:cubicBezTo>
                    <a:pt x="217" y="77"/>
                    <a:pt x="216" y="78"/>
                    <a:pt x="215" y="78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1"/>
                    <a:pt x="216" y="71"/>
                    <a:pt x="216" y="71"/>
                  </a:cubicBezTo>
                  <a:cubicBezTo>
                    <a:pt x="216" y="71"/>
                    <a:pt x="215" y="69"/>
                    <a:pt x="214" y="67"/>
                  </a:cubicBezTo>
                  <a:cubicBezTo>
                    <a:pt x="213" y="66"/>
                    <a:pt x="212" y="65"/>
                    <a:pt x="212" y="65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1"/>
                    <a:pt x="218" y="63"/>
                    <a:pt x="220" y="63"/>
                  </a:cubicBezTo>
                  <a:cubicBezTo>
                    <a:pt x="221" y="63"/>
                    <a:pt x="220" y="63"/>
                    <a:pt x="222" y="62"/>
                  </a:cubicBezTo>
                  <a:cubicBezTo>
                    <a:pt x="224" y="62"/>
                    <a:pt x="227" y="59"/>
                    <a:pt x="227" y="59"/>
                  </a:cubicBezTo>
                  <a:cubicBezTo>
                    <a:pt x="227" y="59"/>
                    <a:pt x="225" y="57"/>
                    <a:pt x="224" y="57"/>
                  </a:cubicBezTo>
                  <a:cubicBezTo>
                    <a:pt x="223" y="58"/>
                    <a:pt x="224" y="58"/>
                    <a:pt x="221" y="58"/>
                  </a:cubicBezTo>
                  <a:cubicBezTo>
                    <a:pt x="218" y="57"/>
                    <a:pt x="217" y="56"/>
                    <a:pt x="217" y="56"/>
                  </a:cubicBezTo>
                  <a:cubicBezTo>
                    <a:pt x="217" y="56"/>
                    <a:pt x="216" y="56"/>
                    <a:pt x="215" y="56"/>
                  </a:cubicBezTo>
                  <a:cubicBezTo>
                    <a:pt x="214" y="56"/>
                    <a:pt x="214" y="56"/>
                    <a:pt x="213" y="55"/>
                  </a:cubicBezTo>
                  <a:cubicBezTo>
                    <a:pt x="211" y="53"/>
                    <a:pt x="209" y="51"/>
                    <a:pt x="209" y="51"/>
                  </a:cubicBezTo>
                  <a:cubicBezTo>
                    <a:pt x="209" y="51"/>
                    <a:pt x="207" y="52"/>
                    <a:pt x="207" y="51"/>
                  </a:cubicBezTo>
                  <a:cubicBezTo>
                    <a:pt x="207" y="51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9" y="47"/>
                    <a:pt x="209" y="47"/>
                  </a:cubicBezTo>
                  <a:cubicBezTo>
                    <a:pt x="210" y="46"/>
                    <a:pt x="210" y="46"/>
                    <a:pt x="210" y="46"/>
                  </a:cubicBezTo>
                  <a:cubicBezTo>
                    <a:pt x="212" y="44"/>
                    <a:pt x="210" y="42"/>
                    <a:pt x="207" y="43"/>
                  </a:cubicBezTo>
                  <a:cubicBezTo>
                    <a:pt x="206" y="43"/>
                    <a:pt x="205" y="44"/>
                    <a:pt x="205" y="44"/>
                  </a:cubicBezTo>
                  <a:cubicBezTo>
                    <a:pt x="204" y="44"/>
                    <a:pt x="202" y="43"/>
                    <a:pt x="202" y="42"/>
                  </a:cubicBezTo>
                  <a:cubicBezTo>
                    <a:pt x="202" y="41"/>
                    <a:pt x="201" y="41"/>
                    <a:pt x="203" y="40"/>
                  </a:cubicBezTo>
                  <a:cubicBezTo>
                    <a:pt x="204" y="40"/>
                    <a:pt x="205" y="38"/>
                    <a:pt x="205" y="38"/>
                  </a:cubicBezTo>
                  <a:cubicBezTo>
                    <a:pt x="203" y="35"/>
                    <a:pt x="203" y="35"/>
                    <a:pt x="203" y="35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0" y="28"/>
                    <a:pt x="200" y="28"/>
                    <a:pt x="200" y="28"/>
                  </a:cubicBezTo>
                  <a:cubicBezTo>
                    <a:pt x="200" y="26"/>
                    <a:pt x="200" y="26"/>
                    <a:pt x="200" y="26"/>
                  </a:cubicBezTo>
                  <a:cubicBezTo>
                    <a:pt x="198" y="25"/>
                    <a:pt x="198" y="25"/>
                    <a:pt x="198" y="25"/>
                  </a:cubicBezTo>
                  <a:cubicBezTo>
                    <a:pt x="196" y="30"/>
                    <a:pt x="196" y="30"/>
                    <a:pt x="196" y="30"/>
                  </a:cubicBezTo>
                  <a:cubicBezTo>
                    <a:pt x="196" y="30"/>
                    <a:pt x="193" y="31"/>
                    <a:pt x="193" y="32"/>
                  </a:cubicBezTo>
                  <a:cubicBezTo>
                    <a:pt x="192" y="33"/>
                    <a:pt x="187" y="33"/>
                    <a:pt x="187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6" y="35"/>
                    <a:pt x="174" y="36"/>
                    <a:pt x="173" y="36"/>
                  </a:cubicBezTo>
                  <a:cubicBezTo>
                    <a:pt x="172" y="36"/>
                    <a:pt x="167" y="35"/>
                    <a:pt x="167" y="35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49" y="30"/>
                    <a:pt x="149" y="30"/>
                    <a:pt x="149" y="3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2" y="27"/>
                    <a:pt x="142" y="27"/>
                    <a:pt x="142" y="27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1" y="26"/>
                    <a:pt x="141" y="26"/>
                    <a:pt x="141" y="25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25" y="15"/>
                    <a:pt x="125" y="15"/>
                    <a:pt x="125" y="15"/>
                  </a:cubicBezTo>
                  <a:cubicBezTo>
                    <a:pt x="122" y="11"/>
                    <a:pt x="122" y="11"/>
                    <a:pt x="122" y="11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1" y="3"/>
                    <a:pt x="111" y="3"/>
                    <a:pt x="111" y="3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8" y="0"/>
                    <a:pt x="108" y="0"/>
                  </a:cubicBezTo>
                  <a:cubicBezTo>
                    <a:pt x="108" y="0"/>
                    <a:pt x="107" y="0"/>
                    <a:pt x="107" y="0"/>
                  </a:cubicBezTo>
                  <a:cubicBezTo>
                    <a:pt x="106" y="0"/>
                    <a:pt x="104" y="0"/>
                    <a:pt x="104" y="0"/>
                  </a:cubicBezTo>
                  <a:cubicBezTo>
                    <a:pt x="104" y="0"/>
                    <a:pt x="103" y="1"/>
                    <a:pt x="102" y="1"/>
                  </a:cubicBezTo>
                  <a:cubicBezTo>
                    <a:pt x="102" y="1"/>
                    <a:pt x="101" y="3"/>
                    <a:pt x="101" y="3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9"/>
                    <a:pt x="104" y="9"/>
                    <a:pt x="99" y="8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11"/>
                    <a:pt x="94" y="11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89" y="15"/>
                    <a:pt x="89" y="15"/>
                    <a:pt x="89" y="15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3" y="19"/>
                    <a:pt x="81" y="19"/>
                    <a:pt x="81" y="19"/>
                  </a:cubicBezTo>
                  <a:cubicBezTo>
                    <a:pt x="81" y="19"/>
                    <a:pt x="78" y="20"/>
                    <a:pt x="78" y="20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7" y="23"/>
                    <a:pt x="77" y="23"/>
                  </a:cubicBezTo>
                  <a:cubicBezTo>
                    <a:pt x="77" y="23"/>
                    <a:pt x="77" y="26"/>
                    <a:pt x="77" y="26"/>
                  </a:cubicBezTo>
                  <a:cubicBezTo>
                    <a:pt x="77" y="26"/>
                    <a:pt x="79" y="27"/>
                    <a:pt x="79" y="27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1" y="29"/>
                    <a:pt x="81" y="29"/>
                    <a:pt x="81" y="29"/>
                  </a:cubicBezTo>
                  <a:cubicBezTo>
                    <a:pt x="81" y="29"/>
                    <a:pt x="82" y="30"/>
                    <a:pt x="82" y="30"/>
                  </a:cubicBezTo>
                  <a:cubicBezTo>
                    <a:pt x="81" y="30"/>
                    <a:pt x="81" y="33"/>
                    <a:pt x="81" y="33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2" y="39"/>
                    <a:pt x="82" y="39"/>
                    <a:pt x="82" y="39"/>
                  </a:cubicBezTo>
                  <a:cubicBezTo>
                    <a:pt x="82" y="39"/>
                    <a:pt x="83" y="39"/>
                    <a:pt x="82" y="40"/>
                  </a:cubicBezTo>
                  <a:cubicBezTo>
                    <a:pt x="81" y="40"/>
                    <a:pt x="80" y="41"/>
                    <a:pt x="80" y="41"/>
                  </a:cubicBezTo>
                  <a:cubicBezTo>
                    <a:pt x="80" y="41"/>
                    <a:pt x="78" y="41"/>
                    <a:pt x="78" y="41"/>
                  </a:cubicBezTo>
                  <a:cubicBezTo>
                    <a:pt x="78" y="41"/>
                    <a:pt x="76" y="41"/>
                    <a:pt x="76" y="41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68" y="46"/>
                    <a:pt x="68" y="46"/>
                    <a:pt x="68" y="46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8" y="49"/>
                    <a:pt x="68" y="49"/>
                    <a:pt x="68" y="49"/>
                  </a:cubicBezTo>
                  <a:cubicBezTo>
                    <a:pt x="68" y="49"/>
                    <a:pt x="69" y="50"/>
                    <a:pt x="69" y="49"/>
                  </a:cubicBezTo>
                  <a:cubicBezTo>
                    <a:pt x="69" y="49"/>
                    <a:pt x="69" y="48"/>
                    <a:pt x="69" y="48"/>
                  </a:cubicBezTo>
                  <a:cubicBezTo>
                    <a:pt x="70" y="49"/>
                    <a:pt x="71" y="50"/>
                    <a:pt x="71" y="50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52"/>
                    <a:pt x="70" y="52"/>
                    <a:pt x="70" y="52"/>
                  </a:cubicBezTo>
                  <a:cubicBezTo>
                    <a:pt x="70" y="52"/>
                    <a:pt x="69" y="53"/>
                    <a:pt x="69" y="53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8" y="55"/>
                    <a:pt x="68" y="55"/>
                    <a:pt x="68" y="56"/>
                  </a:cubicBezTo>
                  <a:cubicBezTo>
                    <a:pt x="68" y="56"/>
                    <a:pt x="68" y="57"/>
                    <a:pt x="68" y="57"/>
                  </a:cubicBezTo>
                  <a:cubicBezTo>
                    <a:pt x="69" y="57"/>
                    <a:pt x="70" y="59"/>
                    <a:pt x="70" y="59"/>
                  </a:cubicBezTo>
                  <a:cubicBezTo>
                    <a:pt x="70" y="59"/>
                    <a:pt x="71" y="60"/>
                    <a:pt x="71" y="60"/>
                  </a:cubicBezTo>
                  <a:cubicBezTo>
                    <a:pt x="71" y="60"/>
                    <a:pt x="71" y="61"/>
                    <a:pt x="71" y="61"/>
                  </a:cubicBezTo>
                  <a:cubicBezTo>
                    <a:pt x="71" y="61"/>
                    <a:pt x="70" y="62"/>
                    <a:pt x="69" y="62"/>
                  </a:cubicBezTo>
                  <a:cubicBezTo>
                    <a:pt x="69" y="62"/>
                    <a:pt x="67" y="62"/>
                    <a:pt x="67" y="62"/>
                  </a:cubicBezTo>
                  <a:cubicBezTo>
                    <a:pt x="67" y="62"/>
                    <a:pt x="66" y="64"/>
                    <a:pt x="66" y="64"/>
                  </a:cubicBezTo>
                  <a:cubicBezTo>
                    <a:pt x="66" y="64"/>
                    <a:pt x="65" y="64"/>
                    <a:pt x="64" y="64"/>
                  </a:cubicBezTo>
                  <a:cubicBezTo>
                    <a:pt x="64" y="64"/>
                    <a:pt x="66" y="65"/>
                    <a:pt x="64" y="64"/>
                  </a:cubicBezTo>
                  <a:cubicBezTo>
                    <a:pt x="61" y="63"/>
                    <a:pt x="61" y="62"/>
                    <a:pt x="61" y="62"/>
                  </a:cubicBezTo>
                  <a:cubicBezTo>
                    <a:pt x="61" y="62"/>
                    <a:pt x="60" y="61"/>
                    <a:pt x="60" y="61"/>
                  </a:cubicBezTo>
                  <a:cubicBezTo>
                    <a:pt x="59" y="61"/>
                    <a:pt x="58" y="61"/>
                    <a:pt x="58" y="61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54" y="62"/>
                    <a:pt x="54" y="63"/>
                    <a:pt x="53" y="63"/>
                  </a:cubicBezTo>
                  <a:cubicBezTo>
                    <a:pt x="52" y="64"/>
                    <a:pt x="53" y="64"/>
                    <a:pt x="52" y="64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45" y="60"/>
                    <a:pt x="45" y="61"/>
                    <a:pt x="45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4" y="57"/>
                    <a:pt x="44" y="58"/>
                    <a:pt x="43" y="57"/>
                  </a:cubicBezTo>
                  <a:cubicBezTo>
                    <a:pt x="43" y="56"/>
                    <a:pt x="42" y="55"/>
                    <a:pt x="42" y="55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1" y="53"/>
                    <a:pt x="41" y="53"/>
                    <a:pt x="41" y="54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56"/>
                    <a:pt x="38" y="57"/>
                    <a:pt x="38" y="57"/>
                  </a:cubicBezTo>
                  <a:cubicBezTo>
                    <a:pt x="38" y="57"/>
                    <a:pt x="37" y="58"/>
                    <a:pt x="37" y="59"/>
                  </a:cubicBezTo>
                  <a:cubicBezTo>
                    <a:pt x="38" y="59"/>
                    <a:pt x="38" y="59"/>
                    <a:pt x="38" y="60"/>
                  </a:cubicBezTo>
                  <a:cubicBezTo>
                    <a:pt x="38" y="60"/>
                    <a:pt x="37" y="61"/>
                    <a:pt x="37" y="61"/>
                  </a:cubicBezTo>
                  <a:cubicBezTo>
                    <a:pt x="36" y="62"/>
                    <a:pt x="36" y="62"/>
                    <a:pt x="35" y="62"/>
                  </a:cubicBezTo>
                  <a:cubicBezTo>
                    <a:pt x="35" y="63"/>
                    <a:pt x="33" y="64"/>
                    <a:pt x="33" y="64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5"/>
                    <a:pt x="25" y="65"/>
                    <a:pt x="25" y="65"/>
                  </a:cubicBezTo>
                  <a:cubicBezTo>
                    <a:pt x="24" y="65"/>
                    <a:pt x="23" y="65"/>
                    <a:pt x="23" y="65"/>
                  </a:cubicBezTo>
                  <a:cubicBezTo>
                    <a:pt x="23" y="65"/>
                    <a:pt x="22" y="64"/>
                    <a:pt x="21" y="64"/>
                  </a:cubicBezTo>
                  <a:cubicBezTo>
                    <a:pt x="21" y="64"/>
                    <a:pt x="20" y="64"/>
                    <a:pt x="20" y="64"/>
                  </a:cubicBezTo>
                  <a:cubicBezTo>
                    <a:pt x="19" y="64"/>
                    <a:pt x="18" y="64"/>
                    <a:pt x="18" y="64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8" y="65"/>
                    <a:pt x="19" y="65"/>
                    <a:pt x="19" y="65"/>
                  </a:cubicBezTo>
                  <a:cubicBezTo>
                    <a:pt x="19" y="66"/>
                    <a:pt x="19" y="67"/>
                    <a:pt x="19" y="67"/>
                  </a:cubicBezTo>
                  <a:cubicBezTo>
                    <a:pt x="19" y="67"/>
                    <a:pt x="18" y="67"/>
                    <a:pt x="18" y="67"/>
                  </a:cubicBezTo>
                  <a:cubicBezTo>
                    <a:pt x="18" y="68"/>
                    <a:pt x="16" y="68"/>
                    <a:pt x="16" y="68"/>
                  </a:cubicBezTo>
                  <a:cubicBezTo>
                    <a:pt x="16" y="68"/>
                    <a:pt x="16" y="69"/>
                    <a:pt x="16" y="69"/>
                  </a:cubicBezTo>
                  <a:cubicBezTo>
                    <a:pt x="16" y="69"/>
                    <a:pt x="16" y="69"/>
                    <a:pt x="15" y="69"/>
                  </a:cubicBezTo>
                  <a:cubicBezTo>
                    <a:pt x="14" y="69"/>
                    <a:pt x="14" y="69"/>
                    <a:pt x="13" y="69"/>
                  </a:cubicBezTo>
                  <a:cubicBezTo>
                    <a:pt x="13" y="68"/>
                    <a:pt x="12" y="68"/>
                    <a:pt x="11" y="68"/>
                  </a:cubicBezTo>
                  <a:cubicBezTo>
                    <a:pt x="11" y="68"/>
                    <a:pt x="8" y="67"/>
                    <a:pt x="8" y="67"/>
                  </a:cubicBezTo>
                  <a:cubicBezTo>
                    <a:pt x="8" y="67"/>
                    <a:pt x="7" y="68"/>
                    <a:pt x="7" y="68"/>
                  </a:cubicBezTo>
                  <a:cubicBezTo>
                    <a:pt x="6" y="68"/>
                    <a:pt x="5" y="68"/>
                    <a:pt x="4" y="67"/>
                  </a:cubicBezTo>
                  <a:cubicBezTo>
                    <a:pt x="4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2"/>
                    <a:pt x="2" y="73"/>
                    <a:pt x="2" y="73"/>
                  </a:cubicBezTo>
                  <a:cubicBezTo>
                    <a:pt x="2" y="74"/>
                    <a:pt x="3" y="74"/>
                    <a:pt x="3" y="75"/>
                  </a:cubicBezTo>
                  <a:cubicBezTo>
                    <a:pt x="3" y="76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5" y="82"/>
                    <a:pt x="6" y="83"/>
                    <a:pt x="6" y="84"/>
                  </a:cubicBezTo>
                  <a:cubicBezTo>
                    <a:pt x="6" y="84"/>
                    <a:pt x="6" y="85"/>
                    <a:pt x="6" y="86"/>
                  </a:cubicBezTo>
                  <a:cubicBezTo>
                    <a:pt x="6" y="86"/>
                    <a:pt x="8" y="88"/>
                    <a:pt x="8" y="88"/>
                  </a:cubicBezTo>
                  <a:cubicBezTo>
                    <a:pt x="8" y="90"/>
                    <a:pt x="8" y="90"/>
                    <a:pt x="8" y="90"/>
                  </a:cubicBezTo>
                  <a:cubicBezTo>
                    <a:pt x="8" y="90"/>
                    <a:pt x="9" y="91"/>
                    <a:pt x="10" y="92"/>
                  </a:cubicBezTo>
                  <a:cubicBezTo>
                    <a:pt x="10" y="92"/>
                    <a:pt x="11" y="93"/>
                    <a:pt x="11" y="93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5" y="100"/>
                    <a:pt x="15" y="100"/>
                    <a:pt x="15" y="100"/>
                  </a:cubicBezTo>
                  <a:cubicBezTo>
                    <a:pt x="16" y="101"/>
                    <a:pt x="16" y="101"/>
                    <a:pt x="16" y="101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7" y="102"/>
                    <a:pt x="17" y="103"/>
                    <a:pt x="18" y="103"/>
                  </a:cubicBezTo>
                  <a:cubicBezTo>
                    <a:pt x="19" y="103"/>
                    <a:pt x="20" y="103"/>
                    <a:pt x="20" y="103"/>
                  </a:cubicBezTo>
                  <a:cubicBezTo>
                    <a:pt x="21" y="103"/>
                    <a:pt x="21" y="104"/>
                    <a:pt x="22" y="101"/>
                  </a:cubicBezTo>
                  <a:cubicBezTo>
                    <a:pt x="22" y="99"/>
                    <a:pt x="22" y="98"/>
                    <a:pt x="22" y="98"/>
                  </a:cubicBezTo>
                  <a:cubicBezTo>
                    <a:pt x="22" y="98"/>
                    <a:pt x="23" y="98"/>
                    <a:pt x="23" y="97"/>
                  </a:cubicBezTo>
                  <a:cubicBezTo>
                    <a:pt x="24" y="97"/>
                    <a:pt x="25" y="97"/>
                    <a:pt x="25" y="96"/>
                  </a:cubicBezTo>
                  <a:cubicBezTo>
                    <a:pt x="25" y="94"/>
                    <a:pt x="23" y="93"/>
                    <a:pt x="23" y="93"/>
                  </a:cubicBezTo>
                  <a:cubicBezTo>
                    <a:pt x="23" y="93"/>
                    <a:pt x="25" y="92"/>
                    <a:pt x="26" y="93"/>
                  </a:cubicBezTo>
                  <a:cubicBezTo>
                    <a:pt x="26" y="94"/>
                    <a:pt x="26" y="95"/>
                    <a:pt x="27" y="94"/>
                  </a:cubicBezTo>
                  <a:cubicBezTo>
                    <a:pt x="28" y="92"/>
                    <a:pt x="28" y="92"/>
                    <a:pt x="28" y="92"/>
                  </a:cubicBezTo>
                  <a:cubicBezTo>
                    <a:pt x="27" y="91"/>
                    <a:pt x="27" y="90"/>
                    <a:pt x="27" y="89"/>
                  </a:cubicBezTo>
                  <a:cubicBezTo>
                    <a:pt x="27" y="89"/>
                    <a:pt x="28" y="88"/>
                    <a:pt x="28" y="87"/>
                  </a:cubicBezTo>
                  <a:cubicBezTo>
                    <a:pt x="29" y="86"/>
                    <a:pt x="29" y="85"/>
                    <a:pt x="29" y="84"/>
                  </a:cubicBezTo>
                  <a:cubicBezTo>
                    <a:pt x="29" y="82"/>
                    <a:pt x="29" y="83"/>
                    <a:pt x="30" y="81"/>
                  </a:cubicBezTo>
                  <a:cubicBezTo>
                    <a:pt x="30" y="80"/>
                    <a:pt x="30" y="81"/>
                    <a:pt x="30" y="77"/>
                  </a:cubicBezTo>
                  <a:cubicBezTo>
                    <a:pt x="31" y="74"/>
                    <a:pt x="31" y="73"/>
                    <a:pt x="32" y="73"/>
                  </a:cubicBezTo>
                  <a:cubicBezTo>
                    <a:pt x="32" y="73"/>
                    <a:pt x="40" y="76"/>
                    <a:pt x="40" y="76"/>
                  </a:cubicBezTo>
                  <a:cubicBezTo>
                    <a:pt x="40" y="76"/>
                    <a:pt x="41" y="78"/>
                    <a:pt x="41" y="78"/>
                  </a:cubicBezTo>
                  <a:cubicBezTo>
                    <a:pt x="41" y="79"/>
                    <a:pt x="41" y="80"/>
                    <a:pt x="41" y="80"/>
                  </a:cubicBezTo>
                  <a:cubicBezTo>
                    <a:pt x="41" y="81"/>
                    <a:pt x="40" y="83"/>
                    <a:pt x="40" y="83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38" y="84"/>
                    <a:pt x="38" y="86"/>
                  </a:cubicBezTo>
                  <a:cubicBezTo>
                    <a:pt x="37" y="87"/>
                    <a:pt x="37" y="87"/>
                    <a:pt x="38" y="88"/>
                  </a:cubicBezTo>
                  <a:cubicBezTo>
                    <a:pt x="39" y="89"/>
                    <a:pt x="40" y="90"/>
                    <a:pt x="40" y="90"/>
                  </a:cubicBezTo>
                  <a:cubicBezTo>
                    <a:pt x="41" y="90"/>
                    <a:pt x="42" y="89"/>
                    <a:pt x="43" y="89"/>
                  </a:cubicBezTo>
                  <a:cubicBezTo>
                    <a:pt x="43" y="89"/>
                    <a:pt x="44" y="89"/>
                    <a:pt x="44" y="89"/>
                  </a:cubicBezTo>
                  <a:cubicBezTo>
                    <a:pt x="44" y="90"/>
                    <a:pt x="44" y="91"/>
                    <a:pt x="45" y="92"/>
                  </a:cubicBezTo>
                  <a:cubicBezTo>
                    <a:pt x="46" y="92"/>
                    <a:pt x="47" y="93"/>
                    <a:pt x="47" y="93"/>
                  </a:cubicBezTo>
                  <a:cubicBezTo>
                    <a:pt x="48" y="93"/>
                    <a:pt x="49" y="93"/>
                    <a:pt x="49" y="93"/>
                  </a:cubicBezTo>
                  <a:cubicBezTo>
                    <a:pt x="49" y="93"/>
                    <a:pt x="50" y="92"/>
                    <a:pt x="51" y="92"/>
                  </a:cubicBezTo>
                  <a:cubicBezTo>
                    <a:pt x="51" y="92"/>
                    <a:pt x="54" y="95"/>
                    <a:pt x="52" y="91"/>
                  </a:cubicBezTo>
                  <a:cubicBezTo>
                    <a:pt x="49" y="88"/>
                    <a:pt x="49" y="88"/>
                    <a:pt x="49" y="87"/>
                  </a:cubicBezTo>
                  <a:cubicBezTo>
                    <a:pt x="48" y="87"/>
                    <a:pt x="47" y="86"/>
                    <a:pt x="47" y="86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86"/>
                    <a:pt x="46" y="85"/>
                    <a:pt x="46" y="84"/>
                  </a:cubicBezTo>
                  <a:cubicBezTo>
                    <a:pt x="47" y="83"/>
                    <a:pt x="47" y="83"/>
                    <a:pt x="48" y="83"/>
                  </a:cubicBezTo>
                  <a:cubicBezTo>
                    <a:pt x="49" y="83"/>
                    <a:pt x="49" y="82"/>
                    <a:pt x="51" y="84"/>
                  </a:cubicBezTo>
                  <a:cubicBezTo>
                    <a:pt x="52" y="85"/>
                    <a:pt x="52" y="85"/>
                    <a:pt x="52" y="86"/>
                  </a:cubicBezTo>
                  <a:cubicBezTo>
                    <a:pt x="53" y="88"/>
                    <a:pt x="54" y="89"/>
                    <a:pt x="55" y="90"/>
                  </a:cubicBezTo>
                  <a:cubicBezTo>
                    <a:pt x="55" y="90"/>
                    <a:pt x="56" y="90"/>
                    <a:pt x="56" y="92"/>
                  </a:cubicBezTo>
                  <a:cubicBezTo>
                    <a:pt x="56" y="94"/>
                    <a:pt x="56" y="96"/>
                    <a:pt x="56" y="97"/>
                  </a:cubicBezTo>
                  <a:cubicBezTo>
                    <a:pt x="56" y="97"/>
                    <a:pt x="56" y="101"/>
                    <a:pt x="56" y="101"/>
                  </a:cubicBezTo>
                  <a:cubicBezTo>
                    <a:pt x="56" y="101"/>
                    <a:pt x="56" y="103"/>
                    <a:pt x="56" y="104"/>
                  </a:cubicBezTo>
                  <a:cubicBezTo>
                    <a:pt x="56" y="105"/>
                    <a:pt x="61" y="112"/>
                    <a:pt x="61" y="112"/>
                  </a:cubicBezTo>
                  <a:cubicBezTo>
                    <a:pt x="61" y="112"/>
                    <a:pt x="63" y="115"/>
                    <a:pt x="64" y="115"/>
                  </a:cubicBezTo>
                  <a:cubicBezTo>
                    <a:pt x="64" y="115"/>
                    <a:pt x="65" y="118"/>
                    <a:pt x="66" y="119"/>
                  </a:cubicBezTo>
                  <a:cubicBezTo>
                    <a:pt x="68" y="119"/>
                    <a:pt x="72" y="121"/>
                    <a:pt x="72" y="121"/>
                  </a:cubicBezTo>
                  <a:cubicBezTo>
                    <a:pt x="79" y="125"/>
                    <a:pt x="79" y="125"/>
                    <a:pt x="79" y="125"/>
                  </a:cubicBezTo>
                  <a:cubicBezTo>
                    <a:pt x="79" y="125"/>
                    <a:pt x="81" y="128"/>
                    <a:pt x="82" y="128"/>
                  </a:cubicBezTo>
                  <a:cubicBezTo>
                    <a:pt x="82" y="128"/>
                    <a:pt x="87" y="128"/>
                    <a:pt x="83" y="128"/>
                  </a:cubicBezTo>
                  <a:cubicBezTo>
                    <a:pt x="80" y="128"/>
                    <a:pt x="76" y="126"/>
                    <a:pt x="76" y="126"/>
                  </a:cubicBezTo>
                  <a:cubicBezTo>
                    <a:pt x="76" y="126"/>
                    <a:pt x="75" y="124"/>
                    <a:pt x="75" y="124"/>
                  </a:cubicBezTo>
                  <a:cubicBezTo>
                    <a:pt x="74" y="124"/>
                    <a:pt x="70" y="123"/>
                    <a:pt x="69" y="122"/>
                  </a:cubicBezTo>
                  <a:cubicBezTo>
                    <a:pt x="69" y="122"/>
                    <a:pt x="68" y="121"/>
                    <a:pt x="67" y="120"/>
                  </a:cubicBezTo>
                  <a:cubicBezTo>
                    <a:pt x="66" y="118"/>
                    <a:pt x="64" y="117"/>
                    <a:pt x="64" y="117"/>
                  </a:cubicBezTo>
                  <a:cubicBezTo>
                    <a:pt x="64" y="117"/>
                    <a:pt x="63" y="116"/>
                    <a:pt x="62" y="114"/>
                  </a:cubicBezTo>
                  <a:cubicBezTo>
                    <a:pt x="61" y="113"/>
                    <a:pt x="61" y="113"/>
                    <a:pt x="61" y="112"/>
                  </a:cubicBezTo>
                  <a:cubicBezTo>
                    <a:pt x="60" y="112"/>
                    <a:pt x="61" y="112"/>
                    <a:pt x="59" y="111"/>
                  </a:cubicBezTo>
                  <a:cubicBezTo>
                    <a:pt x="57" y="110"/>
                    <a:pt x="56" y="109"/>
                    <a:pt x="56" y="109"/>
                  </a:cubicBezTo>
                  <a:cubicBezTo>
                    <a:pt x="55" y="109"/>
                    <a:pt x="53" y="108"/>
                    <a:pt x="53" y="108"/>
                  </a:cubicBezTo>
                  <a:cubicBezTo>
                    <a:pt x="53" y="108"/>
                    <a:pt x="51" y="106"/>
                    <a:pt x="51" y="106"/>
                  </a:cubicBezTo>
                  <a:cubicBezTo>
                    <a:pt x="51" y="106"/>
                    <a:pt x="50" y="108"/>
                    <a:pt x="52" y="109"/>
                  </a:cubicBezTo>
                  <a:cubicBezTo>
                    <a:pt x="53" y="109"/>
                    <a:pt x="55" y="111"/>
                    <a:pt x="55" y="111"/>
                  </a:cubicBezTo>
                  <a:cubicBezTo>
                    <a:pt x="55" y="111"/>
                    <a:pt x="57" y="112"/>
                    <a:pt x="57" y="112"/>
                  </a:cubicBezTo>
                  <a:cubicBezTo>
                    <a:pt x="57" y="112"/>
                    <a:pt x="57" y="114"/>
                    <a:pt x="57" y="114"/>
                  </a:cubicBezTo>
                  <a:cubicBezTo>
                    <a:pt x="57" y="114"/>
                    <a:pt x="54" y="113"/>
                    <a:pt x="57" y="114"/>
                  </a:cubicBezTo>
                  <a:cubicBezTo>
                    <a:pt x="59" y="115"/>
                    <a:pt x="61" y="115"/>
                    <a:pt x="61" y="115"/>
                  </a:cubicBezTo>
                  <a:cubicBezTo>
                    <a:pt x="61" y="115"/>
                    <a:pt x="59" y="116"/>
                    <a:pt x="58" y="116"/>
                  </a:cubicBezTo>
                  <a:cubicBezTo>
                    <a:pt x="58" y="117"/>
                    <a:pt x="60" y="120"/>
                    <a:pt x="60" y="119"/>
                  </a:cubicBezTo>
                  <a:cubicBezTo>
                    <a:pt x="61" y="119"/>
                    <a:pt x="62" y="120"/>
                    <a:pt x="63" y="120"/>
                  </a:cubicBezTo>
                  <a:cubicBezTo>
                    <a:pt x="63" y="120"/>
                    <a:pt x="65" y="120"/>
                    <a:pt x="65" y="121"/>
                  </a:cubicBezTo>
                  <a:cubicBezTo>
                    <a:pt x="66" y="121"/>
                    <a:pt x="66" y="121"/>
                    <a:pt x="66" y="122"/>
                  </a:cubicBezTo>
                  <a:cubicBezTo>
                    <a:pt x="65" y="122"/>
                    <a:pt x="66" y="124"/>
                    <a:pt x="66" y="124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8" y="125"/>
                    <a:pt x="65" y="125"/>
                    <a:pt x="65" y="124"/>
                  </a:cubicBezTo>
                  <a:cubicBezTo>
                    <a:pt x="64" y="124"/>
                    <a:pt x="64" y="123"/>
                    <a:pt x="63" y="124"/>
                  </a:cubicBezTo>
                  <a:cubicBezTo>
                    <a:pt x="62" y="125"/>
                    <a:pt x="62" y="125"/>
                    <a:pt x="62" y="126"/>
                  </a:cubicBezTo>
                  <a:cubicBezTo>
                    <a:pt x="63" y="127"/>
                    <a:pt x="64" y="128"/>
                    <a:pt x="65" y="127"/>
                  </a:cubicBezTo>
                  <a:cubicBezTo>
                    <a:pt x="65" y="127"/>
                    <a:pt x="65" y="127"/>
                    <a:pt x="66" y="126"/>
                  </a:cubicBezTo>
                  <a:cubicBezTo>
                    <a:pt x="66" y="126"/>
                    <a:pt x="66" y="126"/>
                    <a:pt x="67" y="126"/>
                  </a:cubicBezTo>
                  <a:cubicBezTo>
                    <a:pt x="67" y="126"/>
                    <a:pt x="68" y="126"/>
                    <a:pt x="68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5"/>
                    <a:pt x="69" y="126"/>
                  </a:cubicBezTo>
                  <a:cubicBezTo>
                    <a:pt x="69" y="126"/>
                    <a:pt x="70" y="126"/>
                    <a:pt x="69" y="127"/>
                  </a:cubicBezTo>
                  <a:cubicBezTo>
                    <a:pt x="69" y="128"/>
                    <a:pt x="68" y="128"/>
                    <a:pt x="68" y="128"/>
                  </a:cubicBezTo>
                  <a:cubicBezTo>
                    <a:pt x="68" y="129"/>
                    <a:pt x="67" y="128"/>
                    <a:pt x="68" y="130"/>
                  </a:cubicBezTo>
                  <a:cubicBezTo>
                    <a:pt x="68" y="131"/>
                    <a:pt x="68" y="132"/>
                    <a:pt x="68" y="132"/>
                  </a:cubicBezTo>
                  <a:cubicBezTo>
                    <a:pt x="68" y="132"/>
                    <a:pt x="69" y="132"/>
                    <a:pt x="69" y="132"/>
                  </a:cubicBezTo>
                  <a:cubicBezTo>
                    <a:pt x="70" y="133"/>
                    <a:pt x="70" y="134"/>
                    <a:pt x="70" y="135"/>
                  </a:cubicBezTo>
                  <a:cubicBezTo>
                    <a:pt x="71" y="135"/>
                    <a:pt x="73" y="138"/>
                    <a:pt x="73" y="138"/>
                  </a:cubicBezTo>
                  <a:cubicBezTo>
                    <a:pt x="73" y="138"/>
                    <a:pt x="76" y="140"/>
                    <a:pt x="76" y="140"/>
                  </a:cubicBezTo>
                  <a:cubicBezTo>
                    <a:pt x="76" y="140"/>
                    <a:pt x="77" y="141"/>
                    <a:pt x="77" y="141"/>
                  </a:cubicBezTo>
                  <a:cubicBezTo>
                    <a:pt x="77" y="141"/>
                    <a:pt x="77" y="142"/>
                    <a:pt x="76" y="141"/>
                  </a:cubicBezTo>
                  <a:cubicBezTo>
                    <a:pt x="75" y="140"/>
                    <a:pt x="73" y="139"/>
                    <a:pt x="73" y="139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4" y="142"/>
                    <a:pt x="75" y="142"/>
                  </a:cubicBezTo>
                  <a:cubicBezTo>
                    <a:pt x="75" y="143"/>
                    <a:pt x="75" y="143"/>
                    <a:pt x="76" y="144"/>
                  </a:cubicBezTo>
                  <a:cubicBezTo>
                    <a:pt x="77" y="144"/>
                    <a:pt x="78" y="144"/>
                    <a:pt x="79" y="144"/>
                  </a:cubicBezTo>
                  <a:cubicBezTo>
                    <a:pt x="79" y="145"/>
                    <a:pt x="79" y="143"/>
                    <a:pt x="79" y="143"/>
                  </a:cubicBezTo>
                  <a:cubicBezTo>
                    <a:pt x="79" y="143"/>
                    <a:pt x="80" y="143"/>
                    <a:pt x="80" y="143"/>
                  </a:cubicBezTo>
                  <a:cubicBezTo>
                    <a:pt x="80" y="144"/>
                    <a:pt x="81" y="145"/>
                    <a:pt x="80" y="146"/>
                  </a:cubicBezTo>
                  <a:cubicBezTo>
                    <a:pt x="80" y="146"/>
                    <a:pt x="80" y="147"/>
                    <a:pt x="79" y="146"/>
                  </a:cubicBezTo>
                  <a:cubicBezTo>
                    <a:pt x="78" y="146"/>
                    <a:pt x="77" y="145"/>
                    <a:pt x="76" y="145"/>
                  </a:cubicBezTo>
                  <a:cubicBezTo>
                    <a:pt x="76" y="145"/>
                    <a:pt x="75" y="144"/>
                    <a:pt x="74" y="145"/>
                  </a:cubicBezTo>
                  <a:cubicBezTo>
                    <a:pt x="74" y="145"/>
                    <a:pt x="72" y="144"/>
                    <a:pt x="72" y="145"/>
                  </a:cubicBezTo>
                  <a:cubicBezTo>
                    <a:pt x="72" y="146"/>
                    <a:pt x="72" y="147"/>
                    <a:pt x="72" y="147"/>
                  </a:cubicBezTo>
                  <a:cubicBezTo>
                    <a:pt x="72" y="147"/>
                    <a:pt x="71" y="143"/>
                    <a:pt x="70" y="143"/>
                  </a:cubicBezTo>
                  <a:cubicBezTo>
                    <a:pt x="69" y="143"/>
                    <a:pt x="67" y="142"/>
                    <a:pt x="67" y="142"/>
                  </a:cubicBezTo>
                  <a:cubicBezTo>
                    <a:pt x="66" y="140"/>
                    <a:pt x="66" y="140"/>
                    <a:pt x="66" y="140"/>
                  </a:cubicBezTo>
                  <a:cubicBezTo>
                    <a:pt x="66" y="140"/>
                    <a:pt x="67" y="140"/>
                    <a:pt x="67" y="140"/>
                  </a:cubicBezTo>
                  <a:cubicBezTo>
                    <a:pt x="68" y="141"/>
                    <a:pt x="67" y="141"/>
                    <a:pt x="68" y="141"/>
                  </a:cubicBezTo>
                  <a:cubicBezTo>
                    <a:pt x="69" y="141"/>
                    <a:pt x="67" y="139"/>
                    <a:pt x="69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1" y="138"/>
                    <a:pt x="73" y="138"/>
                    <a:pt x="71" y="137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8" y="136"/>
                    <a:pt x="68" y="136"/>
                    <a:pt x="68" y="135"/>
                  </a:cubicBezTo>
                  <a:cubicBezTo>
                    <a:pt x="67" y="134"/>
                    <a:pt x="67" y="133"/>
                    <a:pt x="66" y="133"/>
                  </a:cubicBezTo>
                  <a:cubicBezTo>
                    <a:pt x="66" y="133"/>
                    <a:pt x="63" y="133"/>
                    <a:pt x="63" y="133"/>
                  </a:cubicBezTo>
                  <a:cubicBezTo>
                    <a:pt x="63" y="133"/>
                    <a:pt x="62" y="132"/>
                    <a:pt x="61" y="132"/>
                  </a:cubicBezTo>
                  <a:cubicBezTo>
                    <a:pt x="60" y="132"/>
                    <a:pt x="58" y="130"/>
                    <a:pt x="58" y="130"/>
                  </a:cubicBezTo>
                  <a:cubicBezTo>
                    <a:pt x="57" y="129"/>
                    <a:pt x="54" y="128"/>
                    <a:pt x="54" y="128"/>
                  </a:cubicBezTo>
                  <a:cubicBezTo>
                    <a:pt x="54" y="128"/>
                    <a:pt x="53" y="127"/>
                    <a:pt x="52" y="127"/>
                  </a:cubicBezTo>
                  <a:cubicBezTo>
                    <a:pt x="51" y="127"/>
                    <a:pt x="51" y="127"/>
                    <a:pt x="50" y="127"/>
                  </a:cubicBezTo>
                  <a:cubicBezTo>
                    <a:pt x="49" y="126"/>
                    <a:pt x="48" y="125"/>
                    <a:pt x="48" y="125"/>
                  </a:cubicBezTo>
                  <a:cubicBezTo>
                    <a:pt x="47" y="124"/>
                    <a:pt x="46" y="124"/>
                    <a:pt x="46" y="124"/>
                  </a:cubicBezTo>
                  <a:cubicBezTo>
                    <a:pt x="47" y="125"/>
                    <a:pt x="46" y="125"/>
                    <a:pt x="48" y="126"/>
                  </a:cubicBezTo>
                  <a:cubicBezTo>
                    <a:pt x="49" y="127"/>
                    <a:pt x="50" y="127"/>
                    <a:pt x="50" y="127"/>
                  </a:cubicBezTo>
                  <a:cubicBezTo>
                    <a:pt x="50" y="127"/>
                    <a:pt x="51" y="128"/>
                    <a:pt x="51" y="128"/>
                  </a:cubicBezTo>
                  <a:cubicBezTo>
                    <a:pt x="51" y="129"/>
                    <a:pt x="52" y="128"/>
                    <a:pt x="53" y="128"/>
                  </a:cubicBezTo>
                  <a:cubicBezTo>
                    <a:pt x="53" y="129"/>
                    <a:pt x="54" y="129"/>
                    <a:pt x="54" y="130"/>
                  </a:cubicBezTo>
                  <a:cubicBezTo>
                    <a:pt x="54" y="130"/>
                    <a:pt x="57" y="130"/>
                    <a:pt x="57" y="131"/>
                  </a:cubicBezTo>
                  <a:cubicBezTo>
                    <a:pt x="57" y="132"/>
                    <a:pt x="58" y="133"/>
                    <a:pt x="57" y="133"/>
                  </a:cubicBezTo>
                  <a:cubicBezTo>
                    <a:pt x="57" y="133"/>
                    <a:pt x="56" y="134"/>
                    <a:pt x="56" y="134"/>
                  </a:cubicBezTo>
                  <a:cubicBezTo>
                    <a:pt x="57" y="134"/>
                    <a:pt x="58" y="135"/>
                    <a:pt x="59" y="135"/>
                  </a:cubicBezTo>
                  <a:cubicBezTo>
                    <a:pt x="60" y="135"/>
                    <a:pt x="59" y="135"/>
                    <a:pt x="61" y="136"/>
                  </a:cubicBezTo>
                  <a:cubicBezTo>
                    <a:pt x="63" y="136"/>
                    <a:pt x="63" y="138"/>
                    <a:pt x="63" y="138"/>
                  </a:cubicBezTo>
                  <a:cubicBezTo>
                    <a:pt x="63" y="139"/>
                    <a:pt x="65" y="140"/>
                    <a:pt x="65" y="140"/>
                  </a:cubicBezTo>
                  <a:cubicBezTo>
                    <a:pt x="65" y="140"/>
                    <a:pt x="64" y="140"/>
                    <a:pt x="65" y="141"/>
                  </a:cubicBezTo>
                  <a:cubicBezTo>
                    <a:pt x="65" y="141"/>
                    <a:pt x="64" y="141"/>
                    <a:pt x="65" y="142"/>
                  </a:cubicBezTo>
                  <a:cubicBezTo>
                    <a:pt x="66" y="142"/>
                    <a:pt x="67" y="142"/>
                    <a:pt x="67" y="142"/>
                  </a:cubicBezTo>
                  <a:cubicBezTo>
                    <a:pt x="67" y="143"/>
                    <a:pt x="67" y="143"/>
                    <a:pt x="67" y="144"/>
                  </a:cubicBezTo>
                  <a:cubicBezTo>
                    <a:pt x="67" y="144"/>
                    <a:pt x="65" y="146"/>
                    <a:pt x="68" y="146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71" y="147"/>
                    <a:pt x="71" y="147"/>
                    <a:pt x="71" y="147"/>
                  </a:cubicBezTo>
                  <a:cubicBezTo>
                    <a:pt x="71" y="147"/>
                    <a:pt x="70" y="148"/>
                    <a:pt x="71" y="149"/>
                  </a:cubicBezTo>
                  <a:cubicBezTo>
                    <a:pt x="71" y="150"/>
                    <a:pt x="75" y="150"/>
                    <a:pt x="75" y="150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49"/>
                    <a:pt x="77" y="150"/>
                    <a:pt x="76" y="150"/>
                  </a:cubicBezTo>
                  <a:cubicBezTo>
                    <a:pt x="76" y="151"/>
                    <a:pt x="75" y="151"/>
                    <a:pt x="75" y="151"/>
                  </a:cubicBezTo>
                  <a:cubicBezTo>
                    <a:pt x="75" y="151"/>
                    <a:pt x="75" y="153"/>
                    <a:pt x="76" y="153"/>
                  </a:cubicBezTo>
                  <a:cubicBezTo>
                    <a:pt x="77" y="153"/>
                    <a:pt x="78" y="154"/>
                    <a:pt x="78" y="154"/>
                  </a:cubicBezTo>
                  <a:cubicBezTo>
                    <a:pt x="78" y="154"/>
                    <a:pt x="79" y="154"/>
                    <a:pt x="79" y="155"/>
                  </a:cubicBezTo>
                  <a:cubicBezTo>
                    <a:pt x="80" y="155"/>
                    <a:pt x="80" y="156"/>
                    <a:pt x="80" y="156"/>
                  </a:cubicBezTo>
                  <a:cubicBezTo>
                    <a:pt x="81" y="156"/>
                    <a:pt x="82" y="156"/>
                    <a:pt x="82" y="157"/>
                  </a:cubicBezTo>
                  <a:cubicBezTo>
                    <a:pt x="83" y="157"/>
                    <a:pt x="84" y="158"/>
                    <a:pt x="84" y="157"/>
                  </a:cubicBezTo>
                  <a:cubicBezTo>
                    <a:pt x="84" y="156"/>
                    <a:pt x="85" y="156"/>
                    <a:pt x="84" y="155"/>
                  </a:cubicBezTo>
                  <a:cubicBezTo>
                    <a:pt x="83" y="154"/>
                    <a:pt x="82" y="154"/>
                    <a:pt x="81" y="154"/>
                  </a:cubicBezTo>
                  <a:cubicBezTo>
                    <a:pt x="81" y="154"/>
                    <a:pt x="80" y="154"/>
                    <a:pt x="80" y="153"/>
                  </a:cubicBezTo>
                  <a:cubicBezTo>
                    <a:pt x="79" y="153"/>
                    <a:pt x="79" y="153"/>
                    <a:pt x="79" y="152"/>
                  </a:cubicBezTo>
                  <a:cubicBezTo>
                    <a:pt x="79" y="151"/>
                    <a:pt x="78" y="150"/>
                    <a:pt x="78" y="150"/>
                  </a:cubicBezTo>
                  <a:cubicBezTo>
                    <a:pt x="78" y="150"/>
                    <a:pt x="78" y="148"/>
                    <a:pt x="78" y="148"/>
                  </a:cubicBezTo>
                  <a:cubicBezTo>
                    <a:pt x="77" y="148"/>
                    <a:pt x="77" y="148"/>
                    <a:pt x="76" y="148"/>
                  </a:cubicBezTo>
                  <a:cubicBezTo>
                    <a:pt x="76" y="148"/>
                    <a:pt x="75" y="147"/>
                    <a:pt x="75" y="147"/>
                  </a:cubicBezTo>
                  <a:cubicBezTo>
                    <a:pt x="74" y="147"/>
                    <a:pt x="73" y="147"/>
                    <a:pt x="73" y="147"/>
                  </a:cubicBezTo>
                  <a:cubicBezTo>
                    <a:pt x="73" y="146"/>
                    <a:pt x="74" y="146"/>
                    <a:pt x="74" y="146"/>
                  </a:cubicBezTo>
                  <a:cubicBezTo>
                    <a:pt x="74" y="146"/>
                    <a:pt x="75" y="146"/>
                    <a:pt x="76" y="146"/>
                  </a:cubicBezTo>
                  <a:cubicBezTo>
                    <a:pt x="77" y="147"/>
                    <a:pt x="77" y="146"/>
                    <a:pt x="78" y="147"/>
                  </a:cubicBezTo>
                  <a:cubicBezTo>
                    <a:pt x="79" y="147"/>
                    <a:pt x="78" y="148"/>
                    <a:pt x="79" y="148"/>
                  </a:cubicBezTo>
                  <a:cubicBezTo>
                    <a:pt x="81" y="148"/>
                    <a:pt x="81" y="147"/>
                    <a:pt x="81" y="147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4" y="147"/>
                  </a:cubicBezTo>
                  <a:cubicBezTo>
                    <a:pt x="85" y="147"/>
                    <a:pt x="83" y="148"/>
                    <a:pt x="85" y="148"/>
                  </a:cubicBezTo>
                  <a:cubicBezTo>
                    <a:pt x="87" y="148"/>
                    <a:pt x="88" y="148"/>
                    <a:pt x="88" y="148"/>
                  </a:cubicBezTo>
                  <a:cubicBezTo>
                    <a:pt x="88" y="149"/>
                    <a:pt x="88" y="150"/>
                    <a:pt x="88" y="150"/>
                  </a:cubicBezTo>
                  <a:cubicBezTo>
                    <a:pt x="88" y="150"/>
                    <a:pt x="88" y="151"/>
                    <a:pt x="88" y="151"/>
                  </a:cubicBezTo>
                  <a:cubicBezTo>
                    <a:pt x="89" y="151"/>
                    <a:pt x="91" y="151"/>
                    <a:pt x="91" y="151"/>
                  </a:cubicBezTo>
                  <a:cubicBezTo>
                    <a:pt x="91" y="151"/>
                    <a:pt x="92" y="151"/>
                    <a:pt x="92" y="152"/>
                  </a:cubicBezTo>
                  <a:cubicBezTo>
                    <a:pt x="93" y="153"/>
                    <a:pt x="90" y="154"/>
                    <a:pt x="90" y="154"/>
                  </a:cubicBezTo>
                  <a:cubicBezTo>
                    <a:pt x="90" y="154"/>
                    <a:pt x="89" y="153"/>
                    <a:pt x="89" y="154"/>
                  </a:cubicBezTo>
                  <a:cubicBezTo>
                    <a:pt x="89" y="155"/>
                    <a:pt x="88" y="155"/>
                    <a:pt x="89" y="156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8" y="156"/>
                    <a:pt x="87" y="155"/>
                    <a:pt x="88" y="157"/>
                  </a:cubicBezTo>
                  <a:cubicBezTo>
                    <a:pt x="88" y="158"/>
                    <a:pt x="89" y="159"/>
                    <a:pt x="89" y="159"/>
                  </a:cubicBezTo>
                  <a:cubicBezTo>
                    <a:pt x="90" y="159"/>
                    <a:pt x="92" y="159"/>
                    <a:pt x="92" y="159"/>
                  </a:cubicBezTo>
                  <a:cubicBezTo>
                    <a:pt x="93" y="159"/>
                    <a:pt x="94" y="159"/>
                    <a:pt x="93" y="159"/>
                  </a:cubicBezTo>
                  <a:cubicBezTo>
                    <a:pt x="92" y="158"/>
                    <a:pt x="91" y="158"/>
                    <a:pt x="91" y="158"/>
                  </a:cubicBezTo>
                  <a:cubicBezTo>
                    <a:pt x="91" y="158"/>
                    <a:pt x="91" y="158"/>
                    <a:pt x="91" y="157"/>
                  </a:cubicBezTo>
                  <a:cubicBezTo>
                    <a:pt x="91" y="157"/>
                    <a:pt x="92" y="157"/>
                    <a:pt x="92" y="157"/>
                  </a:cubicBezTo>
                  <a:cubicBezTo>
                    <a:pt x="92" y="156"/>
                    <a:pt x="93" y="155"/>
                    <a:pt x="93" y="155"/>
                  </a:cubicBezTo>
                  <a:cubicBezTo>
                    <a:pt x="93" y="155"/>
                    <a:pt x="94" y="153"/>
                    <a:pt x="95" y="154"/>
                  </a:cubicBezTo>
                  <a:cubicBezTo>
                    <a:pt x="95" y="155"/>
                    <a:pt x="95" y="155"/>
                    <a:pt x="96" y="155"/>
                  </a:cubicBezTo>
                  <a:cubicBezTo>
                    <a:pt x="96" y="155"/>
                    <a:pt x="99" y="152"/>
                    <a:pt x="99" y="152"/>
                  </a:cubicBezTo>
                  <a:cubicBezTo>
                    <a:pt x="99" y="152"/>
                    <a:pt x="100" y="152"/>
                    <a:pt x="99" y="153"/>
                  </a:cubicBezTo>
                  <a:cubicBezTo>
                    <a:pt x="99" y="154"/>
                    <a:pt x="98" y="155"/>
                    <a:pt x="99" y="156"/>
                  </a:cubicBezTo>
                  <a:cubicBezTo>
                    <a:pt x="99" y="157"/>
                    <a:pt x="99" y="157"/>
                    <a:pt x="99" y="157"/>
                  </a:cubicBezTo>
                  <a:cubicBezTo>
                    <a:pt x="100" y="158"/>
                    <a:pt x="99" y="158"/>
                    <a:pt x="100" y="159"/>
                  </a:cubicBezTo>
                  <a:cubicBezTo>
                    <a:pt x="100" y="160"/>
                    <a:pt x="100" y="159"/>
                    <a:pt x="100" y="160"/>
                  </a:cubicBezTo>
                  <a:cubicBezTo>
                    <a:pt x="101" y="161"/>
                    <a:pt x="102" y="163"/>
                    <a:pt x="102" y="163"/>
                  </a:cubicBezTo>
                  <a:cubicBezTo>
                    <a:pt x="102" y="163"/>
                    <a:pt x="101" y="164"/>
                    <a:pt x="102" y="164"/>
                  </a:cubicBezTo>
                  <a:cubicBezTo>
                    <a:pt x="103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6" y="166"/>
                    <a:pt x="107" y="165"/>
                  </a:cubicBezTo>
                  <a:cubicBezTo>
                    <a:pt x="107" y="164"/>
                    <a:pt x="108" y="164"/>
                    <a:pt x="108" y="164"/>
                  </a:cubicBezTo>
                  <a:cubicBezTo>
                    <a:pt x="109" y="164"/>
                    <a:pt x="108" y="164"/>
                    <a:pt x="110" y="164"/>
                  </a:cubicBezTo>
                  <a:cubicBezTo>
                    <a:pt x="112" y="164"/>
                    <a:pt x="112" y="165"/>
                    <a:pt x="113" y="164"/>
                  </a:cubicBezTo>
                  <a:cubicBezTo>
                    <a:pt x="114" y="163"/>
                    <a:pt x="113" y="163"/>
                    <a:pt x="115" y="163"/>
                  </a:cubicBezTo>
                  <a:cubicBezTo>
                    <a:pt x="117" y="163"/>
                    <a:pt x="119" y="162"/>
                    <a:pt x="119" y="162"/>
                  </a:cubicBezTo>
                  <a:cubicBezTo>
                    <a:pt x="119" y="162"/>
                    <a:pt x="122" y="162"/>
                    <a:pt x="122" y="162"/>
                  </a:cubicBezTo>
                  <a:cubicBezTo>
                    <a:pt x="124" y="163"/>
                    <a:pt x="124" y="163"/>
                    <a:pt x="124" y="163"/>
                  </a:cubicBezTo>
                  <a:cubicBezTo>
                    <a:pt x="124" y="163"/>
                    <a:pt x="125" y="164"/>
                    <a:pt x="126" y="164"/>
                  </a:cubicBezTo>
                  <a:cubicBezTo>
                    <a:pt x="126" y="164"/>
                    <a:pt x="127" y="164"/>
                    <a:pt x="128" y="164"/>
                  </a:cubicBezTo>
                  <a:cubicBezTo>
                    <a:pt x="128" y="164"/>
                    <a:pt x="132" y="165"/>
                    <a:pt x="132" y="165"/>
                  </a:cubicBezTo>
                  <a:cubicBezTo>
                    <a:pt x="136" y="166"/>
                    <a:pt x="136" y="166"/>
                    <a:pt x="136" y="166"/>
                  </a:cubicBezTo>
                  <a:cubicBezTo>
                    <a:pt x="138" y="167"/>
                    <a:pt x="138" y="167"/>
                    <a:pt x="138" y="167"/>
                  </a:cubicBezTo>
                  <a:cubicBezTo>
                    <a:pt x="142" y="170"/>
                    <a:pt x="142" y="170"/>
                    <a:pt x="142" y="170"/>
                  </a:cubicBezTo>
                  <a:cubicBezTo>
                    <a:pt x="146" y="174"/>
                    <a:pt x="146" y="174"/>
                    <a:pt x="146" y="174"/>
                  </a:cubicBezTo>
                  <a:cubicBezTo>
                    <a:pt x="151" y="176"/>
                    <a:pt x="151" y="176"/>
                    <a:pt x="151" y="176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56" y="180"/>
                    <a:pt x="156" y="180"/>
                    <a:pt x="156" y="180"/>
                  </a:cubicBezTo>
                  <a:cubicBezTo>
                    <a:pt x="156" y="180"/>
                    <a:pt x="159" y="182"/>
                    <a:pt x="159" y="182"/>
                  </a:cubicBezTo>
                  <a:cubicBezTo>
                    <a:pt x="160" y="182"/>
                    <a:pt x="163" y="184"/>
                    <a:pt x="163" y="184"/>
                  </a:cubicBezTo>
                  <a:cubicBezTo>
                    <a:pt x="166" y="186"/>
                    <a:pt x="166" y="186"/>
                    <a:pt x="166" y="186"/>
                  </a:cubicBezTo>
                  <a:cubicBezTo>
                    <a:pt x="166" y="186"/>
                    <a:pt x="167" y="188"/>
                    <a:pt x="167" y="188"/>
                  </a:cubicBezTo>
                  <a:cubicBezTo>
                    <a:pt x="167" y="189"/>
                    <a:pt x="166" y="188"/>
                    <a:pt x="165" y="188"/>
                  </a:cubicBezTo>
                  <a:cubicBezTo>
                    <a:pt x="164" y="189"/>
                    <a:pt x="160" y="187"/>
                    <a:pt x="160" y="187"/>
                  </a:cubicBezTo>
                  <a:cubicBezTo>
                    <a:pt x="158" y="185"/>
                    <a:pt x="158" y="185"/>
                    <a:pt x="158" y="185"/>
                  </a:cubicBezTo>
                  <a:cubicBezTo>
                    <a:pt x="155" y="185"/>
                    <a:pt x="155" y="185"/>
                    <a:pt x="155" y="185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49" y="185"/>
                    <a:pt x="149" y="185"/>
                    <a:pt x="149" y="185"/>
                  </a:cubicBezTo>
                  <a:cubicBezTo>
                    <a:pt x="146" y="184"/>
                    <a:pt x="146" y="184"/>
                    <a:pt x="146" y="184"/>
                  </a:cubicBezTo>
                  <a:cubicBezTo>
                    <a:pt x="146" y="184"/>
                    <a:pt x="145" y="184"/>
                    <a:pt x="146" y="185"/>
                  </a:cubicBezTo>
                  <a:cubicBezTo>
                    <a:pt x="146" y="185"/>
                    <a:pt x="146" y="186"/>
                    <a:pt x="146" y="186"/>
                  </a:cubicBezTo>
                  <a:cubicBezTo>
                    <a:pt x="143" y="188"/>
                    <a:pt x="143" y="188"/>
                    <a:pt x="143" y="188"/>
                  </a:cubicBezTo>
                  <a:cubicBezTo>
                    <a:pt x="139" y="189"/>
                    <a:pt x="139" y="189"/>
                    <a:pt x="139" y="189"/>
                  </a:cubicBezTo>
                  <a:cubicBezTo>
                    <a:pt x="135" y="189"/>
                    <a:pt x="135" y="189"/>
                    <a:pt x="135" y="189"/>
                  </a:cubicBezTo>
                  <a:cubicBezTo>
                    <a:pt x="132" y="189"/>
                    <a:pt x="132" y="189"/>
                    <a:pt x="132" y="189"/>
                  </a:cubicBezTo>
                  <a:cubicBezTo>
                    <a:pt x="132" y="191"/>
                    <a:pt x="132" y="191"/>
                    <a:pt x="132" y="191"/>
                  </a:cubicBezTo>
                  <a:cubicBezTo>
                    <a:pt x="132" y="191"/>
                    <a:pt x="128" y="191"/>
                    <a:pt x="132" y="192"/>
                  </a:cubicBezTo>
                  <a:cubicBezTo>
                    <a:pt x="136" y="192"/>
                    <a:pt x="138" y="192"/>
                    <a:pt x="138" y="191"/>
                  </a:cubicBezTo>
                  <a:cubicBezTo>
                    <a:pt x="139" y="191"/>
                    <a:pt x="139" y="190"/>
                    <a:pt x="140" y="190"/>
                  </a:cubicBezTo>
                  <a:cubicBezTo>
                    <a:pt x="141" y="190"/>
                    <a:pt x="143" y="190"/>
                    <a:pt x="144" y="190"/>
                  </a:cubicBezTo>
                  <a:cubicBezTo>
                    <a:pt x="144" y="190"/>
                    <a:pt x="145" y="190"/>
                    <a:pt x="147" y="189"/>
                  </a:cubicBezTo>
                  <a:cubicBezTo>
                    <a:pt x="148" y="189"/>
                    <a:pt x="148" y="188"/>
                    <a:pt x="150" y="189"/>
                  </a:cubicBezTo>
                  <a:cubicBezTo>
                    <a:pt x="152" y="190"/>
                    <a:pt x="151" y="187"/>
                    <a:pt x="151" y="187"/>
                  </a:cubicBezTo>
                  <a:cubicBezTo>
                    <a:pt x="151" y="187"/>
                    <a:pt x="151" y="186"/>
                    <a:pt x="152" y="186"/>
                  </a:cubicBezTo>
                  <a:cubicBezTo>
                    <a:pt x="154" y="187"/>
                    <a:pt x="154" y="187"/>
                    <a:pt x="154" y="187"/>
                  </a:cubicBezTo>
                  <a:cubicBezTo>
                    <a:pt x="155" y="187"/>
                    <a:pt x="157" y="188"/>
                    <a:pt x="157" y="188"/>
                  </a:cubicBezTo>
                  <a:cubicBezTo>
                    <a:pt x="158" y="188"/>
                    <a:pt x="162" y="189"/>
                    <a:pt x="162" y="189"/>
                  </a:cubicBezTo>
                  <a:cubicBezTo>
                    <a:pt x="162" y="189"/>
                    <a:pt x="163" y="192"/>
                    <a:pt x="163" y="192"/>
                  </a:cubicBezTo>
                  <a:cubicBezTo>
                    <a:pt x="164" y="192"/>
                    <a:pt x="167" y="192"/>
                    <a:pt x="168" y="192"/>
                  </a:cubicBezTo>
                  <a:cubicBezTo>
                    <a:pt x="169" y="192"/>
                    <a:pt x="171" y="192"/>
                    <a:pt x="172" y="193"/>
                  </a:cubicBezTo>
                  <a:cubicBezTo>
                    <a:pt x="173" y="194"/>
                    <a:pt x="174" y="194"/>
                    <a:pt x="174" y="194"/>
                  </a:cubicBezTo>
                  <a:cubicBezTo>
                    <a:pt x="174" y="194"/>
                    <a:pt x="175" y="195"/>
                    <a:pt x="176" y="196"/>
                  </a:cubicBezTo>
                  <a:cubicBezTo>
                    <a:pt x="176" y="196"/>
                    <a:pt x="179" y="198"/>
                    <a:pt x="179" y="198"/>
                  </a:cubicBezTo>
                  <a:cubicBezTo>
                    <a:pt x="179" y="198"/>
                    <a:pt x="184" y="200"/>
                    <a:pt x="184" y="200"/>
                  </a:cubicBezTo>
                  <a:cubicBezTo>
                    <a:pt x="185" y="199"/>
                    <a:pt x="185" y="199"/>
                    <a:pt x="185" y="199"/>
                  </a:cubicBezTo>
                  <a:cubicBezTo>
                    <a:pt x="185" y="198"/>
                    <a:pt x="185" y="197"/>
                    <a:pt x="185" y="197"/>
                  </a:cubicBezTo>
                  <a:cubicBezTo>
                    <a:pt x="184" y="196"/>
                    <a:pt x="180" y="195"/>
                    <a:pt x="180" y="195"/>
                  </a:cubicBezTo>
                  <a:cubicBezTo>
                    <a:pt x="180" y="195"/>
                    <a:pt x="178" y="194"/>
                    <a:pt x="178" y="194"/>
                  </a:cubicBezTo>
                  <a:cubicBezTo>
                    <a:pt x="177" y="189"/>
                    <a:pt x="178" y="193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3" y="193"/>
                    <a:pt x="173" y="192"/>
                    <a:pt x="173" y="192"/>
                  </a:cubicBezTo>
                  <a:cubicBezTo>
                    <a:pt x="173" y="191"/>
                    <a:pt x="173" y="191"/>
                    <a:pt x="173" y="191"/>
                  </a:cubicBezTo>
                  <a:cubicBezTo>
                    <a:pt x="172" y="190"/>
                    <a:pt x="172" y="190"/>
                    <a:pt x="172" y="190"/>
                  </a:cubicBezTo>
                  <a:cubicBezTo>
                    <a:pt x="172" y="190"/>
                    <a:pt x="171" y="188"/>
                    <a:pt x="172" y="187"/>
                  </a:cubicBezTo>
                  <a:cubicBezTo>
                    <a:pt x="173" y="187"/>
                    <a:pt x="171" y="192"/>
                    <a:pt x="175" y="186"/>
                  </a:cubicBezTo>
                  <a:cubicBezTo>
                    <a:pt x="175" y="186"/>
                    <a:pt x="175" y="185"/>
                    <a:pt x="175" y="185"/>
                  </a:cubicBezTo>
                  <a:cubicBezTo>
                    <a:pt x="174" y="185"/>
                    <a:pt x="174" y="185"/>
                    <a:pt x="174" y="185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71" y="185"/>
                    <a:pt x="171" y="186"/>
                    <a:pt x="170" y="187"/>
                  </a:cubicBezTo>
                  <a:cubicBezTo>
                    <a:pt x="169" y="188"/>
                    <a:pt x="169" y="187"/>
                    <a:pt x="169" y="187"/>
                  </a:cubicBezTo>
                  <a:cubicBezTo>
                    <a:pt x="169" y="186"/>
                    <a:pt x="169" y="186"/>
                    <a:pt x="169" y="186"/>
                  </a:cubicBezTo>
                  <a:cubicBezTo>
                    <a:pt x="170" y="185"/>
                    <a:pt x="170" y="185"/>
                    <a:pt x="170" y="185"/>
                  </a:cubicBezTo>
                  <a:cubicBezTo>
                    <a:pt x="170" y="185"/>
                    <a:pt x="170" y="182"/>
                    <a:pt x="170" y="181"/>
                  </a:cubicBezTo>
                  <a:cubicBezTo>
                    <a:pt x="170" y="181"/>
                    <a:pt x="170" y="181"/>
                    <a:pt x="170" y="181"/>
                  </a:cubicBezTo>
                  <a:cubicBezTo>
                    <a:pt x="167" y="179"/>
                    <a:pt x="167" y="179"/>
                    <a:pt x="167" y="179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62" y="175"/>
                    <a:pt x="162" y="175"/>
                    <a:pt x="162" y="175"/>
                  </a:cubicBezTo>
                  <a:cubicBezTo>
                    <a:pt x="158" y="171"/>
                    <a:pt x="158" y="171"/>
                    <a:pt x="158" y="171"/>
                  </a:cubicBezTo>
                  <a:cubicBezTo>
                    <a:pt x="156" y="170"/>
                    <a:pt x="156" y="170"/>
                    <a:pt x="156" y="170"/>
                  </a:cubicBezTo>
                  <a:cubicBezTo>
                    <a:pt x="154" y="168"/>
                    <a:pt x="154" y="168"/>
                    <a:pt x="154" y="168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49" y="161"/>
                    <a:pt x="147" y="160"/>
                  </a:cubicBezTo>
                  <a:cubicBezTo>
                    <a:pt x="145" y="159"/>
                    <a:pt x="145" y="159"/>
                    <a:pt x="145" y="159"/>
                  </a:cubicBezTo>
                  <a:cubicBezTo>
                    <a:pt x="143" y="156"/>
                    <a:pt x="143" y="156"/>
                    <a:pt x="143" y="156"/>
                  </a:cubicBezTo>
                  <a:cubicBezTo>
                    <a:pt x="142" y="155"/>
                    <a:pt x="142" y="155"/>
                    <a:pt x="142" y="155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1" y="137"/>
                    <a:pt x="121" y="137"/>
                    <a:pt x="121" y="137"/>
                  </a:cubicBezTo>
                  <a:cubicBezTo>
                    <a:pt x="118" y="135"/>
                    <a:pt x="118" y="135"/>
                    <a:pt x="118" y="135"/>
                  </a:cubicBezTo>
                  <a:cubicBezTo>
                    <a:pt x="117" y="134"/>
                    <a:pt x="117" y="134"/>
                    <a:pt x="117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1" y="127"/>
                    <a:pt x="111" y="127"/>
                    <a:pt x="111" y="127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9" y="120"/>
                    <a:pt x="109" y="120"/>
                    <a:pt x="109" y="120"/>
                  </a:cubicBezTo>
                  <a:cubicBezTo>
                    <a:pt x="108" y="119"/>
                    <a:pt x="107" y="119"/>
                    <a:pt x="107" y="118"/>
                  </a:cubicBezTo>
                  <a:cubicBezTo>
                    <a:pt x="106" y="118"/>
                    <a:pt x="104" y="117"/>
                    <a:pt x="105" y="116"/>
                  </a:cubicBezTo>
                  <a:cubicBezTo>
                    <a:pt x="105" y="115"/>
                    <a:pt x="104" y="114"/>
                    <a:pt x="104" y="112"/>
                  </a:cubicBezTo>
                  <a:cubicBezTo>
                    <a:pt x="104" y="111"/>
                    <a:pt x="104" y="110"/>
                    <a:pt x="103" y="110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101" y="109"/>
                    <a:pt x="100" y="109"/>
                    <a:pt x="100" y="109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9" y="109"/>
                    <a:pt x="100" y="107"/>
                    <a:pt x="100" y="105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4"/>
                    <a:pt x="96" y="101"/>
                    <a:pt x="94" y="100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91" y="101"/>
                    <a:pt x="91" y="102"/>
                    <a:pt x="91" y="102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7" y="98"/>
                    <a:pt x="87" y="97"/>
                    <a:pt x="88" y="95"/>
                  </a:cubicBezTo>
                  <a:cubicBezTo>
                    <a:pt x="90" y="93"/>
                    <a:pt x="88" y="92"/>
                    <a:pt x="88" y="92"/>
                  </a:cubicBezTo>
                  <a:cubicBezTo>
                    <a:pt x="87" y="89"/>
                    <a:pt x="87" y="89"/>
                    <a:pt x="87" y="89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8" y="81"/>
                    <a:pt x="88" y="81"/>
                    <a:pt x="88" y="81"/>
                  </a:cubicBezTo>
                  <a:cubicBezTo>
                    <a:pt x="88" y="81"/>
                    <a:pt x="87" y="77"/>
                    <a:pt x="88" y="76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88" y="75"/>
                    <a:pt x="88" y="75"/>
                    <a:pt x="89" y="75"/>
                  </a:cubicBezTo>
                  <a:cubicBezTo>
                    <a:pt x="89" y="74"/>
                    <a:pt x="94" y="73"/>
                    <a:pt x="94" y="73"/>
                  </a:cubicBezTo>
                  <a:cubicBezTo>
                    <a:pt x="96" y="72"/>
                    <a:pt x="96" y="72"/>
                    <a:pt x="96" y="72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07" y="83"/>
                    <a:pt x="107" y="83"/>
                    <a:pt x="107" y="83"/>
                  </a:cubicBezTo>
                  <a:cubicBezTo>
                    <a:pt x="107" y="83"/>
                    <a:pt x="108" y="82"/>
                    <a:pt x="109" y="82"/>
                  </a:cubicBezTo>
                  <a:cubicBezTo>
                    <a:pt x="109" y="81"/>
                    <a:pt x="109" y="79"/>
                    <a:pt x="109" y="79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4" y="72"/>
                    <a:pt x="114" y="72"/>
                    <a:pt x="114" y="72"/>
                  </a:cubicBezTo>
                  <a:cubicBezTo>
                    <a:pt x="117" y="71"/>
                    <a:pt x="117" y="71"/>
                    <a:pt x="117" y="71"/>
                  </a:cubicBezTo>
                  <a:cubicBezTo>
                    <a:pt x="121" y="70"/>
                    <a:pt x="121" y="70"/>
                    <a:pt x="121" y="70"/>
                  </a:cubicBezTo>
                  <a:cubicBezTo>
                    <a:pt x="121" y="70"/>
                    <a:pt x="124" y="71"/>
                    <a:pt x="125" y="71"/>
                  </a:cubicBezTo>
                  <a:cubicBezTo>
                    <a:pt x="125" y="71"/>
                    <a:pt x="126" y="71"/>
                    <a:pt x="126" y="7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4" y="68"/>
                    <a:pt x="134" y="68"/>
                    <a:pt x="134" y="68"/>
                  </a:cubicBezTo>
                  <a:cubicBezTo>
                    <a:pt x="136" y="70"/>
                    <a:pt x="136" y="70"/>
                    <a:pt x="136" y="70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3" y="71"/>
                    <a:pt x="143" y="71"/>
                    <a:pt x="143" y="71"/>
                  </a:cubicBezTo>
                  <a:cubicBezTo>
                    <a:pt x="143" y="70"/>
                    <a:pt x="143" y="70"/>
                    <a:pt x="143" y="70"/>
                  </a:cubicBezTo>
                  <a:cubicBezTo>
                    <a:pt x="147" y="70"/>
                    <a:pt x="147" y="70"/>
                    <a:pt x="147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60" y="71"/>
                    <a:pt x="160" y="71"/>
                    <a:pt x="160" y="71"/>
                  </a:cubicBezTo>
                  <a:cubicBezTo>
                    <a:pt x="163" y="72"/>
                    <a:pt x="163" y="72"/>
                    <a:pt x="163" y="72"/>
                  </a:cubicBezTo>
                  <a:cubicBezTo>
                    <a:pt x="165" y="73"/>
                    <a:pt x="165" y="73"/>
                    <a:pt x="165" y="73"/>
                  </a:cubicBezTo>
                  <a:cubicBezTo>
                    <a:pt x="165" y="73"/>
                    <a:pt x="165" y="73"/>
                    <a:pt x="166" y="72"/>
                  </a:cubicBezTo>
                  <a:cubicBezTo>
                    <a:pt x="166" y="72"/>
                    <a:pt x="169" y="72"/>
                    <a:pt x="169" y="72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71" y="71"/>
                    <a:pt x="171" y="71"/>
                    <a:pt x="171" y="71"/>
                  </a:cubicBezTo>
                  <a:cubicBezTo>
                    <a:pt x="172" y="71"/>
                    <a:pt x="174" y="71"/>
                    <a:pt x="174" y="71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7" y="69"/>
                    <a:pt x="177" y="69"/>
                    <a:pt x="178" y="69"/>
                  </a:cubicBezTo>
                  <a:cubicBezTo>
                    <a:pt x="179" y="69"/>
                    <a:pt x="180" y="68"/>
                    <a:pt x="180" y="68"/>
                  </a:cubicBezTo>
                  <a:cubicBezTo>
                    <a:pt x="180" y="68"/>
                    <a:pt x="181" y="69"/>
                    <a:pt x="181" y="69"/>
                  </a:cubicBezTo>
                  <a:cubicBezTo>
                    <a:pt x="181" y="69"/>
                    <a:pt x="182" y="68"/>
                    <a:pt x="183" y="68"/>
                  </a:cubicBezTo>
                  <a:cubicBezTo>
                    <a:pt x="185" y="68"/>
                    <a:pt x="186" y="67"/>
                    <a:pt x="186" y="67"/>
                  </a:cubicBezTo>
                  <a:cubicBezTo>
                    <a:pt x="186" y="67"/>
                    <a:pt x="187" y="69"/>
                    <a:pt x="189" y="70"/>
                  </a:cubicBezTo>
                  <a:cubicBezTo>
                    <a:pt x="189" y="70"/>
                    <a:pt x="189" y="70"/>
                    <a:pt x="189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2" y="69"/>
                    <a:pt x="193" y="69"/>
                  </a:cubicBezTo>
                  <a:cubicBezTo>
                    <a:pt x="195" y="69"/>
                    <a:pt x="196" y="69"/>
                    <a:pt x="197" y="69"/>
                  </a:cubicBezTo>
                  <a:cubicBezTo>
                    <a:pt x="199" y="69"/>
                    <a:pt x="200" y="71"/>
                    <a:pt x="200" y="71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4" y="76"/>
                    <a:pt x="204" y="77"/>
                  </a:cubicBezTo>
                  <a:cubicBezTo>
                    <a:pt x="205" y="78"/>
                    <a:pt x="205" y="79"/>
                    <a:pt x="205" y="79"/>
                  </a:cubicBezTo>
                  <a:cubicBezTo>
                    <a:pt x="205" y="79"/>
                    <a:pt x="213" y="82"/>
                    <a:pt x="214" y="82"/>
                  </a:cubicBezTo>
                  <a:cubicBezTo>
                    <a:pt x="214" y="82"/>
                    <a:pt x="215" y="82"/>
                    <a:pt x="215" y="82"/>
                  </a:cubicBezTo>
                  <a:close/>
                  <a:moveTo>
                    <a:pt x="175" y="191"/>
                  </a:moveTo>
                  <a:cubicBezTo>
                    <a:pt x="175" y="191"/>
                    <a:pt x="175" y="191"/>
                    <a:pt x="175" y="191"/>
                  </a:cubicBezTo>
                  <a:cubicBezTo>
                    <a:pt x="176" y="191"/>
                    <a:pt x="176" y="190"/>
                    <a:pt x="176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5" y="195"/>
                    <a:pt x="185" y="195"/>
                    <a:pt x="185" y="195"/>
                  </a:cubicBezTo>
                  <a:cubicBezTo>
                    <a:pt x="187" y="197"/>
                    <a:pt x="187" y="197"/>
                    <a:pt x="187" y="197"/>
                  </a:cubicBezTo>
                  <a:cubicBezTo>
                    <a:pt x="192" y="200"/>
                    <a:pt x="192" y="200"/>
                    <a:pt x="192" y="200"/>
                  </a:cubicBezTo>
                  <a:cubicBezTo>
                    <a:pt x="198" y="203"/>
                    <a:pt x="198" y="203"/>
                    <a:pt x="198" y="203"/>
                  </a:cubicBezTo>
                  <a:cubicBezTo>
                    <a:pt x="198" y="203"/>
                    <a:pt x="202" y="205"/>
                    <a:pt x="203" y="205"/>
                  </a:cubicBezTo>
                  <a:cubicBezTo>
                    <a:pt x="203" y="205"/>
                    <a:pt x="203" y="206"/>
                    <a:pt x="204" y="206"/>
                  </a:cubicBezTo>
                  <a:cubicBezTo>
                    <a:pt x="204" y="207"/>
                    <a:pt x="206" y="210"/>
                    <a:pt x="206" y="210"/>
                  </a:cubicBezTo>
                  <a:cubicBezTo>
                    <a:pt x="207" y="211"/>
                    <a:pt x="204" y="209"/>
                    <a:pt x="204" y="209"/>
                  </a:cubicBezTo>
                  <a:cubicBezTo>
                    <a:pt x="204" y="209"/>
                    <a:pt x="203" y="207"/>
                    <a:pt x="202" y="206"/>
                  </a:cubicBezTo>
                  <a:cubicBezTo>
                    <a:pt x="200" y="206"/>
                    <a:pt x="198" y="206"/>
                    <a:pt x="197" y="205"/>
                  </a:cubicBezTo>
                  <a:cubicBezTo>
                    <a:pt x="196" y="204"/>
                    <a:pt x="196" y="203"/>
                    <a:pt x="196" y="203"/>
                  </a:cubicBezTo>
                  <a:cubicBezTo>
                    <a:pt x="195" y="203"/>
                    <a:pt x="195" y="201"/>
                    <a:pt x="192" y="201"/>
                  </a:cubicBezTo>
                  <a:cubicBezTo>
                    <a:pt x="189" y="200"/>
                    <a:pt x="189" y="201"/>
                    <a:pt x="188" y="199"/>
                  </a:cubicBezTo>
                  <a:cubicBezTo>
                    <a:pt x="187" y="196"/>
                    <a:pt x="187" y="198"/>
                    <a:pt x="186" y="196"/>
                  </a:cubicBezTo>
                  <a:cubicBezTo>
                    <a:pt x="184" y="195"/>
                    <a:pt x="185" y="196"/>
                    <a:pt x="181" y="195"/>
                  </a:cubicBezTo>
                  <a:cubicBezTo>
                    <a:pt x="178" y="193"/>
                    <a:pt x="180" y="194"/>
                    <a:pt x="180" y="193"/>
                  </a:cubicBezTo>
                  <a:cubicBezTo>
                    <a:pt x="179" y="191"/>
                    <a:pt x="180" y="192"/>
                    <a:pt x="178" y="192"/>
                  </a:cubicBezTo>
                  <a:cubicBezTo>
                    <a:pt x="177" y="191"/>
                    <a:pt x="178" y="191"/>
                    <a:pt x="177" y="191"/>
                  </a:cubicBezTo>
                  <a:cubicBezTo>
                    <a:pt x="177" y="191"/>
                    <a:pt x="176" y="192"/>
                    <a:pt x="175" y="192"/>
                  </a:cubicBezTo>
                  <a:cubicBezTo>
                    <a:pt x="175" y="191"/>
                    <a:pt x="175" y="191"/>
                    <a:pt x="175" y="191"/>
                  </a:cubicBezTo>
                  <a:close/>
                  <a:moveTo>
                    <a:pt x="169" y="198"/>
                  </a:moveTo>
                  <a:cubicBezTo>
                    <a:pt x="169" y="198"/>
                    <a:pt x="169" y="198"/>
                    <a:pt x="169" y="198"/>
                  </a:cubicBezTo>
                  <a:cubicBezTo>
                    <a:pt x="169" y="198"/>
                    <a:pt x="167" y="198"/>
                    <a:pt x="166" y="198"/>
                  </a:cubicBezTo>
                  <a:cubicBezTo>
                    <a:pt x="166" y="198"/>
                    <a:pt x="165" y="197"/>
                    <a:pt x="164" y="197"/>
                  </a:cubicBezTo>
                  <a:cubicBezTo>
                    <a:pt x="163" y="197"/>
                    <a:pt x="161" y="197"/>
                    <a:pt x="161" y="197"/>
                  </a:cubicBezTo>
                  <a:cubicBezTo>
                    <a:pt x="160" y="197"/>
                    <a:pt x="159" y="196"/>
                    <a:pt x="159" y="196"/>
                  </a:cubicBezTo>
                  <a:cubicBezTo>
                    <a:pt x="159" y="196"/>
                    <a:pt x="159" y="195"/>
                    <a:pt x="159" y="195"/>
                  </a:cubicBezTo>
                  <a:cubicBezTo>
                    <a:pt x="159" y="195"/>
                    <a:pt x="161" y="194"/>
                    <a:pt x="161" y="194"/>
                  </a:cubicBezTo>
                  <a:cubicBezTo>
                    <a:pt x="161" y="195"/>
                    <a:pt x="167" y="196"/>
                    <a:pt x="167" y="196"/>
                  </a:cubicBezTo>
                  <a:cubicBezTo>
                    <a:pt x="171" y="196"/>
                    <a:pt x="171" y="196"/>
                    <a:pt x="171" y="196"/>
                  </a:cubicBezTo>
                  <a:cubicBezTo>
                    <a:pt x="171" y="196"/>
                    <a:pt x="172" y="196"/>
                    <a:pt x="172" y="196"/>
                  </a:cubicBezTo>
                  <a:cubicBezTo>
                    <a:pt x="172" y="196"/>
                    <a:pt x="173" y="196"/>
                    <a:pt x="174" y="197"/>
                  </a:cubicBezTo>
                  <a:cubicBezTo>
                    <a:pt x="175" y="197"/>
                    <a:pt x="175" y="197"/>
                    <a:pt x="175" y="198"/>
                  </a:cubicBezTo>
                  <a:cubicBezTo>
                    <a:pt x="175" y="198"/>
                    <a:pt x="176" y="199"/>
                    <a:pt x="175" y="199"/>
                  </a:cubicBezTo>
                  <a:cubicBezTo>
                    <a:pt x="175" y="199"/>
                    <a:pt x="174" y="199"/>
                    <a:pt x="174" y="199"/>
                  </a:cubicBezTo>
                  <a:cubicBezTo>
                    <a:pt x="174" y="199"/>
                    <a:pt x="172" y="198"/>
                    <a:pt x="172" y="198"/>
                  </a:cubicBezTo>
                  <a:cubicBezTo>
                    <a:pt x="170" y="198"/>
                    <a:pt x="170" y="198"/>
                    <a:pt x="170" y="198"/>
                  </a:cubicBezTo>
                  <a:cubicBezTo>
                    <a:pt x="169" y="198"/>
                    <a:pt x="169" y="198"/>
                    <a:pt x="169" y="198"/>
                  </a:cubicBezTo>
                  <a:close/>
                  <a:moveTo>
                    <a:pt x="138" y="199"/>
                  </a:moveTo>
                  <a:cubicBezTo>
                    <a:pt x="138" y="199"/>
                    <a:pt x="138" y="199"/>
                    <a:pt x="138" y="199"/>
                  </a:cubicBezTo>
                  <a:cubicBezTo>
                    <a:pt x="138" y="199"/>
                    <a:pt x="142" y="198"/>
                    <a:pt x="142" y="198"/>
                  </a:cubicBezTo>
                  <a:cubicBezTo>
                    <a:pt x="144" y="199"/>
                    <a:pt x="144" y="199"/>
                    <a:pt x="144" y="199"/>
                  </a:cubicBezTo>
                  <a:cubicBezTo>
                    <a:pt x="144" y="199"/>
                    <a:pt x="144" y="200"/>
                    <a:pt x="143" y="200"/>
                  </a:cubicBezTo>
                  <a:cubicBezTo>
                    <a:pt x="143" y="200"/>
                    <a:pt x="141" y="202"/>
                    <a:pt x="141" y="202"/>
                  </a:cubicBezTo>
                  <a:cubicBezTo>
                    <a:pt x="138" y="200"/>
                    <a:pt x="138" y="200"/>
                    <a:pt x="138" y="200"/>
                  </a:cubicBezTo>
                  <a:cubicBezTo>
                    <a:pt x="138" y="199"/>
                    <a:pt x="138" y="199"/>
                    <a:pt x="138" y="199"/>
                  </a:cubicBezTo>
                  <a:close/>
                  <a:moveTo>
                    <a:pt x="107" y="194"/>
                  </a:moveTo>
                  <a:cubicBezTo>
                    <a:pt x="107" y="194"/>
                    <a:pt x="107" y="194"/>
                    <a:pt x="107" y="194"/>
                  </a:cubicBezTo>
                  <a:cubicBezTo>
                    <a:pt x="108" y="194"/>
                    <a:pt x="109" y="193"/>
                    <a:pt x="109" y="194"/>
                  </a:cubicBezTo>
                  <a:cubicBezTo>
                    <a:pt x="109" y="195"/>
                    <a:pt x="108" y="196"/>
                    <a:pt x="108" y="196"/>
                  </a:cubicBezTo>
                  <a:cubicBezTo>
                    <a:pt x="108" y="196"/>
                    <a:pt x="107" y="196"/>
                    <a:pt x="107" y="196"/>
                  </a:cubicBezTo>
                  <a:cubicBezTo>
                    <a:pt x="107" y="195"/>
                    <a:pt x="107" y="194"/>
                    <a:pt x="107" y="194"/>
                  </a:cubicBezTo>
                  <a:close/>
                  <a:moveTo>
                    <a:pt x="113" y="189"/>
                  </a:moveTo>
                  <a:cubicBezTo>
                    <a:pt x="113" y="189"/>
                    <a:pt x="113" y="189"/>
                    <a:pt x="113" y="189"/>
                  </a:cubicBezTo>
                  <a:cubicBezTo>
                    <a:pt x="113" y="189"/>
                    <a:pt x="115" y="188"/>
                    <a:pt x="115" y="188"/>
                  </a:cubicBezTo>
                  <a:cubicBezTo>
                    <a:pt x="116" y="189"/>
                    <a:pt x="117" y="189"/>
                    <a:pt x="116" y="190"/>
                  </a:cubicBezTo>
                  <a:cubicBezTo>
                    <a:pt x="116" y="190"/>
                    <a:pt x="116" y="190"/>
                    <a:pt x="115" y="191"/>
                  </a:cubicBezTo>
                  <a:cubicBezTo>
                    <a:pt x="114" y="192"/>
                    <a:pt x="112" y="193"/>
                    <a:pt x="112" y="193"/>
                  </a:cubicBezTo>
                  <a:cubicBezTo>
                    <a:pt x="112" y="193"/>
                    <a:pt x="112" y="193"/>
                    <a:pt x="111" y="193"/>
                  </a:cubicBezTo>
                  <a:cubicBezTo>
                    <a:pt x="109" y="192"/>
                    <a:pt x="108" y="191"/>
                    <a:pt x="108" y="191"/>
                  </a:cubicBezTo>
                  <a:cubicBezTo>
                    <a:pt x="108" y="191"/>
                    <a:pt x="107" y="190"/>
                    <a:pt x="109" y="190"/>
                  </a:cubicBezTo>
                  <a:cubicBezTo>
                    <a:pt x="110" y="189"/>
                    <a:pt x="111" y="189"/>
                    <a:pt x="111" y="189"/>
                  </a:cubicBezTo>
                  <a:cubicBezTo>
                    <a:pt x="112" y="189"/>
                    <a:pt x="113" y="189"/>
                    <a:pt x="113" y="189"/>
                  </a:cubicBezTo>
                  <a:close/>
                  <a:moveTo>
                    <a:pt x="124" y="178"/>
                  </a:move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6" y="177"/>
                    <a:pt x="126" y="177"/>
                  </a:cubicBezTo>
                  <a:cubicBezTo>
                    <a:pt x="126" y="177"/>
                    <a:pt x="126" y="177"/>
                    <a:pt x="127" y="177"/>
                  </a:cubicBezTo>
                  <a:cubicBezTo>
                    <a:pt x="127" y="177"/>
                    <a:pt x="127" y="177"/>
                    <a:pt x="128" y="177"/>
                  </a:cubicBezTo>
                  <a:cubicBezTo>
                    <a:pt x="128" y="177"/>
                    <a:pt x="129" y="176"/>
                    <a:pt x="130" y="177"/>
                  </a:cubicBezTo>
                  <a:cubicBezTo>
                    <a:pt x="131" y="177"/>
                    <a:pt x="131" y="178"/>
                    <a:pt x="132" y="178"/>
                  </a:cubicBezTo>
                  <a:cubicBezTo>
                    <a:pt x="132" y="178"/>
                    <a:pt x="133" y="178"/>
                    <a:pt x="133" y="178"/>
                  </a:cubicBezTo>
                  <a:cubicBezTo>
                    <a:pt x="134" y="178"/>
                    <a:pt x="134" y="178"/>
                    <a:pt x="136" y="178"/>
                  </a:cubicBezTo>
                  <a:cubicBezTo>
                    <a:pt x="138" y="178"/>
                    <a:pt x="141" y="178"/>
                    <a:pt x="141" y="178"/>
                  </a:cubicBezTo>
                  <a:cubicBezTo>
                    <a:pt x="141" y="179"/>
                    <a:pt x="142" y="178"/>
                    <a:pt x="143" y="178"/>
                  </a:cubicBezTo>
                  <a:cubicBezTo>
                    <a:pt x="145" y="179"/>
                    <a:pt x="145" y="179"/>
                    <a:pt x="145" y="179"/>
                  </a:cubicBezTo>
                  <a:cubicBezTo>
                    <a:pt x="146" y="179"/>
                    <a:pt x="145" y="180"/>
                    <a:pt x="147" y="179"/>
                  </a:cubicBezTo>
                  <a:cubicBezTo>
                    <a:pt x="148" y="179"/>
                    <a:pt x="148" y="179"/>
                    <a:pt x="148" y="179"/>
                  </a:cubicBezTo>
                  <a:cubicBezTo>
                    <a:pt x="148" y="179"/>
                    <a:pt x="148" y="179"/>
                    <a:pt x="149" y="178"/>
                  </a:cubicBezTo>
                  <a:cubicBezTo>
                    <a:pt x="150" y="178"/>
                    <a:pt x="151" y="177"/>
                    <a:pt x="151" y="177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52" y="180"/>
                    <a:pt x="152" y="180"/>
                    <a:pt x="152" y="180"/>
                  </a:cubicBezTo>
                  <a:cubicBezTo>
                    <a:pt x="152" y="180"/>
                    <a:pt x="152" y="180"/>
                    <a:pt x="152" y="181"/>
                  </a:cubicBezTo>
                  <a:cubicBezTo>
                    <a:pt x="152" y="181"/>
                    <a:pt x="151" y="182"/>
                    <a:pt x="150" y="182"/>
                  </a:cubicBezTo>
                  <a:cubicBezTo>
                    <a:pt x="150" y="182"/>
                    <a:pt x="149" y="181"/>
                    <a:pt x="149" y="181"/>
                  </a:cubicBezTo>
                  <a:cubicBezTo>
                    <a:pt x="149" y="180"/>
                    <a:pt x="148" y="180"/>
                    <a:pt x="148" y="180"/>
                  </a:cubicBezTo>
                  <a:cubicBezTo>
                    <a:pt x="147" y="180"/>
                    <a:pt x="146" y="181"/>
                    <a:pt x="145" y="181"/>
                  </a:cubicBezTo>
                  <a:cubicBezTo>
                    <a:pt x="145" y="181"/>
                    <a:pt x="144" y="180"/>
                    <a:pt x="144" y="180"/>
                  </a:cubicBezTo>
                  <a:cubicBezTo>
                    <a:pt x="144" y="180"/>
                    <a:pt x="142" y="180"/>
                    <a:pt x="141" y="180"/>
                  </a:cubicBezTo>
                  <a:cubicBezTo>
                    <a:pt x="141" y="180"/>
                    <a:pt x="140" y="180"/>
                    <a:pt x="139" y="180"/>
                  </a:cubicBezTo>
                  <a:cubicBezTo>
                    <a:pt x="138" y="180"/>
                    <a:pt x="137" y="180"/>
                    <a:pt x="136" y="180"/>
                  </a:cubicBezTo>
                  <a:cubicBezTo>
                    <a:pt x="135" y="181"/>
                    <a:pt x="133" y="180"/>
                    <a:pt x="133" y="181"/>
                  </a:cubicBezTo>
                  <a:cubicBezTo>
                    <a:pt x="133" y="181"/>
                    <a:pt x="133" y="182"/>
                    <a:pt x="133" y="182"/>
                  </a:cubicBezTo>
                  <a:cubicBezTo>
                    <a:pt x="133" y="182"/>
                    <a:pt x="134" y="183"/>
                    <a:pt x="133" y="183"/>
                  </a:cubicBezTo>
                  <a:cubicBezTo>
                    <a:pt x="131" y="183"/>
                    <a:pt x="131" y="183"/>
                    <a:pt x="131" y="182"/>
                  </a:cubicBezTo>
                  <a:cubicBezTo>
                    <a:pt x="130" y="181"/>
                    <a:pt x="132" y="180"/>
                    <a:pt x="129" y="181"/>
                  </a:cubicBezTo>
                  <a:cubicBezTo>
                    <a:pt x="127" y="181"/>
                    <a:pt x="127" y="180"/>
                    <a:pt x="126" y="180"/>
                  </a:cubicBezTo>
                  <a:cubicBezTo>
                    <a:pt x="126" y="181"/>
                    <a:pt x="124" y="179"/>
                    <a:pt x="123" y="180"/>
                  </a:cubicBezTo>
                  <a:cubicBezTo>
                    <a:pt x="123" y="180"/>
                    <a:pt x="122" y="181"/>
                    <a:pt x="122" y="181"/>
                  </a:cubicBezTo>
                  <a:cubicBezTo>
                    <a:pt x="122" y="181"/>
                    <a:pt x="119" y="181"/>
                    <a:pt x="119" y="181"/>
                  </a:cubicBezTo>
                  <a:cubicBezTo>
                    <a:pt x="119" y="181"/>
                    <a:pt x="120" y="178"/>
                    <a:pt x="120" y="178"/>
                  </a:cubicBezTo>
                  <a:cubicBezTo>
                    <a:pt x="120" y="178"/>
                    <a:pt x="120" y="178"/>
                    <a:pt x="121" y="178"/>
                  </a:cubicBezTo>
                  <a:cubicBezTo>
                    <a:pt x="122" y="178"/>
                    <a:pt x="123" y="178"/>
                    <a:pt x="123" y="178"/>
                  </a:cubicBezTo>
                  <a:cubicBezTo>
                    <a:pt x="124" y="178"/>
                    <a:pt x="124" y="178"/>
                    <a:pt x="124" y="178"/>
                  </a:cubicBezTo>
                  <a:close/>
                  <a:moveTo>
                    <a:pt x="120" y="172"/>
                  </a:moveTo>
                  <a:cubicBezTo>
                    <a:pt x="120" y="172"/>
                    <a:pt x="120" y="172"/>
                    <a:pt x="120" y="172"/>
                  </a:cubicBezTo>
                  <a:cubicBezTo>
                    <a:pt x="120" y="172"/>
                    <a:pt x="116" y="170"/>
                    <a:pt x="116" y="170"/>
                  </a:cubicBezTo>
                  <a:cubicBezTo>
                    <a:pt x="115" y="170"/>
                    <a:pt x="114" y="170"/>
                    <a:pt x="113" y="170"/>
                  </a:cubicBezTo>
                  <a:cubicBezTo>
                    <a:pt x="113" y="170"/>
                    <a:pt x="111" y="169"/>
                    <a:pt x="112" y="168"/>
                  </a:cubicBezTo>
                  <a:cubicBezTo>
                    <a:pt x="112" y="168"/>
                    <a:pt x="113" y="167"/>
                    <a:pt x="114" y="168"/>
                  </a:cubicBezTo>
                  <a:cubicBezTo>
                    <a:pt x="115" y="169"/>
                    <a:pt x="116" y="169"/>
                    <a:pt x="116" y="170"/>
                  </a:cubicBezTo>
                  <a:cubicBezTo>
                    <a:pt x="117" y="170"/>
                    <a:pt x="119" y="171"/>
                    <a:pt x="119" y="171"/>
                  </a:cubicBezTo>
                  <a:cubicBezTo>
                    <a:pt x="120" y="171"/>
                    <a:pt x="120" y="172"/>
                    <a:pt x="120" y="171"/>
                  </a:cubicBezTo>
                  <a:cubicBezTo>
                    <a:pt x="121" y="171"/>
                    <a:pt x="121" y="169"/>
                    <a:pt x="121" y="169"/>
                  </a:cubicBezTo>
                  <a:cubicBezTo>
                    <a:pt x="121" y="168"/>
                    <a:pt x="120" y="168"/>
                    <a:pt x="120" y="168"/>
                  </a:cubicBezTo>
                  <a:cubicBezTo>
                    <a:pt x="121" y="168"/>
                    <a:pt x="123" y="167"/>
                    <a:pt x="123" y="167"/>
                  </a:cubicBezTo>
                  <a:cubicBezTo>
                    <a:pt x="124" y="168"/>
                    <a:pt x="125" y="168"/>
                    <a:pt x="126" y="168"/>
                  </a:cubicBezTo>
                  <a:cubicBezTo>
                    <a:pt x="126" y="168"/>
                    <a:pt x="125" y="168"/>
                    <a:pt x="129" y="168"/>
                  </a:cubicBezTo>
                  <a:cubicBezTo>
                    <a:pt x="132" y="168"/>
                    <a:pt x="131" y="168"/>
                    <a:pt x="133" y="168"/>
                  </a:cubicBezTo>
                  <a:cubicBezTo>
                    <a:pt x="134" y="168"/>
                    <a:pt x="136" y="168"/>
                    <a:pt x="136" y="168"/>
                  </a:cubicBezTo>
                  <a:cubicBezTo>
                    <a:pt x="136" y="169"/>
                    <a:pt x="138" y="170"/>
                    <a:pt x="138" y="170"/>
                  </a:cubicBezTo>
                  <a:cubicBezTo>
                    <a:pt x="138" y="171"/>
                    <a:pt x="139" y="171"/>
                    <a:pt x="138" y="172"/>
                  </a:cubicBezTo>
                  <a:cubicBezTo>
                    <a:pt x="136" y="173"/>
                    <a:pt x="136" y="173"/>
                    <a:pt x="134" y="173"/>
                  </a:cubicBezTo>
                  <a:cubicBezTo>
                    <a:pt x="133" y="173"/>
                    <a:pt x="134" y="173"/>
                    <a:pt x="132" y="174"/>
                  </a:cubicBezTo>
                  <a:cubicBezTo>
                    <a:pt x="129" y="174"/>
                    <a:pt x="127" y="174"/>
                    <a:pt x="127" y="174"/>
                  </a:cubicBezTo>
                  <a:cubicBezTo>
                    <a:pt x="127" y="174"/>
                    <a:pt x="128" y="174"/>
                    <a:pt x="125" y="174"/>
                  </a:cubicBezTo>
                  <a:cubicBezTo>
                    <a:pt x="123" y="173"/>
                    <a:pt x="122" y="174"/>
                    <a:pt x="121" y="173"/>
                  </a:cubicBezTo>
                  <a:cubicBezTo>
                    <a:pt x="121" y="173"/>
                    <a:pt x="120" y="172"/>
                    <a:pt x="120" y="172"/>
                  </a:cubicBezTo>
                  <a:close/>
                  <a:moveTo>
                    <a:pt x="50" y="94"/>
                  </a:moveTo>
                  <a:cubicBezTo>
                    <a:pt x="50" y="94"/>
                    <a:pt x="50" y="94"/>
                    <a:pt x="50" y="94"/>
                  </a:cubicBezTo>
                  <a:cubicBezTo>
                    <a:pt x="50" y="94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1" y="93"/>
                    <a:pt x="51" y="93"/>
                  </a:cubicBezTo>
                  <a:cubicBezTo>
                    <a:pt x="51" y="94"/>
                    <a:pt x="51" y="94"/>
                    <a:pt x="52" y="94"/>
                  </a:cubicBezTo>
                  <a:cubicBezTo>
                    <a:pt x="52" y="94"/>
                    <a:pt x="52" y="94"/>
                    <a:pt x="53" y="9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95"/>
                    <a:pt x="53" y="97"/>
                    <a:pt x="52" y="96"/>
                  </a:cubicBezTo>
                  <a:cubicBezTo>
                    <a:pt x="51" y="96"/>
                    <a:pt x="50" y="96"/>
                    <a:pt x="50" y="95"/>
                  </a:cubicBezTo>
                  <a:cubicBezTo>
                    <a:pt x="50" y="95"/>
                    <a:pt x="50" y="94"/>
                    <a:pt x="50" y="94"/>
                  </a:cubicBezTo>
                  <a:close/>
                  <a:moveTo>
                    <a:pt x="51" y="103"/>
                  </a:moveTo>
                  <a:cubicBezTo>
                    <a:pt x="51" y="103"/>
                    <a:pt x="51" y="103"/>
                    <a:pt x="51" y="103"/>
                  </a:cubicBezTo>
                  <a:cubicBezTo>
                    <a:pt x="51" y="103"/>
                    <a:pt x="50" y="103"/>
                    <a:pt x="50" y="103"/>
                  </a:cubicBezTo>
                  <a:cubicBezTo>
                    <a:pt x="50" y="103"/>
                    <a:pt x="48" y="102"/>
                    <a:pt x="47" y="102"/>
                  </a:cubicBezTo>
                  <a:cubicBezTo>
                    <a:pt x="47" y="101"/>
                    <a:pt x="47" y="101"/>
                    <a:pt x="48" y="101"/>
                  </a:cubicBezTo>
                  <a:cubicBezTo>
                    <a:pt x="48" y="100"/>
                    <a:pt x="48" y="99"/>
                    <a:pt x="48" y="99"/>
                  </a:cubicBezTo>
                  <a:cubicBezTo>
                    <a:pt x="48" y="99"/>
                    <a:pt x="49" y="98"/>
                    <a:pt x="49" y="98"/>
                  </a:cubicBezTo>
                  <a:cubicBezTo>
                    <a:pt x="50" y="98"/>
                    <a:pt x="50" y="98"/>
                    <a:pt x="50" y="98"/>
                  </a:cubicBezTo>
                  <a:cubicBezTo>
                    <a:pt x="50" y="98"/>
                    <a:pt x="50" y="97"/>
                    <a:pt x="50" y="97"/>
                  </a:cubicBezTo>
                  <a:cubicBezTo>
                    <a:pt x="50" y="96"/>
                    <a:pt x="51" y="96"/>
                    <a:pt x="51" y="96"/>
                  </a:cubicBezTo>
                  <a:cubicBezTo>
                    <a:pt x="51" y="96"/>
                    <a:pt x="53" y="98"/>
                    <a:pt x="53" y="99"/>
                  </a:cubicBezTo>
                  <a:cubicBezTo>
                    <a:pt x="53" y="99"/>
                    <a:pt x="50" y="99"/>
                    <a:pt x="50" y="99"/>
                  </a:cubicBezTo>
                  <a:cubicBezTo>
                    <a:pt x="50" y="99"/>
                    <a:pt x="50" y="99"/>
                    <a:pt x="51" y="101"/>
                  </a:cubicBezTo>
                  <a:cubicBezTo>
                    <a:pt x="52" y="102"/>
                    <a:pt x="52" y="101"/>
                    <a:pt x="52" y="101"/>
                  </a:cubicBezTo>
                  <a:cubicBezTo>
                    <a:pt x="52" y="102"/>
                    <a:pt x="52" y="102"/>
                    <a:pt x="54" y="102"/>
                  </a:cubicBezTo>
                  <a:cubicBezTo>
                    <a:pt x="55" y="103"/>
                    <a:pt x="54" y="103"/>
                    <a:pt x="55" y="104"/>
                  </a:cubicBezTo>
                  <a:cubicBezTo>
                    <a:pt x="55" y="104"/>
                    <a:pt x="54" y="105"/>
                    <a:pt x="54" y="105"/>
                  </a:cubicBezTo>
                  <a:cubicBezTo>
                    <a:pt x="53" y="106"/>
                    <a:pt x="53" y="105"/>
                    <a:pt x="53" y="105"/>
                  </a:cubicBezTo>
                  <a:cubicBezTo>
                    <a:pt x="53" y="105"/>
                    <a:pt x="52" y="103"/>
                    <a:pt x="51" y="103"/>
                  </a:cubicBezTo>
                  <a:close/>
                  <a:moveTo>
                    <a:pt x="55" y="117"/>
                  </a:moveTo>
                  <a:cubicBezTo>
                    <a:pt x="55" y="117"/>
                    <a:pt x="55" y="117"/>
                    <a:pt x="55" y="117"/>
                  </a:cubicBezTo>
                  <a:cubicBezTo>
                    <a:pt x="55" y="117"/>
                    <a:pt x="56" y="116"/>
                    <a:pt x="56" y="117"/>
                  </a:cubicBezTo>
                  <a:cubicBezTo>
                    <a:pt x="57" y="117"/>
                    <a:pt x="57" y="118"/>
                    <a:pt x="57" y="118"/>
                  </a:cubicBezTo>
                  <a:cubicBezTo>
                    <a:pt x="58" y="119"/>
                    <a:pt x="59" y="119"/>
                    <a:pt x="60" y="119"/>
                  </a:cubicBezTo>
                  <a:cubicBezTo>
                    <a:pt x="60" y="120"/>
                    <a:pt x="60" y="121"/>
                    <a:pt x="60" y="121"/>
                  </a:cubicBezTo>
                  <a:cubicBezTo>
                    <a:pt x="60" y="121"/>
                    <a:pt x="59" y="122"/>
                    <a:pt x="59" y="121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8" y="120"/>
                    <a:pt x="57" y="119"/>
                    <a:pt x="57" y="119"/>
                  </a:cubicBezTo>
                  <a:cubicBezTo>
                    <a:pt x="57" y="119"/>
                    <a:pt x="55" y="117"/>
                    <a:pt x="55" y="117"/>
                  </a:cubicBezTo>
                  <a:close/>
                  <a:moveTo>
                    <a:pt x="53" y="121"/>
                  </a:moveTo>
                  <a:cubicBezTo>
                    <a:pt x="53" y="121"/>
                    <a:pt x="53" y="121"/>
                    <a:pt x="53" y="121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3" y="120"/>
                    <a:pt x="54" y="120"/>
                    <a:pt x="54" y="121"/>
                  </a:cubicBezTo>
                  <a:cubicBezTo>
                    <a:pt x="54" y="121"/>
                    <a:pt x="55" y="122"/>
                    <a:pt x="55" y="122"/>
                  </a:cubicBezTo>
                  <a:cubicBezTo>
                    <a:pt x="55" y="123"/>
                    <a:pt x="54" y="123"/>
                    <a:pt x="54" y="123"/>
                  </a:cubicBezTo>
                  <a:cubicBezTo>
                    <a:pt x="54" y="124"/>
                    <a:pt x="55" y="124"/>
                    <a:pt x="54" y="124"/>
                  </a:cubicBezTo>
                  <a:cubicBezTo>
                    <a:pt x="53" y="124"/>
                    <a:pt x="53" y="124"/>
                    <a:pt x="53" y="124"/>
                  </a:cubicBezTo>
                  <a:cubicBezTo>
                    <a:pt x="53" y="124"/>
                    <a:pt x="53" y="123"/>
                    <a:pt x="53" y="123"/>
                  </a:cubicBezTo>
                  <a:cubicBezTo>
                    <a:pt x="53" y="122"/>
                    <a:pt x="53" y="121"/>
                    <a:pt x="53" y="121"/>
                  </a:cubicBezTo>
                  <a:close/>
                  <a:moveTo>
                    <a:pt x="49" y="121"/>
                  </a:moveTo>
                  <a:cubicBezTo>
                    <a:pt x="49" y="121"/>
                    <a:pt x="49" y="121"/>
                    <a:pt x="49" y="121"/>
                  </a:cubicBezTo>
                  <a:cubicBezTo>
                    <a:pt x="49" y="121"/>
                    <a:pt x="50" y="121"/>
                    <a:pt x="50" y="122"/>
                  </a:cubicBezTo>
                  <a:cubicBezTo>
                    <a:pt x="50" y="122"/>
                    <a:pt x="51" y="122"/>
                    <a:pt x="51" y="123"/>
                  </a:cubicBezTo>
                  <a:cubicBezTo>
                    <a:pt x="51" y="123"/>
                    <a:pt x="51" y="123"/>
                    <a:pt x="51" y="124"/>
                  </a:cubicBezTo>
                  <a:cubicBezTo>
                    <a:pt x="51" y="125"/>
                    <a:pt x="52" y="125"/>
                    <a:pt x="51" y="125"/>
                  </a:cubicBezTo>
                  <a:cubicBezTo>
                    <a:pt x="50" y="124"/>
                    <a:pt x="50" y="124"/>
                    <a:pt x="50" y="124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2"/>
                    <a:pt x="49" y="122"/>
                    <a:pt x="49" y="122"/>
                  </a:cubicBezTo>
                  <a:cubicBezTo>
                    <a:pt x="49" y="121"/>
                    <a:pt x="49" y="121"/>
                    <a:pt x="49" y="121"/>
                  </a:cubicBezTo>
                  <a:close/>
                  <a:moveTo>
                    <a:pt x="34" y="116"/>
                  </a:move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5" y="116"/>
                    <a:pt x="35" y="116"/>
                  </a:cubicBezTo>
                  <a:cubicBezTo>
                    <a:pt x="36" y="117"/>
                    <a:pt x="35" y="117"/>
                    <a:pt x="36" y="118"/>
                  </a:cubicBezTo>
                  <a:cubicBezTo>
                    <a:pt x="36" y="118"/>
                    <a:pt x="35" y="119"/>
                    <a:pt x="35" y="119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6"/>
                    <a:pt x="34" y="116"/>
                    <a:pt x="34" y="116"/>
                  </a:cubicBezTo>
                  <a:close/>
                  <a:moveTo>
                    <a:pt x="34" y="112"/>
                  </a:moveTo>
                  <a:cubicBezTo>
                    <a:pt x="34" y="112"/>
                    <a:pt x="34" y="112"/>
                    <a:pt x="34" y="112"/>
                  </a:cubicBezTo>
                  <a:cubicBezTo>
                    <a:pt x="34" y="112"/>
                    <a:pt x="32" y="112"/>
                    <a:pt x="32" y="112"/>
                  </a:cubicBezTo>
                  <a:cubicBezTo>
                    <a:pt x="32" y="112"/>
                    <a:pt x="31" y="112"/>
                    <a:pt x="31" y="111"/>
                  </a:cubicBezTo>
                  <a:cubicBezTo>
                    <a:pt x="31" y="111"/>
                    <a:pt x="31" y="110"/>
                    <a:pt x="32" y="110"/>
                  </a:cubicBezTo>
                  <a:cubicBezTo>
                    <a:pt x="32" y="110"/>
                    <a:pt x="32" y="109"/>
                    <a:pt x="32" y="108"/>
                  </a:cubicBezTo>
                  <a:cubicBezTo>
                    <a:pt x="32" y="108"/>
                    <a:pt x="33" y="108"/>
                    <a:pt x="33" y="108"/>
                  </a:cubicBezTo>
                  <a:cubicBezTo>
                    <a:pt x="33" y="108"/>
                    <a:pt x="34" y="109"/>
                    <a:pt x="34" y="109"/>
                  </a:cubicBezTo>
                  <a:cubicBezTo>
                    <a:pt x="34" y="109"/>
                    <a:pt x="34" y="111"/>
                    <a:pt x="34" y="112"/>
                  </a:cubicBezTo>
                  <a:close/>
                  <a:moveTo>
                    <a:pt x="34" y="89"/>
                  </a:moveTo>
                  <a:cubicBezTo>
                    <a:pt x="34" y="89"/>
                    <a:pt x="34" y="89"/>
                    <a:pt x="34" y="89"/>
                  </a:cubicBezTo>
                  <a:cubicBezTo>
                    <a:pt x="34" y="89"/>
                    <a:pt x="36" y="89"/>
                    <a:pt x="36" y="89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7" y="91"/>
                    <a:pt x="37" y="92"/>
                    <a:pt x="37" y="92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38" y="92"/>
                    <a:pt x="39" y="91"/>
                    <a:pt x="39" y="92"/>
                  </a:cubicBezTo>
                  <a:cubicBezTo>
                    <a:pt x="40" y="92"/>
                    <a:pt x="41" y="91"/>
                    <a:pt x="41" y="91"/>
                  </a:cubicBezTo>
                  <a:cubicBezTo>
                    <a:pt x="41" y="91"/>
                    <a:pt x="42" y="92"/>
                    <a:pt x="42" y="92"/>
                  </a:cubicBezTo>
                  <a:cubicBezTo>
                    <a:pt x="42" y="93"/>
                    <a:pt x="41" y="94"/>
                    <a:pt x="41" y="94"/>
                  </a:cubicBezTo>
                  <a:cubicBezTo>
                    <a:pt x="40" y="94"/>
                    <a:pt x="39" y="93"/>
                    <a:pt x="39" y="93"/>
                  </a:cubicBezTo>
                  <a:cubicBezTo>
                    <a:pt x="39" y="93"/>
                    <a:pt x="38" y="92"/>
                    <a:pt x="38" y="93"/>
                  </a:cubicBezTo>
                  <a:cubicBezTo>
                    <a:pt x="38" y="93"/>
                    <a:pt x="38" y="94"/>
                    <a:pt x="38" y="95"/>
                  </a:cubicBezTo>
                  <a:cubicBezTo>
                    <a:pt x="39" y="95"/>
                    <a:pt x="39" y="95"/>
                    <a:pt x="39" y="96"/>
                  </a:cubicBezTo>
                  <a:cubicBezTo>
                    <a:pt x="38" y="96"/>
                    <a:pt x="38" y="97"/>
                    <a:pt x="38" y="97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39" y="99"/>
                    <a:pt x="39" y="100"/>
                  </a:cubicBezTo>
                  <a:cubicBezTo>
                    <a:pt x="39" y="100"/>
                    <a:pt x="40" y="101"/>
                    <a:pt x="40" y="101"/>
                  </a:cubicBezTo>
                  <a:cubicBezTo>
                    <a:pt x="40" y="102"/>
                    <a:pt x="40" y="103"/>
                    <a:pt x="40" y="103"/>
                  </a:cubicBezTo>
                  <a:cubicBezTo>
                    <a:pt x="41" y="104"/>
                    <a:pt x="41" y="104"/>
                    <a:pt x="41" y="104"/>
                  </a:cubicBezTo>
                  <a:cubicBezTo>
                    <a:pt x="40" y="106"/>
                    <a:pt x="40" y="106"/>
                    <a:pt x="40" y="106"/>
                  </a:cubicBezTo>
                  <a:cubicBezTo>
                    <a:pt x="40" y="106"/>
                    <a:pt x="41" y="107"/>
                    <a:pt x="41" y="107"/>
                  </a:cubicBezTo>
                  <a:cubicBezTo>
                    <a:pt x="41" y="108"/>
                    <a:pt x="43" y="109"/>
                    <a:pt x="43" y="110"/>
                  </a:cubicBezTo>
                  <a:cubicBezTo>
                    <a:pt x="43" y="110"/>
                    <a:pt x="43" y="112"/>
                    <a:pt x="42" y="112"/>
                  </a:cubicBezTo>
                  <a:cubicBezTo>
                    <a:pt x="42" y="112"/>
                    <a:pt x="41" y="113"/>
                    <a:pt x="41" y="112"/>
                  </a:cubicBezTo>
                  <a:cubicBezTo>
                    <a:pt x="40" y="111"/>
                    <a:pt x="39" y="109"/>
                    <a:pt x="39" y="109"/>
                  </a:cubicBezTo>
                  <a:cubicBezTo>
                    <a:pt x="39" y="109"/>
                    <a:pt x="39" y="109"/>
                    <a:pt x="39" y="109"/>
                  </a:cubicBezTo>
                  <a:cubicBezTo>
                    <a:pt x="39" y="110"/>
                    <a:pt x="38" y="111"/>
                    <a:pt x="38" y="111"/>
                  </a:cubicBezTo>
                  <a:cubicBezTo>
                    <a:pt x="38" y="112"/>
                    <a:pt x="40" y="113"/>
                    <a:pt x="40" y="113"/>
                  </a:cubicBezTo>
                  <a:cubicBezTo>
                    <a:pt x="40" y="113"/>
                    <a:pt x="39" y="111"/>
                    <a:pt x="40" y="113"/>
                  </a:cubicBezTo>
                  <a:cubicBezTo>
                    <a:pt x="41" y="115"/>
                    <a:pt x="42" y="116"/>
                    <a:pt x="42" y="116"/>
                  </a:cubicBezTo>
                  <a:cubicBezTo>
                    <a:pt x="42" y="116"/>
                    <a:pt x="43" y="117"/>
                    <a:pt x="44" y="117"/>
                  </a:cubicBezTo>
                  <a:cubicBezTo>
                    <a:pt x="44" y="118"/>
                    <a:pt x="44" y="118"/>
                    <a:pt x="45" y="119"/>
                  </a:cubicBezTo>
                  <a:cubicBezTo>
                    <a:pt x="45" y="119"/>
                    <a:pt x="46" y="120"/>
                    <a:pt x="45" y="120"/>
                  </a:cubicBezTo>
                  <a:cubicBezTo>
                    <a:pt x="44" y="121"/>
                    <a:pt x="45" y="121"/>
                    <a:pt x="44" y="121"/>
                  </a:cubicBezTo>
                  <a:cubicBezTo>
                    <a:pt x="44" y="120"/>
                    <a:pt x="43" y="120"/>
                    <a:pt x="43" y="119"/>
                  </a:cubicBezTo>
                  <a:cubicBezTo>
                    <a:pt x="43" y="118"/>
                    <a:pt x="42" y="117"/>
                    <a:pt x="42" y="116"/>
                  </a:cubicBezTo>
                  <a:cubicBezTo>
                    <a:pt x="41" y="116"/>
                    <a:pt x="40" y="115"/>
                    <a:pt x="40" y="115"/>
                  </a:cubicBezTo>
                  <a:cubicBezTo>
                    <a:pt x="39" y="115"/>
                    <a:pt x="39" y="114"/>
                    <a:pt x="39" y="114"/>
                  </a:cubicBezTo>
                  <a:cubicBezTo>
                    <a:pt x="39" y="114"/>
                    <a:pt x="38" y="114"/>
                    <a:pt x="38" y="114"/>
                  </a:cubicBezTo>
                  <a:cubicBezTo>
                    <a:pt x="38" y="114"/>
                    <a:pt x="36" y="114"/>
                    <a:pt x="36" y="114"/>
                  </a:cubicBezTo>
                  <a:cubicBezTo>
                    <a:pt x="36" y="113"/>
                    <a:pt x="36" y="113"/>
                    <a:pt x="37" y="112"/>
                  </a:cubicBezTo>
                  <a:cubicBezTo>
                    <a:pt x="37" y="112"/>
                    <a:pt x="38" y="112"/>
                    <a:pt x="38" y="112"/>
                  </a:cubicBezTo>
                  <a:cubicBezTo>
                    <a:pt x="38" y="112"/>
                    <a:pt x="37" y="111"/>
                    <a:pt x="37" y="111"/>
                  </a:cubicBezTo>
                  <a:cubicBezTo>
                    <a:pt x="37" y="111"/>
                    <a:pt x="37" y="110"/>
                    <a:pt x="37" y="110"/>
                  </a:cubicBezTo>
                  <a:cubicBezTo>
                    <a:pt x="36" y="110"/>
                    <a:pt x="36" y="111"/>
                    <a:pt x="36" y="110"/>
                  </a:cubicBezTo>
                  <a:cubicBezTo>
                    <a:pt x="36" y="109"/>
                    <a:pt x="36" y="109"/>
                    <a:pt x="36" y="108"/>
                  </a:cubicBezTo>
                  <a:cubicBezTo>
                    <a:pt x="36" y="108"/>
                    <a:pt x="36" y="106"/>
                    <a:pt x="36" y="106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38" y="105"/>
                    <a:pt x="38" y="105"/>
                    <a:pt x="37" y="105"/>
                  </a:cubicBezTo>
                  <a:cubicBezTo>
                    <a:pt x="36" y="105"/>
                    <a:pt x="36" y="103"/>
                    <a:pt x="36" y="103"/>
                  </a:cubicBezTo>
                  <a:cubicBezTo>
                    <a:pt x="36" y="103"/>
                    <a:pt x="36" y="102"/>
                    <a:pt x="36" y="102"/>
                  </a:cubicBezTo>
                  <a:cubicBezTo>
                    <a:pt x="36" y="102"/>
                    <a:pt x="35" y="102"/>
                    <a:pt x="35" y="101"/>
                  </a:cubicBezTo>
                  <a:cubicBezTo>
                    <a:pt x="34" y="100"/>
                    <a:pt x="34" y="99"/>
                    <a:pt x="34" y="99"/>
                  </a:cubicBezTo>
                  <a:cubicBezTo>
                    <a:pt x="34" y="99"/>
                    <a:pt x="35" y="99"/>
                    <a:pt x="34" y="98"/>
                  </a:cubicBezTo>
                  <a:cubicBezTo>
                    <a:pt x="34" y="97"/>
                    <a:pt x="34" y="97"/>
                    <a:pt x="33" y="97"/>
                  </a:cubicBezTo>
                  <a:cubicBezTo>
                    <a:pt x="33" y="96"/>
                    <a:pt x="33" y="95"/>
                    <a:pt x="34" y="95"/>
                  </a:cubicBezTo>
                  <a:cubicBezTo>
                    <a:pt x="34" y="95"/>
                    <a:pt x="34" y="95"/>
                    <a:pt x="35" y="95"/>
                  </a:cubicBezTo>
                  <a:cubicBezTo>
                    <a:pt x="35" y="96"/>
                    <a:pt x="36" y="96"/>
                    <a:pt x="36" y="96"/>
                  </a:cubicBezTo>
                  <a:cubicBezTo>
                    <a:pt x="36" y="95"/>
                    <a:pt x="37" y="94"/>
                    <a:pt x="36" y="94"/>
                  </a:cubicBezTo>
                  <a:cubicBezTo>
                    <a:pt x="36" y="93"/>
                    <a:pt x="35" y="92"/>
                    <a:pt x="35" y="92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0"/>
                  </a:cubicBezTo>
                  <a:cubicBezTo>
                    <a:pt x="34" y="90"/>
                    <a:pt x="34" y="89"/>
                    <a:pt x="34" y="89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2" y="88"/>
                    <a:pt x="32" y="87"/>
                  </a:cubicBezTo>
                  <a:cubicBezTo>
                    <a:pt x="32" y="87"/>
                    <a:pt x="32" y="87"/>
                    <a:pt x="32" y="86"/>
                  </a:cubicBezTo>
                  <a:cubicBezTo>
                    <a:pt x="32" y="85"/>
                    <a:pt x="31" y="85"/>
                    <a:pt x="31" y="84"/>
                  </a:cubicBezTo>
                  <a:cubicBezTo>
                    <a:pt x="32" y="84"/>
                    <a:pt x="32" y="83"/>
                    <a:pt x="32" y="83"/>
                  </a:cubicBezTo>
                  <a:cubicBezTo>
                    <a:pt x="33" y="82"/>
                    <a:pt x="34" y="82"/>
                    <a:pt x="34" y="83"/>
                  </a:cubicBezTo>
                  <a:cubicBezTo>
                    <a:pt x="34" y="83"/>
                    <a:pt x="34" y="84"/>
                    <a:pt x="34" y="85"/>
                  </a:cubicBezTo>
                  <a:cubicBezTo>
                    <a:pt x="34" y="85"/>
                    <a:pt x="34" y="86"/>
                    <a:pt x="34" y="86"/>
                  </a:cubicBezTo>
                  <a:cubicBezTo>
                    <a:pt x="34" y="87"/>
                    <a:pt x="35" y="87"/>
                    <a:pt x="35" y="87"/>
                  </a:cubicBezTo>
                  <a:cubicBezTo>
                    <a:pt x="35" y="88"/>
                    <a:pt x="35" y="89"/>
                    <a:pt x="35" y="89"/>
                  </a:cubicBezTo>
                  <a:lnTo>
                    <a:pt x="33" y="8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9" name="Freeform 9"/>
            <p:cNvSpPr>
              <a:spLocks/>
            </p:cNvSpPr>
            <p:nvPr/>
          </p:nvSpPr>
          <p:spPr bwMode="auto">
            <a:xfrm>
              <a:off x="7316079" y="4213154"/>
              <a:ext cx="216588" cy="121458"/>
            </a:xfrm>
            <a:custGeom>
              <a:avLst/>
              <a:gdLst>
                <a:gd name="T0" fmla="*/ 2 w 95"/>
                <a:gd name="T1" fmla="*/ 39 h 55"/>
                <a:gd name="T2" fmla="*/ 2 w 95"/>
                <a:gd name="T3" fmla="*/ 36 h 55"/>
                <a:gd name="T4" fmla="*/ 0 w 95"/>
                <a:gd name="T5" fmla="*/ 31 h 55"/>
                <a:gd name="T6" fmla="*/ 2 w 95"/>
                <a:gd name="T7" fmla="*/ 31 h 55"/>
                <a:gd name="T8" fmla="*/ 7 w 95"/>
                <a:gd name="T9" fmla="*/ 32 h 55"/>
                <a:gd name="T10" fmla="*/ 9 w 95"/>
                <a:gd name="T11" fmla="*/ 31 h 55"/>
                <a:gd name="T12" fmla="*/ 12 w 95"/>
                <a:gd name="T13" fmla="*/ 27 h 55"/>
                <a:gd name="T14" fmla="*/ 15 w 95"/>
                <a:gd name="T15" fmla="*/ 27 h 55"/>
                <a:gd name="T16" fmla="*/ 16 w 95"/>
                <a:gd name="T17" fmla="*/ 26 h 55"/>
                <a:gd name="T18" fmla="*/ 18 w 95"/>
                <a:gd name="T19" fmla="*/ 27 h 55"/>
                <a:gd name="T20" fmla="*/ 20 w 95"/>
                <a:gd name="T21" fmla="*/ 27 h 55"/>
                <a:gd name="T22" fmla="*/ 23 w 95"/>
                <a:gd name="T23" fmla="*/ 28 h 55"/>
                <a:gd name="T24" fmla="*/ 26 w 95"/>
                <a:gd name="T25" fmla="*/ 26 h 55"/>
                <a:gd name="T26" fmla="*/ 28 w 95"/>
                <a:gd name="T27" fmla="*/ 20 h 55"/>
                <a:gd name="T28" fmla="*/ 28 w 95"/>
                <a:gd name="T29" fmla="*/ 16 h 55"/>
                <a:gd name="T30" fmla="*/ 33 w 95"/>
                <a:gd name="T31" fmla="*/ 18 h 55"/>
                <a:gd name="T32" fmla="*/ 36 w 95"/>
                <a:gd name="T33" fmla="*/ 18 h 55"/>
                <a:gd name="T34" fmla="*/ 44 w 95"/>
                <a:gd name="T35" fmla="*/ 19 h 55"/>
                <a:gd name="T36" fmla="*/ 58 w 95"/>
                <a:gd name="T37" fmla="*/ 18 h 55"/>
                <a:gd name="T38" fmla="*/ 61 w 95"/>
                <a:gd name="T39" fmla="*/ 16 h 55"/>
                <a:gd name="T40" fmla="*/ 66 w 95"/>
                <a:gd name="T41" fmla="*/ 15 h 55"/>
                <a:gd name="T42" fmla="*/ 70 w 95"/>
                <a:gd name="T43" fmla="*/ 13 h 55"/>
                <a:gd name="T44" fmla="*/ 76 w 95"/>
                <a:gd name="T45" fmla="*/ 10 h 55"/>
                <a:gd name="T46" fmla="*/ 78 w 95"/>
                <a:gd name="T47" fmla="*/ 8 h 55"/>
                <a:gd name="T48" fmla="*/ 80 w 95"/>
                <a:gd name="T49" fmla="*/ 8 h 55"/>
                <a:gd name="T50" fmla="*/ 83 w 95"/>
                <a:gd name="T51" fmla="*/ 7 h 55"/>
                <a:gd name="T52" fmla="*/ 89 w 95"/>
                <a:gd name="T53" fmla="*/ 3 h 55"/>
                <a:gd name="T54" fmla="*/ 94 w 95"/>
                <a:gd name="T55" fmla="*/ 2 h 55"/>
                <a:gd name="T56" fmla="*/ 89 w 95"/>
                <a:gd name="T57" fmla="*/ 6 h 55"/>
                <a:gd name="T58" fmla="*/ 83 w 95"/>
                <a:gd name="T59" fmla="*/ 11 h 55"/>
                <a:gd name="T60" fmla="*/ 76 w 95"/>
                <a:gd name="T61" fmla="*/ 15 h 55"/>
                <a:gd name="T62" fmla="*/ 73 w 95"/>
                <a:gd name="T63" fmla="*/ 19 h 55"/>
                <a:gd name="T64" fmla="*/ 68 w 95"/>
                <a:gd name="T65" fmla="*/ 20 h 55"/>
                <a:gd name="T66" fmla="*/ 67 w 95"/>
                <a:gd name="T67" fmla="*/ 27 h 55"/>
                <a:gd name="T68" fmla="*/ 73 w 95"/>
                <a:gd name="T69" fmla="*/ 34 h 55"/>
                <a:gd name="T70" fmla="*/ 74 w 95"/>
                <a:gd name="T71" fmla="*/ 38 h 55"/>
                <a:gd name="T72" fmla="*/ 70 w 95"/>
                <a:gd name="T73" fmla="*/ 36 h 55"/>
                <a:gd name="T74" fmla="*/ 63 w 95"/>
                <a:gd name="T75" fmla="*/ 37 h 55"/>
                <a:gd name="T76" fmla="*/ 59 w 95"/>
                <a:gd name="T77" fmla="*/ 36 h 55"/>
                <a:gd name="T78" fmla="*/ 55 w 95"/>
                <a:gd name="T79" fmla="*/ 43 h 55"/>
                <a:gd name="T80" fmla="*/ 52 w 95"/>
                <a:gd name="T81" fmla="*/ 46 h 55"/>
                <a:gd name="T82" fmla="*/ 47 w 95"/>
                <a:gd name="T83" fmla="*/ 47 h 55"/>
                <a:gd name="T84" fmla="*/ 43 w 95"/>
                <a:gd name="T85" fmla="*/ 49 h 55"/>
                <a:gd name="T86" fmla="*/ 36 w 95"/>
                <a:gd name="T87" fmla="*/ 50 h 55"/>
                <a:gd name="T88" fmla="*/ 29 w 95"/>
                <a:gd name="T89" fmla="*/ 53 h 55"/>
                <a:gd name="T90" fmla="*/ 24 w 95"/>
                <a:gd name="T91" fmla="*/ 50 h 55"/>
                <a:gd name="T92" fmla="*/ 19 w 95"/>
                <a:gd name="T93" fmla="*/ 53 h 55"/>
                <a:gd name="T94" fmla="*/ 12 w 95"/>
                <a:gd name="T95" fmla="*/ 50 h 55"/>
                <a:gd name="T96" fmla="*/ 8 w 95"/>
                <a:gd name="T97" fmla="*/ 50 h 55"/>
                <a:gd name="T98" fmla="*/ 5 w 95"/>
                <a:gd name="T99" fmla="*/ 45 h 55"/>
                <a:gd name="T100" fmla="*/ 2 w 95"/>
                <a:gd name="T101" fmla="*/ 3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5" h="55">
                  <a:moveTo>
                    <a:pt x="2" y="39"/>
                  </a:moveTo>
                  <a:cubicBezTo>
                    <a:pt x="2" y="39"/>
                    <a:pt x="2" y="38"/>
                    <a:pt x="2" y="36"/>
                  </a:cubicBezTo>
                  <a:cubicBezTo>
                    <a:pt x="1" y="34"/>
                    <a:pt x="0" y="31"/>
                    <a:pt x="0" y="31"/>
                  </a:cubicBezTo>
                  <a:cubicBezTo>
                    <a:pt x="0" y="31"/>
                    <a:pt x="1" y="30"/>
                    <a:pt x="2" y="31"/>
                  </a:cubicBezTo>
                  <a:cubicBezTo>
                    <a:pt x="3" y="32"/>
                    <a:pt x="4" y="34"/>
                    <a:pt x="7" y="32"/>
                  </a:cubicBezTo>
                  <a:cubicBezTo>
                    <a:pt x="8" y="32"/>
                    <a:pt x="9" y="32"/>
                    <a:pt x="9" y="31"/>
                  </a:cubicBezTo>
                  <a:cubicBezTo>
                    <a:pt x="11" y="29"/>
                    <a:pt x="11" y="27"/>
                    <a:pt x="12" y="27"/>
                  </a:cubicBezTo>
                  <a:cubicBezTo>
                    <a:pt x="13" y="26"/>
                    <a:pt x="13" y="27"/>
                    <a:pt x="15" y="27"/>
                  </a:cubicBezTo>
                  <a:cubicBezTo>
                    <a:pt x="15" y="27"/>
                    <a:pt x="16" y="26"/>
                    <a:pt x="16" y="26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9" y="27"/>
                    <a:pt x="19" y="26"/>
                    <a:pt x="20" y="27"/>
                  </a:cubicBezTo>
                  <a:cubicBezTo>
                    <a:pt x="21" y="27"/>
                    <a:pt x="22" y="28"/>
                    <a:pt x="23" y="28"/>
                  </a:cubicBezTo>
                  <a:cubicBezTo>
                    <a:pt x="24" y="28"/>
                    <a:pt x="26" y="28"/>
                    <a:pt x="26" y="26"/>
                  </a:cubicBezTo>
                  <a:cubicBezTo>
                    <a:pt x="27" y="25"/>
                    <a:pt x="28" y="23"/>
                    <a:pt x="28" y="20"/>
                  </a:cubicBezTo>
                  <a:cubicBezTo>
                    <a:pt x="28" y="17"/>
                    <a:pt x="27" y="15"/>
                    <a:pt x="28" y="16"/>
                  </a:cubicBezTo>
                  <a:cubicBezTo>
                    <a:pt x="28" y="16"/>
                    <a:pt x="31" y="17"/>
                    <a:pt x="33" y="18"/>
                  </a:cubicBezTo>
                  <a:cubicBezTo>
                    <a:pt x="35" y="18"/>
                    <a:pt x="34" y="17"/>
                    <a:pt x="36" y="18"/>
                  </a:cubicBezTo>
                  <a:cubicBezTo>
                    <a:pt x="38" y="18"/>
                    <a:pt x="42" y="19"/>
                    <a:pt x="44" y="19"/>
                  </a:cubicBezTo>
                  <a:cubicBezTo>
                    <a:pt x="48" y="19"/>
                    <a:pt x="53" y="19"/>
                    <a:pt x="58" y="18"/>
                  </a:cubicBezTo>
                  <a:cubicBezTo>
                    <a:pt x="58" y="17"/>
                    <a:pt x="60" y="16"/>
                    <a:pt x="61" y="16"/>
                  </a:cubicBezTo>
                  <a:cubicBezTo>
                    <a:pt x="62" y="15"/>
                    <a:pt x="64" y="16"/>
                    <a:pt x="66" y="15"/>
                  </a:cubicBezTo>
                  <a:cubicBezTo>
                    <a:pt x="67" y="15"/>
                    <a:pt x="69" y="14"/>
                    <a:pt x="70" y="13"/>
                  </a:cubicBezTo>
                  <a:cubicBezTo>
                    <a:pt x="72" y="12"/>
                    <a:pt x="74" y="11"/>
                    <a:pt x="76" y="10"/>
                  </a:cubicBezTo>
                  <a:cubicBezTo>
                    <a:pt x="77" y="10"/>
                    <a:pt x="77" y="9"/>
                    <a:pt x="78" y="8"/>
                  </a:cubicBezTo>
                  <a:cubicBezTo>
                    <a:pt x="79" y="8"/>
                    <a:pt x="79" y="8"/>
                    <a:pt x="80" y="8"/>
                  </a:cubicBezTo>
                  <a:cubicBezTo>
                    <a:pt x="81" y="8"/>
                    <a:pt x="82" y="7"/>
                    <a:pt x="83" y="7"/>
                  </a:cubicBezTo>
                  <a:cubicBezTo>
                    <a:pt x="85" y="6"/>
                    <a:pt x="86" y="5"/>
                    <a:pt x="89" y="3"/>
                  </a:cubicBezTo>
                  <a:cubicBezTo>
                    <a:pt x="92" y="0"/>
                    <a:pt x="95" y="0"/>
                    <a:pt x="94" y="2"/>
                  </a:cubicBezTo>
                  <a:cubicBezTo>
                    <a:pt x="94" y="3"/>
                    <a:pt x="90" y="5"/>
                    <a:pt x="89" y="6"/>
                  </a:cubicBezTo>
                  <a:cubicBezTo>
                    <a:pt x="87" y="8"/>
                    <a:pt x="85" y="10"/>
                    <a:pt x="83" y="11"/>
                  </a:cubicBezTo>
                  <a:cubicBezTo>
                    <a:pt x="81" y="11"/>
                    <a:pt x="78" y="13"/>
                    <a:pt x="76" y="15"/>
                  </a:cubicBezTo>
                  <a:cubicBezTo>
                    <a:pt x="74" y="16"/>
                    <a:pt x="74" y="18"/>
                    <a:pt x="73" y="19"/>
                  </a:cubicBezTo>
                  <a:cubicBezTo>
                    <a:pt x="70" y="21"/>
                    <a:pt x="69" y="19"/>
                    <a:pt x="68" y="20"/>
                  </a:cubicBezTo>
                  <a:cubicBezTo>
                    <a:pt x="68" y="22"/>
                    <a:pt x="67" y="25"/>
                    <a:pt x="67" y="27"/>
                  </a:cubicBezTo>
                  <a:cubicBezTo>
                    <a:pt x="68" y="30"/>
                    <a:pt x="71" y="32"/>
                    <a:pt x="73" y="34"/>
                  </a:cubicBezTo>
                  <a:cubicBezTo>
                    <a:pt x="73" y="34"/>
                    <a:pt x="76" y="37"/>
                    <a:pt x="74" y="38"/>
                  </a:cubicBezTo>
                  <a:cubicBezTo>
                    <a:pt x="73" y="38"/>
                    <a:pt x="72" y="36"/>
                    <a:pt x="70" y="36"/>
                  </a:cubicBezTo>
                  <a:cubicBezTo>
                    <a:pt x="68" y="36"/>
                    <a:pt x="65" y="36"/>
                    <a:pt x="63" y="37"/>
                  </a:cubicBezTo>
                  <a:cubicBezTo>
                    <a:pt x="62" y="37"/>
                    <a:pt x="61" y="36"/>
                    <a:pt x="59" y="36"/>
                  </a:cubicBezTo>
                  <a:cubicBezTo>
                    <a:pt x="57" y="37"/>
                    <a:pt x="55" y="41"/>
                    <a:pt x="55" y="43"/>
                  </a:cubicBezTo>
                  <a:cubicBezTo>
                    <a:pt x="55" y="44"/>
                    <a:pt x="53" y="44"/>
                    <a:pt x="52" y="46"/>
                  </a:cubicBezTo>
                  <a:cubicBezTo>
                    <a:pt x="50" y="47"/>
                    <a:pt x="49" y="46"/>
                    <a:pt x="47" y="47"/>
                  </a:cubicBezTo>
                  <a:cubicBezTo>
                    <a:pt x="45" y="48"/>
                    <a:pt x="45" y="49"/>
                    <a:pt x="43" y="49"/>
                  </a:cubicBezTo>
                  <a:cubicBezTo>
                    <a:pt x="40" y="49"/>
                    <a:pt x="37" y="50"/>
                    <a:pt x="36" y="50"/>
                  </a:cubicBezTo>
                  <a:cubicBezTo>
                    <a:pt x="30" y="50"/>
                    <a:pt x="33" y="55"/>
                    <a:pt x="29" y="53"/>
                  </a:cubicBezTo>
                  <a:cubicBezTo>
                    <a:pt x="27" y="53"/>
                    <a:pt x="26" y="51"/>
                    <a:pt x="24" y="50"/>
                  </a:cubicBezTo>
                  <a:cubicBezTo>
                    <a:pt x="23" y="50"/>
                    <a:pt x="21" y="52"/>
                    <a:pt x="19" y="53"/>
                  </a:cubicBezTo>
                  <a:cubicBezTo>
                    <a:pt x="17" y="54"/>
                    <a:pt x="14" y="51"/>
                    <a:pt x="12" y="50"/>
                  </a:cubicBezTo>
                  <a:cubicBezTo>
                    <a:pt x="10" y="49"/>
                    <a:pt x="9" y="51"/>
                    <a:pt x="8" y="50"/>
                  </a:cubicBezTo>
                  <a:cubicBezTo>
                    <a:pt x="6" y="48"/>
                    <a:pt x="7" y="46"/>
                    <a:pt x="5" y="45"/>
                  </a:cubicBezTo>
                  <a:cubicBezTo>
                    <a:pt x="4" y="43"/>
                    <a:pt x="2" y="41"/>
                    <a:pt x="2" y="3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1" name="Freeform 25"/>
            <p:cNvSpPr>
              <a:spLocks/>
            </p:cNvSpPr>
            <p:nvPr/>
          </p:nvSpPr>
          <p:spPr bwMode="auto">
            <a:xfrm>
              <a:off x="4681844" y="3129624"/>
              <a:ext cx="394695" cy="240785"/>
            </a:xfrm>
            <a:custGeom>
              <a:avLst/>
              <a:gdLst>
                <a:gd name="T0" fmla="*/ 33 w 173"/>
                <a:gd name="T1" fmla="*/ 82 h 109"/>
                <a:gd name="T2" fmla="*/ 34 w 173"/>
                <a:gd name="T3" fmla="*/ 96 h 109"/>
                <a:gd name="T4" fmla="*/ 43 w 173"/>
                <a:gd name="T5" fmla="*/ 106 h 109"/>
                <a:gd name="T6" fmla="*/ 57 w 173"/>
                <a:gd name="T7" fmla="*/ 101 h 109"/>
                <a:gd name="T8" fmla="*/ 68 w 173"/>
                <a:gd name="T9" fmla="*/ 103 h 109"/>
                <a:gd name="T10" fmla="*/ 78 w 173"/>
                <a:gd name="T11" fmla="*/ 97 h 109"/>
                <a:gd name="T12" fmla="*/ 81 w 173"/>
                <a:gd name="T13" fmla="*/ 85 h 109"/>
                <a:gd name="T14" fmla="*/ 88 w 173"/>
                <a:gd name="T15" fmla="*/ 77 h 109"/>
                <a:gd name="T16" fmla="*/ 94 w 173"/>
                <a:gd name="T17" fmla="*/ 85 h 109"/>
                <a:gd name="T18" fmla="*/ 103 w 173"/>
                <a:gd name="T19" fmla="*/ 92 h 109"/>
                <a:gd name="T20" fmla="*/ 110 w 173"/>
                <a:gd name="T21" fmla="*/ 96 h 109"/>
                <a:gd name="T22" fmla="*/ 113 w 173"/>
                <a:gd name="T23" fmla="*/ 108 h 109"/>
                <a:gd name="T24" fmla="*/ 117 w 173"/>
                <a:gd name="T25" fmla="*/ 101 h 109"/>
                <a:gd name="T26" fmla="*/ 121 w 173"/>
                <a:gd name="T27" fmla="*/ 89 h 109"/>
                <a:gd name="T28" fmla="*/ 126 w 173"/>
                <a:gd name="T29" fmla="*/ 80 h 109"/>
                <a:gd name="T30" fmla="*/ 130 w 173"/>
                <a:gd name="T31" fmla="*/ 72 h 109"/>
                <a:gd name="T32" fmla="*/ 136 w 173"/>
                <a:gd name="T33" fmla="*/ 81 h 109"/>
                <a:gd name="T34" fmla="*/ 147 w 173"/>
                <a:gd name="T35" fmla="*/ 78 h 109"/>
                <a:gd name="T36" fmla="*/ 156 w 173"/>
                <a:gd name="T37" fmla="*/ 84 h 109"/>
                <a:gd name="T38" fmla="*/ 158 w 173"/>
                <a:gd name="T39" fmla="*/ 79 h 109"/>
                <a:gd name="T40" fmla="*/ 156 w 173"/>
                <a:gd name="T41" fmla="*/ 71 h 109"/>
                <a:gd name="T42" fmla="*/ 161 w 173"/>
                <a:gd name="T43" fmla="*/ 64 h 109"/>
                <a:gd name="T44" fmla="*/ 170 w 173"/>
                <a:gd name="T45" fmla="*/ 67 h 109"/>
                <a:gd name="T46" fmla="*/ 170 w 173"/>
                <a:gd name="T47" fmla="*/ 58 h 109"/>
                <a:gd name="T48" fmla="*/ 170 w 173"/>
                <a:gd name="T49" fmla="*/ 45 h 109"/>
                <a:gd name="T50" fmla="*/ 163 w 173"/>
                <a:gd name="T51" fmla="*/ 46 h 109"/>
                <a:gd name="T52" fmla="*/ 152 w 173"/>
                <a:gd name="T53" fmla="*/ 48 h 109"/>
                <a:gd name="T54" fmla="*/ 138 w 173"/>
                <a:gd name="T55" fmla="*/ 40 h 109"/>
                <a:gd name="T56" fmla="*/ 133 w 173"/>
                <a:gd name="T57" fmla="*/ 40 h 109"/>
                <a:gd name="T58" fmla="*/ 133 w 173"/>
                <a:gd name="T59" fmla="*/ 35 h 109"/>
                <a:gd name="T60" fmla="*/ 137 w 173"/>
                <a:gd name="T61" fmla="*/ 24 h 109"/>
                <a:gd name="T62" fmla="*/ 136 w 173"/>
                <a:gd name="T63" fmla="*/ 15 h 109"/>
                <a:gd name="T64" fmla="*/ 125 w 173"/>
                <a:gd name="T65" fmla="*/ 8 h 109"/>
                <a:gd name="T66" fmla="*/ 110 w 173"/>
                <a:gd name="T67" fmla="*/ 7 h 109"/>
                <a:gd name="T68" fmla="*/ 102 w 173"/>
                <a:gd name="T69" fmla="*/ 6 h 109"/>
                <a:gd name="T70" fmla="*/ 103 w 173"/>
                <a:gd name="T71" fmla="*/ 1 h 109"/>
                <a:gd name="T72" fmla="*/ 95 w 173"/>
                <a:gd name="T73" fmla="*/ 2 h 109"/>
                <a:gd name="T74" fmla="*/ 100 w 173"/>
                <a:gd name="T75" fmla="*/ 8 h 109"/>
                <a:gd name="T76" fmla="*/ 92 w 173"/>
                <a:gd name="T77" fmla="*/ 12 h 109"/>
                <a:gd name="T78" fmla="*/ 76 w 173"/>
                <a:gd name="T79" fmla="*/ 13 h 109"/>
                <a:gd name="T80" fmla="*/ 65 w 173"/>
                <a:gd name="T81" fmla="*/ 13 h 109"/>
                <a:gd name="T82" fmla="*/ 59 w 173"/>
                <a:gd name="T83" fmla="*/ 14 h 109"/>
                <a:gd name="T84" fmla="*/ 56 w 173"/>
                <a:gd name="T85" fmla="*/ 20 h 109"/>
                <a:gd name="T86" fmla="*/ 46 w 173"/>
                <a:gd name="T87" fmla="*/ 16 h 109"/>
                <a:gd name="T88" fmla="*/ 39 w 173"/>
                <a:gd name="T89" fmla="*/ 20 h 109"/>
                <a:gd name="T90" fmla="*/ 42 w 173"/>
                <a:gd name="T91" fmla="*/ 23 h 109"/>
                <a:gd name="T92" fmla="*/ 37 w 173"/>
                <a:gd name="T93" fmla="*/ 33 h 109"/>
                <a:gd name="T94" fmla="*/ 29 w 173"/>
                <a:gd name="T95" fmla="*/ 41 h 109"/>
                <a:gd name="T96" fmla="*/ 19 w 173"/>
                <a:gd name="T97" fmla="*/ 47 h 109"/>
                <a:gd name="T98" fmla="*/ 19 w 173"/>
                <a:gd name="T99" fmla="*/ 56 h 109"/>
                <a:gd name="T100" fmla="*/ 7 w 173"/>
                <a:gd name="T101" fmla="*/ 67 h 109"/>
                <a:gd name="T102" fmla="*/ 7 w 173"/>
                <a:gd name="T103" fmla="*/ 77 h 109"/>
                <a:gd name="T104" fmla="*/ 0 w 173"/>
                <a:gd name="T105" fmla="*/ 87 h 109"/>
                <a:gd name="T106" fmla="*/ 10 w 173"/>
                <a:gd name="T107" fmla="*/ 87 h 109"/>
                <a:gd name="T108" fmla="*/ 12 w 173"/>
                <a:gd name="T109" fmla="*/ 77 h 109"/>
                <a:gd name="T110" fmla="*/ 31 w 173"/>
                <a:gd name="T111" fmla="*/ 7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73" h="109">
                  <a:moveTo>
                    <a:pt x="31" y="75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33" y="78"/>
                    <a:pt x="33" y="77"/>
                    <a:pt x="32" y="7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2" y="80"/>
                    <a:pt x="33" y="81"/>
                    <a:pt x="33" y="81"/>
                  </a:cubicBezTo>
                  <a:cubicBezTo>
                    <a:pt x="33" y="81"/>
                    <a:pt x="34" y="81"/>
                    <a:pt x="33" y="82"/>
                  </a:cubicBezTo>
                  <a:cubicBezTo>
                    <a:pt x="33" y="84"/>
                    <a:pt x="33" y="85"/>
                    <a:pt x="33" y="85"/>
                  </a:cubicBezTo>
                  <a:cubicBezTo>
                    <a:pt x="33" y="85"/>
                    <a:pt x="33" y="86"/>
                    <a:pt x="33" y="87"/>
                  </a:cubicBezTo>
                  <a:cubicBezTo>
                    <a:pt x="32" y="87"/>
                    <a:pt x="31" y="90"/>
                    <a:pt x="31" y="90"/>
                  </a:cubicBezTo>
                  <a:cubicBezTo>
                    <a:pt x="31" y="90"/>
                    <a:pt x="31" y="90"/>
                    <a:pt x="31" y="91"/>
                  </a:cubicBezTo>
                  <a:cubicBezTo>
                    <a:pt x="32" y="91"/>
                    <a:pt x="35" y="91"/>
                    <a:pt x="35" y="91"/>
                  </a:cubicBezTo>
                  <a:cubicBezTo>
                    <a:pt x="35" y="91"/>
                    <a:pt x="35" y="93"/>
                    <a:pt x="35" y="94"/>
                  </a:cubicBezTo>
                  <a:cubicBezTo>
                    <a:pt x="34" y="94"/>
                    <a:pt x="33" y="96"/>
                    <a:pt x="34" y="96"/>
                  </a:cubicBezTo>
                  <a:cubicBezTo>
                    <a:pt x="35" y="96"/>
                    <a:pt x="36" y="97"/>
                    <a:pt x="36" y="97"/>
                  </a:cubicBezTo>
                  <a:cubicBezTo>
                    <a:pt x="36" y="97"/>
                    <a:pt x="37" y="98"/>
                    <a:pt x="37" y="98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41" y="101"/>
                    <a:pt x="41" y="101"/>
                  </a:cubicBezTo>
                  <a:cubicBezTo>
                    <a:pt x="41" y="102"/>
                    <a:pt x="40" y="103"/>
                    <a:pt x="40" y="103"/>
                  </a:cubicBezTo>
                  <a:cubicBezTo>
                    <a:pt x="40" y="103"/>
                    <a:pt x="42" y="105"/>
                    <a:pt x="42" y="105"/>
                  </a:cubicBezTo>
                  <a:cubicBezTo>
                    <a:pt x="42" y="105"/>
                    <a:pt x="42" y="106"/>
                    <a:pt x="43" y="106"/>
                  </a:cubicBezTo>
                  <a:cubicBezTo>
                    <a:pt x="44" y="106"/>
                    <a:pt x="45" y="105"/>
                    <a:pt x="45" y="105"/>
                  </a:cubicBezTo>
                  <a:cubicBezTo>
                    <a:pt x="45" y="105"/>
                    <a:pt x="47" y="104"/>
                    <a:pt x="47" y="104"/>
                  </a:cubicBezTo>
                  <a:cubicBezTo>
                    <a:pt x="47" y="104"/>
                    <a:pt x="48" y="103"/>
                    <a:pt x="49" y="103"/>
                  </a:cubicBezTo>
                  <a:cubicBezTo>
                    <a:pt x="50" y="103"/>
                    <a:pt x="51" y="104"/>
                    <a:pt x="52" y="104"/>
                  </a:cubicBezTo>
                  <a:cubicBezTo>
                    <a:pt x="53" y="104"/>
                    <a:pt x="56" y="104"/>
                    <a:pt x="56" y="104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6" y="102"/>
                    <a:pt x="56" y="101"/>
                    <a:pt x="57" y="101"/>
                  </a:cubicBezTo>
                  <a:cubicBezTo>
                    <a:pt x="58" y="101"/>
                    <a:pt x="59" y="101"/>
                    <a:pt x="59" y="101"/>
                  </a:cubicBezTo>
                  <a:cubicBezTo>
                    <a:pt x="59" y="101"/>
                    <a:pt x="58" y="100"/>
                    <a:pt x="59" y="100"/>
                  </a:cubicBezTo>
                  <a:cubicBezTo>
                    <a:pt x="59" y="100"/>
                    <a:pt x="61" y="100"/>
                    <a:pt x="62" y="101"/>
                  </a:cubicBezTo>
                  <a:cubicBezTo>
                    <a:pt x="62" y="101"/>
                    <a:pt x="64" y="100"/>
                    <a:pt x="64" y="101"/>
                  </a:cubicBezTo>
                  <a:cubicBezTo>
                    <a:pt x="64" y="101"/>
                    <a:pt x="65" y="102"/>
                    <a:pt x="65" y="102"/>
                  </a:cubicBezTo>
                  <a:cubicBezTo>
                    <a:pt x="65" y="102"/>
                    <a:pt x="66" y="104"/>
                    <a:pt x="66" y="103"/>
                  </a:cubicBezTo>
                  <a:cubicBezTo>
                    <a:pt x="67" y="103"/>
                    <a:pt x="67" y="103"/>
                    <a:pt x="68" y="103"/>
                  </a:cubicBezTo>
                  <a:cubicBezTo>
                    <a:pt x="68" y="104"/>
                    <a:pt x="70" y="104"/>
                    <a:pt x="71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2"/>
                    <a:pt x="70" y="101"/>
                    <a:pt x="72" y="101"/>
                  </a:cubicBezTo>
                  <a:cubicBezTo>
                    <a:pt x="73" y="101"/>
                    <a:pt x="73" y="100"/>
                    <a:pt x="74" y="100"/>
                  </a:cubicBezTo>
                  <a:cubicBezTo>
                    <a:pt x="75" y="100"/>
                    <a:pt x="76" y="100"/>
                    <a:pt x="76" y="100"/>
                  </a:cubicBezTo>
                  <a:cubicBezTo>
                    <a:pt x="76" y="100"/>
                    <a:pt x="76" y="100"/>
                    <a:pt x="77" y="99"/>
                  </a:cubicBezTo>
                  <a:cubicBezTo>
                    <a:pt x="78" y="98"/>
                    <a:pt x="78" y="97"/>
                    <a:pt x="78" y="97"/>
                  </a:cubicBezTo>
                  <a:cubicBezTo>
                    <a:pt x="78" y="96"/>
                    <a:pt x="78" y="95"/>
                    <a:pt x="78" y="95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80" y="93"/>
                    <a:pt x="80" y="93"/>
                    <a:pt x="80" y="93"/>
                  </a:cubicBezTo>
                  <a:cubicBezTo>
                    <a:pt x="80" y="93"/>
                    <a:pt x="80" y="93"/>
                    <a:pt x="81" y="91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5"/>
                    <a:pt x="81" y="85"/>
                    <a:pt x="81" y="85"/>
                  </a:cubicBezTo>
                  <a:cubicBezTo>
                    <a:pt x="80" y="84"/>
                    <a:pt x="80" y="84"/>
                    <a:pt x="80" y="84"/>
                  </a:cubicBezTo>
                  <a:cubicBezTo>
                    <a:pt x="81" y="83"/>
                    <a:pt x="81" y="83"/>
                    <a:pt x="81" y="83"/>
                  </a:cubicBezTo>
                  <a:cubicBezTo>
                    <a:pt x="81" y="83"/>
                    <a:pt x="82" y="82"/>
                    <a:pt x="83" y="82"/>
                  </a:cubicBezTo>
                  <a:cubicBezTo>
                    <a:pt x="84" y="82"/>
                    <a:pt x="84" y="82"/>
                    <a:pt x="84" y="81"/>
                  </a:cubicBezTo>
                  <a:cubicBezTo>
                    <a:pt x="85" y="81"/>
                    <a:pt x="87" y="79"/>
                    <a:pt x="87" y="79"/>
                  </a:cubicBezTo>
                  <a:cubicBezTo>
                    <a:pt x="87" y="79"/>
                    <a:pt x="87" y="79"/>
                    <a:pt x="88" y="79"/>
                  </a:cubicBezTo>
                  <a:cubicBezTo>
                    <a:pt x="88" y="78"/>
                    <a:pt x="88" y="77"/>
                    <a:pt x="88" y="77"/>
                  </a:cubicBezTo>
                  <a:cubicBezTo>
                    <a:pt x="88" y="77"/>
                    <a:pt x="88" y="76"/>
                    <a:pt x="89" y="76"/>
                  </a:cubicBezTo>
                  <a:cubicBezTo>
                    <a:pt x="90" y="75"/>
                    <a:pt x="94" y="74"/>
                    <a:pt x="94" y="74"/>
                  </a:cubicBezTo>
                  <a:cubicBezTo>
                    <a:pt x="94" y="74"/>
                    <a:pt x="93" y="76"/>
                    <a:pt x="93" y="77"/>
                  </a:cubicBezTo>
                  <a:cubicBezTo>
                    <a:pt x="93" y="78"/>
                    <a:pt x="94" y="80"/>
                    <a:pt x="94" y="80"/>
                  </a:cubicBezTo>
                  <a:cubicBezTo>
                    <a:pt x="94" y="80"/>
                    <a:pt x="93" y="82"/>
                    <a:pt x="93" y="82"/>
                  </a:cubicBezTo>
                  <a:cubicBezTo>
                    <a:pt x="93" y="83"/>
                    <a:pt x="93" y="84"/>
                    <a:pt x="93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94" y="85"/>
                    <a:pt x="94" y="86"/>
                    <a:pt x="94" y="86"/>
                  </a:cubicBezTo>
                  <a:cubicBezTo>
                    <a:pt x="95" y="86"/>
                    <a:pt x="96" y="88"/>
                    <a:pt x="96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8" y="89"/>
                    <a:pt x="98" y="90"/>
                  </a:cubicBezTo>
                  <a:cubicBezTo>
                    <a:pt x="98" y="90"/>
                    <a:pt x="99" y="91"/>
                    <a:pt x="100" y="92"/>
                  </a:cubicBezTo>
                  <a:cubicBezTo>
                    <a:pt x="100" y="92"/>
                    <a:pt x="101" y="92"/>
                    <a:pt x="101" y="92"/>
                  </a:cubicBezTo>
                  <a:cubicBezTo>
                    <a:pt x="102" y="92"/>
                    <a:pt x="103" y="92"/>
                    <a:pt x="103" y="92"/>
                  </a:cubicBezTo>
                  <a:cubicBezTo>
                    <a:pt x="103" y="93"/>
                    <a:pt x="105" y="93"/>
                    <a:pt x="106" y="93"/>
                  </a:cubicBezTo>
                  <a:cubicBezTo>
                    <a:pt x="106" y="94"/>
                    <a:pt x="108" y="93"/>
                    <a:pt x="108" y="93"/>
                  </a:cubicBezTo>
                  <a:cubicBezTo>
                    <a:pt x="109" y="94"/>
                    <a:pt x="109" y="94"/>
                    <a:pt x="109" y="94"/>
                  </a:cubicBezTo>
                  <a:cubicBezTo>
                    <a:pt x="110" y="94"/>
                    <a:pt x="110" y="94"/>
                    <a:pt x="110" y="94"/>
                  </a:cubicBezTo>
                  <a:cubicBezTo>
                    <a:pt x="110" y="94"/>
                    <a:pt x="111" y="94"/>
                    <a:pt x="111" y="95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9" y="97"/>
                    <a:pt x="108" y="99"/>
                    <a:pt x="108" y="99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1" y="101"/>
                    <a:pt x="112" y="101"/>
                    <a:pt x="112" y="102"/>
                  </a:cubicBezTo>
                  <a:cubicBezTo>
                    <a:pt x="113" y="103"/>
                    <a:pt x="113" y="104"/>
                    <a:pt x="113" y="104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3" y="105"/>
                    <a:pt x="113" y="107"/>
                    <a:pt x="113" y="107"/>
                  </a:cubicBezTo>
                  <a:cubicBezTo>
                    <a:pt x="113" y="107"/>
                    <a:pt x="111" y="108"/>
                    <a:pt x="113" y="108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6" y="108"/>
                    <a:pt x="117" y="109"/>
                    <a:pt x="117" y="109"/>
                  </a:cubicBezTo>
                  <a:cubicBezTo>
                    <a:pt x="118" y="108"/>
                    <a:pt x="118" y="108"/>
                    <a:pt x="118" y="108"/>
                  </a:cubicBezTo>
                  <a:cubicBezTo>
                    <a:pt x="118" y="108"/>
                    <a:pt x="117" y="106"/>
                    <a:pt x="119" y="105"/>
                  </a:cubicBezTo>
                  <a:cubicBezTo>
                    <a:pt x="120" y="104"/>
                    <a:pt x="120" y="104"/>
                    <a:pt x="120" y="104"/>
                  </a:cubicBezTo>
                  <a:cubicBezTo>
                    <a:pt x="120" y="104"/>
                    <a:pt x="117" y="103"/>
                    <a:pt x="117" y="102"/>
                  </a:cubicBezTo>
                  <a:cubicBezTo>
                    <a:pt x="117" y="102"/>
                    <a:pt x="116" y="102"/>
                    <a:pt x="117" y="101"/>
                  </a:cubicBezTo>
                  <a:cubicBezTo>
                    <a:pt x="117" y="100"/>
                    <a:pt x="116" y="100"/>
                    <a:pt x="117" y="99"/>
                  </a:cubicBezTo>
                  <a:cubicBezTo>
                    <a:pt x="117" y="99"/>
                    <a:pt x="118" y="99"/>
                    <a:pt x="118" y="98"/>
                  </a:cubicBezTo>
                  <a:cubicBezTo>
                    <a:pt x="118" y="98"/>
                    <a:pt x="117" y="96"/>
                    <a:pt x="117" y="96"/>
                  </a:cubicBezTo>
                  <a:cubicBezTo>
                    <a:pt x="119" y="95"/>
                    <a:pt x="119" y="95"/>
                    <a:pt x="119" y="95"/>
                  </a:cubicBezTo>
                  <a:cubicBezTo>
                    <a:pt x="119" y="95"/>
                    <a:pt x="119" y="94"/>
                    <a:pt x="119" y="94"/>
                  </a:cubicBezTo>
                  <a:cubicBezTo>
                    <a:pt x="119" y="93"/>
                    <a:pt x="119" y="91"/>
                    <a:pt x="119" y="91"/>
                  </a:cubicBezTo>
                  <a:cubicBezTo>
                    <a:pt x="120" y="91"/>
                    <a:pt x="121" y="89"/>
                    <a:pt x="121" y="89"/>
                  </a:cubicBezTo>
                  <a:cubicBezTo>
                    <a:pt x="121" y="89"/>
                    <a:pt x="123" y="89"/>
                    <a:pt x="123" y="89"/>
                  </a:cubicBezTo>
                  <a:cubicBezTo>
                    <a:pt x="123" y="88"/>
                    <a:pt x="124" y="87"/>
                    <a:pt x="124" y="87"/>
                  </a:cubicBezTo>
                  <a:cubicBezTo>
                    <a:pt x="124" y="87"/>
                    <a:pt x="124" y="87"/>
                    <a:pt x="125" y="86"/>
                  </a:cubicBezTo>
                  <a:cubicBezTo>
                    <a:pt x="125" y="85"/>
                    <a:pt x="125" y="84"/>
                    <a:pt x="125" y="84"/>
                  </a:cubicBezTo>
                  <a:cubicBezTo>
                    <a:pt x="125" y="83"/>
                    <a:pt x="126" y="82"/>
                    <a:pt x="126" y="82"/>
                  </a:cubicBezTo>
                  <a:cubicBezTo>
                    <a:pt x="126" y="81"/>
                    <a:pt x="126" y="81"/>
                    <a:pt x="126" y="81"/>
                  </a:cubicBezTo>
                  <a:cubicBezTo>
                    <a:pt x="126" y="81"/>
                    <a:pt x="126" y="80"/>
                    <a:pt x="126" y="80"/>
                  </a:cubicBezTo>
                  <a:cubicBezTo>
                    <a:pt x="126" y="79"/>
                    <a:pt x="126" y="78"/>
                    <a:pt x="126" y="78"/>
                  </a:cubicBezTo>
                  <a:cubicBezTo>
                    <a:pt x="126" y="76"/>
                    <a:pt x="126" y="76"/>
                    <a:pt x="126" y="76"/>
                  </a:cubicBezTo>
                  <a:cubicBezTo>
                    <a:pt x="125" y="74"/>
                    <a:pt x="125" y="74"/>
                    <a:pt x="125" y="74"/>
                  </a:cubicBezTo>
                  <a:cubicBezTo>
                    <a:pt x="125" y="73"/>
                    <a:pt x="125" y="73"/>
                    <a:pt x="125" y="73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8" y="70"/>
                    <a:pt x="128" y="71"/>
                  </a:cubicBezTo>
                  <a:cubicBezTo>
                    <a:pt x="129" y="71"/>
                    <a:pt x="130" y="72"/>
                    <a:pt x="130" y="72"/>
                  </a:cubicBezTo>
                  <a:cubicBezTo>
                    <a:pt x="131" y="72"/>
                    <a:pt x="131" y="72"/>
                    <a:pt x="131" y="72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133" y="71"/>
                    <a:pt x="134" y="71"/>
                    <a:pt x="134" y="72"/>
                  </a:cubicBezTo>
                  <a:cubicBezTo>
                    <a:pt x="133" y="72"/>
                    <a:pt x="132" y="73"/>
                    <a:pt x="133" y="74"/>
                  </a:cubicBezTo>
                  <a:cubicBezTo>
                    <a:pt x="133" y="74"/>
                    <a:pt x="134" y="75"/>
                    <a:pt x="134" y="76"/>
                  </a:cubicBezTo>
                  <a:cubicBezTo>
                    <a:pt x="134" y="77"/>
                    <a:pt x="134" y="77"/>
                    <a:pt x="134" y="79"/>
                  </a:cubicBezTo>
                  <a:cubicBezTo>
                    <a:pt x="134" y="80"/>
                    <a:pt x="136" y="80"/>
                    <a:pt x="136" y="81"/>
                  </a:cubicBezTo>
                  <a:cubicBezTo>
                    <a:pt x="137" y="81"/>
                    <a:pt x="135" y="82"/>
                    <a:pt x="138" y="82"/>
                  </a:cubicBezTo>
                  <a:cubicBezTo>
                    <a:pt x="140" y="82"/>
                    <a:pt x="142" y="83"/>
                    <a:pt x="142" y="82"/>
                  </a:cubicBezTo>
                  <a:cubicBezTo>
                    <a:pt x="143" y="82"/>
                    <a:pt x="143" y="82"/>
                    <a:pt x="143" y="81"/>
                  </a:cubicBezTo>
                  <a:cubicBezTo>
                    <a:pt x="142" y="80"/>
                    <a:pt x="143" y="79"/>
                    <a:pt x="143" y="79"/>
                  </a:cubicBezTo>
                  <a:cubicBezTo>
                    <a:pt x="143" y="79"/>
                    <a:pt x="144" y="79"/>
                    <a:pt x="144" y="79"/>
                  </a:cubicBezTo>
                  <a:cubicBezTo>
                    <a:pt x="145" y="79"/>
                    <a:pt x="145" y="80"/>
                    <a:pt x="146" y="79"/>
                  </a:cubicBezTo>
                  <a:cubicBezTo>
                    <a:pt x="146" y="79"/>
                    <a:pt x="147" y="78"/>
                    <a:pt x="147" y="78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78"/>
                    <a:pt x="148" y="77"/>
                    <a:pt x="150" y="77"/>
                  </a:cubicBezTo>
                  <a:cubicBezTo>
                    <a:pt x="151" y="77"/>
                    <a:pt x="153" y="77"/>
                    <a:pt x="153" y="77"/>
                  </a:cubicBezTo>
                  <a:cubicBezTo>
                    <a:pt x="153" y="77"/>
                    <a:pt x="153" y="78"/>
                    <a:pt x="153" y="79"/>
                  </a:cubicBezTo>
                  <a:cubicBezTo>
                    <a:pt x="154" y="80"/>
                    <a:pt x="154" y="80"/>
                    <a:pt x="154" y="80"/>
                  </a:cubicBezTo>
                  <a:cubicBezTo>
                    <a:pt x="154" y="80"/>
                    <a:pt x="153" y="80"/>
                    <a:pt x="154" y="82"/>
                  </a:cubicBezTo>
                  <a:cubicBezTo>
                    <a:pt x="155" y="83"/>
                    <a:pt x="156" y="83"/>
                    <a:pt x="156" y="84"/>
                  </a:cubicBezTo>
                  <a:cubicBezTo>
                    <a:pt x="157" y="84"/>
                    <a:pt x="156" y="86"/>
                    <a:pt x="156" y="86"/>
                  </a:cubicBezTo>
                  <a:cubicBezTo>
                    <a:pt x="156" y="86"/>
                    <a:pt x="158" y="86"/>
                    <a:pt x="158" y="86"/>
                  </a:cubicBezTo>
                  <a:cubicBezTo>
                    <a:pt x="158" y="85"/>
                    <a:pt x="158" y="85"/>
                    <a:pt x="159" y="85"/>
                  </a:cubicBezTo>
                  <a:cubicBezTo>
                    <a:pt x="159" y="85"/>
                    <a:pt x="159" y="85"/>
                    <a:pt x="159" y="85"/>
                  </a:cubicBezTo>
                  <a:cubicBezTo>
                    <a:pt x="159" y="85"/>
                    <a:pt x="160" y="84"/>
                    <a:pt x="160" y="83"/>
                  </a:cubicBezTo>
                  <a:cubicBezTo>
                    <a:pt x="160" y="83"/>
                    <a:pt x="160" y="80"/>
                    <a:pt x="159" y="80"/>
                  </a:cubicBezTo>
                  <a:cubicBezTo>
                    <a:pt x="159" y="80"/>
                    <a:pt x="158" y="80"/>
                    <a:pt x="158" y="79"/>
                  </a:cubicBezTo>
                  <a:cubicBezTo>
                    <a:pt x="157" y="78"/>
                    <a:pt x="157" y="78"/>
                    <a:pt x="158" y="78"/>
                  </a:cubicBezTo>
                  <a:cubicBezTo>
                    <a:pt x="158" y="78"/>
                    <a:pt x="159" y="77"/>
                    <a:pt x="159" y="77"/>
                  </a:cubicBezTo>
                  <a:cubicBezTo>
                    <a:pt x="159" y="77"/>
                    <a:pt x="160" y="76"/>
                    <a:pt x="159" y="76"/>
                  </a:cubicBezTo>
                  <a:cubicBezTo>
                    <a:pt x="159" y="75"/>
                    <a:pt x="158" y="74"/>
                    <a:pt x="158" y="74"/>
                  </a:cubicBezTo>
                  <a:cubicBezTo>
                    <a:pt x="158" y="74"/>
                    <a:pt x="157" y="75"/>
                    <a:pt x="156" y="74"/>
                  </a:cubicBezTo>
                  <a:cubicBezTo>
                    <a:pt x="156" y="74"/>
                    <a:pt x="156" y="74"/>
                    <a:pt x="156" y="73"/>
                  </a:cubicBezTo>
                  <a:cubicBezTo>
                    <a:pt x="156" y="73"/>
                    <a:pt x="156" y="71"/>
                    <a:pt x="156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56" y="69"/>
                    <a:pt x="156" y="69"/>
                    <a:pt x="156" y="69"/>
                  </a:cubicBezTo>
                  <a:cubicBezTo>
                    <a:pt x="156" y="68"/>
                    <a:pt x="156" y="68"/>
                    <a:pt x="156" y="68"/>
                  </a:cubicBezTo>
                  <a:cubicBezTo>
                    <a:pt x="156" y="68"/>
                    <a:pt x="156" y="67"/>
                    <a:pt x="157" y="67"/>
                  </a:cubicBezTo>
                  <a:cubicBezTo>
                    <a:pt x="157" y="66"/>
                    <a:pt x="157" y="66"/>
                    <a:pt x="157" y="65"/>
                  </a:cubicBezTo>
                  <a:cubicBezTo>
                    <a:pt x="158" y="65"/>
                    <a:pt x="158" y="64"/>
                    <a:pt x="158" y="64"/>
                  </a:cubicBezTo>
                  <a:cubicBezTo>
                    <a:pt x="159" y="64"/>
                    <a:pt x="160" y="64"/>
                    <a:pt x="161" y="64"/>
                  </a:cubicBezTo>
                  <a:cubicBezTo>
                    <a:pt x="161" y="64"/>
                    <a:pt x="161" y="63"/>
                    <a:pt x="162" y="63"/>
                  </a:cubicBezTo>
                  <a:cubicBezTo>
                    <a:pt x="162" y="63"/>
                    <a:pt x="163" y="64"/>
                    <a:pt x="163" y="64"/>
                  </a:cubicBezTo>
                  <a:cubicBezTo>
                    <a:pt x="163" y="64"/>
                    <a:pt x="163" y="64"/>
                    <a:pt x="163" y="65"/>
                  </a:cubicBezTo>
                  <a:cubicBezTo>
                    <a:pt x="163" y="65"/>
                    <a:pt x="166" y="67"/>
                    <a:pt x="166" y="67"/>
                  </a:cubicBezTo>
                  <a:cubicBezTo>
                    <a:pt x="166" y="67"/>
                    <a:pt x="166" y="67"/>
                    <a:pt x="167" y="67"/>
                  </a:cubicBezTo>
                  <a:cubicBezTo>
                    <a:pt x="167" y="67"/>
                    <a:pt x="166" y="67"/>
                    <a:pt x="167" y="67"/>
                  </a:cubicBezTo>
                  <a:cubicBezTo>
                    <a:pt x="167" y="68"/>
                    <a:pt x="170" y="67"/>
                    <a:pt x="170" y="67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71" y="67"/>
                    <a:pt x="171" y="67"/>
                    <a:pt x="171" y="66"/>
                  </a:cubicBezTo>
                  <a:cubicBezTo>
                    <a:pt x="172" y="66"/>
                    <a:pt x="172" y="65"/>
                    <a:pt x="172" y="64"/>
                  </a:cubicBezTo>
                  <a:cubicBezTo>
                    <a:pt x="172" y="64"/>
                    <a:pt x="173" y="64"/>
                    <a:pt x="172" y="63"/>
                  </a:cubicBezTo>
                  <a:cubicBezTo>
                    <a:pt x="170" y="62"/>
                    <a:pt x="169" y="62"/>
                    <a:pt x="169" y="62"/>
                  </a:cubicBezTo>
                  <a:cubicBezTo>
                    <a:pt x="169" y="62"/>
                    <a:pt x="167" y="60"/>
                    <a:pt x="168" y="60"/>
                  </a:cubicBezTo>
                  <a:cubicBezTo>
                    <a:pt x="169" y="59"/>
                    <a:pt x="170" y="58"/>
                    <a:pt x="170" y="58"/>
                  </a:cubicBezTo>
                  <a:cubicBezTo>
                    <a:pt x="169" y="56"/>
                    <a:pt x="169" y="56"/>
                    <a:pt x="169" y="56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3"/>
                    <a:pt x="170" y="52"/>
                    <a:pt x="170" y="52"/>
                  </a:cubicBezTo>
                  <a:cubicBezTo>
                    <a:pt x="170" y="51"/>
                    <a:pt x="171" y="48"/>
                    <a:pt x="171" y="48"/>
                  </a:cubicBezTo>
                  <a:cubicBezTo>
                    <a:pt x="171" y="48"/>
                    <a:pt x="171" y="47"/>
                    <a:pt x="171" y="46"/>
                  </a:cubicBezTo>
                  <a:cubicBezTo>
                    <a:pt x="171" y="46"/>
                    <a:pt x="170" y="45"/>
                    <a:pt x="170" y="45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9" y="44"/>
                    <a:pt x="168" y="42"/>
                    <a:pt x="168" y="42"/>
                  </a:cubicBezTo>
                  <a:cubicBezTo>
                    <a:pt x="167" y="43"/>
                    <a:pt x="166" y="43"/>
                    <a:pt x="166" y="43"/>
                  </a:cubicBezTo>
                  <a:cubicBezTo>
                    <a:pt x="166" y="43"/>
                    <a:pt x="166" y="45"/>
                    <a:pt x="166" y="45"/>
                  </a:cubicBezTo>
                  <a:cubicBezTo>
                    <a:pt x="165" y="46"/>
                    <a:pt x="164" y="46"/>
                    <a:pt x="164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6"/>
                    <a:pt x="163" y="46"/>
                    <a:pt x="163" y="46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59" y="50"/>
                    <a:pt x="158" y="50"/>
                  </a:cubicBezTo>
                  <a:cubicBezTo>
                    <a:pt x="158" y="50"/>
                    <a:pt x="156" y="50"/>
                    <a:pt x="156" y="50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4"/>
                    <a:pt x="149" y="44"/>
                    <a:pt x="149" y="44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8" y="40"/>
                    <a:pt x="134" y="40"/>
                    <a:pt x="134" y="40"/>
                  </a:cubicBezTo>
                  <a:cubicBezTo>
                    <a:pt x="134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7"/>
                    <a:pt x="134" y="37"/>
                    <a:pt x="134" y="37"/>
                  </a:cubicBezTo>
                  <a:cubicBezTo>
                    <a:pt x="134" y="37"/>
                    <a:pt x="133" y="36"/>
                    <a:pt x="133" y="36"/>
                  </a:cubicBezTo>
                  <a:cubicBezTo>
                    <a:pt x="133" y="36"/>
                    <a:pt x="133" y="35"/>
                    <a:pt x="133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3" y="35"/>
                    <a:pt x="133" y="34"/>
                    <a:pt x="133" y="34"/>
                  </a:cubicBezTo>
                  <a:cubicBezTo>
                    <a:pt x="133" y="34"/>
                    <a:pt x="133" y="34"/>
                    <a:pt x="133" y="34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6"/>
                    <a:pt x="137" y="26"/>
                  </a:cubicBezTo>
                  <a:cubicBezTo>
                    <a:pt x="137" y="25"/>
                    <a:pt x="137" y="24"/>
                    <a:pt x="137" y="24"/>
                  </a:cubicBezTo>
                  <a:cubicBezTo>
                    <a:pt x="139" y="23"/>
                    <a:pt x="139" y="23"/>
                    <a:pt x="139" y="23"/>
                  </a:cubicBezTo>
                  <a:cubicBezTo>
                    <a:pt x="139" y="23"/>
                    <a:pt x="140" y="22"/>
                    <a:pt x="140" y="22"/>
                  </a:cubicBezTo>
                  <a:cubicBezTo>
                    <a:pt x="140" y="21"/>
                    <a:pt x="139" y="20"/>
                    <a:pt x="139" y="20"/>
                  </a:cubicBezTo>
                  <a:cubicBezTo>
                    <a:pt x="139" y="19"/>
                    <a:pt x="140" y="18"/>
                    <a:pt x="140" y="18"/>
                  </a:cubicBezTo>
                  <a:cubicBezTo>
                    <a:pt x="139" y="18"/>
                    <a:pt x="139" y="17"/>
                    <a:pt x="138" y="17"/>
                  </a:cubicBezTo>
                  <a:cubicBezTo>
                    <a:pt x="138" y="17"/>
                    <a:pt x="137" y="17"/>
                    <a:pt x="137" y="16"/>
                  </a:cubicBezTo>
                  <a:cubicBezTo>
                    <a:pt x="137" y="16"/>
                    <a:pt x="136" y="15"/>
                    <a:pt x="136" y="15"/>
                  </a:cubicBezTo>
                  <a:cubicBezTo>
                    <a:pt x="136" y="15"/>
                    <a:pt x="136" y="13"/>
                    <a:pt x="135" y="13"/>
                  </a:cubicBezTo>
                  <a:cubicBezTo>
                    <a:pt x="135" y="13"/>
                    <a:pt x="134" y="13"/>
                    <a:pt x="133" y="12"/>
                  </a:cubicBezTo>
                  <a:cubicBezTo>
                    <a:pt x="132" y="12"/>
                    <a:pt x="131" y="11"/>
                    <a:pt x="131" y="11"/>
                  </a:cubicBezTo>
                  <a:cubicBezTo>
                    <a:pt x="130" y="11"/>
                    <a:pt x="128" y="9"/>
                    <a:pt x="128" y="9"/>
                  </a:cubicBezTo>
                  <a:cubicBezTo>
                    <a:pt x="128" y="9"/>
                    <a:pt x="128" y="9"/>
                    <a:pt x="127" y="9"/>
                  </a:cubicBezTo>
                  <a:cubicBezTo>
                    <a:pt x="127" y="9"/>
                    <a:pt x="126" y="8"/>
                    <a:pt x="126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4" y="8"/>
                    <a:pt x="124" y="8"/>
                    <a:pt x="123" y="7"/>
                  </a:cubicBezTo>
                  <a:cubicBezTo>
                    <a:pt x="121" y="7"/>
                    <a:pt x="122" y="7"/>
                    <a:pt x="120" y="7"/>
                  </a:cubicBezTo>
                  <a:cubicBezTo>
                    <a:pt x="119" y="7"/>
                    <a:pt x="118" y="7"/>
                    <a:pt x="118" y="7"/>
                  </a:cubicBezTo>
                  <a:cubicBezTo>
                    <a:pt x="118" y="7"/>
                    <a:pt x="117" y="6"/>
                    <a:pt x="115" y="6"/>
                  </a:cubicBezTo>
                  <a:cubicBezTo>
                    <a:pt x="114" y="7"/>
                    <a:pt x="112" y="8"/>
                    <a:pt x="111" y="8"/>
                  </a:cubicBezTo>
                  <a:cubicBezTo>
                    <a:pt x="111" y="8"/>
                    <a:pt x="110" y="7"/>
                    <a:pt x="110" y="7"/>
                  </a:cubicBezTo>
                  <a:cubicBezTo>
                    <a:pt x="110" y="7"/>
                    <a:pt x="110" y="6"/>
                    <a:pt x="110" y="6"/>
                  </a:cubicBezTo>
                  <a:cubicBezTo>
                    <a:pt x="110" y="6"/>
                    <a:pt x="109" y="5"/>
                    <a:pt x="108" y="4"/>
                  </a:cubicBezTo>
                  <a:cubicBezTo>
                    <a:pt x="108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5"/>
                  </a:cubicBezTo>
                  <a:cubicBezTo>
                    <a:pt x="107" y="6"/>
                    <a:pt x="109" y="6"/>
                    <a:pt x="107" y="6"/>
                  </a:cubicBezTo>
                  <a:cubicBezTo>
                    <a:pt x="106" y="5"/>
                    <a:pt x="105" y="5"/>
                    <a:pt x="105" y="5"/>
                  </a:cubicBezTo>
                  <a:cubicBezTo>
                    <a:pt x="102" y="6"/>
                    <a:pt x="102" y="6"/>
                    <a:pt x="102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5"/>
                    <a:pt x="104" y="5"/>
                    <a:pt x="104" y="5"/>
                  </a:cubicBezTo>
                  <a:cubicBezTo>
                    <a:pt x="104" y="4"/>
                    <a:pt x="104" y="4"/>
                    <a:pt x="104" y="4"/>
                  </a:cubicBezTo>
                  <a:cubicBezTo>
                    <a:pt x="104" y="4"/>
                    <a:pt x="104" y="3"/>
                    <a:pt x="104" y="3"/>
                  </a:cubicBezTo>
                  <a:cubicBezTo>
                    <a:pt x="105" y="3"/>
                    <a:pt x="106" y="2"/>
                    <a:pt x="105" y="2"/>
                  </a:cubicBezTo>
                  <a:cubicBezTo>
                    <a:pt x="104" y="2"/>
                    <a:pt x="103" y="2"/>
                    <a:pt x="103" y="2"/>
                  </a:cubicBezTo>
                  <a:cubicBezTo>
                    <a:pt x="103" y="1"/>
                    <a:pt x="103" y="1"/>
                    <a:pt x="103" y="1"/>
                  </a:cubicBezTo>
                  <a:cubicBezTo>
                    <a:pt x="103" y="1"/>
                    <a:pt x="102" y="0"/>
                    <a:pt x="102" y="0"/>
                  </a:cubicBezTo>
                  <a:cubicBezTo>
                    <a:pt x="102" y="1"/>
                    <a:pt x="102" y="2"/>
                    <a:pt x="102" y="2"/>
                  </a:cubicBezTo>
                  <a:cubicBezTo>
                    <a:pt x="101" y="2"/>
                    <a:pt x="101" y="2"/>
                    <a:pt x="101" y="1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0" y="0"/>
                    <a:pt x="99" y="0"/>
                    <a:pt x="99" y="0"/>
                  </a:cubicBezTo>
                  <a:cubicBezTo>
                    <a:pt x="99" y="0"/>
                    <a:pt x="100" y="1"/>
                    <a:pt x="98" y="1"/>
                  </a:cubicBezTo>
                  <a:cubicBezTo>
                    <a:pt x="97" y="1"/>
                    <a:pt x="96" y="2"/>
                    <a:pt x="95" y="2"/>
                  </a:cubicBezTo>
                  <a:cubicBezTo>
                    <a:pt x="94" y="3"/>
                    <a:pt x="94" y="4"/>
                    <a:pt x="94" y="4"/>
                  </a:cubicBezTo>
                  <a:cubicBezTo>
                    <a:pt x="94" y="5"/>
                    <a:pt x="92" y="5"/>
                    <a:pt x="92" y="6"/>
                  </a:cubicBezTo>
                  <a:cubicBezTo>
                    <a:pt x="93" y="6"/>
                    <a:pt x="92" y="6"/>
                    <a:pt x="94" y="7"/>
                  </a:cubicBezTo>
                  <a:cubicBezTo>
                    <a:pt x="95" y="7"/>
                    <a:pt x="95" y="7"/>
                    <a:pt x="96" y="7"/>
                  </a:cubicBezTo>
                  <a:cubicBezTo>
                    <a:pt x="97" y="8"/>
                    <a:pt x="98" y="7"/>
                    <a:pt x="98" y="7"/>
                  </a:cubicBezTo>
                  <a:cubicBezTo>
                    <a:pt x="98" y="7"/>
                    <a:pt x="98" y="7"/>
                    <a:pt x="99" y="8"/>
                  </a:cubicBezTo>
                  <a:cubicBezTo>
                    <a:pt x="99" y="8"/>
                    <a:pt x="100" y="7"/>
                    <a:pt x="100" y="8"/>
                  </a:cubicBezTo>
                  <a:cubicBezTo>
                    <a:pt x="100" y="9"/>
                    <a:pt x="101" y="10"/>
                    <a:pt x="100" y="10"/>
                  </a:cubicBezTo>
                  <a:cubicBezTo>
                    <a:pt x="99" y="10"/>
                    <a:pt x="98" y="11"/>
                    <a:pt x="98" y="10"/>
                  </a:cubicBezTo>
                  <a:cubicBezTo>
                    <a:pt x="98" y="10"/>
                    <a:pt x="98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2"/>
                    <a:pt x="94" y="12"/>
                  </a:cubicBezTo>
                  <a:cubicBezTo>
                    <a:pt x="93" y="12"/>
                    <a:pt x="94" y="12"/>
                    <a:pt x="92" y="12"/>
                  </a:cubicBezTo>
                  <a:cubicBezTo>
                    <a:pt x="90" y="12"/>
                    <a:pt x="90" y="11"/>
                    <a:pt x="89" y="11"/>
                  </a:cubicBezTo>
                  <a:cubicBezTo>
                    <a:pt x="89" y="11"/>
                    <a:pt x="89" y="11"/>
                    <a:pt x="88" y="11"/>
                  </a:cubicBezTo>
                  <a:cubicBezTo>
                    <a:pt x="88" y="11"/>
                    <a:pt x="86" y="9"/>
                    <a:pt x="85" y="11"/>
                  </a:cubicBezTo>
                  <a:cubicBezTo>
                    <a:pt x="84" y="12"/>
                    <a:pt x="83" y="13"/>
                    <a:pt x="83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79" y="13"/>
                    <a:pt x="78" y="13"/>
                  </a:cubicBezTo>
                  <a:cubicBezTo>
                    <a:pt x="77" y="13"/>
                    <a:pt x="76" y="13"/>
                    <a:pt x="76" y="13"/>
                  </a:cubicBezTo>
                  <a:cubicBezTo>
                    <a:pt x="75" y="14"/>
                    <a:pt x="74" y="11"/>
                    <a:pt x="74" y="11"/>
                  </a:cubicBezTo>
                  <a:cubicBezTo>
                    <a:pt x="74" y="11"/>
                    <a:pt x="75" y="9"/>
                    <a:pt x="72" y="11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7" y="13"/>
                    <a:pt x="66" y="14"/>
                    <a:pt x="66" y="14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6" y="13"/>
                    <a:pt x="66" y="12"/>
                    <a:pt x="66" y="12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3" y="12"/>
                    <a:pt x="62" y="12"/>
                  </a:cubicBezTo>
                  <a:cubicBezTo>
                    <a:pt x="62" y="12"/>
                    <a:pt x="60" y="12"/>
                    <a:pt x="60" y="12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4"/>
                    <a:pt x="59" y="14"/>
                  </a:cubicBezTo>
                  <a:cubicBezTo>
                    <a:pt x="59" y="14"/>
                    <a:pt x="59" y="15"/>
                    <a:pt x="59" y="15"/>
                  </a:cubicBezTo>
                  <a:cubicBezTo>
                    <a:pt x="59" y="15"/>
                    <a:pt x="59" y="16"/>
                    <a:pt x="59" y="16"/>
                  </a:cubicBezTo>
                  <a:cubicBezTo>
                    <a:pt x="59" y="16"/>
                    <a:pt x="58" y="16"/>
                    <a:pt x="58" y="16"/>
                  </a:cubicBezTo>
                  <a:cubicBezTo>
                    <a:pt x="58" y="16"/>
                    <a:pt x="57" y="16"/>
                    <a:pt x="57" y="16"/>
                  </a:cubicBezTo>
                  <a:cubicBezTo>
                    <a:pt x="57" y="16"/>
                    <a:pt x="56" y="18"/>
                    <a:pt x="56" y="18"/>
                  </a:cubicBezTo>
                  <a:cubicBezTo>
                    <a:pt x="56" y="18"/>
                    <a:pt x="56" y="19"/>
                    <a:pt x="56" y="19"/>
                  </a:cubicBezTo>
                  <a:cubicBezTo>
                    <a:pt x="56" y="19"/>
                    <a:pt x="56" y="19"/>
                    <a:pt x="56" y="20"/>
                  </a:cubicBezTo>
                  <a:cubicBezTo>
                    <a:pt x="55" y="20"/>
                    <a:pt x="54" y="20"/>
                    <a:pt x="54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2" y="20"/>
                    <a:pt x="51" y="20"/>
                    <a:pt x="51" y="20"/>
                  </a:cubicBezTo>
                  <a:cubicBezTo>
                    <a:pt x="50" y="20"/>
                    <a:pt x="50" y="21"/>
                    <a:pt x="50" y="21"/>
                  </a:cubicBezTo>
                  <a:cubicBezTo>
                    <a:pt x="50" y="21"/>
                    <a:pt x="48" y="20"/>
                    <a:pt x="48" y="20"/>
                  </a:cubicBezTo>
                  <a:cubicBezTo>
                    <a:pt x="47" y="20"/>
                    <a:pt x="47" y="19"/>
                    <a:pt x="47" y="18"/>
                  </a:cubicBezTo>
                  <a:cubicBezTo>
                    <a:pt x="47" y="18"/>
                    <a:pt x="46" y="16"/>
                    <a:pt x="46" y="16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0" y="18"/>
                    <a:pt x="41" y="19"/>
                    <a:pt x="41" y="19"/>
                  </a:cubicBezTo>
                  <a:cubicBezTo>
                    <a:pt x="41" y="19"/>
                    <a:pt x="40" y="19"/>
                    <a:pt x="40" y="19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7" y="22"/>
                    <a:pt x="37" y="22"/>
                  </a:cubicBezTo>
                  <a:cubicBezTo>
                    <a:pt x="37" y="23"/>
                    <a:pt x="36" y="23"/>
                    <a:pt x="36" y="23"/>
                  </a:cubicBezTo>
                  <a:cubicBezTo>
                    <a:pt x="36" y="23"/>
                    <a:pt x="35" y="23"/>
                    <a:pt x="36" y="24"/>
                  </a:cubicBezTo>
                  <a:cubicBezTo>
                    <a:pt x="37" y="24"/>
                    <a:pt x="38" y="24"/>
                    <a:pt x="38" y="24"/>
                  </a:cubicBezTo>
                  <a:cubicBezTo>
                    <a:pt x="39" y="24"/>
                    <a:pt x="40" y="24"/>
                    <a:pt x="40" y="24"/>
                  </a:cubicBezTo>
                  <a:cubicBezTo>
                    <a:pt x="40" y="24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1" y="27"/>
                    <a:pt x="41" y="27"/>
                  </a:cubicBezTo>
                  <a:cubicBezTo>
                    <a:pt x="40" y="28"/>
                    <a:pt x="39" y="28"/>
                    <a:pt x="39" y="28"/>
                  </a:cubicBezTo>
                  <a:cubicBezTo>
                    <a:pt x="38" y="29"/>
                    <a:pt x="38" y="29"/>
                    <a:pt x="38" y="30"/>
                  </a:cubicBezTo>
                  <a:cubicBezTo>
                    <a:pt x="38" y="31"/>
                    <a:pt x="37" y="33"/>
                    <a:pt x="37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5" y="45"/>
                    <a:pt x="25" y="45"/>
                  </a:cubicBezTo>
                  <a:cubicBezTo>
                    <a:pt x="24" y="45"/>
                    <a:pt x="23" y="46"/>
                    <a:pt x="23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0" y="46"/>
                    <a:pt x="19" y="47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9"/>
                    <a:pt x="20" y="50"/>
                    <a:pt x="20" y="50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0" y="52"/>
                    <a:pt x="19" y="52"/>
                    <a:pt x="19" y="53"/>
                  </a:cubicBezTo>
                  <a:cubicBezTo>
                    <a:pt x="19" y="53"/>
                    <a:pt x="19" y="54"/>
                    <a:pt x="19" y="54"/>
                  </a:cubicBezTo>
                  <a:cubicBezTo>
                    <a:pt x="19" y="54"/>
                    <a:pt x="19" y="55"/>
                    <a:pt x="19" y="55"/>
                  </a:cubicBezTo>
                  <a:cubicBezTo>
                    <a:pt x="19" y="55"/>
                    <a:pt x="19" y="56"/>
                    <a:pt x="19" y="56"/>
                  </a:cubicBezTo>
                  <a:cubicBezTo>
                    <a:pt x="19" y="56"/>
                    <a:pt x="19" y="57"/>
                    <a:pt x="18" y="58"/>
                  </a:cubicBezTo>
                  <a:cubicBezTo>
                    <a:pt x="18" y="58"/>
                    <a:pt x="17" y="59"/>
                    <a:pt x="17" y="59"/>
                  </a:cubicBezTo>
                  <a:cubicBezTo>
                    <a:pt x="17" y="59"/>
                    <a:pt x="15" y="59"/>
                    <a:pt x="15" y="59"/>
                  </a:cubicBezTo>
                  <a:cubicBezTo>
                    <a:pt x="15" y="60"/>
                    <a:pt x="13" y="60"/>
                    <a:pt x="13" y="60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7" y="66"/>
                    <a:pt x="7" y="67"/>
                    <a:pt x="7" y="67"/>
                  </a:cubicBezTo>
                  <a:cubicBezTo>
                    <a:pt x="7" y="67"/>
                    <a:pt x="7" y="69"/>
                    <a:pt x="7" y="69"/>
                  </a:cubicBezTo>
                  <a:cubicBezTo>
                    <a:pt x="7" y="70"/>
                    <a:pt x="6" y="71"/>
                    <a:pt x="6" y="71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4" y="84"/>
                    <a:pt x="3" y="85"/>
                    <a:pt x="2" y="85"/>
                  </a:cubicBezTo>
                  <a:cubicBezTo>
                    <a:pt x="2" y="85"/>
                    <a:pt x="1" y="86"/>
                    <a:pt x="1" y="86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9" y="89"/>
                    <a:pt x="9" y="89"/>
                    <a:pt x="9" y="89"/>
                  </a:cubicBezTo>
                  <a:cubicBezTo>
                    <a:pt x="9" y="89"/>
                    <a:pt x="9" y="88"/>
                    <a:pt x="10" y="87"/>
                  </a:cubicBezTo>
                  <a:cubicBezTo>
                    <a:pt x="11" y="86"/>
                    <a:pt x="12" y="86"/>
                    <a:pt x="12" y="86"/>
                  </a:cubicBezTo>
                  <a:cubicBezTo>
                    <a:pt x="13" y="84"/>
                    <a:pt x="13" y="84"/>
                    <a:pt x="13" y="84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1"/>
                    <a:pt x="10" y="80"/>
                    <a:pt x="10" y="80"/>
                  </a:cubicBezTo>
                  <a:cubicBezTo>
                    <a:pt x="11" y="79"/>
                    <a:pt x="12" y="77"/>
                    <a:pt x="12" y="77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21" y="73"/>
                    <a:pt x="21" y="73"/>
                    <a:pt x="21" y="73"/>
                  </a:cubicBezTo>
                  <a:cubicBezTo>
                    <a:pt x="21" y="73"/>
                    <a:pt x="24" y="73"/>
                    <a:pt x="24" y="73"/>
                  </a:cubicBezTo>
                  <a:cubicBezTo>
                    <a:pt x="24" y="73"/>
                    <a:pt x="28" y="73"/>
                    <a:pt x="28" y="73"/>
                  </a:cubicBezTo>
                  <a:lnTo>
                    <a:pt x="31" y="7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2" name="Freeform 51"/>
            <p:cNvSpPr>
              <a:spLocks/>
            </p:cNvSpPr>
            <p:nvPr/>
          </p:nvSpPr>
          <p:spPr bwMode="auto">
            <a:xfrm>
              <a:off x="5753789" y="1798916"/>
              <a:ext cx="494744" cy="296186"/>
            </a:xfrm>
            <a:custGeom>
              <a:avLst/>
              <a:gdLst>
                <a:gd name="T0" fmla="*/ 31 w 217"/>
                <a:gd name="T1" fmla="*/ 35 h 134"/>
                <a:gd name="T2" fmla="*/ 42 w 217"/>
                <a:gd name="T3" fmla="*/ 43 h 134"/>
                <a:gd name="T4" fmla="*/ 55 w 217"/>
                <a:gd name="T5" fmla="*/ 53 h 134"/>
                <a:gd name="T6" fmla="*/ 66 w 217"/>
                <a:gd name="T7" fmla="*/ 68 h 134"/>
                <a:gd name="T8" fmla="*/ 83 w 217"/>
                <a:gd name="T9" fmla="*/ 64 h 134"/>
                <a:gd name="T10" fmla="*/ 87 w 217"/>
                <a:gd name="T11" fmla="*/ 37 h 134"/>
                <a:gd name="T12" fmla="*/ 83 w 217"/>
                <a:gd name="T13" fmla="*/ 16 h 134"/>
                <a:gd name="T14" fmla="*/ 99 w 217"/>
                <a:gd name="T15" fmla="*/ 3 h 134"/>
                <a:gd name="T16" fmla="*/ 112 w 217"/>
                <a:gd name="T17" fmla="*/ 2 h 134"/>
                <a:gd name="T18" fmla="*/ 125 w 217"/>
                <a:gd name="T19" fmla="*/ 5 h 134"/>
                <a:gd name="T20" fmla="*/ 142 w 217"/>
                <a:gd name="T21" fmla="*/ 17 h 134"/>
                <a:gd name="T22" fmla="*/ 152 w 217"/>
                <a:gd name="T23" fmla="*/ 17 h 134"/>
                <a:gd name="T24" fmla="*/ 159 w 217"/>
                <a:gd name="T25" fmla="*/ 11 h 134"/>
                <a:gd name="T26" fmla="*/ 177 w 217"/>
                <a:gd name="T27" fmla="*/ 11 h 134"/>
                <a:gd name="T28" fmla="*/ 184 w 217"/>
                <a:gd name="T29" fmla="*/ 18 h 134"/>
                <a:gd name="T30" fmla="*/ 192 w 217"/>
                <a:gd name="T31" fmla="*/ 31 h 134"/>
                <a:gd name="T32" fmla="*/ 192 w 217"/>
                <a:gd name="T33" fmla="*/ 46 h 134"/>
                <a:gd name="T34" fmla="*/ 198 w 217"/>
                <a:gd name="T35" fmla="*/ 49 h 134"/>
                <a:gd name="T36" fmla="*/ 206 w 217"/>
                <a:gd name="T37" fmla="*/ 58 h 134"/>
                <a:gd name="T38" fmla="*/ 212 w 217"/>
                <a:gd name="T39" fmla="*/ 66 h 134"/>
                <a:gd name="T40" fmla="*/ 216 w 217"/>
                <a:gd name="T41" fmla="*/ 78 h 134"/>
                <a:gd name="T42" fmla="*/ 211 w 217"/>
                <a:gd name="T43" fmla="*/ 83 h 134"/>
                <a:gd name="T44" fmla="*/ 207 w 217"/>
                <a:gd name="T45" fmla="*/ 100 h 134"/>
                <a:gd name="T46" fmla="*/ 192 w 217"/>
                <a:gd name="T47" fmla="*/ 103 h 134"/>
                <a:gd name="T48" fmla="*/ 185 w 217"/>
                <a:gd name="T49" fmla="*/ 112 h 134"/>
                <a:gd name="T50" fmla="*/ 177 w 217"/>
                <a:gd name="T51" fmla="*/ 115 h 134"/>
                <a:gd name="T52" fmla="*/ 165 w 217"/>
                <a:gd name="T53" fmla="*/ 114 h 134"/>
                <a:gd name="T54" fmla="*/ 157 w 217"/>
                <a:gd name="T55" fmla="*/ 105 h 134"/>
                <a:gd name="T56" fmla="*/ 146 w 217"/>
                <a:gd name="T57" fmla="*/ 101 h 134"/>
                <a:gd name="T58" fmla="*/ 139 w 217"/>
                <a:gd name="T59" fmla="*/ 97 h 134"/>
                <a:gd name="T60" fmla="*/ 124 w 217"/>
                <a:gd name="T61" fmla="*/ 97 h 134"/>
                <a:gd name="T62" fmla="*/ 117 w 217"/>
                <a:gd name="T63" fmla="*/ 87 h 134"/>
                <a:gd name="T64" fmla="*/ 108 w 217"/>
                <a:gd name="T65" fmla="*/ 99 h 134"/>
                <a:gd name="T66" fmla="*/ 94 w 217"/>
                <a:gd name="T67" fmla="*/ 100 h 134"/>
                <a:gd name="T68" fmla="*/ 80 w 217"/>
                <a:gd name="T69" fmla="*/ 100 h 134"/>
                <a:gd name="T70" fmla="*/ 67 w 217"/>
                <a:gd name="T71" fmla="*/ 107 h 134"/>
                <a:gd name="T72" fmla="*/ 55 w 217"/>
                <a:gd name="T73" fmla="*/ 104 h 134"/>
                <a:gd name="T74" fmla="*/ 34 w 217"/>
                <a:gd name="T75" fmla="*/ 106 h 134"/>
                <a:gd name="T76" fmla="*/ 21 w 217"/>
                <a:gd name="T77" fmla="*/ 113 h 134"/>
                <a:gd name="T78" fmla="*/ 14 w 217"/>
                <a:gd name="T79" fmla="*/ 122 h 134"/>
                <a:gd name="T80" fmla="*/ 9 w 217"/>
                <a:gd name="T81" fmla="*/ 131 h 134"/>
                <a:gd name="T82" fmla="*/ 5 w 217"/>
                <a:gd name="T83" fmla="*/ 128 h 134"/>
                <a:gd name="T84" fmla="*/ 3 w 217"/>
                <a:gd name="T85" fmla="*/ 108 h 134"/>
                <a:gd name="T86" fmla="*/ 7 w 217"/>
                <a:gd name="T87" fmla="*/ 83 h 134"/>
                <a:gd name="T88" fmla="*/ 8 w 217"/>
                <a:gd name="T89" fmla="*/ 60 h 134"/>
                <a:gd name="T90" fmla="*/ 19 w 217"/>
                <a:gd name="T91" fmla="*/ 45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7" h="134">
                  <a:moveTo>
                    <a:pt x="19" y="45"/>
                  </a:moveTo>
                  <a:cubicBezTo>
                    <a:pt x="24" y="40"/>
                    <a:pt x="24" y="40"/>
                    <a:pt x="24" y="40"/>
                  </a:cubicBezTo>
                  <a:cubicBezTo>
                    <a:pt x="24" y="40"/>
                    <a:pt x="30" y="35"/>
                    <a:pt x="31" y="35"/>
                  </a:cubicBezTo>
                  <a:cubicBezTo>
                    <a:pt x="33" y="34"/>
                    <a:pt x="36" y="32"/>
                    <a:pt x="36" y="33"/>
                  </a:cubicBezTo>
                  <a:cubicBezTo>
                    <a:pt x="36" y="34"/>
                    <a:pt x="37" y="41"/>
                    <a:pt x="37" y="41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5"/>
                    <a:pt x="56" y="58"/>
                  </a:cubicBezTo>
                  <a:cubicBezTo>
                    <a:pt x="59" y="61"/>
                    <a:pt x="60" y="61"/>
                    <a:pt x="61" y="64"/>
                  </a:cubicBezTo>
                  <a:cubicBezTo>
                    <a:pt x="62" y="66"/>
                    <a:pt x="66" y="68"/>
                    <a:pt x="66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1" y="69"/>
                    <a:pt x="76" y="71"/>
                    <a:pt x="77" y="70"/>
                  </a:cubicBezTo>
                  <a:cubicBezTo>
                    <a:pt x="78" y="69"/>
                    <a:pt x="83" y="65"/>
                    <a:pt x="83" y="64"/>
                  </a:cubicBezTo>
                  <a:cubicBezTo>
                    <a:pt x="84" y="63"/>
                    <a:pt x="87" y="59"/>
                    <a:pt x="88" y="58"/>
                  </a:cubicBezTo>
                  <a:cubicBezTo>
                    <a:pt x="89" y="57"/>
                    <a:pt x="92" y="50"/>
                    <a:pt x="92" y="49"/>
                  </a:cubicBezTo>
                  <a:cubicBezTo>
                    <a:pt x="92" y="47"/>
                    <a:pt x="88" y="39"/>
                    <a:pt x="87" y="37"/>
                  </a:cubicBezTo>
                  <a:cubicBezTo>
                    <a:pt x="87" y="35"/>
                    <a:pt x="86" y="29"/>
                    <a:pt x="86" y="29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16"/>
                    <a:pt x="83" y="16"/>
                  </a:cubicBezTo>
                  <a:cubicBezTo>
                    <a:pt x="84" y="15"/>
                    <a:pt x="89" y="11"/>
                    <a:pt x="89" y="11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8" y="2"/>
                    <a:pt x="108" y="2"/>
                    <a:pt x="108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30" y="7"/>
                    <a:pt x="130" y="7"/>
                    <a:pt x="130" y="7"/>
                  </a:cubicBezTo>
                  <a:cubicBezTo>
                    <a:pt x="139" y="13"/>
                    <a:pt x="139" y="13"/>
                    <a:pt x="139" y="13"/>
                  </a:cubicBezTo>
                  <a:cubicBezTo>
                    <a:pt x="142" y="17"/>
                    <a:pt x="142" y="17"/>
                    <a:pt x="142" y="17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7" y="20"/>
                    <a:pt x="149" y="19"/>
                  </a:cubicBezTo>
                  <a:cubicBezTo>
                    <a:pt x="150" y="19"/>
                    <a:pt x="151" y="18"/>
                    <a:pt x="152" y="17"/>
                  </a:cubicBezTo>
                  <a:cubicBezTo>
                    <a:pt x="154" y="16"/>
                    <a:pt x="155" y="14"/>
                    <a:pt x="155" y="14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9" y="11"/>
                    <a:pt x="159" y="11"/>
                    <a:pt x="159" y="11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1" y="13"/>
                    <a:pt x="171" y="13"/>
                    <a:pt x="171" y="13"/>
                  </a:cubicBezTo>
                  <a:cubicBezTo>
                    <a:pt x="177" y="11"/>
                    <a:pt x="177" y="11"/>
                    <a:pt x="177" y="11"/>
                  </a:cubicBezTo>
                  <a:cubicBezTo>
                    <a:pt x="180" y="14"/>
                    <a:pt x="180" y="14"/>
                    <a:pt x="180" y="14"/>
                  </a:cubicBezTo>
                  <a:cubicBezTo>
                    <a:pt x="180" y="17"/>
                    <a:pt x="180" y="17"/>
                    <a:pt x="180" y="17"/>
                  </a:cubicBezTo>
                  <a:cubicBezTo>
                    <a:pt x="184" y="18"/>
                    <a:pt x="184" y="18"/>
                    <a:pt x="184" y="18"/>
                  </a:cubicBezTo>
                  <a:cubicBezTo>
                    <a:pt x="184" y="18"/>
                    <a:pt x="187" y="20"/>
                    <a:pt x="188" y="20"/>
                  </a:cubicBezTo>
                  <a:cubicBezTo>
                    <a:pt x="189" y="20"/>
                    <a:pt x="191" y="21"/>
                    <a:pt x="191" y="21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0" y="34"/>
                    <a:pt x="190" y="34"/>
                    <a:pt x="190" y="34"/>
                  </a:cubicBezTo>
                  <a:cubicBezTo>
                    <a:pt x="192" y="42"/>
                    <a:pt x="192" y="42"/>
                    <a:pt x="192" y="42"/>
                  </a:cubicBezTo>
                  <a:cubicBezTo>
                    <a:pt x="192" y="46"/>
                    <a:pt x="192" y="46"/>
                    <a:pt x="192" y="46"/>
                  </a:cubicBezTo>
                  <a:cubicBezTo>
                    <a:pt x="196" y="43"/>
                    <a:pt x="196" y="43"/>
                    <a:pt x="196" y="43"/>
                  </a:cubicBezTo>
                  <a:cubicBezTo>
                    <a:pt x="200" y="46"/>
                    <a:pt x="200" y="46"/>
                    <a:pt x="200" y="46"/>
                  </a:cubicBezTo>
                  <a:cubicBezTo>
                    <a:pt x="198" y="49"/>
                    <a:pt x="198" y="49"/>
                    <a:pt x="198" y="49"/>
                  </a:cubicBezTo>
                  <a:cubicBezTo>
                    <a:pt x="203" y="53"/>
                    <a:pt x="203" y="53"/>
                    <a:pt x="203" y="53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6" y="58"/>
                    <a:pt x="207" y="59"/>
                    <a:pt x="208" y="59"/>
                  </a:cubicBezTo>
                  <a:cubicBezTo>
                    <a:pt x="209" y="60"/>
                    <a:pt x="211" y="61"/>
                    <a:pt x="211" y="61"/>
                  </a:cubicBezTo>
                  <a:cubicBezTo>
                    <a:pt x="211" y="61"/>
                    <a:pt x="212" y="64"/>
                    <a:pt x="212" y="66"/>
                  </a:cubicBezTo>
                  <a:cubicBezTo>
                    <a:pt x="213" y="67"/>
                    <a:pt x="217" y="70"/>
                    <a:pt x="217" y="70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5"/>
                    <a:pt x="216" y="77"/>
                    <a:pt x="216" y="78"/>
                  </a:cubicBezTo>
                  <a:cubicBezTo>
                    <a:pt x="216" y="79"/>
                    <a:pt x="216" y="80"/>
                    <a:pt x="216" y="81"/>
                  </a:cubicBezTo>
                  <a:cubicBezTo>
                    <a:pt x="216" y="80"/>
                    <a:pt x="216" y="80"/>
                    <a:pt x="216" y="80"/>
                  </a:cubicBezTo>
                  <a:cubicBezTo>
                    <a:pt x="211" y="83"/>
                    <a:pt x="211" y="83"/>
                    <a:pt x="211" y="83"/>
                  </a:cubicBezTo>
                  <a:cubicBezTo>
                    <a:pt x="210" y="90"/>
                    <a:pt x="210" y="90"/>
                    <a:pt x="210" y="90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5" y="103"/>
                    <a:pt x="205" y="103"/>
                    <a:pt x="205" y="103"/>
                  </a:cubicBezTo>
                  <a:cubicBezTo>
                    <a:pt x="197" y="103"/>
                    <a:pt x="197" y="103"/>
                    <a:pt x="197" y="103"/>
                  </a:cubicBezTo>
                  <a:cubicBezTo>
                    <a:pt x="197" y="103"/>
                    <a:pt x="196" y="103"/>
                    <a:pt x="192" y="103"/>
                  </a:cubicBezTo>
                  <a:cubicBezTo>
                    <a:pt x="188" y="103"/>
                    <a:pt x="189" y="103"/>
                    <a:pt x="189" y="103"/>
                  </a:cubicBezTo>
                  <a:cubicBezTo>
                    <a:pt x="186" y="106"/>
                    <a:pt x="186" y="106"/>
                    <a:pt x="186" y="106"/>
                  </a:cubicBezTo>
                  <a:cubicBezTo>
                    <a:pt x="185" y="112"/>
                    <a:pt x="185" y="112"/>
                    <a:pt x="185" y="112"/>
                  </a:cubicBezTo>
                  <a:cubicBezTo>
                    <a:pt x="185" y="112"/>
                    <a:pt x="183" y="112"/>
                    <a:pt x="179" y="113"/>
                  </a:cubicBezTo>
                  <a:cubicBezTo>
                    <a:pt x="177" y="114"/>
                    <a:pt x="177" y="115"/>
                    <a:pt x="177" y="115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69" y="114"/>
                    <a:pt x="169" y="114"/>
                    <a:pt x="169" y="114"/>
                  </a:cubicBezTo>
                  <a:cubicBezTo>
                    <a:pt x="165" y="114"/>
                    <a:pt x="165" y="114"/>
                    <a:pt x="165" y="114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46" y="101"/>
                    <a:pt x="146" y="101"/>
                    <a:pt x="146" y="101"/>
                  </a:cubicBezTo>
                  <a:cubicBezTo>
                    <a:pt x="143" y="99"/>
                    <a:pt x="143" y="99"/>
                    <a:pt x="143" y="99"/>
                  </a:cubicBezTo>
                  <a:cubicBezTo>
                    <a:pt x="142" y="97"/>
                    <a:pt x="142" y="97"/>
                    <a:pt x="142" y="97"/>
                  </a:cubicBezTo>
                  <a:cubicBezTo>
                    <a:pt x="139" y="97"/>
                    <a:pt x="139" y="97"/>
                    <a:pt x="139" y="97"/>
                  </a:cubicBezTo>
                  <a:cubicBezTo>
                    <a:pt x="135" y="98"/>
                    <a:pt x="135" y="98"/>
                    <a:pt x="135" y="98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19" y="93"/>
                    <a:pt x="119" y="93"/>
                    <a:pt x="119" y="93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17" y="87"/>
                    <a:pt x="113" y="90"/>
                    <a:pt x="112" y="90"/>
                  </a:cubicBezTo>
                  <a:cubicBezTo>
                    <a:pt x="112" y="90"/>
                    <a:pt x="109" y="95"/>
                    <a:pt x="109" y="95"/>
                  </a:cubicBezTo>
                  <a:cubicBezTo>
                    <a:pt x="108" y="99"/>
                    <a:pt x="108" y="99"/>
                    <a:pt x="108" y="99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2" y="97"/>
                    <a:pt x="99" y="101"/>
                    <a:pt x="99" y="102"/>
                  </a:cubicBezTo>
                  <a:cubicBezTo>
                    <a:pt x="98" y="102"/>
                    <a:pt x="94" y="100"/>
                    <a:pt x="94" y="100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88" y="100"/>
                    <a:pt x="82" y="100"/>
                    <a:pt x="81" y="99"/>
                  </a:cubicBezTo>
                  <a:cubicBezTo>
                    <a:pt x="80" y="99"/>
                    <a:pt x="80" y="100"/>
                    <a:pt x="80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9" y="102"/>
                    <a:pt x="68" y="106"/>
                    <a:pt x="67" y="107"/>
                  </a:cubicBezTo>
                  <a:cubicBezTo>
                    <a:pt x="66" y="107"/>
                    <a:pt x="63" y="104"/>
                    <a:pt x="62" y="103"/>
                  </a:cubicBezTo>
                  <a:cubicBezTo>
                    <a:pt x="62" y="102"/>
                    <a:pt x="59" y="101"/>
                    <a:pt x="59" y="101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48" y="105"/>
                    <a:pt x="47" y="105"/>
                  </a:cubicBezTo>
                  <a:cubicBezTo>
                    <a:pt x="46" y="105"/>
                    <a:pt x="41" y="107"/>
                    <a:pt x="41" y="107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25" y="113"/>
                    <a:pt x="25" y="113"/>
                    <a:pt x="25" y="113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3" y="128"/>
                    <a:pt x="13" y="128"/>
                    <a:pt x="13" y="128"/>
                  </a:cubicBezTo>
                  <a:cubicBezTo>
                    <a:pt x="13" y="128"/>
                    <a:pt x="10" y="129"/>
                    <a:pt x="8" y="129"/>
                  </a:cubicBezTo>
                  <a:cubicBezTo>
                    <a:pt x="7" y="130"/>
                    <a:pt x="9" y="131"/>
                    <a:pt x="9" y="131"/>
                  </a:cubicBezTo>
                  <a:cubicBezTo>
                    <a:pt x="8" y="134"/>
                    <a:pt x="8" y="134"/>
                    <a:pt x="8" y="134"/>
                  </a:cubicBezTo>
                  <a:cubicBezTo>
                    <a:pt x="8" y="134"/>
                    <a:pt x="7" y="133"/>
                    <a:pt x="7" y="133"/>
                  </a:cubicBezTo>
                  <a:cubicBezTo>
                    <a:pt x="7" y="133"/>
                    <a:pt x="6" y="130"/>
                    <a:pt x="5" y="128"/>
                  </a:cubicBezTo>
                  <a:cubicBezTo>
                    <a:pt x="3" y="126"/>
                    <a:pt x="1" y="117"/>
                    <a:pt x="1" y="117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09"/>
                    <a:pt x="3" y="108"/>
                  </a:cubicBezTo>
                  <a:cubicBezTo>
                    <a:pt x="2" y="106"/>
                    <a:pt x="1" y="97"/>
                    <a:pt x="1" y="97"/>
                  </a:cubicBezTo>
                  <a:cubicBezTo>
                    <a:pt x="1" y="97"/>
                    <a:pt x="0" y="93"/>
                    <a:pt x="0" y="92"/>
                  </a:cubicBezTo>
                  <a:cubicBezTo>
                    <a:pt x="0" y="91"/>
                    <a:pt x="7" y="83"/>
                    <a:pt x="7" y="83"/>
                  </a:cubicBezTo>
                  <a:cubicBezTo>
                    <a:pt x="7" y="82"/>
                    <a:pt x="8" y="74"/>
                    <a:pt x="8" y="74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1" y="47"/>
                    <a:pt x="12" y="47"/>
                  </a:cubicBezTo>
                  <a:cubicBezTo>
                    <a:pt x="13" y="46"/>
                    <a:pt x="19" y="45"/>
                    <a:pt x="19" y="4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3" name="Freeform 61"/>
            <p:cNvSpPr>
              <a:spLocks noEditPoints="1"/>
            </p:cNvSpPr>
            <p:nvPr/>
          </p:nvSpPr>
          <p:spPr bwMode="auto">
            <a:xfrm>
              <a:off x="5535002" y="3399175"/>
              <a:ext cx="359514" cy="307906"/>
            </a:xfrm>
            <a:custGeom>
              <a:avLst/>
              <a:gdLst>
                <a:gd name="T0" fmla="*/ 132 w 158"/>
                <a:gd name="T1" fmla="*/ 9 h 139"/>
                <a:gd name="T2" fmla="*/ 138 w 158"/>
                <a:gd name="T3" fmla="*/ 25 h 139"/>
                <a:gd name="T4" fmla="*/ 135 w 158"/>
                <a:gd name="T5" fmla="*/ 42 h 139"/>
                <a:gd name="T6" fmla="*/ 151 w 158"/>
                <a:gd name="T7" fmla="*/ 49 h 139"/>
                <a:gd name="T8" fmla="*/ 152 w 158"/>
                <a:gd name="T9" fmla="*/ 59 h 139"/>
                <a:gd name="T10" fmla="*/ 149 w 158"/>
                <a:gd name="T11" fmla="*/ 65 h 139"/>
                <a:gd name="T12" fmla="*/ 151 w 158"/>
                <a:gd name="T13" fmla="*/ 79 h 139"/>
                <a:gd name="T14" fmla="*/ 141 w 158"/>
                <a:gd name="T15" fmla="*/ 85 h 139"/>
                <a:gd name="T16" fmla="*/ 135 w 158"/>
                <a:gd name="T17" fmla="*/ 87 h 139"/>
                <a:gd name="T18" fmla="*/ 140 w 158"/>
                <a:gd name="T19" fmla="*/ 93 h 139"/>
                <a:gd name="T20" fmla="*/ 138 w 158"/>
                <a:gd name="T21" fmla="*/ 97 h 139"/>
                <a:gd name="T22" fmla="*/ 129 w 158"/>
                <a:gd name="T23" fmla="*/ 103 h 139"/>
                <a:gd name="T24" fmla="*/ 121 w 158"/>
                <a:gd name="T25" fmla="*/ 115 h 139"/>
                <a:gd name="T26" fmla="*/ 125 w 158"/>
                <a:gd name="T27" fmla="*/ 129 h 139"/>
                <a:gd name="T28" fmla="*/ 126 w 158"/>
                <a:gd name="T29" fmla="*/ 137 h 139"/>
                <a:gd name="T30" fmla="*/ 118 w 158"/>
                <a:gd name="T31" fmla="*/ 139 h 139"/>
                <a:gd name="T32" fmla="*/ 114 w 158"/>
                <a:gd name="T33" fmla="*/ 138 h 139"/>
                <a:gd name="T34" fmla="*/ 113 w 158"/>
                <a:gd name="T35" fmla="*/ 137 h 139"/>
                <a:gd name="T36" fmla="*/ 113 w 158"/>
                <a:gd name="T37" fmla="*/ 137 h 139"/>
                <a:gd name="T38" fmla="*/ 113 w 158"/>
                <a:gd name="T39" fmla="*/ 137 h 139"/>
                <a:gd name="T40" fmla="*/ 112 w 158"/>
                <a:gd name="T41" fmla="*/ 137 h 139"/>
                <a:gd name="T42" fmla="*/ 99 w 158"/>
                <a:gd name="T43" fmla="*/ 129 h 139"/>
                <a:gd name="T44" fmla="*/ 87 w 158"/>
                <a:gd name="T45" fmla="*/ 116 h 139"/>
                <a:gd name="T46" fmla="*/ 68 w 158"/>
                <a:gd name="T47" fmla="*/ 100 h 139"/>
                <a:gd name="T48" fmla="*/ 56 w 158"/>
                <a:gd name="T49" fmla="*/ 89 h 139"/>
                <a:gd name="T50" fmla="*/ 43 w 158"/>
                <a:gd name="T51" fmla="*/ 79 h 139"/>
                <a:gd name="T52" fmla="*/ 31 w 158"/>
                <a:gd name="T53" fmla="*/ 68 h 139"/>
                <a:gd name="T54" fmla="*/ 23 w 158"/>
                <a:gd name="T55" fmla="*/ 54 h 139"/>
                <a:gd name="T56" fmla="*/ 14 w 158"/>
                <a:gd name="T57" fmla="*/ 43 h 139"/>
                <a:gd name="T58" fmla="*/ 5 w 158"/>
                <a:gd name="T59" fmla="*/ 36 h 139"/>
                <a:gd name="T60" fmla="*/ 1 w 158"/>
                <a:gd name="T61" fmla="*/ 20 h 139"/>
                <a:gd name="T62" fmla="*/ 2 w 158"/>
                <a:gd name="T63" fmla="*/ 10 h 139"/>
                <a:gd name="T64" fmla="*/ 8 w 158"/>
                <a:gd name="T65" fmla="*/ 7 h 139"/>
                <a:gd name="T66" fmla="*/ 23 w 158"/>
                <a:gd name="T67" fmla="*/ 13 h 139"/>
                <a:gd name="T68" fmla="*/ 35 w 158"/>
                <a:gd name="T69" fmla="*/ 4 h 139"/>
                <a:gd name="T70" fmla="*/ 48 w 158"/>
                <a:gd name="T71" fmla="*/ 2 h 139"/>
                <a:gd name="T72" fmla="*/ 61 w 158"/>
                <a:gd name="T73" fmla="*/ 4 h 139"/>
                <a:gd name="T74" fmla="*/ 80 w 158"/>
                <a:gd name="T75" fmla="*/ 6 h 139"/>
                <a:gd name="T76" fmla="*/ 90 w 158"/>
                <a:gd name="T77" fmla="*/ 3 h 139"/>
                <a:gd name="T78" fmla="*/ 97 w 158"/>
                <a:gd name="T79" fmla="*/ 2 h 139"/>
                <a:gd name="T80" fmla="*/ 98 w 158"/>
                <a:gd name="T81" fmla="*/ 2 h 139"/>
                <a:gd name="T82" fmla="*/ 98 w 158"/>
                <a:gd name="T83" fmla="*/ 2 h 139"/>
                <a:gd name="T84" fmla="*/ 99 w 158"/>
                <a:gd name="T85" fmla="*/ 2 h 139"/>
                <a:gd name="T86" fmla="*/ 99 w 158"/>
                <a:gd name="T87" fmla="*/ 2 h 139"/>
                <a:gd name="T88" fmla="*/ 99 w 158"/>
                <a:gd name="T89" fmla="*/ 2 h 139"/>
                <a:gd name="T90" fmla="*/ 100 w 158"/>
                <a:gd name="T91" fmla="*/ 1 h 139"/>
                <a:gd name="T92" fmla="*/ 100 w 158"/>
                <a:gd name="T93" fmla="*/ 1 h 139"/>
                <a:gd name="T94" fmla="*/ 100 w 158"/>
                <a:gd name="T95" fmla="*/ 1 h 139"/>
                <a:gd name="T96" fmla="*/ 100 w 158"/>
                <a:gd name="T97" fmla="*/ 1 h 139"/>
                <a:gd name="T98" fmla="*/ 100 w 158"/>
                <a:gd name="T99" fmla="*/ 1 h 139"/>
                <a:gd name="T100" fmla="*/ 103 w 158"/>
                <a:gd name="T101" fmla="*/ 4 h 139"/>
                <a:gd name="T102" fmla="*/ 117 w 158"/>
                <a:gd name="T103" fmla="*/ 8 h 139"/>
                <a:gd name="T104" fmla="*/ 130 w 158"/>
                <a:gd name="T105" fmla="*/ 1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8" h="139">
                  <a:moveTo>
                    <a:pt x="145" y="83"/>
                  </a:moveTo>
                  <a:cubicBezTo>
                    <a:pt x="146" y="83"/>
                    <a:pt x="146" y="83"/>
                    <a:pt x="146" y="83"/>
                  </a:cubicBezTo>
                  <a:cubicBezTo>
                    <a:pt x="146" y="83"/>
                    <a:pt x="146" y="83"/>
                    <a:pt x="146" y="83"/>
                  </a:cubicBezTo>
                  <a:cubicBezTo>
                    <a:pt x="145" y="83"/>
                    <a:pt x="145" y="83"/>
                    <a:pt x="145" y="83"/>
                  </a:cubicBezTo>
                  <a:close/>
                  <a:moveTo>
                    <a:pt x="132" y="9"/>
                  </a:moveTo>
                  <a:cubicBezTo>
                    <a:pt x="132" y="9"/>
                    <a:pt x="132" y="9"/>
                    <a:pt x="132" y="9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41" y="11"/>
                    <a:pt x="141" y="11"/>
                    <a:pt x="141" y="11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7" y="28"/>
                    <a:pt x="137" y="28"/>
                  </a:cubicBezTo>
                  <a:cubicBezTo>
                    <a:pt x="137" y="29"/>
                    <a:pt x="136" y="31"/>
                    <a:pt x="136" y="31"/>
                  </a:cubicBezTo>
                  <a:cubicBezTo>
                    <a:pt x="136" y="31"/>
                    <a:pt x="134" y="30"/>
                    <a:pt x="135" y="33"/>
                  </a:cubicBezTo>
                  <a:cubicBezTo>
                    <a:pt x="135" y="36"/>
                    <a:pt x="136" y="35"/>
                    <a:pt x="136" y="36"/>
                  </a:cubicBezTo>
                  <a:cubicBezTo>
                    <a:pt x="136" y="37"/>
                    <a:pt x="136" y="39"/>
                    <a:pt x="136" y="40"/>
                  </a:cubicBezTo>
                  <a:cubicBezTo>
                    <a:pt x="135" y="41"/>
                    <a:pt x="136" y="41"/>
                    <a:pt x="135" y="42"/>
                  </a:cubicBezTo>
                  <a:cubicBezTo>
                    <a:pt x="135" y="43"/>
                    <a:pt x="137" y="44"/>
                    <a:pt x="139" y="44"/>
                  </a:cubicBezTo>
                  <a:cubicBezTo>
                    <a:pt x="141" y="45"/>
                    <a:pt x="141" y="44"/>
                    <a:pt x="142" y="44"/>
                  </a:cubicBezTo>
                  <a:cubicBezTo>
                    <a:pt x="143" y="44"/>
                    <a:pt x="144" y="45"/>
                    <a:pt x="145" y="45"/>
                  </a:cubicBezTo>
                  <a:cubicBezTo>
                    <a:pt x="146" y="46"/>
                    <a:pt x="146" y="46"/>
                    <a:pt x="146" y="47"/>
                  </a:cubicBezTo>
                  <a:cubicBezTo>
                    <a:pt x="147" y="48"/>
                    <a:pt x="148" y="49"/>
                    <a:pt x="149" y="50"/>
                  </a:cubicBezTo>
                  <a:cubicBezTo>
                    <a:pt x="150" y="50"/>
                    <a:pt x="150" y="49"/>
                    <a:pt x="151" y="49"/>
                  </a:cubicBezTo>
                  <a:cubicBezTo>
                    <a:pt x="151" y="50"/>
                    <a:pt x="152" y="51"/>
                    <a:pt x="153" y="51"/>
                  </a:cubicBezTo>
                  <a:cubicBezTo>
                    <a:pt x="153" y="52"/>
                    <a:pt x="154" y="53"/>
                    <a:pt x="155" y="53"/>
                  </a:cubicBezTo>
                  <a:cubicBezTo>
                    <a:pt x="155" y="53"/>
                    <a:pt x="157" y="54"/>
                    <a:pt x="157" y="54"/>
                  </a:cubicBezTo>
                  <a:cubicBezTo>
                    <a:pt x="158" y="55"/>
                    <a:pt x="157" y="56"/>
                    <a:pt x="157" y="56"/>
                  </a:cubicBezTo>
                  <a:cubicBezTo>
                    <a:pt x="156" y="56"/>
                    <a:pt x="156" y="58"/>
                    <a:pt x="155" y="58"/>
                  </a:cubicBezTo>
                  <a:cubicBezTo>
                    <a:pt x="155" y="58"/>
                    <a:pt x="152" y="59"/>
                    <a:pt x="152" y="59"/>
                  </a:cubicBezTo>
                  <a:cubicBezTo>
                    <a:pt x="151" y="59"/>
                    <a:pt x="150" y="59"/>
                    <a:pt x="149" y="59"/>
                  </a:cubicBezTo>
                  <a:cubicBezTo>
                    <a:pt x="148" y="59"/>
                    <a:pt x="147" y="59"/>
                    <a:pt x="146" y="58"/>
                  </a:cubicBezTo>
                  <a:cubicBezTo>
                    <a:pt x="145" y="58"/>
                    <a:pt x="145" y="58"/>
                    <a:pt x="144" y="58"/>
                  </a:cubicBezTo>
                  <a:cubicBezTo>
                    <a:pt x="144" y="59"/>
                    <a:pt x="144" y="61"/>
                    <a:pt x="144" y="61"/>
                  </a:cubicBezTo>
                  <a:cubicBezTo>
                    <a:pt x="144" y="61"/>
                    <a:pt x="145" y="62"/>
                    <a:pt x="146" y="63"/>
                  </a:cubicBezTo>
                  <a:cubicBezTo>
                    <a:pt x="146" y="63"/>
                    <a:pt x="148" y="65"/>
                    <a:pt x="149" y="65"/>
                  </a:cubicBezTo>
                  <a:cubicBezTo>
                    <a:pt x="149" y="65"/>
                    <a:pt x="150" y="66"/>
                    <a:pt x="151" y="67"/>
                  </a:cubicBezTo>
                  <a:cubicBezTo>
                    <a:pt x="152" y="69"/>
                    <a:pt x="152" y="70"/>
                    <a:pt x="152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4"/>
                    <a:pt x="157" y="75"/>
                    <a:pt x="157" y="78"/>
                  </a:cubicBezTo>
                  <a:cubicBezTo>
                    <a:pt x="157" y="82"/>
                    <a:pt x="156" y="80"/>
                    <a:pt x="155" y="80"/>
                  </a:cubicBezTo>
                  <a:cubicBezTo>
                    <a:pt x="154" y="80"/>
                    <a:pt x="153" y="80"/>
                    <a:pt x="151" y="79"/>
                  </a:cubicBezTo>
                  <a:cubicBezTo>
                    <a:pt x="150" y="79"/>
                    <a:pt x="150" y="79"/>
                    <a:pt x="150" y="79"/>
                  </a:cubicBezTo>
                  <a:cubicBezTo>
                    <a:pt x="148" y="82"/>
                    <a:pt x="148" y="82"/>
                    <a:pt x="148" y="82"/>
                  </a:cubicBezTo>
                  <a:cubicBezTo>
                    <a:pt x="148" y="82"/>
                    <a:pt x="146" y="82"/>
                    <a:pt x="145" y="83"/>
                  </a:cubicBezTo>
                  <a:cubicBezTo>
                    <a:pt x="144" y="83"/>
                    <a:pt x="144" y="83"/>
                    <a:pt x="144" y="83"/>
                  </a:cubicBezTo>
                  <a:cubicBezTo>
                    <a:pt x="144" y="83"/>
                    <a:pt x="142" y="84"/>
                    <a:pt x="142" y="84"/>
                  </a:cubicBezTo>
                  <a:cubicBezTo>
                    <a:pt x="142" y="84"/>
                    <a:pt x="141" y="85"/>
                    <a:pt x="141" y="85"/>
                  </a:cubicBezTo>
                  <a:cubicBezTo>
                    <a:pt x="140" y="85"/>
                    <a:pt x="140" y="85"/>
                    <a:pt x="140" y="85"/>
                  </a:cubicBezTo>
                  <a:cubicBezTo>
                    <a:pt x="139" y="84"/>
                    <a:pt x="139" y="84"/>
                    <a:pt x="139" y="84"/>
                  </a:cubicBezTo>
                  <a:cubicBezTo>
                    <a:pt x="138" y="83"/>
                    <a:pt x="138" y="83"/>
                    <a:pt x="138" y="83"/>
                  </a:cubicBezTo>
                  <a:cubicBezTo>
                    <a:pt x="136" y="85"/>
                    <a:pt x="136" y="85"/>
                    <a:pt x="136" y="85"/>
                  </a:cubicBezTo>
                  <a:cubicBezTo>
                    <a:pt x="135" y="86"/>
                    <a:pt x="135" y="86"/>
                    <a:pt x="135" y="86"/>
                  </a:cubicBezTo>
                  <a:cubicBezTo>
                    <a:pt x="135" y="86"/>
                    <a:pt x="135" y="87"/>
                    <a:pt x="135" y="87"/>
                  </a:cubicBezTo>
                  <a:cubicBezTo>
                    <a:pt x="135" y="87"/>
                    <a:pt x="137" y="87"/>
                    <a:pt x="137" y="87"/>
                  </a:cubicBezTo>
                  <a:cubicBezTo>
                    <a:pt x="137" y="89"/>
                    <a:pt x="137" y="89"/>
                    <a:pt x="137" y="89"/>
                  </a:cubicBezTo>
                  <a:cubicBezTo>
                    <a:pt x="137" y="89"/>
                    <a:pt x="137" y="89"/>
                    <a:pt x="138" y="89"/>
                  </a:cubicBezTo>
                  <a:cubicBezTo>
                    <a:pt x="138" y="89"/>
                    <a:pt x="139" y="90"/>
                    <a:pt x="139" y="90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42" y="94"/>
                    <a:pt x="142" y="94"/>
                    <a:pt x="142" y="94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7"/>
                    <a:pt x="138" y="97"/>
                    <a:pt x="138" y="97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4"/>
                    <a:pt x="136" y="94"/>
                    <a:pt x="136" y="94"/>
                  </a:cubicBezTo>
                  <a:cubicBezTo>
                    <a:pt x="133" y="95"/>
                    <a:pt x="133" y="95"/>
                    <a:pt x="133" y="95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28" y="101"/>
                    <a:pt x="128" y="101"/>
                    <a:pt x="128" y="101"/>
                  </a:cubicBezTo>
                  <a:cubicBezTo>
                    <a:pt x="129" y="103"/>
                    <a:pt x="129" y="103"/>
                    <a:pt x="129" y="103"/>
                  </a:cubicBezTo>
                  <a:cubicBezTo>
                    <a:pt x="127" y="105"/>
                    <a:pt x="127" y="105"/>
                    <a:pt x="127" y="105"/>
                  </a:cubicBezTo>
                  <a:cubicBezTo>
                    <a:pt x="127" y="108"/>
                    <a:pt x="127" y="108"/>
                    <a:pt x="127" y="108"/>
                  </a:cubicBezTo>
                  <a:cubicBezTo>
                    <a:pt x="128" y="111"/>
                    <a:pt x="128" y="111"/>
                    <a:pt x="128" y="111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4" y="114"/>
                    <a:pt x="124" y="114"/>
                    <a:pt x="124" y="114"/>
                  </a:cubicBezTo>
                  <a:cubicBezTo>
                    <a:pt x="121" y="115"/>
                    <a:pt x="121" y="115"/>
                    <a:pt x="121" y="115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2" y="125"/>
                    <a:pt x="122" y="125"/>
                    <a:pt x="122" y="125"/>
                  </a:cubicBezTo>
                  <a:cubicBezTo>
                    <a:pt x="125" y="129"/>
                    <a:pt x="125" y="129"/>
                    <a:pt x="125" y="129"/>
                  </a:cubicBezTo>
                  <a:cubicBezTo>
                    <a:pt x="126" y="130"/>
                    <a:pt x="126" y="130"/>
                    <a:pt x="126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2"/>
                    <a:pt x="128" y="132"/>
                    <a:pt x="128" y="132"/>
                  </a:cubicBezTo>
                  <a:cubicBezTo>
                    <a:pt x="128" y="133"/>
                    <a:pt x="128" y="133"/>
                    <a:pt x="128" y="133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9"/>
                    <a:pt x="127" y="139"/>
                    <a:pt x="127" y="139"/>
                  </a:cubicBezTo>
                  <a:cubicBezTo>
                    <a:pt x="125" y="138"/>
                    <a:pt x="125" y="138"/>
                    <a:pt x="125" y="138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21" y="138"/>
                    <a:pt x="119" y="139"/>
                    <a:pt x="118" y="139"/>
                  </a:cubicBezTo>
                  <a:cubicBezTo>
                    <a:pt x="118" y="139"/>
                    <a:pt x="117" y="139"/>
                    <a:pt x="117" y="139"/>
                  </a:cubicBezTo>
                  <a:cubicBezTo>
                    <a:pt x="117" y="139"/>
                    <a:pt x="115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1" y="131"/>
                    <a:pt x="101" y="131"/>
                    <a:pt x="101" y="131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3" y="121"/>
                    <a:pt x="87" y="126"/>
                    <a:pt x="89" y="120"/>
                  </a:cubicBezTo>
                  <a:cubicBezTo>
                    <a:pt x="89" y="120"/>
                    <a:pt x="89" y="119"/>
                    <a:pt x="89" y="119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89" y="118"/>
                    <a:pt x="87" y="116"/>
                    <a:pt x="87" y="116"/>
                  </a:cubicBezTo>
                  <a:cubicBezTo>
                    <a:pt x="81" y="113"/>
                    <a:pt x="80" y="110"/>
                    <a:pt x="77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68" y="102"/>
                    <a:pt x="68" y="102"/>
                    <a:pt x="68" y="102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3" y="95"/>
                    <a:pt x="61" y="94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3" y="86"/>
                    <a:pt x="53" y="86"/>
                    <a:pt x="53" y="86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3" y="79"/>
                    <a:pt x="43" y="79"/>
                    <a:pt x="43" y="79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2" y="53"/>
                    <a:pt x="21" y="53"/>
                    <a:pt x="21" y="52"/>
                  </a:cubicBezTo>
                  <a:cubicBezTo>
                    <a:pt x="20" y="52"/>
                    <a:pt x="18" y="51"/>
                    <a:pt x="19" y="50"/>
                  </a:cubicBezTo>
                  <a:cubicBezTo>
                    <a:pt x="19" y="49"/>
                    <a:pt x="18" y="48"/>
                    <a:pt x="18" y="46"/>
                  </a:cubicBezTo>
                  <a:cubicBezTo>
                    <a:pt x="18" y="45"/>
                    <a:pt x="18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4" y="43"/>
                    <a:pt x="14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4" y="41"/>
                    <a:pt x="14" y="39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5"/>
                    <a:pt x="8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1" y="31"/>
                    <a:pt x="2" y="29"/>
                  </a:cubicBezTo>
                  <a:cubicBezTo>
                    <a:pt x="4" y="27"/>
                    <a:pt x="2" y="26"/>
                    <a:pt x="2" y="26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1" y="13"/>
                    <a:pt x="1" y="11"/>
                  </a:cubicBezTo>
                  <a:cubicBezTo>
                    <a:pt x="1" y="11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8" y="7"/>
                    <a:pt x="8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3" y="15"/>
                    <a:pt x="23" y="13"/>
                    <a:pt x="23" y="13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8" y="5"/>
                    <a:pt x="39" y="5"/>
                  </a:cubicBezTo>
                  <a:cubicBezTo>
                    <a:pt x="39" y="5"/>
                    <a:pt x="40" y="5"/>
                    <a:pt x="40" y="5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9" y="7"/>
                    <a:pt x="79" y="7"/>
                    <a:pt x="80" y="6"/>
                  </a:cubicBezTo>
                  <a:cubicBezTo>
                    <a:pt x="80" y="6"/>
                    <a:pt x="83" y="6"/>
                    <a:pt x="83" y="6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8" y="5"/>
                    <a:pt x="88" y="5"/>
                  </a:cubicBezTo>
                  <a:cubicBezTo>
                    <a:pt x="89" y="2"/>
                    <a:pt x="89" y="2"/>
                    <a:pt x="89" y="2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1" y="3"/>
                    <a:pt x="91" y="3"/>
                    <a:pt x="92" y="3"/>
                  </a:cubicBezTo>
                  <a:cubicBezTo>
                    <a:pt x="93" y="3"/>
                    <a:pt x="94" y="2"/>
                    <a:pt x="94" y="2"/>
                  </a:cubicBezTo>
                  <a:cubicBezTo>
                    <a:pt x="94" y="2"/>
                    <a:pt x="95" y="3"/>
                    <a:pt x="95" y="3"/>
                  </a:cubicBezTo>
                  <a:cubicBezTo>
                    <a:pt x="95" y="3"/>
                    <a:pt x="96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1" y="3"/>
                    <a:pt x="103" y="4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6" y="3"/>
                    <a:pt x="107" y="3"/>
                  </a:cubicBezTo>
                  <a:cubicBezTo>
                    <a:pt x="109" y="3"/>
                    <a:pt x="110" y="3"/>
                    <a:pt x="111" y="3"/>
                  </a:cubicBezTo>
                  <a:cubicBezTo>
                    <a:pt x="113" y="3"/>
                    <a:pt x="114" y="5"/>
                    <a:pt x="114" y="5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8" y="10"/>
                    <a:pt x="118" y="11"/>
                  </a:cubicBezTo>
                  <a:cubicBezTo>
                    <a:pt x="119" y="12"/>
                    <a:pt x="119" y="13"/>
                    <a:pt x="119" y="13"/>
                  </a:cubicBezTo>
                  <a:cubicBezTo>
                    <a:pt x="119" y="13"/>
                    <a:pt x="119" y="13"/>
                    <a:pt x="119" y="13"/>
                  </a:cubicBezTo>
                  <a:cubicBezTo>
                    <a:pt x="120" y="13"/>
                    <a:pt x="127" y="16"/>
                    <a:pt x="128" y="16"/>
                  </a:cubicBezTo>
                  <a:cubicBezTo>
                    <a:pt x="128" y="16"/>
                    <a:pt x="129" y="16"/>
                    <a:pt x="129" y="16"/>
                  </a:cubicBezTo>
                  <a:cubicBezTo>
                    <a:pt x="129" y="14"/>
                    <a:pt x="128" y="13"/>
                    <a:pt x="130" y="12"/>
                  </a:cubicBezTo>
                  <a:cubicBezTo>
                    <a:pt x="131" y="12"/>
                    <a:pt x="132" y="14"/>
                    <a:pt x="132" y="12"/>
                  </a:cubicBezTo>
                  <a:cubicBezTo>
                    <a:pt x="132" y="10"/>
                    <a:pt x="133" y="11"/>
                    <a:pt x="132" y="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4" name="Freeform 63"/>
            <p:cNvSpPr>
              <a:spLocks noEditPoints="1"/>
            </p:cNvSpPr>
            <p:nvPr/>
          </p:nvSpPr>
          <p:spPr bwMode="auto">
            <a:xfrm>
              <a:off x="4877543" y="1947010"/>
              <a:ext cx="322133" cy="369700"/>
            </a:xfrm>
            <a:custGeom>
              <a:avLst/>
              <a:gdLst>
                <a:gd name="T0" fmla="*/ 71 w 141"/>
                <a:gd name="T1" fmla="*/ 5 h 167"/>
                <a:gd name="T2" fmla="*/ 67 w 141"/>
                <a:gd name="T3" fmla="*/ 47 h 167"/>
                <a:gd name="T4" fmla="*/ 87 w 141"/>
                <a:gd name="T5" fmla="*/ 73 h 167"/>
                <a:gd name="T6" fmla="*/ 76 w 141"/>
                <a:gd name="T7" fmla="*/ 89 h 167"/>
                <a:gd name="T8" fmla="*/ 66 w 141"/>
                <a:gd name="T9" fmla="*/ 95 h 167"/>
                <a:gd name="T10" fmla="*/ 60 w 141"/>
                <a:gd name="T11" fmla="*/ 106 h 167"/>
                <a:gd name="T12" fmla="*/ 51 w 141"/>
                <a:gd name="T13" fmla="*/ 115 h 167"/>
                <a:gd name="T14" fmla="*/ 47 w 141"/>
                <a:gd name="T15" fmla="*/ 129 h 167"/>
                <a:gd name="T16" fmla="*/ 44 w 141"/>
                <a:gd name="T17" fmla="*/ 146 h 167"/>
                <a:gd name="T18" fmla="*/ 36 w 141"/>
                <a:gd name="T19" fmla="*/ 157 h 167"/>
                <a:gd name="T20" fmla="*/ 17 w 141"/>
                <a:gd name="T21" fmla="*/ 140 h 167"/>
                <a:gd name="T22" fmla="*/ 4 w 141"/>
                <a:gd name="T23" fmla="*/ 120 h 167"/>
                <a:gd name="T24" fmla="*/ 8 w 141"/>
                <a:gd name="T25" fmla="*/ 95 h 167"/>
                <a:gd name="T26" fmla="*/ 6 w 141"/>
                <a:gd name="T27" fmla="*/ 60 h 167"/>
                <a:gd name="T28" fmla="*/ 18 w 141"/>
                <a:gd name="T29" fmla="*/ 62 h 167"/>
                <a:gd name="T30" fmla="*/ 24 w 141"/>
                <a:gd name="T31" fmla="*/ 44 h 167"/>
                <a:gd name="T32" fmla="*/ 25 w 141"/>
                <a:gd name="T33" fmla="*/ 54 h 167"/>
                <a:gd name="T34" fmla="*/ 33 w 141"/>
                <a:gd name="T35" fmla="*/ 60 h 167"/>
                <a:gd name="T36" fmla="*/ 36 w 141"/>
                <a:gd name="T37" fmla="*/ 56 h 167"/>
                <a:gd name="T38" fmla="*/ 47 w 141"/>
                <a:gd name="T39" fmla="*/ 40 h 167"/>
                <a:gd name="T40" fmla="*/ 34 w 141"/>
                <a:gd name="T41" fmla="*/ 40 h 167"/>
                <a:gd name="T42" fmla="*/ 18 w 141"/>
                <a:gd name="T43" fmla="*/ 46 h 167"/>
                <a:gd name="T44" fmla="*/ 17 w 141"/>
                <a:gd name="T45" fmla="*/ 59 h 167"/>
                <a:gd name="T46" fmla="*/ 5 w 141"/>
                <a:gd name="T47" fmla="*/ 51 h 167"/>
                <a:gd name="T48" fmla="*/ 24 w 141"/>
                <a:gd name="T49" fmla="*/ 33 h 167"/>
                <a:gd name="T50" fmla="*/ 11 w 141"/>
                <a:gd name="T51" fmla="*/ 144 h 167"/>
                <a:gd name="T52" fmla="*/ 68 w 141"/>
                <a:gd name="T53" fmla="*/ 112 h 167"/>
                <a:gd name="T54" fmla="*/ 68 w 141"/>
                <a:gd name="T55" fmla="*/ 112 h 167"/>
                <a:gd name="T56" fmla="*/ 107 w 141"/>
                <a:gd name="T57" fmla="*/ 153 h 167"/>
                <a:gd name="T58" fmla="*/ 105 w 141"/>
                <a:gd name="T59" fmla="*/ 151 h 167"/>
                <a:gd name="T60" fmla="*/ 128 w 141"/>
                <a:gd name="T61" fmla="*/ 143 h 167"/>
                <a:gd name="T62" fmla="*/ 124 w 141"/>
                <a:gd name="T63" fmla="*/ 138 h 167"/>
                <a:gd name="T64" fmla="*/ 132 w 141"/>
                <a:gd name="T65" fmla="*/ 124 h 167"/>
                <a:gd name="T66" fmla="*/ 139 w 141"/>
                <a:gd name="T67" fmla="*/ 110 h 167"/>
                <a:gd name="T68" fmla="*/ 133 w 141"/>
                <a:gd name="T69" fmla="*/ 87 h 167"/>
                <a:gd name="T70" fmla="*/ 119 w 141"/>
                <a:gd name="T71" fmla="*/ 97 h 167"/>
                <a:gd name="T72" fmla="*/ 111 w 141"/>
                <a:gd name="T73" fmla="*/ 108 h 167"/>
                <a:gd name="T74" fmla="*/ 113 w 141"/>
                <a:gd name="T75" fmla="*/ 95 h 167"/>
                <a:gd name="T76" fmla="*/ 105 w 141"/>
                <a:gd name="T77" fmla="*/ 99 h 167"/>
                <a:gd name="T78" fmla="*/ 88 w 141"/>
                <a:gd name="T79" fmla="*/ 108 h 167"/>
                <a:gd name="T80" fmla="*/ 96 w 141"/>
                <a:gd name="T81" fmla="*/ 127 h 167"/>
                <a:gd name="T82" fmla="*/ 112 w 141"/>
                <a:gd name="T83" fmla="*/ 136 h 167"/>
                <a:gd name="T84" fmla="*/ 125 w 141"/>
                <a:gd name="T85" fmla="*/ 147 h 167"/>
                <a:gd name="T86" fmla="*/ 132 w 141"/>
                <a:gd name="T87" fmla="*/ 149 h 167"/>
                <a:gd name="T88" fmla="*/ 128 w 141"/>
                <a:gd name="T89" fmla="*/ 147 h 167"/>
                <a:gd name="T90" fmla="*/ 111 w 141"/>
                <a:gd name="T91" fmla="*/ 154 h 167"/>
                <a:gd name="T92" fmla="*/ 93 w 141"/>
                <a:gd name="T93" fmla="*/ 154 h 167"/>
                <a:gd name="T94" fmla="*/ 106 w 141"/>
                <a:gd name="T95" fmla="*/ 167 h 167"/>
                <a:gd name="T96" fmla="*/ 77 w 141"/>
                <a:gd name="T97" fmla="*/ 121 h 167"/>
                <a:gd name="T98" fmla="*/ 52 w 141"/>
                <a:gd name="T99" fmla="*/ 119 h 167"/>
                <a:gd name="T100" fmla="*/ 61 w 141"/>
                <a:gd name="T101" fmla="*/ 139 h 167"/>
                <a:gd name="T102" fmla="*/ 83 w 141"/>
                <a:gd name="T103" fmla="*/ 143 h 167"/>
                <a:gd name="T104" fmla="*/ 84 w 141"/>
                <a:gd name="T105" fmla="*/ 120 h 167"/>
                <a:gd name="T106" fmla="*/ 74 w 141"/>
                <a:gd name="T107" fmla="*/ 115 h 167"/>
                <a:gd name="T108" fmla="*/ 78 w 141"/>
                <a:gd name="T109" fmla="*/ 99 h 167"/>
                <a:gd name="T110" fmla="*/ 75 w 141"/>
                <a:gd name="T111" fmla="*/ 107 h 167"/>
                <a:gd name="T112" fmla="*/ 89 w 141"/>
                <a:gd name="T113" fmla="*/ 142 h 167"/>
                <a:gd name="T114" fmla="*/ 80 w 141"/>
                <a:gd name="T115" fmla="*/ 157 h 167"/>
                <a:gd name="T116" fmla="*/ 66 w 141"/>
                <a:gd name="T117" fmla="*/ 150 h 167"/>
                <a:gd name="T118" fmla="*/ 67 w 141"/>
                <a:gd name="T119" fmla="*/ 150 h 167"/>
                <a:gd name="T120" fmla="*/ 61 w 141"/>
                <a:gd name="T121" fmla="*/ 155 h 167"/>
                <a:gd name="T122" fmla="*/ 83 w 141"/>
                <a:gd name="T123" fmla="*/ 25 h 167"/>
                <a:gd name="T124" fmla="*/ 85 w 141"/>
                <a:gd name="T125" fmla="*/ 2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1" h="167">
                  <a:moveTo>
                    <a:pt x="38" y="33"/>
                  </a:moveTo>
                  <a:cubicBezTo>
                    <a:pt x="44" y="30"/>
                    <a:pt x="44" y="30"/>
                    <a:pt x="44" y="30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5" y="6"/>
                    <a:pt x="66" y="6"/>
                  </a:cubicBezTo>
                  <a:cubicBezTo>
                    <a:pt x="67" y="5"/>
                    <a:pt x="73" y="0"/>
                    <a:pt x="73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3"/>
                    <a:pt x="76" y="25"/>
                    <a:pt x="75" y="26"/>
                  </a:cubicBezTo>
                  <a:cubicBezTo>
                    <a:pt x="73" y="27"/>
                    <a:pt x="71" y="30"/>
                    <a:pt x="71" y="30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68" y="52"/>
                    <a:pt x="68" y="52"/>
                    <a:pt x="68" y="52"/>
                  </a:cubicBezTo>
                  <a:cubicBezTo>
                    <a:pt x="67" y="56"/>
                    <a:pt x="67" y="56"/>
                    <a:pt x="67" y="56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3" y="66"/>
                    <a:pt x="75" y="66"/>
                    <a:pt x="76" y="66"/>
                  </a:cubicBezTo>
                  <a:cubicBezTo>
                    <a:pt x="77" y="66"/>
                    <a:pt x="80" y="65"/>
                    <a:pt x="81" y="65"/>
                  </a:cubicBezTo>
                  <a:cubicBezTo>
                    <a:pt x="82" y="65"/>
                    <a:pt x="84" y="66"/>
                    <a:pt x="84" y="66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7" y="73"/>
                    <a:pt x="86" y="75"/>
                    <a:pt x="86" y="76"/>
                  </a:cubicBezTo>
                  <a:cubicBezTo>
                    <a:pt x="85" y="77"/>
                    <a:pt x="84" y="79"/>
                    <a:pt x="84" y="79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1"/>
                    <a:pt x="77" y="82"/>
                  </a:cubicBezTo>
                  <a:cubicBezTo>
                    <a:pt x="76" y="82"/>
                    <a:pt x="75" y="84"/>
                    <a:pt x="75" y="84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7" y="89"/>
                    <a:pt x="76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72" y="80"/>
                    <a:pt x="72" y="80"/>
                    <a:pt x="72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0" y="79"/>
                    <a:pt x="69" y="79"/>
                    <a:pt x="68" y="80"/>
                  </a:cubicBezTo>
                  <a:cubicBezTo>
                    <a:pt x="68" y="81"/>
                    <a:pt x="67" y="85"/>
                    <a:pt x="67" y="85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9"/>
                    <a:pt x="67" y="90"/>
                    <a:pt x="67" y="91"/>
                  </a:cubicBezTo>
                  <a:cubicBezTo>
                    <a:pt x="67" y="92"/>
                    <a:pt x="66" y="93"/>
                    <a:pt x="66" y="93"/>
                  </a:cubicBezTo>
                  <a:cubicBezTo>
                    <a:pt x="66" y="93"/>
                    <a:pt x="66" y="94"/>
                    <a:pt x="66" y="95"/>
                  </a:cubicBezTo>
                  <a:cubicBezTo>
                    <a:pt x="66" y="95"/>
                    <a:pt x="67" y="97"/>
                    <a:pt x="67" y="98"/>
                  </a:cubicBezTo>
                  <a:cubicBezTo>
                    <a:pt x="67" y="98"/>
                    <a:pt x="67" y="99"/>
                    <a:pt x="66" y="99"/>
                  </a:cubicBezTo>
                  <a:cubicBezTo>
                    <a:pt x="66" y="100"/>
                    <a:pt x="66" y="100"/>
                    <a:pt x="66" y="101"/>
                  </a:cubicBezTo>
                  <a:cubicBezTo>
                    <a:pt x="65" y="101"/>
                    <a:pt x="64" y="102"/>
                    <a:pt x="64" y="102"/>
                  </a:cubicBezTo>
                  <a:cubicBezTo>
                    <a:pt x="64" y="102"/>
                    <a:pt x="62" y="103"/>
                    <a:pt x="62" y="103"/>
                  </a:cubicBezTo>
                  <a:cubicBezTo>
                    <a:pt x="62" y="103"/>
                    <a:pt x="61" y="102"/>
                    <a:pt x="60" y="102"/>
                  </a:cubicBezTo>
                  <a:cubicBezTo>
                    <a:pt x="59" y="102"/>
                    <a:pt x="59" y="101"/>
                    <a:pt x="58" y="102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60" y="106"/>
                    <a:pt x="61" y="106"/>
                    <a:pt x="61" y="107"/>
                  </a:cubicBezTo>
                  <a:cubicBezTo>
                    <a:pt x="60" y="108"/>
                    <a:pt x="59" y="109"/>
                    <a:pt x="59" y="109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5" y="112"/>
                    <a:pt x="53" y="111"/>
                    <a:pt x="53" y="112"/>
                  </a:cubicBezTo>
                  <a:cubicBezTo>
                    <a:pt x="52" y="112"/>
                    <a:pt x="51" y="112"/>
                    <a:pt x="51" y="112"/>
                  </a:cubicBezTo>
                  <a:cubicBezTo>
                    <a:pt x="51" y="113"/>
                    <a:pt x="53" y="115"/>
                    <a:pt x="53" y="115"/>
                  </a:cubicBezTo>
                  <a:cubicBezTo>
                    <a:pt x="49" y="111"/>
                    <a:pt x="49" y="111"/>
                    <a:pt x="49" y="111"/>
                  </a:cubicBezTo>
                  <a:cubicBezTo>
                    <a:pt x="47" y="111"/>
                    <a:pt x="47" y="111"/>
                    <a:pt x="47" y="111"/>
                  </a:cubicBezTo>
                  <a:cubicBezTo>
                    <a:pt x="50" y="113"/>
                    <a:pt x="50" y="113"/>
                    <a:pt x="50" y="113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8" y="121"/>
                    <a:pt x="47" y="121"/>
                  </a:cubicBezTo>
                  <a:cubicBezTo>
                    <a:pt x="47" y="121"/>
                    <a:pt x="44" y="121"/>
                    <a:pt x="44" y="121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47" y="123"/>
                    <a:pt x="47" y="123"/>
                    <a:pt x="47" y="123"/>
                  </a:cubicBezTo>
                  <a:cubicBezTo>
                    <a:pt x="47" y="123"/>
                    <a:pt x="48" y="122"/>
                    <a:pt x="48" y="123"/>
                  </a:cubicBezTo>
                  <a:cubicBezTo>
                    <a:pt x="47" y="123"/>
                    <a:pt x="47" y="123"/>
                    <a:pt x="47" y="124"/>
                  </a:cubicBezTo>
                  <a:cubicBezTo>
                    <a:pt x="47" y="126"/>
                    <a:pt x="47" y="129"/>
                    <a:pt x="47" y="129"/>
                  </a:cubicBezTo>
                  <a:cubicBezTo>
                    <a:pt x="49" y="132"/>
                    <a:pt x="49" y="132"/>
                    <a:pt x="49" y="132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50" y="133"/>
                    <a:pt x="50" y="133"/>
                    <a:pt x="50" y="134"/>
                  </a:cubicBezTo>
                  <a:cubicBezTo>
                    <a:pt x="50" y="134"/>
                    <a:pt x="50" y="135"/>
                    <a:pt x="50" y="135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7"/>
                    <a:pt x="49" y="138"/>
                    <a:pt x="48" y="138"/>
                  </a:cubicBezTo>
                  <a:cubicBezTo>
                    <a:pt x="48" y="138"/>
                    <a:pt x="44" y="139"/>
                    <a:pt x="44" y="139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45" y="142"/>
                    <a:pt x="45" y="142"/>
                    <a:pt x="45" y="142"/>
                  </a:cubicBezTo>
                  <a:cubicBezTo>
                    <a:pt x="45" y="142"/>
                    <a:pt x="45" y="144"/>
                    <a:pt x="45" y="144"/>
                  </a:cubicBezTo>
                  <a:cubicBezTo>
                    <a:pt x="45" y="145"/>
                    <a:pt x="44" y="146"/>
                    <a:pt x="44" y="146"/>
                  </a:cubicBezTo>
                  <a:cubicBezTo>
                    <a:pt x="46" y="146"/>
                    <a:pt x="46" y="146"/>
                    <a:pt x="46" y="146"/>
                  </a:cubicBezTo>
                  <a:cubicBezTo>
                    <a:pt x="49" y="147"/>
                    <a:pt x="49" y="147"/>
                    <a:pt x="49" y="147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2" y="156"/>
                    <a:pt x="52" y="156"/>
                    <a:pt x="52" y="156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8" y="154"/>
                    <a:pt x="47" y="154"/>
                    <a:pt x="47" y="155"/>
                  </a:cubicBezTo>
                  <a:cubicBezTo>
                    <a:pt x="46" y="155"/>
                    <a:pt x="43" y="157"/>
                    <a:pt x="43" y="157"/>
                  </a:cubicBezTo>
                  <a:cubicBezTo>
                    <a:pt x="43" y="157"/>
                    <a:pt x="41" y="158"/>
                    <a:pt x="40" y="158"/>
                  </a:cubicBezTo>
                  <a:cubicBezTo>
                    <a:pt x="40" y="158"/>
                    <a:pt x="39" y="158"/>
                    <a:pt x="39" y="158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2" y="155"/>
                    <a:pt x="32" y="155"/>
                    <a:pt x="32" y="155"/>
                  </a:cubicBezTo>
                  <a:cubicBezTo>
                    <a:pt x="32" y="155"/>
                    <a:pt x="30" y="154"/>
                    <a:pt x="29" y="154"/>
                  </a:cubicBezTo>
                  <a:cubicBezTo>
                    <a:pt x="28" y="154"/>
                    <a:pt x="23" y="152"/>
                    <a:pt x="23" y="152"/>
                  </a:cubicBezTo>
                  <a:cubicBezTo>
                    <a:pt x="21" y="153"/>
                    <a:pt x="21" y="153"/>
                    <a:pt x="21" y="153"/>
                  </a:cubicBezTo>
                  <a:cubicBezTo>
                    <a:pt x="18" y="153"/>
                    <a:pt x="18" y="153"/>
                    <a:pt x="18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3" y="147"/>
                    <a:pt x="13" y="147"/>
                  </a:cubicBezTo>
                  <a:cubicBezTo>
                    <a:pt x="13" y="147"/>
                    <a:pt x="16" y="145"/>
                    <a:pt x="16" y="145"/>
                  </a:cubicBezTo>
                  <a:cubicBezTo>
                    <a:pt x="17" y="145"/>
                    <a:pt x="17" y="144"/>
                    <a:pt x="17" y="144"/>
                  </a:cubicBezTo>
                  <a:cubicBezTo>
                    <a:pt x="17" y="140"/>
                    <a:pt x="17" y="140"/>
                    <a:pt x="17" y="140"/>
                  </a:cubicBezTo>
                  <a:cubicBezTo>
                    <a:pt x="17" y="140"/>
                    <a:pt x="17" y="138"/>
                    <a:pt x="17" y="138"/>
                  </a:cubicBezTo>
                  <a:cubicBezTo>
                    <a:pt x="17" y="137"/>
                    <a:pt x="18" y="136"/>
                    <a:pt x="18" y="136"/>
                  </a:cubicBezTo>
                  <a:cubicBezTo>
                    <a:pt x="18" y="136"/>
                    <a:pt x="18" y="133"/>
                    <a:pt x="17" y="132"/>
                  </a:cubicBezTo>
                  <a:cubicBezTo>
                    <a:pt x="17" y="130"/>
                    <a:pt x="17" y="128"/>
                    <a:pt x="17" y="128"/>
                  </a:cubicBezTo>
                  <a:cubicBezTo>
                    <a:pt x="15" y="125"/>
                    <a:pt x="15" y="125"/>
                    <a:pt x="15" y="125"/>
                  </a:cubicBezTo>
                  <a:cubicBezTo>
                    <a:pt x="15" y="125"/>
                    <a:pt x="14" y="125"/>
                    <a:pt x="12" y="124"/>
                  </a:cubicBezTo>
                  <a:cubicBezTo>
                    <a:pt x="10" y="123"/>
                    <a:pt x="7" y="122"/>
                    <a:pt x="7" y="122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8"/>
                    <a:pt x="4" y="118"/>
                    <a:pt x="4" y="119"/>
                  </a:cubicBezTo>
                  <a:cubicBezTo>
                    <a:pt x="4" y="119"/>
                    <a:pt x="4" y="120"/>
                    <a:pt x="4" y="120"/>
                  </a:cubicBezTo>
                  <a:cubicBezTo>
                    <a:pt x="2" y="119"/>
                    <a:pt x="2" y="119"/>
                    <a:pt x="2" y="119"/>
                  </a:cubicBezTo>
                  <a:cubicBezTo>
                    <a:pt x="2" y="119"/>
                    <a:pt x="0" y="116"/>
                    <a:pt x="0" y="115"/>
                  </a:cubicBezTo>
                  <a:cubicBezTo>
                    <a:pt x="1" y="115"/>
                    <a:pt x="2" y="114"/>
                    <a:pt x="2" y="113"/>
                  </a:cubicBezTo>
                  <a:cubicBezTo>
                    <a:pt x="3" y="112"/>
                    <a:pt x="4" y="110"/>
                    <a:pt x="4" y="109"/>
                  </a:cubicBezTo>
                  <a:cubicBezTo>
                    <a:pt x="4" y="109"/>
                    <a:pt x="4" y="105"/>
                    <a:pt x="4" y="105"/>
                  </a:cubicBezTo>
                  <a:cubicBezTo>
                    <a:pt x="4" y="105"/>
                    <a:pt x="3" y="104"/>
                    <a:pt x="4" y="104"/>
                  </a:cubicBezTo>
                  <a:cubicBezTo>
                    <a:pt x="5" y="104"/>
                    <a:pt x="4" y="104"/>
                    <a:pt x="5" y="104"/>
                  </a:cubicBezTo>
                  <a:cubicBezTo>
                    <a:pt x="6" y="103"/>
                    <a:pt x="9" y="101"/>
                    <a:pt x="9" y="101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9" y="99"/>
                    <a:pt x="8" y="97"/>
                    <a:pt x="8" y="96"/>
                  </a:cubicBezTo>
                  <a:cubicBezTo>
                    <a:pt x="8" y="96"/>
                    <a:pt x="8" y="96"/>
                    <a:pt x="8" y="95"/>
                  </a:cubicBezTo>
                  <a:cubicBezTo>
                    <a:pt x="8" y="93"/>
                    <a:pt x="4" y="89"/>
                    <a:pt x="4" y="89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2" y="89"/>
                    <a:pt x="2" y="88"/>
                    <a:pt x="2" y="87"/>
                  </a:cubicBezTo>
                  <a:cubicBezTo>
                    <a:pt x="2" y="87"/>
                    <a:pt x="2" y="84"/>
                    <a:pt x="2" y="84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4"/>
                    <a:pt x="2" y="63"/>
                  </a:cubicBezTo>
                  <a:cubicBezTo>
                    <a:pt x="2" y="63"/>
                    <a:pt x="4" y="59"/>
                    <a:pt x="4" y="59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5" y="61"/>
                    <a:pt x="6" y="62"/>
                  </a:cubicBezTo>
                  <a:cubicBezTo>
                    <a:pt x="7" y="62"/>
                    <a:pt x="8" y="62"/>
                    <a:pt x="9" y="62"/>
                  </a:cubicBezTo>
                  <a:cubicBezTo>
                    <a:pt x="9" y="62"/>
                    <a:pt x="10" y="63"/>
                    <a:pt x="10" y="6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9" y="68"/>
                    <a:pt x="19" y="68"/>
                    <a:pt x="19" y="68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6"/>
                    <a:pt x="20" y="66"/>
                  </a:cubicBezTo>
                  <a:cubicBezTo>
                    <a:pt x="20" y="66"/>
                    <a:pt x="19" y="64"/>
                    <a:pt x="19" y="64"/>
                  </a:cubicBezTo>
                  <a:cubicBezTo>
                    <a:pt x="19" y="63"/>
                    <a:pt x="18" y="62"/>
                    <a:pt x="18" y="62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8"/>
                    <a:pt x="22" y="57"/>
                    <a:pt x="21" y="57"/>
                  </a:cubicBezTo>
                  <a:cubicBezTo>
                    <a:pt x="20" y="57"/>
                    <a:pt x="18" y="57"/>
                    <a:pt x="18" y="57"/>
                  </a:cubicBezTo>
                  <a:cubicBezTo>
                    <a:pt x="18" y="57"/>
                    <a:pt x="17" y="56"/>
                    <a:pt x="17" y="56"/>
                  </a:cubicBezTo>
                  <a:cubicBezTo>
                    <a:pt x="17" y="56"/>
                    <a:pt x="16" y="54"/>
                    <a:pt x="16" y="54"/>
                  </a:cubicBezTo>
                  <a:cubicBezTo>
                    <a:pt x="16" y="54"/>
                    <a:pt x="16" y="52"/>
                    <a:pt x="17" y="52"/>
                  </a:cubicBezTo>
                  <a:cubicBezTo>
                    <a:pt x="17" y="51"/>
                    <a:pt x="18" y="48"/>
                    <a:pt x="18" y="48"/>
                  </a:cubicBezTo>
                  <a:cubicBezTo>
                    <a:pt x="18" y="48"/>
                    <a:pt x="17" y="46"/>
                    <a:pt x="19" y="46"/>
                  </a:cubicBezTo>
                  <a:cubicBezTo>
                    <a:pt x="21" y="46"/>
                    <a:pt x="22" y="46"/>
                    <a:pt x="22" y="46"/>
                  </a:cubicBezTo>
                  <a:cubicBezTo>
                    <a:pt x="22" y="46"/>
                    <a:pt x="23" y="44"/>
                    <a:pt x="24" y="44"/>
                  </a:cubicBezTo>
                  <a:cubicBezTo>
                    <a:pt x="24" y="44"/>
                    <a:pt x="25" y="43"/>
                    <a:pt x="25" y="44"/>
                  </a:cubicBezTo>
                  <a:cubicBezTo>
                    <a:pt x="26" y="44"/>
                    <a:pt x="25" y="47"/>
                    <a:pt x="25" y="47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3" y="49"/>
                    <a:pt x="24" y="50"/>
                    <a:pt x="24" y="51"/>
                  </a:cubicBezTo>
                  <a:cubicBezTo>
                    <a:pt x="24" y="52"/>
                    <a:pt x="24" y="53"/>
                    <a:pt x="24" y="53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3" y="56"/>
                    <a:pt x="23" y="56"/>
                  </a:cubicBezTo>
                  <a:cubicBezTo>
                    <a:pt x="23" y="57"/>
                    <a:pt x="23" y="58"/>
                    <a:pt x="23" y="58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6" y="57"/>
                    <a:pt x="25" y="56"/>
                    <a:pt x="25" y="56"/>
                  </a:cubicBezTo>
                  <a:cubicBezTo>
                    <a:pt x="25" y="56"/>
                    <a:pt x="24" y="55"/>
                    <a:pt x="25" y="54"/>
                  </a:cubicBezTo>
                  <a:cubicBezTo>
                    <a:pt x="26" y="53"/>
                    <a:pt x="26" y="52"/>
                    <a:pt x="27" y="52"/>
                  </a:cubicBezTo>
                  <a:cubicBezTo>
                    <a:pt x="27" y="51"/>
                    <a:pt x="27" y="51"/>
                    <a:pt x="29" y="51"/>
                  </a:cubicBezTo>
                  <a:cubicBezTo>
                    <a:pt x="30" y="51"/>
                    <a:pt x="32" y="53"/>
                    <a:pt x="32" y="53"/>
                  </a:cubicBezTo>
                  <a:cubicBezTo>
                    <a:pt x="32" y="53"/>
                    <a:pt x="33" y="54"/>
                    <a:pt x="32" y="54"/>
                  </a:cubicBezTo>
                  <a:cubicBezTo>
                    <a:pt x="32" y="55"/>
                    <a:pt x="31" y="56"/>
                    <a:pt x="31" y="56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2" y="59"/>
                    <a:pt x="31" y="60"/>
                  </a:cubicBezTo>
                  <a:cubicBezTo>
                    <a:pt x="31" y="60"/>
                    <a:pt x="31" y="61"/>
                    <a:pt x="31" y="61"/>
                  </a:cubicBezTo>
                  <a:cubicBezTo>
                    <a:pt x="31" y="62"/>
                    <a:pt x="28" y="63"/>
                    <a:pt x="31" y="63"/>
                  </a:cubicBezTo>
                  <a:cubicBezTo>
                    <a:pt x="33" y="63"/>
                    <a:pt x="33" y="63"/>
                    <a:pt x="33" y="62"/>
                  </a:cubicBezTo>
                  <a:cubicBezTo>
                    <a:pt x="33" y="62"/>
                    <a:pt x="33" y="60"/>
                    <a:pt x="33" y="60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5" y="60"/>
                    <a:pt x="36" y="60"/>
                    <a:pt x="36" y="60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1"/>
                    <a:pt x="37" y="62"/>
                    <a:pt x="37" y="63"/>
                  </a:cubicBezTo>
                  <a:cubicBezTo>
                    <a:pt x="37" y="63"/>
                    <a:pt x="37" y="64"/>
                    <a:pt x="37" y="64"/>
                  </a:cubicBezTo>
                  <a:cubicBezTo>
                    <a:pt x="37" y="64"/>
                    <a:pt x="39" y="66"/>
                    <a:pt x="39" y="65"/>
                  </a:cubicBezTo>
                  <a:cubicBezTo>
                    <a:pt x="39" y="64"/>
                    <a:pt x="40" y="65"/>
                    <a:pt x="39" y="63"/>
                  </a:cubicBezTo>
                  <a:cubicBezTo>
                    <a:pt x="38" y="62"/>
                    <a:pt x="38" y="60"/>
                    <a:pt x="38" y="60"/>
                  </a:cubicBezTo>
                  <a:cubicBezTo>
                    <a:pt x="38" y="60"/>
                    <a:pt x="38" y="60"/>
                    <a:pt x="38" y="59"/>
                  </a:cubicBezTo>
                  <a:cubicBezTo>
                    <a:pt x="38" y="59"/>
                    <a:pt x="38" y="58"/>
                    <a:pt x="38" y="58"/>
                  </a:cubicBezTo>
                  <a:cubicBezTo>
                    <a:pt x="37" y="57"/>
                    <a:pt x="36" y="57"/>
                    <a:pt x="36" y="56"/>
                  </a:cubicBezTo>
                  <a:cubicBezTo>
                    <a:pt x="36" y="56"/>
                    <a:pt x="33" y="53"/>
                    <a:pt x="33" y="53"/>
                  </a:cubicBezTo>
                  <a:cubicBezTo>
                    <a:pt x="33" y="53"/>
                    <a:pt x="33" y="52"/>
                    <a:pt x="33" y="51"/>
                  </a:cubicBezTo>
                  <a:cubicBezTo>
                    <a:pt x="33" y="49"/>
                    <a:pt x="33" y="48"/>
                    <a:pt x="33" y="47"/>
                  </a:cubicBezTo>
                  <a:cubicBezTo>
                    <a:pt x="33" y="47"/>
                    <a:pt x="34" y="45"/>
                    <a:pt x="34" y="45"/>
                  </a:cubicBezTo>
                  <a:cubicBezTo>
                    <a:pt x="34" y="45"/>
                    <a:pt x="34" y="43"/>
                    <a:pt x="35" y="42"/>
                  </a:cubicBezTo>
                  <a:cubicBezTo>
                    <a:pt x="36" y="42"/>
                    <a:pt x="35" y="41"/>
                    <a:pt x="36" y="41"/>
                  </a:cubicBezTo>
                  <a:cubicBezTo>
                    <a:pt x="38" y="40"/>
                    <a:pt x="37" y="40"/>
                    <a:pt x="39" y="40"/>
                  </a:cubicBezTo>
                  <a:cubicBezTo>
                    <a:pt x="40" y="40"/>
                    <a:pt x="42" y="41"/>
                    <a:pt x="43" y="41"/>
                  </a:cubicBezTo>
                  <a:cubicBezTo>
                    <a:pt x="43" y="41"/>
                    <a:pt x="46" y="42"/>
                    <a:pt x="46" y="42"/>
                  </a:cubicBezTo>
                  <a:cubicBezTo>
                    <a:pt x="46" y="42"/>
                    <a:pt x="46" y="41"/>
                    <a:pt x="46" y="41"/>
                  </a:cubicBezTo>
                  <a:cubicBezTo>
                    <a:pt x="47" y="41"/>
                    <a:pt x="47" y="39"/>
                    <a:pt x="47" y="40"/>
                  </a:cubicBezTo>
                  <a:cubicBezTo>
                    <a:pt x="48" y="40"/>
                    <a:pt x="48" y="41"/>
                    <a:pt x="49" y="40"/>
                  </a:cubicBezTo>
                  <a:cubicBezTo>
                    <a:pt x="50" y="39"/>
                    <a:pt x="50" y="38"/>
                    <a:pt x="50" y="38"/>
                  </a:cubicBezTo>
                  <a:cubicBezTo>
                    <a:pt x="50" y="38"/>
                    <a:pt x="51" y="38"/>
                    <a:pt x="52" y="37"/>
                  </a:cubicBezTo>
                  <a:cubicBezTo>
                    <a:pt x="52" y="37"/>
                    <a:pt x="51" y="36"/>
                    <a:pt x="50" y="36"/>
                  </a:cubicBezTo>
                  <a:cubicBezTo>
                    <a:pt x="50" y="36"/>
                    <a:pt x="48" y="36"/>
                    <a:pt x="47" y="37"/>
                  </a:cubicBezTo>
                  <a:cubicBezTo>
                    <a:pt x="46" y="37"/>
                    <a:pt x="47" y="37"/>
                    <a:pt x="45" y="37"/>
                  </a:cubicBezTo>
                  <a:cubicBezTo>
                    <a:pt x="44" y="38"/>
                    <a:pt x="44" y="38"/>
                    <a:pt x="42" y="38"/>
                  </a:cubicBezTo>
                  <a:cubicBezTo>
                    <a:pt x="40" y="38"/>
                    <a:pt x="40" y="38"/>
                    <a:pt x="39" y="39"/>
                  </a:cubicBezTo>
                  <a:cubicBezTo>
                    <a:pt x="38" y="40"/>
                    <a:pt x="37" y="40"/>
                    <a:pt x="37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5" y="40"/>
                    <a:pt x="34" y="40"/>
                  </a:cubicBezTo>
                  <a:cubicBezTo>
                    <a:pt x="34" y="40"/>
                    <a:pt x="33" y="39"/>
                    <a:pt x="33" y="39"/>
                  </a:cubicBezTo>
                  <a:cubicBezTo>
                    <a:pt x="33" y="39"/>
                    <a:pt x="33" y="39"/>
                    <a:pt x="32" y="39"/>
                  </a:cubicBezTo>
                  <a:cubicBezTo>
                    <a:pt x="31" y="39"/>
                    <a:pt x="30" y="40"/>
                    <a:pt x="30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7" y="40"/>
                    <a:pt x="26" y="40"/>
                  </a:cubicBezTo>
                  <a:cubicBezTo>
                    <a:pt x="26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1"/>
                  </a:cubicBezTo>
                  <a:cubicBezTo>
                    <a:pt x="23" y="42"/>
                    <a:pt x="24" y="42"/>
                    <a:pt x="23" y="43"/>
                  </a:cubicBezTo>
                  <a:cubicBezTo>
                    <a:pt x="22" y="43"/>
                    <a:pt x="20" y="43"/>
                    <a:pt x="20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4" y="54"/>
                  </a:cubicBezTo>
                  <a:cubicBezTo>
                    <a:pt x="14" y="54"/>
                    <a:pt x="14" y="55"/>
                    <a:pt x="14" y="55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5" y="62"/>
                    <a:pt x="14" y="62"/>
                  </a:cubicBezTo>
                  <a:cubicBezTo>
                    <a:pt x="14" y="62"/>
                    <a:pt x="13" y="61"/>
                    <a:pt x="13" y="61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57"/>
                    <a:pt x="8" y="56"/>
                    <a:pt x="8" y="56"/>
                  </a:cubicBezTo>
                  <a:cubicBezTo>
                    <a:pt x="8" y="55"/>
                    <a:pt x="7" y="54"/>
                    <a:pt x="7" y="54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5" y="51"/>
                    <a:pt x="6" y="51"/>
                  </a:cubicBezTo>
                  <a:cubicBezTo>
                    <a:pt x="6" y="50"/>
                    <a:pt x="6" y="50"/>
                    <a:pt x="7" y="49"/>
                  </a:cubicBezTo>
                  <a:cubicBezTo>
                    <a:pt x="7" y="48"/>
                    <a:pt x="9" y="46"/>
                    <a:pt x="9" y="46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2" y="35"/>
                    <a:pt x="22" y="35"/>
                  </a:cubicBezTo>
                  <a:cubicBezTo>
                    <a:pt x="23" y="34"/>
                    <a:pt x="24" y="33"/>
                    <a:pt x="24" y="33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8" y="33"/>
                    <a:pt x="38" y="33"/>
                    <a:pt x="38" y="33"/>
                  </a:cubicBezTo>
                  <a:close/>
                  <a:moveTo>
                    <a:pt x="16" y="139"/>
                  </a:moveTo>
                  <a:cubicBezTo>
                    <a:pt x="16" y="139"/>
                    <a:pt x="16" y="139"/>
                    <a:pt x="16" y="139"/>
                  </a:cubicBezTo>
                  <a:cubicBezTo>
                    <a:pt x="16" y="139"/>
                    <a:pt x="14" y="138"/>
                    <a:pt x="14" y="138"/>
                  </a:cubicBezTo>
                  <a:cubicBezTo>
                    <a:pt x="14" y="139"/>
                    <a:pt x="13" y="140"/>
                    <a:pt x="13" y="140"/>
                  </a:cubicBezTo>
                  <a:cubicBezTo>
                    <a:pt x="12" y="143"/>
                    <a:pt x="12" y="143"/>
                    <a:pt x="12" y="143"/>
                  </a:cubicBezTo>
                  <a:cubicBezTo>
                    <a:pt x="11" y="144"/>
                    <a:pt x="11" y="144"/>
                    <a:pt x="11" y="144"/>
                  </a:cubicBezTo>
                  <a:cubicBezTo>
                    <a:pt x="11" y="146"/>
                    <a:pt x="11" y="146"/>
                    <a:pt x="11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8"/>
                    <a:pt x="9" y="148"/>
                  </a:cubicBezTo>
                  <a:cubicBezTo>
                    <a:pt x="10" y="148"/>
                    <a:pt x="11" y="148"/>
                    <a:pt x="11" y="148"/>
                  </a:cubicBezTo>
                  <a:cubicBezTo>
                    <a:pt x="11" y="147"/>
                    <a:pt x="12" y="146"/>
                    <a:pt x="12" y="146"/>
                  </a:cubicBezTo>
                  <a:cubicBezTo>
                    <a:pt x="12" y="146"/>
                    <a:pt x="13" y="145"/>
                    <a:pt x="13" y="145"/>
                  </a:cubicBezTo>
                  <a:cubicBezTo>
                    <a:pt x="14" y="145"/>
                    <a:pt x="16" y="145"/>
                    <a:pt x="16" y="144"/>
                  </a:cubicBezTo>
                  <a:cubicBezTo>
                    <a:pt x="16" y="143"/>
                    <a:pt x="16" y="142"/>
                    <a:pt x="16" y="142"/>
                  </a:cubicBezTo>
                  <a:cubicBezTo>
                    <a:pt x="16" y="141"/>
                    <a:pt x="16" y="141"/>
                    <a:pt x="16" y="141"/>
                  </a:cubicBezTo>
                  <a:cubicBezTo>
                    <a:pt x="16" y="139"/>
                    <a:pt x="16" y="139"/>
                    <a:pt x="16" y="139"/>
                  </a:cubicBezTo>
                  <a:close/>
                  <a:moveTo>
                    <a:pt x="68" y="112"/>
                  </a:move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9" y="111"/>
                    <a:pt x="69" y="111"/>
                  </a:cubicBezTo>
                  <a:cubicBezTo>
                    <a:pt x="69" y="110"/>
                    <a:pt x="68" y="109"/>
                    <a:pt x="68" y="109"/>
                  </a:cubicBezTo>
                  <a:cubicBezTo>
                    <a:pt x="68" y="108"/>
                    <a:pt x="69" y="108"/>
                    <a:pt x="69" y="108"/>
                  </a:cubicBezTo>
                  <a:cubicBezTo>
                    <a:pt x="69" y="108"/>
                    <a:pt x="69" y="107"/>
                    <a:pt x="69" y="107"/>
                  </a:cubicBezTo>
                  <a:cubicBezTo>
                    <a:pt x="69" y="107"/>
                    <a:pt x="68" y="107"/>
                    <a:pt x="68" y="107"/>
                  </a:cubicBezTo>
                  <a:cubicBezTo>
                    <a:pt x="67" y="107"/>
                    <a:pt x="67" y="108"/>
                    <a:pt x="67" y="108"/>
                  </a:cubicBezTo>
                  <a:cubicBezTo>
                    <a:pt x="67" y="108"/>
                    <a:pt x="67" y="109"/>
                    <a:pt x="67" y="109"/>
                  </a:cubicBezTo>
                  <a:cubicBezTo>
                    <a:pt x="67" y="109"/>
                    <a:pt x="67" y="110"/>
                    <a:pt x="67" y="110"/>
                  </a:cubicBezTo>
                  <a:cubicBezTo>
                    <a:pt x="67" y="110"/>
                    <a:pt x="68" y="112"/>
                    <a:pt x="68" y="112"/>
                  </a:cubicBezTo>
                  <a:close/>
                  <a:moveTo>
                    <a:pt x="95" y="139"/>
                  </a:moveTo>
                  <a:cubicBezTo>
                    <a:pt x="95" y="139"/>
                    <a:pt x="95" y="139"/>
                    <a:pt x="95" y="139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39"/>
                    <a:pt x="96" y="140"/>
                    <a:pt x="96" y="140"/>
                  </a:cubicBezTo>
                  <a:cubicBezTo>
                    <a:pt x="96" y="140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lose/>
                  <a:moveTo>
                    <a:pt x="106" y="152"/>
                  </a:moveTo>
                  <a:cubicBezTo>
                    <a:pt x="106" y="152"/>
                    <a:pt x="106" y="152"/>
                    <a:pt x="106" y="152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2"/>
                    <a:pt x="106" y="152"/>
                    <a:pt x="106" y="152"/>
                  </a:cubicBezTo>
                  <a:close/>
                  <a:moveTo>
                    <a:pt x="103" y="150"/>
                  </a:moveTo>
                  <a:cubicBezTo>
                    <a:pt x="103" y="150"/>
                    <a:pt x="103" y="150"/>
                    <a:pt x="103" y="150"/>
                  </a:cubicBezTo>
                  <a:cubicBezTo>
                    <a:pt x="102" y="149"/>
                    <a:pt x="102" y="149"/>
                    <a:pt x="102" y="149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4" y="149"/>
                    <a:pt x="104" y="149"/>
                    <a:pt x="105" y="149"/>
                  </a:cubicBezTo>
                  <a:cubicBezTo>
                    <a:pt x="105" y="149"/>
                    <a:pt x="106" y="150"/>
                    <a:pt x="106" y="150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5" y="150"/>
                    <a:pt x="105" y="151"/>
                    <a:pt x="105" y="151"/>
                  </a:cubicBezTo>
                  <a:cubicBezTo>
                    <a:pt x="104" y="151"/>
                    <a:pt x="103" y="150"/>
                    <a:pt x="103" y="150"/>
                  </a:cubicBezTo>
                  <a:close/>
                  <a:moveTo>
                    <a:pt x="108" y="150"/>
                  </a:moveTo>
                  <a:cubicBezTo>
                    <a:pt x="108" y="150"/>
                    <a:pt x="108" y="150"/>
                    <a:pt x="108" y="150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9" y="148"/>
                    <a:pt x="109" y="148"/>
                  </a:cubicBezTo>
                  <a:cubicBezTo>
                    <a:pt x="109" y="148"/>
                    <a:pt x="108" y="149"/>
                    <a:pt x="108" y="149"/>
                  </a:cubicBezTo>
                  <a:cubicBezTo>
                    <a:pt x="108" y="150"/>
                    <a:pt x="108" y="150"/>
                    <a:pt x="108" y="150"/>
                  </a:cubicBezTo>
                  <a:close/>
                  <a:moveTo>
                    <a:pt x="129" y="144"/>
                  </a:moveTo>
                  <a:cubicBezTo>
                    <a:pt x="129" y="144"/>
                    <a:pt x="129" y="144"/>
                    <a:pt x="129" y="144"/>
                  </a:cubicBezTo>
                  <a:cubicBezTo>
                    <a:pt x="128" y="143"/>
                    <a:pt x="128" y="143"/>
                    <a:pt x="128" y="143"/>
                  </a:cubicBezTo>
                  <a:cubicBezTo>
                    <a:pt x="128" y="143"/>
                    <a:pt x="129" y="142"/>
                    <a:pt x="129" y="142"/>
                  </a:cubicBezTo>
                  <a:cubicBezTo>
                    <a:pt x="130" y="142"/>
                    <a:pt x="131" y="142"/>
                    <a:pt x="131" y="142"/>
                  </a:cubicBezTo>
                  <a:cubicBezTo>
                    <a:pt x="129" y="144"/>
                    <a:pt x="129" y="144"/>
                    <a:pt x="129" y="144"/>
                  </a:cubicBezTo>
                  <a:close/>
                  <a:moveTo>
                    <a:pt x="127" y="145"/>
                  </a:moveTo>
                  <a:cubicBezTo>
                    <a:pt x="127" y="145"/>
                    <a:pt x="127" y="145"/>
                    <a:pt x="127" y="145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5" y="138"/>
                    <a:pt x="125" y="138"/>
                  </a:cubicBezTo>
                  <a:cubicBezTo>
                    <a:pt x="125" y="138"/>
                    <a:pt x="124" y="138"/>
                    <a:pt x="124" y="138"/>
                  </a:cubicBezTo>
                  <a:cubicBezTo>
                    <a:pt x="124" y="138"/>
                    <a:pt x="123" y="138"/>
                    <a:pt x="123" y="138"/>
                  </a:cubicBezTo>
                  <a:cubicBezTo>
                    <a:pt x="123" y="138"/>
                    <a:pt x="124" y="137"/>
                    <a:pt x="124" y="137"/>
                  </a:cubicBezTo>
                  <a:cubicBezTo>
                    <a:pt x="124" y="137"/>
                    <a:pt x="124" y="137"/>
                    <a:pt x="125" y="137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6"/>
                    <a:pt x="128" y="133"/>
                    <a:pt x="130" y="133"/>
                  </a:cubicBezTo>
                  <a:cubicBezTo>
                    <a:pt x="131" y="133"/>
                    <a:pt x="133" y="133"/>
                    <a:pt x="133" y="133"/>
                  </a:cubicBezTo>
                  <a:cubicBezTo>
                    <a:pt x="135" y="131"/>
                    <a:pt x="135" y="131"/>
                    <a:pt x="135" y="131"/>
                  </a:cubicBezTo>
                  <a:cubicBezTo>
                    <a:pt x="135" y="131"/>
                    <a:pt x="135" y="130"/>
                    <a:pt x="135" y="130"/>
                  </a:cubicBezTo>
                  <a:cubicBezTo>
                    <a:pt x="136" y="130"/>
                    <a:pt x="135" y="128"/>
                    <a:pt x="135" y="128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2" y="124"/>
                    <a:pt x="132" y="124"/>
                  </a:cubicBezTo>
                  <a:cubicBezTo>
                    <a:pt x="132" y="124"/>
                    <a:pt x="128" y="122"/>
                    <a:pt x="128" y="122"/>
                  </a:cubicBezTo>
                  <a:cubicBezTo>
                    <a:pt x="128" y="122"/>
                    <a:pt x="128" y="120"/>
                    <a:pt x="127" y="120"/>
                  </a:cubicBezTo>
                  <a:cubicBezTo>
                    <a:pt x="127" y="120"/>
                    <a:pt x="128" y="118"/>
                    <a:pt x="128" y="118"/>
                  </a:cubicBezTo>
                  <a:cubicBezTo>
                    <a:pt x="128" y="118"/>
                    <a:pt x="130" y="115"/>
                    <a:pt x="132" y="114"/>
                  </a:cubicBezTo>
                  <a:cubicBezTo>
                    <a:pt x="133" y="113"/>
                    <a:pt x="134" y="113"/>
                    <a:pt x="134" y="113"/>
                  </a:cubicBezTo>
                  <a:cubicBezTo>
                    <a:pt x="135" y="113"/>
                    <a:pt x="136" y="114"/>
                    <a:pt x="137" y="115"/>
                  </a:cubicBezTo>
                  <a:cubicBezTo>
                    <a:pt x="137" y="115"/>
                    <a:pt x="138" y="115"/>
                    <a:pt x="139" y="115"/>
                  </a:cubicBezTo>
                  <a:cubicBezTo>
                    <a:pt x="140" y="115"/>
                    <a:pt x="141" y="115"/>
                    <a:pt x="141" y="115"/>
                  </a:cubicBezTo>
                  <a:cubicBezTo>
                    <a:pt x="141" y="115"/>
                    <a:pt x="141" y="113"/>
                    <a:pt x="141" y="112"/>
                  </a:cubicBezTo>
                  <a:cubicBezTo>
                    <a:pt x="141" y="111"/>
                    <a:pt x="141" y="112"/>
                    <a:pt x="140" y="111"/>
                  </a:cubicBezTo>
                  <a:cubicBezTo>
                    <a:pt x="140" y="111"/>
                    <a:pt x="139" y="110"/>
                    <a:pt x="139" y="110"/>
                  </a:cubicBezTo>
                  <a:cubicBezTo>
                    <a:pt x="139" y="110"/>
                    <a:pt x="139" y="109"/>
                    <a:pt x="139" y="109"/>
                  </a:cubicBezTo>
                  <a:cubicBezTo>
                    <a:pt x="139" y="109"/>
                    <a:pt x="139" y="108"/>
                    <a:pt x="139" y="107"/>
                  </a:cubicBezTo>
                  <a:cubicBezTo>
                    <a:pt x="139" y="107"/>
                    <a:pt x="139" y="104"/>
                    <a:pt x="139" y="104"/>
                  </a:cubicBezTo>
                  <a:cubicBezTo>
                    <a:pt x="139" y="103"/>
                    <a:pt x="138" y="101"/>
                    <a:pt x="138" y="101"/>
                  </a:cubicBezTo>
                  <a:cubicBezTo>
                    <a:pt x="138" y="100"/>
                    <a:pt x="137" y="99"/>
                    <a:pt x="137" y="99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6" y="97"/>
                    <a:pt x="136" y="97"/>
                    <a:pt x="136" y="96"/>
                  </a:cubicBezTo>
                  <a:cubicBezTo>
                    <a:pt x="136" y="94"/>
                    <a:pt x="137" y="92"/>
                    <a:pt x="137" y="92"/>
                  </a:cubicBezTo>
                  <a:cubicBezTo>
                    <a:pt x="138" y="91"/>
                    <a:pt x="138" y="89"/>
                    <a:pt x="138" y="89"/>
                  </a:cubicBezTo>
                  <a:cubicBezTo>
                    <a:pt x="137" y="88"/>
                    <a:pt x="137" y="88"/>
                    <a:pt x="137" y="88"/>
                  </a:cubicBezTo>
                  <a:cubicBezTo>
                    <a:pt x="137" y="88"/>
                    <a:pt x="133" y="87"/>
                    <a:pt x="133" y="87"/>
                  </a:cubicBezTo>
                  <a:cubicBezTo>
                    <a:pt x="133" y="87"/>
                    <a:pt x="132" y="86"/>
                    <a:pt x="132" y="86"/>
                  </a:cubicBezTo>
                  <a:cubicBezTo>
                    <a:pt x="132" y="85"/>
                    <a:pt x="131" y="85"/>
                    <a:pt x="131" y="85"/>
                  </a:cubicBezTo>
                  <a:cubicBezTo>
                    <a:pt x="131" y="85"/>
                    <a:pt x="127" y="86"/>
                    <a:pt x="127" y="86"/>
                  </a:cubicBezTo>
                  <a:cubicBezTo>
                    <a:pt x="127" y="86"/>
                    <a:pt x="125" y="87"/>
                    <a:pt x="124" y="88"/>
                  </a:cubicBezTo>
                  <a:cubicBezTo>
                    <a:pt x="122" y="88"/>
                    <a:pt x="122" y="88"/>
                    <a:pt x="121" y="89"/>
                  </a:cubicBezTo>
                  <a:cubicBezTo>
                    <a:pt x="119" y="90"/>
                    <a:pt x="119" y="91"/>
                    <a:pt x="118" y="92"/>
                  </a:cubicBezTo>
                  <a:cubicBezTo>
                    <a:pt x="117" y="92"/>
                    <a:pt x="116" y="94"/>
                    <a:pt x="116" y="94"/>
                  </a:cubicBezTo>
                  <a:cubicBezTo>
                    <a:pt x="115" y="95"/>
                    <a:pt x="115" y="95"/>
                    <a:pt x="116" y="96"/>
                  </a:cubicBezTo>
                  <a:cubicBezTo>
                    <a:pt x="116" y="97"/>
                    <a:pt x="117" y="96"/>
                    <a:pt x="117" y="96"/>
                  </a:cubicBezTo>
                  <a:cubicBezTo>
                    <a:pt x="117" y="96"/>
                    <a:pt x="118" y="96"/>
                    <a:pt x="119" y="96"/>
                  </a:cubicBezTo>
                  <a:cubicBezTo>
                    <a:pt x="120" y="96"/>
                    <a:pt x="120" y="97"/>
                    <a:pt x="119" y="97"/>
                  </a:cubicBezTo>
                  <a:cubicBezTo>
                    <a:pt x="119" y="97"/>
                    <a:pt x="119" y="98"/>
                    <a:pt x="119" y="98"/>
                  </a:cubicBezTo>
                  <a:cubicBezTo>
                    <a:pt x="119" y="98"/>
                    <a:pt x="119" y="98"/>
                    <a:pt x="118" y="99"/>
                  </a:cubicBezTo>
                  <a:cubicBezTo>
                    <a:pt x="118" y="99"/>
                    <a:pt x="118" y="100"/>
                    <a:pt x="118" y="101"/>
                  </a:cubicBezTo>
                  <a:cubicBezTo>
                    <a:pt x="118" y="102"/>
                    <a:pt x="117" y="102"/>
                    <a:pt x="117" y="102"/>
                  </a:cubicBezTo>
                  <a:cubicBezTo>
                    <a:pt x="116" y="103"/>
                    <a:pt x="116" y="103"/>
                    <a:pt x="115" y="104"/>
                  </a:cubicBezTo>
                  <a:cubicBezTo>
                    <a:pt x="114" y="104"/>
                    <a:pt x="114" y="105"/>
                    <a:pt x="114" y="105"/>
                  </a:cubicBezTo>
                  <a:cubicBezTo>
                    <a:pt x="114" y="106"/>
                    <a:pt x="114" y="106"/>
                    <a:pt x="115" y="107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5" y="109"/>
                    <a:pt x="114" y="110"/>
                    <a:pt x="114" y="109"/>
                  </a:cubicBezTo>
                  <a:cubicBezTo>
                    <a:pt x="114" y="109"/>
                    <a:pt x="114" y="108"/>
                    <a:pt x="114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8"/>
                    <a:pt x="111" y="108"/>
                    <a:pt x="110" y="108"/>
                  </a:cubicBezTo>
                  <a:cubicBezTo>
                    <a:pt x="110" y="108"/>
                    <a:pt x="112" y="106"/>
                    <a:pt x="112" y="106"/>
                  </a:cubicBezTo>
                  <a:cubicBezTo>
                    <a:pt x="113" y="105"/>
                    <a:pt x="113" y="105"/>
                    <a:pt x="113" y="105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0" y="104"/>
                    <a:pt x="110" y="104"/>
                    <a:pt x="110" y="104"/>
                  </a:cubicBezTo>
                  <a:cubicBezTo>
                    <a:pt x="109" y="104"/>
                    <a:pt x="109" y="104"/>
                    <a:pt x="109" y="104"/>
                  </a:cubicBezTo>
                  <a:cubicBezTo>
                    <a:pt x="110" y="103"/>
                    <a:pt x="110" y="103"/>
                    <a:pt x="110" y="103"/>
                  </a:cubicBezTo>
                  <a:cubicBezTo>
                    <a:pt x="110" y="101"/>
                    <a:pt x="110" y="101"/>
                    <a:pt x="110" y="101"/>
                  </a:cubicBezTo>
                  <a:cubicBezTo>
                    <a:pt x="111" y="99"/>
                    <a:pt x="111" y="99"/>
                    <a:pt x="111" y="99"/>
                  </a:cubicBezTo>
                  <a:cubicBezTo>
                    <a:pt x="111" y="99"/>
                    <a:pt x="111" y="97"/>
                    <a:pt x="112" y="97"/>
                  </a:cubicBezTo>
                  <a:cubicBezTo>
                    <a:pt x="112" y="97"/>
                    <a:pt x="113" y="96"/>
                    <a:pt x="113" y="95"/>
                  </a:cubicBezTo>
                  <a:cubicBezTo>
                    <a:pt x="114" y="95"/>
                    <a:pt x="113" y="94"/>
                    <a:pt x="113" y="94"/>
                  </a:cubicBezTo>
                  <a:cubicBezTo>
                    <a:pt x="111" y="94"/>
                    <a:pt x="111" y="94"/>
                    <a:pt x="111" y="94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6" y="96"/>
                    <a:pt x="105" y="96"/>
                  </a:cubicBezTo>
                  <a:cubicBezTo>
                    <a:pt x="104" y="96"/>
                    <a:pt x="105" y="96"/>
                    <a:pt x="104" y="96"/>
                  </a:cubicBezTo>
                  <a:cubicBezTo>
                    <a:pt x="104" y="95"/>
                    <a:pt x="103" y="95"/>
                    <a:pt x="103" y="95"/>
                  </a:cubicBezTo>
                  <a:cubicBezTo>
                    <a:pt x="103" y="95"/>
                    <a:pt x="101" y="95"/>
                    <a:pt x="101" y="95"/>
                  </a:cubicBezTo>
                  <a:cubicBezTo>
                    <a:pt x="100" y="95"/>
                    <a:pt x="100" y="96"/>
                    <a:pt x="100" y="96"/>
                  </a:cubicBezTo>
                  <a:cubicBezTo>
                    <a:pt x="100" y="96"/>
                    <a:pt x="103" y="97"/>
                    <a:pt x="104" y="98"/>
                  </a:cubicBezTo>
                  <a:cubicBezTo>
                    <a:pt x="104" y="98"/>
                    <a:pt x="105" y="98"/>
                    <a:pt x="105" y="98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4" y="101"/>
                    <a:pt x="103" y="101"/>
                  </a:cubicBezTo>
                  <a:cubicBezTo>
                    <a:pt x="103" y="102"/>
                    <a:pt x="102" y="102"/>
                    <a:pt x="102" y="102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100" y="103"/>
                    <a:pt x="101" y="105"/>
                    <a:pt x="101" y="105"/>
                  </a:cubicBezTo>
                  <a:cubicBezTo>
                    <a:pt x="101" y="105"/>
                    <a:pt x="101" y="107"/>
                    <a:pt x="101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6" y="108"/>
                    <a:pt x="95" y="108"/>
                    <a:pt x="95" y="108"/>
                  </a:cubicBezTo>
                  <a:cubicBezTo>
                    <a:pt x="94" y="108"/>
                    <a:pt x="94" y="107"/>
                    <a:pt x="94" y="107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3" y="109"/>
                    <a:pt x="89" y="108"/>
                    <a:pt x="88" y="108"/>
                  </a:cubicBezTo>
                  <a:cubicBezTo>
                    <a:pt x="88" y="108"/>
                    <a:pt x="88" y="110"/>
                    <a:pt x="88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2" y="114"/>
                    <a:pt x="92" y="114"/>
                    <a:pt x="92" y="114"/>
                  </a:cubicBezTo>
                  <a:cubicBezTo>
                    <a:pt x="93" y="115"/>
                    <a:pt x="93" y="115"/>
                    <a:pt x="93" y="115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2"/>
                    <a:pt x="96" y="123"/>
                  </a:cubicBezTo>
                  <a:cubicBezTo>
                    <a:pt x="96" y="123"/>
                    <a:pt x="96" y="125"/>
                    <a:pt x="96" y="125"/>
                  </a:cubicBezTo>
                  <a:cubicBezTo>
                    <a:pt x="96" y="127"/>
                    <a:pt x="96" y="127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6" y="128"/>
                    <a:pt x="94" y="129"/>
                    <a:pt x="94" y="130"/>
                  </a:cubicBezTo>
                  <a:cubicBezTo>
                    <a:pt x="94" y="130"/>
                    <a:pt x="95" y="130"/>
                    <a:pt x="95" y="130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8" y="134"/>
                    <a:pt x="98" y="134"/>
                    <a:pt x="98" y="134"/>
                  </a:cubicBezTo>
                  <a:cubicBezTo>
                    <a:pt x="98" y="134"/>
                    <a:pt x="97" y="135"/>
                    <a:pt x="97" y="136"/>
                  </a:cubicBezTo>
                  <a:cubicBezTo>
                    <a:pt x="97" y="136"/>
                    <a:pt x="99" y="137"/>
                    <a:pt x="99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5" y="137"/>
                    <a:pt x="105" y="137"/>
                    <a:pt x="105" y="137"/>
                  </a:cubicBezTo>
                  <a:cubicBezTo>
                    <a:pt x="105" y="137"/>
                    <a:pt x="108" y="137"/>
                    <a:pt x="109" y="137"/>
                  </a:cubicBezTo>
                  <a:cubicBezTo>
                    <a:pt x="109" y="137"/>
                    <a:pt x="112" y="136"/>
                    <a:pt x="112" y="136"/>
                  </a:cubicBezTo>
                  <a:cubicBezTo>
                    <a:pt x="112" y="136"/>
                    <a:pt x="114" y="138"/>
                    <a:pt x="115" y="138"/>
                  </a:cubicBezTo>
                  <a:cubicBezTo>
                    <a:pt x="116" y="139"/>
                    <a:pt x="115" y="140"/>
                    <a:pt x="115" y="140"/>
                  </a:cubicBezTo>
                  <a:cubicBezTo>
                    <a:pt x="115" y="141"/>
                    <a:pt x="114" y="141"/>
                    <a:pt x="114" y="141"/>
                  </a:cubicBezTo>
                  <a:cubicBezTo>
                    <a:pt x="114" y="141"/>
                    <a:pt x="115" y="144"/>
                    <a:pt x="115" y="144"/>
                  </a:cubicBezTo>
                  <a:cubicBezTo>
                    <a:pt x="116" y="145"/>
                    <a:pt x="116" y="144"/>
                    <a:pt x="116" y="144"/>
                  </a:cubicBezTo>
                  <a:cubicBezTo>
                    <a:pt x="116" y="144"/>
                    <a:pt x="117" y="145"/>
                    <a:pt x="118" y="146"/>
                  </a:cubicBezTo>
                  <a:cubicBezTo>
                    <a:pt x="118" y="147"/>
                    <a:pt x="119" y="147"/>
                    <a:pt x="119" y="147"/>
                  </a:cubicBezTo>
                  <a:cubicBezTo>
                    <a:pt x="120" y="147"/>
                    <a:pt x="120" y="147"/>
                    <a:pt x="120" y="147"/>
                  </a:cubicBezTo>
                  <a:cubicBezTo>
                    <a:pt x="120" y="147"/>
                    <a:pt x="121" y="147"/>
                    <a:pt x="121" y="148"/>
                  </a:cubicBezTo>
                  <a:cubicBezTo>
                    <a:pt x="122" y="148"/>
                    <a:pt x="123" y="148"/>
                    <a:pt x="124" y="148"/>
                  </a:cubicBezTo>
                  <a:cubicBezTo>
                    <a:pt x="124" y="148"/>
                    <a:pt x="125" y="148"/>
                    <a:pt x="125" y="147"/>
                  </a:cubicBezTo>
                  <a:cubicBezTo>
                    <a:pt x="125" y="147"/>
                    <a:pt x="126" y="147"/>
                    <a:pt x="127" y="147"/>
                  </a:cubicBezTo>
                  <a:cubicBezTo>
                    <a:pt x="127" y="146"/>
                    <a:pt x="127" y="145"/>
                    <a:pt x="127" y="145"/>
                  </a:cubicBezTo>
                  <a:cubicBezTo>
                    <a:pt x="127" y="145"/>
                    <a:pt x="127" y="145"/>
                    <a:pt x="127" y="145"/>
                  </a:cubicBezTo>
                  <a:close/>
                  <a:moveTo>
                    <a:pt x="127" y="150"/>
                  </a:moveTo>
                  <a:cubicBezTo>
                    <a:pt x="127" y="150"/>
                    <a:pt x="127" y="150"/>
                    <a:pt x="127" y="150"/>
                  </a:cubicBezTo>
                  <a:cubicBezTo>
                    <a:pt x="126" y="151"/>
                    <a:pt x="126" y="151"/>
                    <a:pt x="126" y="151"/>
                  </a:cubicBezTo>
                  <a:cubicBezTo>
                    <a:pt x="127" y="151"/>
                    <a:pt x="127" y="151"/>
                    <a:pt x="127" y="151"/>
                  </a:cubicBezTo>
                  <a:cubicBezTo>
                    <a:pt x="127" y="151"/>
                    <a:pt x="129" y="152"/>
                    <a:pt x="129" y="152"/>
                  </a:cubicBezTo>
                  <a:cubicBezTo>
                    <a:pt x="130" y="152"/>
                    <a:pt x="130" y="152"/>
                    <a:pt x="130" y="152"/>
                  </a:cubicBezTo>
                  <a:cubicBezTo>
                    <a:pt x="131" y="151"/>
                    <a:pt x="131" y="151"/>
                    <a:pt x="131" y="151"/>
                  </a:cubicBezTo>
                  <a:cubicBezTo>
                    <a:pt x="132" y="149"/>
                    <a:pt x="132" y="149"/>
                    <a:pt x="132" y="149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5" y="148"/>
                    <a:pt x="138" y="148"/>
                    <a:pt x="138" y="148"/>
                  </a:cubicBezTo>
                  <a:cubicBezTo>
                    <a:pt x="138" y="148"/>
                    <a:pt x="139" y="147"/>
                    <a:pt x="139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5" y="144"/>
                    <a:pt x="133" y="144"/>
                    <a:pt x="132" y="144"/>
                  </a:cubicBezTo>
                  <a:cubicBezTo>
                    <a:pt x="132" y="144"/>
                    <a:pt x="131" y="144"/>
                    <a:pt x="131" y="144"/>
                  </a:cubicBezTo>
                  <a:cubicBezTo>
                    <a:pt x="131" y="144"/>
                    <a:pt x="131" y="145"/>
                    <a:pt x="131" y="146"/>
                  </a:cubicBezTo>
                  <a:cubicBezTo>
                    <a:pt x="130" y="147"/>
                    <a:pt x="130" y="147"/>
                    <a:pt x="129" y="147"/>
                  </a:cubicBezTo>
                  <a:cubicBezTo>
                    <a:pt x="129" y="147"/>
                    <a:pt x="128" y="147"/>
                    <a:pt x="128" y="147"/>
                  </a:cubicBezTo>
                  <a:cubicBezTo>
                    <a:pt x="127" y="150"/>
                    <a:pt x="127" y="150"/>
                    <a:pt x="127" y="150"/>
                  </a:cubicBezTo>
                  <a:close/>
                  <a:moveTo>
                    <a:pt x="116" y="162"/>
                  </a:moveTo>
                  <a:cubicBezTo>
                    <a:pt x="116" y="162"/>
                    <a:pt x="116" y="162"/>
                    <a:pt x="116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7" y="159"/>
                    <a:pt x="117" y="159"/>
                    <a:pt x="117" y="159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5" y="155"/>
                    <a:pt x="115" y="155"/>
                    <a:pt x="115" y="155"/>
                  </a:cubicBezTo>
                  <a:cubicBezTo>
                    <a:pt x="113" y="153"/>
                    <a:pt x="113" y="153"/>
                    <a:pt x="113" y="153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1" y="154"/>
                    <a:pt x="111" y="154"/>
                    <a:pt x="111" y="154"/>
                  </a:cubicBezTo>
                  <a:cubicBezTo>
                    <a:pt x="110" y="155"/>
                    <a:pt x="110" y="155"/>
                    <a:pt x="110" y="155"/>
                  </a:cubicBezTo>
                  <a:cubicBezTo>
                    <a:pt x="109" y="156"/>
                    <a:pt x="109" y="156"/>
                    <a:pt x="109" y="156"/>
                  </a:cubicBezTo>
                  <a:cubicBezTo>
                    <a:pt x="109" y="156"/>
                    <a:pt x="106" y="155"/>
                    <a:pt x="105" y="154"/>
                  </a:cubicBezTo>
                  <a:cubicBezTo>
                    <a:pt x="103" y="153"/>
                    <a:pt x="103" y="153"/>
                    <a:pt x="103" y="153"/>
                  </a:cubicBezTo>
                  <a:cubicBezTo>
                    <a:pt x="103" y="153"/>
                    <a:pt x="102" y="153"/>
                    <a:pt x="101" y="152"/>
                  </a:cubicBezTo>
                  <a:cubicBezTo>
                    <a:pt x="101" y="152"/>
                    <a:pt x="100" y="151"/>
                    <a:pt x="100" y="151"/>
                  </a:cubicBezTo>
                  <a:cubicBezTo>
                    <a:pt x="100" y="151"/>
                    <a:pt x="100" y="150"/>
                    <a:pt x="99" y="150"/>
                  </a:cubicBezTo>
                  <a:cubicBezTo>
                    <a:pt x="99" y="149"/>
                    <a:pt x="98" y="150"/>
                    <a:pt x="97" y="150"/>
                  </a:cubicBezTo>
                  <a:cubicBezTo>
                    <a:pt x="95" y="150"/>
                    <a:pt x="95" y="150"/>
                    <a:pt x="94" y="150"/>
                  </a:cubicBezTo>
                  <a:cubicBezTo>
                    <a:pt x="94" y="151"/>
                    <a:pt x="93" y="151"/>
                    <a:pt x="93" y="151"/>
                  </a:cubicBezTo>
                  <a:cubicBezTo>
                    <a:pt x="92" y="152"/>
                    <a:pt x="93" y="154"/>
                    <a:pt x="93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4" y="157"/>
                    <a:pt x="94" y="157"/>
                    <a:pt x="94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1" y="157"/>
                    <a:pt x="91" y="157"/>
                    <a:pt x="91" y="157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92" y="159"/>
                    <a:pt x="92" y="160"/>
                    <a:pt x="93" y="161"/>
                  </a:cubicBezTo>
                  <a:cubicBezTo>
                    <a:pt x="93" y="161"/>
                    <a:pt x="94" y="162"/>
                    <a:pt x="94" y="162"/>
                  </a:cubicBezTo>
                  <a:cubicBezTo>
                    <a:pt x="94" y="162"/>
                    <a:pt x="99" y="163"/>
                    <a:pt x="99" y="163"/>
                  </a:cubicBezTo>
                  <a:cubicBezTo>
                    <a:pt x="100" y="163"/>
                    <a:pt x="100" y="163"/>
                    <a:pt x="100" y="163"/>
                  </a:cubicBezTo>
                  <a:cubicBezTo>
                    <a:pt x="100" y="163"/>
                    <a:pt x="102" y="164"/>
                    <a:pt x="104" y="165"/>
                  </a:cubicBezTo>
                  <a:cubicBezTo>
                    <a:pt x="105" y="166"/>
                    <a:pt x="106" y="167"/>
                    <a:pt x="106" y="167"/>
                  </a:cubicBezTo>
                  <a:cubicBezTo>
                    <a:pt x="106" y="167"/>
                    <a:pt x="108" y="167"/>
                    <a:pt x="108" y="167"/>
                  </a:cubicBezTo>
                  <a:cubicBezTo>
                    <a:pt x="109" y="166"/>
                    <a:pt x="109" y="166"/>
                    <a:pt x="109" y="166"/>
                  </a:cubicBezTo>
                  <a:cubicBezTo>
                    <a:pt x="112" y="165"/>
                    <a:pt x="112" y="165"/>
                    <a:pt x="112" y="165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7" y="166"/>
                    <a:pt x="117" y="166"/>
                    <a:pt x="117" y="166"/>
                  </a:cubicBezTo>
                  <a:cubicBezTo>
                    <a:pt x="118" y="166"/>
                    <a:pt x="118" y="166"/>
                    <a:pt x="118" y="166"/>
                  </a:cubicBezTo>
                  <a:cubicBezTo>
                    <a:pt x="118" y="164"/>
                    <a:pt x="118" y="164"/>
                    <a:pt x="118" y="164"/>
                  </a:cubicBezTo>
                  <a:cubicBezTo>
                    <a:pt x="118" y="163"/>
                    <a:pt x="118" y="163"/>
                    <a:pt x="118" y="163"/>
                  </a:cubicBezTo>
                  <a:cubicBezTo>
                    <a:pt x="116" y="162"/>
                    <a:pt x="116" y="162"/>
                    <a:pt x="116" y="162"/>
                  </a:cubicBezTo>
                  <a:close/>
                  <a:moveTo>
                    <a:pt x="77" y="121"/>
                  </a:moveTo>
                  <a:cubicBezTo>
                    <a:pt x="77" y="121"/>
                    <a:pt x="77" y="121"/>
                    <a:pt x="77" y="121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3" y="117"/>
                    <a:pt x="73" y="117"/>
                    <a:pt x="73" y="117"/>
                  </a:cubicBezTo>
                  <a:cubicBezTo>
                    <a:pt x="70" y="116"/>
                    <a:pt x="70" y="116"/>
                    <a:pt x="70" y="116"/>
                  </a:cubicBezTo>
                  <a:cubicBezTo>
                    <a:pt x="70" y="116"/>
                    <a:pt x="69" y="113"/>
                    <a:pt x="69" y="113"/>
                  </a:cubicBezTo>
                  <a:cubicBezTo>
                    <a:pt x="68" y="112"/>
                    <a:pt x="68" y="113"/>
                    <a:pt x="68" y="113"/>
                  </a:cubicBezTo>
                  <a:cubicBezTo>
                    <a:pt x="68" y="113"/>
                    <a:pt x="68" y="115"/>
                    <a:pt x="67" y="116"/>
                  </a:cubicBezTo>
                  <a:cubicBezTo>
                    <a:pt x="66" y="116"/>
                    <a:pt x="65" y="116"/>
                    <a:pt x="65" y="116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3" y="118"/>
                    <a:pt x="60" y="119"/>
                    <a:pt x="59" y="119"/>
                  </a:cubicBezTo>
                  <a:cubicBezTo>
                    <a:pt x="59" y="119"/>
                    <a:pt x="58" y="120"/>
                    <a:pt x="58" y="120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50" y="121"/>
                    <a:pt x="50" y="121"/>
                    <a:pt x="50" y="121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51" y="124"/>
                    <a:pt x="51" y="124"/>
                    <a:pt x="51" y="124"/>
                  </a:cubicBezTo>
                  <a:cubicBezTo>
                    <a:pt x="52" y="125"/>
                    <a:pt x="52" y="125"/>
                    <a:pt x="52" y="125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54" y="129"/>
                    <a:pt x="54" y="129"/>
                    <a:pt x="54" y="129"/>
                  </a:cubicBezTo>
                  <a:cubicBezTo>
                    <a:pt x="54" y="129"/>
                    <a:pt x="55" y="130"/>
                    <a:pt x="56" y="132"/>
                  </a:cubicBezTo>
                  <a:cubicBezTo>
                    <a:pt x="57" y="134"/>
                    <a:pt x="56" y="135"/>
                    <a:pt x="56" y="135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61" y="139"/>
                    <a:pt x="61" y="139"/>
                    <a:pt x="61" y="139"/>
                  </a:cubicBezTo>
                  <a:cubicBezTo>
                    <a:pt x="61" y="139"/>
                    <a:pt x="62" y="140"/>
                    <a:pt x="63" y="140"/>
                  </a:cubicBezTo>
                  <a:cubicBezTo>
                    <a:pt x="63" y="140"/>
                    <a:pt x="63" y="141"/>
                    <a:pt x="63" y="141"/>
                  </a:cubicBezTo>
                  <a:cubicBezTo>
                    <a:pt x="63" y="143"/>
                    <a:pt x="63" y="143"/>
                    <a:pt x="63" y="143"/>
                  </a:cubicBezTo>
                  <a:cubicBezTo>
                    <a:pt x="64" y="145"/>
                    <a:pt x="64" y="145"/>
                    <a:pt x="64" y="145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66" y="143"/>
                    <a:pt x="66" y="143"/>
                    <a:pt x="66" y="143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5" y="147"/>
                    <a:pt x="76" y="147"/>
                  </a:cubicBezTo>
                  <a:cubicBezTo>
                    <a:pt x="76" y="147"/>
                    <a:pt x="78" y="145"/>
                    <a:pt x="78" y="145"/>
                  </a:cubicBezTo>
                  <a:cubicBezTo>
                    <a:pt x="79" y="144"/>
                    <a:pt x="82" y="144"/>
                    <a:pt x="82" y="144"/>
                  </a:cubicBezTo>
                  <a:cubicBezTo>
                    <a:pt x="83" y="144"/>
                    <a:pt x="83" y="143"/>
                    <a:pt x="83" y="143"/>
                  </a:cubicBezTo>
                  <a:cubicBezTo>
                    <a:pt x="83" y="142"/>
                    <a:pt x="84" y="141"/>
                    <a:pt x="84" y="140"/>
                  </a:cubicBezTo>
                  <a:cubicBezTo>
                    <a:pt x="84" y="139"/>
                    <a:pt x="85" y="138"/>
                    <a:pt x="85" y="138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5" y="129"/>
                    <a:pt x="85" y="129"/>
                    <a:pt x="85" y="129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2" y="126"/>
                    <a:pt x="82" y="126"/>
                    <a:pt x="82" y="126"/>
                  </a:cubicBezTo>
                  <a:cubicBezTo>
                    <a:pt x="82" y="125"/>
                    <a:pt x="82" y="125"/>
                    <a:pt x="82" y="125"/>
                  </a:cubicBezTo>
                  <a:cubicBezTo>
                    <a:pt x="82" y="124"/>
                    <a:pt x="82" y="124"/>
                    <a:pt x="82" y="124"/>
                  </a:cubicBezTo>
                  <a:cubicBezTo>
                    <a:pt x="84" y="123"/>
                    <a:pt x="84" y="123"/>
                    <a:pt x="84" y="123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7" y="118"/>
                    <a:pt x="87" y="118"/>
                    <a:pt x="87" y="118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5"/>
                    <a:pt x="84" y="114"/>
                    <a:pt x="83" y="114"/>
                  </a:cubicBezTo>
                  <a:cubicBezTo>
                    <a:pt x="81" y="114"/>
                    <a:pt x="82" y="114"/>
                    <a:pt x="82" y="113"/>
                  </a:cubicBezTo>
                  <a:cubicBezTo>
                    <a:pt x="82" y="113"/>
                    <a:pt x="81" y="112"/>
                    <a:pt x="81" y="112"/>
                  </a:cubicBezTo>
                  <a:cubicBezTo>
                    <a:pt x="81" y="112"/>
                    <a:pt x="79" y="113"/>
                    <a:pt x="79" y="113"/>
                  </a:cubicBezTo>
                  <a:cubicBezTo>
                    <a:pt x="78" y="113"/>
                    <a:pt x="78" y="111"/>
                    <a:pt x="78" y="111"/>
                  </a:cubicBezTo>
                  <a:cubicBezTo>
                    <a:pt x="78" y="111"/>
                    <a:pt x="76" y="112"/>
                    <a:pt x="76" y="112"/>
                  </a:cubicBezTo>
                  <a:cubicBezTo>
                    <a:pt x="75" y="112"/>
                    <a:pt x="73" y="112"/>
                    <a:pt x="73" y="112"/>
                  </a:cubicBezTo>
                  <a:cubicBezTo>
                    <a:pt x="73" y="112"/>
                    <a:pt x="73" y="113"/>
                    <a:pt x="73" y="113"/>
                  </a:cubicBezTo>
                  <a:cubicBezTo>
                    <a:pt x="72" y="114"/>
                    <a:pt x="73" y="115"/>
                    <a:pt x="74" y="115"/>
                  </a:cubicBezTo>
                  <a:cubicBezTo>
                    <a:pt x="74" y="116"/>
                    <a:pt x="75" y="118"/>
                    <a:pt x="75" y="118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lose/>
                  <a:moveTo>
                    <a:pt x="75" y="107"/>
                  </a:moveTo>
                  <a:cubicBezTo>
                    <a:pt x="75" y="107"/>
                    <a:pt x="75" y="107"/>
                    <a:pt x="75" y="107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8" y="105"/>
                    <a:pt x="79" y="104"/>
                    <a:pt x="79" y="103"/>
                  </a:cubicBezTo>
                  <a:cubicBezTo>
                    <a:pt x="79" y="103"/>
                    <a:pt x="79" y="102"/>
                    <a:pt x="79" y="102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74" y="96"/>
                    <a:pt x="74" y="96"/>
                  </a:cubicBezTo>
                  <a:cubicBezTo>
                    <a:pt x="74" y="97"/>
                    <a:pt x="75" y="98"/>
                    <a:pt x="75" y="98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6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4" y="103"/>
                    <a:pt x="74" y="103"/>
                    <a:pt x="74" y="103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7"/>
                    <a:pt x="75" y="107"/>
                    <a:pt x="75" y="107"/>
                  </a:cubicBezTo>
                  <a:close/>
                  <a:moveTo>
                    <a:pt x="80" y="157"/>
                  </a:moveTo>
                  <a:cubicBezTo>
                    <a:pt x="80" y="157"/>
                    <a:pt x="80" y="157"/>
                    <a:pt x="80" y="157"/>
                  </a:cubicBezTo>
                  <a:cubicBezTo>
                    <a:pt x="81" y="160"/>
                    <a:pt x="81" y="160"/>
                    <a:pt x="81" y="160"/>
                  </a:cubicBezTo>
                  <a:cubicBezTo>
                    <a:pt x="82" y="162"/>
                    <a:pt x="82" y="162"/>
                    <a:pt x="82" y="162"/>
                  </a:cubicBezTo>
                  <a:cubicBezTo>
                    <a:pt x="82" y="162"/>
                    <a:pt x="84" y="163"/>
                    <a:pt x="84" y="162"/>
                  </a:cubicBezTo>
                  <a:cubicBezTo>
                    <a:pt x="84" y="161"/>
                    <a:pt x="83" y="160"/>
                    <a:pt x="84" y="159"/>
                  </a:cubicBezTo>
                  <a:cubicBezTo>
                    <a:pt x="84" y="158"/>
                    <a:pt x="85" y="156"/>
                    <a:pt x="85" y="155"/>
                  </a:cubicBezTo>
                  <a:cubicBezTo>
                    <a:pt x="85" y="154"/>
                    <a:pt x="86" y="153"/>
                    <a:pt x="86" y="152"/>
                  </a:cubicBezTo>
                  <a:cubicBezTo>
                    <a:pt x="87" y="151"/>
                    <a:pt x="88" y="149"/>
                    <a:pt x="88" y="148"/>
                  </a:cubicBezTo>
                  <a:cubicBezTo>
                    <a:pt x="88" y="148"/>
                    <a:pt x="89" y="146"/>
                    <a:pt x="89" y="145"/>
                  </a:cubicBezTo>
                  <a:cubicBezTo>
                    <a:pt x="89" y="145"/>
                    <a:pt x="89" y="142"/>
                    <a:pt x="89" y="142"/>
                  </a:cubicBezTo>
                  <a:cubicBezTo>
                    <a:pt x="89" y="142"/>
                    <a:pt x="88" y="139"/>
                    <a:pt x="88" y="139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3"/>
                    <a:pt x="87" y="143"/>
                    <a:pt x="87" y="143"/>
                  </a:cubicBezTo>
                  <a:cubicBezTo>
                    <a:pt x="85" y="147"/>
                    <a:pt x="85" y="147"/>
                    <a:pt x="85" y="147"/>
                  </a:cubicBezTo>
                  <a:cubicBezTo>
                    <a:pt x="84" y="149"/>
                    <a:pt x="84" y="149"/>
                    <a:pt x="84" y="149"/>
                  </a:cubicBezTo>
                  <a:cubicBezTo>
                    <a:pt x="82" y="151"/>
                    <a:pt x="82" y="151"/>
                    <a:pt x="82" y="151"/>
                  </a:cubicBezTo>
                  <a:cubicBezTo>
                    <a:pt x="82" y="152"/>
                    <a:pt x="82" y="152"/>
                    <a:pt x="82" y="152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0" y="157"/>
                    <a:pt x="80" y="157"/>
                    <a:pt x="80" y="157"/>
                  </a:cubicBezTo>
                  <a:close/>
                  <a:moveTo>
                    <a:pt x="75" y="148"/>
                  </a:moveTo>
                  <a:cubicBezTo>
                    <a:pt x="75" y="148"/>
                    <a:pt x="75" y="148"/>
                    <a:pt x="75" y="148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6" y="149"/>
                    <a:pt x="77" y="152"/>
                    <a:pt x="78" y="152"/>
                  </a:cubicBezTo>
                  <a:cubicBezTo>
                    <a:pt x="78" y="152"/>
                    <a:pt x="81" y="149"/>
                    <a:pt x="81" y="149"/>
                  </a:cubicBezTo>
                  <a:cubicBezTo>
                    <a:pt x="81" y="147"/>
                    <a:pt x="81" y="147"/>
                    <a:pt x="81" y="147"/>
                  </a:cubicBezTo>
                  <a:cubicBezTo>
                    <a:pt x="82" y="145"/>
                    <a:pt x="82" y="145"/>
                    <a:pt x="82" y="145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75" y="148"/>
                    <a:pt x="75" y="148"/>
                    <a:pt x="75" y="148"/>
                  </a:cubicBezTo>
                  <a:close/>
                  <a:moveTo>
                    <a:pt x="66" y="150"/>
                  </a:moveTo>
                  <a:cubicBezTo>
                    <a:pt x="66" y="150"/>
                    <a:pt x="66" y="150"/>
                    <a:pt x="66" y="150"/>
                  </a:cubicBezTo>
                  <a:cubicBezTo>
                    <a:pt x="66" y="150"/>
                    <a:pt x="67" y="153"/>
                    <a:pt x="67" y="153"/>
                  </a:cubicBezTo>
                  <a:cubicBezTo>
                    <a:pt x="68" y="153"/>
                    <a:pt x="69" y="154"/>
                    <a:pt x="69" y="154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1" y="156"/>
                    <a:pt x="71" y="157"/>
                    <a:pt x="72" y="157"/>
                  </a:cubicBezTo>
                  <a:cubicBezTo>
                    <a:pt x="72" y="157"/>
                    <a:pt x="74" y="156"/>
                    <a:pt x="74" y="156"/>
                  </a:cubicBezTo>
                  <a:cubicBezTo>
                    <a:pt x="75" y="154"/>
                    <a:pt x="75" y="154"/>
                    <a:pt x="75" y="154"/>
                  </a:cubicBezTo>
                  <a:cubicBezTo>
                    <a:pt x="75" y="154"/>
                    <a:pt x="73" y="154"/>
                    <a:pt x="73" y="154"/>
                  </a:cubicBezTo>
                  <a:cubicBezTo>
                    <a:pt x="72" y="154"/>
                    <a:pt x="71" y="152"/>
                    <a:pt x="71" y="152"/>
                  </a:cubicBezTo>
                  <a:cubicBezTo>
                    <a:pt x="71" y="152"/>
                    <a:pt x="70" y="152"/>
                    <a:pt x="70" y="152"/>
                  </a:cubicBezTo>
                  <a:cubicBezTo>
                    <a:pt x="69" y="152"/>
                    <a:pt x="67" y="150"/>
                    <a:pt x="67" y="150"/>
                  </a:cubicBezTo>
                  <a:cubicBezTo>
                    <a:pt x="66" y="150"/>
                    <a:pt x="66" y="150"/>
                    <a:pt x="66" y="150"/>
                  </a:cubicBezTo>
                  <a:close/>
                  <a:moveTo>
                    <a:pt x="50" y="147"/>
                  </a:moveTo>
                  <a:cubicBezTo>
                    <a:pt x="50" y="147"/>
                    <a:pt x="50" y="147"/>
                    <a:pt x="50" y="147"/>
                  </a:cubicBezTo>
                  <a:cubicBezTo>
                    <a:pt x="52" y="148"/>
                    <a:pt x="52" y="148"/>
                    <a:pt x="52" y="148"/>
                  </a:cubicBezTo>
                  <a:cubicBezTo>
                    <a:pt x="53" y="149"/>
                    <a:pt x="53" y="149"/>
                    <a:pt x="53" y="149"/>
                  </a:cubicBezTo>
                  <a:cubicBezTo>
                    <a:pt x="55" y="150"/>
                    <a:pt x="55" y="150"/>
                    <a:pt x="55" y="150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3" y="152"/>
                    <a:pt x="54" y="154"/>
                    <a:pt x="55" y="153"/>
                  </a:cubicBezTo>
                  <a:cubicBezTo>
                    <a:pt x="56" y="153"/>
                    <a:pt x="56" y="153"/>
                    <a:pt x="56" y="153"/>
                  </a:cubicBezTo>
                  <a:cubicBezTo>
                    <a:pt x="56" y="153"/>
                    <a:pt x="58" y="154"/>
                    <a:pt x="58" y="154"/>
                  </a:cubicBezTo>
                  <a:cubicBezTo>
                    <a:pt x="59" y="155"/>
                    <a:pt x="60" y="155"/>
                    <a:pt x="61" y="155"/>
                  </a:cubicBezTo>
                  <a:cubicBezTo>
                    <a:pt x="62" y="155"/>
                    <a:pt x="62" y="154"/>
                    <a:pt x="62" y="154"/>
                  </a:cubicBezTo>
                  <a:cubicBezTo>
                    <a:pt x="62" y="153"/>
                    <a:pt x="62" y="152"/>
                    <a:pt x="62" y="152"/>
                  </a:cubicBezTo>
                  <a:cubicBezTo>
                    <a:pt x="61" y="150"/>
                    <a:pt x="61" y="150"/>
                    <a:pt x="61" y="150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6" y="147"/>
                    <a:pt x="56" y="147"/>
                    <a:pt x="56" y="147"/>
                  </a:cubicBezTo>
                  <a:cubicBezTo>
                    <a:pt x="54" y="145"/>
                    <a:pt x="54" y="145"/>
                    <a:pt x="54" y="145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0" y="147"/>
                    <a:pt x="50" y="147"/>
                    <a:pt x="50" y="147"/>
                  </a:cubicBezTo>
                  <a:close/>
                  <a:moveTo>
                    <a:pt x="83" y="25"/>
                  </a:moveTo>
                  <a:cubicBezTo>
                    <a:pt x="83" y="25"/>
                    <a:pt x="83" y="25"/>
                    <a:pt x="83" y="25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6"/>
                    <a:pt x="84" y="26"/>
                    <a:pt x="84" y="26"/>
                  </a:cubicBezTo>
                  <a:cubicBezTo>
                    <a:pt x="84" y="26"/>
                    <a:pt x="85" y="26"/>
                    <a:pt x="85" y="26"/>
                  </a:cubicBezTo>
                  <a:cubicBezTo>
                    <a:pt x="85" y="26"/>
                    <a:pt x="87" y="27"/>
                    <a:pt x="87" y="27"/>
                  </a:cubicBezTo>
                  <a:cubicBezTo>
                    <a:pt x="87" y="28"/>
                    <a:pt x="88" y="27"/>
                    <a:pt x="88" y="27"/>
                  </a:cubicBezTo>
                  <a:cubicBezTo>
                    <a:pt x="89" y="27"/>
                    <a:pt x="89" y="26"/>
                    <a:pt x="89" y="25"/>
                  </a:cubicBezTo>
                  <a:cubicBezTo>
                    <a:pt x="89" y="25"/>
                    <a:pt x="90" y="24"/>
                    <a:pt x="90" y="24"/>
                  </a:cubicBezTo>
                  <a:cubicBezTo>
                    <a:pt x="90" y="24"/>
                    <a:pt x="93" y="22"/>
                    <a:pt x="93" y="22"/>
                  </a:cubicBezTo>
                  <a:cubicBezTo>
                    <a:pt x="93" y="21"/>
                    <a:pt x="91" y="21"/>
                    <a:pt x="91" y="21"/>
                  </a:cubicBezTo>
                  <a:cubicBezTo>
                    <a:pt x="91" y="21"/>
                    <a:pt x="88" y="22"/>
                    <a:pt x="88" y="22"/>
                  </a:cubicBezTo>
                  <a:cubicBezTo>
                    <a:pt x="88" y="22"/>
                    <a:pt x="85" y="23"/>
                    <a:pt x="85" y="23"/>
                  </a:cubicBezTo>
                  <a:lnTo>
                    <a:pt x="83" y="2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5" name="Freeform 144"/>
            <p:cNvSpPr>
              <a:spLocks noEditPoints="1"/>
            </p:cNvSpPr>
            <p:nvPr/>
          </p:nvSpPr>
          <p:spPr bwMode="auto">
            <a:xfrm>
              <a:off x="4518029" y="2422186"/>
              <a:ext cx="310039" cy="351588"/>
            </a:xfrm>
            <a:custGeom>
              <a:avLst/>
              <a:gdLst>
                <a:gd name="T0" fmla="*/ 75 w 136"/>
                <a:gd name="T1" fmla="*/ 25 h 159"/>
                <a:gd name="T2" fmla="*/ 117 w 136"/>
                <a:gd name="T3" fmla="*/ 17 h 159"/>
                <a:gd name="T4" fmla="*/ 125 w 136"/>
                <a:gd name="T5" fmla="*/ 49 h 159"/>
                <a:gd name="T6" fmla="*/ 112 w 136"/>
                <a:gd name="T7" fmla="*/ 67 h 159"/>
                <a:gd name="T8" fmla="*/ 121 w 136"/>
                <a:gd name="T9" fmla="*/ 84 h 159"/>
                <a:gd name="T10" fmla="*/ 114 w 136"/>
                <a:gd name="T11" fmla="*/ 97 h 159"/>
                <a:gd name="T12" fmla="*/ 96 w 136"/>
                <a:gd name="T13" fmla="*/ 100 h 159"/>
                <a:gd name="T14" fmla="*/ 90 w 136"/>
                <a:gd name="T15" fmla="*/ 108 h 159"/>
                <a:gd name="T16" fmla="*/ 92 w 136"/>
                <a:gd name="T17" fmla="*/ 130 h 159"/>
                <a:gd name="T18" fmla="*/ 85 w 136"/>
                <a:gd name="T19" fmla="*/ 141 h 159"/>
                <a:gd name="T20" fmla="*/ 88 w 136"/>
                <a:gd name="T21" fmla="*/ 149 h 159"/>
                <a:gd name="T22" fmla="*/ 85 w 136"/>
                <a:gd name="T23" fmla="*/ 159 h 159"/>
                <a:gd name="T24" fmla="*/ 76 w 136"/>
                <a:gd name="T25" fmla="*/ 148 h 159"/>
                <a:gd name="T26" fmla="*/ 69 w 136"/>
                <a:gd name="T27" fmla="*/ 128 h 159"/>
                <a:gd name="T28" fmla="*/ 56 w 136"/>
                <a:gd name="T29" fmla="*/ 121 h 159"/>
                <a:gd name="T30" fmla="*/ 42 w 136"/>
                <a:gd name="T31" fmla="*/ 119 h 159"/>
                <a:gd name="T32" fmla="*/ 27 w 136"/>
                <a:gd name="T33" fmla="*/ 121 h 159"/>
                <a:gd name="T34" fmla="*/ 13 w 136"/>
                <a:gd name="T35" fmla="*/ 121 h 159"/>
                <a:gd name="T36" fmla="*/ 6 w 136"/>
                <a:gd name="T37" fmla="*/ 112 h 159"/>
                <a:gd name="T38" fmla="*/ 22 w 136"/>
                <a:gd name="T39" fmla="*/ 114 h 159"/>
                <a:gd name="T40" fmla="*/ 27 w 136"/>
                <a:gd name="T41" fmla="*/ 116 h 159"/>
                <a:gd name="T42" fmla="*/ 9 w 136"/>
                <a:gd name="T43" fmla="*/ 111 h 159"/>
                <a:gd name="T44" fmla="*/ 15 w 136"/>
                <a:gd name="T45" fmla="*/ 103 h 159"/>
                <a:gd name="T46" fmla="*/ 25 w 136"/>
                <a:gd name="T47" fmla="*/ 111 h 159"/>
                <a:gd name="T48" fmla="*/ 22 w 136"/>
                <a:gd name="T49" fmla="*/ 105 h 159"/>
                <a:gd name="T50" fmla="*/ 20 w 136"/>
                <a:gd name="T51" fmla="*/ 102 h 159"/>
                <a:gd name="T52" fmla="*/ 20 w 136"/>
                <a:gd name="T53" fmla="*/ 96 h 159"/>
                <a:gd name="T54" fmla="*/ 32 w 136"/>
                <a:gd name="T55" fmla="*/ 104 h 159"/>
                <a:gd name="T56" fmla="*/ 48 w 136"/>
                <a:gd name="T57" fmla="*/ 100 h 159"/>
                <a:gd name="T58" fmla="*/ 30 w 136"/>
                <a:gd name="T59" fmla="*/ 95 h 159"/>
                <a:gd name="T60" fmla="*/ 37 w 136"/>
                <a:gd name="T61" fmla="*/ 73 h 159"/>
                <a:gd name="T62" fmla="*/ 58 w 136"/>
                <a:gd name="T63" fmla="*/ 37 h 159"/>
                <a:gd name="T64" fmla="*/ 67 w 136"/>
                <a:gd name="T65" fmla="*/ 52 h 159"/>
                <a:gd name="T66" fmla="*/ 61 w 136"/>
                <a:gd name="T67" fmla="*/ 64 h 159"/>
                <a:gd name="T68" fmla="*/ 67 w 136"/>
                <a:gd name="T69" fmla="*/ 74 h 159"/>
                <a:gd name="T70" fmla="*/ 66 w 136"/>
                <a:gd name="T71" fmla="*/ 66 h 159"/>
                <a:gd name="T72" fmla="*/ 85 w 136"/>
                <a:gd name="T73" fmla="*/ 65 h 159"/>
                <a:gd name="T74" fmla="*/ 77 w 136"/>
                <a:gd name="T75" fmla="*/ 51 h 159"/>
                <a:gd name="T76" fmla="*/ 71 w 136"/>
                <a:gd name="T77" fmla="*/ 41 h 159"/>
                <a:gd name="T78" fmla="*/ 134 w 136"/>
                <a:gd name="T79" fmla="*/ 0 h 159"/>
                <a:gd name="T80" fmla="*/ 118 w 136"/>
                <a:gd name="T81" fmla="*/ 6 h 159"/>
                <a:gd name="T82" fmla="*/ 111 w 136"/>
                <a:gd name="T83" fmla="*/ 8 h 159"/>
                <a:gd name="T84" fmla="*/ 112 w 136"/>
                <a:gd name="T85" fmla="*/ 9 h 159"/>
                <a:gd name="T86" fmla="*/ 96 w 136"/>
                <a:gd name="T87" fmla="*/ 12 h 159"/>
                <a:gd name="T88" fmla="*/ 98 w 136"/>
                <a:gd name="T89" fmla="*/ 13 h 159"/>
                <a:gd name="T90" fmla="*/ 93 w 136"/>
                <a:gd name="T91" fmla="*/ 13 h 159"/>
                <a:gd name="T92" fmla="*/ 91 w 136"/>
                <a:gd name="T93" fmla="*/ 13 h 159"/>
                <a:gd name="T94" fmla="*/ 81 w 136"/>
                <a:gd name="T95" fmla="*/ 14 h 159"/>
                <a:gd name="T96" fmla="*/ 78 w 136"/>
                <a:gd name="T97" fmla="*/ 14 h 159"/>
                <a:gd name="T98" fmla="*/ 56 w 136"/>
                <a:gd name="T99" fmla="*/ 22 h 159"/>
                <a:gd name="T100" fmla="*/ 60 w 136"/>
                <a:gd name="T101" fmla="*/ 18 h 159"/>
                <a:gd name="T102" fmla="*/ 54 w 136"/>
                <a:gd name="T103" fmla="*/ 25 h 159"/>
                <a:gd name="T104" fmla="*/ 22 w 136"/>
                <a:gd name="T105" fmla="*/ 94 h 159"/>
                <a:gd name="T106" fmla="*/ 29 w 136"/>
                <a:gd name="T107" fmla="*/ 101 h 159"/>
                <a:gd name="T108" fmla="*/ 30 w 136"/>
                <a:gd name="T109" fmla="*/ 97 h 159"/>
                <a:gd name="T110" fmla="*/ 20 w 136"/>
                <a:gd name="T111" fmla="*/ 94 h 159"/>
                <a:gd name="T112" fmla="*/ 76 w 136"/>
                <a:gd name="T113" fmla="*/ 74 h 159"/>
                <a:gd name="T114" fmla="*/ 74 w 136"/>
                <a:gd name="T115" fmla="*/ 7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6" h="159">
                  <a:moveTo>
                    <a:pt x="72" y="35"/>
                  </a:moveTo>
                  <a:cubicBezTo>
                    <a:pt x="71" y="33"/>
                    <a:pt x="71" y="33"/>
                    <a:pt x="71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7" y="23"/>
                    <a:pt x="78" y="22"/>
                  </a:cubicBezTo>
                  <a:cubicBezTo>
                    <a:pt x="79" y="22"/>
                    <a:pt x="83" y="20"/>
                    <a:pt x="83" y="20"/>
                  </a:cubicBezTo>
                  <a:cubicBezTo>
                    <a:pt x="83" y="20"/>
                    <a:pt x="87" y="18"/>
                    <a:pt x="88" y="18"/>
                  </a:cubicBezTo>
                  <a:cubicBezTo>
                    <a:pt x="89" y="18"/>
                    <a:pt x="96" y="17"/>
                    <a:pt x="96" y="17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5" y="17"/>
                    <a:pt x="107" y="17"/>
                  </a:cubicBezTo>
                  <a:cubicBezTo>
                    <a:pt x="107" y="17"/>
                    <a:pt x="109" y="18"/>
                    <a:pt x="110" y="18"/>
                  </a:cubicBezTo>
                  <a:cubicBezTo>
                    <a:pt x="111" y="18"/>
                    <a:pt x="113" y="17"/>
                    <a:pt x="113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20" y="21"/>
                    <a:pt x="120" y="21"/>
                    <a:pt x="120" y="21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6" y="26"/>
                    <a:pt x="126" y="26"/>
                    <a:pt x="126" y="26"/>
                  </a:cubicBezTo>
                  <a:cubicBezTo>
                    <a:pt x="126" y="26"/>
                    <a:pt x="125" y="28"/>
                    <a:pt x="125" y="29"/>
                  </a:cubicBezTo>
                  <a:cubicBezTo>
                    <a:pt x="126" y="29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29" y="31"/>
                    <a:pt x="129" y="35"/>
                    <a:pt x="129" y="36"/>
                  </a:cubicBezTo>
                  <a:cubicBezTo>
                    <a:pt x="129" y="37"/>
                    <a:pt x="129" y="43"/>
                    <a:pt x="129" y="43"/>
                  </a:cubicBezTo>
                  <a:cubicBezTo>
                    <a:pt x="129" y="43"/>
                    <a:pt x="126" y="49"/>
                    <a:pt x="125" y="49"/>
                  </a:cubicBezTo>
                  <a:cubicBezTo>
                    <a:pt x="124" y="50"/>
                    <a:pt x="125" y="54"/>
                    <a:pt x="125" y="5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63"/>
                    <a:pt x="123" y="62"/>
                  </a:cubicBezTo>
                  <a:cubicBezTo>
                    <a:pt x="122" y="62"/>
                    <a:pt x="117" y="60"/>
                    <a:pt x="117" y="60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5" y="65"/>
                    <a:pt x="115" y="65"/>
                    <a:pt x="115" y="65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7"/>
                    <a:pt x="112" y="67"/>
                    <a:pt x="112" y="67"/>
                  </a:cubicBezTo>
                  <a:cubicBezTo>
                    <a:pt x="112" y="67"/>
                    <a:pt x="113" y="69"/>
                    <a:pt x="114" y="70"/>
                  </a:cubicBezTo>
                  <a:cubicBezTo>
                    <a:pt x="114" y="71"/>
                    <a:pt x="117" y="71"/>
                    <a:pt x="117" y="71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6"/>
                    <a:pt x="124" y="76"/>
                    <a:pt x="124" y="76"/>
                  </a:cubicBezTo>
                  <a:cubicBezTo>
                    <a:pt x="123" y="78"/>
                    <a:pt x="123" y="78"/>
                    <a:pt x="123" y="78"/>
                  </a:cubicBezTo>
                  <a:cubicBezTo>
                    <a:pt x="123" y="78"/>
                    <a:pt x="123" y="80"/>
                    <a:pt x="123" y="81"/>
                  </a:cubicBezTo>
                  <a:cubicBezTo>
                    <a:pt x="123" y="82"/>
                    <a:pt x="124" y="83"/>
                    <a:pt x="123" y="83"/>
                  </a:cubicBezTo>
                  <a:cubicBezTo>
                    <a:pt x="123" y="83"/>
                    <a:pt x="121" y="84"/>
                    <a:pt x="121" y="84"/>
                  </a:cubicBezTo>
                  <a:cubicBezTo>
                    <a:pt x="120" y="86"/>
                    <a:pt x="120" y="86"/>
                    <a:pt x="120" y="86"/>
                  </a:cubicBezTo>
                  <a:cubicBezTo>
                    <a:pt x="120" y="86"/>
                    <a:pt x="118" y="87"/>
                    <a:pt x="117" y="87"/>
                  </a:cubicBezTo>
                  <a:cubicBezTo>
                    <a:pt x="116" y="88"/>
                    <a:pt x="116" y="88"/>
                    <a:pt x="116" y="89"/>
                  </a:cubicBezTo>
                  <a:cubicBezTo>
                    <a:pt x="116" y="89"/>
                    <a:pt x="112" y="88"/>
                    <a:pt x="112" y="88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2" y="98"/>
                    <a:pt x="112" y="98"/>
                    <a:pt x="112" y="98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101" y="101"/>
                    <a:pt x="101" y="101"/>
                    <a:pt x="101" y="101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1" y="99"/>
                    <a:pt x="91" y="99"/>
                    <a:pt x="91" y="99"/>
                  </a:cubicBezTo>
                  <a:cubicBezTo>
                    <a:pt x="94" y="101"/>
                    <a:pt x="94" y="101"/>
                    <a:pt x="94" y="101"/>
                  </a:cubicBezTo>
                  <a:cubicBezTo>
                    <a:pt x="92" y="101"/>
                    <a:pt x="92" y="101"/>
                    <a:pt x="92" y="101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6" y="106"/>
                    <a:pt x="87" y="106"/>
                  </a:cubicBezTo>
                  <a:cubicBezTo>
                    <a:pt x="88" y="106"/>
                    <a:pt x="90" y="108"/>
                    <a:pt x="90" y="108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2"/>
                    <a:pt x="95" y="122"/>
                    <a:pt x="95" y="122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5" y="127"/>
                    <a:pt x="94" y="128"/>
                  </a:cubicBezTo>
                  <a:cubicBezTo>
                    <a:pt x="94" y="128"/>
                    <a:pt x="92" y="130"/>
                    <a:pt x="92" y="130"/>
                  </a:cubicBezTo>
                  <a:cubicBezTo>
                    <a:pt x="91" y="132"/>
                    <a:pt x="91" y="132"/>
                    <a:pt x="91" y="132"/>
                  </a:cubicBezTo>
                  <a:cubicBezTo>
                    <a:pt x="89" y="133"/>
                    <a:pt x="89" y="133"/>
                    <a:pt x="89" y="133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9" y="135"/>
                    <a:pt x="89" y="138"/>
                    <a:pt x="90" y="138"/>
                  </a:cubicBezTo>
                  <a:cubicBezTo>
                    <a:pt x="90" y="138"/>
                    <a:pt x="92" y="136"/>
                    <a:pt x="92" y="136"/>
                  </a:cubicBezTo>
                  <a:cubicBezTo>
                    <a:pt x="92" y="136"/>
                    <a:pt x="94" y="138"/>
                    <a:pt x="93" y="139"/>
                  </a:cubicBezTo>
                  <a:cubicBezTo>
                    <a:pt x="93" y="139"/>
                    <a:pt x="89" y="139"/>
                    <a:pt x="89" y="139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7" y="139"/>
                    <a:pt x="86" y="141"/>
                    <a:pt x="85" y="141"/>
                  </a:cubicBezTo>
                  <a:cubicBezTo>
                    <a:pt x="85" y="142"/>
                    <a:pt x="85" y="143"/>
                    <a:pt x="85" y="143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4"/>
                    <a:pt x="83" y="144"/>
                    <a:pt x="83" y="144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5" y="146"/>
                    <a:pt x="85" y="146"/>
                  </a:cubicBezTo>
                  <a:cubicBezTo>
                    <a:pt x="85" y="146"/>
                    <a:pt x="87" y="147"/>
                    <a:pt x="87" y="147"/>
                  </a:cubicBezTo>
                  <a:cubicBezTo>
                    <a:pt x="87" y="147"/>
                    <a:pt x="86" y="148"/>
                    <a:pt x="87" y="148"/>
                  </a:cubicBezTo>
                  <a:cubicBezTo>
                    <a:pt x="87" y="149"/>
                    <a:pt x="87" y="149"/>
                    <a:pt x="88" y="149"/>
                  </a:cubicBezTo>
                  <a:cubicBezTo>
                    <a:pt x="89" y="150"/>
                    <a:pt x="89" y="150"/>
                    <a:pt x="89" y="150"/>
                  </a:cubicBezTo>
                  <a:cubicBezTo>
                    <a:pt x="89" y="150"/>
                    <a:pt x="89" y="152"/>
                    <a:pt x="89" y="153"/>
                  </a:cubicBezTo>
                  <a:cubicBezTo>
                    <a:pt x="88" y="153"/>
                    <a:pt x="88" y="154"/>
                    <a:pt x="88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5"/>
                    <a:pt x="86" y="156"/>
                    <a:pt x="86" y="156"/>
                  </a:cubicBezTo>
                  <a:cubicBezTo>
                    <a:pt x="86" y="156"/>
                    <a:pt x="85" y="156"/>
                    <a:pt x="85" y="156"/>
                  </a:cubicBezTo>
                  <a:cubicBezTo>
                    <a:pt x="85" y="157"/>
                    <a:pt x="86" y="158"/>
                    <a:pt x="86" y="159"/>
                  </a:cubicBezTo>
                  <a:cubicBezTo>
                    <a:pt x="86" y="159"/>
                    <a:pt x="86" y="159"/>
                    <a:pt x="85" y="159"/>
                  </a:cubicBezTo>
                  <a:cubicBezTo>
                    <a:pt x="85" y="159"/>
                    <a:pt x="85" y="159"/>
                    <a:pt x="85" y="159"/>
                  </a:cubicBezTo>
                  <a:cubicBezTo>
                    <a:pt x="85" y="159"/>
                    <a:pt x="83" y="157"/>
                    <a:pt x="83" y="157"/>
                  </a:cubicBezTo>
                  <a:cubicBezTo>
                    <a:pt x="82" y="157"/>
                    <a:pt x="81" y="158"/>
                    <a:pt x="79" y="158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4" y="156"/>
                    <a:pt x="74" y="156"/>
                    <a:pt x="74" y="156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73" y="154"/>
                    <a:pt x="73" y="152"/>
                    <a:pt x="73" y="151"/>
                  </a:cubicBezTo>
                  <a:cubicBezTo>
                    <a:pt x="73" y="151"/>
                    <a:pt x="74" y="150"/>
                    <a:pt x="74" y="150"/>
                  </a:cubicBezTo>
                  <a:cubicBezTo>
                    <a:pt x="75" y="150"/>
                    <a:pt x="76" y="148"/>
                    <a:pt x="76" y="148"/>
                  </a:cubicBezTo>
                  <a:cubicBezTo>
                    <a:pt x="76" y="148"/>
                    <a:pt x="77" y="146"/>
                    <a:pt x="78" y="145"/>
                  </a:cubicBezTo>
                  <a:cubicBezTo>
                    <a:pt x="78" y="145"/>
                    <a:pt x="79" y="142"/>
                    <a:pt x="79" y="142"/>
                  </a:cubicBezTo>
                  <a:cubicBezTo>
                    <a:pt x="79" y="141"/>
                    <a:pt x="80" y="140"/>
                    <a:pt x="80" y="140"/>
                  </a:cubicBezTo>
                  <a:cubicBezTo>
                    <a:pt x="80" y="140"/>
                    <a:pt x="82" y="138"/>
                    <a:pt x="82" y="137"/>
                  </a:cubicBezTo>
                  <a:cubicBezTo>
                    <a:pt x="82" y="136"/>
                    <a:pt x="81" y="136"/>
                    <a:pt x="80" y="136"/>
                  </a:cubicBezTo>
                  <a:cubicBezTo>
                    <a:pt x="80" y="136"/>
                    <a:pt x="77" y="135"/>
                    <a:pt x="76" y="134"/>
                  </a:cubicBezTo>
                  <a:cubicBezTo>
                    <a:pt x="75" y="134"/>
                    <a:pt x="73" y="133"/>
                    <a:pt x="71" y="133"/>
                  </a:cubicBezTo>
                  <a:cubicBezTo>
                    <a:pt x="69" y="132"/>
                    <a:pt x="70" y="132"/>
                    <a:pt x="71" y="130"/>
                  </a:cubicBezTo>
                  <a:cubicBezTo>
                    <a:pt x="71" y="129"/>
                    <a:pt x="69" y="129"/>
                    <a:pt x="69" y="128"/>
                  </a:cubicBezTo>
                  <a:cubicBezTo>
                    <a:pt x="69" y="128"/>
                    <a:pt x="68" y="129"/>
                    <a:pt x="67" y="130"/>
                  </a:cubicBezTo>
                  <a:cubicBezTo>
                    <a:pt x="66" y="130"/>
                    <a:pt x="65" y="129"/>
                    <a:pt x="64" y="129"/>
                  </a:cubicBezTo>
                  <a:cubicBezTo>
                    <a:pt x="64" y="129"/>
                    <a:pt x="61" y="129"/>
                    <a:pt x="61" y="129"/>
                  </a:cubicBezTo>
                  <a:cubicBezTo>
                    <a:pt x="61" y="129"/>
                    <a:pt x="61" y="128"/>
                    <a:pt x="61" y="127"/>
                  </a:cubicBezTo>
                  <a:cubicBezTo>
                    <a:pt x="61" y="126"/>
                    <a:pt x="60" y="126"/>
                    <a:pt x="60" y="126"/>
                  </a:cubicBezTo>
                  <a:cubicBezTo>
                    <a:pt x="60" y="126"/>
                    <a:pt x="58" y="126"/>
                    <a:pt x="58" y="125"/>
                  </a:cubicBezTo>
                  <a:cubicBezTo>
                    <a:pt x="57" y="125"/>
                    <a:pt x="58" y="125"/>
                    <a:pt x="58" y="124"/>
                  </a:cubicBezTo>
                  <a:cubicBezTo>
                    <a:pt x="58" y="123"/>
                    <a:pt x="58" y="124"/>
                    <a:pt x="57" y="124"/>
                  </a:cubicBezTo>
                  <a:cubicBezTo>
                    <a:pt x="56" y="124"/>
                    <a:pt x="56" y="121"/>
                    <a:pt x="56" y="121"/>
                  </a:cubicBezTo>
                  <a:cubicBezTo>
                    <a:pt x="56" y="121"/>
                    <a:pt x="55" y="119"/>
                    <a:pt x="55" y="118"/>
                  </a:cubicBezTo>
                  <a:cubicBezTo>
                    <a:pt x="54" y="116"/>
                    <a:pt x="54" y="118"/>
                    <a:pt x="54" y="118"/>
                  </a:cubicBezTo>
                  <a:cubicBezTo>
                    <a:pt x="52" y="121"/>
                    <a:pt x="52" y="121"/>
                    <a:pt x="52" y="121"/>
                  </a:cubicBezTo>
                  <a:cubicBezTo>
                    <a:pt x="52" y="121"/>
                    <a:pt x="51" y="121"/>
                    <a:pt x="48" y="120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7" y="116"/>
                    <a:pt x="46" y="116"/>
                  </a:cubicBezTo>
                  <a:cubicBezTo>
                    <a:pt x="45" y="115"/>
                    <a:pt x="45" y="115"/>
                    <a:pt x="44" y="117"/>
                  </a:cubicBezTo>
                  <a:cubicBezTo>
                    <a:pt x="43" y="118"/>
                    <a:pt x="43" y="118"/>
                    <a:pt x="42" y="119"/>
                  </a:cubicBezTo>
                  <a:cubicBezTo>
                    <a:pt x="41" y="120"/>
                    <a:pt x="41" y="120"/>
                    <a:pt x="39" y="120"/>
                  </a:cubicBezTo>
                  <a:cubicBezTo>
                    <a:pt x="38" y="120"/>
                    <a:pt x="38" y="119"/>
                    <a:pt x="37" y="119"/>
                  </a:cubicBezTo>
                  <a:cubicBezTo>
                    <a:pt x="37" y="118"/>
                    <a:pt x="37" y="118"/>
                    <a:pt x="36" y="117"/>
                  </a:cubicBezTo>
                  <a:cubicBezTo>
                    <a:pt x="36" y="116"/>
                    <a:pt x="35" y="116"/>
                    <a:pt x="35" y="116"/>
                  </a:cubicBezTo>
                  <a:cubicBezTo>
                    <a:pt x="35" y="116"/>
                    <a:pt x="33" y="117"/>
                    <a:pt x="33" y="118"/>
                  </a:cubicBezTo>
                  <a:cubicBezTo>
                    <a:pt x="32" y="118"/>
                    <a:pt x="33" y="119"/>
                    <a:pt x="33" y="120"/>
                  </a:cubicBezTo>
                  <a:cubicBezTo>
                    <a:pt x="34" y="121"/>
                    <a:pt x="33" y="122"/>
                    <a:pt x="33" y="122"/>
                  </a:cubicBezTo>
                  <a:cubicBezTo>
                    <a:pt x="33" y="122"/>
                    <a:pt x="31" y="122"/>
                    <a:pt x="30" y="122"/>
                  </a:cubicBezTo>
                  <a:cubicBezTo>
                    <a:pt x="29" y="122"/>
                    <a:pt x="28" y="122"/>
                    <a:pt x="27" y="121"/>
                  </a:cubicBezTo>
                  <a:cubicBezTo>
                    <a:pt x="25" y="120"/>
                    <a:pt x="26" y="122"/>
                    <a:pt x="26" y="123"/>
                  </a:cubicBezTo>
                  <a:cubicBezTo>
                    <a:pt x="26" y="123"/>
                    <a:pt x="24" y="125"/>
                    <a:pt x="24" y="125"/>
                  </a:cubicBezTo>
                  <a:cubicBezTo>
                    <a:pt x="24" y="125"/>
                    <a:pt x="24" y="125"/>
                    <a:pt x="24" y="125"/>
                  </a:cubicBezTo>
                  <a:cubicBezTo>
                    <a:pt x="22" y="125"/>
                    <a:pt x="20" y="124"/>
                    <a:pt x="20" y="124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3" y="121"/>
                    <a:pt x="13" y="121"/>
                    <a:pt x="13" y="121"/>
                  </a:cubicBezTo>
                  <a:cubicBezTo>
                    <a:pt x="9" y="119"/>
                    <a:pt x="9" y="119"/>
                    <a:pt x="9" y="119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0"/>
                    <a:pt x="3" y="121"/>
                    <a:pt x="2" y="121"/>
                  </a:cubicBezTo>
                  <a:cubicBezTo>
                    <a:pt x="2" y="120"/>
                    <a:pt x="0" y="116"/>
                    <a:pt x="0" y="116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4" y="112"/>
                    <a:pt x="4" y="112"/>
                  </a:cubicBezTo>
                  <a:cubicBezTo>
                    <a:pt x="4" y="112"/>
                    <a:pt x="6" y="112"/>
                    <a:pt x="6" y="112"/>
                  </a:cubicBezTo>
                  <a:cubicBezTo>
                    <a:pt x="6" y="112"/>
                    <a:pt x="7" y="112"/>
                    <a:pt x="7" y="113"/>
                  </a:cubicBezTo>
                  <a:cubicBezTo>
                    <a:pt x="8" y="113"/>
                    <a:pt x="10" y="115"/>
                    <a:pt x="11" y="115"/>
                  </a:cubicBezTo>
                  <a:cubicBezTo>
                    <a:pt x="11" y="115"/>
                    <a:pt x="13" y="116"/>
                    <a:pt x="13" y="116"/>
                  </a:cubicBezTo>
                  <a:cubicBezTo>
                    <a:pt x="14" y="116"/>
                    <a:pt x="16" y="117"/>
                    <a:pt x="16" y="117"/>
                  </a:cubicBezTo>
                  <a:cubicBezTo>
                    <a:pt x="16" y="117"/>
                    <a:pt x="18" y="117"/>
                    <a:pt x="18" y="117"/>
                  </a:cubicBezTo>
                  <a:cubicBezTo>
                    <a:pt x="18" y="117"/>
                    <a:pt x="20" y="116"/>
                    <a:pt x="20" y="116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1" y="115"/>
                    <a:pt x="21" y="114"/>
                    <a:pt x="21" y="114"/>
                  </a:cubicBezTo>
                  <a:cubicBezTo>
                    <a:pt x="21" y="114"/>
                    <a:pt x="22" y="114"/>
                    <a:pt x="22" y="114"/>
                  </a:cubicBezTo>
                  <a:cubicBezTo>
                    <a:pt x="22" y="115"/>
                    <a:pt x="23" y="116"/>
                    <a:pt x="23" y="116"/>
                  </a:cubicBezTo>
                  <a:cubicBezTo>
                    <a:pt x="23" y="116"/>
                    <a:pt x="24" y="117"/>
                    <a:pt x="24" y="117"/>
                  </a:cubicBezTo>
                  <a:cubicBezTo>
                    <a:pt x="25" y="118"/>
                    <a:pt x="26" y="118"/>
                    <a:pt x="26" y="118"/>
                  </a:cubicBezTo>
                  <a:cubicBezTo>
                    <a:pt x="26" y="118"/>
                    <a:pt x="27" y="117"/>
                    <a:pt x="27" y="117"/>
                  </a:cubicBezTo>
                  <a:cubicBezTo>
                    <a:pt x="27" y="117"/>
                    <a:pt x="28" y="118"/>
                    <a:pt x="28" y="117"/>
                  </a:cubicBezTo>
                  <a:cubicBezTo>
                    <a:pt x="28" y="117"/>
                    <a:pt x="29" y="117"/>
                    <a:pt x="29" y="117"/>
                  </a:cubicBezTo>
                  <a:cubicBezTo>
                    <a:pt x="29" y="117"/>
                    <a:pt x="30" y="116"/>
                    <a:pt x="29" y="116"/>
                  </a:cubicBezTo>
                  <a:cubicBezTo>
                    <a:pt x="29" y="116"/>
                    <a:pt x="29" y="115"/>
                    <a:pt x="29" y="116"/>
                  </a:cubicBezTo>
                  <a:cubicBezTo>
                    <a:pt x="28" y="116"/>
                    <a:pt x="28" y="116"/>
                    <a:pt x="27" y="116"/>
                  </a:cubicBezTo>
                  <a:cubicBezTo>
                    <a:pt x="26" y="116"/>
                    <a:pt x="24" y="115"/>
                    <a:pt x="24" y="115"/>
                  </a:cubicBezTo>
                  <a:cubicBezTo>
                    <a:pt x="24" y="114"/>
                    <a:pt x="23" y="114"/>
                    <a:pt x="23" y="113"/>
                  </a:cubicBezTo>
                  <a:cubicBezTo>
                    <a:pt x="22" y="113"/>
                    <a:pt x="22" y="112"/>
                    <a:pt x="21" y="112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2"/>
                    <a:pt x="19" y="113"/>
                    <a:pt x="19" y="114"/>
                  </a:cubicBezTo>
                  <a:cubicBezTo>
                    <a:pt x="19" y="114"/>
                    <a:pt x="20" y="115"/>
                    <a:pt x="18" y="114"/>
                  </a:cubicBezTo>
                  <a:cubicBezTo>
                    <a:pt x="16" y="114"/>
                    <a:pt x="14" y="114"/>
                    <a:pt x="14" y="114"/>
                  </a:cubicBez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0" y="111"/>
                    <a:pt x="9" y="111"/>
                  </a:cubicBezTo>
                  <a:cubicBezTo>
                    <a:pt x="9" y="111"/>
                    <a:pt x="7" y="110"/>
                    <a:pt x="7" y="109"/>
                  </a:cubicBezTo>
                  <a:cubicBezTo>
                    <a:pt x="7" y="109"/>
                    <a:pt x="6" y="108"/>
                    <a:pt x="6" y="107"/>
                  </a:cubicBezTo>
                  <a:cubicBezTo>
                    <a:pt x="6" y="107"/>
                    <a:pt x="5" y="107"/>
                    <a:pt x="5" y="106"/>
                  </a:cubicBezTo>
                  <a:cubicBezTo>
                    <a:pt x="5" y="106"/>
                    <a:pt x="4" y="105"/>
                    <a:pt x="4" y="105"/>
                  </a:cubicBezTo>
                  <a:cubicBezTo>
                    <a:pt x="4" y="105"/>
                    <a:pt x="4" y="104"/>
                    <a:pt x="5" y="103"/>
                  </a:cubicBezTo>
                  <a:cubicBezTo>
                    <a:pt x="7" y="103"/>
                    <a:pt x="7" y="103"/>
                    <a:pt x="8" y="103"/>
                  </a:cubicBezTo>
                  <a:cubicBezTo>
                    <a:pt x="9" y="103"/>
                    <a:pt x="8" y="103"/>
                    <a:pt x="10" y="103"/>
                  </a:cubicBezTo>
                  <a:cubicBezTo>
                    <a:pt x="12" y="103"/>
                    <a:pt x="11" y="103"/>
                    <a:pt x="12" y="103"/>
                  </a:cubicBezTo>
                  <a:cubicBezTo>
                    <a:pt x="13" y="103"/>
                    <a:pt x="15" y="103"/>
                    <a:pt x="15" y="103"/>
                  </a:cubicBezTo>
                  <a:cubicBezTo>
                    <a:pt x="15" y="103"/>
                    <a:pt x="13" y="102"/>
                    <a:pt x="16" y="103"/>
                  </a:cubicBezTo>
                  <a:cubicBezTo>
                    <a:pt x="16" y="103"/>
                    <a:pt x="20" y="104"/>
                    <a:pt x="19" y="106"/>
                  </a:cubicBezTo>
                  <a:cubicBezTo>
                    <a:pt x="19" y="106"/>
                    <a:pt x="18" y="107"/>
                    <a:pt x="18" y="107"/>
                  </a:cubicBezTo>
                  <a:cubicBezTo>
                    <a:pt x="18" y="107"/>
                    <a:pt x="20" y="108"/>
                    <a:pt x="20" y="108"/>
                  </a:cubicBezTo>
                  <a:cubicBezTo>
                    <a:pt x="20" y="108"/>
                    <a:pt x="21" y="107"/>
                    <a:pt x="21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4" y="110"/>
                    <a:pt x="24" y="110"/>
                    <a:pt x="24" y="110"/>
                  </a:cubicBezTo>
                  <a:cubicBezTo>
                    <a:pt x="24" y="110"/>
                    <a:pt x="26" y="110"/>
                    <a:pt x="26" y="110"/>
                  </a:cubicBezTo>
                  <a:cubicBezTo>
                    <a:pt x="25" y="111"/>
                    <a:pt x="24" y="109"/>
                    <a:pt x="25" y="111"/>
                  </a:cubicBezTo>
                  <a:cubicBezTo>
                    <a:pt x="26" y="113"/>
                    <a:pt x="27" y="114"/>
                    <a:pt x="27" y="114"/>
                  </a:cubicBezTo>
                  <a:cubicBezTo>
                    <a:pt x="28" y="114"/>
                    <a:pt x="28" y="114"/>
                    <a:pt x="28" y="114"/>
                  </a:cubicBezTo>
                  <a:cubicBezTo>
                    <a:pt x="28" y="114"/>
                    <a:pt x="28" y="113"/>
                    <a:pt x="29" y="113"/>
                  </a:cubicBezTo>
                  <a:cubicBezTo>
                    <a:pt x="29" y="114"/>
                    <a:pt x="31" y="114"/>
                    <a:pt x="32" y="114"/>
                  </a:cubicBezTo>
                  <a:cubicBezTo>
                    <a:pt x="32" y="114"/>
                    <a:pt x="32" y="113"/>
                    <a:pt x="31" y="111"/>
                  </a:cubicBezTo>
                  <a:cubicBezTo>
                    <a:pt x="30" y="110"/>
                    <a:pt x="29" y="109"/>
                    <a:pt x="29" y="109"/>
                  </a:cubicBezTo>
                  <a:cubicBezTo>
                    <a:pt x="28" y="109"/>
                    <a:pt x="29" y="110"/>
                    <a:pt x="27" y="109"/>
                  </a:cubicBezTo>
                  <a:cubicBezTo>
                    <a:pt x="25" y="108"/>
                    <a:pt x="25" y="109"/>
                    <a:pt x="24" y="108"/>
                  </a:cubicBezTo>
                  <a:cubicBezTo>
                    <a:pt x="23" y="106"/>
                    <a:pt x="22" y="106"/>
                    <a:pt x="22" y="105"/>
                  </a:cubicBezTo>
                  <a:cubicBezTo>
                    <a:pt x="22" y="105"/>
                    <a:pt x="23" y="105"/>
                    <a:pt x="24" y="104"/>
                  </a:cubicBezTo>
                  <a:cubicBezTo>
                    <a:pt x="25" y="104"/>
                    <a:pt x="23" y="103"/>
                    <a:pt x="25" y="104"/>
                  </a:cubicBezTo>
                  <a:cubicBezTo>
                    <a:pt x="28" y="105"/>
                    <a:pt x="28" y="105"/>
                    <a:pt x="29" y="105"/>
                  </a:cubicBezTo>
                  <a:cubicBezTo>
                    <a:pt x="29" y="105"/>
                    <a:pt x="31" y="105"/>
                    <a:pt x="29" y="104"/>
                  </a:cubicBezTo>
                  <a:cubicBezTo>
                    <a:pt x="27" y="104"/>
                    <a:pt x="26" y="103"/>
                    <a:pt x="26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4" y="103"/>
                    <a:pt x="24" y="103"/>
                    <a:pt x="23" y="103"/>
                  </a:cubicBezTo>
                  <a:cubicBezTo>
                    <a:pt x="22" y="103"/>
                    <a:pt x="22" y="104"/>
                    <a:pt x="22" y="103"/>
                  </a:cubicBezTo>
                  <a:cubicBezTo>
                    <a:pt x="21" y="103"/>
                    <a:pt x="20" y="103"/>
                    <a:pt x="20" y="102"/>
                  </a:cubicBezTo>
                  <a:cubicBezTo>
                    <a:pt x="19" y="102"/>
                    <a:pt x="18" y="101"/>
                    <a:pt x="18" y="101"/>
                  </a:cubicBezTo>
                  <a:cubicBezTo>
                    <a:pt x="18" y="100"/>
                    <a:pt x="17" y="99"/>
                    <a:pt x="17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16" y="99"/>
                    <a:pt x="15" y="99"/>
                    <a:pt x="14" y="99"/>
                  </a:cubicBezTo>
                  <a:cubicBezTo>
                    <a:pt x="14" y="99"/>
                    <a:pt x="13" y="99"/>
                    <a:pt x="13" y="99"/>
                  </a:cubicBezTo>
                  <a:cubicBezTo>
                    <a:pt x="13" y="98"/>
                    <a:pt x="13" y="98"/>
                    <a:pt x="13" y="97"/>
                  </a:cubicBezTo>
                  <a:cubicBezTo>
                    <a:pt x="13" y="97"/>
                    <a:pt x="13" y="96"/>
                    <a:pt x="14" y="96"/>
                  </a:cubicBezTo>
                  <a:cubicBezTo>
                    <a:pt x="15" y="96"/>
                    <a:pt x="16" y="96"/>
                    <a:pt x="17" y="96"/>
                  </a:cubicBezTo>
                  <a:cubicBezTo>
                    <a:pt x="18" y="96"/>
                    <a:pt x="19" y="96"/>
                    <a:pt x="20" y="96"/>
                  </a:cubicBezTo>
                  <a:cubicBezTo>
                    <a:pt x="20" y="96"/>
                    <a:pt x="21" y="97"/>
                    <a:pt x="21" y="97"/>
                  </a:cubicBezTo>
                  <a:cubicBezTo>
                    <a:pt x="22" y="98"/>
                    <a:pt x="23" y="98"/>
                    <a:pt x="23" y="98"/>
                  </a:cubicBezTo>
                  <a:cubicBezTo>
                    <a:pt x="23" y="99"/>
                    <a:pt x="23" y="99"/>
                    <a:pt x="24" y="99"/>
                  </a:cubicBezTo>
                  <a:cubicBezTo>
                    <a:pt x="24" y="100"/>
                    <a:pt x="25" y="100"/>
                    <a:pt x="25" y="100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103"/>
                    <a:pt x="28" y="103"/>
                    <a:pt x="28" y="103"/>
                  </a:cubicBezTo>
                  <a:cubicBezTo>
                    <a:pt x="28" y="103"/>
                    <a:pt x="31" y="104"/>
                    <a:pt x="31" y="104"/>
                  </a:cubicBezTo>
                  <a:cubicBezTo>
                    <a:pt x="31" y="104"/>
                    <a:pt x="31" y="104"/>
                    <a:pt x="32" y="104"/>
                  </a:cubicBezTo>
                  <a:cubicBezTo>
                    <a:pt x="33" y="104"/>
                    <a:pt x="33" y="103"/>
                    <a:pt x="33" y="103"/>
                  </a:cubicBezTo>
                  <a:cubicBezTo>
                    <a:pt x="33" y="103"/>
                    <a:pt x="34" y="103"/>
                    <a:pt x="34" y="103"/>
                  </a:cubicBezTo>
                  <a:cubicBezTo>
                    <a:pt x="34" y="103"/>
                    <a:pt x="37" y="101"/>
                    <a:pt x="37" y="101"/>
                  </a:cubicBezTo>
                  <a:cubicBezTo>
                    <a:pt x="37" y="102"/>
                    <a:pt x="38" y="102"/>
                    <a:pt x="39" y="102"/>
                  </a:cubicBezTo>
                  <a:cubicBezTo>
                    <a:pt x="39" y="102"/>
                    <a:pt x="42" y="104"/>
                    <a:pt x="42" y="104"/>
                  </a:cubicBezTo>
                  <a:cubicBezTo>
                    <a:pt x="42" y="103"/>
                    <a:pt x="42" y="102"/>
                    <a:pt x="42" y="102"/>
                  </a:cubicBezTo>
                  <a:cubicBezTo>
                    <a:pt x="42" y="102"/>
                    <a:pt x="43" y="101"/>
                    <a:pt x="43" y="101"/>
                  </a:cubicBezTo>
                  <a:cubicBezTo>
                    <a:pt x="47" y="101"/>
                    <a:pt x="47" y="101"/>
                    <a:pt x="47" y="101"/>
                  </a:cubicBezTo>
                  <a:cubicBezTo>
                    <a:pt x="47" y="101"/>
                    <a:pt x="48" y="100"/>
                    <a:pt x="48" y="100"/>
                  </a:cubicBezTo>
                  <a:cubicBezTo>
                    <a:pt x="47" y="100"/>
                    <a:pt x="46" y="100"/>
                    <a:pt x="46" y="100"/>
                  </a:cubicBezTo>
                  <a:cubicBezTo>
                    <a:pt x="44" y="101"/>
                    <a:pt x="44" y="101"/>
                    <a:pt x="44" y="101"/>
                  </a:cubicBezTo>
                  <a:cubicBezTo>
                    <a:pt x="42" y="101"/>
                    <a:pt x="42" y="101"/>
                    <a:pt x="42" y="101"/>
                  </a:cubicBezTo>
                  <a:cubicBezTo>
                    <a:pt x="42" y="101"/>
                    <a:pt x="41" y="102"/>
                    <a:pt x="41" y="102"/>
                  </a:cubicBezTo>
                  <a:cubicBezTo>
                    <a:pt x="40" y="102"/>
                    <a:pt x="39" y="101"/>
                    <a:pt x="39" y="101"/>
                  </a:cubicBezTo>
                  <a:cubicBezTo>
                    <a:pt x="38" y="100"/>
                    <a:pt x="36" y="99"/>
                    <a:pt x="36" y="99"/>
                  </a:cubicBezTo>
                  <a:cubicBezTo>
                    <a:pt x="35" y="99"/>
                    <a:pt x="36" y="99"/>
                    <a:pt x="34" y="98"/>
                  </a:cubicBezTo>
                  <a:cubicBezTo>
                    <a:pt x="32" y="97"/>
                    <a:pt x="31" y="96"/>
                    <a:pt x="31" y="96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30" y="95"/>
                    <a:pt x="30" y="94"/>
                    <a:pt x="29" y="94"/>
                  </a:cubicBezTo>
                  <a:cubicBezTo>
                    <a:pt x="28" y="93"/>
                    <a:pt x="25" y="92"/>
                    <a:pt x="25" y="92"/>
                  </a:cubicBezTo>
                  <a:cubicBezTo>
                    <a:pt x="25" y="92"/>
                    <a:pt x="25" y="91"/>
                    <a:pt x="25" y="91"/>
                  </a:cubicBezTo>
                  <a:cubicBezTo>
                    <a:pt x="25" y="91"/>
                    <a:pt x="25" y="88"/>
                    <a:pt x="25" y="88"/>
                  </a:cubicBezTo>
                  <a:cubicBezTo>
                    <a:pt x="25" y="87"/>
                    <a:pt x="24" y="85"/>
                    <a:pt x="24" y="85"/>
                  </a:cubicBezTo>
                  <a:cubicBezTo>
                    <a:pt x="24" y="85"/>
                    <a:pt x="26" y="84"/>
                    <a:pt x="26" y="84"/>
                  </a:cubicBezTo>
                  <a:cubicBezTo>
                    <a:pt x="27" y="84"/>
                    <a:pt x="28" y="85"/>
                    <a:pt x="28" y="85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4"/>
                    <a:pt x="52" y="35"/>
                  </a:cubicBezTo>
                  <a:cubicBezTo>
                    <a:pt x="52" y="35"/>
                    <a:pt x="53" y="37"/>
                    <a:pt x="53" y="37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7" y="37"/>
                    <a:pt x="58" y="37"/>
                  </a:cubicBezTo>
                  <a:cubicBezTo>
                    <a:pt x="58" y="37"/>
                    <a:pt x="62" y="39"/>
                    <a:pt x="62" y="39"/>
                  </a:cubicBezTo>
                  <a:cubicBezTo>
                    <a:pt x="62" y="39"/>
                    <a:pt x="62" y="41"/>
                    <a:pt x="62" y="42"/>
                  </a:cubicBezTo>
                  <a:cubicBezTo>
                    <a:pt x="62" y="42"/>
                    <a:pt x="64" y="44"/>
                    <a:pt x="63" y="45"/>
                  </a:cubicBezTo>
                  <a:cubicBezTo>
                    <a:pt x="63" y="45"/>
                    <a:pt x="62" y="47"/>
                    <a:pt x="62" y="47"/>
                  </a:cubicBezTo>
                  <a:cubicBezTo>
                    <a:pt x="62" y="47"/>
                    <a:pt x="63" y="48"/>
                    <a:pt x="63" y="48"/>
                  </a:cubicBezTo>
                  <a:cubicBezTo>
                    <a:pt x="64" y="48"/>
                    <a:pt x="64" y="48"/>
                    <a:pt x="65" y="48"/>
                  </a:cubicBezTo>
                  <a:cubicBezTo>
                    <a:pt x="66" y="48"/>
                    <a:pt x="67" y="49"/>
                    <a:pt x="67" y="49"/>
                  </a:cubicBezTo>
                  <a:cubicBezTo>
                    <a:pt x="67" y="49"/>
                    <a:pt x="67" y="50"/>
                    <a:pt x="67" y="50"/>
                  </a:cubicBezTo>
                  <a:cubicBezTo>
                    <a:pt x="67" y="50"/>
                    <a:pt x="67" y="52"/>
                    <a:pt x="67" y="52"/>
                  </a:cubicBezTo>
                  <a:cubicBezTo>
                    <a:pt x="67" y="53"/>
                    <a:pt x="65" y="53"/>
                    <a:pt x="65" y="53"/>
                  </a:cubicBezTo>
                  <a:cubicBezTo>
                    <a:pt x="65" y="53"/>
                    <a:pt x="65" y="54"/>
                    <a:pt x="65" y="54"/>
                  </a:cubicBezTo>
                  <a:cubicBezTo>
                    <a:pt x="64" y="55"/>
                    <a:pt x="63" y="56"/>
                    <a:pt x="62" y="56"/>
                  </a:cubicBezTo>
                  <a:cubicBezTo>
                    <a:pt x="62" y="56"/>
                    <a:pt x="60" y="54"/>
                    <a:pt x="60" y="54"/>
                  </a:cubicBezTo>
                  <a:cubicBezTo>
                    <a:pt x="60" y="54"/>
                    <a:pt x="59" y="55"/>
                    <a:pt x="59" y="55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61" y="64"/>
                    <a:pt x="61" y="64"/>
                    <a:pt x="61" y="64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7"/>
                    <a:pt x="58" y="68"/>
                    <a:pt x="57" y="68"/>
                  </a:cubicBezTo>
                  <a:cubicBezTo>
                    <a:pt x="57" y="68"/>
                    <a:pt x="56" y="67"/>
                    <a:pt x="56" y="68"/>
                  </a:cubicBezTo>
                  <a:cubicBezTo>
                    <a:pt x="57" y="69"/>
                    <a:pt x="57" y="70"/>
                    <a:pt x="58" y="70"/>
                  </a:cubicBezTo>
                  <a:cubicBezTo>
                    <a:pt x="59" y="70"/>
                    <a:pt x="61" y="70"/>
                    <a:pt x="61" y="70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4" y="73"/>
                    <a:pt x="65" y="73"/>
                  </a:cubicBezTo>
                  <a:cubicBezTo>
                    <a:pt x="65" y="73"/>
                    <a:pt x="67" y="74"/>
                    <a:pt x="67" y="74"/>
                  </a:cubicBezTo>
                  <a:cubicBezTo>
                    <a:pt x="67" y="74"/>
                    <a:pt x="67" y="74"/>
                    <a:pt x="68" y="75"/>
                  </a:cubicBezTo>
                  <a:cubicBezTo>
                    <a:pt x="69" y="75"/>
                    <a:pt x="71" y="76"/>
                    <a:pt x="71" y="76"/>
                  </a:cubicBezTo>
                  <a:cubicBezTo>
                    <a:pt x="71" y="76"/>
                    <a:pt x="71" y="75"/>
                    <a:pt x="70" y="75"/>
                  </a:cubicBezTo>
                  <a:cubicBezTo>
                    <a:pt x="70" y="75"/>
                    <a:pt x="69" y="72"/>
                    <a:pt x="67" y="72"/>
                  </a:cubicBezTo>
                  <a:cubicBezTo>
                    <a:pt x="66" y="71"/>
                    <a:pt x="65" y="71"/>
                    <a:pt x="64" y="71"/>
                  </a:cubicBezTo>
                  <a:cubicBezTo>
                    <a:pt x="63" y="71"/>
                    <a:pt x="61" y="70"/>
                    <a:pt x="61" y="70"/>
                  </a:cubicBezTo>
                  <a:cubicBezTo>
                    <a:pt x="61" y="69"/>
                    <a:pt x="60" y="68"/>
                    <a:pt x="61" y="68"/>
                  </a:cubicBezTo>
                  <a:cubicBezTo>
                    <a:pt x="61" y="67"/>
                    <a:pt x="61" y="66"/>
                    <a:pt x="63" y="66"/>
                  </a:cubicBezTo>
                  <a:cubicBezTo>
                    <a:pt x="64" y="66"/>
                    <a:pt x="65" y="67"/>
                    <a:pt x="66" y="66"/>
                  </a:cubicBezTo>
                  <a:cubicBezTo>
                    <a:pt x="67" y="66"/>
                    <a:pt x="69" y="63"/>
                    <a:pt x="69" y="63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4" y="60"/>
                    <a:pt x="78" y="58"/>
                    <a:pt x="78" y="58"/>
                  </a:cubicBezTo>
                  <a:cubicBezTo>
                    <a:pt x="78" y="58"/>
                    <a:pt x="79" y="58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60"/>
                    <a:pt x="84" y="61"/>
                    <a:pt x="84" y="61"/>
                  </a:cubicBezTo>
                  <a:cubicBezTo>
                    <a:pt x="84" y="61"/>
                    <a:pt x="84" y="61"/>
                    <a:pt x="85" y="62"/>
                  </a:cubicBezTo>
                  <a:cubicBezTo>
                    <a:pt x="85" y="62"/>
                    <a:pt x="86" y="63"/>
                    <a:pt x="85" y="65"/>
                  </a:cubicBezTo>
                  <a:cubicBezTo>
                    <a:pt x="85" y="66"/>
                    <a:pt x="85" y="67"/>
                    <a:pt x="85" y="67"/>
                  </a:cubicBezTo>
                  <a:cubicBezTo>
                    <a:pt x="85" y="67"/>
                    <a:pt x="86" y="66"/>
                    <a:pt x="86" y="65"/>
                  </a:cubicBezTo>
                  <a:cubicBezTo>
                    <a:pt x="86" y="63"/>
                    <a:pt x="86" y="62"/>
                    <a:pt x="86" y="61"/>
                  </a:cubicBezTo>
                  <a:cubicBezTo>
                    <a:pt x="86" y="60"/>
                    <a:pt x="85" y="59"/>
                    <a:pt x="85" y="59"/>
                  </a:cubicBezTo>
                  <a:cubicBezTo>
                    <a:pt x="85" y="59"/>
                    <a:pt x="83" y="60"/>
                    <a:pt x="81" y="59"/>
                  </a:cubicBezTo>
                  <a:cubicBezTo>
                    <a:pt x="80" y="58"/>
                    <a:pt x="80" y="57"/>
                    <a:pt x="79" y="57"/>
                  </a:cubicBezTo>
                  <a:cubicBezTo>
                    <a:pt x="79" y="57"/>
                    <a:pt x="78" y="56"/>
                    <a:pt x="77" y="56"/>
                  </a:cubicBezTo>
                  <a:cubicBezTo>
                    <a:pt x="77" y="56"/>
                    <a:pt x="77" y="55"/>
                    <a:pt x="77" y="54"/>
                  </a:cubicBezTo>
                  <a:cubicBezTo>
                    <a:pt x="77" y="53"/>
                    <a:pt x="77" y="52"/>
                    <a:pt x="77" y="51"/>
                  </a:cubicBezTo>
                  <a:cubicBezTo>
                    <a:pt x="77" y="51"/>
                    <a:pt x="76" y="50"/>
                    <a:pt x="77" y="49"/>
                  </a:cubicBezTo>
                  <a:cubicBezTo>
                    <a:pt x="78" y="48"/>
                    <a:pt x="78" y="48"/>
                    <a:pt x="79" y="48"/>
                  </a:cubicBezTo>
                  <a:cubicBezTo>
                    <a:pt x="79" y="47"/>
                    <a:pt x="81" y="46"/>
                    <a:pt x="80" y="46"/>
                  </a:cubicBezTo>
                  <a:cubicBezTo>
                    <a:pt x="80" y="45"/>
                    <a:pt x="79" y="45"/>
                    <a:pt x="78" y="45"/>
                  </a:cubicBezTo>
                  <a:cubicBezTo>
                    <a:pt x="77" y="45"/>
                    <a:pt x="78" y="46"/>
                    <a:pt x="77" y="46"/>
                  </a:cubicBezTo>
                  <a:cubicBezTo>
                    <a:pt x="75" y="46"/>
                    <a:pt x="75" y="45"/>
                    <a:pt x="74" y="44"/>
                  </a:cubicBezTo>
                  <a:cubicBezTo>
                    <a:pt x="74" y="43"/>
                    <a:pt x="74" y="43"/>
                    <a:pt x="73" y="44"/>
                  </a:cubicBezTo>
                  <a:cubicBezTo>
                    <a:pt x="72" y="44"/>
                    <a:pt x="71" y="43"/>
                    <a:pt x="71" y="43"/>
                  </a:cubicBezTo>
                  <a:cubicBezTo>
                    <a:pt x="71" y="43"/>
                    <a:pt x="70" y="42"/>
                    <a:pt x="71" y="41"/>
                  </a:cubicBezTo>
                  <a:cubicBezTo>
                    <a:pt x="71" y="41"/>
                    <a:pt x="72" y="39"/>
                    <a:pt x="72" y="39"/>
                  </a:cubicBezTo>
                  <a:cubicBezTo>
                    <a:pt x="72" y="39"/>
                    <a:pt x="72" y="36"/>
                    <a:pt x="72" y="36"/>
                  </a:cubicBezTo>
                  <a:cubicBezTo>
                    <a:pt x="72" y="35"/>
                    <a:pt x="72" y="35"/>
                    <a:pt x="72" y="35"/>
                  </a:cubicBezTo>
                  <a:close/>
                  <a:moveTo>
                    <a:pt x="127" y="1"/>
                  </a:move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0"/>
                    <a:pt x="128" y="0"/>
                  </a:cubicBezTo>
                  <a:cubicBezTo>
                    <a:pt x="129" y="0"/>
                    <a:pt x="129" y="0"/>
                    <a:pt x="130" y="0"/>
                  </a:cubicBezTo>
                  <a:cubicBezTo>
                    <a:pt x="130" y="0"/>
                    <a:pt x="132" y="0"/>
                    <a:pt x="132" y="0"/>
                  </a:cubicBezTo>
                  <a:cubicBezTo>
                    <a:pt x="132" y="0"/>
                    <a:pt x="133" y="0"/>
                    <a:pt x="134" y="0"/>
                  </a:cubicBezTo>
                  <a:cubicBezTo>
                    <a:pt x="134" y="0"/>
                    <a:pt x="135" y="0"/>
                    <a:pt x="135" y="0"/>
                  </a:cubicBezTo>
                  <a:cubicBezTo>
                    <a:pt x="136" y="0"/>
                    <a:pt x="135" y="1"/>
                    <a:pt x="135" y="1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3" y="1"/>
                    <a:pt x="132" y="1"/>
                    <a:pt x="131" y="1"/>
                  </a:cubicBezTo>
                  <a:cubicBezTo>
                    <a:pt x="131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8" y="2"/>
                    <a:pt x="128" y="1"/>
                    <a:pt x="128" y="2"/>
                  </a:cubicBezTo>
                  <a:cubicBezTo>
                    <a:pt x="127" y="2"/>
                    <a:pt x="127" y="1"/>
                    <a:pt x="127" y="1"/>
                  </a:cubicBezTo>
                  <a:close/>
                  <a:moveTo>
                    <a:pt x="118" y="6"/>
                  </a:moveTo>
                  <a:cubicBezTo>
                    <a:pt x="118" y="6"/>
                    <a:pt x="118" y="6"/>
                    <a:pt x="118" y="6"/>
                  </a:cubicBezTo>
                  <a:cubicBezTo>
                    <a:pt x="118" y="6"/>
                    <a:pt x="118" y="5"/>
                    <a:pt x="119" y="5"/>
                  </a:cubicBezTo>
                  <a:cubicBezTo>
                    <a:pt x="119" y="5"/>
                    <a:pt x="119" y="4"/>
                    <a:pt x="120" y="5"/>
                  </a:cubicBezTo>
                  <a:cubicBezTo>
                    <a:pt x="120" y="5"/>
                    <a:pt x="120" y="7"/>
                    <a:pt x="120" y="7"/>
                  </a:cubicBezTo>
                  <a:cubicBezTo>
                    <a:pt x="119" y="7"/>
                    <a:pt x="119" y="7"/>
                    <a:pt x="118" y="7"/>
                  </a:cubicBezTo>
                  <a:cubicBezTo>
                    <a:pt x="118" y="7"/>
                    <a:pt x="118" y="6"/>
                    <a:pt x="118" y="6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1" y="8"/>
                    <a:pt x="111" y="8"/>
                  </a:cubicBezTo>
                  <a:cubicBezTo>
                    <a:pt x="111" y="8"/>
                    <a:pt x="111" y="7"/>
                    <a:pt x="112" y="7"/>
                  </a:cubicBezTo>
                  <a:cubicBezTo>
                    <a:pt x="112" y="7"/>
                    <a:pt x="113" y="7"/>
                    <a:pt x="113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5" y="6"/>
                    <a:pt x="115" y="6"/>
                  </a:cubicBezTo>
                  <a:cubicBezTo>
                    <a:pt x="115" y="6"/>
                    <a:pt x="116" y="8"/>
                    <a:pt x="116" y="8"/>
                  </a:cubicBezTo>
                  <a:cubicBezTo>
                    <a:pt x="116" y="8"/>
                    <a:pt x="116" y="8"/>
                    <a:pt x="115" y="8"/>
                  </a:cubicBezTo>
                  <a:cubicBezTo>
                    <a:pt x="115" y="8"/>
                    <a:pt x="114" y="9"/>
                    <a:pt x="114" y="9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2" y="9"/>
                    <a:pt x="112" y="9"/>
                    <a:pt x="112" y="9"/>
                  </a:cubicBezTo>
                  <a:close/>
                  <a:moveTo>
                    <a:pt x="108" y="12"/>
                  </a:moveTo>
                  <a:cubicBezTo>
                    <a:pt x="108" y="12"/>
                    <a:pt x="108" y="12"/>
                    <a:pt x="108" y="12"/>
                  </a:cubicBezTo>
                  <a:cubicBezTo>
                    <a:pt x="108" y="11"/>
                    <a:pt x="107" y="11"/>
                    <a:pt x="107" y="11"/>
                  </a:cubicBezTo>
                  <a:cubicBezTo>
                    <a:pt x="107" y="11"/>
                    <a:pt x="106" y="10"/>
                    <a:pt x="106" y="10"/>
                  </a:cubicBezTo>
                  <a:cubicBezTo>
                    <a:pt x="106" y="10"/>
                    <a:pt x="106" y="9"/>
                    <a:pt x="107" y="9"/>
                  </a:cubicBezTo>
                  <a:cubicBezTo>
                    <a:pt x="107" y="9"/>
                    <a:pt x="107" y="9"/>
                    <a:pt x="107" y="10"/>
                  </a:cubicBezTo>
                  <a:cubicBezTo>
                    <a:pt x="108" y="10"/>
                    <a:pt x="108" y="11"/>
                    <a:pt x="108" y="11"/>
                  </a:cubicBezTo>
                  <a:cubicBezTo>
                    <a:pt x="108" y="12"/>
                    <a:pt x="108" y="12"/>
                    <a:pt x="108" y="12"/>
                  </a:cubicBezTo>
                  <a:close/>
                  <a:moveTo>
                    <a:pt x="96" y="12"/>
                  </a:move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7" y="12"/>
                  </a:cubicBezTo>
                  <a:cubicBezTo>
                    <a:pt x="98" y="11"/>
                    <a:pt x="98" y="10"/>
                    <a:pt x="99" y="11"/>
                  </a:cubicBezTo>
                  <a:cubicBezTo>
                    <a:pt x="100" y="11"/>
                    <a:pt x="102" y="12"/>
                    <a:pt x="102" y="12"/>
                  </a:cubicBezTo>
                  <a:cubicBezTo>
                    <a:pt x="102" y="12"/>
                    <a:pt x="102" y="11"/>
                    <a:pt x="102" y="11"/>
                  </a:cubicBezTo>
                  <a:cubicBezTo>
                    <a:pt x="103" y="11"/>
                    <a:pt x="103" y="12"/>
                    <a:pt x="103" y="12"/>
                  </a:cubicBezTo>
                  <a:cubicBezTo>
                    <a:pt x="103" y="12"/>
                    <a:pt x="102" y="12"/>
                    <a:pt x="102" y="12"/>
                  </a:cubicBezTo>
                  <a:cubicBezTo>
                    <a:pt x="101" y="13"/>
                    <a:pt x="101" y="13"/>
                    <a:pt x="100" y="13"/>
                  </a:cubicBezTo>
                  <a:cubicBezTo>
                    <a:pt x="99" y="13"/>
                    <a:pt x="99" y="12"/>
                    <a:pt x="98" y="13"/>
                  </a:cubicBezTo>
                  <a:cubicBezTo>
                    <a:pt x="98" y="13"/>
                    <a:pt x="98" y="14"/>
                    <a:pt x="97" y="14"/>
                  </a:cubicBezTo>
                  <a:cubicBezTo>
                    <a:pt x="97" y="14"/>
                    <a:pt x="96" y="14"/>
                    <a:pt x="96" y="14"/>
                  </a:cubicBez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2"/>
                    <a:pt x="94" y="13"/>
                  </a:cubicBezTo>
                  <a:cubicBezTo>
                    <a:pt x="94" y="13"/>
                    <a:pt x="94" y="12"/>
                    <a:pt x="94" y="13"/>
                  </a:cubicBezTo>
                  <a:cubicBezTo>
                    <a:pt x="95" y="14"/>
                    <a:pt x="95" y="15"/>
                    <a:pt x="94" y="15"/>
                  </a:cubicBezTo>
                  <a:cubicBezTo>
                    <a:pt x="93" y="14"/>
                    <a:pt x="93" y="13"/>
                    <a:pt x="93" y="13"/>
                  </a:cubicBezTo>
                  <a:close/>
                  <a:moveTo>
                    <a:pt x="81" y="13"/>
                  </a:move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2"/>
                    <a:pt x="82" y="12"/>
                  </a:cubicBezTo>
                  <a:cubicBezTo>
                    <a:pt x="82" y="12"/>
                    <a:pt x="82" y="12"/>
                    <a:pt x="83" y="12"/>
                  </a:cubicBezTo>
                  <a:cubicBezTo>
                    <a:pt x="83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6" y="13"/>
                    <a:pt x="86" y="12"/>
                    <a:pt x="87" y="13"/>
                  </a:cubicBezTo>
                  <a:cubicBezTo>
                    <a:pt x="88" y="13"/>
                    <a:pt x="88" y="13"/>
                    <a:pt x="89" y="13"/>
                  </a:cubicBezTo>
                  <a:cubicBezTo>
                    <a:pt x="89" y="13"/>
                    <a:pt x="91" y="13"/>
                    <a:pt x="91" y="13"/>
                  </a:cubicBezTo>
                  <a:cubicBezTo>
                    <a:pt x="91" y="13"/>
                    <a:pt x="91" y="14"/>
                    <a:pt x="91" y="14"/>
                  </a:cubicBezTo>
                  <a:cubicBezTo>
                    <a:pt x="90" y="14"/>
                    <a:pt x="90" y="14"/>
                    <a:pt x="89" y="14"/>
                  </a:cubicBezTo>
                  <a:cubicBezTo>
                    <a:pt x="89" y="14"/>
                    <a:pt x="90" y="14"/>
                    <a:pt x="88" y="14"/>
                  </a:cubicBezTo>
                  <a:cubicBezTo>
                    <a:pt x="87" y="14"/>
                    <a:pt x="87" y="14"/>
                    <a:pt x="86" y="14"/>
                  </a:cubicBezTo>
                  <a:cubicBezTo>
                    <a:pt x="86" y="14"/>
                    <a:pt x="86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4"/>
                    <a:pt x="87" y="13"/>
                    <a:pt x="84" y="14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1" y="14"/>
                    <a:pt x="81" y="14"/>
                  </a:cubicBezTo>
                  <a:cubicBezTo>
                    <a:pt x="81" y="14"/>
                    <a:pt x="81" y="13"/>
                    <a:pt x="81" y="13"/>
                  </a:cubicBezTo>
                  <a:close/>
                  <a:moveTo>
                    <a:pt x="68" y="16"/>
                  </a:moveTo>
                  <a:cubicBezTo>
                    <a:pt x="68" y="16"/>
                    <a:pt x="68" y="16"/>
                    <a:pt x="68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71" y="16"/>
                    <a:pt x="71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4" y="14"/>
                    <a:pt x="74" y="14"/>
                  </a:cubicBezTo>
                  <a:cubicBezTo>
                    <a:pt x="75" y="14"/>
                    <a:pt x="76" y="13"/>
                    <a:pt x="76" y="13"/>
                  </a:cubicBezTo>
                  <a:cubicBezTo>
                    <a:pt x="76" y="13"/>
                    <a:pt x="78" y="14"/>
                    <a:pt x="78" y="14"/>
                  </a:cubicBezTo>
                  <a:cubicBezTo>
                    <a:pt x="79" y="14"/>
                    <a:pt x="79" y="13"/>
                    <a:pt x="79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0" y="14"/>
                    <a:pt x="69" y="14"/>
                  </a:cubicBezTo>
                  <a:cubicBezTo>
                    <a:pt x="68" y="13"/>
                    <a:pt x="67" y="14"/>
                    <a:pt x="67" y="14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7" y="16"/>
                    <a:pt x="67" y="16"/>
                  </a:cubicBezTo>
                  <a:cubicBezTo>
                    <a:pt x="67" y="17"/>
                    <a:pt x="68" y="16"/>
                    <a:pt x="68" y="16"/>
                  </a:cubicBezTo>
                  <a:close/>
                  <a:moveTo>
                    <a:pt x="56" y="22"/>
                  </a:move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8" y="22"/>
                    <a:pt x="58" y="22"/>
                  </a:cubicBezTo>
                  <a:cubicBezTo>
                    <a:pt x="58" y="21"/>
                    <a:pt x="59" y="21"/>
                    <a:pt x="59" y="21"/>
                  </a:cubicBezTo>
                  <a:cubicBezTo>
                    <a:pt x="59" y="21"/>
                    <a:pt x="60" y="20"/>
                    <a:pt x="61" y="20"/>
                  </a:cubicBezTo>
                  <a:cubicBezTo>
                    <a:pt x="61" y="20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0" y="18"/>
                    <a:pt x="60" y="18"/>
                  </a:cubicBezTo>
                  <a:cubicBezTo>
                    <a:pt x="60" y="18"/>
                    <a:pt x="58" y="20"/>
                    <a:pt x="58" y="20"/>
                  </a:cubicBezTo>
                  <a:cubicBezTo>
                    <a:pt x="58" y="20"/>
                    <a:pt x="56" y="22"/>
                    <a:pt x="56" y="22"/>
                  </a:cubicBezTo>
                  <a:close/>
                  <a:moveTo>
                    <a:pt x="55" y="32"/>
                  </a:move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7" y="30"/>
                    <a:pt x="57" y="29"/>
                  </a:cubicBezTo>
                  <a:cubicBezTo>
                    <a:pt x="57" y="29"/>
                    <a:pt x="57" y="27"/>
                    <a:pt x="57" y="27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4" y="25"/>
                    <a:pt x="54" y="25"/>
                  </a:cubicBezTo>
                  <a:cubicBezTo>
                    <a:pt x="54" y="26"/>
                    <a:pt x="53" y="26"/>
                    <a:pt x="52" y="27"/>
                  </a:cubicBezTo>
                  <a:cubicBezTo>
                    <a:pt x="51" y="28"/>
                    <a:pt x="51" y="29"/>
                    <a:pt x="51" y="30"/>
                  </a:cubicBezTo>
                  <a:cubicBezTo>
                    <a:pt x="51" y="30"/>
                    <a:pt x="50" y="31"/>
                    <a:pt x="50" y="32"/>
                  </a:cubicBezTo>
                  <a:cubicBezTo>
                    <a:pt x="50" y="33"/>
                    <a:pt x="51" y="33"/>
                    <a:pt x="52" y="33"/>
                  </a:cubicBezTo>
                  <a:cubicBezTo>
                    <a:pt x="53" y="33"/>
                    <a:pt x="52" y="33"/>
                    <a:pt x="52" y="33"/>
                  </a:cubicBezTo>
                  <a:cubicBezTo>
                    <a:pt x="55" y="32"/>
                    <a:pt x="55" y="32"/>
                    <a:pt x="55" y="32"/>
                  </a:cubicBezTo>
                  <a:close/>
                  <a:moveTo>
                    <a:pt x="21" y="94"/>
                  </a:moveTo>
                  <a:cubicBezTo>
                    <a:pt x="21" y="94"/>
                    <a:pt x="21" y="94"/>
                    <a:pt x="21" y="94"/>
                  </a:cubicBezTo>
                  <a:cubicBezTo>
                    <a:pt x="21" y="94"/>
                    <a:pt x="21" y="94"/>
                    <a:pt x="22" y="94"/>
                  </a:cubicBezTo>
                  <a:cubicBezTo>
                    <a:pt x="22" y="94"/>
                    <a:pt x="22" y="93"/>
                    <a:pt x="22" y="93"/>
                  </a:cubicBezTo>
                  <a:cubicBezTo>
                    <a:pt x="23" y="93"/>
                    <a:pt x="23" y="94"/>
                    <a:pt x="23" y="94"/>
                  </a:cubicBezTo>
                  <a:cubicBezTo>
                    <a:pt x="24" y="94"/>
                    <a:pt x="24" y="95"/>
                    <a:pt x="24" y="95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5" y="97"/>
                    <a:pt x="25" y="98"/>
                    <a:pt x="25" y="98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5" y="99"/>
                    <a:pt x="26" y="99"/>
                    <a:pt x="27" y="99"/>
                  </a:cubicBezTo>
                  <a:cubicBezTo>
                    <a:pt x="27" y="99"/>
                    <a:pt x="27" y="100"/>
                    <a:pt x="28" y="100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30" y="102"/>
                    <a:pt x="30" y="102"/>
                    <a:pt x="31" y="103"/>
                  </a:cubicBezTo>
                  <a:cubicBezTo>
                    <a:pt x="32" y="103"/>
                    <a:pt x="32" y="103"/>
                    <a:pt x="33" y="103"/>
                  </a:cubicBezTo>
                  <a:cubicBezTo>
                    <a:pt x="33" y="102"/>
                    <a:pt x="33" y="102"/>
                    <a:pt x="34" y="102"/>
                  </a:cubicBezTo>
                  <a:cubicBezTo>
                    <a:pt x="34" y="102"/>
                    <a:pt x="34" y="102"/>
                    <a:pt x="35" y="102"/>
                  </a:cubicBezTo>
                  <a:cubicBezTo>
                    <a:pt x="35" y="101"/>
                    <a:pt x="34" y="101"/>
                    <a:pt x="34" y="101"/>
                  </a:cubicBezTo>
                  <a:cubicBezTo>
                    <a:pt x="34" y="101"/>
                    <a:pt x="33" y="100"/>
                    <a:pt x="32" y="99"/>
                  </a:cubicBezTo>
                  <a:cubicBezTo>
                    <a:pt x="32" y="99"/>
                    <a:pt x="32" y="99"/>
                    <a:pt x="32" y="98"/>
                  </a:cubicBezTo>
                  <a:cubicBezTo>
                    <a:pt x="32" y="98"/>
                    <a:pt x="32" y="98"/>
                    <a:pt x="31" y="97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29" y="96"/>
                    <a:pt x="29" y="95"/>
                    <a:pt x="29" y="95"/>
                  </a:cubicBezTo>
                  <a:cubicBezTo>
                    <a:pt x="29" y="95"/>
                    <a:pt x="27" y="95"/>
                    <a:pt x="27" y="94"/>
                  </a:cubicBezTo>
                  <a:cubicBezTo>
                    <a:pt x="27" y="94"/>
                    <a:pt x="26" y="94"/>
                    <a:pt x="26" y="94"/>
                  </a:cubicBezTo>
                  <a:cubicBezTo>
                    <a:pt x="26" y="94"/>
                    <a:pt x="24" y="93"/>
                    <a:pt x="24" y="92"/>
                  </a:cubicBezTo>
                  <a:cubicBezTo>
                    <a:pt x="24" y="92"/>
                    <a:pt x="24" y="91"/>
                    <a:pt x="24" y="91"/>
                  </a:cubicBezTo>
                  <a:cubicBezTo>
                    <a:pt x="24" y="91"/>
                    <a:pt x="23" y="91"/>
                    <a:pt x="22" y="91"/>
                  </a:cubicBezTo>
                  <a:cubicBezTo>
                    <a:pt x="21" y="92"/>
                    <a:pt x="20" y="92"/>
                    <a:pt x="20" y="92"/>
                  </a:cubicBezTo>
                  <a:cubicBezTo>
                    <a:pt x="19" y="92"/>
                    <a:pt x="19" y="93"/>
                    <a:pt x="19" y="93"/>
                  </a:cubicBezTo>
                  <a:cubicBezTo>
                    <a:pt x="19" y="93"/>
                    <a:pt x="19" y="94"/>
                    <a:pt x="20" y="94"/>
                  </a:cubicBezTo>
                  <a:cubicBezTo>
                    <a:pt x="20" y="95"/>
                    <a:pt x="21" y="94"/>
                    <a:pt x="21" y="94"/>
                  </a:cubicBezTo>
                  <a:close/>
                  <a:moveTo>
                    <a:pt x="71" y="75"/>
                  </a:moveTo>
                  <a:cubicBezTo>
                    <a:pt x="71" y="75"/>
                    <a:pt x="71" y="75"/>
                    <a:pt x="71" y="75"/>
                  </a:cubicBezTo>
                  <a:cubicBezTo>
                    <a:pt x="71" y="76"/>
                    <a:pt x="71" y="76"/>
                    <a:pt x="71" y="76"/>
                  </a:cubicBezTo>
                  <a:cubicBezTo>
                    <a:pt x="71" y="76"/>
                    <a:pt x="71" y="76"/>
                    <a:pt x="72" y="76"/>
                  </a:cubicBezTo>
                  <a:cubicBezTo>
                    <a:pt x="72" y="75"/>
                    <a:pt x="72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5" y="74"/>
                    <a:pt x="75" y="74"/>
                  </a:cubicBezTo>
                  <a:cubicBezTo>
                    <a:pt x="75" y="74"/>
                    <a:pt x="75" y="74"/>
                    <a:pt x="76" y="74"/>
                  </a:cubicBezTo>
                  <a:cubicBezTo>
                    <a:pt x="76" y="74"/>
                    <a:pt x="77" y="74"/>
                    <a:pt x="77" y="73"/>
                  </a:cubicBezTo>
                  <a:cubicBezTo>
                    <a:pt x="77" y="73"/>
                    <a:pt x="77" y="73"/>
                    <a:pt x="78" y="73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9" y="71"/>
                    <a:pt x="80" y="71"/>
                    <a:pt x="80" y="71"/>
                  </a:cubicBezTo>
                  <a:cubicBezTo>
                    <a:pt x="81" y="70"/>
                    <a:pt x="81" y="70"/>
                    <a:pt x="81" y="69"/>
                  </a:cubicBezTo>
                  <a:cubicBezTo>
                    <a:pt x="81" y="69"/>
                    <a:pt x="80" y="69"/>
                    <a:pt x="80" y="70"/>
                  </a:cubicBezTo>
                  <a:cubicBezTo>
                    <a:pt x="79" y="70"/>
                    <a:pt x="78" y="70"/>
                    <a:pt x="78" y="70"/>
                  </a:cubicBezTo>
                  <a:cubicBezTo>
                    <a:pt x="78" y="71"/>
                    <a:pt x="77" y="71"/>
                    <a:pt x="77" y="71"/>
                  </a:cubicBezTo>
                  <a:cubicBezTo>
                    <a:pt x="76" y="71"/>
                    <a:pt x="75" y="72"/>
                    <a:pt x="74" y="72"/>
                  </a:cubicBezTo>
                  <a:cubicBezTo>
                    <a:pt x="74" y="72"/>
                    <a:pt x="74" y="73"/>
                    <a:pt x="73" y="74"/>
                  </a:cubicBezTo>
                  <a:cubicBezTo>
                    <a:pt x="73" y="74"/>
                    <a:pt x="73" y="74"/>
                    <a:pt x="73" y="75"/>
                  </a:cubicBezTo>
                  <a:cubicBezTo>
                    <a:pt x="72" y="75"/>
                    <a:pt x="71" y="75"/>
                    <a:pt x="71" y="7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6" name="Freeform 217"/>
            <p:cNvSpPr>
              <a:spLocks/>
            </p:cNvSpPr>
            <p:nvPr/>
          </p:nvSpPr>
          <p:spPr bwMode="auto">
            <a:xfrm>
              <a:off x="8054896" y="3267063"/>
              <a:ext cx="384801" cy="263158"/>
            </a:xfrm>
            <a:custGeom>
              <a:avLst/>
              <a:gdLst>
                <a:gd name="T0" fmla="*/ 4 w 169"/>
                <a:gd name="T1" fmla="*/ 28 h 119"/>
                <a:gd name="T2" fmla="*/ 17 w 169"/>
                <a:gd name="T3" fmla="*/ 23 h 119"/>
                <a:gd name="T4" fmla="*/ 24 w 169"/>
                <a:gd name="T5" fmla="*/ 19 h 119"/>
                <a:gd name="T6" fmla="*/ 29 w 169"/>
                <a:gd name="T7" fmla="*/ 16 h 119"/>
                <a:gd name="T8" fmla="*/ 32 w 169"/>
                <a:gd name="T9" fmla="*/ 14 h 119"/>
                <a:gd name="T10" fmla="*/ 38 w 169"/>
                <a:gd name="T11" fmla="*/ 12 h 119"/>
                <a:gd name="T12" fmla="*/ 44 w 169"/>
                <a:gd name="T13" fmla="*/ 11 h 119"/>
                <a:gd name="T14" fmla="*/ 48 w 169"/>
                <a:gd name="T15" fmla="*/ 8 h 119"/>
                <a:gd name="T16" fmla="*/ 56 w 169"/>
                <a:gd name="T17" fmla="*/ 7 h 119"/>
                <a:gd name="T18" fmla="*/ 55 w 169"/>
                <a:gd name="T19" fmla="*/ 2 h 119"/>
                <a:gd name="T20" fmla="*/ 63 w 169"/>
                <a:gd name="T21" fmla="*/ 0 h 119"/>
                <a:gd name="T22" fmla="*/ 69 w 169"/>
                <a:gd name="T23" fmla="*/ 4 h 119"/>
                <a:gd name="T24" fmla="*/ 73 w 169"/>
                <a:gd name="T25" fmla="*/ 8 h 119"/>
                <a:gd name="T26" fmla="*/ 72 w 169"/>
                <a:gd name="T27" fmla="*/ 11 h 119"/>
                <a:gd name="T28" fmla="*/ 78 w 169"/>
                <a:gd name="T29" fmla="*/ 12 h 119"/>
                <a:gd name="T30" fmla="*/ 85 w 169"/>
                <a:gd name="T31" fmla="*/ 10 h 119"/>
                <a:gd name="T32" fmla="*/ 88 w 169"/>
                <a:gd name="T33" fmla="*/ 13 h 119"/>
                <a:gd name="T34" fmla="*/ 95 w 169"/>
                <a:gd name="T35" fmla="*/ 16 h 119"/>
                <a:gd name="T36" fmla="*/ 95 w 169"/>
                <a:gd name="T37" fmla="*/ 21 h 119"/>
                <a:gd name="T38" fmla="*/ 91 w 169"/>
                <a:gd name="T39" fmla="*/ 27 h 119"/>
                <a:gd name="T40" fmla="*/ 95 w 169"/>
                <a:gd name="T41" fmla="*/ 34 h 119"/>
                <a:gd name="T42" fmla="*/ 106 w 169"/>
                <a:gd name="T43" fmla="*/ 41 h 119"/>
                <a:gd name="T44" fmla="*/ 116 w 169"/>
                <a:gd name="T45" fmla="*/ 45 h 119"/>
                <a:gd name="T46" fmla="*/ 123 w 169"/>
                <a:gd name="T47" fmla="*/ 47 h 119"/>
                <a:gd name="T48" fmla="*/ 123 w 169"/>
                <a:gd name="T49" fmla="*/ 53 h 119"/>
                <a:gd name="T50" fmla="*/ 119 w 169"/>
                <a:gd name="T51" fmla="*/ 59 h 119"/>
                <a:gd name="T52" fmla="*/ 110 w 169"/>
                <a:gd name="T53" fmla="*/ 64 h 119"/>
                <a:gd name="T54" fmla="*/ 119 w 169"/>
                <a:gd name="T55" fmla="*/ 66 h 119"/>
                <a:gd name="T56" fmla="*/ 125 w 169"/>
                <a:gd name="T57" fmla="*/ 71 h 119"/>
                <a:gd name="T58" fmla="*/ 140 w 169"/>
                <a:gd name="T59" fmla="*/ 76 h 119"/>
                <a:gd name="T60" fmla="*/ 147 w 169"/>
                <a:gd name="T61" fmla="*/ 76 h 119"/>
                <a:gd name="T62" fmla="*/ 158 w 169"/>
                <a:gd name="T63" fmla="*/ 75 h 119"/>
                <a:gd name="T64" fmla="*/ 155 w 169"/>
                <a:gd name="T65" fmla="*/ 83 h 119"/>
                <a:gd name="T66" fmla="*/ 156 w 169"/>
                <a:gd name="T67" fmla="*/ 87 h 119"/>
                <a:gd name="T68" fmla="*/ 164 w 169"/>
                <a:gd name="T69" fmla="*/ 93 h 119"/>
                <a:gd name="T70" fmla="*/ 158 w 169"/>
                <a:gd name="T71" fmla="*/ 96 h 119"/>
                <a:gd name="T72" fmla="*/ 164 w 169"/>
                <a:gd name="T73" fmla="*/ 101 h 119"/>
                <a:gd name="T74" fmla="*/ 167 w 169"/>
                <a:gd name="T75" fmla="*/ 111 h 119"/>
                <a:gd name="T76" fmla="*/ 162 w 169"/>
                <a:gd name="T77" fmla="*/ 114 h 119"/>
                <a:gd name="T78" fmla="*/ 154 w 169"/>
                <a:gd name="T79" fmla="*/ 119 h 119"/>
                <a:gd name="T80" fmla="*/ 142 w 169"/>
                <a:gd name="T81" fmla="*/ 107 h 119"/>
                <a:gd name="T82" fmla="*/ 138 w 169"/>
                <a:gd name="T83" fmla="*/ 98 h 119"/>
                <a:gd name="T84" fmla="*/ 129 w 169"/>
                <a:gd name="T85" fmla="*/ 97 h 119"/>
                <a:gd name="T86" fmla="*/ 126 w 169"/>
                <a:gd name="T87" fmla="*/ 85 h 119"/>
                <a:gd name="T88" fmla="*/ 114 w 169"/>
                <a:gd name="T89" fmla="*/ 91 h 119"/>
                <a:gd name="T90" fmla="*/ 101 w 169"/>
                <a:gd name="T91" fmla="*/ 90 h 119"/>
                <a:gd name="T92" fmla="*/ 96 w 169"/>
                <a:gd name="T93" fmla="*/ 86 h 119"/>
                <a:gd name="T94" fmla="*/ 88 w 169"/>
                <a:gd name="T95" fmla="*/ 84 h 119"/>
                <a:gd name="T96" fmla="*/ 76 w 169"/>
                <a:gd name="T97" fmla="*/ 88 h 119"/>
                <a:gd name="T98" fmla="*/ 69 w 169"/>
                <a:gd name="T99" fmla="*/ 84 h 119"/>
                <a:gd name="T100" fmla="*/ 56 w 169"/>
                <a:gd name="T101" fmla="*/ 80 h 119"/>
                <a:gd name="T102" fmla="*/ 41 w 169"/>
                <a:gd name="T103" fmla="*/ 83 h 119"/>
                <a:gd name="T104" fmla="*/ 30 w 169"/>
                <a:gd name="T105" fmla="*/ 83 h 119"/>
                <a:gd name="T106" fmla="*/ 26 w 169"/>
                <a:gd name="T107" fmla="*/ 77 h 119"/>
                <a:gd name="T108" fmla="*/ 20 w 169"/>
                <a:gd name="T109" fmla="*/ 71 h 119"/>
                <a:gd name="T110" fmla="*/ 15 w 169"/>
                <a:gd name="T111" fmla="*/ 61 h 119"/>
                <a:gd name="T112" fmla="*/ 18 w 169"/>
                <a:gd name="T113" fmla="*/ 46 h 119"/>
                <a:gd name="T114" fmla="*/ 13 w 169"/>
                <a:gd name="T115" fmla="*/ 37 h 119"/>
                <a:gd name="T116" fmla="*/ 2 w 169"/>
                <a:gd name="T117" fmla="*/ 3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9" h="119">
                  <a:moveTo>
                    <a:pt x="2" y="33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6" y="28"/>
                    <a:pt x="7" y="27"/>
                  </a:cubicBezTo>
                  <a:cubicBezTo>
                    <a:pt x="9" y="27"/>
                    <a:pt x="15" y="25"/>
                    <a:pt x="15" y="25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9" y="21"/>
                    <a:pt x="19" y="21"/>
                  </a:cubicBezTo>
                  <a:cubicBezTo>
                    <a:pt x="20" y="21"/>
                    <a:pt x="22" y="21"/>
                    <a:pt x="23" y="20"/>
                  </a:cubicBezTo>
                  <a:cubicBezTo>
                    <a:pt x="23" y="20"/>
                    <a:pt x="24" y="19"/>
                    <a:pt x="24" y="19"/>
                  </a:cubicBezTo>
                  <a:cubicBezTo>
                    <a:pt x="24" y="19"/>
                    <a:pt x="24" y="18"/>
                    <a:pt x="25" y="18"/>
                  </a:cubicBezTo>
                  <a:cubicBezTo>
                    <a:pt x="25" y="18"/>
                    <a:pt x="26" y="18"/>
                    <a:pt x="27" y="17"/>
                  </a:cubicBezTo>
                  <a:cubicBezTo>
                    <a:pt x="28" y="17"/>
                    <a:pt x="28" y="17"/>
                    <a:pt x="29" y="16"/>
                  </a:cubicBezTo>
                  <a:cubicBezTo>
                    <a:pt x="29" y="16"/>
                    <a:pt x="30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1" y="13"/>
                    <a:pt x="32" y="14"/>
                    <a:pt x="32" y="14"/>
                  </a:cubicBezTo>
                  <a:cubicBezTo>
                    <a:pt x="32" y="14"/>
                    <a:pt x="34" y="14"/>
                    <a:pt x="35" y="14"/>
                  </a:cubicBezTo>
                  <a:cubicBezTo>
                    <a:pt x="35" y="14"/>
                    <a:pt x="37" y="13"/>
                    <a:pt x="37" y="13"/>
                  </a:cubicBezTo>
                  <a:cubicBezTo>
                    <a:pt x="37" y="13"/>
                    <a:pt x="37" y="12"/>
                    <a:pt x="38" y="12"/>
                  </a:cubicBezTo>
                  <a:cubicBezTo>
                    <a:pt x="39" y="12"/>
                    <a:pt x="40" y="12"/>
                    <a:pt x="41" y="12"/>
                  </a:cubicBezTo>
                  <a:cubicBezTo>
                    <a:pt x="41" y="12"/>
                    <a:pt x="43" y="12"/>
                    <a:pt x="43" y="12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4" y="10"/>
                    <a:pt x="45" y="11"/>
                  </a:cubicBezTo>
                  <a:cubicBezTo>
                    <a:pt x="46" y="11"/>
                    <a:pt x="45" y="12"/>
                    <a:pt x="46" y="11"/>
                  </a:cubicBezTo>
                  <a:cubicBezTo>
                    <a:pt x="47" y="10"/>
                    <a:pt x="48" y="8"/>
                    <a:pt x="48" y="8"/>
                  </a:cubicBezTo>
                  <a:cubicBezTo>
                    <a:pt x="48" y="8"/>
                    <a:pt x="47" y="8"/>
                    <a:pt x="49" y="8"/>
                  </a:cubicBezTo>
                  <a:cubicBezTo>
                    <a:pt x="51" y="8"/>
                    <a:pt x="51" y="8"/>
                    <a:pt x="53" y="8"/>
                  </a:cubicBezTo>
                  <a:cubicBezTo>
                    <a:pt x="54" y="8"/>
                    <a:pt x="56" y="7"/>
                    <a:pt x="56" y="7"/>
                  </a:cubicBezTo>
                  <a:cubicBezTo>
                    <a:pt x="57" y="7"/>
                    <a:pt x="58" y="6"/>
                    <a:pt x="58" y="6"/>
                  </a:cubicBezTo>
                  <a:cubicBezTo>
                    <a:pt x="58" y="5"/>
                    <a:pt x="54" y="3"/>
                    <a:pt x="54" y="3"/>
                  </a:cubicBezTo>
                  <a:cubicBezTo>
                    <a:pt x="54" y="3"/>
                    <a:pt x="52" y="2"/>
                    <a:pt x="55" y="2"/>
                  </a:cubicBezTo>
                  <a:cubicBezTo>
                    <a:pt x="58" y="3"/>
                    <a:pt x="59" y="3"/>
                    <a:pt x="59" y="3"/>
                  </a:cubicBezTo>
                  <a:cubicBezTo>
                    <a:pt x="60" y="3"/>
                    <a:pt x="60" y="2"/>
                    <a:pt x="61" y="2"/>
                  </a:cubicBezTo>
                  <a:cubicBezTo>
                    <a:pt x="62" y="1"/>
                    <a:pt x="63" y="0"/>
                    <a:pt x="63" y="0"/>
                  </a:cubicBezTo>
                  <a:cubicBezTo>
                    <a:pt x="64" y="0"/>
                    <a:pt x="66" y="2"/>
                    <a:pt x="66" y="2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70" y="3"/>
                    <a:pt x="71" y="4"/>
                  </a:cubicBezTo>
                  <a:cubicBezTo>
                    <a:pt x="72" y="4"/>
                    <a:pt x="74" y="6"/>
                    <a:pt x="74" y="6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9" y="9"/>
                    <a:pt x="69" y="11"/>
                    <a:pt x="70" y="11"/>
                  </a:cubicBezTo>
                  <a:cubicBezTo>
                    <a:pt x="70" y="11"/>
                    <a:pt x="71" y="12"/>
                    <a:pt x="72" y="11"/>
                  </a:cubicBezTo>
                  <a:cubicBezTo>
                    <a:pt x="73" y="11"/>
                    <a:pt x="73" y="10"/>
                    <a:pt x="73" y="10"/>
                  </a:cubicBezTo>
                  <a:cubicBezTo>
                    <a:pt x="73" y="10"/>
                    <a:pt x="76" y="10"/>
                    <a:pt x="76" y="11"/>
                  </a:cubicBezTo>
                  <a:cubicBezTo>
                    <a:pt x="76" y="11"/>
                    <a:pt x="78" y="12"/>
                    <a:pt x="78" y="12"/>
                  </a:cubicBezTo>
                  <a:cubicBezTo>
                    <a:pt x="79" y="11"/>
                    <a:pt x="80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4" y="12"/>
                    <a:pt x="85" y="10"/>
                    <a:pt x="85" y="10"/>
                  </a:cubicBezTo>
                  <a:cubicBezTo>
                    <a:pt x="85" y="10"/>
                    <a:pt x="86" y="10"/>
                    <a:pt x="86" y="11"/>
                  </a:cubicBezTo>
                  <a:cubicBezTo>
                    <a:pt x="87" y="11"/>
                    <a:pt x="86" y="11"/>
                    <a:pt x="87" y="12"/>
                  </a:cubicBezTo>
                  <a:cubicBezTo>
                    <a:pt x="87" y="13"/>
                    <a:pt x="87" y="13"/>
                    <a:pt x="88" y="13"/>
                  </a:cubicBezTo>
                  <a:cubicBezTo>
                    <a:pt x="89" y="14"/>
                    <a:pt x="91" y="14"/>
                    <a:pt x="91" y="15"/>
                  </a:cubicBezTo>
                  <a:cubicBezTo>
                    <a:pt x="91" y="15"/>
                    <a:pt x="92" y="17"/>
                    <a:pt x="93" y="17"/>
                  </a:cubicBezTo>
                  <a:cubicBezTo>
                    <a:pt x="94" y="16"/>
                    <a:pt x="94" y="16"/>
                    <a:pt x="95" y="16"/>
                  </a:cubicBezTo>
                  <a:cubicBezTo>
                    <a:pt x="96" y="17"/>
                    <a:pt x="98" y="16"/>
                    <a:pt x="98" y="17"/>
                  </a:cubicBezTo>
                  <a:cubicBezTo>
                    <a:pt x="97" y="18"/>
                    <a:pt x="97" y="19"/>
                    <a:pt x="97" y="20"/>
                  </a:cubicBezTo>
                  <a:cubicBezTo>
                    <a:pt x="97" y="20"/>
                    <a:pt x="96" y="21"/>
                    <a:pt x="95" y="21"/>
                  </a:cubicBezTo>
                  <a:cubicBezTo>
                    <a:pt x="94" y="21"/>
                    <a:pt x="93" y="22"/>
                    <a:pt x="93" y="22"/>
                  </a:cubicBezTo>
                  <a:cubicBezTo>
                    <a:pt x="93" y="23"/>
                    <a:pt x="92" y="24"/>
                    <a:pt x="92" y="25"/>
                  </a:cubicBezTo>
                  <a:cubicBezTo>
                    <a:pt x="91" y="26"/>
                    <a:pt x="91" y="27"/>
                    <a:pt x="91" y="27"/>
                  </a:cubicBezTo>
                  <a:cubicBezTo>
                    <a:pt x="90" y="28"/>
                    <a:pt x="90" y="28"/>
                    <a:pt x="90" y="28"/>
                  </a:cubicBezTo>
                  <a:cubicBezTo>
                    <a:pt x="90" y="29"/>
                    <a:pt x="93" y="33"/>
                    <a:pt x="93" y="33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4" y="41"/>
                    <a:pt x="106" y="41"/>
                  </a:cubicBezTo>
                  <a:cubicBezTo>
                    <a:pt x="108" y="42"/>
                    <a:pt x="110" y="42"/>
                    <a:pt x="110" y="42"/>
                  </a:cubicBezTo>
                  <a:cubicBezTo>
                    <a:pt x="113" y="45"/>
                    <a:pt x="113" y="45"/>
                    <a:pt x="113" y="45"/>
                  </a:cubicBezTo>
                  <a:cubicBezTo>
                    <a:pt x="113" y="45"/>
                    <a:pt x="115" y="45"/>
                    <a:pt x="116" y="45"/>
                  </a:cubicBezTo>
                  <a:cubicBezTo>
                    <a:pt x="116" y="46"/>
                    <a:pt x="119" y="46"/>
                    <a:pt x="119" y="46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2" y="45"/>
                    <a:pt x="123" y="47"/>
                  </a:cubicBezTo>
                  <a:cubicBezTo>
                    <a:pt x="123" y="48"/>
                    <a:pt x="124" y="50"/>
                    <a:pt x="124" y="50"/>
                  </a:cubicBezTo>
                  <a:cubicBezTo>
                    <a:pt x="124" y="50"/>
                    <a:pt x="124" y="51"/>
                    <a:pt x="124" y="52"/>
                  </a:cubicBezTo>
                  <a:cubicBezTo>
                    <a:pt x="123" y="52"/>
                    <a:pt x="123" y="52"/>
                    <a:pt x="123" y="53"/>
                  </a:cubicBezTo>
                  <a:cubicBezTo>
                    <a:pt x="123" y="53"/>
                    <a:pt x="123" y="57"/>
                    <a:pt x="123" y="57"/>
                  </a:cubicBezTo>
                  <a:cubicBezTo>
                    <a:pt x="123" y="57"/>
                    <a:pt x="123" y="58"/>
                    <a:pt x="122" y="58"/>
                  </a:cubicBezTo>
                  <a:cubicBezTo>
                    <a:pt x="120" y="59"/>
                    <a:pt x="120" y="59"/>
                    <a:pt x="119" y="59"/>
                  </a:cubicBezTo>
                  <a:cubicBezTo>
                    <a:pt x="117" y="59"/>
                    <a:pt x="114" y="60"/>
                    <a:pt x="113" y="61"/>
                  </a:cubicBezTo>
                  <a:cubicBezTo>
                    <a:pt x="113" y="61"/>
                    <a:pt x="111" y="61"/>
                    <a:pt x="111" y="61"/>
                  </a:cubicBezTo>
                  <a:cubicBezTo>
                    <a:pt x="111" y="62"/>
                    <a:pt x="110" y="64"/>
                    <a:pt x="110" y="64"/>
                  </a:cubicBezTo>
                  <a:cubicBezTo>
                    <a:pt x="110" y="64"/>
                    <a:pt x="110" y="66"/>
                    <a:pt x="112" y="66"/>
                  </a:cubicBezTo>
                  <a:cubicBezTo>
                    <a:pt x="115" y="66"/>
                    <a:pt x="115" y="66"/>
                    <a:pt x="116" y="66"/>
                  </a:cubicBezTo>
                  <a:cubicBezTo>
                    <a:pt x="117" y="66"/>
                    <a:pt x="117" y="65"/>
                    <a:pt x="119" y="66"/>
                  </a:cubicBezTo>
                  <a:cubicBezTo>
                    <a:pt x="120" y="66"/>
                    <a:pt x="121" y="68"/>
                    <a:pt x="121" y="68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31" y="71"/>
                    <a:pt x="131" y="71"/>
                    <a:pt x="131" y="71"/>
                  </a:cubicBezTo>
                  <a:cubicBezTo>
                    <a:pt x="135" y="75"/>
                    <a:pt x="135" y="75"/>
                    <a:pt x="135" y="75"/>
                  </a:cubicBezTo>
                  <a:cubicBezTo>
                    <a:pt x="140" y="76"/>
                    <a:pt x="140" y="76"/>
                    <a:pt x="140" y="76"/>
                  </a:cubicBezTo>
                  <a:cubicBezTo>
                    <a:pt x="140" y="76"/>
                    <a:pt x="140" y="79"/>
                    <a:pt x="141" y="79"/>
                  </a:cubicBezTo>
                  <a:cubicBezTo>
                    <a:pt x="143" y="79"/>
                    <a:pt x="144" y="78"/>
                    <a:pt x="144" y="78"/>
                  </a:cubicBezTo>
                  <a:cubicBezTo>
                    <a:pt x="144" y="78"/>
                    <a:pt x="146" y="76"/>
                    <a:pt x="147" y="76"/>
                  </a:cubicBezTo>
                  <a:cubicBezTo>
                    <a:pt x="149" y="75"/>
                    <a:pt x="148" y="74"/>
                    <a:pt x="150" y="75"/>
                  </a:cubicBezTo>
                  <a:cubicBezTo>
                    <a:pt x="152" y="77"/>
                    <a:pt x="156" y="75"/>
                    <a:pt x="156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3"/>
                    <a:pt x="155" y="83"/>
                    <a:pt x="155" y="83"/>
                  </a:cubicBezTo>
                  <a:cubicBezTo>
                    <a:pt x="154" y="84"/>
                    <a:pt x="154" y="84"/>
                    <a:pt x="154" y="84"/>
                  </a:cubicBezTo>
                  <a:cubicBezTo>
                    <a:pt x="154" y="84"/>
                    <a:pt x="154" y="85"/>
                    <a:pt x="154" y="86"/>
                  </a:cubicBezTo>
                  <a:cubicBezTo>
                    <a:pt x="155" y="86"/>
                    <a:pt x="156" y="87"/>
                    <a:pt x="156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3"/>
                    <a:pt x="164" y="93"/>
                  </a:cubicBezTo>
                  <a:cubicBezTo>
                    <a:pt x="165" y="93"/>
                    <a:pt x="167" y="94"/>
                    <a:pt x="167" y="94"/>
                  </a:cubicBezTo>
                  <a:cubicBezTo>
                    <a:pt x="167" y="94"/>
                    <a:pt x="163" y="97"/>
                    <a:pt x="162" y="97"/>
                  </a:cubicBezTo>
                  <a:cubicBezTo>
                    <a:pt x="161" y="97"/>
                    <a:pt x="158" y="96"/>
                    <a:pt x="158" y="96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3" y="100"/>
                    <a:pt x="163" y="100"/>
                    <a:pt x="163" y="100"/>
                  </a:cubicBezTo>
                  <a:cubicBezTo>
                    <a:pt x="163" y="100"/>
                    <a:pt x="163" y="100"/>
                    <a:pt x="164" y="101"/>
                  </a:cubicBezTo>
                  <a:cubicBezTo>
                    <a:pt x="164" y="102"/>
                    <a:pt x="165" y="103"/>
                    <a:pt x="165" y="103"/>
                  </a:cubicBezTo>
                  <a:cubicBezTo>
                    <a:pt x="165" y="103"/>
                    <a:pt x="169" y="102"/>
                    <a:pt x="169" y="106"/>
                  </a:cubicBezTo>
                  <a:cubicBezTo>
                    <a:pt x="168" y="107"/>
                    <a:pt x="167" y="110"/>
                    <a:pt x="167" y="111"/>
                  </a:cubicBezTo>
                  <a:cubicBezTo>
                    <a:pt x="168" y="111"/>
                    <a:pt x="168" y="112"/>
                    <a:pt x="168" y="112"/>
                  </a:cubicBezTo>
                  <a:cubicBezTo>
                    <a:pt x="166" y="114"/>
                    <a:pt x="166" y="114"/>
                    <a:pt x="166" y="114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58" y="116"/>
                    <a:pt x="158" y="116"/>
                    <a:pt x="158" y="116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0" y="103"/>
                    <a:pt x="140" y="103"/>
                    <a:pt x="140" y="103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8"/>
                    <a:pt x="137" y="98"/>
                    <a:pt x="135" y="98"/>
                  </a:cubicBezTo>
                  <a:cubicBezTo>
                    <a:pt x="134" y="98"/>
                    <a:pt x="131" y="97"/>
                    <a:pt x="131" y="97"/>
                  </a:cubicBezTo>
                  <a:cubicBezTo>
                    <a:pt x="129" y="97"/>
                    <a:pt x="129" y="97"/>
                    <a:pt x="129" y="97"/>
                  </a:cubicBezTo>
                  <a:cubicBezTo>
                    <a:pt x="129" y="92"/>
                    <a:pt x="129" y="92"/>
                    <a:pt x="129" y="92"/>
                  </a:cubicBezTo>
                  <a:cubicBezTo>
                    <a:pt x="129" y="92"/>
                    <a:pt x="128" y="88"/>
                    <a:pt x="127" y="88"/>
                  </a:cubicBezTo>
                  <a:cubicBezTo>
                    <a:pt x="127" y="87"/>
                    <a:pt x="126" y="85"/>
                    <a:pt x="126" y="85"/>
                  </a:cubicBezTo>
                  <a:cubicBezTo>
                    <a:pt x="126" y="85"/>
                    <a:pt x="123" y="86"/>
                    <a:pt x="121" y="86"/>
                  </a:cubicBezTo>
                  <a:cubicBezTo>
                    <a:pt x="120" y="87"/>
                    <a:pt x="118" y="88"/>
                    <a:pt x="117" y="89"/>
                  </a:cubicBezTo>
                  <a:cubicBezTo>
                    <a:pt x="116" y="90"/>
                    <a:pt x="114" y="91"/>
                    <a:pt x="114" y="9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6" y="91"/>
                    <a:pt x="106" y="91"/>
                    <a:pt x="106" y="91"/>
                  </a:cubicBezTo>
                  <a:cubicBezTo>
                    <a:pt x="101" y="90"/>
                    <a:pt x="101" y="90"/>
                    <a:pt x="101" y="90"/>
                  </a:cubicBezTo>
                  <a:cubicBezTo>
                    <a:pt x="99" y="94"/>
                    <a:pt x="99" y="94"/>
                    <a:pt x="99" y="94"/>
                  </a:cubicBezTo>
                  <a:cubicBezTo>
                    <a:pt x="99" y="94"/>
                    <a:pt x="98" y="92"/>
                    <a:pt x="97" y="91"/>
                  </a:cubicBezTo>
                  <a:cubicBezTo>
                    <a:pt x="97" y="89"/>
                    <a:pt x="96" y="86"/>
                    <a:pt x="96" y="86"/>
                  </a:cubicBezTo>
                  <a:cubicBezTo>
                    <a:pt x="96" y="86"/>
                    <a:pt x="95" y="85"/>
                    <a:pt x="94" y="85"/>
                  </a:cubicBezTo>
                  <a:cubicBezTo>
                    <a:pt x="93" y="85"/>
                    <a:pt x="91" y="84"/>
                    <a:pt x="91" y="84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85" y="88"/>
                    <a:pt x="85" y="88"/>
                    <a:pt x="85" y="88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5" y="86"/>
                    <a:pt x="74" y="87"/>
                  </a:cubicBezTo>
                  <a:cubicBezTo>
                    <a:pt x="73" y="87"/>
                    <a:pt x="70" y="86"/>
                    <a:pt x="70" y="86"/>
                  </a:cubicBezTo>
                  <a:cubicBezTo>
                    <a:pt x="70" y="86"/>
                    <a:pt x="69" y="85"/>
                    <a:pt x="69" y="84"/>
                  </a:cubicBezTo>
                  <a:cubicBezTo>
                    <a:pt x="69" y="83"/>
                    <a:pt x="66" y="81"/>
                    <a:pt x="66" y="81"/>
                  </a:cubicBezTo>
                  <a:cubicBezTo>
                    <a:pt x="66" y="81"/>
                    <a:pt x="62" y="79"/>
                    <a:pt x="61" y="79"/>
                  </a:cubicBezTo>
                  <a:cubicBezTo>
                    <a:pt x="60" y="80"/>
                    <a:pt x="57" y="80"/>
                    <a:pt x="56" y="80"/>
                  </a:cubicBezTo>
                  <a:cubicBezTo>
                    <a:pt x="54" y="80"/>
                    <a:pt x="49" y="79"/>
                    <a:pt x="49" y="79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3" y="82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4" y="83"/>
                    <a:pt x="33" y="83"/>
                  </a:cubicBezTo>
                  <a:cubicBezTo>
                    <a:pt x="32" y="83"/>
                    <a:pt x="32" y="83"/>
                    <a:pt x="30" y="83"/>
                  </a:cubicBezTo>
                  <a:cubicBezTo>
                    <a:pt x="28" y="83"/>
                    <a:pt x="23" y="83"/>
                    <a:pt x="23" y="83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80"/>
                    <a:pt x="27" y="78"/>
                    <a:pt x="26" y="77"/>
                  </a:cubicBezTo>
                  <a:cubicBezTo>
                    <a:pt x="25" y="76"/>
                    <a:pt x="25" y="75"/>
                    <a:pt x="24" y="75"/>
                  </a:cubicBezTo>
                  <a:cubicBezTo>
                    <a:pt x="23" y="74"/>
                    <a:pt x="20" y="72"/>
                    <a:pt x="20" y="72"/>
                  </a:cubicBezTo>
                  <a:cubicBezTo>
                    <a:pt x="20" y="72"/>
                    <a:pt x="20" y="72"/>
                    <a:pt x="20" y="71"/>
                  </a:cubicBezTo>
                  <a:cubicBezTo>
                    <a:pt x="19" y="70"/>
                    <a:pt x="18" y="67"/>
                    <a:pt x="18" y="67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7" y="65"/>
                    <a:pt x="14" y="63"/>
                    <a:pt x="15" y="61"/>
                  </a:cubicBezTo>
                  <a:cubicBezTo>
                    <a:pt x="16" y="59"/>
                    <a:pt x="18" y="54"/>
                    <a:pt x="18" y="54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5" y="43"/>
                    <a:pt x="14" y="41"/>
                  </a:cubicBezTo>
                  <a:cubicBezTo>
                    <a:pt x="14" y="38"/>
                    <a:pt x="14" y="38"/>
                    <a:pt x="13" y="37"/>
                  </a:cubicBezTo>
                  <a:cubicBezTo>
                    <a:pt x="12" y="35"/>
                    <a:pt x="8" y="34"/>
                    <a:pt x="8" y="34"/>
                  </a:cubicBezTo>
                  <a:cubicBezTo>
                    <a:pt x="3" y="34"/>
                    <a:pt x="3" y="34"/>
                    <a:pt x="3" y="34"/>
                  </a:cubicBezTo>
                  <a:lnTo>
                    <a:pt x="2" y="33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7" name="Freeform 219"/>
            <p:cNvSpPr>
              <a:spLocks/>
            </p:cNvSpPr>
            <p:nvPr/>
          </p:nvSpPr>
          <p:spPr bwMode="auto">
            <a:xfrm>
              <a:off x="5550394" y="2957026"/>
              <a:ext cx="547516" cy="376093"/>
            </a:xfrm>
            <a:custGeom>
              <a:avLst/>
              <a:gdLst>
                <a:gd name="T0" fmla="*/ 28 w 240"/>
                <a:gd name="T1" fmla="*/ 61 h 170"/>
                <a:gd name="T2" fmla="*/ 31 w 240"/>
                <a:gd name="T3" fmla="*/ 54 h 170"/>
                <a:gd name="T4" fmla="*/ 44 w 240"/>
                <a:gd name="T5" fmla="*/ 55 h 170"/>
                <a:gd name="T6" fmla="*/ 64 w 240"/>
                <a:gd name="T7" fmla="*/ 59 h 170"/>
                <a:gd name="T8" fmla="*/ 96 w 240"/>
                <a:gd name="T9" fmla="*/ 52 h 170"/>
                <a:gd name="T10" fmla="*/ 95 w 240"/>
                <a:gd name="T11" fmla="*/ 41 h 170"/>
                <a:gd name="T12" fmla="*/ 115 w 240"/>
                <a:gd name="T13" fmla="*/ 36 h 170"/>
                <a:gd name="T14" fmla="*/ 127 w 240"/>
                <a:gd name="T15" fmla="*/ 30 h 170"/>
                <a:gd name="T16" fmla="*/ 139 w 240"/>
                <a:gd name="T17" fmla="*/ 24 h 170"/>
                <a:gd name="T18" fmla="*/ 148 w 240"/>
                <a:gd name="T19" fmla="*/ 9 h 170"/>
                <a:gd name="T20" fmla="*/ 168 w 240"/>
                <a:gd name="T21" fmla="*/ 5 h 170"/>
                <a:gd name="T22" fmla="*/ 186 w 240"/>
                <a:gd name="T23" fmla="*/ 1 h 170"/>
                <a:gd name="T24" fmla="*/ 207 w 240"/>
                <a:gd name="T25" fmla="*/ 6 h 170"/>
                <a:gd name="T26" fmla="*/ 218 w 240"/>
                <a:gd name="T27" fmla="*/ 11 h 170"/>
                <a:gd name="T28" fmla="*/ 229 w 240"/>
                <a:gd name="T29" fmla="*/ 17 h 170"/>
                <a:gd name="T30" fmla="*/ 238 w 240"/>
                <a:gd name="T31" fmla="*/ 23 h 170"/>
                <a:gd name="T32" fmla="*/ 234 w 240"/>
                <a:gd name="T33" fmla="*/ 33 h 170"/>
                <a:gd name="T34" fmla="*/ 224 w 240"/>
                <a:gd name="T35" fmla="*/ 39 h 170"/>
                <a:gd name="T36" fmla="*/ 217 w 240"/>
                <a:gd name="T37" fmla="*/ 48 h 170"/>
                <a:gd name="T38" fmla="*/ 213 w 240"/>
                <a:gd name="T39" fmla="*/ 62 h 170"/>
                <a:gd name="T40" fmla="*/ 206 w 240"/>
                <a:gd name="T41" fmla="*/ 75 h 170"/>
                <a:gd name="T42" fmla="*/ 201 w 240"/>
                <a:gd name="T43" fmla="*/ 90 h 170"/>
                <a:gd name="T44" fmla="*/ 199 w 240"/>
                <a:gd name="T45" fmla="*/ 106 h 170"/>
                <a:gd name="T46" fmla="*/ 196 w 240"/>
                <a:gd name="T47" fmla="*/ 117 h 170"/>
                <a:gd name="T48" fmla="*/ 192 w 240"/>
                <a:gd name="T49" fmla="*/ 126 h 170"/>
                <a:gd name="T50" fmla="*/ 177 w 240"/>
                <a:gd name="T51" fmla="*/ 135 h 170"/>
                <a:gd name="T52" fmla="*/ 168 w 240"/>
                <a:gd name="T53" fmla="*/ 139 h 170"/>
                <a:gd name="T54" fmla="*/ 153 w 240"/>
                <a:gd name="T55" fmla="*/ 139 h 170"/>
                <a:gd name="T56" fmla="*/ 139 w 240"/>
                <a:gd name="T57" fmla="*/ 141 h 170"/>
                <a:gd name="T58" fmla="*/ 130 w 240"/>
                <a:gd name="T59" fmla="*/ 144 h 170"/>
                <a:gd name="T60" fmla="*/ 123 w 240"/>
                <a:gd name="T61" fmla="*/ 152 h 170"/>
                <a:gd name="T62" fmla="*/ 115 w 240"/>
                <a:gd name="T63" fmla="*/ 152 h 170"/>
                <a:gd name="T64" fmla="*/ 105 w 240"/>
                <a:gd name="T65" fmla="*/ 159 h 170"/>
                <a:gd name="T66" fmla="*/ 94 w 240"/>
                <a:gd name="T67" fmla="*/ 167 h 170"/>
                <a:gd name="T68" fmla="*/ 80 w 240"/>
                <a:gd name="T69" fmla="*/ 170 h 170"/>
                <a:gd name="T70" fmla="*/ 64 w 240"/>
                <a:gd name="T71" fmla="*/ 168 h 170"/>
                <a:gd name="T72" fmla="*/ 55 w 240"/>
                <a:gd name="T73" fmla="*/ 162 h 170"/>
                <a:gd name="T74" fmla="*/ 42 w 240"/>
                <a:gd name="T75" fmla="*/ 152 h 170"/>
                <a:gd name="T76" fmla="*/ 26 w 240"/>
                <a:gd name="T77" fmla="*/ 143 h 170"/>
                <a:gd name="T78" fmla="*/ 16 w 240"/>
                <a:gd name="T79" fmla="*/ 135 h 170"/>
                <a:gd name="T80" fmla="*/ 7 w 240"/>
                <a:gd name="T81" fmla="*/ 121 h 170"/>
                <a:gd name="T82" fmla="*/ 0 w 240"/>
                <a:gd name="T83" fmla="*/ 117 h 170"/>
                <a:gd name="T84" fmla="*/ 3 w 240"/>
                <a:gd name="T85" fmla="*/ 109 h 170"/>
                <a:gd name="T86" fmla="*/ 8 w 240"/>
                <a:gd name="T87" fmla="*/ 97 h 170"/>
                <a:gd name="T88" fmla="*/ 7 w 240"/>
                <a:gd name="T89" fmla="*/ 88 h 170"/>
                <a:gd name="T90" fmla="*/ 12 w 240"/>
                <a:gd name="T91" fmla="*/ 74 h 170"/>
                <a:gd name="T92" fmla="*/ 8 w 240"/>
                <a:gd name="T93" fmla="*/ 69 h 170"/>
                <a:gd name="T94" fmla="*/ 20 w 240"/>
                <a:gd name="T95" fmla="*/ 70 h 170"/>
                <a:gd name="T96" fmla="*/ 27 w 240"/>
                <a:gd name="T97" fmla="*/ 6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0" h="170">
                  <a:moveTo>
                    <a:pt x="28" y="61"/>
                  </a:move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8"/>
                    <a:pt x="90" y="57"/>
                    <a:pt x="91" y="56"/>
                  </a:cubicBezTo>
                  <a:cubicBezTo>
                    <a:pt x="92" y="55"/>
                    <a:pt x="98" y="54"/>
                    <a:pt x="96" y="52"/>
                  </a:cubicBezTo>
                  <a:cubicBezTo>
                    <a:pt x="94" y="51"/>
                    <a:pt x="90" y="48"/>
                    <a:pt x="90" y="48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104" y="38"/>
                    <a:pt x="104" y="38"/>
                    <a:pt x="104" y="38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23" y="29"/>
                    <a:pt x="123" y="29"/>
                    <a:pt x="123" y="29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33" y="30"/>
                    <a:pt x="133" y="30"/>
                    <a:pt x="133" y="30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48" y="9"/>
                    <a:pt x="148" y="9"/>
                    <a:pt x="148" y="9"/>
                  </a:cubicBezTo>
                  <a:cubicBezTo>
                    <a:pt x="149" y="6"/>
                    <a:pt x="149" y="6"/>
                    <a:pt x="149" y="6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94" y="9"/>
                    <a:pt x="194" y="9"/>
                    <a:pt x="194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12" y="4"/>
                    <a:pt x="212" y="4"/>
                    <a:pt x="212" y="4"/>
                  </a:cubicBezTo>
                  <a:cubicBezTo>
                    <a:pt x="215" y="7"/>
                    <a:pt x="215" y="7"/>
                    <a:pt x="215" y="7"/>
                  </a:cubicBezTo>
                  <a:cubicBezTo>
                    <a:pt x="218" y="11"/>
                    <a:pt x="218" y="11"/>
                    <a:pt x="218" y="11"/>
                  </a:cubicBezTo>
                  <a:cubicBezTo>
                    <a:pt x="223" y="10"/>
                    <a:pt x="223" y="10"/>
                    <a:pt x="223" y="10"/>
                  </a:cubicBezTo>
                  <a:cubicBezTo>
                    <a:pt x="226" y="14"/>
                    <a:pt x="226" y="14"/>
                    <a:pt x="226" y="14"/>
                  </a:cubicBezTo>
                  <a:cubicBezTo>
                    <a:pt x="229" y="17"/>
                    <a:pt x="229" y="17"/>
                    <a:pt x="229" y="17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9" y="19"/>
                    <a:pt x="239" y="19"/>
                    <a:pt x="239" y="19"/>
                  </a:cubicBezTo>
                  <a:cubicBezTo>
                    <a:pt x="238" y="23"/>
                    <a:pt x="238" y="23"/>
                    <a:pt x="238" y="23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37" y="31"/>
                    <a:pt x="237" y="31"/>
                    <a:pt x="237" y="31"/>
                  </a:cubicBezTo>
                  <a:cubicBezTo>
                    <a:pt x="237" y="31"/>
                    <a:pt x="236" y="33"/>
                    <a:pt x="234" y="33"/>
                  </a:cubicBezTo>
                  <a:cubicBezTo>
                    <a:pt x="233" y="34"/>
                    <a:pt x="231" y="35"/>
                    <a:pt x="231" y="35"/>
                  </a:cubicBezTo>
                  <a:cubicBezTo>
                    <a:pt x="228" y="38"/>
                    <a:pt x="228" y="38"/>
                    <a:pt x="228" y="38"/>
                  </a:cubicBezTo>
                  <a:cubicBezTo>
                    <a:pt x="224" y="39"/>
                    <a:pt x="224" y="39"/>
                    <a:pt x="224" y="39"/>
                  </a:cubicBezTo>
                  <a:cubicBezTo>
                    <a:pt x="221" y="40"/>
                    <a:pt x="221" y="40"/>
                    <a:pt x="221" y="40"/>
                  </a:cubicBezTo>
                  <a:cubicBezTo>
                    <a:pt x="219" y="42"/>
                    <a:pt x="219" y="42"/>
                    <a:pt x="219" y="42"/>
                  </a:cubicBezTo>
                  <a:cubicBezTo>
                    <a:pt x="217" y="48"/>
                    <a:pt x="217" y="48"/>
                    <a:pt x="217" y="48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13" y="56"/>
                    <a:pt x="215" y="61"/>
                    <a:pt x="213" y="62"/>
                  </a:cubicBezTo>
                  <a:cubicBezTo>
                    <a:pt x="212" y="62"/>
                    <a:pt x="211" y="63"/>
                    <a:pt x="211" y="63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5" y="83"/>
                    <a:pt x="205" y="83"/>
                    <a:pt x="205" y="83"/>
                  </a:cubicBezTo>
                  <a:cubicBezTo>
                    <a:pt x="205" y="83"/>
                    <a:pt x="207" y="87"/>
                    <a:pt x="204" y="87"/>
                  </a:cubicBezTo>
                  <a:cubicBezTo>
                    <a:pt x="202" y="88"/>
                    <a:pt x="201" y="90"/>
                    <a:pt x="201" y="90"/>
                  </a:cubicBezTo>
                  <a:cubicBezTo>
                    <a:pt x="201" y="97"/>
                    <a:pt x="201" y="97"/>
                    <a:pt x="201" y="97"/>
                  </a:cubicBezTo>
                  <a:cubicBezTo>
                    <a:pt x="198" y="102"/>
                    <a:pt x="198" y="102"/>
                    <a:pt x="198" y="102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7" y="109"/>
                    <a:pt x="197" y="109"/>
                    <a:pt x="197" y="109"/>
                  </a:cubicBezTo>
                  <a:cubicBezTo>
                    <a:pt x="198" y="114"/>
                    <a:pt x="198" y="114"/>
                    <a:pt x="198" y="114"/>
                  </a:cubicBezTo>
                  <a:cubicBezTo>
                    <a:pt x="196" y="117"/>
                    <a:pt x="196" y="117"/>
                    <a:pt x="196" y="117"/>
                  </a:cubicBezTo>
                  <a:cubicBezTo>
                    <a:pt x="195" y="118"/>
                    <a:pt x="195" y="118"/>
                    <a:pt x="195" y="118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0" y="132"/>
                    <a:pt x="180" y="132"/>
                    <a:pt x="180" y="132"/>
                  </a:cubicBezTo>
                  <a:cubicBezTo>
                    <a:pt x="177" y="135"/>
                    <a:pt x="177" y="135"/>
                    <a:pt x="177" y="135"/>
                  </a:cubicBezTo>
                  <a:cubicBezTo>
                    <a:pt x="177" y="135"/>
                    <a:pt x="178" y="135"/>
                    <a:pt x="176" y="137"/>
                  </a:cubicBezTo>
                  <a:cubicBezTo>
                    <a:pt x="174" y="138"/>
                    <a:pt x="170" y="139"/>
                    <a:pt x="170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0" y="138"/>
                    <a:pt x="159" y="139"/>
                  </a:cubicBezTo>
                  <a:cubicBezTo>
                    <a:pt x="158" y="139"/>
                    <a:pt x="153" y="139"/>
                    <a:pt x="153" y="139"/>
                  </a:cubicBezTo>
                  <a:cubicBezTo>
                    <a:pt x="153" y="139"/>
                    <a:pt x="151" y="138"/>
                    <a:pt x="150" y="138"/>
                  </a:cubicBezTo>
                  <a:cubicBezTo>
                    <a:pt x="149" y="138"/>
                    <a:pt x="143" y="139"/>
                    <a:pt x="143" y="139"/>
                  </a:cubicBezTo>
                  <a:cubicBezTo>
                    <a:pt x="139" y="141"/>
                    <a:pt x="139" y="141"/>
                    <a:pt x="139" y="141"/>
                  </a:cubicBezTo>
                  <a:cubicBezTo>
                    <a:pt x="139" y="141"/>
                    <a:pt x="138" y="139"/>
                    <a:pt x="137" y="140"/>
                  </a:cubicBezTo>
                  <a:cubicBezTo>
                    <a:pt x="135" y="140"/>
                    <a:pt x="130" y="142"/>
                    <a:pt x="130" y="142"/>
                  </a:cubicBezTo>
                  <a:cubicBezTo>
                    <a:pt x="130" y="142"/>
                    <a:pt x="132" y="144"/>
                    <a:pt x="130" y="144"/>
                  </a:cubicBezTo>
                  <a:cubicBezTo>
                    <a:pt x="129" y="144"/>
                    <a:pt x="126" y="148"/>
                    <a:pt x="126" y="148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3" y="152"/>
                    <a:pt x="123" y="152"/>
                    <a:pt x="123" y="152"/>
                  </a:cubicBezTo>
                  <a:cubicBezTo>
                    <a:pt x="123" y="152"/>
                    <a:pt x="122" y="152"/>
                    <a:pt x="120" y="152"/>
                  </a:cubicBezTo>
                  <a:cubicBezTo>
                    <a:pt x="119" y="152"/>
                    <a:pt x="116" y="153"/>
                    <a:pt x="116" y="153"/>
                  </a:cubicBezTo>
                  <a:cubicBezTo>
                    <a:pt x="115" y="152"/>
                    <a:pt x="115" y="152"/>
                    <a:pt x="115" y="152"/>
                  </a:cubicBezTo>
                  <a:cubicBezTo>
                    <a:pt x="111" y="158"/>
                    <a:pt x="111" y="158"/>
                    <a:pt x="111" y="158"/>
                  </a:cubicBezTo>
                  <a:cubicBezTo>
                    <a:pt x="107" y="160"/>
                    <a:pt x="107" y="160"/>
                    <a:pt x="107" y="160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3" y="164"/>
                    <a:pt x="103" y="164"/>
                    <a:pt x="103" y="164"/>
                  </a:cubicBezTo>
                  <a:cubicBezTo>
                    <a:pt x="103" y="164"/>
                    <a:pt x="100" y="165"/>
                    <a:pt x="100" y="166"/>
                  </a:cubicBezTo>
                  <a:cubicBezTo>
                    <a:pt x="99" y="167"/>
                    <a:pt x="94" y="167"/>
                    <a:pt x="94" y="167"/>
                  </a:cubicBezTo>
                  <a:cubicBezTo>
                    <a:pt x="90" y="167"/>
                    <a:pt x="90" y="167"/>
                    <a:pt x="90" y="167"/>
                  </a:cubicBezTo>
                  <a:cubicBezTo>
                    <a:pt x="83" y="169"/>
                    <a:pt x="83" y="169"/>
                    <a:pt x="83" y="169"/>
                  </a:cubicBezTo>
                  <a:cubicBezTo>
                    <a:pt x="83" y="169"/>
                    <a:pt x="81" y="170"/>
                    <a:pt x="80" y="170"/>
                  </a:cubicBezTo>
                  <a:cubicBezTo>
                    <a:pt x="79" y="170"/>
                    <a:pt x="74" y="169"/>
                    <a:pt x="74" y="169"/>
                  </a:cubicBezTo>
                  <a:cubicBezTo>
                    <a:pt x="71" y="170"/>
                    <a:pt x="71" y="170"/>
                    <a:pt x="71" y="170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2" y="165"/>
                    <a:pt x="62" y="165"/>
                    <a:pt x="62" y="165"/>
                  </a:cubicBezTo>
                  <a:cubicBezTo>
                    <a:pt x="56" y="164"/>
                    <a:pt x="56" y="164"/>
                    <a:pt x="56" y="164"/>
                  </a:cubicBezTo>
                  <a:cubicBezTo>
                    <a:pt x="55" y="162"/>
                    <a:pt x="55" y="162"/>
                    <a:pt x="55" y="162"/>
                  </a:cubicBezTo>
                  <a:cubicBezTo>
                    <a:pt x="51" y="162"/>
                    <a:pt x="51" y="162"/>
                    <a:pt x="51" y="162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2" y="152"/>
                    <a:pt x="42" y="152"/>
                    <a:pt x="42" y="152"/>
                  </a:cubicBezTo>
                  <a:cubicBezTo>
                    <a:pt x="32" y="149"/>
                    <a:pt x="32" y="149"/>
                    <a:pt x="32" y="149"/>
                  </a:cubicBezTo>
                  <a:cubicBezTo>
                    <a:pt x="29" y="145"/>
                    <a:pt x="29" y="145"/>
                    <a:pt x="29" y="145"/>
                  </a:cubicBezTo>
                  <a:cubicBezTo>
                    <a:pt x="26" y="143"/>
                    <a:pt x="26" y="143"/>
                    <a:pt x="26" y="143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6" y="135"/>
                    <a:pt x="16" y="135"/>
                    <a:pt x="16" y="135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7" y="121"/>
                    <a:pt x="7" y="121"/>
                    <a:pt x="7" y="121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9" y="103"/>
                    <a:pt x="9" y="103"/>
                    <a:pt x="9" y="103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" y="88"/>
                    <a:pt x="7" y="88"/>
                  </a:cubicBezTo>
                  <a:cubicBezTo>
                    <a:pt x="8" y="88"/>
                    <a:pt x="11" y="86"/>
                    <a:pt x="11" y="86"/>
                  </a:cubicBezTo>
                  <a:cubicBezTo>
                    <a:pt x="17" y="82"/>
                    <a:pt x="17" y="82"/>
                    <a:pt x="17" y="8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8" y="70"/>
                    <a:pt x="21" y="71"/>
                    <a:pt x="20" y="70"/>
                  </a:cubicBezTo>
                  <a:cubicBezTo>
                    <a:pt x="20" y="67"/>
                    <a:pt x="21" y="69"/>
                    <a:pt x="21" y="69"/>
                  </a:cubicBezTo>
                  <a:cubicBezTo>
                    <a:pt x="22" y="71"/>
                    <a:pt x="25" y="69"/>
                    <a:pt x="27" y="69"/>
                  </a:cubicBezTo>
                  <a:cubicBezTo>
                    <a:pt x="30" y="68"/>
                    <a:pt x="28" y="66"/>
                    <a:pt x="27" y="64"/>
                  </a:cubicBezTo>
                  <a:cubicBezTo>
                    <a:pt x="27" y="63"/>
                    <a:pt x="27" y="62"/>
                    <a:pt x="28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8" name="Freeform 7"/>
            <p:cNvSpPr>
              <a:spLocks/>
            </p:cNvSpPr>
            <p:nvPr/>
          </p:nvSpPr>
          <p:spPr bwMode="auto">
            <a:xfrm>
              <a:off x="5991266" y="1973645"/>
              <a:ext cx="656360" cy="596634"/>
            </a:xfrm>
            <a:custGeom>
              <a:avLst/>
              <a:gdLst>
                <a:gd name="T0" fmla="*/ 83 w 288"/>
                <a:gd name="T1" fmla="*/ 55 h 270"/>
                <a:gd name="T2" fmla="*/ 75 w 288"/>
                <a:gd name="T3" fmla="*/ 45 h 270"/>
                <a:gd name="T4" fmla="*/ 82 w 288"/>
                <a:gd name="T5" fmla="*/ 27 h 270"/>
                <a:gd name="T6" fmla="*/ 101 w 288"/>
                <a:gd name="T7" fmla="*/ 24 h 270"/>
                <a:gd name="T8" fmla="*/ 107 w 288"/>
                <a:gd name="T9" fmla="*/ 4 h 270"/>
                <a:gd name="T10" fmla="*/ 121 w 288"/>
                <a:gd name="T11" fmla="*/ 2 h 270"/>
                <a:gd name="T12" fmla="*/ 136 w 288"/>
                <a:gd name="T13" fmla="*/ 5 h 270"/>
                <a:gd name="T14" fmla="*/ 153 w 288"/>
                <a:gd name="T15" fmla="*/ 7 h 270"/>
                <a:gd name="T16" fmla="*/ 166 w 288"/>
                <a:gd name="T17" fmla="*/ 4 h 270"/>
                <a:gd name="T18" fmla="*/ 189 w 288"/>
                <a:gd name="T19" fmla="*/ 5 h 270"/>
                <a:gd name="T20" fmla="*/ 200 w 288"/>
                <a:gd name="T21" fmla="*/ 6 h 270"/>
                <a:gd name="T22" fmla="*/ 202 w 288"/>
                <a:gd name="T23" fmla="*/ 24 h 270"/>
                <a:gd name="T24" fmla="*/ 210 w 288"/>
                <a:gd name="T25" fmla="*/ 39 h 270"/>
                <a:gd name="T26" fmla="*/ 222 w 288"/>
                <a:gd name="T27" fmla="*/ 53 h 270"/>
                <a:gd name="T28" fmla="*/ 228 w 288"/>
                <a:gd name="T29" fmla="*/ 65 h 270"/>
                <a:gd name="T30" fmla="*/ 251 w 288"/>
                <a:gd name="T31" fmla="*/ 80 h 270"/>
                <a:gd name="T32" fmla="*/ 263 w 288"/>
                <a:gd name="T33" fmla="*/ 85 h 270"/>
                <a:gd name="T34" fmla="*/ 275 w 288"/>
                <a:gd name="T35" fmla="*/ 92 h 270"/>
                <a:gd name="T36" fmla="*/ 288 w 288"/>
                <a:gd name="T37" fmla="*/ 104 h 270"/>
                <a:gd name="T38" fmla="*/ 274 w 288"/>
                <a:gd name="T39" fmla="*/ 121 h 270"/>
                <a:gd name="T40" fmla="*/ 252 w 288"/>
                <a:gd name="T41" fmla="*/ 124 h 270"/>
                <a:gd name="T42" fmla="*/ 259 w 288"/>
                <a:gd name="T43" fmla="*/ 138 h 270"/>
                <a:gd name="T44" fmla="*/ 264 w 288"/>
                <a:gd name="T45" fmla="*/ 151 h 270"/>
                <a:gd name="T46" fmla="*/ 271 w 288"/>
                <a:gd name="T47" fmla="*/ 164 h 270"/>
                <a:gd name="T48" fmla="*/ 276 w 288"/>
                <a:gd name="T49" fmla="*/ 170 h 270"/>
                <a:gd name="T50" fmla="*/ 269 w 288"/>
                <a:gd name="T51" fmla="*/ 182 h 270"/>
                <a:gd name="T52" fmla="*/ 249 w 288"/>
                <a:gd name="T53" fmla="*/ 211 h 270"/>
                <a:gd name="T54" fmla="*/ 260 w 288"/>
                <a:gd name="T55" fmla="*/ 230 h 270"/>
                <a:gd name="T56" fmla="*/ 240 w 288"/>
                <a:gd name="T57" fmla="*/ 225 h 270"/>
                <a:gd name="T58" fmla="*/ 222 w 288"/>
                <a:gd name="T59" fmla="*/ 234 h 270"/>
                <a:gd name="T60" fmla="*/ 207 w 288"/>
                <a:gd name="T61" fmla="*/ 228 h 270"/>
                <a:gd name="T62" fmla="*/ 188 w 288"/>
                <a:gd name="T63" fmla="*/ 235 h 270"/>
                <a:gd name="T64" fmla="*/ 171 w 288"/>
                <a:gd name="T65" fmla="*/ 242 h 270"/>
                <a:gd name="T66" fmla="*/ 154 w 288"/>
                <a:gd name="T67" fmla="*/ 242 h 270"/>
                <a:gd name="T68" fmla="*/ 129 w 288"/>
                <a:gd name="T69" fmla="*/ 240 h 270"/>
                <a:gd name="T70" fmla="*/ 87 w 288"/>
                <a:gd name="T71" fmla="*/ 242 h 270"/>
                <a:gd name="T72" fmla="*/ 56 w 288"/>
                <a:gd name="T73" fmla="*/ 249 h 270"/>
                <a:gd name="T74" fmla="*/ 51 w 288"/>
                <a:gd name="T75" fmla="*/ 253 h 270"/>
                <a:gd name="T76" fmla="*/ 44 w 288"/>
                <a:gd name="T77" fmla="*/ 266 h 270"/>
                <a:gd name="T78" fmla="*/ 27 w 288"/>
                <a:gd name="T79" fmla="*/ 270 h 270"/>
                <a:gd name="T80" fmla="*/ 25 w 288"/>
                <a:gd name="T81" fmla="*/ 249 h 270"/>
                <a:gd name="T82" fmla="*/ 8 w 288"/>
                <a:gd name="T83" fmla="*/ 237 h 270"/>
                <a:gd name="T84" fmla="*/ 21 w 288"/>
                <a:gd name="T85" fmla="*/ 216 h 270"/>
                <a:gd name="T86" fmla="*/ 22 w 288"/>
                <a:gd name="T87" fmla="*/ 194 h 270"/>
                <a:gd name="T88" fmla="*/ 13 w 288"/>
                <a:gd name="T89" fmla="*/ 175 h 270"/>
                <a:gd name="T90" fmla="*/ 9 w 288"/>
                <a:gd name="T91" fmla="*/ 145 h 270"/>
                <a:gd name="T92" fmla="*/ 36 w 288"/>
                <a:gd name="T93" fmla="*/ 136 h 270"/>
                <a:gd name="T94" fmla="*/ 47 w 288"/>
                <a:gd name="T95" fmla="*/ 127 h 270"/>
                <a:gd name="T96" fmla="*/ 59 w 288"/>
                <a:gd name="T97" fmla="*/ 116 h 270"/>
                <a:gd name="T98" fmla="*/ 67 w 288"/>
                <a:gd name="T99" fmla="*/ 115 h 270"/>
                <a:gd name="T100" fmla="*/ 61 w 288"/>
                <a:gd name="T101" fmla="*/ 103 h 270"/>
                <a:gd name="T102" fmla="*/ 60 w 288"/>
                <a:gd name="T103" fmla="*/ 82 h 270"/>
                <a:gd name="T104" fmla="*/ 73 w 288"/>
                <a:gd name="T105" fmla="*/ 6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8" h="270">
                  <a:moveTo>
                    <a:pt x="81" y="66"/>
                  </a:moveTo>
                  <a:cubicBezTo>
                    <a:pt x="80" y="61"/>
                    <a:pt x="80" y="61"/>
                    <a:pt x="80" y="61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74" y="36"/>
                    <a:pt x="72" y="36"/>
                    <a:pt x="75" y="34"/>
                  </a:cubicBezTo>
                  <a:cubicBezTo>
                    <a:pt x="79" y="33"/>
                    <a:pt x="81" y="33"/>
                    <a:pt x="81" y="33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5" y="24"/>
                    <a:pt x="84" y="24"/>
                    <a:pt x="88" y="24"/>
                  </a:cubicBezTo>
                  <a:cubicBezTo>
                    <a:pt x="92" y="24"/>
                    <a:pt x="93" y="24"/>
                    <a:pt x="93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1"/>
                    <a:pt x="115" y="4"/>
                    <a:pt x="116" y="4"/>
                  </a:cubicBezTo>
                  <a:cubicBezTo>
                    <a:pt x="117" y="4"/>
                    <a:pt x="118" y="5"/>
                    <a:pt x="119" y="4"/>
                  </a:cubicBezTo>
                  <a:cubicBezTo>
                    <a:pt x="120" y="4"/>
                    <a:pt x="121" y="2"/>
                    <a:pt x="121" y="2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1" y="5"/>
                    <a:pt x="131" y="5"/>
                    <a:pt x="131" y="5"/>
                  </a:cubicBezTo>
                  <a:cubicBezTo>
                    <a:pt x="136" y="5"/>
                    <a:pt x="136" y="5"/>
                    <a:pt x="136" y="5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5" y="13"/>
                    <a:pt x="157" y="12"/>
                  </a:cubicBezTo>
                  <a:cubicBezTo>
                    <a:pt x="158" y="12"/>
                    <a:pt x="162" y="11"/>
                    <a:pt x="163" y="9"/>
                  </a:cubicBezTo>
                  <a:cubicBezTo>
                    <a:pt x="163" y="7"/>
                    <a:pt x="164" y="5"/>
                    <a:pt x="166" y="4"/>
                  </a:cubicBezTo>
                  <a:cubicBezTo>
                    <a:pt x="168" y="4"/>
                    <a:pt x="167" y="3"/>
                    <a:pt x="170" y="2"/>
                  </a:cubicBezTo>
                  <a:cubicBezTo>
                    <a:pt x="174" y="1"/>
                    <a:pt x="177" y="0"/>
                    <a:pt x="177" y="0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92" y="7"/>
                    <a:pt x="192" y="7"/>
                    <a:pt x="192" y="7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200" y="6"/>
                    <a:pt x="200" y="6"/>
                    <a:pt x="200" y="6"/>
                  </a:cubicBezTo>
                  <a:cubicBezTo>
                    <a:pt x="202" y="10"/>
                    <a:pt x="202" y="10"/>
                    <a:pt x="202" y="10"/>
                  </a:cubicBezTo>
                  <a:cubicBezTo>
                    <a:pt x="202" y="18"/>
                    <a:pt x="202" y="18"/>
                    <a:pt x="202" y="18"/>
                  </a:cubicBezTo>
                  <a:cubicBezTo>
                    <a:pt x="202" y="21"/>
                    <a:pt x="202" y="21"/>
                    <a:pt x="202" y="21"/>
                  </a:cubicBezTo>
                  <a:cubicBezTo>
                    <a:pt x="202" y="24"/>
                    <a:pt x="202" y="24"/>
                    <a:pt x="202" y="24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11" y="31"/>
                    <a:pt x="211" y="31"/>
                    <a:pt x="211" y="31"/>
                  </a:cubicBezTo>
                  <a:cubicBezTo>
                    <a:pt x="210" y="36"/>
                    <a:pt x="210" y="36"/>
                    <a:pt x="210" y="36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14" y="49"/>
                    <a:pt x="214" y="49"/>
                    <a:pt x="214" y="49"/>
                  </a:cubicBezTo>
                  <a:cubicBezTo>
                    <a:pt x="218" y="53"/>
                    <a:pt x="218" y="53"/>
                    <a:pt x="218" y="53"/>
                  </a:cubicBezTo>
                  <a:cubicBezTo>
                    <a:pt x="222" y="53"/>
                    <a:pt x="222" y="53"/>
                    <a:pt x="222" y="53"/>
                  </a:cubicBezTo>
                  <a:cubicBezTo>
                    <a:pt x="222" y="58"/>
                    <a:pt x="222" y="58"/>
                    <a:pt x="222" y="58"/>
                  </a:cubicBezTo>
                  <a:cubicBezTo>
                    <a:pt x="222" y="58"/>
                    <a:pt x="220" y="61"/>
                    <a:pt x="223" y="61"/>
                  </a:cubicBezTo>
                  <a:cubicBezTo>
                    <a:pt x="226" y="62"/>
                    <a:pt x="227" y="62"/>
                    <a:pt x="227" y="62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33" y="72"/>
                    <a:pt x="233" y="72"/>
                    <a:pt x="233" y="72"/>
                  </a:cubicBezTo>
                  <a:cubicBezTo>
                    <a:pt x="244" y="74"/>
                    <a:pt x="244" y="74"/>
                    <a:pt x="244" y="74"/>
                  </a:cubicBezTo>
                  <a:cubicBezTo>
                    <a:pt x="249" y="76"/>
                    <a:pt x="249" y="76"/>
                    <a:pt x="249" y="76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2" y="89"/>
                    <a:pt x="252" y="89"/>
                    <a:pt x="252" y="89"/>
                  </a:cubicBezTo>
                  <a:cubicBezTo>
                    <a:pt x="257" y="89"/>
                    <a:pt x="257" y="89"/>
                    <a:pt x="257" y="89"/>
                  </a:cubicBezTo>
                  <a:cubicBezTo>
                    <a:pt x="260" y="86"/>
                    <a:pt x="260" y="86"/>
                    <a:pt x="260" y="86"/>
                  </a:cubicBezTo>
                  <a:cubicBezTo>
                    <a:pt x="263" y="85"/>
                    <a:pt x="263" y="85"/>
                    <a:pt x="263" y="85"/>
                  </a:cubicBezTo>
                  <a:cubicBezTo>
                    <a:pt x="267" y="86"/>
                    <a:pt x="267" y="86"/>
                    <a:pt x="267" y="86"/>
                  </a:cubicBezTo>
                  <a:cubicBezTo>
                    <a:pt x="272" y="87"/>
                    <a:pt x="272" y="87"/>
                    <a:pt x="272" y="87"/>
                  </a:cubicBezTo>
                  <a:cubicBezTo>
                    <a:pt x="277" y="87"/>
                    <a:pt x="277" y="87"/>
                    <a:pt x="277" y="87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9" y="95"/>
                    <a:pt x="279" y="95"/>
                    <a:pt x="279" y="95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8" y="98"/>
                    <a:pt x="288" y="98"/>
                    <a:pt x="288" y="98"/>
                  </a:cubicBezTo>
                  <a:cubicBezTo>
                    <a:pt x="288" y="104"/>
                    <a:pt x="288" y="104"/>
                    <a:pt x="288" y="104"/>
                  </a:cubicBezTo>
                  <a:cubicBezTo>
                    <a:pt x="286" y="107"/>
                    <a:pt x="286" y="107"/>
                    <a:pt x="286" y="107"/>
                  </a:cubicBezTo>
                  <a:cubicBezTo>
                    <a:pt x="282" y="108"/>
                    <a:pt x="282" y="108"/>
                    <a:pt x="282" y="108"/>
                  </a:cubicBezTo>
                  <a:cubicBezTo>
                    <a:pt x="282" y="108"/>
                    <a:pt x="284" y="113"/>
                    <a:pt x="282" y="114"/>
                  </a:cubicBezTo>
                  <a:cubicBezTo>
                    <a:pt x="281" y="115"/>
                    <a:pt x="274" y="121"/>
                    <a:pt x="274" y="121"/>
                  </a:cubicBezTo>
                  <a:cubicBezTo>
                    <a:pt x="267" y="123"/>
                    <a:pt x="267" y="123"/>
                    <a:pt x="267" y="123"/>
                  </a:cubicBezTo>
                  <a:cubicBezTo>
                    <a:pt x="261" y="121"/>
                    <a:pt x="261" y="121"/>
                    <a:pt x="261" y="121"/>
                  </a:cubicBezTo>
                  <a:cubicBezTo>
                    <a:pt x="261" y="121"/>
                    <a:pt x="260" y="120"/>
                    <a:pt x="256" y="121"/>
                  </a:cubicBezTo>
                  <a:cubicBezTo>
                    <a:pt x="252" y="123"/>
                    <a:pt x="252" y="124"/>
                    <a:pt x="252" y="124"/>
                  </a:cubicBezTo>
                  <a:cubicBezTo>
                    <a:pt x="250" y="131"/>
                    <a:pt x="250" y="131"/>
                    <a:pt x="250" y="131"/>
                  </a:cubicBezTo>
                  <a:cubicBezTo>
                    <a:pt x="250" y="134"/>
                    <a:pt x="250" y="134"/>
                    <a:pt x="250" y="134"/>
                  </a:cubicBezTo>
                  <a:cubicBezTo>
                    <a:pt x="254" y="137"/>
                    <a:pt x="254" y="137"/>
                    <a:pt x="254" y="137"/>
                  </a:cubicBezTo>
                  <a:cubicBezTo>
                    <a:pt x="259" y="138"/>
                    <a:pt x="259" y="138"/>
                    <a:pt x="259" y="138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2" y="149"/>
                    <a:pt x="262" y="149"/>
                    <a:pt x="262" y="149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8" y="153"/>
                    <a:pt x="268" y="153"/>
                    <a:pt x="268" y="153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72" y="167"/>
                    <a:pt x="272" y="167"/>
                    <a:pt x="272" y="167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83" y="174"/>
                    <a:pt x="283" y="174"/>
                    <a:pt x="283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3" y="176"/>
                    <a:pt x="273" y="176"/>
                    <a:pt x="273" y="176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57" y="182"/>
                    <a:pt x="257" y="182"/>
                    <a:pt x="257" y="182"/>
                  </a:cubicBezTo>
                  <a:cubicBezTo>
                    <a:pt x="255" y="194"/>
                    <a:pt x="255" y="194"/>
                    <a:pt x="255" y="194"/>
                  </a:cubicBezTo>
                  <a:cubicBezTo>
                    <a:pt x="252" y="202"/>
                    <a:pt x="252" y="202"/>
                    <a:pt x="252" y="202"/>
                  </a:cubicBezTo>
                  <a:cubicBezTo>
                    <a:pt x="249" y="211"/>
                    <a:pt x="249" y="211"/>
                    <a:pt x="249" y="211"/>
                  </a:cubicBezTo>
                  <a:cubicBezTo>
                    <a:pt x="251" y="216"/>
                    <a:pt x="251" y="216"/>
                    <a:pt x="251" y="216"/>
                  </a:cubicBezTo>
                  <a:cubicBezTo>
                    <a:pt x="254" y="223"/>
                    <a:pt x="254" y="223"/>
                    <a:pt x="254" y="223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54" y="232"/>
                    <a:pt x="254" y="232"/>
                    <a:pt x="254" y="232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46" y="227"/>
                    <a:pt x="246" y="227"/>
                    <a:pt x="246" y="227"/>
                  </a:cubicBezTo>
                  <a:cubicBezTo>
                    <a:pt x="240" y="225"/>
                    <a:pt x="240" y="225"/>
                    <a:pt x="240" y="225"/>
                  </a:cubicBezTo>
                  <a:cubicBezTo>
                    <a:pt x="233" y="228"/>
                    <a:pt x="233" y="228"/>
                    <a:pt x="233" y="228"/>
                  </a:cubicBezTo>
                  <a:cubicBezTo>
                    <a:pt x="226" y="230"/>
                    <a:pt x="226" y="230"/>
                    <a:pt x="226" y="230"/>
                  </a:cubicBezTo>
                  <a:cubicBezTo>
                    <a:pt x="224" y="230"/>
                    <a:pt x="224" y="230"/>
                    <a:pt x="224" y="230"/>
                  </a:cubicBezTo>
                  <a:cubicBezTo>
                    <a:pt x="222" y="234"/>
                    <a:pt x="222" y="234"/>
                    <a:pt x="222" y="234"/>
                  </a:cubicBezTo>
                  <a:cubicBezTo>
                    <a:pt x="216" y="237"/>
                    <a:pt x="216" y="237"/>
                    <a:pt x="216" y="237"/>
                  </a:cubicBezTo>
                  <a:cubicBezTo>
                    <a:pt x="216" y="237"/>
                    <a:pt x="214" y="235"/>
                    <a:pt x="213" y="234"/>
                  </a:cubicBezTo>
                  <a:cubicBezTo>
                    <a:pt x="212" y="233"/>
                    <a:pt x="209" y="231"/>
                    <a:pt x="209" y="231"/>
                  </a:cubicBezTo>
                  <a:cubicBezTo>
                    <a:pt x="209" y="231"/>
                    <a:pt x="208" y="229"/>
                    <a:pt x="207" y="228"/>
                  </a:cubicBezTo>
                  <a:cubicBezTo>
                    <a:pt x="206" y="228"/>
                    <a:pt x="200" y="232"/>
                    <a:pt x="200" y="232"/>
                  </a:cubicBezTo>
                  <a:cubicBezTo>
                    <a:pt x="200" y="232"/>
                    <a:pt x="195" y="235"/>
                    <a:pt x="195" y="236"/>
                  </a:cubicBezTo>
                  <a:cubicBezTo>
                    <a:pt x="196" y="236"/>
                    <a:pt x="195" y="241"/>
                    <a:pt x="195" y="241"/>
                  </a:cubicBezTo>
                  <a:cubicBezTo>
                    <a:pt x="188" y="235"/>
                    <a:pt x="188" y="235"/>
                    <a:pt x="188" y="235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79" y="236"/>
                    <a:pt x="179" y="236"/>
                    <a:pt x="179" y="236"/>
                  </a:cubicBezTo>
                  <a:cubicBezTo>
                    <a:pt x="177" y="235"/>
                    <a:pt x="177" y="235"/>
                    <a:pt x="177" y="235"/>
                  </a:cubicBezTo>
                  <a:cubicBezTo>
                    <a:pt x="171" y="242"/>
                    <a:pt x="171" y="242"/>
                    <a:pt x="171" y="242"/>
                  </a:cubicBezTo>
                  <a:cubicBezTo>
                    <a:pt x="167" y="240"/>
                    <a:pt x="167" y="240"/>
                    <a:pt x="167" y="240"/>
                  </a:cubicBezTo>
                  <a:cubicBezTo>
                    <a:pt x="165" y="247"/>
                    <a:pt x="165" y="247"/>
                    <a:pt x="165" y="247"/>
                  </a:cubicBezTo>
                  <a:cubicBezTo>
                    <a:pt x="160" y="243"/>
                    <a:pt x="160" y="243"/>
                    <a:pt x="160" y="243"/>
                  </a:cubicBezTo>
                  <a:cubicBezTo>
                    <a:pt x="160" y="243"/>
                    <a:pt x="155" y="242"/>
                    <a:pt x="154" y="242"/>
                  </a:cubicBezTo>
                  <a:cubicBezTo>
                    <a:pt x="153" y="242"/>
                    <a:pt x="150" y="246"/>
                    <a:pt x="150" y="246"/>
                  </a:cubicBezTo>
                  <a:cubicBezTo>
                    <a:pt x="145" y="242"/>
                    <a:pt x="145" y="242"/>
                    <a:pt x="145" y="242"/>
                  </a:cubicBezTo>
                  <a:cubicBezTo>
                    <a:pt x="141" y="239"/>
                    <a:pt x="141" y="239"/>
                    <a:pt x="141" y="239"/>
                  </a:cubicBezTo>
                  <a:cubicBezTo>
                    <a:pt x="141" y="239"/>
                    <a:pt x="130" y="240"/>
                    <a:pt x="129" y="240"/>
                  </a:cubicBezTo>
                  <a:cubicBezTo>
                    <a:pt x="128" y="240"/>
                    <a:pt x="121" y="239"/>
                    <a:pt x="121" y="239"/>
                  </a:cubicBezTo>
                  <a:cubicBezTo>
                    <a:pt x="112" y="241"/>
                    <a:pt x="112" y="241"/>
                    <a:pt x="112" y="241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87" y="242"/>
                    <a:pt x="87" y="242"/>
                    <a:pt x="87" y="242"/>
                  </a:cubicBezTo>
                  <a:cubicBezTo>
                    <a:pt x="78" y="242"/>
                    <a:pt x="78" y="242"/>
                    <a:pt x="78" y="242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64" y="248"/>
                    <a:pt x="64" y="248"/>
                    <a:pt x="64" y="248"/>
                  </a:cubicBezTo>
                  <a:cubicBezTo>
                    <a:pt x="56" y="249"/>
                    <a:pt x="56" y="249"/>
                    <a:pt x="56" y="249"/>
                  </a:cubicBezTo>
                  <a:cubicBezTo>
                    <a:pt x="55" y="249"/>
                    <a:pt x="55" y="249"/>
                    <a:pt x="55" y="249"/>
                  </a:cubicBezTo>
                  <a:cubicBezTo>
                    <a:pt x="54" y="250"/>
                    <a:pt x="54" y="250"/>
                    <a:pt x="54" y="250"/>
                  </a:cubicBezTo>
                  <a:cubicBezTo>
                    <a:pt x="51" y="252"/>
                    <a:pt x="51" y="252"/>
                    <a:pt x="51" y="252"/>
                  </a:cubicBezTo>
                  <a:cubicBezTo>
                    <a:pt x="51" y="253"/>
                    <a:pt x="51" y="253"/>
                    <a:pt x="51" y="253"/>
                  </a:cubicBezTo>
                  <a:cubicBezTo>
                    <a:pt x="49" y="255"/>
                    <a:pt x="49" y="255"/>
                    <a:pt x="49" y="255"/>
                  </a:cubicBezTo>
                  <a:cubicBezTo>
                    <a:pt x="48" y="260"/>
                    <a:pt x="48" y="260"/>
                    <a:pt x="48" y="260"/>
                  </a:cubicBezTo>
                  <a:cubicBezTo>
                    <a:pt x="47" y="262"/>
                    <a:pt x="45" y="264"/>
                    <a:pt x="44" y="266"/>
                  </a:cubicBezTo>
                  <a:cubicBezTo>
                    <a:pt x="44" y="266"/>
                    <a:pt x="44" y="266"/>
                    <a:pt x="44" y="266"/>
                  </a:cubicBezTo>
                  <a:cubicBezTo>
                    <a:pt x="44" y="266"/>
                    <a:pt x="41" y="265"/>
                    <a:pt x="41" y="267"/>
                  </a:cubicBezTo>
                  <a:cubicBezTo>
                    <a:pt x="41" y="268"/>
                    <a:pt x="41" y="268"/>
                    <a:pt x="41" y="268"/>
                  </a:cubicBezTo>
                  <a:cubicBezTo>
                    <a:pt x="38" y="269"/>
                    <a:pt x="33" y="267"/>
                    <a:pt x="33" y="267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69"/>
                    <a:pt x="25" y="265"/>
                    <a:pt x="25" y="265"/>
                  </a:cubicBezTo>
                  <a:cubicBezTo>
                    <a:pt x="25" y="265"/>
                    <a:pt x="26" y="258"/>
                    <a:pt x="26" y="258"/>
                  </a:cubicBezTo>
                  <a:cubicBezTo>
                    <a:pt x="26" y="257"/>
                    <a:pt x="25" y="249"/>
                    <a:pt x="25" y="249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19" y="241"/>
                    <a:pt x="19" y="241"/>
                    <a:pt x="19" y="241"/>
                  </a:cubicBezTo>
                  <a:cubicBezTo>
                    <a:pt x="19" y="241"/>
                    <a:pt x="12" y="240"/>
                    <a:pt x="10" y="240"/>
                  </a:cubicBezTo>
                  <a:cubicBezTo>
                    <a:pt x="9" y="240"/>
                    <a:pt x="8" y="237"/>
                    <a:pt x="8" y="237"/>
                  </a:cubicBezTo>
                  <a:cubicBezTo>
                    <a:pt x="9" y="234"/>
                    <a:pt x="9" y="234"/>
                    <a:pt x="9" y="234"/>
                  </a:cubicBezTo>
                  <a:cubicBezTo>
                    <a:pt x="12" y="225"/>
                    <a:pt x="12" y="225"/>
                    <a:pt x="12" y="225"/>
                  </a:cubicBezTo>
                  <a:cubicBezTo>
                    <a:pt x="17" y="218"/>
                    <a:pt x="17" y="218"/>
                    <a:pt x="17" y="218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6"/>
                    <a:pt x="25" y="210"/>
                    <a:pt x="26" y="209"/>
                  </a:cubicBezTo>
                  <a:cubicBezTo>
                    <a:pt x="27" y="209"/>
                    <a:pt x="26" y="204"/>
                    <a:pt x="25" y="204"/>
                  </a:cubicBezTo>
                  <a:cubicBezTo>
                    <a:pt x="25" y="203"/>
                    <a:pt x="25" y="200"/>
                    <a:pt x="25" y="199"/>
                  </a:cubicBezTo>
                  <a:cubicBezTo>
                    <a:pt x="25" y="197"/>
                    <a:pt x="22" y="194"/>
                    <a:pt x="22" y="194"/>
                  </a:cubicBezTo>
                  <a:cubicBezTo>
                    <a:pt x="21" y="186"/>
                    <a:pt x="21" y="186"/>
                    <a:pt x="21" y="186"/>
                  </a:cubicBezTo>
                  <a:cubicBezTo>
                    <a:pt x="19" y="184"/>
                    <a:pt x="19" y="184"/>
                    <a:pt x="19" y="184"/>
                  </a:cubicBezTo>
                  <a:cubicBezTo>
                    <a:pt x="19" y="183"/>
                    <a:pt x="19" y="183"/>
                    <a:pt x="19" y="183"/>
                  </a:cubicBezTo>
                  <a:cubicBezTo>
                    <a:pt x="13" y="175"/>
                    <a:pt x="13" y="175"/>
                    <a:pt x="13" y="175"/>
                  </a:cubicBezTo>
                  <a:cubicBezTo>
                    <a:pt x="8" y="164"/>
                    <a:pt x="8" y="164"/>
                    <a:pt x="8" y="164"/>
                  </a:cubicBezTo>
                  <a:cubicBezTo>
                    <a:pt x="8" y="164"/>
                    <a:pt x="2" y="154"/>
                    <a:pt x="1" y="15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9" y="141"/>
                    <a:pt x="19" y="141"/>
                    <a:pt x="19" y="141"/>
                  </a:cubicBezTo>
                  <a:cubicBezTo>
                    <a:pt x="25" y="142"/>
                    <a:pt x="25" y="142"/>
                    <a:pt x="25" y="142"/>
                  </a:cubicBezTo>
                  <a:cubicBezTo>
                    <a:pt x="32" y="141"/>
                    <a:pt x="32" y="141"/>
                    <a:pt x="32" y="141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40" y="126"/>
                    <a:pt x="41" y="127"/>
                  </a:cubicBezTo>
                  <a:cubicBezTo>
                    <a:pt x="43" y="127"/>
                    <a:pt x="47" y="127"/>
                    <a:pt x="47" y="127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1"/>
                    <a:pt x="49" y="121"/>
                    <a:pt x="49" y="121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59" y="116"/>
                    <a:pt x="59" y="116"/>
                    <a:pt x="59" y="116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0" y="112"/>
                    <a:pt x="58" y="113"/>
                    <a:pt x="58" y="111"/>
                  </a:cubicBezTo>
                  <a:cubicBezTo>
                    <a:pt x="59" y="108"/>
                    <a:pt x="61" y="103"/>
                    <a:pt x="61" y="103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60" y="86"/>
                    <a:pt x="60" y="86"/>
                    <a:pt x="60" y="86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68"/>
                    <a:pt x="70" y="68"/>
                    <a:pt x="70" y="68"/>
                  </a:cubicBezTo>
                  <a:cubicBezTo>
                    <a:pt x="73" y="65"/>
                    <a:pt x="73" y="65"/>
                    <a:pt x="73" y="65"/>
                  </a:cubicBezTo>
                  <a:lnTo>
                    <a:pt x="81" y="6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9" name="Freeform 17"/>
            <p:cNvSpPr>
              <a:spLocks/>
            </p:cNvSpPr>
            <p:nvPr/>
          </p:nvSpPr>
          <p:spPr bwMode="auto">
            <a:xfrm>
              <a:off x="6376066" y="2862204"/>
              <a:ext cx="354017" cy="336672"/>
            </a:xfrm>
            <a:custGeom>
              <a:avLst/>
              <a:gdLst>
                <a:gd name="T0" fmla="*/ 110 w 155"/>
                <a:gd name="T1" fmla="*/ 145 h 152"/>
                <a:gd name="T2" fmla="*/ 107 w 155"/>
                <a:gd name="T3" fmla="*/ 137 h 152"/>
                <a:gd name="T4" fmla="*/ 112 w 155"/>
                <a:gd name="T5" fmla="*/ 127 h 152"/>
                <a:gd name="T6" fmla="*/ 117 w 155"/>
                <a:gd name="T7" fmla="*/ 116 h 152"/>
                <a:gd name="T8" fmla="*/ 115 w 155"/>
                <a:gd name="T9" fmla="*/ 104 h 152"/>
                <a:gd name="T10" fmla="*/ 114 w 155"/>
                <a:gd name="T11" fmla="*/ 88 h 152"/>
                <a:gd name="T12" fmla="*/ 123 w 155"/>
                <a:gd name="T13" fmla="*/ 92 h 152"/>
                <a:gd name="T14" fmla="*/ 128 w 155"/>
                <a:gd name="T15" fmla="*/ 90 h 152"/>
                <a:gd name="T16" fmla="*/ 136 w 155"/>
                <a:gd name="T17" fmla="*/ 90 h 152"/>
                <a:gd name="T18" fmla="*/ 143 w 155"/>
                <a:gd name="T19" fmla="*/ 86 h 152"/>
                <a:gd name="T20" fmla="*/ 155 w 155"/>
                <a:gd name="T21" fmla="*/ 83 h 152"/>
                <a:gd name="T22" fmla="*/ 143 w 155"/>
                <a:gd name="T23" fmla="*/ 77 h 152"/>
                <a:gd name="T24" fmla="*/ 141 w 155"/>
                <a:gd name="T25" fmla="*/ 63 h 152"/>
                <a:gd name="T26" fmla="*/ 131 w 155"/>
                <a:gd name="T27" fmla="*/ 62 h 152"/>
                <a:gd name="T28" fmla="*/ 125 w 155"/>
                <a:gd name="T29" fmla="*/ 54 h 152"/>
                <a:gd name="T30" fmla="*/ 122 w 155"/>
                <a:gd name="T31" fmla="*/ 48 h 152"/>
                <a:gd name="T32" fmla="*/ 116 w 155"/>
                <a:gd name="T33" fmla="*/ 44 h 152"/>
                <a:gd name="T34" fmla="*/ 108 w 155"/>
                <a:gd name="T35" fmla="*/ 38 h 152"/>
                <a:gd name="T36" fmla="*/ 103 w 155"/>
                <a:gd name="T37" fmla="*/ 32 h 152"/>
                <a:gd name="T38" fmla="*/ 100 w 155"/>
                <a:gd name="T39" fmla="*/ 21 h 152"/>
                <a:gd name="T40" fmla="*/ 94 w 155"/>
                <a:gd name="T41" fmla="*/ 12 h 152"/>
                <a:gd name="T42" fmla="*/ 83 w 155"/>
                <a:gd name="T43" fmla="*/ 12 h 152"/>
                <a:gd name="T44" fmla="*/ 70 w 155"/>
                <a:gd name="T45" fmla="*/ 11 h 152"/>
                <a:gd name="T46" fmla="*/ 66 w 155"/>
                <a:gd name="T47" fmla="*/ 9 h 152"/>
                <a:gd name="T48" fmla="*/ 65 w 155"/>
                <a:gd name="T49" fmla="*/ 9 h 152"/>
                <a:gd name="T50" fmla="*/ 59 w 155"/>
                <a:gd name="T51" fmla="*/ 10 h 152"/>
                <a:gd name="T52" fmla="*/ 54 w 155"/>
                <a:gd name="T53" fmla="*/ 7 h 152"/>
                <a:gd name="T54" fmla="*/ 44 w 155"/>
                <a:gd name="T55" fmla="*/ 3 h 152"/>
                <a:gd name="T56" fmla="*/ 34 w 155"/>
                <a:gd name="T57" fmla="*/ 2 h 152"/>
                <a:gd name="T58" fmla="*/ 28 w 155"/>
                <a:gd name="T59" fmla="*/ 7 h 152"/>
                <a:gd name="T60" fmla="*/ 24 w 155"/>
                <a:gd name="T61" fmla="*/ 10 h 152"/>
                <a:gd name="T62" fmla="*/ 16 w 155"/>
                <a:gd name="T63" fmla="*/ 12 h 152"/>
                <a:gd name="T64" fmla="*/ 9 w 155"/>
                <a:gd name="T65" fmla="*/ 14 h 152"/>
                <a:gd name="T66" fmla="*/ 8 w 155"/>
                <a:gd name="T67" fmla="*/ 19 h 152"/>
                <a:gd name="T68" fmla="*/ 0 w 155"/>
                <a:gd name="T69" fmla="*/ 22 h 152"/>
                <a:gd name="T70" fmla="*/ 10 w 155"/>
                <a:gd name="T71" fmla="*/ 22 h 152"/>
                <a:gd name="T72" fmla="*/ 16 w 155"/>
                <a:gd name="T73" fmla="*/ 24 h 152"/>
                <a:gd name="T74" fmla="*/ 20 w 155"/>
                <a:gd name="T75" fmla="*/ 27 h 152"/>
                <a:gd name="T76" fmla="*/ 26 w 155"/>
                <a:gd name="T77" fmla="*/ 33 h 152"/>
                <a:gd name="T78" fmla="*/ 29 w 155"/>
                <a:gd name="T79" fmla="*/ 37 h 152"/>
                <a:gd name="T80" fmla="*/ 32 w 155"/>
                <a:gd name="T81" fmla="*/ 42 h 152"/>
                <a:gd name="T82" fmla="*/ 38 w 155"/>
                <a:gd name="T83" fmla="*/ 49 h 152"/>
                <a:gd name="T84" fmla="*/ 44 w 155"/>
                <a:gd name="T85" fmla="*/ 54 h 152"/>
                <a:gd name="T86" fmla="*/ 50 w 155"/>
                <a:gd name="T87" fmla="*/ 61 h 152"/>
                <a:gd name="T88" fmla="*/ 63 w 155"/>
                <a:gd name="T89" fmla="*/ 71 h 152"/>
                <a:gd name="T90" fmla="*/ 76 w 155"/>
                <a:gd name="T91" fmla="*/ 82 h 152"/>
                <a:gd name="T92" fmla="*/ 83 w 155"/>
                <a:gd name="T93" fmla="*/ 94 h 152"/>
                <a:gd name="T94" fmla="*/ 86 w 155"/>
                <a:gd name="T95" fmla="*/ 104 h 152"/>
                <a:gd name="T96" fmla="*/ 85 w 155"/>
                <a:gd name="T97" fmla="*/ 112 h 152"/>
                <a:gd name="T98" fmla="*/ 86 w 155"/>
                <a:gd name="T99" fmla="*/ 122 h 152"/>
                <a:gd name="T100" fmla="*/ 91 w 155"/>
                <a:gd name="T101" fmla="*/ 135 h 152"/>
                <a:gd name="T102" fmla="*/ 94 w 155"/>
                <a:gd name="T103" fmla="*/ 144 h 152"/>
                <a:gd name="T104" fmla="*/ 97 w 155"/>
                <a:gd name="T105" fmla="*/ 15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5" h="152">
                  <a:moveTo>
                    <a:pt x="99" y="152"/>
                  </a:moveTo>
                  <a:cubicBezTo>
                    <a:pt x="100" y="148"/>
                    <a:pt x="100" y="148"/>
                    <a:pt x="100" y="148"/>
                  </a:cubicBezTo>
                  <a:cubicBezTo>
                    <a:pt x="100" y="148"/>
                    <a:pt x="103" y="147"/>
                    <a:pt x="104" y="147"/>
                  </a:cubicBezTo>
                  <a:cubicBezTo>
                    <a:pt x="105" y="146"/>
                    <a:pt x="106" y="147"/>
                    <a:pt x="107" y="146"/>
                  </a:cubicBezTo>
                  <a:cubicBezTo>
                    <a:pt x="108" y="146"/>
                    <a:pt x="110" y="145"/>
                    <a:pt x="110" y="145"/>
                  </a:cubicBezTo>
                  <a:cubicBezTo>
                    <a:pt x="109" y="145"/>
                    <a:pt x="109" y="145"/>
                    <a:pt x="109" y="145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10" y="141"/>
                    <a:pt x="110" y="141"/>
                    <a:pt x="110" y="141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7" y="137"/>
                    <a:pt x="106" y="135"/>
                    <a:pt x="107" y="135"/>
                  </a:cubicBezTo>
                  <a:cubicBezTo>
                    <a:pt x="108" y="135"/>
                    <a:pt x="108" y="132"/>
                    <a:pt x="108" y="132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1" y="130"/>
                    <a:pt x="111" y="130"/>
                    <a:pt x="111" y="130"/>
                  </a:cubicBezTo>
                  <a:cubicBezTo>
                    <a:pt x="111" y="130"/>
                    <a:pt x="111" y="128"/>
                    <a:pt x="112" y="127"/>
                  </a:cubicBezTo>
                  <a:cubicBezTo>
                    <a:pt x="112" y="127"/>
                    <a:pt x="113" y="126"/>
                    <a:pt x="113" y="126"/>
                  </a:cubicBezTo>
                  <a:cubicBezTo>
                    <a:pt x="112" y="123"/>
                    <a:pt x="112" y="123"/>
                    <a:pt x="112" y="123"/>
                  </a:cubicBezTo>
                  <a:cubicBezTo>
                    <a:pt x="112" y="123"/>
                    <a:pt x="110" y="120"/>
                    <a:pt x="111" y="120"/>
                  </a:cubicBezTo>
                  <a:cubicBezTo>
                    <a:pt x="112" y="120"/>
                    <a:pt x="113" y="119"/>
                    <a:pt x="113" y="119"/>
                  </a:cubicBezTo>
                  <a:cubicBezTo>
                    <a:pt x="113" y="119"/>
                    <a:pt x="116" y="116"/>
                    <a:pt x="117" y="116"/>
                  </a:cubicBezTo>
                  <a:cubicBezTo>
                    <a:pt x="117" y="116"/>
                    <a:pt x="119" y="114"/>
                    <a:pt x="119" y="113"/>
                  </a:cubicBezTo>
                  <a:cubicBezTo>
                    <a:pt x="118" y="112"/>
                    <a:pt x="117" y="111"/>
                    <a:pt x="117" y="111"/>
                  </a:cubicBezTo>
                  <a:cubicBezTo>
                    <a:pt x="118" y="107"/>
                    <a:pt x="118" y="107"/>
                    <a:pt x="118" y="107"/>
                  </a:cubicBezTo>
                  <a:cubicBezTo>
                    <a:pt x="118" y="107"/>
                    <a:pt x="119" y="105"/>
                    <a:pt x="118" y="105"/>
                  </a:cubicBezTo>
                  <a:cubicBezTo>
                    <a:pt x="117" y="104"/>
                    <a:pt x="115" y="104"/>
                    <a:pt x="115" y="104"/>
                  </a:cubicBezTo>
                  <a:cubicBezTo>
                    <a:pt x="113" y="102"/>
                    <a:pt x="113" y="102"/>
                    <a:pt x="113" y="102"/>
                  </a:cubicBezTo>
                  <a:cubicBezTo>
                    <a:pt x="113" y="99"/>
                    <a:pt x="113" y="99"/>
                    <a:pt x="113" y="99"/>
                  </a:cubicBezTo>
                  <a:cubicBezTo>
                    <a:pt x="111" y="96"/>
                    <a:pt x="111" y="96"/>
                    <a:pt x="111" y="96"/>
                  </a:cubicBezTo>
                  <a:cubicBezTo>
                    <a:pt x="111" y="96"/>
                    <a:pt x="111" y="94"/>
                    <a:pt x="111" y="93"/>
                  </a:cubicBezTo>
                  <a:cubicBezTo>
                    <a:pt x="112" y="93"/>
                    <a:pt x="114" y="89"/>
                    <a:pt x="114" y="88"/>
                  </a:cubicBezTo>
                  <a:cubicBezTo>
                    <a:pt x="115" y="88"/>
                    <a:pt x="119" y="84"/>
                    <a:pt x="119" y="84"/>
                  </a:cubicBezTo>
                  <a:cubicBezTo>
                    <a:pt x="121" y="89"/>
                    <a:pt x="121" y="89"/>
                    <a:pt x="121" y="89"/>
                  </a:cubicBezTo>
                  <a:cubicBezTo>
                    <a:pt x="121" y="93"/>
                    <a:pt x="121" y="93"/>
                    <a:pt x="121" y="93"/>
                  </a:cubicBezTo>
                  <a:cubicBezTo>
                    <a:pt x="121" y="93"/>
                    <a:pt x="120" y="95"/>
                    <a:pt x="121" y="95"/>
                  </a:cubicBezTo>
                  <a:cubicBezTo>
                    <a:pt x="123" y="94"/>
                    <a:pt x="123" y="92"/>
                    <a:pt x="123" y="92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22" y="88"/>
                    <a:pt x="123" y="88"/>
                  </a:cubicBezTo>
                  <a:cubicBezTo>
                    <a:pt x="124" y="88"/>
                    <a:pt x="124" y="86"/>
                    <a:pt x="124" y="88"/>
                  </a:cubicBezTo>
                  <a:cubicBezTo>
                    <a:pt x="125" y="89"/>
                    <a:pt x="125" y="91"/>
                    <a:pt x="126" y="90"/>
                  </a:cubicBezTo>
                  <a:cubicBezTo>
                    <a:pt x="128" y="90"/>
                    <a:pt x="128" y="91"/>
                    <a:pt x="128" y="90"/>
                  </a:cubicBezTo>
                  <a:cubicBezTo>
                    <a:pt x="129" y="89"/>
                    <a:pt x="129" y="88"/>
                    <a:pt x="129" y="88"/>
                  </a:cubicBezTo>
                  <a:cubicBezTo>
                    <a:pt x="130" y="87"/>
                    <a:pt x="130" y="87"/>
                    <a:pt x="130" y="87"/>
                  </a:cubicBezTo>
                  <a:cubicBezTo>
                    <a:pt x="130" y="87"/>
                    <a:pt x="130" y="89"/>
                    <a:pt x="131" y="89"/>
                  </a:cubicBezTo>
                  <a:cubicBezTo>
                    <a:pt x="132" y="89"/>
                    <a:pt x="134" y="89"/>
                    <a:pt x="134" y="89"/>
                  </a:cubicBezTo>
                  <a:cubicBezTo>
                    <a:pt x="136" y="90"/>
                    <a:pt x="136" y="90"/>
                    <a:pt x="136" y="90"/>
                  </a:cubicBezTo>
                  <a:cubicBezTo>
                    <a:pt x="136" y="90"/>
                    <a:pt x="137" y="90"/>
                    <a:pt x="137" y="89"/>
                  </a:cubicBezTo>
                  <a:cubicBezTo>
                    <a:pt x="137" y="88"/>
                    <a:pt x="137" y="87"/>
                    <a:pt x="137" y="87"/>
                  </a:cubicBezTo>
                  <a:cubicBezTo>
                    <a:pt x="139" y="86"/>
                    <a:pt x="139" y="86"/>
                    <a:pt x="139" y="86"/>
                  </a:cubicBezTo>
                  <a:cubicBezTo>
                    <a:pt x="139" y="83"/>
                    <a:pt x="139" y="83"/>
                    <a:pt x="139" y="83"/>
                  </a:cubicBezTo>
                  <a:cubicBezTo>
                    <a:pt x="143" y="86"/>
                    <a:pt x="143" y="86"/>
                    <a:pt x="143" y="86"/>
                  </a:cubicBezTo>
                  <a:cubicBezTo>
                    <a:pt x="144" y="89"/>
                    <a:pt x="144" y="89"/>
                    <a:pt x="144" y="89"/>
                  </a:cubicBezTo>
                  <a:cubicBezTo>
                    <a:pt x="146" y="88"/>
                    <a:pt x="146" y="88"/>
                    <a:pt x="146" y="88"/>
                  </a:cubicBezTo>
                  <a:cubicBezTo>
                    <a:pt x="147" y="85"/>
                    <a:pt x="147" y="85"/>
                    <a:pt x="147" y="85"/>
                  </a:cubicBezTo>
                  <a:cubicBezTo>
                    <a:pt x="147" y="85"/>
                    <a:pt x="150" y="85"/>
                    <a:pt x="151" y="84"/>
                  </a:cubicBezTo>
                  <a:cubicBezTo>
                    <a:pt x="152" y="84"/>
                    <a:pt x="155" y="83"/>
                    <a:pt x="155" y="83"/>
                  </a:cubicBezTo>
                  <a:cubicBezTo>
                    <a:pt x="155" y="82"/>
                    <a:pt x="153" y="81"/>
                    <a:pt x="152" y="82"/>
                  </a:cubicBezTo>
                  <a:cubicBezTo>
                    <a:pt x="151" y="82"/>
                    <a:pt x="149" y="83"/>
                    <a:pt x="148" y="82"/>
                  </a:cubicBezTo>
                  <a:cubicBezTo>
                    <a:pt x="148" y="81"/>
                    <a:pt x="146" y="79"/>
                    <a:pt x="146" y="79"/>
                  </a:cubicBezTo>
                  <a:cubicBezTo>
                    <a:pt x="144" y="79"/>
                    <a:pt x="144" y="79"/>
                    <a:pt x="144" y="79"/>
                  </a:cubicBezTo>
                  <a:cubicBezTo>
                    <a:pt x="144" y="79"/>
                    <a:pt x="142" y="78"/>
                    <a:pt x="143" y="77"/>
                  </a:cubicBezTo>
                  <a:cubicBezTo>
                    <a:pt x="144" y="76"/>
                    <a:pt x="145" y="76"/>
                    <a:pt x="145" y="76"/>
                  </a:cubicBezTo>
                  <a:cubicBezTo>
                    <a:pt x="145" y="76"/>
                    <a:pt x="144" y="74"/>
                    <a:pt x="144" y="73"/>
                  </a:cubicBezTo>
                  <a:cubicBezTo>
                    <a:pt x="144" y="72"/>
                    <a:pt x="144" y="70"/>
                    <a:pt x="143" y="69"/>
                  </a:cubicBezTo>
                  <a:cubicBezTo>
                    <a:pt x="143" y="69"/>
                    <a:pt x="141" y="65"/>
                    <a:pt x="141" y="65"/>
                  </a:cubicBezTo>
                  <a:cubicBezTo>
                    <a:pt x="141" y="63"/>
                    <a:pt x="141" y="63"/>
                    <a:pt x="141" y="63"/>
                  </a:cubicBezTo>
                  <a:cubicBezTo>
                    <a:pt x="139" y="64"/>
                    <a:pt x="139" y="64"/>
                    <a:pt x="139" y="64"/>
                  </a:cubicBezTo>
                  <a:cubicBezTo>
                    <a:pt x="137" y="62"/>
                    <a:pt x="137" y="62"/>
                    <a:pt x="137" y="62"/>
                  </a:cubicBezTo>
                  <a:cubicBezTo>
                    <a:pt x="137" y="62"/>
                    <a:pt x="135" y="62"/>
                    <a:pt x="135" y="63"/>
                  </a:cubicBezTo>
                  <a:cubicBezTo>
                    <a:pt x="134" y="63"/>
                    <a:pt x="133" y="62"/>
                    <a:pt x="133" y="62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1" y="62"/>
                    <a:pt x="131" y="62"/>
                    <a:pt x="129" y="62"/>
                  </a:cubicBezTo>
                  <a:cubicBezTo>
                    <a:pt x="128" y="62"/>
                    <a:pt x="126" y="61"/>
                    <a:pt x="125" y="61"/>
                  </a:cubicBezTo>
                  <a:cubicBezTo>
                    <a:pt x="125" y="60"/>
                    <a:pt x="125" y="59"/>
                    <a:pt x="125" y="59"/>
                  </a:cubicBezTo>
                  <a:cubicBezTo>
                    <a:pt x="126" y="58"/>
                    <a:pt x="126" y="57"/>
                    <a:pt x="126" y="57"/>
                  </a:cubicBezTo>
                  <a:cubicBezTo>
                    <a:pt x="126" y="57"/>
                    <a:pt x="126" y="54"/>
                    <a:pt x="125" y="54"/>
                  </a:cubicBezTo>
                  <a:cubicBezTo>
                    <a:pt x="124" y="54"/>
                    <a:pt x="122" y="54"/>
                    <a:pt x="122" y="54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23" y="52"/>
                    <a:pt x="123" y="52"/>
                    <a:pt x="123" y="52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48"/>
                    <a:pt x="122" y="48"/>
                  </a:cubicBezTo>
                  <a:cubicBezTo>
                    <a:pt x="122" y="47"/>
                    <a:pt x="121" y="46"/>
                    <a:pt x="121" y="46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6" y="38"/>
                    <a:pt x="105" y="41"/>
                    <a:pt x="104" y="39"/>
                  </a:cubicBezTo>
                  <a:cubicBezTo>
                    <a:pt x="103" y="38"/>
                    <a:pt x="103" y="35"/>
                    <a:pt x="103" y="35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2" y="27"/>
                    <a:pt x="102" y="27"/>
                  </a:cubicBezTo>
                  <a:cubicBezTo>
                    <a:pt x="102" y="26"/>
                    <a:pt x="101" y="24"/>
                    <a:pt x="101" y="24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5"/>
                    <a:pt x="96" y="14"/>
                  </a:cubicBezTo>
                  <a:cubicBezTo>
                    <a:pt x="96" y="14"/>
                    <a:pt x="94" y="12"/>
                    <a:pt x="94" y="12"/>
                  </a:cubicBezTo>
                  <a:cubicBezTo>
                    <a:pt x="94" y="12"/>
                    <a:pt x="93" y="12"/>
                    <a:pt x="93" y="13"/>
                  </a:cubicBezTo>
                  <a:cubicBezTo>
                    <a:pt x="92" y="14"/>
                    <a:pt x="92" y="16"/>
                    <a:pt x="91" y="16"/>
                  </a:cubicBezTo>
                  <a:cubicBezTo>
                    <a:pt x="91" y="16"/>
                    <a:pt x="92" y="16"/>
                    <a:pt x="89" y="16"/>
                  </a:cubicBezTo>
                  <a:cubicBezTo>
                    <a:pt x="87" y="15"/>
                    <a:pt x="87" y="15"/>
                    <a:pt x="86" y="14"/>
                  </a:cubicBezTo>
                  <a:cubicBezTo>
                    <a:pt x="85" y="14"/>
                    <a:pt x="83" y="12"/>
                    <a:pt x="83" y="12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3" y="9"/>
                    <a:pt x="79" y="9"/>
                  </a:cubicBezTo>
                  <a:cubicBezTo>
                    <a:pt x="75" y="9"/>
                    <a:pt x="71" y="9"/>
                    <a:pt x="71" y="9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69" y="13"/>
                    <a:pt x="69" y="14"/>
                  </a:cubicBezTo>
                  <a:cubicBezTo>
                    <a:pt x="69" y="14"/>
                    <a:pt x="70" y="15"/>
                    <a:pt x="69" y="14"/>
                  </a:cubicBezTo>
                  <a:cubicBezTo>
                    <a:pt x="69" y="13"/>
                    <a:pt x="68" y="13"/>
                    <a:pt x="68" y="12"/>
                  </a:cubicBezTo>
                  <a:cubicBezTo>
                    <a:pt x="68" y="12"/>
                    <a:pt x="68" y="11"/>
                    <a:pt x="68" y="11"/>
                  </a:cubicBezTo>
                  <a:cubicBezTo>
                    <a:pt x="68" y="10"/>
                    <a:pt x="66" y="9"/>
                    <a:pt x="66" y="9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6" y="12"/>
                    <a:pt x="64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2"/>
                    <a:pt x="64" y="11"/>
                    <a:pt x="64" y="11"/>
                  </a:cubicBezTo>
                  <a:cubicBezTo>
                    <a:pt x="64" y="11"/>
                    <a:pt x="65" y="9"/>
                    <a:pt x="65" y="9"/>
                  </a:cubicBezTo>
                  <a:cubicBezTo>
                    <a:pt x="65" y="9"/>
                    <a:pt x="65" y="7"/>
                    <a:pt x="64" y="7"/>
                  </a:cubicBezTo>
                  <a:cubicBezTo>
                    <a:pt x="64" y="7"/>
                    <a:pt x="62" y="7"/>
                    <a:pt x="61" y="7"/>
                  </a:cubicBezTo>
                  <a:cubicBezTo>
                    <a:pt x="61" y="7"/>
                    <a:pt x="60" y="8"/>
                    <a:pt x="60" y="8"/>
                  </a:cubicBezTo>
                  <a:cubicBezTo>
                    <a:pt x="60" y="8"/>
                    <a:pt x="61" y="9"/>
                    <a:pt x="60" y="9"/>
                  </a:cubicBezTo>
                  <a:cubicBezTo>
                    <a:pt x="60" y="9"/>
                    <a:pt x="59" y="9"/>
                    <a:pt x="59" y="10"/>
                  </a:cubicBezTo>
                  <a:cubicBezTo>
                    <a:pt x="58" y="10"/>
                    <a:pt x="58" y="8"/>
                    <a:pt x="58" y="8"/>
                  </a:cubicBezTo>
                  <a:cubicBezTo>
                    <a:pt x="58" y="8"/>
                    <a:pt x="57" y="7"/>
                    <a:pt x="57" y="7"/>
                  </a:cubicBezTo>
                  <a:cubicBezTo>
                    <a:pt x="57" y="8"/>
                    <a:pt x="56" y="10"/>
                    <a:pt x="56" y="10"/>
                  </a:cubicBezTo>
                  <a:cubicBezTo>
                    <a:pt x="55" y="10"/>
                    <a:pt x="55" y="10"/>
                    <a:pt x="55" y="9"/>
                  </a:cubicBezTo>
                  <a:cubicBezTo>
                    <a:pt x="54" y="9"/>
                    <a:pt x="54" y="7"/>
                    <a:pt x="54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0" y="6"/>
                    <a:pt x="49" y="6"/>
                  </a:cubicBezTo>
                  <a:cubicBezTo>
                    <a:pt x="49" y="6"/>
                    <a:pt x="47" y="6"/>
                    <a:pt x="47" y="5"/>
                  </a:cubicBezTo>
                  <a:cubicBezTo>
                    <a:pt x="46" y="4"/>
                    <a:pt x="45" y="4"/>
                    <a:pt x="45" y="4"/>
                  </a:cubicBezTo>
                  <a:cubicBezTo>
                    <a:pt x="45" y="4"/>
                    <a:pt x="45" y="4"/>
                    <a:pt x="44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1" y="2"/>
                    <a:pt x="42" y="2"/>
                    <a:pt x="40" y="2"/>
                  </a:cubicBezTo>
                  <a:cubicBezTo>
                    <a:pt x="38" y="2"/>
                    <a:pt x="38" y="4"/>
                    <a:pt x="37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1"/>
                    <a:pt x="33" y="0"/>
                    <a:pt x="33" y="1"/>
                  </a:cubicBezTo>
                  <a:cubicBezTo>
                    <a:pt x="33" y="3"/>
                    <a:pt x="33" y="2"/>
                    <a:pt x="32" y="3"/>
                  </a:cubicBezTo>
                  <a:cubicBezTo>
                    <a:pt x="32" y="4"/>
                    <a:pt x="30" y="5"/>
                    <a:pt x="30" y="5"/>
                  </a:cubicBezTo>
                  <a:cubicBezTo>
                    <a:pt x="30" y="5"/>
                    <a:pt x="29" y="5"/>
                    <a:pt x="29" y="6"/>
                  </a:cubicBezTo>
                  <a:cubicBezTo>
                    <a:pt x="29" y="6"/>
                    <a:pt x="28" y="7"/>
                    <a:pt x="28" y="7"/>
                  </a:cubicBezTo>
                  <a:cubicBezTo>
                    <a:pt x="28" y="7"/>
                    <a:pt x="28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5" y="6"/>
                    <a:pt x="25" y="7"/>
                  </a:cubicBezTo>
                  <a:cubicBezTo>
                    <a:pt x="25" y="7"/>
                    <a:pt x="25" y="8"/>
                    <a:pt x="25" y="9"/>
                  </a:cubicBezTo>
                  <a:cubicBezTo>
                    <a:pt x="25" y="9"/>
                    <a:pt x="24" y="10"/>
                    <a:pt x="24" y="10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2" y="11"/>
                    <a:pt x="21" y="11"/>
                  </a:cubicBezTo>
                  <a:cubicBezTo>
                    <a:pt x="20" y="11"/>
                    <a:pt x="18" y="11"/>
                    <a:pt x="18" y="11"/>
                  </a:cubicBezTo>
                  <a:cubicBezTo>
                    <a:pt x="17" y="11"/>
                    <a:pt x="16" y="11"/>
                    <a:pt x="16" y="11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4" y="15"/>
                    <a:pt x="13" y="14"/>
                  </a:cubicBezTo>
                  <a:cubicBezTo>
                    <a:pt x="13" y="14"/>
                    <a:pt x="12" y="14"/>
                    <a:pt x="12" y="14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5"/>
                    <a:pt x="9" y="16"/>
                  </a:cubicBezTo>
                  <a:cubicBezTo>
                    <a:pt x="9" y="16"/>
                    <a:pt x="9" y="17"/>
                    <a:pt x="9" y="18"/>
                  </a:cubicBezTo>
                  <a:cubicBezTo>
                    <a:pt x="9" y="18"/>
                    <a:pt x="8" y="19"/>
                    <a:pt x="8" y="19"/>
                  </a:cubicBezTo>
                  <a:cubicBezTo>
                    <a:pt x="7" y="19"/>
                    <a:pt x="6" y="18"/>
                    <a:pt x="6" y="18"/>
                  </a:cubicBezTo>
                  <a:cubicBezTo>
                    <a:pt x="6" y="18"/>
                    <a:pt x="6" y="17"/>
                    <a:pt x="5" y="17"/>
                  </a:cubicBezTo>
                  <a:cubicBezTo>
                    <a:pt x="5" y="18"/>
                    <a:pt x="2" y="19"/>
                    <a:pt x="2" y="19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10" y="21"/>
                    <a:pt x="10" y="22"/>
                  </a:cubicBezTo>
                  <a:cubicBezTo>
                    <a:pt x="10" y="22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4"/>
                    <a:pt x="16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20" y="26"/>
                    <a:pt x="20" y="26"/>
                  </a:cubicBezTo>
                  <a:cubicBezTo>
                    <a:pt x="20" y="26"/>
                    <a:pt x="20" y="27"/>
                    <a:pt x="20" y="27"/>
                  </a:cubicBezTo>
                  <a:cubicBezTo>
                    <a:pt x="20" y="27"/>
                    <a:pt x="21" y="28"/>
                    <a:pt x="22" y="29"/>
                  </a:cubicBezTo>
                  <a:cubicBezTo>
                    <a:pt x="22" y="29"/>
                    <a:pt x="23" y="30"/>
                    <a:pt x="23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4"/>
                    <a:pt x="26" y="35"/>
                    <a:pt x="27" y="35"/>
                  </a:cubicBezTo>
                  <a:cubicBezTo>
                    <a:pt x="27" y="35"/>
                    <a:pt x="27" y="35"/>
                    <a:pt x="28" y="35"/>
                  </a:cubicBezTo>
                  <a:cubicBezTo>
                    <a:pt x="28" y="35"/>
                    <a:pt x="28" y="35"/>
                    <a:pt x="28" y="36"/>
                  </a:cubicBezTo>
                  <a:cubicBezTo>
                    <a:pt x="28" y="36"/>
                    <a:pt x="28" y="36"/>
                    <a:pt x="29" y="37"/>
                  </a:cubicBezTo>
                  <a:cubicBezTo>
                    <a:pt x="29" y="37"/>
                    <a:pt x="30" y="38"/>
                    <a:pt x="30" y="38"/>
                  </a:cubicBezTo>
                  <a:cubicBezTo>
                    <a:pt x="30" y="38"/>
                    <a:pt x="30" y="38"/>
                    <a:pt x="30" y="39"/>
                  </a:cubicBezTo>
                  <a:cubicBezTo>
                    <a:pt x="30" y="40"/>
                    <a:pt x="31" y="41"/>
                    <a:pt x="31" y="41"/>
                  </a:cubicBezTo>
                  <a:cubicBezTo>
                    <a:pt x="31" y="42"/>
                    <a:pt x="32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2" y="42"/>
                    <a:pt x="33" y="42"/>
                    <a:pt x="33" y="43"/>
                  </a:cubicBezTo>
                  <a:cubicBezTo>
                    <a:pt x="33" y="44"/>
                    <a:pt x="32" y="45"/>
                    <a:pt x="33" y="45"/>
                  </a:cubicBezTo>
                  <a:cubicBezTo>
                    <a:pt x="33" y="45"/>
                    <a:pt x="34" y="47"/>
                    <a:pt x="35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7"/>
                    <a:pt x="37" y="49"/>
                    <a:pt x="38" y="49"/>
                  </a:cubicBezTo>
                  <a:cubicBezTo>
                    <a:pt x="38" y="50"/>
                    <a:pt x="38" y="50"/>
                    <a:pt x="39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0"/>
                    <a:pt x="40" y="50"/>
                    <a:pt x="40" y="51"/>
                  </a:cubicBezTo>
                  <a:cubicBezTo>
                    <a:pt x="41" y="51"/>
                    <a:pt x="43" y="53"/>
                    <a:pt x="43" y="53"/>
                  </a:cubicBezTo>
                  <a:cubicBezTo>
                    <a:pt x="43" y="53"/>
                    <a:pt x="44" y="54"/>
                    <a:pt x="44" y="54"/>
                  </a:cubicBezTo>
                  <a:cubicBezTo>
                    <a:pt x="44" y="54"/>
                    <a:pt x="45" y="54"/>
                    <a:pt x="46" y="54"/>
                  </a:cubicBezTo>
                  <a:cubicBezTo>
                    <a:pt x="46" y="54"/>
                    <a:pt x="47" y="54"/>
                    <a:pt x="47" y="55"/>
                  </a:cubicBezTo>
                  <a:cubicBezTo>
                    <a:pt x="47" y="56"/>
                    <a:pt x="48" y="56"/>
                    <a:pt x="48" y="57"/>
                  </a:cubicBezTo>
                  <a:cubicBezTo>
                    <a:pt x="48" y="58"/>
                    <a:pt x="49" y="58"/>
                    <a:pt x="49" y="59"/>
                  </a:cubicBezTo>
                  <a:cubicBezTo>
                    <a:pt x="49" y="59"/>
                    <a:pt x="50" y="61"/>
                    <a:pt x="50" y="61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7" y="65"/>
                    <a:pt x="58" y="67"/>
                    <a:pt x="58" y="67"/>
                  </a:cubicBezTo>
                  <a:cubicBezTo>
                    <a:pt x="59" y="68"/>
                    <a:pt x="60" y="68"/>
                    <a:pt x="60" y="68"/>
                  </a:cubicBezTo>
                  <a:cubicBezTo>
                    <a:pt x="63" y="71"/>
                    <a:pt x="63" y="71"/>
                    <a:pt x="63" y="71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66" y="72"/>
                    <a:pt x="68" y="73"/>
                    <a:pt x="69" y="73"/>
                  </a:cubicBezTo>
                  <a:cubicBezTo>
                    <a:pt x="69" y="73"/>
                    <a:pt x="71" y="74"/>
                    <a:pt x="72" y="74"/>
                  </a:cubicBezTo>
                  <a:cubicBezTo>
                    <a:pt x="72" y="75"/>
                    <a:pt x="73" y="78"/>
                    <a:pt x="73" y="78"/>
                  </a:cubicBezTo>
                  <a:cubicBezTo>
                    <a:pt x="74" y="78"/>
                    <a:pt x="76" y="80"/>
                    <a:pt x="76" y="82"/>
                  </a:cubicBezTo>
                  <a:cubicBezTo>
                    <a:pt x="77" y="83"/>
                    <a:pt x="77" y="83"/>
                    <a:pt x="77" y="85"/>
                  </a:cubicBezTo>
                  <a:cubicBezTo>
                    <a:pt x="78" y="86"/>
                    <a:pt x="80" y="88"/>
                    <a:pt x="80" y="88"/>
                  </a:cubicBezTo>
                  <a:cubicBezTo>
                    <a:pt x="80" y="88"/>
                    <a:pt x="80" y="88"/>
                    <a:pt x="81" y="90"/>
                  </a:cubicBezTo>
                  <a:cubicBezTo>
                    <a:pt x="82" y="91"/>
                    <a:pt x="83" y="92"/>
                    <a:pt x="83" y="93"/>
                  </a:cubicBezTo>
                  <a:cubicBezTo>
                    <a:pt x="83" y="93"/>
                    <a:pt x="83" y="93"/>
                    <a:pt x="83" y="94"/>
                  </a:cubicBezTo>
                  <a:cubicBezTo>
                    <a:pt x="83" y="94"/>
                    <a:pt x="83" y="95"/>
                    <a:pt x="83" y="95"/>
                  </a:cubicBezTo>
                  <a:cubicBezTo>
                    <a:pt x="83" y="95"/>
                    <a:pt x="84" y="97"/>
                    <a:pt x="84" y="98"/>
                  </a:cubicBezTo>
                  <a:cubicBezTo>
                    <a:pt x="84" y="98"/>
                    <a:pt x="85" y="100"/>
                    <a:pt x="85" y="100"/>
                  </a:cubicBezTo>
                  <a:cubicBezTo>
                    <a:pt x="85" y="101"/>
                    <a:pt x="85" y="101"/>
                    <a:pt x="85" y="101"/>
                  </a:cubicBezTo>
                  <a:cubicBezTo>
                    <a:pt x="86" y="104"/>
                    <a:pt x="86" y="104"/>
                    <a:pt x="86" y="104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5" y="106"/>
                    <a:pt x="84" y="107"/>
                    <a:pt x="85" y="107"/>
                  </a:cubicBezTo>
                  <a:cubicBezTo>
                    <a:pt x="86" y="107"/>
                    <a:pt x="87" y="108"/>
                    <a:pt x="86" y="109"/>
                  </a:cubicBezTo>
                  <a:cubicBezTo>
                    <a:pt x="86" y="109"/>
                    <a:pt x="85" y="111"/>
                    <a:pt x="85" y="111"/>
                  </a:cubicBezTo>
                  <a:cubicBezTo>
                    <a:pt x="85" y="112"/>
                    <a:pt x="85" y="112"/>
                    <a:pt x="85" y="112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4"/>
                    <a:pt x="86" y="115"/>
                    <a:pt x="86" y="115"/>
                  </a:cubicBezTo>
                  <a:cubicBezTo>
                    <a:pt x="86" y="116"/>
                    <a:pt x="87" y="117"/>
                    <a:pt x="86" y="118"/>
                  </a:cubicBezTo>
                  <a:cubicBezTo>
                    <a:pt x="86" y="118"/>
                    <a:pt x="86" y="120"/>
                    <a:pt x="86" y="120"/>
                  </a:cubicBezTo>
                  <a:cubicBezTo>
                    <a:pt x="86" y="120"/>
                    <a:pt x="86" y="122"/>
                    <a:pt x="86" y="122"/>
                  </a:cubicBezTo>
                  <a:cubicBezTo>
                    <a:pt x="86" y="122"/>
                    <a:pt x="88" y="123"/>
                    <a:pt x="87" y="124"/>
                  </a:cubicBezTo>
                  <a:cubicBezTo>
                    <a:pt x="87" y="124"/>
                    <a:pt x="87" y="125"/>
                    <a:pt x="87" y="126"/>
                  </a:cubicBezTo>
                  <a:cubicBezTo>
                    <a:pt x="88" y="128"/>
                    <a:pt x="90" y="131"/>
                    <a:pt x="90" y="131"/>
                  </a:cubicBezTo>
                  <a:cubicBezTo>
                    <a:pt x="90" y="131"/>
                    <a:pt x="91" y="133"/>
                    <a:pt x="91" y="133"/>
                  </a:cubicBezTo>
                  <a:cubicBezTo>
                    <a:pt x="91" y="134"/>
                    <a:pt x="90" y="134"/>
                    <a:pt x="91" y="135"/>
                  </a:cubicBezTo>
                  <a:cubicBezTo>
                    <a:pt x="91" y="135"/>
                    <a:pt x="90" y="136"/>
                    <a:pt x="91" y="136"/>
                  </a:cubicBezTo>
                  <a:cubicBezTo>
                    <a:pt x="92" y="137"/>
                    <a:pt x="93" y="139"/>
                    <a:pt x="93" y="139"/>
                  </a:cubicBezTo>
                  <a:cubicBezTo>
                    <a:pt x="93" y="139"/>
                    <a:pt x="93" y="139"/>
                    <a:pt x="94" y="140"/>
                  </a:cubicBezTo>
                  <a:cubicBezTo>
                    <a:pt x="94" y="141"/>
                    <a:pt x="94" y="143"/>
                    <a:pt x="94" y="143"/>
                  </a:cubicBezTo>
                  <a:cubicBezTo>
                    <a:pt x="94" y="144"/>
                    <a:pt x="95" y="144"/>
                    <a:pt x="94" y="144"/>
                  </a:cubicBezTo>
                  <a:cubicBezTo>
                    <a:pt x="94" y="144"/>
                    <a:pt x="93" y="145"/>
                    <a:pt x="93" y="145"/>
                  </a:cubicBezTo>
                  <a:cubicBezTo>
                    <a:pt x="92" y="147"/>
                    <a:pt x="92" y="147"/>
                    <a:pt x="92" y="147"/>
                  </a:cubicBezTo>
                  <a:cubicBezTo>
                    <a:pt x="92" y="147"/>
                    <a:pt x="93" y="148"/>
                    <a:pt x="94" y="148"/>
                  </a:cubicBezTo>
                  <a:cubicBezTo>
                    <a:pt x="94" y="148"/>
                    <a:pt x="95" y="148"/>
                    <a:pt x="95" y="148"/>
                  </a:cubicBezTo>
                  <a:cubicBezTo>
                    <a:pt x="97" y="150"/>
                    <a:pt x="97" y="150"/>
                    <a:pt x="97" y="150"/>
                  </a:cubicBezTo>
                  <a:cubicBezTo>
                    <a:pt x="97" y="152"/>
                    <a:pt x="97" y="152"/>
                    <a:pt x="97" y="152"/>
                  </a:cubicBezTo>
                  <a:lnTo>
                    <a:pt x="99" y="1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0" name="Freeform 29"/>
            <p:cNvSpPr>
              <a:spLocks/>
            </p:cNvSpPr>
            <p:nvPr/>
          </p:nvSpPr>
          <p:spPr bwMode="auto">
            <a:xfrm>
              <a:off x="4446566" y="2676821"/>
              <a:ext cx="294647" cy="240785"/>
            </a:xfrm>
            <a:custGeom>
              <a:avLst/>
              <a:gdLst>
                <a:gd name="T0" fmla="*/ 27 w 129"/>
                <a:gd name="T1" fmla="*/ 5 h 109"/>
                <a:gd name="T2" fmla="*/ 33 w 129"/>
                <a:gd name="T3" fmla="*/ 7 h 109"/>
                <a:gd name="T4" fmla="*/ 40 w 129"/>
                <a:gd name="T5" fmla="*/ 5 h 109"/>
                <a:gd name="T6" fmla="*/ 57 w 129"/>
                <a:gd name="T7" fmla="*/ 8 h 109"/>
                <a:gd name="T8" fmla="*/ 64 w 129"/>
                <a:gd name="T9" fmla="*/ 7 h 109"/>
                <a:gd name="T10" fmla="*/ 66 w 129"/>
                <a:gd name="T11" fmla="*/ 1 h 109"/>
                <a:gd name="T12" fmla="*/ 70 w 129"/>
                <a:gd name="T13" fmla="*/ 5 h 109"/>
                <a:gd name="T14" fmla="*/ 77 w 129"/>
                <a:gd name="T15" fmla="*/ 1 h 109"/>
                <a:gd name="T16" fmla="*/ 79 w 129"/>
                <a:gd name="T17" fmla="*/ 5 h 109"/>
                <a:gd name="T18" fmla="*/ 86 w 129"/>
                <a:gd name="T19" fmla="*/ 3 h 109"/>
                <a:gd name="T20" fmla="*/ 89 w 129"/>
                <a:gd name="T21" fmla="*/ 9 h 109"/>
                <a:gd name="T22" fmla="*/ 92 w 129"/>
                <a:gd name="T23" fmla="*/ 12 h 109"/>
                <a:gd name="T24" fmla="*/ 98 w 129"/>
                <a:gd name="T25" fmla="*/ 15 h 109"/>
                <a:gd name="T26" fmla="*/ 102 w 129"/>
                <a:gd name="T27" fmla="*/ 18 h 109"/>
                <a:gd name="T28" fmla="*/ 113 w 129"/>
                <a:gd name="T29" fmla="*/ 22 h 109"/>
                <a:gd name="T30" fmla="*/ 109 w 129"/>
                <a:gd name="T31" fmla="*/ 30 h 109"/>
                <a:gd name="T32" fmla="*/ 104 w 129"/>
                <a:gd name="T33" fmla="*/ 36 h 109"/>
                <a:gd name="T34" fmla="*/ 105 w 129"/>
                <a:gd name="T35" fmla="*/ 43 h 109"/>
                <a:gd name="T36" fmla="*/ 114 w 129"/>
                <a:gd name="T37" fmla="*/ 42 h 109"/>
                <a:gd name="T38" fmla="*/ 120 w 129"/>
                <a:gd name="T39" fmla="*/ 46 h 109"/>
                <a:gd name="T40" fmla="*/ 124 w 129"/>
                <a:gd name="T41" fmla="*/ 50 h 109"/>
                <a:gd name="T42" fmla="*/ 124 w 129"/>
                <a:gd name="T43" fmla="*/ 57 h 109"/>
                <a:gd name="T44" fmla="*/ 129 w 129"/>
                <a:gd name="T45" fmla="*/ 61 h 109"/>
                <a:gd name="T46" fmla="*/ 127 w 129"/>
                <a:gd name="T47" fmla="*/ 67 h 109"/>
                <a:gd name="T48" fmla="*/ 123 w 129"/>
                <a:gd name="T49" fmla="*/ 70 h 109"/>
                <a:gd name="T50" fmla="*/ 120 w 129"/>
                <a:gd name="T51" fmla="*/ 74 h 109"/>
                <a:gd name="T52" fmla="*/ 117 w 129"/>
                <a:gd name="T53" fmla="*/ 75 h 109"/>
                <a:gd name="T54" fmla="*/ 112 w 129"/>
                <a:gd name="T55" fmla="*/ 77 h 109"/>
                <a:gd name="T56" fmla="*/ 109 w 129"/>
                <a:gd name="T57" fmla="*/ 82 h 109"/>
                <a:gd name="T58" fmla="*/ 105 w 129"/>
                <a:gd name="T59" fmla="*/ 88 h 109"/>
                <a:gd name="T60" fmla="*/ 106 w 129"/>
                <a:gd name="T61" fmla="*/ 92 h 109"/>
                <a:gd name="T62" fmla="*/ 107 w 129"/>
                <a:gd name="T63" fmla="*/ 96 h 109"/>
                <a:gd name="T64" fmla="*/ 110 w 129"/>
                <a:gd name="T65" fmla="*/ 101 h 109"/>
                <a:gd name="T66" fmla="*/ 107 w 129"/>
                <a:gd name="T67" fmla="*/ 107 h 109"/>
                <a:gd name="T68" fmla="*/ 103 w 129"/>
                <a:gd name="T69" fmla="*/ 108 h 109"/>
                <a:gd name="T70" fmla="*/ 96 w 129"/>
                <a:gd name="T71" fmla="*/ 109 h 109"/>
                <a:gd name="T72" fmla="*/ 93 w 129"/>
                <a:gd name="T73" fmla="*/ 104 h 109"/>
                <a:gd name="T74" fmla="*/ 90 w 129"/>
                <a:gd name="T75" fmla="*/ 101 h 109"/>
                <a:gd name="T76" fmla="*/ 85 w 129"/>
                <a:gd name="T77" fmla="*/ 97 h 109"/>
                <a:gd name="T78" fmla="*/ 79 w 129"/>
                <a:gd name="T79" fmla="*/ 94 h 109"/>
                <a:gd name="T80" fmla="*/ 74 w 129"/>
                <a:gd name="T81" fmla="*/ 89 h 109"/>
                <a:gd name="T82" fmla="*/ 74 w 129"/>
                <a:gd name="T83" fmla="*/ 81 h 109"/>
                <a:gd name="T84" fmla="*/ 74 w 129"/>
                <a:gd name="T85" fmla="*/ 73 h 109"/>
                <a:gd name="T86" fmla="*/ 69 w 129"/>
                <a:gd name="T87" fmla="*/ 78 h 109"/>
                <a:gd name="T88" fmla="*/ 63 w 129"/>
                <a:gd name="T89" fmla="*/ 82 h 109"/>
                <a:gd name="T90" fmla="*/ 55 w 129"/>
                <a:gd name="T91" fmla="*/ 82 h 109"/>
                <a:gd name="T92" fmla="*/ 51 w 129"/>
                <a:gd name="T93" fmla="*/ 77 h 109"/>
                <a:gd name="T94" fmla="*/ 52 w 129"/>
                <a:gd name="T95" fmla="*/ 73 h 109"/>
                <a:gd name="T96" fmla="*/ 53 w 129"/>
                <a:gd name="T97" fmla="*/ 66 h 109"/>
                <a:gd name="T98" fmla="*/ 49 w 129"/>
                <a:gd name="T99" fmla="*/ 62 h 109"/>
                <a:gd name="T100" fmla="*/ 42 w 129"/>
                <a:gd name="T101" fmla="*/ 61 h 109"/>
                <a:gd name="T102" fmla="*/ 35 w 129"/>
                <a:gd name="T103" fmla="*/ 60 h 109"/>
                <a:gd name="T104" fmla="*/ 33 w 129"/>
                <a:gd name="T105" fmla="*/ 52 h 109"/>
                <a:gd name="T106" fmla="*/ 27 w 129"/>
                <a:gd name="T107" fmla="*/ 51 h 109"/>
                <a:gd name="T108" fmla="*/ 23 w 129"/>
                <a:gd name="T109" fmla="*/ 46 h 109"/>
                <a:gd name="T110" fmla="*/ 19 w 129"/>
                <a:gd name="T111" fmla="*/ 37 h 109"/>
                <a:gd name="T112" fmla="*/ 11 w 129"/>
                <a:gd name="T113" fmla="*/ 37 h 109"/>
                <a:gd name="T114" fmla="*/ 6 w 129"/>
                <a:gd name="T115" fmla="*/ 35 h 109"/>
                <a:gd name="T116" fmla="*/ 2 w 129"/>
                <a:gd name="T117" fmla="*/ 29 h 109"/>
                <a:gd name="T118" fmla="*/ 0 w 129"/>
                <a:gd name="T119" fmla="*/ 2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9" h="109">
                  <a:moveTo>
                    <a:pt x="1" y="18"/>
                  </a:moveTo>
                  <a:cubicBezTo>
                    <a:pt x="1" y="18"/>
                    <a:pt x="21" y="6"/>
                    <a:pt x="21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4"/>
                    <a:pt x="32" y="7"/>
                    <a:pt x="33" y="7"/>
                  </a:cubicBezTo>
                  <a:cubicBezTo>
                    <a:pt x="33" y="7"/>
                    <a:pt x="35" y="9"/>
                    <a:pt x="35" y="8"/>
                  </a:cubicBezTo>
                  <a:cubicBezTo>
                    <a:pt x="36" y="7"/>
                    <a:pt x="36" y="6"/>
                    <a:pt x="37" y="6"/>
                  </a:cubicBezTo>
                  <a:cubicBezTo>
                    <a:pt x="37" y="5"/>
                    <a:pt x="38" y="4"/>
                    <a:pt x="40" y="5"/>
                  </a:cubicBezTo>
                  <a:cubicBezTo>
                    <a:pt x="41" y="6"/>
                    <a:pt x="41" y="10"/>
                    <a:pt x="41" y="10"/>
                  </a:cubicBezTo>
                  <a:cubicBezTo>
                    <a:pt x="49" y="12"/>
                    <a:pt x="44" y="13"/>
                    <a:pt x="55" y="10"/>
                  </a:cubicBezTo>
                  <a:cubicBezTo>
                    <a:pt x="55" y="10"/>
                    <a:pt x="57" y="8"/>
                    <a:pt x="57" y="8"/>
                  </a:cubicBezTo>
                  <a:cubicBezTo>
                    <a:pt x="57" y="7"/>
                    <a:pt x="56" y="5"/>
                    <a:pt x="58" y="6"/>
                  </a:cubicBezTo>
                  <a:cubicBezTo>
                    <a:pt x="59" y="7"/>
                    <a:pt x="60" y="7"/>
                    <a:pt x="61" y="7"/>
                  </a:cubicBezTo>
                  <a:cubicBezTo>
                    <a:pt x="62" y="7"/>
                    <a:pt x="64" y="7"/>
                    <a:pt x="64" y="7"/>
                  </a:cubicBezTo>
                  <a:cubicBezTo>
                    <a:pt x="64" y="7"/>
                    <a:pt x="65" y="6"/>
                    <a:pt x="64" y="5"/>
                  </a:cubicBezTo>
                  <a:cubicBezTo>
                    <a:pt x="64" y="4"/>
                    <a:pt x="63" y="3"/>
                    <a:pt x="64" y="3"/>
                  </a:cubicBezTo>
                  <a:cubicBezTo>
                    <a:pt x="64" y="2"/>
                    <a:pt x="66" y="1"/>
                    <a:pt x="66" y="1"/>
                  </a:cubicBezTo>
                  <a:cubicBezTo>
                    <a:pt x="66" y="1"/>
                    <a:pt x="67" y="1"/>
                    <a:pt x="67" y="2"/>
                  </a:cubicBezTo>
                  <a:cubicBezTo>
                    <a:pt x="68" y="3"/>
                    <a:pt x="68" y="3"/>
                    <a:pt x="68" y="4"/>
                  </a:cubicBezTo>
                  <a:cubicBezTo>
                    <a:pt x="69" y="4"/>
                    <a:pt x="69" y="5"/>
                    <a:pt x="70" y="5"/>
                  </a:cubicBezTo>
                  <a:cubicBezTo>
                    <a:pt x="72" y="5"/>
                    <a:pt x="72" y="5"/>
                    <a:pt x="73" y="4"/>
                  </a:cubicBezTo>
                  <a:cubicBezTo>
                    <a:pt x="74" y="3"/>
                    <a:pt x="74" y="3"/>
                    <a:pt x="75" y="2"/>
                  </a:cubicBezTo>
                  <a:cubicBezTo>
                    <a:pt x="76" y="0"/>
                    <a:pt x="76" y="0"/>
                    <a:pt x="77" y="1"/>
                  </a:cubicBezTo>
                  <a:cubicBezTo>
                    <a:pt x="78" y="1"/>
                    <a:pt x="80" y="2"/>
                    <a:pt x="80" y="2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7" y="4"/>
                    <a:pt x="79" y="5"/>
                  </a:cubicBezTo>
                  <a:cubicBezTo>
                    <a:pt x="82" y="6"/>
                    <a:pt x="83" y="6"/>
                    <a:pt x="83" y="6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85" y="3"/>
                    <a:pt x="85" y="1"/>
                    <a:pt x="86" y="3"/>
                  </a:cubicBezTo>
                  <a:cubicBezTo>
                    <a:pt x="86" y="4"/>
                    <a:pt x="87" y="6"/>
                    <a:pt x="87" y="6"/>
                  </a:cubicBezTo>
                  <a:cubicBezTo>
                    <a:pt x="87" y="6"/>
                    <a:pt x="87" y="9"/>
                    <a:pt x="88" y="9"/>
                  </a:cubicBezTo>
                  <a:cubicBezTo>
                    <a:pt x="89" y="9"/>
                    <a:pt x="89" y="8"/>
                    <a:pt x="89" y="9"/>
                  </a:cubicBezTo>
                  <a:cubicBezTo>
                    <a:pt x="89" y="10"/>
                    <a:pt x="88" y="10"/>
                    <a:pt x="89" y="10"/>
                  </a:cubicBezTo>
                  <a:cubicBezTo>
                    <a:pt x="89" y="11"/>
                    <a:pt x="91" y="11"/>
                    <a:pt x="91" y="11"/>
                  </a:cubicBezTo>
                  <a:cubicBezTo>
                    <a:pt x="91" y="11"/>
                    <a:pt x="92" y="11"/>
                    <a:pt x="92" y="12"/>
                  </a:cubicBezTo>
                  <a:cubicBezTo>
                    <a:pt x="92" y="13"/>
                    <a:pt x="92" y="14"/>
                    <a:pt x="92" y="14"/>
                  </a:cubicBezTo>
                  <a:cubicBezTo>
                    <a:pt x="92" y="14"/>
                    <a:pt x="95" y="14"/>
                    <a:pt x="95" y="14"/>
                  </a:cubicBezTo>
                  <a:cubicBezTo>
                    <a:pt x="96" y="14"/>
                    <a:pt x="97" y="15"/>
                    <a:pt x="98" y="15"/>
                  </a:cubicBezTo>
                  <a:cubicBezTo>
                    <a:pt x="99" y="14"/>
                    <a:pt x="100" y="13"/>
                    <a:pt x="100" y="13"/>
                  </a:cubicBezTo>
                  <a:cubicBezTo>
                    <a:pt x="100" y="14"/>
                    <a:pt x="102" y="14"/>
                    <a:pt x="102" y="15"/>
                  </a:cubicBezTo>
                  <a:cubicBezTo>
                    <a:pt x="101" y="17"/>
                    <a:pt x="100" y="17"/>
                    <a:pt x="102" y="18"/>
                  </a:cubicBezTo>
                  <a:cubicBezTo>
                    <a:pt x="104" y="18"/>
                    <a:pt x="106" y="19"/>
                    <a:pt x="107" y="19"/>
                  </a:cubicBezTo>
                  <a:cubicBezTo>
                    <a:pt x="108" y="20"/>
                    <a:pt x="111" y="21"/>
                    <a:pt x="111" y="21"/>
                  </a:cubicBezTo>
                  <a:cubicBezTo>
                    <a:pt x="112" y="21"/>
                    <a:pt x="113" y="21"/>
                    <a:pt x="113" y="22"/>
                  </a:cubicBezTo>
                  <a:cubicBezTo>
                    <a:pt x="113" y="23"/>
                    <a:pt x="111" y="25"/>
                    <a:pt x="111" y="25"/>
                  </a:cubicBezTo>
                  <a:cubicBezTo>
                    <a:pt x="111" y="25"/>
                    <a:pt x="110" y="26"/>
                    <a:pt x="110" y="27"/>
                  </a:cubicBezTo>
                  <a:cubicBezTo>
                    <a:pt x="110" y="27"/>
                    <a:pt x="109" y="30"/>
                    <a:pt x="109" y="30"/>
                  </a:cubicBezTo>
                  <a:cubicBezTo>
                    <a:pt x="108" y="31"/>
                    <a:pt x="107" y="33"/>
                    <a:pt x="107" y="33"/>
                  </a:cubicBezTo>
                  <a:cubicBezTo>
                    <a:pt x="107" y="33"/>
                    <a:pt x="106" y="35"/>
                    <a:pt x="105" y="35"/>
                  </a:cubicBezTo>
                  <a:cubicBezTo>
                    <a:pt x="105" y="35"/>
                    <a:pt x="104" y="36"/>
                    <a:pt x="104" y="36"/>
                  </a:cubicBezTo>
                  <a:cubicBezTo>
                    <a:pt x="104" y="37"/>
                    <a:pt x="104" y="39"/>
                    <a:pt x="104" y="39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9" y="42"/>
                    <a:pt x="109" y="42"/>
                    <a:pt x="110" y="43"/>
                  </a:cubicBezTo>
                  <a:cubicBezTo>
                    <a:pt x="112" y="43"/>
                    <a:pt x="113" y="42"/>
                    <a:pt x="114" y="42"/>
                  </a:cubicBezTo>
                  <a:cubicBezTo>
                    <a:pt x="114" y="42"/>
                    <a:pt x="116" y="44"/>
                    <a:pt x="116" y="44"/>
                  </a:cubicBezTo>
                  <a:cubicBezTo>
                    <a:pt x="116" y="44"/>
                    <a:pt x="117" y="45"/>
                    <a:pt x="117" y="45"/>
                  </a:cubicBezTo>
                  <a:cubicBezTo>
                    <a:pt x="118" y="45"/>
                    <a:pt x="120" y="46"/>
                    <a:pt x="120" y="46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20" y="49"/>
                    <a:pt x="122" y="49"/>
                    <a:pt x="122" y="49"/>
                  </a:cubicBezTo>
                  <a:cubicBezTo>
                    <a:pt x="123" y="49"/>
                    <a:pt x="124" y="50"/>
                    <a:pt x="124" y="50"/>
                  </a:cubicBezTo>
                  <a:cubicBezTo>
                    <a:pt x="124" y="50"/>
                    <a:pt x="124" y="53"/>
                    <a:pt x="123" y="53"/>
                  </a:cubicBezTo>
                  <a:cubicBezTo>
                    <a:pt x="123" y="54"/>
                    <a:pt x="122" y="55"/>
                    <a:pt x="122" y="55"/>
                  </a:cubicBezTo>
                  <a:cubicBezTo>
                    <a:pt x="122" y="55"/>
                    <a:pt x="123" y="57"/>
                    <a:pt x="124" y="57"/>
                  </a:cubicBezTo>
                  <a:cubicBezTo>
                    <a:pt x="124" y="57"/>
                    <a:pt x="126" y="57"/>
                    <a:pt x="126" y="57"/>
                  </a:cubicBezTo>
                  <a:cubicBezTo>
                    <a:pt x="127" y="57"/>
                    <a:pt x="128" y="59"/>
                    <a:pt x="128" y="59"/>
                  </a:cubicBezTo>
                  <a:cubicBezTo>
                    <a:pt x="128" y="59"/>
                    <a:pt x="129" y="60"/>
                    <a:pt x="129" y="61"/>
                  </a:cubicBezTo>
                  <a:cubicBezTo>
                    <a:pt x="129" y="62"/>
                    <a:pt x="128" y="64"/>
                    <a:pt x="128" y="64"/>
                  </a:cubicBezTo>
                  <a:cubicBezTo>
                    <a:pt x="128" y="64"/>
                    <a:pt x="128" y="65"/>
                    <a:pt x="128" y="66"/>
                  </a:cubicBezTo>
                  <a:cubicBezTo>
                    <a:pt x="128" y="66"/>
                    <a:pt x="127" y="67"/>
                    <a:pt x="127" y="67"/>
                  </a:cubicBezTo>
                  <a:cubicBezTo>
                    <a:pt x="125" y="67"/>
                    <a:pt x="125" y="67"/>
                    <a:pt x="125" y="67"/>
                  </a:cubicBezTo>
                  <a:cubicBezTo>
                    <a:pt x="125" y="67"/>
                    <a:pt x="125" y="70"/>
                    <a:pt x="124" y="70"/>
                  </a:cubicBezTo>
                  <a:cubicBezTo>
                    <a:pt x="124" y="70"/>
                    <a:pt x="123" y="70"/>
                    <a:pt x="123" y="70"/>
                  </a:cubicBezTo>
                  <a:cubicBezTo>
                    <a:pt x="122" y="70"/>
                    <a:pt x="121" y="71"/>
                    <a:pt x="121" y="71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4"/>
                    <a:pt x="120" y="74"/>
                    <a:pt x="119" y="74"/>
                  </a:cubicBezTo>
                  <a:cubicBezTo>
                    <a:pt x="119" y="74"/>
                    <a:pt x="119" y="74"/>
                    <a:pt x="118" y="74"/>
                  </a:cubicBezTo>
                  <a:cubicBezTo>
                    <a:pt x="118" y="75"/>
                    <a:pt x="117" y="75"/>
                    <a:pt x="117" y="75"/>
                  </a:cubicBezTo>
                  <a:cubicBezTo>
                    <a:pt x="117" y="75"/>
                    <a:pt x="116" y="74"/>
                    <a:pt x="115" y="74"/>
                  </a:cubicBezTo>
                  <a:cubicBezTo>
                    <a:pt x="115" y="74"/>
                    <a:pt x="114" y="74"/>
                    <a:pt x="114" y="75"/>
                  </a:cubicBezTo>
                  <a:cubicBezTo>
                    <a:pt x="113" y="76"/>
                    <a:pt x="113" y="77"/>
                    <a:pt x="112" y="77"/>
                  </a:cubicBezTo>
                  <a:cubicBezTo>
                    <a:pt x="112" y="77"/>
                    <a:pt x="111" y="78"/>
                    <a:pt x="111" y="78"/>
                  </a:cubicBezTo>
                  <a:cubicBezTo>
                    <a:pt x="111" y="78"/>
                    <a:pt x="111" y="80"/>
                    <a:pt x="110" y="80"/>
                  </a:cubicBezTo>
                  <a:cubicBezTo>
                    <a:pt x="110" y="81"/>
                    <a:pt x="109" y="82"/>
                    <a:pt x="109" y="82"/>
                  </a:cubicBezTo>
                  <a:cubicBezTo>
                    <a:pt x="109" y="82"/>
                    <a:pt x="109" y="83"/>
                    <a:pt x="109" y="83"/>
                  </a:cubicBezTo>
                  <a:cubicBezTo>
                    <a:pt x="109" y="84"/>
                    <a:pt x="109" y="85"/>
                    <a:pt x="108" y="86"/>
                  </a:cubicBezTo>
                  <a:cubicBezTo>
                    <a:pt x="107" y="86"/>
                    <a:pt x="105" y="88"/>
                    <a:pt x="105" y="88"/>
                  </a:cubicBezTo>
                  <a:cubicBezTo>
                    <a:pt x="105" y="88"/>
                    <a:pt x="105" y="88"/>
                    <a:pt x="105" y="89"/>
                  </a:cubicBezTo>
                  <a:cubicBezTo>
                    <a:pt x="106" y="89"/>
                    <a:pt x="106" y="90"/>
                    <a:pt x="106" y="90"/>
                  </a:cubicBezTo>
                  <a:cubicBezTo>
                    <a:pt x="106" y="92"/>
                    <a:pt x="106" y="92"/>
                    <a:pt x="106" y="92"/>
                  </a:cubicBezTo>
                  <a:cubicBezTo>
                    <a:pt x="106" y="92"/>
                    <a:pt x="105" y="93"/>
                    <a:pt x="105" y="94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09" y="98"/>
                    <a:pt x="110" y="100"/>
                    <a:pt x="110" y="101"/>
                  </a:cubicBezTo>
                  <a:cubicBezTo>
                    <a:pt x="110" y="101"/>
                    <a:pt x="110" y="103"/>
                    <a:pt x="110" y="103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6" y="107"/>
                    <a:pt x="106" y="107"/>
                  </a:cubicBezTo>
                  <a:cubicBezTo>
                    <a:pt x="105" y="107"/>
                    <a:pt x="104" y="107"/>
                    <a:pt x="104" y="107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6" y="109"/>
                    <a:pt x="96" y="109"/>
                    <a:pt x="96" y="109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0" y="101"/>
                    <a:pt x="89" y="99"/>
                    <a:pt x="89" y="99"/>
                  </a:cubicBezTo>
                  <a:cubicBezTo>
                    <a:pt x="88" y="99"/>
                    <a:pt x="87" y="99"/>
                    <a:pt x="87" y="99"/>
                  </a:cubicBezTo>
                  <a:cubicBezTo>
                    <a:pt x="85" y="97"/>
                    <a:pt x="85" y="97"/>
                    <a:pt x="85" y="97"/>
                  </a:cubicBezTo>
                  <a:cubicBezTo>
                    <a:pt x="85" y="97"/>
                    <a:pt x="85" y="96"/>
                    <a:pt x="84" y="95"/>
                  </a:cubicBezTo>
                  <a:cubicBezTo>
                    <a:pt x="83" y="95"/>
                    <a:pt x="83" y="94"/>
                    <a:pt x="82" y="94"/>
                  </a:cubicBezTo>
                  <a:cubicBezTo>
                    <a:pt x="81" y="94"/>
                    <a:pt x="79" y="94"/>
                    <a:pt x="79" y="94"/>
                  </a:cubicBezTo>
                  <a:cubicBezTo>
                    <a:pt x="79" y="94"/>
                    <a:pt x="78" y="92"/>
                    <a:pt x="77" y="92"/>
                  </a:cubicBezTo>
                  <a:cubicBezTo>
                    <a:pt x="77" y="92"/>
                    <a:pt x="73" y="92"/>
                    <a:pt x="73" y="92"/>
                  </a:cubicBezTo>
                  <a:cubicBezTo>
                    <a:pt x="73" y="92"/>
                    <a:pt x="74" y="89"/>
                    <a:pt x="74" y="89"/>
                  </a:cubicBezTo>
                  <a:cubicBezTo>
                    <a:pt x="74" y="88"/>
                    <a:pt x="74" y="85"/>
                    <a:pt x="74" y="85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4" y="84"/>
                    <a:pt x="73" y="83"/>
                    <a:pt x="74" y="81"/>
                  </a:cubicBezTo>
                  <a:cubicBezTo>
                    <a:pt x="75" y="79"/>
                    <a:pt x="74" y="80"/>
                    <a:pt x="75" y="78"/>
                  </a:cubicBezTo>
                  <a:cubicBezTo>
                    <a:pt x="76" y="75"/>
                    <a:pt x="76" y="74"/>
                    <a:pt x="76" y="74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3" y="72"/>
                    <a:pt x="72" y="73"/>
                  </a:cubicBezTo>
                  <a:cubicBezTo>
                    <a:pt x="72" y="75"/>
                    <a:pt x="71" y="75"/>
                    <a:pt x="71" y="75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70" y="82"/>
                    <a:pt x="67" y="82"/>
                  </a:cubicBezTo>
                  <a:cubicBezTo>
                    <a:pt x="65" y="82"/>
                    <a:pt x="63" y="82"/>
                    <a:pt x="63" y="82"/>
                  </a:cubicBezTo>
                  <a:cubicBezTo>
                    <a:pt x="63" y="82"/>
                    <a:pt x="65" y="84"/>
                    <a:pt x="63" y="84"/>
                  </a:cubicBezTo>
                  <a:cubicBezTo>
                    <a:pt x="60" y="84"/>
                    <a:pt x="57" y="84"/>
                    <a:pt x="57" y="84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51" y="83"/>
                    <a:pt x="51" y="82"/>
                    <a:pt x="51" y="80"/>
                  </a:cubicBezTo>
                  <a:cubicBezTo>
                    <a:pt x="51" y="79"/>
                    <a:pt x="50" y="77"/>
                    <a:pt x="51" y="77"/>
                  </a:cubicBezTo>
                  <a:cubicBezTo>
                    <a:pt x="52" y="77"/>
                    <a:pt x="53" y="76"/>
                    <a:pt x="53" y="76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1" y="73"/>
                    <a:pt x="51" y="72"/>
                  </a:cubicBezTo>
                  <a:cubicBezTo>
                    <a:pt x="51" y="71"/>
                    <a:pt x="52" y="69"/>
                    <a:pt x="52" y="69"/>
                  </a:cubicBezTo>
                  <a:cubicBezTo>
                    <a:pt x="53" y="68"/>
                    <a:pt x="53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2" y="66"/>
                    <a:pt x="50" y="67"/>
                    <a:pt x="50" y="65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1"/>
                    <a:pt x="46" y="61"/>
                    <a:pt x="45" y="62"/>
                  </a:cubicBezTo>
                  <a:cubicBezTo>
                    <a:pt x="45" y="62"/>
                    <a:pt x="42" y="61"/>
                    <a:pt x="42" y="61"/>
                  </a:cubicBezTo>
                  <a:cubicBezTo>
                    <a:pt x="42" y="61"/>
                    <a:pt x="39" y="61"/>
                    <a:pt x="39" y="61"/>
                  </a:cubicBezTo>
                  <a:cubicBezTo>
                    <a:pt x="38" y="61"/>
                    <a:pt x="37" y="63"/>
                    <a:pt x="37" y="63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7"/>
                    <a:pt x="34" y="55"/>
                    <a:pt x="34" y="54"/>
                  </a:cubicBezTo>
                  <a:cubicBezTo>
                    <a:pt x="34" y="54"/>
                    <a:pt x="33" y="52"/>
                    <a:pt x="33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28" y="51"/>
                    <a:pt x="27" y="51"/>
                  </a:cubicBezTo>
                  <a:cubicBezTo>
                    <a:pt x="26" y="51"/>
                    <a:pt x="26" y="51"/>
                    <a:pt x="25" y="51"/>
                  </a:cubicBezTo>
                  <a:cubicBezTo>
                    <a:pt x="25" y="51"/>
                    <a:pt x="23" y="49"/>
                    <a:pt x="23" y="49"/>
                  </a:cubicBezTo>
                  <a:cubicBezTo>
                    <a:pt x="23" y="48"/>
                    <a:pt x="23" y="47"/>
                    <a:pt x="23" y="46"/>
                  </a:cubicBezTo>
                  <a:cubicBezTo>
                    <a:pt x="22" y="45"/>
                    <a:pt x="21" y="43"/>
                    <a:pt x="21" y="42"/>
                  </a:cubicBezTo>
                  <a:cubicBezTo>
                    <a:pt x="21" y="42"/>
                    <a:pt x="22" y="40"/>
                    <a:pt x="22" y="40"/>
                  </a:cubicBezTo>
                  <a:cubicBezTo>
                    <a:pt x="21" y="39"/>
                    <a:pt x="19" y="37"/>
                    <a:pt x="19" y="37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5"/>
                    <a:pt x="15" y="37"/>
                    <a:pt x="14" y="37"/>
                  </a:cubicBezTo>
                  <a:cubicBezTo>
                    <a:pt x="13" y="37"/>
                    <a:pt x="11" y="36"/>
                    <a:pt x="11" y="37"/>
                  </a:cubicBezTo>
                  <a:cubicBezTo>
                    <a:pt x="11" y="37"/>
                    <a:pt x="12" y="39"/>
                    <a:pt x="11" y="39"/>
                  </a:cubicBezTo>
                  <a:cubicBezTo>
                    <a:pt x="10" y="39"/>
                    <a:pt x="8" y="39"/>
                    <a:pt x="7" y="38"/>
                  </a:cubicBezTo>
                  <a:cubicBezTo>
                    <a:pt x="6" y="37"/>
                    <a:pt x="6" y="36"/>
                    <a:pt x="6" y="35"/>
                  </a:cubicBezTo>
                  <a:cubicBezTo>
                    <a:pt x="5" y="35"/>
                    <a:pt x="5" y="33"/>
                    <a:pt x="4" y="33"/>
                  </a:cubicBezTo>
                  <a:cubicBezTo>
                    <a:pt x="3" y="33"/>
                    <a:pt x="2" y="33"/>
                    <a:pt x="2" y="32"/>
                  </a:cubicBezTo>
                  <a:cubicBezTo>
                    <a:pt x="2" y="32"/>
                    <a:pt x="2" y="29"/>
                    <a:pt x="2" y="29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4"/>
                    <a:pt x="1" y="24"/>
                  </a:cubicBezTo>
                  <a:cubicBezTo>
                    <a:pt x="1" y="23"/>
                    <a:pt x="0" y="22"/>
                    <a:pt x="0" y="22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1" name="Freeform 31"/>
            <p:cNvSpPr>
              <a:spLocks/>
            </p:cNvSpPr>
            <p:nvPr/>
          </p:nvSpPr>
          <p:spPr bwMode="auto">
            <a:xfrm>
              <a:off x="5187582" y="2730092"/>
              <a:ext cx="547516" cy="294055"/>
            </a:xfrm>
            <a:custGeom>
              <a:avLst/>
              <a:gdLst>
                <a:gd name="T0" fmla="*/ 56 w 240"/>
                <a:gd name="T1" fmla="*/ 20 h 133"/>
                <a:gd name="T2" fmla="*/ 62 w 240"/>
                <a:gd name="T3" fmla="*/ 12 h 133"/>
                <a:gd name="T4" fmla="*/ 73 w 240"/>
                <a:gd name="T5" fmla="*/ 5 h 133"/>
                <a:gd name="T6" fmla="*/ 85 w 240"/>
                <a:gd name="T7" fmla="*/ 3 h 133"/>
                <a:gd name="T8" fmla="*/ 87 w 240"/>
                <a:gd name="T9" fmla="*/ 11 h 133"/>
                <a:gd name="T10" fmla="*/ 93 w 240"/>
                <a:gd name="T11" fmla="*/ 10 h 133"/>
                <a:gd name="T12" fmla="*/ 99 w 240"/>
                <a:gd name="T13" fmla="*/ 6 h 133"/>
                <a:gd name="T14" fmla="*/ 103 w 240"/>
                <a:gd name="T15" fmla="*/ 3 h 133"/>
                <a:gd name="T16" fmla="*/ 110 w 240"/>
                <a:gd name="T17" fmla="*/ 10 h 133"/>
                <a:gd name="T18" fmla="*/ 118 w 240"/>
                <a:gd name="T19" fmla="*/ 12 h 133"/>
                <a:gd name="T20" fmla="*/ 126 w 240"/>
                <a:gd name="T21" fmla="*/ 15 h 133"/>
                <a:gd name="T22" fmla="*/ 133 w 240"/>
                <a:gd name="T23" fmla="*/ 17 h 133"/>
                <a:gd name="T24" fmla="*/ 142 w 240"/>
                <a:gd name="T25" fmla="*/ 18 h 133"/>
                <a:gd name="T26" fmla="*/ 146 w 240"/>
                <a:gd name="T27" fmla="*/ 25 h 133"/>
                <a:gd name="T28" fmla="*/ 146 w 240"/>
                <a:gd name="T29" fmla="*/ 31 h 133"/>
                <a:gd name="T30" fmla="*/ 154 w 240"/>
                <a:gd name="T31" fmla="*/ 38 h 133"/>
                <a:gd name="T32" fmla="*/ 164 w 240"/>
                <a:gd name="T33" fmla="*/ 44 h 133"/>
                <a:gd name="T34" fmla="*/ 169 w 240"/>
                <a:gd name="T35" fmla="*/ 31 h 133"/>
                <a:gd name="T36" fmla="*/ 176 w 240"/>
                <a:gd name="T37" fmla="*/ 28 h 133"/>
                <a:gd name="T38" fmla="*/ 194 w 240"/>
                <a:gd name="T39" fmla="*/ 29 h 133"/>
                <a:gd name="T40" fmla="*/ 193 w 240"/>
                <a:gd name="T41" fmla="*/ 39 h 133"/>
                <a:gd name="T42" fmla="*/ 203 w 240"/>
                <a:gd name="T43" fmla="*/ 46 h 133"/>
                <a:gd name="T44" fmla="*/ 213 w 240"/>
                <a:gd name="T45" fmla="*/ 45 h 133"/>
                <a:gd name="T46" fmla="*/ 228 w 240"/>
                <a:gd name="T47" fmla="*/ 54 h 133"/>
                <a:gd name="T48" fmla="*/ 237 w 240"/>
                <a:gd name="T49" fmla="*/ 60 h 133"/>
                <a:gd name="T50" fmla="*/ 236 w 240"/>
                <a:gd name="T51" fmla="*/ 68 h 133"/>
                <a:gd name="T52" fmla="*/ 229 w 240"/>
                <a:gd name="T53" fmla="*/ 70 h 133"/>
                <a:gd name="T54" fmla="*/ 223 w 240"/>
                <a:gd name="T55" fmla="*/ 78 h 133"/>
                <a:gd name="T56" fmla="*/ 216 w 240"/>
                <a:gd name="T57" fmla="*/ 85 h 133"/>
                <a:gd name="T58" fmla="*/ 215 w 240"/>
                <a:gd name="T59" fmla="*/ 97 h 133"/>
                <a:gd name="T60" fmla="*/ 208 w 240"/>
                <a:gd name="T61" fmla="*/ 104 h 133"/>
                <a:gd name="T62" fmla="*/ 203 w 240"/>
                <a:gd name="T63" fmla="*/ 109 h 133"/>
                <a:gd name="T64" fmla="*/ 198 w 240"/>
                <a:gd name="T65" fmla="*/ 111 h 133"/>
                <a:gd name="T66" fmla="*/ 193 w 240"/>
                <a:gd name="T67" fmla="*/ 111 h 133"/>
                <a:gd name="T68" fmla="*/ 189 w 240"/>
                <a:gd name="T69" fmla="*/ 110 h 133"/>
                <a:gd name="T70" fmla="*/ 184 w 240"/>
                <a:gd name="T71" fmla="*/ 111 h 133"/>
                <a:gd name="T72" fmla="*/ 181 w 240"/>
                <a:gd name="T73" fmla="*/ 115 h 133"/>
                <a:gd name="T74" fmla="*/ 179 w 240"/>
                <a:gd name="T75" fmla="*/ 121 h 133"/>
                <a:gd name="T76" fmla="*/ 177 w 240"/>
                <a:gd name="T77" fmla="*/ 123 h 133"/>
                <a:gd name="T78" fmla="*/ 163 w 240"/>
                <a:gd name="T79" fmla="*/ 115 h 133"/>
                <a:gd name="T80" fmla="*/ 147 w 240"/>
                <a:gd name="T81" fmla="*/ 118 h 133"/>
                <a:gd name="T82" fmla="*/ 134 w 240"/>
                <a:gd name="T83" fmla="*/ 112 h 133"/>
                <a:gd name="T84" fmla="*/ 119 w 240"/>
                <a:gd name="T85" fmla="*/ 110 h 133"/>
                <a:gd name="T86" fmla="*/ 106 w 240"/>
                <a:gd name="T87" fmla="*/ 108 h 133"/>
                <a:gd name="T88" fmla="*/ 104 w 240"/>
                <a:gd name="T89" fmla="*/ 121 h 133"/>
                <a:gd name="T90" fmla="*/ 97 w 240"/>
                <a:gd name="T91" fmla="*/ 131 h 133"/>
                <a:gd name="T92" fmla="*/ 86 w 240"/>
                <a:gd name="T93" fmla="*/ 131 h 133"/>
                <a:gd name="T94" fmla="*/ 74 w 240"/>
                <a:gd name="T95" fmla="*/ 131 h 133"/>
                <a:gd name="T96" fmla="*/ 63 w 240"/>
                <a:gd name="T97" fmla="*/ 122 h 133"/>
                <a:gd name="T98" fmla="*/ 55 w 240"/>
                <a:gd name="T99" fmla="*/ 114 h 133"/>
                <a:gd name="T100" fmla="*/ 45 w 240"/>
                <a:gd name="T101" fmla="*/ 107 h 133"/>
                <a:gd name="T102" fmla="*/ 39 w 240"/>
                <a:gd name="T103" fmla="*/ 100 h 133"/>
                <a:gd name="T104" fmla="*/ 24 w 240"/>
                <a:gd name="T105" fmla="*/ 93 h 133"/>
                <a:gd name="T106" fmla="*/ 17 w 240"/>
                <a:gd name="T107" fmla="*/ 79 h 133"/>
                <a:gd name="T108" fmla="*/ 16 w 240"/>
                <a:gd name="T109" fmla="*/ 66 h 133"/>
                <a:gd name="T110" fmla="*/ 4 w 240"/>
                <a:gd name="T111" fmla="*/ 55 h 133"/>
                <a:gd name="T112" fmla="*/ 5 w 240"/>
                <a:gd name="T113" fmla="*/ 44 h 133"/>
                <a:gd name="T114" fmla="*/ 10 w 240"/>
                <a:gd name="T115" fmla="*/ 45 h 133"/>
                <a:gd name="T116" fmla="*/ 23 w 240"/>
                <a:gd name="T117" fmla="*/ 38 h 133"/>
                <a:gd name="T118" fmla="*/ 35 w 240"/>
                <a:gd name="T119" fmla="*/ 3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0" h="133">
                  <a:moveTo>
                    <a:pt x="43" y="27"/>
                  </a:moveTo>
                  <a:cubicBezTo>
                    <a:pt x="44" y="27"/>
                    <a:pt x="50" y="22"/>
                    <a:pt x="50" y="22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2"/>
                    <a:pt x="62" y="12"/>
                  </a:cubicBezTo>
                  <a:cubicBezTo>
                    <a:pt x="65" y="12"/>
                    <a:pt x="74" y="10"/>
                    <a:pt x="74" y="10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5"/>
                    <a:pt x="73" y="1"/>
                    <a:pt x="73" y="1"/>
                  </a:cubicBezTo>
                  <a:cubicBezTo>
                    <a:pt x="74" y="0"/>
                    <a:pt x="78" y="0"/>
                    <a:pt x="80" y="0"/>
                  </a:cubicBezTo>
                  <a:cubicBezTo>
                    <a:pt x="82" y="1"/>
                    <a:pt x="84" y="2"/>
                    <a:pt x="85" y="3"/>
                  </a:cubicBezTo>
                  <a:cubicBezTo>
                    <a:pt x="85" y="4"/>
                    <a:pt x="85" y="3"/>
                    <a:pt x="85" y="5"/>
                  </a:cubicBezTo>
                  <a:cubicBezTo>
                    <a:pt x="85" y="7"/>
                    <a:pt x="85" y="9"/>
                    <a:pt x="85" y="9"/>
                  </a:cubicBezTo>
                  <a:cubicBezTo>
                    <a:pt x="85" y="9"/>
                    <a:pt x="86" y="10"/>
                    <a:pt x="87" y="11"/>
                  </a:cubicBezTo>
                  <a:cubicBezTo>
                    <a:pt x="89" y="11"/>
                    <a:pt x="91" y="13"/>
                    <a:pt x="91" y="12"/>
                  </a:cubicBezTo>
                  <a:cubicBezTo>
                    <a:pt x="91" y="12"/>
                    <a:pt x="92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2"/>
                    <a:pt x="94" y="11"/>
                    <a:pt x="95" y="11"/>
                  </a:cubicBezTo>
                  <a:cubicBezTo>
                    <a:pt x="96" y="11"/>
                    <a:pt x="100" y="9"/>
                    <a:pt x="100" y="9"/>
                  </a:cubicBezTo>
                  <a:cubicBezTo>
                    <a:pt x="100" y="9"/>
                    <a:pt x="99" y="6"/>
                    <a:pt x="99" y="6"/>
                  </a:cubicBezTo>
                  <a:cubicBezTo>
                    <a:pt x="99" y="5"/>
                    <a:pt x="99" y="4"/>
                    <a:pt x="99" y="3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3" y="3"/>
                    <a:pt x="103" y="3"/>
                  </a:cubicBezTo>
                  <a:cubicBezTo>
                    <a:pt x="103" y="3"/>
                    <a:pt x="105" y="4"/>
                    <a:pt x="106" y="4"/>
                  </a:cubicBezTo>
                  <a:cubicBezTo>
                    <a:pt x="108" y="4"/>
                    <a:pt x="107" y="6"/>
                    <a:pt x="107" y="6"/>
                  </a:cubicBezTo>
                  <a:cubicBezTo>
                    <a:pt x="107" y="6"/>
                    <a:pt x="108" y="9"/>
                    <a:pt x="110" y="10"/>
                  </a:cubicBezTo>
                  <a:cubicBezTo>
                    <a:pt x="112" y="11"/>
                    <a:pt x="112" y="12"/>
                    <a:pt x="112" y="13"/>
                  </a:cubicBezTo>
                  <a:cubicBezTo>
                    <a:pt x="113" y="13"/>
                    <a:pt x="115" y="13"/>
                    <a:pt x="115" y="13"/>
                  </a:cubicBezTo>
                  <a:cubicBezTo>
                    <a:pt x="118" y="12"/>
                    <a:pt x="118" y="12"/>
                    <a:pt x="118" y="12"/>
                  </a:cubicBezTo>
                  <a:cubicBezTo>
                    <a:pt x="118" y="12"/>
                    <a:pt x="120" y="13"/>
                    <a:pt x="121" y="15"/>
                  </a:cubicBezTo>
                  <a:cubicBezTo>
                    <a:pt x="121" y="16"/>
                    <a:pt x="124" y="16"/>
                    <a:pt x="125" y="15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7" y="16"/>
                    <a:pt x="127" y="16"/>
                    <a:pt x="127" y="16"/>
                  </a:cubicBezTo>
                  <a:cubicBezTo>
                    <a:pt x="127" y="16"/>
                    <a:pt x="129" y="20"/>
                    <a:pt x="132" y="17"/>
                  </a:cubicBezTo>
                  <a:cubicBezTo>
                    <a:pt x="135" y="14"/>
                    <a:pt x="133" y="17"/>
                    <a:pt x="133" y="17"/>
                  </a:cubicBezTo>
                  <a:cubicBezTo>
                    <a:pt x="133" y="17"/>
                    <a:pt x="135" y="20"/>
                    <a:pt x="136" y="2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42" y="18"/>
                    <a:pt x="142" y="18"/>
                    <a:pt x="142" y="1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8" y="17"/>
                    <a:pt x="147" y="22"/>
                  </a:cubicBezTo>
                  <a:cubicBezTo>
                    <a:pt x="147" y="26"/>
                    <a:pt x="146" y="25"/>
                    <a:pt x="146" y="25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31"/>
                    <a:pt x="145" y="31"/>
                    <a:pt x="146" y="31"/>
                  </a:cubicBezTo>
                  <a:cubicBezTo>
                    <a:pt x="147" y="31"/>
                    <a:pt x="148" y="35"/>
                    <a:pt x="148" y="35"/>
                  </a:cubicBezTo>
                  <a:cubicBezTo>
                    <a:pt x="151" y="36"/>
                    <a:pt x="151" y="36"/>
                    <a:pt x="151" y="36"/>
                  </a:cubicBezTo>
                  <a:cubicBezTo>
                    <a:pt x="151" y="36"/>
                    <a:pt x="152" y="37"/>
                    <a:pt x="154" y="38"/>
                  </a:cubicBezTo>
                  <a:cubicBezTo>
                    <a:pt x="155" y="39"/>
                    <a:pt x="156" y="41"/>
                    <a:pt x="156" y="41"/>
                  </a:cubicBezTo>
                  <a:cubicBezTo>
                    <a:pt x="156" y="41"/>
                    <a:pt x="157" y="45"/>
                    <a:pt x="158" y="46"/>
                  </a:cubicBezTo>
                  <a:cubicBezTo>
                    <a:pt x="158" y="48"/>
                    <a:pt x="164" y="44"/>
                    <a:pt x="164" y="44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71" y="37"/>
                    <a:pt x="171" y="37"/>
                    <a:pt x="171" y="37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7" y="27"/>
                    <a:pt x="167" y="27"/>
                    <a:pt x="167" y="27"/>
                  </a:cubicBezTo>
                  <a:cubicBezTo>
                    <a:pt x="167" y="27"/>
                    <a:pt x="171" y="28"/>
                    <a:pt x="172" y="27"/>
                  </a:cubicBezTo>
                  <a:cubicBezTo>
                    <a:pt x="173" y="27"/>
                    <a:pt x="176" y="28"/>
                    <a:pt x="176" y="28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33"/>
                    <a:pt x="190" y="32"/>
                    <a:pt x="192" y="32"/>
                  </a:cubicBezTo>
                  <a:cubicBezTo>
                    <a:pt x="194" y="31"/>
                    <a:pt x="194" y="29"/>
                    <a:pt x="194" y="29"/>
                  </a:cubicBezTo>
                  <a:cubicBezTo>
                    <a:pt x="194" y="29"/>
                    <a:pt x="195" y="30"/>
                    <a:pt x="197" y="32"/>
                  </a:cubicBezTo>
                  <a:cubicBezTo>
                    <a:pt x="198" y="35"/>
                    <a:pt x="196" y="34"/>
                    <a:pt x="196" y="35"/>
                  </a:cubicBezTo>
                  <a:cubicBezTo>
                    <a:pt x="195" y="36"/>
                    <a:pt x="193" y="39"/>
                    <a:pt x="193" y="39"/>
                  </a:cubicBezTo>
                  <a:cubicBezTo>
                    <a:pt x="193" y="39"/>
                    <a:pt x="194" y="41"/>
                    <a:pt x="196" y="41"/>
                  </a:cubicBezTo>
                  <a:cubicBezTo>
                    <a:pt x="197" y="41"/>
                    <a:pt x="196" y="42"/>
                    <a:pt x="198" y="44"/>
                  </a:cubicBezTo>
                  <a:cubicBezTo>
                    <a:pt x="199" y="45"/>
                    <a:pt x="203" y="46"/>
                    <a:pt x="203" y="46"/>
                  </a:cubicBezTo>
                  <a:cubicBezTo>
                    <a:pt x="206" y="46"/>
                    <a:pt x="206" y="46"/>
                    <a:pt x="206" y="46"/>
                  </a:cubicBezTo>
                  <a:cubicBezTo>
                    <a:pt x="209" y="43"/>
                    <a:pt x="209" y="43"/>
                    <a:pt x="209" y="43"/>
                  </a:cubicBezTo>
                  <a:cubicBezTo>
                    <a:pt x="209" y="43"/>
                    <a:pt x="212" y="44"/>
                    <a:pt x="213" y="45"/>
                  </a:cubicBezTo>
                  <a:cubicBezTo>
                    <a:pt x="214" y="46"/>
                    <a:pt x="219" y="48"/>
                    <a:pt x="219" y="48"/>
                  </a:cubicBezTo>
                  <a:cubicBezTo>
                    <a:pt x="227" y="46"/>
                    <a:pt x="227" y="46"/>
                    <a:pt x="227" y="46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4"/>
                    <a:pt x="230" y="54"/>
                    <a:pt x="232" y="57"/>
                  </a:cubicBezTo>
                  <a:cubicBezTo>
                    <a:pt x="234" y="59"/>
                    <a:pt x="233" y="57"/>
                    <a:pt x="233" y="57"/>
                  </a:cubicBezTo>
                  <a:cubicBezTo>
                    <a:pt x="233" y="57"/>
                    <a:pt x="237" y="59"/>
                    <a:pt x="237" y="60"/>
                  </a:cubicBezTo>
                  <a:cubicBezTo>
                    <a:pt x="237" y="62"/>
                    <a:pt x="238" y="64"/>
                    <a:pt x="238" y="64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39" y="68"/>
                    <a:pt x="237" y="68"/>
                    <a:pt x="236" y="68"/>
                  </a:cubicBezTo>
                  <a:cubicBezTo>
                    <a:pt x="236" y="68"/>
                    <a:pt x="235" y="69"/>
                    <a:pt x="234" y="69"/>
                  </a:cubicBezTo>
                  <a:cubicBezTo>
                    <a:pt x="233" y="69"/>
                    <a:pt x="232" y="69"/>
                    <a:pt x="232" y="69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5" y="74"/>
                    <a:pt x="225" y="74"/>
                    <a:pt x="225" y="74"/>
                  </a:cubicBezTo>
                  <a:cubicBezTo>
                    <a:pt x="223" y="78"/>
                    <a:pt x="223" y="78"/>
                    <a:pt x="223" y="78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0" y="83"/>
                    <a:pt x="220" y="83"/>
                    <a:pt x="220" y="83"/>
                  </a:cubicBezTo>
                  <a:cubicBezTo>
                    <a:pt x="220" y="83"/>
                    <a:pt x="217" y="85"/>
                    <a:pt x="216" y="85"/>
                  </a:cubicBezTo>
                  <a:cubicBezTo>
                    <a:pt x="215" y="85"/>
                    <a:pt x="215" y="89"/>
                    <a:pt x="215" y="89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5" y="97"/>
                    <a:pt x="215" y="97"/>
                    <a:pt x="215" y="97"/>
                  </a:cubicBezTo>
                  <a:cubicBezTo>
                    <a:pt x="210" y="99"/>
                    <a:pt x="210" y="99"/>
                    <a:pt x="210" y="99"/>
                  </a:cubicBezTo>
                  <a:cubicBezTo>
                    <a:pt x="209" y="102"/>
                    <a:pt x="209" y="102"/>
                    <a:pt x="209" y="102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4"/>
                    <a:pt x="206" y="105"/>
                    <a:pt x="206" y="105"/>
                  </a:cubicBezTo>
                  <a:cubicBezTo>
                    <a:pt x="205" y="104"/>
                    <a:pt x="205" y="107"/>
                    <a:pt x="205" y="107"/>
                  </a:cubicBezTo>
                  <a:cubicBezTo>
                    <a:pt x="203" y="109"/>
                    <a:pt x="203" y="109"/>
                    <a:pt x="203" y="109"/>
                  </a:cubicBezTo>
                  <a:cubicBezTo>
                    <a:pt x="202" y="109"/>
                    <a:pt x="202" y="109"/>
                    <a:pt x="202" y="109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200" y="110"/>
                    <a:pt x="199" y="111"/>
                    <a:pt x="198" y="111"/>
                  </a:cubicBezTo>
                  <a:cubicBezTo>
                    <a:pt x="198" y="112"/>
                    <a:pt x="197" y="111"/>
                    <a:pt x="197" y="111"/>
                  </a:cubicBezTo>
                  <a:cubicBezTo>
                    <a:pt x="197" y="111"/>
                    <a:pt x="195" y="110"/>
                    <a:pt x="194" y="110"/>
                  </a:cubicBezTo>
                  <a:cubicBezTo>
                    <a:pt x="194" y="110"/>
                    <a:pt x="194" y="111"/>
                    <a:pt x="193" y="111"/>
                  </a:cubicBezTo>
                  <a:cubicBezTo>
                    <a:pt x="193" y="111"/>
                    <a:pt x="193" y="111"/>
                    <a:pt x="192" y="112"/>
                  </a:cubicBezTo>
                  <a:cubicBezTo>
                    <a:pt x="192" y="112"/>
                    <a:pt x="191" y="111"/>
                    <a:pt x="190" y="111"/>
                  </a:cubicBezTo>
                  <a:cubicBezTo>
                    <a:pt x="189" y="111"/>
                    <a:pt x="189" y="110"/>
                    <a:pt x="189" y="110"/>
                  </a:cubicBezTo>
                  <a:cubicBezTo>
                    <a:pt x="188" y="110"/>
                    <a:pt x="187" y="110"/>
                    <a:pt x="187" y="110"/>
                  </a:cubicBezTo>
                  <a:cubicBezTo>
                    <a:pt x="186" y="110"/>
                    <a:pt x="185" y="110"/>
                    <a:pt x="185" y="110"/>
                  </a:cubicBezTo>
                  <a:cubicBezTo>
                    <a:pt x="185" y="110"/>
                    <a:pt x="184" y="111"/>
                    <a:pt x="184" y="111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3"/>
                    <a:pt x="182" y="114"/>
                  </a:cubicBezTo>
                  <a:cubicBezTo>
                    <a:pt x="182" y="114"/>
                    <a:pt x="182" y="115"/>
                    <a:pt x="181" y="115"/>
                  </a:cubicBezTo>
                  <a:cubicBezTo>
                    <a:pt x="181" y="115"/>
                    <a:pt x="180" y="117"/>
                    <a:pt x="180" y="117"/>
                  </a:cubicBezTo>
                  <a:cubicBezTo>
                    <a:pt x="180" y="117"/>
                    <a:pt x="180" y="120"/>
                    <a:pt x="179" y="120"/>
                  </a:cubicBezTo>
                  <a:cubicBezTo>
                    <a:pt x="179" y="120"/>
                    <a:pt x="179" y="121"/>
                    <a:pt x="179" y="121"/>
                  </a:cubicBezTo>
                  <a:cubicBezTo>
                    <a:pt x="179" y="123"/>
                    <a:pt x="179" y="123"/>
                    <a:pt x="179" y="123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77" y="123"/>
                    <a:pt x="177" y="123"/>
                    <a:pt x="177" y="123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117"/>
                    <a:pt x="172" y="118"/>
                    <a:pt x="169" y="118"/>
                  </a:cubicBezTo>
                  <a:cubicBezTo>
                    <a:pt x="166" y="117"/>
                    <a:pt x="164" y="115"/>
                    <a:pt x="163" y="115"/>
                  </a:cubicBezTo>
                  <a:cubicBezTo>
                    <a:pt x="163" y="114"/>
                    <a:pt x="159" y="115"/>
                    <a:pt x="159" y="115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47" y="118"/>
                    <a:pt x="147" y="118"/>
                    <a:pt x="147" y="118"/>
                  </a:cubicBezTo>
                  <a:cubicBezTo>
                    <a:pt x="143" y="116"/>
                    <a:pt x="143" y="116"/>
                    <a:pt x="143" y="116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0" y="112"/>
                    <a:pt x="129" y="112"/>
                  </a:cubicBezTo>
                  <a:cubicBezTo>
                    <a:pt x="128" y="112"/>
                    <a:pt x="124" y="111"/>
                    <a:pt x="124" y="111"/>
                  </a:cubicBezTo>
                  <a:cubicBezTo>
                    <a:pt x="124" y="111"/>
                    <a:pt x="120" y="110"/>
                    <a:pt x="119" y="110"/>
                  </a:cubicBezTo>
                  <a:cubicBezTo>
                    <a:pt x="118" y="110"/>
                    <a:pt x="116" y="110"/>
                    <a:pt x="116" y="110"/>
                  </a:cubicBezTo>
                  <a:cubicBezTo>
                    <a:pt x="111" y="109"/>
                    <a:pt x="111" y="109"/>
                    <a:pt x="111" y="109"/>
                  </a:cubicBezTo>
                  <a:cubicBezTo>
                    <a:pt x="111" y="109"/>
                    <a:pt x="108" y="107"/>
                    <a:pt x="106" y="108"/>
                  </a:cubicBezTo>
                  <a:cubicBezTo>
                    <a:pt x="105" y="108"/>
                    <a:pt x="106" y="111"/>
                    <a:pt x="106" y="111"/>
                  </a:cubicBezTo>
                  <a:cubicBezTo>
                    <a:pt x="106" y="111"/>
                    <a:pt x="105" y="116"/>
                    <a:pt x="106" y="117"/>
                  </a:cubicBezTo>
                  <a:cubicBezTo>
                    <a:pt x="106" y="119"/>
                    <a:pt x="104" y="121"/>
                    <a:pt x="104" y="121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1" y="122"/>
                    <a:pt x="99" y="125"/>
                    <a:pt x="98" y="125"/>
                  </a:cubicBezTo>
                  <a:cubicBezTo>
                    <a:pt x="97" y="125"/>
                    <a:pt x="97" y="131"/>
                    <a:pt x="97" y="131"/>
                  </a:cubicBezTo>
                  <a:cubicBezTo>
                    <a:pt x="93" y="132"/>
                    <a:pt x="93" y="132"/>
                    <a:pt x="93" y="132"/>
                  </a:cubicBezTo>
                  <a:cubicBezTo>
                    <a:pt x="89" y="129"/>
                    <a:pt x="89" y="129"/>
                    <a:pt x="89" y="129"/>
                  </a:cubicBezTo>
                  <a:cubicBezTo>
                    <a:pt x="86" y="131"/>
                    <a:pt x="86" y="131"/>
                    <a:pt x="86" y="131"/>
                  </a:cubicBezTo>
                  <a:cubicBezTo>
                    <a:pt x="85" y="133"/>
                    <a:pt x="85" y="133"/>
                    <a:pt x="85" y="133"/>
                  </a:cubicBezTo>
                  <a:cubicBezTo>
                    <a:pt x="85" y="133"/>
                    <a:pt x="80" y="132"/>
                    <a:pt x="80" y="132"/>
                  </a:cubicBezTo>
                  <a:cubicBezTo>
                    <a:pt x="79" y="132"/>
                    <a:pt x="74" y="131"/>
                    <a:pt x="74" y="131"/>
                  </a:cubicBezTo>
                  <a:cubicBezTo>
                    <a:pt x="74" y="131"/>
                    <a:pt x="71" y="128"/>
                    <a:pt x="70" y="127"/>
                  </a:cubicBezTo>
                  <a:cubicBezTo>
                    <a:pt x="69" y="126"/>
                    <a:pt x="65" y="124"/>
                    <a:pt x="64" y="123"/>
                  </a:cubicBezTo>
                  <a:cubicBezTo>
                    <a:pt x="63" y="123"/>
                    <a:pt x="63" y="122"/>
                    <a:pt x="63" y="122"/>
                  </a:cubicBezTo>
                  <a:cubicBezTo>
                    <a:pt x="61" y="120"/>
                    <a:pt x="62" y="120"/>
                    <a:pt x="60" y="119"/>
                  </a:cubicBezTo>
                  <a:cubicBezTo>
                    <a:pt x="58" y="118"/>
                    <a:pt x="56" y="118"/>
                    <a:pt x="56" y="117"/>
                  </a:cubicBezTo>
                  <a:cubicBezTo>
                    <a:pt x="56" y="116"/>
                    <a:pt x="57" y="114"/>
                    <a:pt x="55" y="114"/>
                  </a:cubicBezTo>
                  <a:cubicBezTo>
                    <a:pt x="52" y="115"/>
                    <a:pt x="51" y="116"/>
                    <a:pt x="50" y="115"/>
                  </a:cubicBezTo>
                  <a:cubicBezTo>
                    <a:pt x="48" y="113"/>
                    <a:pt x="48" y="113"/>
                    <a:pt x="47" y="111"/>
                  </a:cubicBezTo>
                  <a:cubicBezTo>
                    <a:pt x="47" y="109"/>
                    <a:pt x="47" y="107"/>
                    <a:pt x="45" y="107"/>
                  </a:cubicBezTo>
                  <a:cubicBezTo>
                    <a:pt x="43" y="107"/>
                    <a:pt x="42" y="106"/>
                    <a:pt x="42" y="106"/>
                  </a:cubicBezTo>
                  <a:cubicBezTo>
                    <a:pt x="42" y="106"/>
                    <a:pt x="41" y="107"/>
                    <a:pt x="40" y="105"/>
                  </a:cubicBezTo>
                  <a:cubicBezTo>
                    <a:pt x="39" y="102"/>
                    <a:pt x="42" y="104"/>
                    <a:pt x="39" y="100"/>
                  </a:cubicBezTo>
                  <a:cubicBezTo>
                    <a:pt x="35" y="97"/>
                    <a:pt x="36" y="98"/>
                    <a:pt x="34" y="96"/>
                  </a:cubicBezTo>
                  <a:cubicBezTo>
                    <a:pt x="32" y="94"/>
                    <a:pt x="26" y="96"/>
                    <a:pt x="26" y="96"/>
                  </a:cubicBezTo>
                  <a:cubicBezTo>
                    <a:pt x="26" y="96"/>
                    <a:pt x="26" y="95"/>
                    <a:pt x="24" y="93"/>
                  </a:cubicBezTo>
                  <a:cubicBezTo>
                    <a:pt x="22" y="91"/>
                    <a:pt x="23" y="92"/>
                    <a:pt x="21" y="90"/>
                  </a:cubicBezTo>
                  <a:cubicBezTo>
                    <a:pt x="19" y="87"/>
                    <a:pt x="19" y="88"/>
                    <a:pt x="19" y="85"/>
                  </a:cubicBezTo>
                  <a:cubicBezTo>
                    <a:pt x="18" y="82"/>
                    <a:pt x="19" y="81"/>
                    <a:pt x="17" y="79"/>
                  </a:cubicBezTo>
                  <a:cubicBezTo>
                    <a:pt x="15" y="77"/>
                    <a:pt x="14" y="75"/>
                    <a:pt x="14" y="75"/>
                  </a:cubicBezTo>
                  <a:cubicBezTo>
                    <a:pt x="14" y="75"/>
                    <a:pt x="12" y="73"/>
                    <a:pt x="14" y="70"/>
                  </a:cubicBezTo>
                  <a:cubicBezTo>
                    <a:pt x="16" y="68"/>
                    <a:pt x="16" y="68"/>
                    <a:pt x="16" y="66"/>
                  </a:cubicBezTo>
                  <a:cubicBezTo>
                    <a:pt x="16" y="65"/>
                    <a:pt x="17" y="63"/>
                    <a:pt x="14" y="61"/>
                  </a:cubicBezTo>
                  <a:cubicBezTo>
                    <a:pt x="11" y="59"/>
                    <a:pt x="11" y="59"/>
                    <a:pt x="8" y="57"/>
                  </a:cubicBezTo>
                  <a:cubicBezTo>
                    <a:pt x="6" y="56"/>
                    <a:pt x="5" y="56"/>
                    <a:pt x="4" y="55"/>
                  </a:cubicBezTo>
                  <a:cubicBezTo>
                    <a:pt x="3" y="54"/>
                    <a:pt x="1" y="47"/>
                    <a:pt x="1" y="47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4" y="40"/>
                    <a:pt x="17" y="40"/>
                  </a:cubicBezTo>
                  <a:cubicBezTo>
                    <a:pt x="19" y="40"/>
                    <a:pt x="22" y="38"/>
                    <a:pt x="23" y="38"/>
                  </a:cubicBezTo>
                  <a:cubicBezTo>
                    <a:pt x="25" y="38"/>
                    <a:pt x="28" y="39"/>
                    <a:pt x="29" y="39"/>
                  </a:cubicBezTo>
                  <a:cubicBezTo>
                    <a:pt x="31" y="38"/>
                    <a:pt x="32" y="38"/>
                    <a:pt x="32" y="36"/>
                  </a:cubicBezTo>
                  <a:cubicBezTo>
                    <a:pt x="33" y="35"/>
                    <a:pt x="31" y="33"/>
                    <a:pt x="35" y="32"/>
                  </a:cubicBezTo>
                  <a:cubicBezTo>
                    <a:pt x="38" y="30"/>
                    <a:pt x="39" y="30"/>
                    <a:pt x="39" y="30"/>
                  </a:cubicBezTo>
                  <a:lnTo>
                    <a:pt x="43" y="2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2" name="Freeform 33"/>
            <p:cNvSpPr>
              <a:spLocks noEditPoints="1"/>
            </p:cNvSpPr>
            <p:nvPr/>
          </p:nvSpPr>
          <p:spPr bwMode="auto">
            <a:xfrm>
              <a:off x="7687686" y="3123231"/>
              <a:ext cx="662956" cy="236523"/>
            </a:xfrm>
            <a:custGeom>
              <a:avLst/>
              <a:gdLst>
                <a:gd name="T0" fmla="*/ 233 w 291"/>
                <a:gd name="T1" fmla="*/ 67 h 107"/>
                <a:gd name="T2" fmla="*/ 238 w 291"/>
                <a:gd name="T3" fmla="*/ 67 h 107"/>
                <a:gd name="T4" fmla="*/ 239 w 291"/>
                <a:gd name="T5" fmla="*/ 67 h 107"/>
                <a:gd name="T6" fmla="*/ 240 w 291"/>
                <a:gd name="T7" fmla="*/ 67 h 107"/>
                <a:gd name="T8" fmla="*/ 240 w 291"/>
                <a:gd name="T9" fmla="*/ 68 h 107"/>
                <a:gd name="T10" fmla="*/ 241 w 291"/>
                <a:gd name="T11" fmla="*/ 68 h 107"/>
                <a:gd name="T12" fmla="*/ 242 w 291"/>
                <a:gd name="T13" fmla="*/ 67 h 107"/>
                <a:gd name="T14" fmla="*/ 243 w 291"/>
                <a:gd name="T15" fmla="*/ 67 h 107"/>
                <a:gd name="T16" fmla="*/ 244 w 291"/>
                <a:gd name="T17" fmla="*/ 67 h 107"/>
                <a:gd name="T18" fmla="*/ 245 w 291"/>
                <a:gd name="T19" fmla="*/ 67 h 107"/>
                <a:gd name="T20" fmla="*/ 247 w 291"/>
                <a:gd name="T21" fmla="*/ 67 h 107"/>
                <a:gd name="T22" fmla="*/ 248 w 291"/>
                <a:gd name="T23" fmla="*/ 67 h 107"/>
                <a:gd name="T24" fmla="*/ 249 w 291"/>
                <a:gd name="T25" fmla="*/ 66 h 107"/>
                <a:gd name="T26" fmla="*/ 250 w 291"/>
                <a:gd name="T27" fmla="*/ 66 h 107"/>
                <a:gd name="T28" fmla="*/ 250 w 291"/>
                <a:gd name="T29" fmla="*/ 66 h 107"/>
                <a:gd name="T30" fmla="*/ 267 w 291"/>
                <a:gd name="T31" fmla="*/ 71 h 107"/>
                <a:gd name="T32" fmla="*/ 268 w 291"/>
                <a:gd name="T33" fmla="*/ 71 h 107"/>
                <a:gd name="T34" fmla="*/ 268 w 291"/>
                <a:gd name="T35" fmla="*/ 71 h 107"/>
                <a:gd name="T36" fmla="*/ 268 w 291"/>
                <a:gd name="T37" fmla="*/ 71 h 107"/>
                <a:gd name="T38" fmla="*/ 233 w 291"/>
                <a:gd name="T39" fmla="*/ 67 h 107"/>
                <a:gd name="T40" fmla="*/ 269 w 291"/>
                <a:gd name="T41" fmla="*/ 71 h 107"/>
                <a:gd name="T42" fmla="*/ 269 w 291"/>
                <a:gd name="T43" fmla="*/ 71 h 107"/>
                <a:gd name="T44" fmla="*/ 270 w 291"/>
                <a:gd name="T45" fmla="*/ 71 h 107"/>
                <a:gd name="T46" fmla="*/ 270 w 291"/>
                <a:gd name="T47" fmla="*/ 70 h 107"/>
                <a:gd name="T48" fmla="*/ 271 w 291"/>
                <a:gd name="T49" fmla="*/ 70 h 107"/>
                <a:gd name="T50" fmla="*/ 271 w 291"/>
                <a:gd name="T51" fmla="*/ 70 h 107"/>
                <a:gd name="T52" fmla="*/ 271 w 291"/>
                <a:gd name="T53" fmla="*/ 70 h 107"/>
                <a:gd name="T54" fmla="*/ 272 w 291"/>
                <a:gd name="T55" fmla="*/ 69 h 107"/>
                <a:gd name="T56" fmla="*/ 272 w 291"/>
                <a:gd name="T57" fmla="*/ 69 h 107"/>
                <a:gd name="T58" fmla="*/ 273 w 291"/>
                <a:gd name="T59" fmla="*/ 69 h 107"/>
                <a:gd name="T60" fmla="*/ 273 w 291"/>
                <a:gd name="T61" fmla="*/ 69 h 107"/>
                <a:gd name="T62" fmla="*/ 273 w 291"/>
                <a:gd name="T63" fmla="*/ 69 h 107"/>
                <a:gd name="T64" fmla="*/ 273 w 291"/>
                <a:gd name="T65" fmla="*/ 69 h 107"/>
                <a:gd name="T66" fmla="*/ 274 w 291"/>
                <a:gd name="T67" fmla="*/ 69 h 107"/>
                <a:gd name="T68" fmla="*/ 274 w 291"/>
                <a:gd name="T69" fmla="*/ 69 h 107"/>
                <a:gd name="T70" fmla="*/ 274 w 291"/>
                <a:gd name="T71" fmla="*/ 69 h 107"/>
                <a:gd name="T72" fmla="*/ 275 w 291"/>
                <a:gd name="T73" fmla="*/ 69 h 107"/>
                <a:gd name="T74" fmla="*/ 289 w 291"/>
                <a:gd name="T75" fmla="*/ 72 h 107"/>
                <a:gd name="T76" fmla="*/ 272 w 291"/>
                <a:gd name="T77" fmla="*/ 47 h 107"/>
                <a:gd name="T78" fmla="*/ 266 w 291"/>
                <a:gd name="T79" fmla="*/ 27 h 107"/>
                <a:gd name="T80" fmla="*/ 235 w 291"/>
                <a:gd name="T81" fmla="*/ 11 h 107"/>
                <a:gd name="T82" fmla="*/ 197 w 291"/>
                <a:gd name="T83" fmla="*/ 0 h 107"/>
                <a:gd name="T84" fmla="*/ 173 w 291"/>
                <a:gd name="T85" fmla="*/ 17 h 107"/>
                <a:gd name="T86" fmla="*/ 157 w 291"/>
                <a:gd name="T87" fmla="*/ 16 h 107"/>
                <a:gd name="T88" fmla="*/ 111 w 291"/>
                <a:gd name="T89" fmla="*/ 2 h 107"/>
                <a:gd name="T90" fmla="*/ 68 w 291"/>
                <a:gd name="T91" fmla="*/ 11 h 107"/>
                <a:gd name="T92" fmla="*/ 40 w 291"/>
                <a:gd name="T93" fmla="*/ 10 h 107"/>
                <a:gd name="T94" fmla="*/ 1 w 291"/>
                <a:gd name="T95" fmla="*/ 10 h 107"/>
                <a:gd name="T96" fmla="*/ 18 w 291"/>
                <a:gd name="T97" fmla="*/ 27 h 107"/>
                <a:gd name="T98" fmla="*/ 44 w 291"/>
                <a:gd name="T99" fmla="*/ 31 h 107"/>
                <a:gd name="T100" fmla="*/ 70 w 291"/>
                <a:gd name="T101" fmla="*/ 48 h 107"/>
                <a:gd name="T102" fmla="*/ 83 w 291"/>
                <a:gd name="T103" fmla="*/ 100 h 107"/>
                <a:gd name="T104" fmla="*/ 124 w 291"/>
                <a:gd name="T105" fmla="*/ 91 h 107"/>
                <a:gd name="T106" fmla="*/ 153 w 291"/>
                <a:gd name="T107" fmla="*/ 102 h 107"/>
                <a:gd name="T108" fmla="*/ 163 w 291"/>
                <a:gd name="T109" fmla="*/ 98 h 107"/>
                <a:gd name="T110" fmla="*/ 184 w 291"/>
                <a:gd name="T111" fmla="*/ 85 h 107"/>
                <a:gd name="T112" fmla="*/ 193 w 291"/>
                <a:gd name="T113" fmla="*/ 79 h 107"/>
                <a:gd name="T114" fmla="*/ 206 w 291"/>
                <a:gd name="T115" fmla="*/ 76 h 107"/>
                <a:gd name="T116" fmla="*/ 215 w 291"/>
                <a:gd name="T117" fmla="*/ 68 h 107"/>
                <a:gd name="T118" fmla="*/ 230 w 291"/>
                <a:gd name="T119" fmla="*/ 6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1" h="107">
                  <a:moveTo>
                    <a:pt x="231" y="69"/>
                  </a:moveTo>
                  <a:cubicBezTo>
                    <a:pt x="232" y="69"/>
                    <a:pt x="232" y="69"/>
                    <a:pt x="232" y="69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1" y="68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5" y="67"/>
                    <a:pt x="237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9" y="67"/>
                    <a:pt x="249" y="67"/>
                    <a:pt x="249" y="67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2" y="70"/>
                    <a:pt x="252" y="70"/>
                    <a:pt x="252" y="70"/>
                  </a:cubicBezTo>
                  <a:cubicBezTo>
                    <a:pt x="252" y="70"/>
                    <a:pt x="263" y="72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31" y="69"/>
                    <a:pt x="231" y="69"/>
                    <a:pt x="231" y="69"/>
                  </a:cubicBezTo>
                  <a:close/>
                  <a:moveTo>
                    <a:pt x="233" y="67"/>
                  </a:move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2" y="70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8" y="70"/>
                  </a:cubicBezTo>
                  <a:cubicBezTo>
                    <a:pt x="280" y="71"/>
                    <a:pt x="283" y="72"/>
                    <a:pt x="285" y="72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0" y="69"/>
                    <a:pt x="290" y="69"/>
                    <a:pt x="290" y="69"/>
                  </a:cubicBezTo>
                  <a:cubicBezTo>
                    <a:pt x="291" y="71"/>
                    <a:pt x="289" y="61"/>
                    <a:pt x="290" y="58"/>
                  </a:cubicBezTo>
                  <a:cubicBezTo>
                    <a:pt x="289" y="57"/>
                    <a:pt x="288" y="56"/>
                    <a:pt x="288" y="55"/>
                  </a:cubicBezTo>
                  <a:cubicBezTo>
                    <a:pt x="287" y="54"/>
                    <a:pt x="282" y="54"/>
                    <a:pt x="282" y="54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5" y="52"/>
                    <a:pt x="275" y="52"/>
                    <a:pt x="275" y="52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69" y="45"/>
                    <a:pt x="269" y="45"/>
                    <a:pt x="269" y="45"/>
                  </a:cubicBezTo>
                  <a:cubicBezTo>
                    <a:pt x="266" y="41"/>
                    <a:pt x="266" y="41"/>
                    <a:pt x="266" y="41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70" y="35"/>
                    <a:pt x="270" y="35"/>
                    <a:pt x="270" y="35"/>
                  </a:cubicBezTo>
                  <a:cubicBezTo>
                    <a:pt x="270" y="35"/>
                    <a:pt x="271" y="35"/>
                    <a:pt x="272" y="33"/>
                  </a:cubicBezTo>
                  <a:cubicBezTo>
                    <a:pt x="274" y="30"/>
                    <a:pt x="272" y="30"/>
                    <a:pt x="272" y="30"/>
                  </a:cubicBezTo>
                  <a:cubicBezTo>
                    <a:pt x="272" y="30"/>
                    <a:pt x="268" y="28"/>
                    <a:pt x="266" y="27"/>
                  </a:cubicBezTo>
                  <a:cubicBezTo>
                    <a:pt x="264" y="26"/>
                    <a:pt x="261" y="29"/>
                    <a:pt x="261" y="29"/>
                  </a:cubicBezTo>
                  <a:cubicBezTo>
                    <a:pt x="255" y="28"/>
                    <a:pt x="255" y="28"/>
                    <a:pt x="255" y="28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39" y="22"/>
                    <a:pt x="239" y="22"/>
                    <a:pt x="239" y="22"/>
                  </a:cubicBezTo>
                  <a:cubicBezTo>
                    <a:pt x="235" y="20"/>
                    <a:pt x="235" y="20"/>
                    <a:pt x="235" y="20"/>
                  </a:cubicBezTo>
                  <a:cubicBezTo>
                    <a:pt x="235" y="20"/>
                    <a:pt x="235" y="12"/>
                    <a:pt x="235" y="11"/>
                  </a:cubicBezTo>
                  <a:cubicBezTo>
                    <a:pt x="235" y="9"/>
                    <a:pt x="235" y="6"/>
                    <a:pt x="235" y="6"/>
                  </a:cubicBezTo>
                  <a:cubicBezTo>
                    <a:pt x="235" y="6"/>
                    <a:pt x="229" y="5"/>
                    <a:pt x="226" y="6"/>
                  </a:cubicBezTo>
                  <a:cubicBezTo>
                    <a:pt x="224" y="7"/>
                    <a:pt x="221" y="6"/>
                    <a:pt x="221" y="6"/>
                  </a:cubicBezTo>
                  <a:cubicBezTo>
                    <a:pt x="221" y="6"/>
                    <a:pt x="213" y="5"/>
                    <a:pt x="212" y="3"/>
                  </a:cubicBezTo>
                  <a:cubicBezTo>
                    <a:pt x="212" y="1"/>
                    <a:pt x="212" y="2"/>
                    <a:pt x="211" y="2"/>
                  </a:cubicBezTo>
                  <a:cubicBezTo>
                    <a:pt x="209" y="2"/>
                    <a:pt x="203" y="2"/>
                    <a:pt x="203" y="2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86" y="6"/>
                    <a:pt x="186" y="6"/>
                    <a:pt x="186" y="6"/>
                  </a:cubicBezTo>
                  <a:cubicBezTo>
                    <a:pt x="180" y="9"/>
                    <a:pt x="180" y="9"/>
                    <a:pt x="180" y="9"/>
                  </a:cubicBezTo>
                  <a:cubicBezTo>
                    <a:pt x="175" y="11"/>
                    <a:pt x="175" y="11"/>
                    <a:pt x="175" y="11"/>
                  </a:cubicBezTo>
                  <a:cubicBezTo>
                    <a:pt x="175" y="14"/>
                    <a:pt x="175" y="14"/>
                    <a:pt x="175" y="14"/>
                  </a:cubicBezTo>
                  <a:cubicBezTo>
                    <a:pt x="173" y="17"/>
                    <a:pt x="173" y="17"/>
                    <a:pt x="173" y="17"/>
                  </a:cubicBezTo>
                  <a:cubicBezTo>
                    <a:pt x="173" y="17"/>
                    <a:pt x="170" y="18"/>
                    <a:pt x="168" y="18"/>
                  </a:cubicBezTo>
                  <a:cubicBezTo>
                    <a:pt x="168" y="19"/>
                    <a:pt x="167" y="21"/>
                    <a:pt x="167" y="22"/>
                  </a:cubicBezTo>
                  <a:cubicBezTo>
                    <a:pt x="166" y="23"/>
                    <a:pt x="164" y="23"/>
                    <a:pt x="164" y="23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45" y="12"/>
                    <a:pt x="145" y="12"/>
                    <a:pt x="145" y="12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7"/>
                    <a:pt x="97" y="4"/>
                    <a:pt x="94" y="4"/>
                  </a:cubicBezTo>
                  <a:cubicBezTo>
                    <a:pt x="92" y="5"/>
                    <a:pt x="88" y="6"/>
                    <a:pt x="87" y="7"/>
                  </a:cubicBezTo>
                  <a:cubicBezTo>
                    <a:pt x="86" y="7"/>
                    <a:pt x="84" y="10"/>
                    <a:pt x="83" y="10"/>
                  </a:cubicBezTo>
                  <a:cubicBezTo>
                    <a:pt x="81" y="11"/>
                    <a:pt x="79" y="10"/>
                    <a:pt x="77" y="10"/>
                  </a:cubicBezTo>
                  <a:cubicBezTo>
                    <a:pt x="76" y="11"/>
                    <a:pt x="75" y="12"/>
                    <a:pt x="73" y="12"/>
                  </a:cubicBezTo>
                  <a:cubicBezTo>
                    <a:pt x="71" y="12"/>
                    <a:pt x="70" y="11"/>
                    <a:pt x="68" y="11"/>
                  </a:cubicBezTo>
                  <a:cubicBezTo>
                    <a:pt x="67" y="12"/>
                    <a:pt x="66" y="13"/>
                    <a:pt x="64" y="13"/>
                  </a:cubicBezTo>
                  <a:cubicBezTo>
                    <a:pt x="62" y="13"/>
                    <a:pt x="61" y="11"/>
                    <a:pt x="61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5" y="8"/>
                    <a:pt x="54" y="10"/>
                    <a:pt x="51" y="10"/>
                  </a:cubicBezTo>
                  <a:cubicBezTo>
                    <a:pt x="49" y="9"/>
                    <a:pt x="47" y="8"/>
                    <a:pt x="45" y="9"/>
                  </a:cubicBezTo>
                  <a:cubicBezTo>
                    <a:pt x="43" y="9"/>
                    <a:pt x="40" y="10"/>
                    <a:pt x="40" y="10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0" y="6"/>
                    <a:pt x="6" y="7"/>
                  </a:cubicBezTo>
                  <a:cubicBezTo>
                    <a:pt x="5" y="7"/>
                    <a:pt x="2" y="10"/>
                    <a:pt x="1" y="10"/>
                  </a:cubicBezTo>
                  <a:cubicBezTo>
                    <a:pt x="0" y="11"/>
                    <a:pt x="1" y="11"/>
                    <a:pt x="2" y="14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6" y="30"/>
                    <a:pt x="17" y="29"/>
                  </a:cubicBezTo>
                  <a:cubicBezTo>
                    <a:pt x="18" y="29"/>
                    <a:pt x="17" y="28"/>
                    <a:pt x="18" y="27"/>
                  </a:cubicBezTo>
                  <a:cubicBezTo>
                    <a:pt x="18" y="27"/>
                    <a:pt x="19" y="29"/>
                    <a:pt x="21" y="29"/>
                  </a:cubicBezTo>
                  <a:cubicBezTo>
                    <a:pt x="21" y="29"/>
                    <a:pt x="23" y="28"/>
                    <a:pt x="24" y="28"/>
                  </a:cubicBezTo>
                  <a:cubicBezTo>
                    <a:pt x="26" y="29"/>
                    <a:pt x="27" y="30"/>
                    <a:pt x="28" y="30"/>
                  </a:cubicBezTo>
                  <a:cubicBezTo>
                    <a:pt x="29" y="30"/>
                    <a:pt x="31" y="29"/>
                    <a:pt x="31" y="29"/>
                  </a:cubicBezTo>
                  <a:cubicBezTo>
                    <a:pt x="33" y="28"/>
                    <a:pt x="36" y="27"/>
                    <a:pt x="39" y="30"/>
                  </a:cubicBezTo>
                  <a:cubicBezTo>
                    <a:pt x="41" y="32"/>
                    <a:pt x="40" y="33"/>
                    <a:pt x="42" y="33"/>
                  </a:cubicBezTo>
                  <a:cubicBezTo>
                    <a:pt x="43" y="33"/>
                    <a:pt x="43" y="31"/>
                    <a:pt x="44" y="31"/>
                  </a:cubicBezTo>
                  <a:cubicBezTo>
                    <a:pt x="46" y="31"/>
                    <a:pt x="46" y="32"/>
                    <a:pt x="47" y="33"/>
                  </a:cubicBezTo>
                  <a:cubicBezTo>
                    <a:pt x="49" y="35"/>
                    <a:pt x="49" y="37"/>
                    <a:pt x="51" y="38"/>
                  </a:cubicBezTo>
                  <a:cubicBezTo>
                    <a:pt x="51" y="39"/>
                    <a:pt x="52" y="40"/>
                    <a:pt x="54" y="40"/>
                  </a:cubicBezTo>
                  <a:cubicBezTo>
                    <a:pt x="54" y="40"/>
                    <a:pt x="55" y="39"/>
                    <a:pt x="55" y="39"/>
                  </a:cubicBezTo>
                  <a:cubicBezTo>
                    <a:pt x="57" y="39"/>
                    <a:pt x="59" y="39"/>
                    <a:pt x="60" y="40"/>
                  </a:cubicBezTo>
                  <a:cubicBezTo>
                    <a:pt x="64" y="40"/>
                    <a:pt x="65" y="40"/>
                    <a:pt x="66" y="41"/>
                  </a:cubicBezTo>
                  <a:cubicBezTo>
                    <a:pt x="67" y="43"/>
                    <a:pt x="69" y="46"/>
                    <a:pt x="70" y="48"/>
                  </a:cubicBezTo>
                  <a:cubicBezTo>
                    <a:pt x="71" y="50"/>
                    <a:pt x="72" y="54"/>
                    <a:pt x="73" y="55"/>
                  </a:cubicBezTo>
                  <a:cubicBezTo>
                    <a:pt x="74" y="57"/>
                    <a:pt x="77" y="58"/>
                    <a:pt x="78" y="60"/>
                  </a:cubicBezTo>
                  <a:cubicBezTo>
                    <a:pt x="79" y="61"/>
                    <a:pt x="81" y="67"/>
                    <a:pt x="82" y="69"/>
                  </a:cubicBezTo>
                  <a:cubicBezTo>
                    <a:pt x="82" y="71"/>
                    <a:pt x="85" y="74"/>
                    <a:pt x="86" y="78"/>
                  </a:cubicBezTo>
                  <a:cubicBezTo>
                    <a:pt x="88" y="82"/>
                    <a:pt x="88" y="85"/>
                    <a:pt x="88" y="85"/>
                  </a:cubicBezTo>
                  <a:cubicBezTo>
                    <a:pt x="88" y="89"/>
                    <a:pt x="88" y="89"/>
                    <a:pt x="88" y="89"/>
                  </a:cubicBezTo>
                  <a:cubicBezTo>
                    <a:pt x="88" y="89"/>
                    <a:pt x="85" y="98"/>
                    <a:pt x="83" y="100"/>
                  </a:cubicBezTo>
                  <a:cubicBezTo>
                    <a:pt x="81" y="102"/>
                    <a:pt x="84" y="105"/>
                    <a:pt x="87" y="106"/>
                  </a:cubicBezTo>
                  <a:cubicBezTo>
                    <a:pt x="90" y="107"/>
                    <a:pt x="98" y="103"/>
                    <a:pt x="98" y="103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8" y="100"/>
                    <a:pt x="120" y="99"/>
                    <a:pt x="122" y="98"/>
                  </a:cubicBezTo>
                  <a:cubicBezTo>
                    <a:pt x="125" y="96"/>
                    <a:pt x="125" y="94"/>
                    <a:pt x="125" y="94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30" y="88"/>
                    <a:pt x="133" y="87"/>
                  </a:cubicBezTo>
                  <a:cubicBezTo>
                    <a:pt x="135" y="86"/>
                    <a:pt x="137" y="88"/>
                    <a:pt x="137" y="88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9" y="96"/>
                    <a:pt x="149" y="96"/>
                    <a:pt x="149" y="96"/>
                  </a:cubicBezTo>
                  <a:cubicBezTo>
                    <a:pt x="149" y="96"/>
                    <a:pt x="152" y="99"/>
                    <a:pt x="153" y="100"/>
                  </a:cubicBezTo>
                  <a:cubicBezTo>
                    <a:pt x="153" y="102"/>
                    <a:pt x="153" y="102"/>
                    <a:pt x="153" y="102"/>
                  </a:cubicBezTo>
                  <a:cubicBezTo>
                    <a:pt x="159" y="102"/>
                    <a:pt x="159" y="102"/>
                    <a:pt x="159" y="102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69" y="103"/>
                    <a:pt x="169" y="103"/>
                    <a:pt x="169" y="103"/>
                  </a:cubicBezTo>
                  <a:cubicBezTo>
                    <a:pt x="174" y="101"/>
                    <a:pt x="174" y="101"/>
                    <a:pt x="174" y="101"/>
                  </a:cubicBezTo>
                  <a:cubicBezTo>
                    <a:pt x="173" y="100"/>
                    <a:pt x="169" y="99"/>
                    <a:pt x="169" y="99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3" y="98"/>
                    <a:pt x="163" y="98"/>
                    <a:pt x="163" y="98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7" y="93"/>
                    <a:pt x="168" y="92"/>
                  </a:cubicBezTo>
                  <a:cubicBezTo>
                    <a:pt x="170" y="92"/>
                    <a:pt x="176" y="90"/>
                    <a:pt x="176" y="90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8"/>
                    <a:pt x="180" y="86"/>
                    <a:pt x="180" y="86"/>
                  </a:cubicBezTo>
                  <a:cubicBezTo>
                    <a:pt x="181" y="86"/>
                    <a:pt x="183" y="86"/>
                    <a:pt x="184" y="85"/>
                  </a:cubicBezTo>
                  <a:cubicBezTo>
                    <a:pt x="184" y="85"/>
                    <a:pt x="185" y="84"/>
                    <a:pt x="185" y="84"/>
                  </a:cubicBezTo>
                  <a:cubicBezTo>
                    <a:pt x="185" y="84"/>
                    <a:pt x="185" y="83"/>
                    <a:pt x="186" y="83"/>
                  </a:cubicBezTo>
                  <a:cubicBezTo>
                    <a:pt x="186" y="83"/>
                    <a:pt x="187" y="83"/>
                    <a:pt x="188" y="82"/>
                  </a:cubicBezTo>
                  <a:cubicBezTo>
                    <a:pt x="189" y="82"/>
                    <a:pt x="189" y="82"/>
                    <a:pt x="190" y="81"/>
                  </a:cubicBezTo>
                  <a:cubicBezTo>
                    <a:pt x="190" y="81"/>
                    <a:pt x="191" y="78"/>
                    <a:pt x="191" y="78"/>
                  </a:cubicBezTo>
                  <a:cubicBezTo>
                    <a:pt x="191" y="78"/>
                    <a:pt x="191" y="78"/>
                    <a:pt x="191" y="78"/>
                  </a:cubicBezTo>
                  <a:cubicBezTo>
                    <a:pt x="192" y="78"/>
                    <a:pt x="193" y="79"/>
                    <a:pt x="193" y="79"/>
                  </a:cubicBezTo>
                  <a:cubicBezTo>
                    <a:pt x="193" y="79"/>
                    <a:pt x="195" y="79"/>
                    <a:pt x="196" y="79"/>
                  </a:cubicBezTo>
                  <a:cubicBezTo>
                    <a:pt x="196" y="79"/>
                    <a:pt x="198" y="78"/>
                    <a:pt x="198" y="78"/>
                  </a:cubicBezTo>
                  <a:cubicBezTo>
                    <a:pt x="198" y="78"/>
                    <a:pt x="198" y="77"/>
                    <a:pt x="199" y="77"/>
                  </a:cubicBezTo>
                  <a:cubicBezTo>
                    <a:pt x="200" y="77"/>
                    <a:pt x="201" y="77"/>
                    <a:pt x="202" y="77"/>
                  </a:cubicBezTo>
                  <a:cubicBezTo>
                    <a:pt x="202" y="77"/>
                    <a:pt x="204" y="77"/>
                    <a:pt x="204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5" y="75"/>
                    <a:pt x="206" y="76"/>
                  </a:cubicBezTo>
                  <a:cubicBezTo>
                    <a:pt x="207" y="76"/>
                    <a:pt x="206" y="77"/>
                    <a:pt x="207" y="76"/>
                  </a:cubicBezTo>
                  <a:cubicBezTo>
                    <a:pt x="208" y="75"/>
                    <a:pt x="209" y="73"/>
                    <a:pt x="209" y="73"/>
                  </a:cubicBezTo>
                  <a:cubicBezTo>
                    <a:pt x="209" y="73"/>
                    <a:pt x="208" y="73"/>
                    <a:pt x="210" y="73"/>
                  </a:cubicBezTo>
                  <a:cubicBezTo>
                    <a:pt x="212" y="73"/>
                    <a:pt x="212" y="73"/>
                    <a:pt x="214" y="73"/>
                  </a:cubicBezTo>
                  <a:cubicBezTo>
                    <a:pt x="215" y="73"/>
                    <a:pt x="217" y="72"/>
                    <a:pt x="217" y="72"/>
                  </a:cubicBezTo>
                  <a:cubicBezTo>
                    <a:pt x="218" y="72"/>
                    <a:pt x="219" y="71"/>
                    <a:pt x="219" y="71"/>
                  </a:cubicBezTo>
                  <a:cubicBezTo>
                    <a:pt x="219" y="70"/>
                    <a:pt x="215" y="68"/>
                    <a:pt x="215" y="68"/>
                  </a:cubicBezTo>
                  <a:cubicBezTo>
                    <a:pt x="215" y="68"/>
                    <a:pt x="213" y="67"/>
                    <a:pt x="216" y="67"/>
                  </a:cubicBezTo>
                  <a:cubicBezTo>
                    <a:pt x="219" y="68"/>
                    <a:pt x="220" y="68"/>
                    <a:pt x="220" y="68"/>
                  </a:cubicBezTo>
                  <a:cubicBezTo>
                    <a:pt x="221" y="68"/>
                    <a:pt x="221" y="67"/>
                    <a:pt x="222" y="67"/>
                  </a:cubicBezTo>
                  <a:cubicBezTo>
                    <a:pt x="223" y="66"/>
                    <a:pt x="224" y="65"/>
                    <a:pt x="224" y="65"/>
                  </a:cubicBezTo>
                  <a:cubicBezTo>
                    <a:pt x="225" y="65"/>
                    <a:pt x="227" y="67"/>
                    <a:pt x="227" y="67"/>
                  </a:cubicBezTo>
                  <a:cubicBezTo>
                    <a:pt x="227" y="69"/>
                    <a:pt x="227" y="69"/>
                    <a:pt x="227" y="69"/>
                  </a:cubicBezTo>
                  <a:cubicBezTo>
                    <a:pt x="230" y="69"/>
                    <a:pt x="230" y="69"/>
                    <a:pt x="230" y="69"/>
                  </a:cubicBezTo>
                  <a:cubicBezTo>
                    <a:pt x="230" y="69"/>
                    <a:pt x="231" y="69"/>
                    <a:pt x="231" y="69"/>
                  </a:cubicBezTo>
                  <a:cubicBezTo>
                    <a:pt x="269" y="71"/>
                    <a:pt x="269" y="71"/>
                    <a:pt x="269" y="71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3" name="Freeform 41"/>
            <p:cNvSpPr>
              <a:spLocks/>
            </p:cNvSpPr>
            <p:nvPr/>
          </p:nvSpPr>
          <p:spPr bwMode="auto">
            <a:xfrm>
              <a:off x="5769181" y="1991757"/>
              <a:ext cx="413386" cy="308971"/>
            </a:xfrm>
            <a:custGeom>
              <a:avLst/>
              <a:gdLst>
                <a:gd name="T0" fmla="*/ 24 w 181"/>
                <a:gd name="T1" fmla="*/ 22 h 140"/>
                <a:gd name="T2" fmla="*/ 34 w 181"/>
                <a:gd name="T3" fmla="*/ 20 h 140"/>
                <a:gd name="T4" fmla="*/ 48 w 181"/>
                <a:gd name="T5" fmla="*/ 17 h 140"/>
                <a:gd name="T6" fmla="*/ 55 w 181"/>
                <a:gd name="T7" fmla="*/ 16 h 140"/>
                <a:gd name="T8" fmla="*/ 62 w 181"/>
                <a:gd name="T9" fmla="*/ 15 h 140"/>
                <a:gd name="T10" fmla="*/ 73 w 181"/>
                <a:gd name="T11" fmla="*/ 13 h 140"/>
                <a:gd name="T12" fmla="*/ 81 w 181"/>
                <a:gd name="T13" fmla="*/ 13 h 140"/>
                <a:gd name="T14" fmla="*/ 92 w 181"/>
                <a:gd name="T15" fmla="*/ 15 h 140"/>
                <a:gd name="T16" fmla="*/ 101 w 181"/>
                <a:gd name="T17" fmla="*/ 12 h 140"/>
                <a:gd name="T18" fmla="*/ 105 w 181"/>
                <a:gd name="T19" fmla="*/ 3 h 140"/>
                <a:gd name="T20" fmla="*/ 112 w 181"/>
                <a:gd name="T21" fmla="*/ 6 h 140"/>
                <a:gd name="T22" fmla="*/ 117 w 181"/>
                <a:gd name="T23" fmla="*/ 10 h 140"/>
                <a:gd name="T24" fmla="*/ 128 w 181"/>
                <a:gd name="T25" fmla="*/ 11 h 140"/>
                <a:gd name="T26" fmla="*/ 135 w 181"/>
                <a:gd name="T27" fmla="*/ 10 h 140"/>
                <a:gd name="T28" fmla="*/ 139 w 181"/>
                <a:gd name="T29" fmla="*/ 14 h 140"/>
                <a:gd name="T30" fmla="*/ 146 w 181"/>
                <a:gd name="T31" fmla="*/ 17 h 140"/>
                <a:gd name="T32" fmla="*/ 153 w 181"/>
                <a:gd name="T33" fmla="*/ 22 h 140"/>
                <a:gd name="T34" fmla="*/ 158 w 181"/>
                <a:gd name="T35" fmla="*/ 27 h 140"/>
                <a:gd name="T36" fmla="*/ 167 w 181"/>
                <a:gd name="T37" fmla="*/ 28 h 140"/>
                <a:gd name="T38" fmla="*/ 170 w 181"/>
                <a:gd name="T39" fmla="*/ 28 h 140"/>
                <a:gd name="T40" fmla="*/ 172 w 181"/>
                <a:gd name="T41" fmla="*/ 37 h 140"/>
                <a:gd name="T42" fmla="*/ 170 w 181"/>
                <a:gd name="T43" fmla="*/ 47 h 140"/>
                <a:gd name="T44" fmla="*/ 180 w 181"/>
                <a:gd name="T45" fmla="*/ 47 h 140"/>
                <a:gd name="T46" fmla="*/ 177 w 181"/>
                <a:gd name="T47" fmla="*/ 53 h 140"/>
                <a:gd name="T48" fmla="*/ 170 w 181"/>
                <a:gd name="T49" fmla="*/ 57 h 140"/>
                <a:gd name="T50" fmla="*/ 167 w 181"/>
                <a:gd name="T51" fmla="*/ 67 h 140"/>
                <a:gd name="T52" fmla="*/ 157 w 181"/>
                <a:gd name="T53" fmla="*/ 74 h 140"/>
                <a:gd name="T54" fmla="*/ 156 w 181"/>
                <a:gd name="T55" fmla="*/ 82 h 140"/>
                <a:gd name="T56" fmla="*/ 158 w 181"/>
                <a:gd name="T57" fmla="*/ 95 h 140"/>
                <a:gd name="T58" fmla="*/ 157 w 181"/>
                <a:gd name="T59" fmla="*/ 104 h 140"/>
                <a:gd name="T60" fmla="*/ 164 w 181"/>
                <a:gd name="T61" fmla="*/ 107 h 140"/>
                <a:gd name="T62" fmla="*/ 157 w 181"/>
                <a:gd name="T63" fmla="*/ 114 h 140"/>
                <a:gd name="T64" fmla="*/ 156 w 181"/>
                <a:gd name="T65" fmla="*/ 108 h 140"/>
                <a:gd name="T66" fmla="*/ 146 w 181"/>
                <a:gd name="T67" fmla="*/ 113 h 140"/>
                <a:gd name="T68" fmla="*/ 144 w 181"/>
                <a:gd name="T69" fmla="*/ 119 h 140"/>
                <a:gd name="T70" fmla="*/ 136 w 181"/>
                <a:gd name="T71" fmla="*/ 121 h 140"/>
                <a:gd name="T72" fmla="*/ 133 w 181"/>
                <a:gd name="T73" fmla="*/ 128 h 140"/>
                <a:gd name="T74" fmla="*/ 122 w 181"/>
                <a:gd name="T75" fmla="*/ 134 h 140"/>
                <a:gd name="T76" fmla="*/ 106 w 181"/>
                <a:gd name="T77" fmla="*/ 137 h 140"/>
                <a:gd name="T78" fmla="*/ 97 w 181"/>
                <a:gd name="T79" fmla="*/ 140 h 140"/>
                <a:gd name="T80" fmla="*/ 93 w 181"/>
                <a:gd name="T81" fmla="*/ 131 h 140"/>
                <a:gd name="T82" fmla="*/ 79 w 181"/>
                <a:gd name="T83" fmla="*/ 124 h 140"/>
                <a:gd name="T84" fmla="*/ 73 w 181"/>
                <a:gd name="T85" fmla="*/ 121 h 140"/>
                <a:gd name="T86" fmla="*/ 69 w 181"/>
                <a:gd name="T87" fmla="*/ 121 h 140"/>
                <a:gd name="T88" fmla="*/ 66 w 181"/>
                <a:gd name="T89" fmla="*/ 107 h 140"/>
                <a:gd name="T90" fmla="*/ 68 w 181"/>
                <a:gd name="T91" fmla="*/ 97 h 140"/>
                <a:gd name="T92" fmla="*/ 61 w 181"/>
                <a:gd name="T93" fmla="*/ 90 h 140"/>
                <a:gd name="T94" fmla="*/ 56 w 181"/>
                <a:gd name="T95" fmla="*/ 86 h 140"/>
                <a:gd name="T96" fmla="*/ 45 w 181"/>
                <a:gd name="T97" fmla="*/ 89 h 140"/>
                <a:gd name="T98" fmla="*/ 31 w 181"/>
                <a:gd name="T99" fmla="*/ 90 h 140"/>
                <a:gd name="T100" fmla="*/ 22 w 181"/>
                <a:gd name="T101" fmla="*/ 86 h 140"/>
                <a:gd name="T102" fmla="*/ 13 w 181"/>
                <a:gd name="T103" fmla="*/ 79 h 140"/>
                <a:gd name="T104" fmla="*/ 11 w 181"/>
                <a:gd name="T105" fmla="*/ 69 h 140"/>
                <a:gd name="T106" fmla="*/ 4 w 181"/>
                <a:gd name="T107" fmla="*/ 60 h 140"/>
                <a:gd name="T108" fmla="*/ 1 w 181"/>
                <a:gd name="T109" fmla="*/ 49 h 140"/>
                <a:gd name="T110" fmla="*/ 1 w 181"/>
                <a:gd name="T111" fmla="*/ 42 h 140"/>
                <a:gd name="T112" fmla="*/ 7 w 181"/>
                <a:gd name="T113" fmla="*/ 35 h 140"/>
                <a:gd name="T114" fmla="*/ 12 w 181"/>
                <a:gd name="T115" fmla="*/ 31 h 140"/>
                <a:gd name="T116" fmla="*/ 18 w 181"/>
                <a:gd name="T117" fmla="*/ 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1" h="140">
                  <a:moveTo>
                    <a:pt x="18" y="26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9" y="18"/>
                    <a:pt x="40" y="18"/>
                  </a:cubicBezTo>
                  <a:cubicBezTo>
                    <a:pt x="41" y="18"/>
                    <a:pt x="48" y="17"/>
                    <a:pt x="48" y="17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4"/>
                    <a:pt x="55" y="15"/>
                    <a:pt x="55" y="16"/>
                  </a:cubicBezTo>
                  <a:cubicBezTo>
                    <a:pt x="56" y="17"/>
                    <a:pt x="59" y="20"/>
                    <a:pt x="60" y="20"/>
                  </a:cubicBezTo>
                  <a:cubicBezTo>
                    <a:pt x="61" y="19"/>
                    <a:pt x="62" y="15"/>
                    <a:pt x="62" y="15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3" y="12"/>
                    <a:pt x="74" y="12"/>
                  </a:cubicBezTo>
                  <a:cubicBezTo>
                    <a:pt x="75" y="13"/>
                    <a:pt x="81" y="13"/>
                    <a:pt x="81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91" y="15"/>
                    <a:pt x="92" y="15"/>
                  </a:cubicBezTo>
                  <a:cubicBezTo>
                    <a:pt x="92" y="14"/>
                    <a:pt x="95" y="10"/>
                    <a:pt x="95" y="10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5" y="3"/>
                    <a:pt x="105" y="3"/>
                  </a:cubicBezTo>
                  <a:cubicBezTo>
                    <a:pt x="106" y="3"/>
                    <a:pt x="110" y="0"/>
                    <a:pt x="110" y="0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6" y="9"/>
                    <a:pt x="116" y="9"/>
                    <a:pt x="116" y="9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21" y="13"/>
                    <a:pt x="121" y="13"/>
                    <a:pt x="121" y="1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9" y="14"/>
                    <a:pt x="139" y="14"/>
                    <a:pt x="139" y="14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6" y="23"/>
                    <a:pt x="156" y="23"/>
                    <a:pt x="156" y="23"/>
                  </a:cubicBezTo>
                  <a:cubicBezTo>
                    <a:pt x="158" y="27"/>
                    <a:pt x="158" y="27"/>
                    <a:pt x="158" y="27"/>
                  </a:cubicBezTo>
                  <a:cubicBezTo>
                    <a:pt x="162" y="27"/>
                    <a:pt x="162" y="27"/>
                    <a:pt x="162" y="27"/>
                  </a:cubicBezTo>
                  <a:cubicBezTo>
                    <a:pt x="167" y="28"/>
                    <a:pt x="167" y="28"/>
                    <a:pt x="167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1" y="28"/>
                    <a:pt x="171" y="28"/>
                    <a:pt x="171" y="2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1" y="51"/>
                    <a:pt x="181" y="51"/>
                    <a:pt x="181" y="51"/>
                  </a:cubicBezTo>
                  <a:cubicBezTo>
                    <a:pt x="177" y="53"/>
                    <a:pt x="177" y="53"/>
                    <a:pt x="177" y="53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7" y="60"/>
                    <a:pt x="167" y="60"/>
                    <a:pt x="167" y="60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59" y="70"/>
                    <a:pt x="159" y="70"/>
                    <a:pt x="159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7" y="89"/>
                    <a:pt x="157" y="89"/>
                    <a:pt x="157" y="89"/>
                  </a:cubicBezTo>
                  <a:cubicBezTo>
                    <a:pt x="158" y="95"/>
                    <a:pt x="158" y="95"/>
                    <a:pt x="158" y="95"/>
                  </a:cubicBezTo>
                  <a:cubicBezTo>
                    <a:pt x="158" y="95"/>
                    <a:pt x="156" y="100"/>
                    <a:pt x="155" y="103"/>
                  </a:cubicBezTo>
                  <a:cubicBezTo>
                    <a:pt x="155" y="105"/>
                    <a:pt x="157" y="104"/>
                    <a:pt x="157" y="104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0" y="119"/>
                    <a:pt x="138" y="119"/>
                  </a:cubicBezTo>
                  <a:cubicBezTo>
                    <a:pt x="137" y="118"/>
                    <a:pt x="136" y="121"/>
                    <a:pt x="136" y="121"/>
                  </a:cubicBezTo>
                  <a:cubicBezTo>
                    <a:pt x="138" y="128"/>
                    <a:pt x="138" y="128"/>
                    <a:pt x="138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29" y="133"/>
                    <a:pt x="129" y="133"/>
                    <a:pt x="129" y="133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40"/>
                    <a:pt x="97" y="140"/>
                    <a:pt x="97" y="140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3" y="131"/>
                    <a:pt x="93" y="131"/>
                    <a:pt x="93" y="131"/>
                  </a:cubicBezTo>
                  <a:cubicBezTo>
                    <a:pt x="93" y="131"/>
                    <a:pt x="90" y="125"/>
                    <a:pt x="90" y="124"/>
                  </a:cubicBezTo>
                  <a:cubicBezTo>
                    <a:pt x="90" y="124"/>
                    <a:pt x="79" y="124"/>
                    <a:pt x="79" y="124"/>
                  </a:cubicBezTo>
                  <a:cubicBezTo>
                    <a:pt x="79" y="124"/>
                    <a:pt x="77" y="121"/>
                    <a:pt x="76" y="119"/>
                  </a:cubicBezTo>
                  <a:cubicBezTo>
                    <a:pt x="76" y="118"/>
                    <a:pt x="73" y="121"/>
                    <a:pt x="73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8" y="97"/>
                    <a:pt x="66" y="96"/>
                    <a:pt x="65" y="94"/>
                  </a:cubicBezTo>
                  <a:cubicBezTo>
                    <a:pt x="63" y="92"/>
                    <a:pt x="61" y="90"/>
                    <a:pt x="61" y="90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5" y="89"/>
                    <a:pt x="45" y="89"/>
                    <a:pt x="45" y="89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31" y="90"/>
                    <a:pt x="31" y="90"/>
                    <a:pt x="31" y="90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0" y="43"/>
                    <a:pt x="1" y="42"/>
                  </a:cubicBezTo>
                  <a:cubicBezTo>
                    <a:pt x="3" y="42"/>
                    <a:pt x="6" y="41"/>
                    <a:pt x="6" y="41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4" y="26"/>
                    <a:pt x="14" y="26"/>
                    <a:pt x="14" y="26"/>
                  </a:cubicBezTo>
                  <a:lnTo>
                    <a:pt x="18" y="2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4" name="Freeform 53"/>
            <p:cNvSpPr>
              <a:spLocks noEditPoints="1"/>
            </p:cNvSpPr>
            <p:nvPr/>
          </p:nvSpPr>
          <p:spPr bwMode="auto">
            <a:xfrm>
              <a:off x="5766982" y="1595422"/>
              <a:ext cx="401292" cy="265289"/>
            </a:xfrm>
            <a:custGeom>
              <a:avLst/>
              <a:gdLst>
                <a:gd name="T0" fmla="*/ 39 w 176"/>
                <a:gd name="T1" fmla="*/ 45 h 120"/>
                <a:gd name="T2" fmla="*/ 46 w 176"/>
                <a:gd name="T3" fmla="*/ 36 h 120"/>
                <a:gd name="T4" fmla="*/ 51 w 176"/>
                <a:gd name="T5" fmla="*/ 29 h 120"/>
                <a:gd name="T6" fmla="*/ 59 w 176"/>
                <a:gd name="T7" fmla="*/ 23 h 120"/>
                <a:gd name="T8" fmla="*/ 69 w 176"/>
                <a:gd name="T9" fmla="*/ 17 h 120"/>
                <a:gd name="T10" fmla="*/ 81 w 176"/>
                <a:gd name="T11" fmla="*/ 15 h 120"/>
                <a:gd name="T12" fmla="*/ 89 w 176"/>
                <a:gd name="T13" fmla="*/ 6 h 120"/>
                <a:gd name="T14" fmla="*/ 97 w 176"/>
                <a:gd name="T15" fmla="*/ 7 h 120"/>
                <a:gd name="T16" fmla="*/ 109 w 176"/>
                <a:gd name="T17" fmla="*/ 4 h 120"/>
                <a:gd name="T18" fmla="*/ 128 w 176"/>
                <a:gd name="T19" fmla="*/ 7 h 120"/>
                <a:gd name="T20" fmla="*/ 154 w 176"/>
                <a:gd name="T21" fmla="*/ 3 h 120"/>
                <a:gd name="T22" fmla="*/ 157 w 176"/>
                <a:gd name="T23" fmla="*/ 15 h 120"/>
                <a:gd name="T24" fmla="*/ 162 w 176"/>
                <a:gd name="T25" fmla="*/ 70 h 120"/>
                <a:gd name="T26" fmla="*/ 171 w 176"/>
                <a:gd name="T27" fmla="*/ 80 h 120"/>
                <a:gd name="T28" fmla="*/ 168 w 176"/>
                <a:gd name="T29" fmla="*/ 90 h 120"/>
                <a:gd name="T30" fmla="*/ 165 w 176"/>
                <a:gd name="T31" fmla="*/ 105 h 120"/>
                <a:gd name="T32" fmla="*/ 146 w 176"/>
                <a:gd name="T33" fmla="*/ 109 h 120"/>
                <a:gd name="T34" fmla="*/ 124 w 176"/>
                <a:gd name="T35" fmla="*/ 99 h 120"/>
                <a:gd name="T36" fmla="*/ 102 w 176"/>
                <a:gd name="T37" fmla="*/ 94 h 120"/>
                <a:gd name="T38" fmla="*/ 78 w 176"/>
                <a:gd name="T39" fmla="*/ 107 h 120"/>
                <a:gd name="T40" fmla="*/ 77 w 176"/>
                <a:gd name="T41" fmla="*/ 87 h 120"/>
                <a:gd name="T42" fmla="*/ 71 w 176"/>
                <a:gd name="T43" fmla="*/ 83 h 120"/>
                <a:gd name="T44" fmla="*/ 61 w 176"/>
                <a:gd name="T45" fmla="*/ 86 h 120"/>
                <a:gd name="T46" fmla="*/ 48 w 176"/>
                <a:gd name="T47" fmla="*/ 75 h 120"/>
                <a:gd name="T48" fmla="*/ 48 w 176"/>
                <a:gd name="T49" fmla="*/ 67 h 120"/>
                <a:gd name="T50" fmla="*/ 53 w 176"/>
                <a:gd name="T51" fmla="*/ 62 h 120"/>
                <a:gd name="T52" fmla="*/ 42 w 176"/>
                <a:gd name="T53" fmla="*/ 59 h 120"/>
                <a:gd name="T54" fmla="*/ 45 w 176"/>
                <a:gd name="T55" fmla="*/ 51 h 120"/>
                <a:gd name="T56" fmla="*/ 23 w 176"/>
                <a:gd name="T57" fmla="*/ 103 h 120"/>
                <a:gd name="T58" fmla="*/ 22 w 176"/>
                <a:gd name="T59" fmla="*/ 105 h 120"/>
                <a:gd name="T60" fmla="*/ 64 w 176"/>
                <a:gd name="T61" fmla="*/ 98 h 120"/>
                <a:gd name="T62" fmla="*/ 9 w 176"/>
                <a:gd name="T63" fmla="*/ 91 h 120"/>
                <a:gd name="T64" fmla="*/ 4 w 176"/>
                <a:gd name="T65" fmla="*/ 87 h 120"/>
                <a:gd name="T66" fmla="*/ 3 w 176"/>
                <a:gd name="T67" fmla="*/ 91 h 120"/>
                <a:gd name="T68" fmla="*/ 5 w 176"/>
                <a:gd name="T69" fmla="*/ 98 h 120"/>
                <a:gd name="T70" fmla="*/ 10 w 176"/>
                <a:gd name="T71" fmla="*/ 103 h 120"/>
                <a:gd name="T72" fmla="*/ 14 w 176"/>
                <a:gd name="T73" fmla="*/ 110 h 120"/>
                <a:gd name="T74" fmla="*/ 13 w 176"/>
                <a:gd name="T75" fmla="*/ 119 h 120"/>
                <a:gd name="T76" fmla="*/ 17 w 176"/>
                <a:gd name="T77" fmla="*/ 109 h 120"/>
                <a:gd name="T78" fmla="*/ 23 w 176"/>
                <a:gd name="T79" fmla="*/ 99 h 120"/>
                <a:gd name="T80" fmla="*/ 29 w 176"/>
                <a:gd name="T81" fmla="*/ 97 h 120"/>
                <a:gd name="T82" fmla="*/ 33 w 176"/>
                <a:gd name="T83" fmla="*/ 89 h 120"/>
                <a:gd name="T84" fmla="*/ 37 w 176"/>
                <a:gd name="T85" fmla="*/ 84 h 120"/>
                <a:gd name="T86" fmla="*/ 41 w 176"/>
                <a:gd name="T87" fmla="*/ 81 h 120"/>
                <a:gd name="T88" fmla="*/ 28 w 176"/>
                <a:gd name="T89" fmla="*/ 77 h 120"/>
                <a:gd name="T90" fmla="*/ 19 w 176"/>
                <a:gd name="T91" fmla="*/ 81 h 120"/>
                <a:gd name="T92" fmla="*/ 12 w 176"/>
                <a:gd name="T93" fmla="*/ 86 h 120"/>
                <a:gd name="T94" fmla="*/ 35 w 176"/>
                <a:gd name="T95" fmla="*/ 76 h 120"/>
                <a:gd name="T96" fmla="*/ 43 w 176"/>
                <a:gd name="T97" fmla="*/ 76 h 120"/>
                <a:gd name="T98" fmla="*/ 36 w 176"/>
                <a:gd name="T99" fmla="*/ 75 h 120"/>
                <a:gd name="T100" fmla="*/ 27 w 176"/>
                <a:gd name="T101" fmla="*/ 59 h 120"/>
                <a:gd name="T102" fmla="*/ 27 w 176"/>
                <a:gd name="T103" fmla="*/ 65 h 120"/>
                <a:gd name="T104" fmla="*/ 22 w 176"/>
                <a:gd name="T105" fmla="*/ 70 h 120"/>
                <a:gd name="T106" fmla="*/ 14 w 176"/>
                <a:gd name="T107" fmla="*/ 68 h 120"/>
                <a:gd name="T108" fmla="*/ 3 w 176"/>
                <a:gd name="T109" fmla="*/ 64 h 120"/>
                <a:gd name="T110" fmla="*/ 16 w 176"/>
                <a:gd name="T111" fmla="*/ 54 h 120"/>
                <a:gd name="T112" fmla="*/ 36 w 176"/>
                <a:gd name="T113" fmla="*/ 52 h 120"/>
                <a:gd name="T114" fmla="*/ 33 w 176"/>
                <a:gd name="T115" fmla="*/ 57 h 120"/>
                <a:gd name="T116" fmla="*/ 36 w 176"/>
                <a:gd name="T117" fmla="*/ 5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20">
                  <a:moveTo>
                    <a:pt x="39" y="52"/>
                  </a:moveTo>
                  <a:cubicBezTo>
                    <a:pt x="40" y="50"/>
                    <a:pt x="40" y="50"/>
                    <a:pt x="40" y="50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2"/>
                    <a:pt x="39" y="41"/>
                    <a:pt x="40" y="41"/>
                  </a:cubicBezTo>
                  <a:cubicBezTo>
                    <a:pt x="40" y="40"/>
                    <a:pt x="43" y="40"/>
                    <a:pt x="43" y="40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5" y="38"/>
                    <a:pt x="44" y="36"/>
                    <a:pt x="46" y="36"/>
                  </a:cubicBezTo>
                  <a:cubicBezTo>
                    <a:pt x="47" y="36"/>
                    <a:pt x="49" y="36"/>
                    <a:pt x="50" y="36"/>
                  </a:cubicBezTo>
                  <a:cubicBezTo>
                    <a:pt x="51" y="36"/>
                    <a:pt x="52" y="35"/>
                    <a:pt x="52" y="35"/>
                  </a:cubicBezTo>
                  <a:cubicBezTo>
                    <a:pt x="54" y="35"/>
                    <a:pt x="55" y="36"/>
                    <a:pt x="54" y="35"/>
                  </a:cubicBezTo>
                  <a:cubicBezTo>
                    <a:pt x="54" y="35"/>
                    <a:pt x="54" y="34"/>
                    <a:pt x="53" y="33"/>
                  </a:cubicBezTo>
                  <a:cubicBezTo>
                    <a:pt x="52" y="32"/>
                    <a:pt x="49" y="30"/>
                    <a:pt x="51" y="29"/>
                  </a:cubicBezTo>
                  <a:cubicBezTo>
                    <a:pt x="52" y="28"/>
                    <a:pt x="53" y="28"/>
                    <a:pt x="54" y="29"/>
                  </a:cubicBezTo>
                  <a:cubicBezTo>
                    <a:pt x="55" y="29"/>
                    <a:pt x="56" y="31"/>
                    <a:pt x="56" y="31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9" y="27"/>
                    <a:pt x="60" y="26"/>
                  </a:cubicBezTo>
                  <a:cubicBezTo>
                    <a:pt x="60" y="25"/>
                    <a:pt x="59" y="23"/>
                    <a:pt x="59" y="23"/>
                  </a:cubicBezTo>
                  <a:cubicBezTo>
                    <a:pt x="59" y="23"/>
                    <a:pt x="59" y="23"/>
                    <a:pt x="62" y="23"/>
                  </a:cubicBezTo>
                  <a:cubicBezTo>
                    <a:pt x="65" y="22"/>
                    <a:pt x="64" y="22"/>
                    <a:pt x="66" y="22"/>
                  </a:cubicBezTo>
                  <a:cubicBezTo>
                    <a:pt x="67" y="22"/>
                    <a:pt x="70" y="22"/>
                    <a:pt x="70" y="22"/>
                  </a:cubicBezTo>
                  <a:cubicBezTo>
                    <a:pt x="70" y="22"/>
                    <a:pt x="72" y="21"/>
                    <a:pt x="71" y="20"/>
                  </a:cubicBezTo>
                  <a:cubicBezTo>
                    <a:pt x="71" y="19"/>
                    <a:pt x="69" y="17"/>
                    <a:pt x="69" y="17"/>
                  </a:cubicBezTo>
                  <a:cubicBezTo>
                    <a:pt x="69" y="17"/>
                    <a:pt x="70" y="14"/>
                    <a:pt x="70" y="15"/>
                  </a:cubicBezTo>
                  <a:cubicBezTo>
                    <a:pt x="70" y="17"/>
                    <a:pt x="73" y="19"/>
                    <a:pt x="73" y="19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4" y="15"/>
                    <a:pt x="86" y="15"/>
                  </a:cubicBezTo>
                  <a:cubicBezTo>
                    <a:pt x="87" y="15"/>
                    <a:pt x="90" y="14"/>
                    <a:pt x="90" y="14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5"/>
                    <a:pt x="89" y="6"/>
                  </a:cubicBezTo>
                  <a:cubicBezTo>
                    <a:pt x="90" y="7"/>
                    <a:pt x="90" y="9"/>
                    <a:pt x="91" y="9"/>
                  </a:cubicBezTo>
                  <a:cubicBezTo>
                    <a:pt x="92" y="9"/>
                    <a:pt x="93" y="10"/>
                    <a:pt x="94" y="9"/>
                  </a:cubicBezTo>
                  <a:cubicBezTo>
                    <a:pt x="94" y="8"/>
                    <a:pt x="94" y="5"/>
                    <a:pt x="94" y="5"/>
                  </a:cubicBezTo>
                  <a:cubicBezTo>
                    <a:pt x="94" y="5"/>
                    <a:pt x="93" y="4"/>
                    <a:pt x="94" y="4"/>
                  </a:cubicBezTo>
                  <a:cubicBezTo>
                    <a:pt x="95" y="5"/>
                    <a:pt x="97" y="7"/>
                    <a:pt x="97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6"/>
                    <a:pt x="106" y="5"/>
                    <a:pt x="107" y="5"/>
                  </a:cubicBezTo>
                  <a:cubicBezTo>
                    <a:pt x="108" y="5"/>
                    <a:pt x="108" y="4"/>
                    <a:pt x="109" y="4"/>
                  </a:cubicBezTo>
                  <a:cubicBezTo>
                    <a:pt x="110" y="4"/>
                    <a:pt x="112" y="5"/>
                    <a:pt x="112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33" y="7"/>
                    <a:pt x="137" y="5"/>
                    <a:pt x="138" y="5"/>
                  </a:cubicBezTo>
                  <a:cubicBezTo>
                    <a:pt x="140" y="4"/>
                    <a:pt x="144" y="4"/>
                    <a:pt x="144" y="4"/>
                  </a:cubicBezTo>
                  <a:cubicBezTo>
                    <a:pt x="144" y="4"/>
                    <a:pt x="145" y="4"/>
                    <a:pt x="147" y="4"/>
                  </a:cubicBezTo>
                  <a:cubicBezTo>
                    <a:pt x="149" y="3"/>
                    <a:pt x="154" y="3"/>
                    <a:pt x="154" y="3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57" y="8"/>
                    <a:pt x="157" y="8"/>
                    <a:pt x="157" y="8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25"/>
                    <a:pt x="153" y="30"/>
                    <a:pt x="152" y="36"/>
                  </a:cubicBezTo>
                  <a:cubicBezTo>
                    <a:pt x="151" y="39"/>
                    <a:pt x="149" y="40"/>
                    <a:pt x="152" y="45"/>
                  </a:cubicBezTo>
                  <a:cubicBezTo>
                    <a:pt x="154" y="47"/>
                    <a:pt x="154" y="54"/>
                    <a:pt x="158" y="58"/>
                  </a:cubicBezTo>
                  <a:cubicBezTo>
                    <a:pt x="160" y="60"/>
                    <a:pt x="158" y="65"/>
                    <a:pt x="161" y="67"/>
                  </a:cubicBezTo>
                  <a:cubicBezTo>
                    <a:pt x="161" y="67"/>
                    <a:pt x="161" y="68"/>
                    <a:pt x="162" y="70"/>
                  </a:cubicBezTo>
                  <a:cubicBezTo>
                    <a:pt x="164" y="72"/>
                    <a:pt x="164" y="71"/>
                    <a:pt x="165" y="72"/>
                  </a:cubicBezTo>
                  <a:cubicBezTo>
                    <a:pt x="165" y="72"/>
                    <a:pt x="167" y="73"/>
                    <a:pt x="168" y="74"/>
                  </a:cubicBezTo>
                  <a:cubicBezTo>
                    <a:pt x="169" y="75"/>
                    <a:pt x="169" y="77"/>
                    <a:pt x="169" y="78"/>
                  </a:cubicBezTo>
                  <a:cubicBezTo>
                    <a:pt x="169" y="79"/>
                    <a:pt x="170" y="80"/>
                    <a:pt x="170" y="80"/>
                  </a:cubicBezTo>
                  <a:cubicBezTo>
                    <a:pt x="170" y="80"/>
                    <a:pt x="171" y="79"/>
                    <a:pt x="171" y="80"/>
                  </a:cubicBezTo>
                  <a:cubicBezTo>
                    <a:pt x="171" y="81"/>
                    <a:pt x="170" y="79"/>
                    <a:pt x="171" y="81"/>
                  </a:cubicBezTo>
                  <a:cubicBezTo>
                    <a:pt x="173" y="83"/>
                    <a:pt x="176" y="83"/>
                    <a:pt x="176" y="83"/>
                  </a:cubicBezTo>
                  <a:cubicBezTo>
                    <a:pt x="175" y="87"/>
                    <a:pt x="175" y="87"/>
                    <a:pt x="175" y="87"/>
                  </a:cubicBezTo>
                  <a:cubicBezTo>
                    <a:pt x="173" y="88"/>
                    <a:pt x="173" y="88"/>
                    <a:pt x="173" y="88"/>
                  </a:cubicBezTo>
                  <a:cubicBezTo>
                    <a:pt x="173" y="88"/>
                    <a:pt x="168" y="88"/>
                    <a:pt x="168" y="90"/>
                  </a:cubicBezTo>
                  <a:cubicBezTo>
                    <a:pt x="168" y="91"/>
                    <a:pt x="168" y="95"/>
                    <a:pt x="168" y="95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8"/>
                    <a:pt x="167" y="102"/>
                    <a:pt x="167" y="103"/>
                  </a:cubicBezTo>
                  <a:cubicBezTo>
                    <a:pt x="167" y="104"/>
                    <a:pt x="168" y="104"/>
                    <a:pt x="168" y="104"/>
                  </a:cubicBezTo>
                  <a:cubicBezTo>
                    <a:pt x="165" y="105"/>
                    <a:pt x="165" y="105"/>
                    <a:pt x="165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8" y="108"/>
                    <a:pt x="146" y="109"/>
                  </a:cubicBezTo>
                  <a:cubicBezTo>
                    <a:pt x="145" y="110"/>
                    <a:pt x="144" y="111"/>
                    <a:pt x="143" y="111"/>
                  </a:cubicBezTo>
                  <a:cubicBezTo>
                    <a:pt x="141" y="112"/>
                    <a:pt x="139" y="110"/>
                    <a:pt x="139" y="110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3" y="105"/>
                    <a:pt x="133" y="105"/>
                    <a:pt x="133" y="105"/>
                  </a:cubicBezTo>
                  <a:cubicBezTo>
                    <a:pt x="124" y="99"/>
                    <a:pt x="124" y="99"/>
                    <a:pt x="124" y="99"/>
                  </a:cubicBezTo>
                  <a:cubicBezTo>
                    <a:pt x="119" y="97"/>
                    <a:pt x="119" y="97"/>
                    <a:pt x="119" y="97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3" y="103"/>
                    <a:pt x="83" y="103"/>
                    <a:pt x="83" y="103"/>
                  </a:cubicBezTo>
                  <a:cubicBezTo>
                    <a:pt x="83" y="103"/>
                    <a:pt x="80" y="106"/>
                    <a:pt x="78" y="107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3"/>
                    <a:pt x="78" y="101"/>
                  </a:cubicBezTo>
                  <a:cubicBezTo>
                    <a:pt x="79" y="100"/>
                    <a:pt x="79" y="98"/>
                    <a:pt x="79" y="97"/>
                  </a:cubicBezTo>
                  <a:cubicBezTo>
                    <a:pt x="79" y="96"/>
                    <a:pt x="79" y="94"/>
                    <a:pt x="78" y="92"/>
                  </a:cubicBezTo>
                  <a:cubicBezTo>
                    <a:pt x="78" y="90"/>
                    <a:pt x="77" y="87"/>
                    <a:pt x="77" y="87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78" y="80"/>
                    <a:pt x="78" y="80"/>
                    <a:pt x="78" y="80"/>
                  </a:cubicBezTo>
                  <a:cubicBezTo>
                    <a:pt x="76" y="80"/>
                    <a:pt x="76" y="80"/>
                    <a:pt x="76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2" y="85"/>
                    <a:pt x="72" y="86"/>
                  </a:cubicBezTo>
                  <a:cubicBezTo>
                    <a:pt x="71" y="87"/>
                    <a:pt x="69" y="87"/>
                    <a:pt x="69" y="87"/>
                  </a:cubicBezTo>
                  <a:cubicBezTo>
                    <a:pt x="68" y="88"/>
                    <a:pt x="68" y="91"/>
                    <a:pt x="68" y="91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4" y="87"/>
                    <a:pt x="62" y="87"/>
                    <a:pt x="61" y="86"/>
                  </a:cubicBezTo>
                  <a:cubicBezTo>
                    <a:pt x="60" y="86"/>
                    <a:pt x="58" y="86"/>
                    <a:pt x="58" y="86"/>
                  </a:cubicBezTo>
                  <a:cubicBezTo>
                    <a:pt x="58" y="86"/>
                    <a:pt x="58" y="86"/>
                    <a:pt x="57" y="86"/>
                  </a:cubicBezTo>
                  <a:cubicBezTo>
                    <a:pt x="55" y="86"/>
                    <a:pt x="55" y="86"/>
                    <a:pt x="54" y="84"/>
                  </a:cubicBezTo>
                  <a:cubicBezTo>
                    <a:pt x="53" y="82"/>
                    <a:pt x="50" y="77"/>
                    <a:pt x="50" y="77"/>
                  </a:cubicBezTo>
                  <a:cubicBezTo>
                    <a:pt x="50" y="77"/>
                    <a:pt x="49" y="75"/>
                    <a:pt x="48" y="75"/>
                  </a:cubicBezTo>
                  <a:cubicBezTo>
                    <a:pt x="48" y="75"/>
                    <a:pt x="47" y="77"/>
                    <a:pt x="47" y="77"/>
                  </a:cubicBezTo>
                  <a:cubicBezTo>
                    <a:pt x="46" y="77"/>
                    <a:pt x="46" y="75"/>
                    <a:pt x="46" y="74"/>
                  </a:cubicBezTo>
                  <a:cubicBezTo>
                    <a:pt x="46" y="73"/>
                    <a:pt x="46" y="72"/>
                    <a:pt x="46" y="70"/>
                  </a:cubicBezTo>
                  <a:cubicBezTo>
                    <a:pt x="46" y="68"/>
                    <a:pt x="45" y="66"/>
                    <a:pt x="46" y="66"/>
                  </a:cubicBezTo>
                  <a:cubicBezTo>
                    <a:pt x="46" y="66"/>
                    <a:pt x="47" y="67"/>
                    <a:pt x="48" y="67"/>
                  </a:cubicBezTo>
                  <a:cubicBezTo>
                    <a:pt x="49" y="67"/>
                    <a:pt x="49" y="65"/>
                    <a:pt x="49" y="65"/>
                  </a:cubicBezTo>
                  <a:cubicBezTo>
                    <a:pt x="50" y="65"/>
                    <a:pt x="51" y="66"/>
                    <a:pt x="51" y="66"/>
                  </a:cubicBezTo>
                  <a:cubicBezTo>
                    <a:pt x="52" y="66"/>
                    <a:pt x="53" y="66"/>
                    <a:pt x="53" y="66"/>
                  </a:cubicBezTo>
                  <a:cubicBezTo>
                    <a:pt x="54" y="65"/>
                    <a:pt x="54" y="65"/>
                    <a:pt x="54" y="64"/>
                  </a:cubicBezTo>
                  <a:cubicBezTo>
                    <a:pt x="54" y="63"/>
                    <a:pt x="53" y="62"/>
                    <a:pt x="53" y="62"/>
                  </a:cubicBezTo>
                  <a:cubicBezTo>
                    <a:pt x="52" y="62"/>
                    <a:pt x="46" y="65"/>
                    <a:pt x="46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41" y="56"/>
                    <a:pt x="41" y="56"/>
                    <a:pt x="41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39" y="52"/>
                    <a:pt x="39" y="52"/>
                    <a:pt x="39" y="52"/>
                  </a:cubicBezTo>
                  <a:close/>
                  <a:moveTo>
                    <a:pt x="23" y="103"/>
                  </a:moveTo>
                  <a:cubicBezTo>
                    <a:pt x="23" y="103"/>
                    <a:pt x="23" y="103"/>
                    <a:pt x="23" y="103"/>
                  </a:cubicBezTo>
                  <a:cubicBezTo>
                    <a:pt x="23" y="103"/>
                    <a:pt x="25" y="103"/>
                    <a:pt x="25" y="103"/>
                  </a:cubicBezTo>
                  <a:cubicBezTo>
                    <a:pt x="25" y="103"/>
                    <a:pt x="26" y="104"/>
                    <a:pt x="25" y="104"/>
                  </a:cubicBezTo>
                  <a:cubicBezTo>
                    <a:pt x="25" y="105"/>
                    <a:pt x="26" y="105"/>
                    <a:pt x="25" y="105"/>
                  </a:cubicBezTo>
                  <a:cubicBezTo>
                    <a:pt x="24" y="105"/>
                    <a:pt x="22" y="106"/>
                    <a:pt x="22" y="105"/>
                  </a:cubicBezTo>
                  <a:cubicBezTo>
                    <a:pt x="22" y="105"/>
                    <a:pt x="23" y="104"/>
                    <a:pt x="23" y="104"/>
                  </a:cubicBezTo>
                  <a:cubicBezTo>
                    <a:pt x="23" y="103"/>
                    <a:pt x="23" y="103"/>
                    <a:pt x="23" y="103"/>
                  </a:cubicBezTo>
                  <a:close/>
                  <a:moveTo>
                    <a:pt x="64" y="95"/>
                  </a:moveTo>
                  <a:cubicBezTo>
                    <a:pt x="64" y="95"/>
                    <a:pt x="64" y="95"/>
                    <a:pt x="64" y="95"/>
                  </a:cubicBezTo>
                  <a:cubicBezTo>
                    <a:pt x="64" y="95"/>
                    <a:pt x="63" y="98"/>
                    <a:pt x="64" y="98"/>
                  </a:cubicBezTo>
                  <a:cubicBezTo>
                    <a:pt x="64" y="98"/>
                    <a:pt x="65" y="98"/>
                    <a:pt x="66" y="98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96"/>
                    <a:pt x="67" y="95"/>
                    <a:pt x="67" y="95"/>
                  </a:cubicBezTo>
                  <a:cubicBezTo>
                    <a:pt x="64" y="95"/>
                    <a:pt x="64" y="95"/>
                    <a:pt x="64" y="95"/>
                  </a:cubicBezTo>
                  <a:close/>
                  <a:moveTo>
                    <a:pt x="9" y="91"/>
                  </a:moveTo>
                  <a:cubicBezTo>
                    <a:pt x="9" y="91"/>
                    <a:pt x="9" y="91"/>
                    <a:pt x="9" y="91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7" y="89"/>
                    <a:pt x="7" y="88"/>
                  </a:cubicBezTo>
                  <a:cubicBezTo>
                    <a:pt x="7" y="88"/>
                    <a:pt x="5" y="87"/>
                    <a:pt x="5" y="87"/>
                  </a:cubicBezTo>
                  <a:cubicBezTo>
                    <a:pt x="5" y="87"/>
                    <a:pt x="4" y="87"/>
                    <a:pt x="4" y="87"/>
                  </a:cubicBezTo>
                  <a:cubicBezTo>
                    <a:pt x="3" y="87"/>
                    <a:pt x="3" y="88"/>
                    <a:pt x="3" y="88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2" y="88"/>
                    <a:pt x="1" y="88"/>
                    <a:pt x="1" y="88"/>
                  </a:cubicBezTo>
                  <a:cubicBezTo>
                    <a:pt x="0" y="89"/>
                    <a:pt x="1" y="90"/>
                    <a:pt x="1" y="90"/>
                  </a:cubicBezTo>
                  <a:cubicBezTo>
                    <a:pt x="1" y="90"/>
                    <a:pt x="2" y="90"/>
                    <a:pt x="3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4" y="91"/>
                    <a:pt x="6" y="93"/>
                    <a:pt x="7" y="94"/>
                  </a:cubicBezTo>
                  <a:cubicBezTo>
                    <a:pt x="7" y="94"/>
                    <a:pt x="7" y="95"/>
                    <a:pt x="7" y="95"/>
                  </a:cubicBezTo>
                  <a:cubicBezTo>
                    <a:pt x="4" y="97"/>
                    <a:pt x="4" y="97"/>
                    <a:pt x="4" y="97"/>
                  </a:cubicBezTo>
                  <a:cubicBezTo>
                    <a:pt x="4" y="97"/>
                    <a:pt x="5" y="98"/>
                    <a:pt x="5" y="98"/>
                  </a:cubicBezTo>
                  <a:cubicBezTo>
                    <a:pt x="6" y="98"/>
                    <a:pt x="4" y="99"/>
                    <a:pt x="4" y="99"/>
                  </a:cubicBezTo>
                  <a:cubicBezTo>
                    <a:pt x="4" y="99"/>
                    <a:pt x="4" y="101"/>
                    <a:pt x="4" y="101"/>
                  </a:cubicBezTo>
                  <a:cubicBezTo>
                    <a:pt x="4" y="101"/>
                    <a:pt x="5" y="102"/>
                    <a:pt x="7" y="102"/>
                  </a:cubicBezTo>
                  <a:cubicBezTo>
                    <a:pt x="9" y="103"/>
                    <a:pt x="9" y="102"/>
                    <a:pt x="9" y="102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4" y="107"/>
                    <a:pt x="14" y="107"/>
                    <a:pt x="14" y="107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3" y="110"/>
                    <a:pt x="12" y="110"/>
                  </a:cubicBezTo>
                  <a:cubicBezTo>
                    <a:pt x="12" y="111"/>
                    <a:pt x="12" y="112"/>
                    <a:pt x="11" y="112"/>
                  </a:cubicBezTo>
                  <a:cubicBezTo>
                    <a:pt x="11" y="112"/>
                    <a:pt x="11" y="114"/>
                    <a:pt x="10" y="115"/>
                  </a:cubicBezTo>
                  <a:cubicBezTo>
                    <a:pt x="10" y="116"/>
                    <a:pt x="11" y="117"/>
                    <a:pt x="11" y="118"/>
                  </a:cubicBezTo>
                  <a:cubicBezTo>
                    <a:pt x="11" y="120"/>
                    <a:pt x="12" y="119"/>
                    <a:pt x="13" y="119"/>
                  </a:cubicBezTo>
                  <a:cubicBezTo>
                    <a:pt x="13" y="119"/>
                    <a:pt x="14" y="118"/>
                    <a:pt x="14" y="118"/>
                  </a:cubicBezTo>
                  <a:cubicBezTo>
                    <a:pt x="15" y="118"/>
                    <a:pt x="16" y="116"/>
                    <a:pt x="17" y="115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16" y="112"/>
                    <a:pt x="17" y="110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6" y="105"/>
                    <a:pt x="16" y="105"/>
                    <a:pt x="16" y="105"/>
                  </a:cubicBezTo>
                  <a:cubicBezTo>
                    <a:pt x="18" y="101"/>
                    <a:pt x="18" y="101"/>
                    <a:pt x="18" y="101"/>
                  </a:cubicBezTo>
                  <a:cubicBezTo>
                    <a:pt x="20" y="101"/>
                    <a:pt x="20" y="101"/>
                    <a:pt x="20" y="101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4" y="99"/>
                    <a:pt x="25" y="98"/>
                  </a:cubicBezTo>
                  <a:cubicBezTo>
                    <a:pt x="27" y="98"/>
                    <a:pt x="26" y="99"/>
                    <a:pt x="27" y="99"/>
                  </a:cubicBezTo>
                  <a:cubicBezTo>
                    <a:pt x="27" y="100"/>
                    <a:pt x="28" y="100"/>
                    <a:pt x="29" y="100"/>
                  </a:cubicBezTo>
                  <a:cubicBezTo>
                    <a:pt x="29" y="100"/>
                    <a:pt x="30" y="98"/>
                    <a:pt x="30" y="98"/>
                  </a:cubicBezTo>
                  <a:cubicBezTo>
                    <a:pt x="30" y="97"/>
                    <a:pt x="29" y="97"/>
                    <a:pt x="29" y="97"/>
                  </a:cubicBezTo>
                  <a:cubicBezTo>
                    <a:pt x="28" y="95"/>
                    <a:pt x="28" y="95"/>
                    <a:pt x="28" y="95"/>
                  </a:cubicBezTo>
                  <a:cubicBezTo>
                    <a:pt x="31" y="94"/>
                    <a:pt x="31" y="94"/>
                    <a:pt x="31" y="94"/>
                  </a:cubicBezTo>
                  <a:cubicBezTo>
                    <a:pt x="32" y="93"/>
                    <a:pt x="32" y="93"/>
                    <a:pt x="32" y="93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5" y="89"/>
                    <a:pt x="36" y="89"/>
                  </a:cubicBezTo>
                  <a:cubicBezTo>
                    <a:pt x="36" y="89"/>
                    <a:pt x="36" y="88"/>
                    <a:pt x="36" y="88"/>
                  </a:cubicBezTo>
                  <a:cubicBezTo>
                    <a:pt x="35" y="86"/>
                    <a:pt x="35" y="86"/>
                    <a:pt x="35" y="86"/>
                  </a:cubicBezTo>
                  <a:cubicBezTo>
                    <a:pt x="35" y="86"/>
                    <a:pt x="37" y="86"/>
                    <a:pt x="38" y="85"/>
                  </a:cubicBezTo>
                  <a:cubicBezTo>
                    <a:pt x="38" y="85"/>
                    <a:pt x="37" y="84"/>
                    <a:pt x="37" y="84"/>
                  </a:cubicBezTo>
                  <a:cubicBezTo>
                    <a:pt x="37" y="83"/>
                    <a:pt x="38" y="82"/>
                    <a:pt x="38" y="82"/>
                  </a:cubicBezTo>
                  <a:cubicBezTo>
                    <a:pt x="38" y="82"/>
                    <a:pt x="40" y="84"/>
                    <a:pt x="41" y="84"/>
                  </a:cubicBezTo>
                  <a:cubicBezTo>
                    <a:pt x="42" y="85"/>
                    <a:pt x="42" y="84"/>
                    <a:pt x="43" y="84"/>
                  </a:cubicBezTo>
                  <a:cubicBezTo>
                    <a:pt x="43" y="83"/>
                    <a:pt x="42" y="82"/>
                    <a:pt x="42" y="82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4" y="78"/>
                    <a:pt x="31" y="78"/>
                    <a:pt x="31" y="77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28" y="77"/>
                    <a:pt x="28" y="77"/>
                  </a:cubicBezTo>
                  <a:cubicBezTo>
                    <a:pt x="27" y="77"/>
                    <a:pt x="26" y="78"/>
                    <a:pt x="25" y="79"/>
                  </a:cubicBezTo>
                  <a:cubicBezTo>
                    <a:pt x="25" y="79"/>
                    <a:pt x="24" y="80"/>
                    <a:pt x="23" y="80"/>
                  </a:cubicBezTo>
                  <a:cubicBezTo>
                    <a:pt x="23" y="80"/>
                    <a:pt x="22" y="78"/>
                    <a:pt x="22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0" y="78"/>
                    <a:pt x="19" y="80"/>
                    <a:pt x="19" y="81"/>
                  </a:cubicBezTo>
                  <a:cubicBezTo>
                    <a:pt x="19" y="81"/>
                    <a:pt x="17" y="81"/>
                    <a:pt x="16" y="81"/>
                  </a:cubicBezTo>
                  <a:cubicBezTo>
                    <a:pt x="15" y="82"/>
                    <a:pt x="14" y="82"/>
                    <a:pt x="13" y="83"/>
                  </a:cubicBezTo>
                  <a:cubicBezTo>
                    <a:pt x="12" y="83"/>
                    <a:pt x="14" y="84"/>
                    <a:pt x="14" y="84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89"/>
                    <a:pt x="9" y="91"/>
                    <a:pt x="9" y="91"/>
                  </a:cubicBezTo>
                  <a:close/>
                  <a:moveTo>
                    <a:pt x="35" y="76"/>
                  </a:moveTo>
                  <a:cubicBezTo>
                    <a:pt x="35" y="76"/>
                    <a:pt x="35" y="76"/>
                    <a:pt x="35" y="76"/>
                  </a:cubicBezTo>
                  <a:cubicBezTo>
                    <a:pt x="36" y="77"/>
                    <a:pt x="36" y="77"/>
                    <a:pt x="36" y="77"/>
                  </a:cubicBezTo>
                  <a:cubicBezTo>
                    <a:pt x="36" y="77"/>
                    <a:pt x="37" y="78"/>
                    <a:pt x="39" y="78"/>
                  </a:cubicBezTo>
                  <a:cubicBezTo>
                    <a:pt x="42" y="78"/>
                    <a:pt x="42" y="80"/>
                    <a:pt x="44" y="78"/>
                  </a:cubicBezTo>
                  <a:cubicBezTo>
                    <a:pt x="44" y="77"/>
                    <a:pt x="44" y="77"/>
                    <a:pt x="43" y="76"/>
                  </a:cubicBezTo>
                  <a:cubicBezTo>
                    <a:pt x="43" y="75"/>
                    <a:pt x="42" y="75"/>
                    <a:pt x="42" y="74"/>
                  </a:cubicBezTo>
                  <a:cubicBezTo>
                    <a:pt x="42" y="74"/>
                    <a:pt x="42" y="74"/>
                    <a:pt x="40" y="72"/>
                  </a:cubicBezTo>
                  <a:cubicBezTo>
                    <a:pt x="39" y="71"/>
                    <a:pt x="39" y="72"/>
                    <a:pt x="38" y="72"/>
                  </a:cubicBezTo>
                  <a:cubicBezTo>
                    <a:pt x="37" y="72"/>
                    <a:pt x="36" y="72"/>
                    <a:pt x="35" y="72"/>
                  </a:cubicBezTo>
                  <a:cubicBezTo>
                    <a:pt x="34" y="73"/>
                    <a:pt x="36" y="74"/>
                    <a:pt x="36" y="75"/>
                  </a:cubicBezTo>
                  <a:cubicBezTo>
                    <a:pt x="36" y="75"/>
                    <a:pt x="35" y="76"/>
                    <a:pt x="35" y="76"/>
                  </a:cubicBezTo>
                  <a:close/>
                  <a:moveTo>
                    <a:pt x="22" y="57"/>
                  </a:move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4" y="56"/>
                    <a:pt x="25" y="57"/>
                  </a:cubicBezTo>
                  <a:cubicBezTo>
                    <a:pt x="25" y="57"/>
                    <a:pt x="27" y="58"/>
                    <a:pt x="27" y="59"/>
                  </a:cubicBezTo>
                  <a:cubicBezTo>
                    <a:pt x="27" y="59"/>
                    <a:pt x="28" y="59"/>
                    <a:pt x="28" y="60"/>
                  </a:cubicBezTo>
                  <a:cubicBezTo>
                    <a:pt x="28" y="60"/>
                    <a:pt x="29" y="61"/>
                    <a:pt x="29" y="62"/>
                  </a:cubicBezTo>
                  <a:cubicBezTo>
                    <a:pt x="30" y="63"/>
                    <a:pt x="31" y="64"/>
                    <a:pt x="31" y="64"/>
                  </a:cubicBezTo>
                  <a:cubicBezTo>
                    <a:pt x="31" y="64"/>
                    <a:pt x="32" y="65"/>
                    <a:pt x="31" y="65"/>
                  </a:cubicBezTo>
                  <a:cubicBezTo>
                    <a:pt x="30" y="65"/>
                    <a:pt x="27" y="65"/>
                    <a:pt x="27" y="65"/>
                  </a:cubicBezTo>
                  <a:cubicBezTo>
                    <a:pt x="27" y="65"/>
                    <a:pt x="26" y="66"/>
                    <a:pt x="26" y="66"/>
                  </a:cubicBezTo>
                  <a:cubicBezTo>
                    <a:pt x="26" y="67"/>
                    <a:pt x="28" y="68"/>
                    <a:pt x="27" y="68"/>
                  </a:cubicBezTo>
                  <a:cubicBezTo>
                    <a:pt x="26" y="69"/>
                    <a:pt x="26" y="69"/>
                    <a:pt x="25" y="69"/>
                  </a:cubicBezTo>
                  <a:cubicBezTo>
                    <a:pt x="24" y="68"/>
                    <a:pt x="23" y="66"/>
                    <a:pt x="23" y="66"/>
                  </a:cubicBezTo>
                  <a:cubicBezTo>
                    <a:pt x="22" y="67"/>
                    <a:pt x="22" y="70"/>
                    <a:pt x="22" y="70"/>
                  </a:cubicBezTo>
                  <a:cubicBezTo>
                    <a:pt x="22" y="71"/>
                    <a:pt x="23" y="72"/>
                    <a:pt x="22" y="73"/>
                  </a:cubicBezTo>
                  <a:cubicBezTo>
                    <a:pt x="22" y="73"/>
                    <a:pt x="19" y="74"/>
                    <a:pt x="19" y="74"/>
                  </a:cubicBezTo>
                  <a:cubicBezTo>
                    <a:pt x="19" y="74"/>
                    <a:pt x="18" y="74"/>
                    <a:pt x="18" y="74"/>
                  </a:cubicBezTo>
                  <a:cubicBezTo>
                    <a:pt x="17" y="74"/>
                    <a:pt x="15" y="72"/>
                    <a:pt x="14" y="71"/>
                  </a:cubicBezTo>
                  <a:cubicBezTo>
                    <a:pt x="14" y="70"/>
                    <a:pt x="14" y="68"/>
                    <a:pt x="14" y="68"/>
                  </a:cubicBezTo>
                  <a:cubicBezTo>
                    <a:pt x="13" y="67"/>
                    <a:pt x="12" y="66"/>
                    <a:pt x="12" y="66"/>
                  </a:cubicBezTo>
                  <a:cubicBezTo>
                    <a:pt x="12" y="66"/>
                    <a:pt x="13" y="65"/>
                    <a:pt x="11" y="66"/>
                  </a:cubicBezTo>
                  <a:cubicBezTo>
                    <a:pt x="8" y="66"/>
                    <a:pt x="9" y="67"/>
                    <a:pt x="8" y="67"/>
                  </a:cubicBezTo>
                  <a:cubicBezTo>
                    <a:pt x="7" y="66"/>
                    <a:pt x="7" y="65"/>
                    <a:pt x="5" y="65"/>
                  </a:cubicBezTo>
                  <a:cubicBezTo>
                    <a:pt x="4" y="65"/>
                    <a:pt x="3" y="64"/>
                    <a:pt x="3" y="64"/>
                  </a:cubicBezTo>
                  <a:cubicBezTo>
                    <a:pt x="3" y="64"/>
                    <a:pt x="6" y="62"/>
                    <a:pt x="7" y="62"/>
                  </a:cubicBezTo>
                  <a:cubicBezTo>
                    <a:pt x="8" y="62"/>
                    <a:pt x="7" y="62"/>
                    <a:pt x="9" y="62"/>
                  </a:cubicBezTo>
                  <a:cubicBezTo>
                    <a:pt x="12" y="61"/>
                    <a:pt x="13" y="63"/>
                    <a:pt x="13" y="61"/>
                  </a:cubicBezTo>
                  <a:cubicBezTo>
                    <a:pt x="14" y="59"/>
                    <a:pt x="14" y="58"/>
                    <a:pt x="15" y="57"/>
                  </a:cubicBezTo>
                  <a:cubicBezTo>
                    <a:pt x="15" y="56"/>
                    <a:pt x="16" y="54"/>
                    <a:pt x="16" y="54"/>
                  </a:cubicBezTo>
                  <a:cubicBezTo>
                    <a:pt x="16" y="53"/>
                    <a:pt x="19" y="53"/>
                    <a:pt x="19" y="53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6"/>
                    <a:pt x="20" y="57"/>
                    <a:pt x="21" y="57"/>
                  </a:cubicBezTo>
                  <a:cubicBezTo>
                    <a:pt x="22" y="57"/>
                    <a:pt x="22" y="57"/>
                    <a:pt x="22" y="57"/>
                  </a:cubicBezTo>
                  <a:close/>
                  <a:moveTo>
                    <a:pt x="36" y="52"/>
                  </a:moveTo>
                  <a:cubicBezTo>
                    <a:pt x="36" y="52"/>
                    <a:pt x="36" y="52"/>
                    <a:pt x="36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1" y="55"/>
                    <a:pt x="31" y="55"/>
                    <a:pt x="31" y="55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3" y="57"/>
                    <a:pt x="34" y="56"/>
                    <a:pt x="35" y="56"/>
                  </a:cubicBezTo>
                  <a:cubicBezTo>
                    <a:pt x="36" y="56"/>
                    <a:pt x="38" y="56"/>
                    <a:pt x="38" y="56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8" y="52"/>
                    <a:pt x="38" y="52"/>
                    <a:pt x="38" y="52"/>
                  </a:cubicBezTo>
                  <a:lnTo>
                    <a:pt x="36" y="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5" name="Freeform 195"/>
            <p:cNvSpPr>
              <a:spLocks/>
            </p:cNvSpPr>
            <p:nvPr/>
          </p:nvSpPr>
          <p:spPr bwMode="auto">
            <a:xfrm>
              <a:off x="6144086" y="3377866"/>
              <a:ext cx="556312" cy="405924"/>
            </a:xfrm>
            <a:custGeom>
              <a:avLst/>
              <a:gdLst>
                <a:gd name="T0" fmla="*/ 7 w 244"/>
                <a:gd name="T1" fmla="*/ 36 h 184"/>
                <a:gd name="T2" fmla="*/ 21 w 244"/>
                <a:gd name="T3" fmla="*/ 52 h 184"/>
                <a:gd name="T4" fmla="*/ 77 w 244"/>
                <a:gd name="T5" fmla="*/ 49 h 184"/>
                <a:gd name="T6" fmla="*/ 144 w 244"/>
                <a:gd name="T7" fmla="*/ 21 h 184"/>
                <a:gd name="T8" fmla="*/ 203 w 244"/>
                <a:gd name="T9" fmla="*/ 3 h 184"/>
                <a:gd name="T10" fmla="*/ 238 w 244"/>
                <a:gd name="T11" fmla="*/ 8 h 184"/>
                <a:gd name="T12" fmla="*/ 241 w 244"/>
                <a:gd name="T13" fmla="*/ 22 h 184"/>
                <a:gd name="T14" fmla="*/ 232 w 244"/>
                <a:gd name="T15" fmla="*/ 27 h 184"/>
                <a:gd name="T16" fmla="*/ 225 w 244"/>
                <a:gd name="T17" fmla="*/ 36 h 184"/>
                <a:gd name="T18" fmla="*/ 225 w 244"/>
                <a:gd name="T19" fmla="*/ 56 h 184"/>
                <a:gd name="T20" fmla="*/ 222 w 244"/>
                <a:gd name="T21" fmla="*/ 69 h 184"/>
                <a:gd name="T22" fmla="*/ 220 w 244"/>
                <a:gd name="T23" fmla="*/ 76 h 184"/>
                <a:gd name="T24" fmla="*/ 216 w 244"/>
                <a:gd name="T25" fmla="*/ 83 h 184"/>
                <a:gd name="T26" fmla="*/ 232 w 244"/>
                <a:gd name="T27" fmla="*/ 92 h 184"/>
                <a:gd name="T28" fmla="*/ 244 w 244"/>
                <a:gd name="T29" fmla="*/ 102 h 184"/>
                <a:gd name="T30" fmla="*/ 231 w 244"/>
                <a:gd name="T31" fmla="*/ 108 h 184"/>
                <a:gd name="T32" fmla="*/ 211 w 244"/>
                <a:gd name="T33" fmla="*/ 106 h 184"/>
                <a:gd name="T34" fmla="*/ 201 w 244"/>
                <a:gd name="T35" fmla="*/ 115 h 184"/>
                <a:gd name="T36" fmla="*/ 188 w 244"/>
                <a:gd name="T37" fmla="*/ 126 h 184"/>
                <a:gd name="T38" fmla="*/ 181 w 244"/>
                <a:gd name="T39" fmla="*/ 135 h 184"/>
                <a:gd name="T40" fmla="*/ 179 w 244"/>
                <a:gd name="T41" fmla="*/ 147 h 184"/>
                <a:gd name="T42" fmla="*/ 174 w 244"/>
                <a:gd name="T43" fmla="*/ 158 h 184"/>
                <a:gd name="T44" fmla="*/ 155 w 244"/>
                <a:gd name="T45" fmla="*/ 165 h 184"/>
                <a:gd name="T46" fmla="*/ 139 w 244"/>
                <a:gd name="T47" fmla="*/ 167 h 184"/>
                <a:gd name="T48" fmla="*/ 116 w 244"/>
                <a:gd name="T49" fmla="*/ 164 h 184"/>
                <a:gd name="T50" fmla="*/ 104 w 244"/>
                <a:gd name="T51" fmla="*/ 163 h 184"/>
                <a:gd name="T52" fmla="*/ 92 w 244"/>
                <a:gd name="T53" fmla="*/ 169 h 184"/>
                <a:gd name="T54" fmla="*/ 70 w 244"/>
                <a:gd name="T55" fmla="*/ 177 h 184"/>
                <a:gd name="T56" fmla="*/ 57 w 244"/>
                <a:gd name="T57" fmla="*/ 184 h 184"/>
                <a:gd name="T58" fmla="*/ 51 w 244"/>
                <a:gd name="T59" fmla="*/ 183 h 184"/>
                <a:gd name="T60" fmla="*/ 48 w 244"/>
                <a:gd name="T61" fmla="*/ 172 h 184"/>
                <a:gd name="T62" fmla="*/ 50 w 244"/>
                <a:gd name="T63" fmla="*/ 165 h 184"/>
                <a:gd name="T64" fmla="*/ 24 w 244"/>
                <a:gd name="T65" fmla="*/ 143 h 184"/>
                <a:gd name="T66" fmla="*/ 21 w 244"/>
                <a:gd name="T67" fmla="*/ 138 h 184"/>
                <a:gd name="T68" fmla="*/ 20 w 244"/>
                <a:gd name="T69" fmla="*/ 133 h 184"/>
                <a:gd name="T70" fmla="*/ 20 w 244"/>
                <a:gd name="T71" fmla="*/ 125 h 184"/>
                <a:gd name="T72" fmla="*/ 16 w 244"/>
                <a:gd name="T73" fmla="*/ 113 h 184"/>
                <a:gd name="T74" fmla="*/ 19 w 244"/>
                <a:gd name="T75" fmla="*/ 106 h 184"/>
                <a:gd name="T76" fmla="*/ 25 w 244"/>
                <a:gd name="T77" fmla="*/ 99 h 184"/>
                <a:gd name="T78" fmla="*/ 33 w 244"/>
                <a:gd name="T79" fmla="*/ 84 h 184"/>
                <a:gd name="T80" fmla="*/ 21 w 244"/>
                <a:gd name="T81" fmla="*/ 77 h 184"/>
                <a:gd name="T82" fmla="*/ 11 w 244"/>
                <a:gd name="T83" fmla="*/ 73 h 184"/>
                <a:gd name="T84" fmla="*/ 2 w 244"/>
                <a:gd name="T85" fmla="*/ 60 h 184"/>
                <a:gd name="T86" fmla="*/ 1 w 244"/>
                <a:gd name="T87" fmla="*/ 47 h 184"/>
                <a:gd name="T88" fmla="*/ 7 w 244"/>
                <a:gd name="T89" fmla="*/ 39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4" h="184">
                  <a:moveTo>
                    <a:pt x="7" y="38"/>
                  </a:moveTo>
                  <a:cubicBezTo>
                    <a:pt x="7" y="36"/>
                    <a:pt x="7" y="36"/>
                    <a:pt x="7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14" y="34"/>
                    <a:pt x="20" y="38"/>
                    <a:pt x="23" y="38"/>
                  </a:cubicBezTo>
                  <a:cubicBezTo>
                    <a:pt x="29" y="39"/>
                    <a:pt x="16" y="46"/>
                    <a:pt x="18" y="46"/>
                  </a:cubicBezTo>
                  <a:cubicBezTo>
                    <a:pt x="20" y="45"/>
                    <a:pt x="18" y="51"/>
                    <a:pt x="21" y="52"/>
                  </a:cubicBezTo>
                  <a:cubicBezTo>
                    <a:pt x="26" y="53"/>
                    <a:pt x="30" y="49"/>
                    <a:pt x="36" y="49"/>
                  </a:cubicBezTo>
                  <a:cubicBezTo>
                    <a:pt x="41" y="48"/>
                    <a:pt x="47" y="51"/>
                    <a:pt x="49" y="49"/>
                  </a:cubicBezTo>
                  <a:cubicBezTo>
                    <a:pt x="53" y="44"/>
                    <a:pt x="69" y="54"/>
                    <a:pt x="77" y="49"/>
                  </a:cubicBezTo>
                  <a:cubicBezTo>
                    <a:pt x="82" y="45"/>
                    <a:pt x="102" y="43"/>
                    <a:pt x="109" y="43"/>
                  </a:cubicBezTo>
                  <a:cubicBezTo>
                    <a:pt x="127" y="42"/>
                    <a:pt x="128" y="42"/>
                    <a:pt x="136" y="37"/>
                  </a:cubicBezTo>
                  <a:cubicBezTo>
                    <a:pt x="136" y="37"/>
                    <a:pt x="141" y="26"/>
                    <a:pt x="144" y="21"/>
                  </a:cubicBezTo>
                  <a:cubicBezTo>
                    <a:pt x="146" y="17"/>
                    <a:pt x="152" y="15"/>
                    <a:pt x="158" y="11"/>
                  </a:cubicBezTo>
                  <a:cubicBezTo>
                    <a:pt x="163" y="7"/>
                    <a:pt x="176" y="3"/>
                    <a:pt x="179" y="2"/>
                  </a:cubicBezTo>
                  <a:cubicBezTo>
                    <a:pt x="182" y="2"/>
                    <a:pt x="203" y="3"/>
                    <a:pt x="203" y="3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6" y="8"/>
                    <a:pt x="219" y="9"/>
                  </a:cubicBezTo>
                  <a:cubicBezTo>
                    <a:pt x="228" y="10"/>
                    <a:pt x="235" y="10"/>
                    <a:pt x="238" y="8"/>
                  </a:cubicBezTo>
                  <a:cubicBezTo>
                    <a:pt x="239" y="8"/>
                    <a:pt x="239" y="10"/>
                    <a:pt x="240" y="11"/>
                  </a:cubicBezTo>
                  <a:cubicBezTo>
                    <a:pt x="241" y="13"/>
                    <a:pt x="242" y="17"/>
                    <a:pt x="242" y="17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40" y="23"/>
                    <a:pt x="240" y="23"/>
                    <a:pt x="240" y="23"/>
                  </a:cubicBezTo>
                  <a:cubicBezTo>
                    <a:pt x="235" y="26"/>
                    <a:pt x="235" y="26"/>
                    <a:pt x="235" y="26"/>
                  </a:cubicBezTo>
                  <a:cubicBezTo>
                    <a:pt x="235" y="26"/>
                    <a:pt x="233" y="26"/>
                    <a:pt x="232" y="27"/>
                  </a:cubicBezTo>
                  <a:cubicBezTo>
                    <a:pt x="231" y="27"/>
                    <a:pt x="229" y="28"/>
                    <a:pt x="229" y="28"/>
                  </a:cubicBezTo>
                  <a:cubicBezTo>
                    <a:pt x="229" y="28"/>
                    <a:pt x="227" y="30"/>
                    <a:pt x="227" y="31"/>
                  </a:cubicBezTo>
                  <a:cubicBezTo>
                    <a:pt x="226" y="33"/>
                    <a:pt x="225" y="36"/>
                    <a:pt x="225" y="36"/>
                  </a:cubicBezTo>
                  <a:cubicBezTo>
                    <a:pt x="223" y="41"/>
                    <a:pt x="223" y="41"/>
                    <a:pt x="223" y="41"/>
                  </a:cubicBezTo>
                  <a:cubicBezTo>
                    <a:pt x="223" y="48"/>
                    <a:pt x="223" y="48"/>
                    <a:pt x="223" y="48"/>
                  </a:cubicBezTo>
                  <a:cubicBezTo>
                    <a:pt x="225" y="56"/>
                    <a:pt x="225" y="56"/>
                    <a:pt x="225" y="5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65"/>
                    <a:pt x="224" y="68"/>
                    <a:pt x="223" y="68"/>
                  </a:cubicBezTo>
                  <a:cubicBezTo>
                    <a:pt x="223" y="68"/>
                    <a:pt x="222" y="69"/>
                    <a:pt x="222" y="69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6"/>
                    <a:pt x="220" y="76"/>
                    <a:pt x="220" y="76"/>
                  </a:cubicBezTo>
                  <a:cubicBezTo>
                    <a:pt x="220" y="76"/>
                    <a:pt x="219" y="78"/>
                    <a:pt x="218" y="78"/>
                  </a:cubicBezTo>
                  <a:cubicBezTo>
                    <a:pt x="217" y="79"/>
                    <a:pt x="215" y="81"/>
                    <a:pt x="215" y="81"/>
                  </a:cubicBezTo>
                  <a:cubicBezTo>
                    <a:pt x="216" y="83"/>
                    <a:pt x="216" y="83"/>
                    <a:pt x="216" y="83"/>
                  </a:cubicBezTo>
                  <a:cubicBezTo>
                    <a:pt x="227" y="85"/>
                    <a:pt x="227" y="85"/>
                    <a:pt x="227" y="85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232" y="92"/>
                    <a:pt x="232" y="92"/>
                    <a:pt x="232" y="92"/>
                  </a:cubicBezTo>
                  <a:cubicBezTo>
                    <a:pt x="235" y="97"/>
                    <a:pt x="235" y="97"/>
                    <a:pt x="235" y="97"/>
                  </a:cubicBezTo>
                  <a:cubicBezTo>
                    <a:pt x="240" y="99"/>
                    <a:pt x="240" y="99"/>
                    <a:pt x="240" y="99"/>
                  </a:cubicBezTo>
                  <a:cubicBezTo>
                    <a:pt x="240" y="99"/>
                    <a:pt x="244" y="102"/>
                    <a:pt x="244" y="102"/>
                  </a:cubicBezTo>
                  <a:cubicBezTo>
                    <a:pt x="243" y="103"/>
                    <a:pt x="238" y="105"/>
                    <a:pt x="238" y="105"/>
                  </a:cubicBezTo>
                  <a:cubicBezTo>
                    <a:pt x="235" y="107"/>
                    <a:pt x="235" y="107"/>
                    <a:pt x="235" y="107"/>
                  </a:cubicBezTo>
                  <a:cubicBezTo>
                    <a:pt x="235" y="107"/>
                    <a:pt x="233" y="107"/>
                    <a:pt x="231" y="108"/>
                  </a:cubicBezTo>
                  <a:cubicBezTo>
                    <a:pt x="230" y="109"/>
                    <a:pt x="224" y="112"/>
                    <a:pt x="224" y="112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1" y="106"/>
                    <a:pt x="211" y="106"/>
                    <a:pt x="211" y="106"/>
                  </a:cubicBezTo>
                  <a:cubicBezTo>
                    <a:pt x="209" y="109"/>
                    <a:pt x="209" y="109"/>
                    <a:pt x="209" y="109"/>
                  </a:cubicBezTo>
                  <a:cubicBezTo>
                    <a:pt x="204" y="110"/>
                    <a:pt x="204" y="110"/>
                    <a:pt x="204" y="110"/>
                  </a:cubicBezTo>
                  <a:cubicBezTo>
                    <a:pt x="201" y="115"/>
                    <a:pt x="201" y="115"/>
                    <a:pt x="201" y="115"/>
                  </a:cubicBezTo>
                  <a:cubicBezTo>
                    <a:pt x="201" y="115"/>
                    <a:pt x="194" y="117"/>
                    <a:pt x="192" y="118"/>
                  </a:cubicBezTo>
                  <a:cubicBezTo>
                    <a:pt x="191" y="119"/>
                    <a:pt x="187" y="122"/>
                    <a:pt x="187" y="122"/>
                  </a:cubicBezTo>
                  <a:cubicBezTo>
                    <a:pt x="188" y="126"/>
                    <a:pt x="188" y="126"/>
                    <a:pt x="188" y="126"/>
                  </a:cubicBezTo>
                  <a:cubicBezTo>
                    <a:pt x="184" y="129"/>
                    <a:pt x="184" y="129"/>
                    <a:pt x="184" y="129"/>
                  </a:cubicBezTo>
                  <a:cubicBezTo>
                    <a:pt x="184" y="129"/>
                    <a:pt x="181" y="130"/>
                    <a:pt x="180" y="132"/>
                  </a:cubicBezTo>
                  <a:cubicBezTo>
                    <a:pt x="180" y="134"/>
                    <a:pt x="181" y="135"/>
                    <a:pt x="181" y="135"/>
                  </a:cubicBezTo>
                  <a:cubicBezTo>
                    <a:pt x="179" y="135"/>
                    <a:pt x="176" y="136"/>
                    <a:pt x="175" y="137"/>
                  </a:cubicBezTo>
                  <a:cubicBezTo>
                    <a:pt x="174" y="137"/>
                    <a:pt x="174" y="139"/>
                    <a:pt x="175" y="141"/>
                  </a:cubicBezTo>
                  <a:cubicBezTo>
                    <a:pt x="175" y="142"/>
                    <a:pt x="177" y="144"/>
                    <a:pt x="179" y="147"/>
                  </a:cubicBezTo>
                  <a:cubicBezTo>
                    <a:pt x="180" y="150"/>
                    <a:pt x="181" y="150"/>
                    <a:pt x="181" y="151"/>
                  </a:cubicBezTo>
                  <a:cubicBezTo>
                    <a:pt x="181" y="152"/>
                    <a:pt x="180" y="155"/>
                    <a:pt x="179" y="156"/>
                  </a:cubicBezTo>
                  <a:cubicBezTo>
                    <a:pt x="177" y="158"/>
                    <a:pt x="175" y="158"/>
                    <a:pt x="174" y="158"/>
                  </a:cubicBezTo>
                  <a:cubicBezTo>
                    <a:pt x="173" y="159"/>
                    <a:pt x="170" y="161"/>
                    <a:pt x="169" y="161"/>
                  </a:cubicBezTo>
                  <a:cubicBezTo>
                    <a:pt x="168" y="162"/>
                    <a:pt x="163" y="163"/>
                    <a:pt x="162" y="163"/>
                  </a:cubicBezTo>
                  <a:cubicBezTo>
                    <a:pt x="161" y="163"/>
                    <a:pt x="155" y="165"/>
                    <a:pt x="155" y="165"/>
                  </a:cubicBezTo>
                  <a:cubicBezTo>
                    <a:pt x="150" y="167"/>
                    <a:pt x="150" y="167"/>
                    <a:pt x="150" y="167"/>
                  </a:cubicBezTo>
                  <a:cubicBezTo>
                    <a:pt x="147" y="169"/>
                    <a:pt x="147" y="169"/>
                    <a:pt x="147" y="169"/>
                  </a:cubicBezTo>
                  <a:cubicBezTo>
                    <a:pt x="139" y="167"/>
                    <a:pt x="139" y="167"/>
                    <a:pt x="139" y="167"/>
                  </a:cubicBezTo>
                  <a:cubicBezTo>
                    <a:pt x="129" y="164"/>
                    <a:pt x="129" y="164"/>
                    <a:pt x="129" y="164"/>
                  </a:cubicBezTo>
                  <a:cubicBezTo>
                    <a:pt x="129" y="164"/>
                    <a:pt x="124" y="168"/>
                    <a:pt x="123" y="168"/>
                  </a:cubicBezTo>
                  <a:cubicBezTo>
                    <a:pt x="122" y="168"/>
                    <a:pt x="116" y="164"/>
                    <a:pt x="116" y="164"/>
                  </a:cubicBezTo>
                  <a:cubicBezTo>
                    <a:pt x="113" y="159"/>
                    <a:pt x="113" y="159"/>
                    <a:pt x="113" y="159"/>
                  </a:cubicBezTo>
                  <a:cubicBezTo>
                    <a:pt x="113" y="159"/>
                    <a:pt x="107" y="160"/>
                    <a:pt x="106" y="160"/>
                  </a:cubicBezTo>
                  <a:cubicBezTo>
                    <a:pt x="105" y="160"/>
                    <a:pt x="104" y="162"/>
                    <a:pt x="104" y="163"/>
                  </a:cubicBezTo>
                  <a:cubicBezTo>
                    <a:pt x="103" y="163"/>
                    <a:pt x="101" y="163"/>
                    <a:pt x="99" y="163"/>
                  </a:cubicBezTo>
                  <a:cubicBezTo>
                    <a:pt x="96" y="163"/>
                    <a:pt x="94" y="165"/>
                    <a:pt x="94" y="165"/>
                  </a:cubicBezTo>
                  <a:cubicBezTo>
                    <a:pt x="92" y="169"/>
                    <a:pt x="92" y="169"/>
                    <a:pt x="92" y="169"/>
                  </a:cubicBezTo>
                  <a:cubicBezTo>
                    <a:pt x="92" y="169"/>
                    <a:pt x="87" y="171"/>
                    <a:pt x="87" y="171"/>
                  </a:cubicBezTo>
                  <a:cubicBezTo>
                    <a:pt x="86" y="172"/>
                    <a:pt x="77" y="175"/>
                    <a:pt x="77" y="175"/>
                  </a:cubicBezTo>
                  <a:cubicBezTo>
                    <a:pt x="70" y="177"/>
                    <a:pt x="70" y="177"/>
                    <a:pt x="70" y="177"/>
                  </a:cubicBezTo>
                  <a:cubicBezTo>
                    <a:pt x="70" y="177"/>
                    <a:pt x="68" y="178"/>
                    <a:pt x="67" y="177"/>
                  </a:cubicBezTo>
                  <a:cubicBezTo>
                    <a:pt x="66" y="177"/>
                    <a:pt x="63" y="180"/>
                    <a:pt x="63" y="180"/>
                  </a:cubicBezTo>
                  <a:cubicBezTo>
                    <a:pt x="57" y="184"/>
                    <a:pt x="57" y="184"/>
                    <a:pt x="57" y="184"/>
                  </a:cubicBezTo>
                  <a:cubicBezTo>
                    <a:pt x="51" y="184"/>
                    <a:pt x="51" y="184"/>
                    <a:pt x="51" y="184"/>
                  </a:cubicBezTo>
                  <a:cubicBezTo>
                    <a:pt x="51" y="184"/>
                    <a:pt x="51" y="183"/>
                    <a:pt x="51" y="183"/>
                  </a:cubicBezTo>
                  <a:cubicBezTo>
                    <a:pt x="51" y="183"/>
                    <a:pt x="51" y="183"/>
                    <a:pt x="51" y="183"/>
                  </a:cubicBezTo>
                  <a:cubicBezTo>
                    <a:pt x="51" y="182"/>
                    <a:pt x="51" y="182"/>
                    <a:pt x="51" y="182"/>
                  </a:cubicBezTo>
                  <a:cubicBezTo>
                    <a:pt x="51" y="181"/>
                    <a:pt x="50" y="180"/>
                    <a:pt x="50" y="178"/>
                  </a:cubicBezTo>
                  <a:cubicBezTo>
                    <a:pt x="49" y="176"/>
                    <a:pt x="48" y="174"/>
                    <a:pt x="48" y="172"/>
                  </a:cubicBezTo>
                  <a:cubicBezTo>
                    <a:pt x="48" y="171"/>
                    <a:pt x="49" y="170"/>
                    <a:pt x="49" y="169"/>
                  </a:cubicBezTo>
                  <a:cubicBezTo>
                    <a:pt x="49" y="169"/>
                    <a:pt x="49" y="169"/>
                    <a:pt x="49" y="169"/>
                  </a:cubicBezTo>
                  <a:cubicBezTo>
                    <a:pt x="50" y="168"/>
                    <a:pt x="50" y="167"/>
                    <a:pt x="50" y="165"/>
                  </a:cubicBezTo>
                  <a:cubicBezTo>
                    <a:pt x="49" y="161"/>
                    <a:pt x="45" y="161"/>
                    <a:pt x="44" y="157"/>
                  </a:cubicBezTo>
                  <a:cubicBezTo>
                    <a:pt x="43" y="154"/>
                    <a:pt x="39" y="151"/>
                    <a:pt x="39" y="150"/>
                  </a:cubicBezTo>
                  <a:cubicBezTo>
                    <a:pt x="32" y="146"/>
                    <a:pt x="28" y="147"/>
                    <a:pt x="24" y="143"/>
                  </a:cubicBezTo>
                  <a:cubicBezTo>
                    <a:pt x="23" y="142"/>
                    <a:pt x="22" y="141"/>
                    <a:pt x="22" y="140"/>
                  </a:cubicBezTo>
                  <a:cubicBezTo>
                    <a:pt x="23" y="139"/>
                    <a:pt x="23" y="139"/>
                    <a:pt x="23" y="139"/>
                  </a:cubicBezTo>
                  <a:cubicBezTo>
                    <a:pt x="23" y="139"/>
                    <a:pt x="22" y="139"/>
                    <a:pt x="21" y="138"/>
                  </a:cubicBezTo>
                  <a:cubicBezTo>
                    <a:pt x="20" y="137"/>
                    <a:pt x="19" y="136"/>
                    <a:pt x="18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19" y="135"/>
                    <a:pt x="20" y="133"/>
                    <a:pt x="20" y="133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2" y="128"/>
                    <a:pt x="22" y="128"/>
                    <a:pt x="22" y="128"/>
                  </a:cubicBezTo>
                  <a:cubicBezTo>
                    <a:pt x="22" y="128"/>
                    <a:pt x="21" y="125"/>
                    <a:pt x="20" y="125"/>
                  </a:cubicBezTo>
                  <a:cubicBezTo>
                    <a:pt x="20" y="124"/>
                    <a:pt x="17" y="123"/>
                    <a:pt x="17" y="123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6" y="108"/>
                    <a:pt x="17" y="107"/>
                  </a:cubicBezTo>
                  <a:cubicBezTo>
                    <a:pt x="17" y="107"/>
                    <a:pt x="18" y="106"/>
                    <a:pt x="19" y="106"/>
                  </a:cubicBezTo>
                  <a:cubicBezTo>
                    <a:pt x="20" y="105"/>
                    <a:pt x="22" y="105"/>
                    <a:pt x="23" y="105"/>
                  </a:cubicBezTo>
                  <a:cubicBezTo>
                    <a:pt x="24" y="105"/>
                    <a:pt x="26" y="103"/>
                    <a:pt x="26" y="103"/>
                  </a:cubicBezTo>
                  <a:cubicBezTo>
                    <a:pt x="26" y="103"/>
                    <a:pt x="26" y="100"/>
                    <a:pt x="25" y="99"/>
                  </a:cubicBezTo>
                  <a:cubicBezTo>
                    <a:pt x="25" y="97"/>
                    <a:pt x="27" y="95"/>
                    <a:pt x="27" y="95"/>
                  </a:cubicBezTo>
                  <a:cubicBezTo>
                    <a:pt x="27" y="95"/>
                    <a:pt x="30" y="91"/>
                    <a:pt x="31" y="90"/>
                  </a:cubicBezTo>
                  <a:cubicBezTo>
                    <a:pt x="32" y="89"/>
                    <a:pt x="33" y="84"/>
                    <a:pt x="33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5" y="83"/>
                    <a:pt x="25" y="83"/>
                    <a:pt x="25" y="83"/>
                  </a:cubicBezTo>
                  <a:cubicBezTo>
                    <a:pt x="25" y="83"/>
                    <a:pt x="21" y="77"/>
                    <a:pt x="21" y="77"/>
                  </a:cubicBezTo>
                  <a:cubicBezTo>
                    <a:pt x="21" y="76"/>
                    <a:pt x="19" y="76"/>
                    <a:pt x="19" y="76"/>
                  </a:cubicBezTo>
                  <a:cubicBezTo>
                    <a:pt x="19" y="76"/>
                    <a:pt x="15" y="74"/>
                    <a:pt x="15" y="74"/>
                  </a:cubicBezTo>
                  <a:cubicBezTo>
                    <a:pt x="14" y="74"/>
                    <a:pt x="11" y="73"/>
                    <a:pt x="11" y="73"/>
                  </a:cubicBezTo>
                  <a:cubicBezTo>
                    <a:pt x="11" y="73"/>
                    <a:pt x="7" y="68"/>
                    <a:pt x="6" y="66"/>
                  </a:cubicBezTo>
                  <a:cubicBezTo>
                    <a:pt x="5" y="64"/>
                    <a:pt x="4" y="63"/>
                    <a:pt x="4" y="63"/>
                  </a:cubicBezTo>
                  <a:cubicBezTo>
                    <a:pt x="4" y="63"/>
                    <a:pt x="3" y="61"/>
                    <a:pt x="2" y="60"/>
                  </a:cubicBezTo>
                  <a:cubicBezTo>
                    <a:pt x="1" y="59"/>
                    <a:pt x="1" y="57"/>
                    <a:pt x="1" y="57"/>
                  </a:cubicBezTo>
                  <a:cubicBezTo>
                    <a:pt x="1" y="57"/>
                    <a:pt x="2" y="54"/>
                    <a:pt x="1" y="52"/>
                  </a:cubicBezTo>
                  <a:cubicBezTo>
                    <a:pt x="1" y="51"/>
                    <a:pt x="0" y="47"/>
                    <a:pt x="1" y="47"/>
                  </a:cubicBezTo>
                  <a:cubicBezTo>
                    <a:pt x="2" y="45"/>
                    <a:pt x="3" y="43"/>
                    <a:pt x="5" y="42"/>
                  </a:cubicBezTo>
                  <a:cubicBezTo>
                    <a:pt x="6" y="42"/>
                    <a:pt x="6" y="42"/>
                    <a:pt x="7" y="42"/>
                  </a:cubicBezTo>
                  <a:cubicBezTo>
                    <a:pt x="8" y="42"/>
                    <a:pt x="7" y="39"/>
                    <a:pt x="7" y="39"/>
                  </a:cubicBezTo>
                  <a:lnTo>
                    <a:pt x="7" y="3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6" name="Freeform 212"/>
            <p:cNvSpPr>
              <a:spLocks noEditPoints="1"/>
            </p:cNvSpPr>
            <p:nvPr/>
          </p:nvSpPr>
          <p:spPr bwMode="auto">
            <a:xfrm>
              <a:off x="8212115" y="3121100"/>
              <a:ext cx="622278" cy="493289"/>
            </a:xfrm>
            <a:custGeom>
              <a:avLst/>
              <a:gdLst>
                <a:gd name="T0" fmla="*/ 3 w 273"/>
                <a:gd name="T1" fmla="*/ 68 h 223"/>
                <a:gd name="T2" fmla="*/ 41 w 273"/>
                <a:gd name="T3" fmla="*/ 71 h 223"/>
                <a:gd name="T4" fmla="*/ 60 w 273"/>
                <a:gd name="T5" fmla="*/ 70 h 223"/>
                <a:gd name="T6" fmla="*/ 73 w 273"/>
                <a:gd name="T7" fmla="*/ 54 h 223"/>
                <a:gd name="T8" fmla="*/ 49 w 273"/>
                <a:gd name="T9" fmla="*/ 36 h 223"/>
                <a:gd name="T10" fmla="*/ 65 w 273"/>
                <a:gd name="T11" fmla="*/ 28 h 223"/>
                <a:gd name="T12" fmla="*/ 87 w 273"/>
                <a:gd name="T13" fmla="*/ 33 h 223"/>
                <a:gd name="T14" fmla="*/ 101 w 273"/>
                <a:gd name="T15" fmla="*/ 44 h 223"/>
                <a:gd name="T16" fmla="*/ 128 w 273"/>
                <a:gd name="T17" fmla="*/ 54 h 223"/>
                <a:gd name="T18" fmla="*/ 145 w 273"/>
                <a:gd name="T19" fmla="*/ 30 h 223"/>
                <a:gd name="T20" fmla="*/ 161 w 273"/>
                <a:gd name="T21" fmla="*/ 0 h 223"/>
                <a:gd name="T22" fmla="*/ 202 w 273"/>
                <a:gd name="T23" fmla="*/ 43 h 223"/>
                <a:gd name="T24" fmla="*/ 227 w 273"/>
                <a:gd name="T25" fmla="*/ 63 h 223"/>
                <a:gd name="T26" fmla="*/ 260 w 273"/>
                <a:gd name="T27" fmla="*/ 65 h 223"/>
                <a:gd name="T28" fmla="*/ 262 w 273"/>
                <a:gd name="T29" fmla="*/ 72 h 223"/>
                <a:gd name="T30" fmla="*/ 240 w 273"/>
                <a:gd name="T31" fmla="*/ 85 h 223"/>
                <a:gd name="T32" fmla="*/ 233 w 273"/>
                <a:gd name="T33" fmla="*/ 106 h 223"/>
                <a:gd name="T34" fmla="*/ 236 w 273"/>
                <a:gd name="T35" fmla="*/ 125 h 223"/>
                <a:gd name="T36" fmla="*/ 243 w 273"/>
                <a:gd name="T37" fmla="*/ 148 h 223"/>
                <a:gd name="T38" fmla="*/ 237 w 273"/>
                <a:gd name="T39" fmla="*/ 172 h 223"/>
                <a:gd name="T40" fmla="*/ 229 w 273"/>
                <a:gd name="T41" fmla="*/ 161 h 223"/>
                <a:gd name="T42" fmla="*/ 223 w 273"/>
                <a:gd name="T43" fmla="*/ 178 h 223"/>
                <a:gd name="T44" fmla="*/ 230 w 273"/>
                <a:gd name="T45" fmla="*/ 201 h 223"/>
                <a:gd name="T46" fmla="*/ 211 w 273"/>
                <a:gd name="T47" fmla="*/ 207 h 223"/>
                <a:gd name="T48" fmla="*/ 195 w 273"/>
                <a:gd name="T49" fmla="*/ 200 h 223"/>
                <a:gd name="T50" fmla="*/ 193 w 273"/>
                <a:gd name="T51" fmla="*/ 177 h 223"/>
                <a:gd name="T52" fmla="*/ 189 w 273"/>
                <a:gd name="T53" fmla="*/ 154 h 223"/>
                <a:gd name="T54" fmla="*/ 152 w 273"/>
                <a:gd name="T55" fmla="*/ 156 h 223"/>
                <a:gd name="T56" fmla="*/ 123 w 273"/>
                <a:gd name="T57" fmla="*/ 193 h 223"/>
                <a:gd name="T58" fmla="*/ 98 w 273"/>
                <a:gd name="T59" fmla="*/ 195 h 223"/>
                <a:gd name="T60" fmla="*/ 96 w 273"/>
                <a:gd name="T61" fmla="*/ 182 h 223"/>
                <a:gd name="T62" fmla="*/ 98 w 273"/>
                <a:gd name="T63" fmla="*/ 169 h 223"/>
                <a:gd name="T64" fmla="*/ 89 w 273"/>
                <a:gd name="T65" fmla="*/ 162 h 223"/>
                <a:gd name="T66" fmla="*/ 91 w 273"/>
                <a:gd name="T67" fmla="*/ 154 h 223"/>
                <a:gd name="T68" fmla="*/ 89 w 273"/>
                <a:gd name="T69" fmla="*/ 147 h 223"/>
                <a:gd name="T70" fmla="*/ 78 w 273"/>
                <a:gd name="T71" fmla="*/ 142 h 223"/>
                <a:gd name="T72" fmla="*/ 62 w 273"/>
                <a:gd name="T73" fmla="*/ 137 h 223"/>
                <a:gd name="T74" fmla="*/ 47 w 273"/>
                <a:gd name="T75" fmla="*/ 132 h 223"/>
                <a:gd name="T76" fmla="*/ 50 w 273"/>
                <a:gd name="T77" fmla="*/ 125 h 223"/>
                <a:gd name="T78" fmla="*/ 55 w 273"/>
                <a:gd name="T79" fmla="*/ 116 h 223"/>
                <a:gd name="T80" fmla="*/ 44 w 273"/>
                <a:gd name="T81" fmla="*/ 111 h 223"/>
                <a:gd name="T82" fmla="*/ 26 w 273"/>
                <a:gd name="T83" fmla="*/ 100 h 223"/>
                <a:gd name="T84" fmla="*/ 24 w 273"/>
                <a:gd name="T85" fmla="*/ 88 h 223"/>
                <a:gd name="T86" fmla="*/ 24 w 273"/>
                <a:gd name="T87" fmla="*/ 83 h 223"/>
                <a:gd name="T88" fmla="*/ 16 w 273"/>
                <a:gd name="T89" fmla="*/ 76 h 223"/>
                <a:gd name="T90" fmla="*/ 4 w 273"/>
                <a:gd name="T91" fmla="*/ 76 h 223"/>
                <a:gd name="T92" fmla="*/ 10 w 273"/>
                <a:gd name="T93" fmla="*/ 182 h 223"/>
                <a:gd name="T94" fmla="*/ 26 w 273"/>
                <a:gd name="T95" fmla="*/ 198 h 223"/>
                <a:gd name="T96" fmla="*/ 44 w 273"/>
                <a:gd name="T97" fmla="*/ 209 h 223"/>
                <a:gd name="T98" fmla="*/ 76 w 273"/>
                <a:gd name="T99" fmla="*/ 223 h 223"/>
                <a:gd name="T100" fmla="*/ 78 w 273"/>
                <a:gd name="T101" fmla="*/ 204 h 223"/>
                <a:gd name="T102" fmla="*/ 69 w 273"/>
                <a:gd name="T103" fmla="*/ 195 h 223"/>
                <a:gd name="T104" fmla="*/ 61 w 273"/>
                <a:gd name="T105" fmla="*/ 180 h 223"/>
                <a:gd name="T106" fmla="*/ 34 w 273"/>
                <a:gd name="T107" fmla="*/ 186 h 223"/>
                <a:gd name="T108" fmla="*/ 18 w 273"/>
                <a:gd name="T109" fmla="*/ 18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3" h="223">
                  <a:moveTo>
                    <a:pt x="0" y="75"/>
                  </a:moveTo>
                  <a:cubicBezTo>
                    <a:pt x="1" y="75"/>
                    <a:pt x="3" y="74"/>
                    <a:pt x="4" y="74"/>
                  </a:cubicBezTo>
                  <a:cubicBezTo>
                    <a:pt x="4" y="73"/>
                    <a:pt x="5" y="73"/>
                    <a:pt x="5" y="72"/>
                  </a:cubicBezTo>
                  <a:cubicBezTo>
                    <a:pt x="5" y="72"/>
                    <a:pt x="2" y="71"/>
                    <a:pt x="1" y="69"/>
                  </a:cubicBezTo>
                  <a:cubicBezTo>
                    <a:pt x="1" y="69"/>
                    <a:pt x="3" y="68"/>
                    <a:pt x="3" y="68"/>
                  </a:cubicBezTo>
                  <a:cubicBezTo>
                    <a:pt x="3" y="68"/>
                    <a:pt x="9" y="69"/>
                    <a:pt x="11" y="69"/>
                  </a:cubicBezTo>
                  <a:cubicBezTo>
                    <a:pt x="13" y="69"/>
                    <a:pt x="20" y="67"/>
                    <a:pt x="20" y="67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22" y="71"/>
                    <a:pt x="33" y="71"/>
                    <a:pt x="37" y="72"/>
                  </a:cubicBezTo>
                  <a:cubicBezTo>
                    <a:pt x="39" y="73"/>
                    <a:pt x="39" y="72"/>
                    <a:pt x="41" y="71"/>
                  </a:cubicBezTo>
                  <a:cubicBezTo>
                    <a:pt x="42" y="70"/>
                    <a:pt x="44" y="69"/>
                    <a:pt x="45" y="70"/>
                  </a:cubicBezTo>
                  <a:cubicBezTo>
                    <a:pt x="46" y="70"/>
                    <a:pt x="46" y="70"/>
                    <a:pt x="48" y="71"/>
                  </a:cubicBezTo>
                  <a:cubicBezTo>
                    <a:pt x="50" y="72"/>
                    <a:pt x="53" y="73"/>
                    <a:pt x="55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2" y="72"/>
                    <a:pt x="58" y="59"/>
                    <a:pt x="60" y="59"/>
                  </a:cubicBezTo>
                  <a:cubicBezTo>
                    <a:pt x="63" y="58"/>
                    <a:pt x="64" y="61"/>
                    <a:pt x="68" y="60"/>
                  </a:cubicBezTo>
                  <a:cubicBezTo>
                    <a:pt x="72" y="58"/>
                    <a:pt x="78" y="66"/>
                    <a:pt x="79" y="62"/>
                  </a:cubicBezTo>
                  <a:cubicBezTo>
                    <a:pt x="80" y="59"/>
                    <a:pt x="86" y="63"/>
                    <a:pt x="81" y="59"/>
                  </a:cubicBezTo>
                  <a:cubicBezTo>
                    <a:pt x="75" y="54"/>
                    <a:pt x="77" y="55"/>
                    <a:pt x="73" y="54"/>
                  </a:cubicBezTo>
                  <a:cubicBezTo>
                    <a:pt x="69" y="52"/>
                    <a:pt x="66" y="51"/>
                    <a:pt x="64" y="50"/>
                  </a:cubicBezTo>
                  <a:cubicBezTo>
                    <a:pt x="62" y="50"/>
                    <a:pt x="63" y="50"/>
                    <a:pt x="60" y="48"/>
                  </a:cubicBezTo>
                  <a:cubicBezTo>
                    <a:pt x="57" y="46"/>
                    <a:pt x="54" y="44"/>
                    <a:pt x="54" y="44"/>
                  </a:cubicBezTo>
                  <a:cubicBezTo>
                    <a:pt x="54" y="44"/>
                    <a:pt x="51" y="43"/>
                    <a:pt x="51" y="41"/>
                  </a:cubicBezTo>
                  <a:cubicBezTo>
                    <a:pt x="50" y="39"/>
                    <a:pt x="49" y="36"/>
                    <a:pt x="49" y="36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4" y="23"/>
                    <a:pt x="59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3" y="23"/>
                    <a:pt x="64" y="29"/>
                    <a:pt x="65" y="28"/>
                  </a:cubicBezTo>
                  <a:cubicBezTo>
                    <a:pt x="67" y="28"/>
                    <a:pt x="68" y="26"/>
                    <a:pt x="69" y="25"/>
                  </a:cubicBezTo>
                  <a:cubicBezTo>
                    <a:pt x="70" y="24"/>
                    <a:pt x="73" y="21"/>
                    <a:pt x="74" y="22"/>
                  </a:cubicBezTo>
                  <a:cubicBezTo>
                    <a:pt x="74" y="24"/>
                    <a:pt x="71" y="27"/>
                    <a:pt x="75" y="27"/>
                  </a:cubicBezTo>
                  <a:cubicBezTo>
                    <a:pt x="79" y="27"/>
                    <a:pt x="78" y="29"/>
                    <a:pt x="81" y="30"/>
                  </a:cubicBezTo>
                  <a:cubicBezTo>
                    <a:pt x="84" y="30"/>
                    <a:pt x="87" y="32"/>
                    <a:pt x="87" y="33"/>
                  </a:cubicBezTo>
                  <a:cubicBezTo>
                    <a:pt x="87" y="34"/>
                    <a:pt x="87" y="35"/>
                    <a:pt x="88" y="36"/>
                  </a:cubicBezTo>
                  <a:cubicBezTo>
                    <a:pt x="90" y="37"/>
                    <a:pt x="91" y="36"/>
                    <a:pt x="93" y="36"/>
                  </a:cubicBezTo>
                  <a:cubicBezTo>
                    <a:pt x="95" y="36"/>
                    <a:pt x="95" y="34"/>
                    <a:pt x="96" y="36"/>
                  </a:cubicBezTo>
                  <a:cubicBezTo>
                    <a:pt x="96" y="38"/>
                    <a:pt x="97" y="39"/>
                    <a:pt x="97" y="39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8"/>
                    <a:pt x="102" y="48"/>
                    <a:pt x="106" y="50"/>
                  </a:cubicBezTo>
                  <a:cubicBezTo>
                    <a:pt x="110" y="51"/>
                    <a:pt x="113" y="51"/>
                    <a:pt x="113" y="51"/>
                  </a:cubicBezTo>
                  <a:cubicBezTo>
                    <a:pt x="113" y="51"/>
                    <a:pt x="113" y="51"/>
                    <a:pt x="117" y="52"/>
                  </a:cubicBezTo>
                  <a:cubicBezTo>
                    <a:pt x="121" y="53"/>
                    <a:pt x="124" y="55"/>
                    <a:pt x="128" y="54"/>
                  </a:cubicBezTo>
                  <a:cubicBezTo>
                    <a:pt x="133" y="54"/>
                    <a:pt x="137" y="49"/>
                    <a:pt x="137" y="49"/>
                  </a:cubicBezTo>
                  <a:cubicBezTo>
                    <a:pt x="137" y="49"/>
                    <a:pt x="139" y="46"/>
                    <a:pt x="138" y="44"/>
                  </a:cubicBezTo>
                  <a:cubicBezTo>
                    <a:pt x="138" y="42"/>
                    <a:pt x="140" y="38"/>
                    <a:pt x="142" y="37"/>
                  </a:cubicBezTo>
                  <a:cubicBezTo>
                    <a:pt x="144" y="36"/>
                    <a:pt x="141" y="35"/>
                    <a:pt x="142" y="33"/>
                  </a:cubicBezTo>
                  <a:cubicBezTo>
                    <a:pt x="143" y="32"/>
                    <a:pt x="144" y="31"/>
                    <a:pt x="145" y="30"/>
                  </a:cubicBezTo>
                  <a:cubicBezTo>
                    <a:pt x="147" y="29"/>
                    <a:pt x="153" y="23"/>
                    <a:pt x="153" y="23"/>
                  </a:cubicBezTo>
                  <a:cubicBezTo>
                    <a:pt x="155" y="18"/>
                    <a:pt x="155" y="18"/>
                    <a:pt x="155" y="18"/>
                  </a:cubicBezTo>
                  <a:cubicBezTo>
                    <a:pt x="155" y="18"/>
                    <a:pt x="155" y="12"/>
                    <a:pt x="156" y="11"/>
                  </a:cubicBezTo>
                  <a:cubicBezTo>
                    <a:pt x="157" y="10"/>
                    <a:pt x="160" y="2"/>
                    <a:pt x="160" y="2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61" y="0"/>
                    <a:pt x="181" y="18"/>
                    <a:pt x="182" y="18"/>
                  </a:cubicBezTo>
                  <a:cubicBezTo>
                    <a:pt x="183" y="18"/>
                    <a:pt x="191" y="23"/>
                    <a:pt x="192" y="25"/>
                  </a:cubicBezTo>
                  <a:cubicBezTo>
                    <a:pt x="193" y="26"/>
                    <a:pt x="199" y="34"/>
                    <a:pt x="199" y="34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41"/>
                    <a:pt x="202" y="43"/>
                  </a:cubicBezTo>
                  <a:cubicBezTo>
                    <a:pt x="204" y="44"/>
                    <a:pt x="208" y="48"/>
                    <a:pt x="210" y="49"/>
                  </a:cubicBezTo>
                  <a:cubicBezTo>
                    <a:pt x="212" y="49"/>
                    <a:pt x="220" y="54"/>
                    <a:pt x="220" y="54"/>
                  </a:cubicBezTo>
                  <a:cubicBezTo>
                    <a:pt x="220" y="54"/>
                    <a:pt x="221" y="51"/>
                    <a:pt x="222" y="53"/>
                  </a:cubicBezTo>
                  <a:cubicBezTo>
                    <a:pt x="223" y="55"/>
                    <a:pt x="224" y="58"/>
                    <a:pt x="224" y="59"/>
                  </a:cubicBezTo>
                  <a:cubicBezTo>
                    <a:pt x="224" y="60"/>
                    <a:pt x="225" y="64"/>
                    <a:pt x="227" y="63"/>
                  </a:cubicBezTo>
                  <a:cubicBezTo>
                    <a:pt x="229" y="63"/>
                    <a:pt x="235" y="63"/>
                    <a:pt x="235" y="63"/>
                  </a:cubicBezTo>
                  <a:cubicBezTo>
                    <a:pt x="235" y="63"/>
                    <a:pt x="236" y="65"/>
                    <a:pt x="239" y="65"/>
                  </a:cubicBezTo>
                  <a:cubicBezTo>
                    <a:pt x="242" y="65"/>
                    <a:pt x="243" y="64"/>
                    <a:pt x="245" y="63"/>
                  </a:cubicBezTo>
                  <a:cubicBezTo>
                    <a:pt x="246" y="63"/>
                    <a:pt x="254" y="62"/>
                    <a:pt x="254" y="62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6"/>
                    <a:pt x="267" y="71"/>
                    <a:pt x="266" y="71"/>
                  </a:cubicBezTo>
                  <a:cubicBezTo>
                    <a:pt x="265" y="72"/>
                    <a:pt x="263" y="72"/>
                    <a:pt x="262" y="72"/>
                  </a:cubicBezTo>
                  <a:cubicBezTo>
                    <a:pt x="260" y="73"/>
                    <a:pt x="255" y="74"/>
                    <a:pt x="255" y="74"/>
                  </a:cubicBezTo>
                  <a:cubicBezTo>
                    <a:pt x="252" y="76"/>
                    <a:pt x="252" y="76"/>
                    <a:pt x="252" y="76"/>
                  </a:cubicBezTo>
                  <a:cubicBezTo>
                    <a:pt x="248" y="76"/>
                    <a:pt x="248" y="76"/>
                    <a:pt x="248" y="76"/>
                  </a:cubicBezTo>
                  <a:cubicBezTo>
                    <a:pt x="245" y="81"/>
                    <a:pt x="245" y="81"/>
                    <a:pt x="245" y="81"/>
                  </a:cubicBezTo>
                  <a:cubicBezTo>
                    <a:pt x="240" y="85"/>
                    <a:pt x="240" y="85"/>
                    <a:pt x="240" y="8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1" y="97"/>
                    <a:pt x="235" y="100"/>
                    <a:pt x="234" y="100"/>
                  </a:cubicBezTo>
                  <a:cubicBezTo>
                    <a:pt x="233" y="101"/>
                    <a:pt x="231" y="103"/>
                    <a:pt x="231" y="103"/>
                  </a:cubicBezTo>
                  <a:cubicBezTo>
                    <a:pt x="233" y="106"/>
                    <a:pt x="233" y="106"/>
                    <a:pt x="233" y="106"/>
                  </a:cubicBezTo>
                  <a:cubicBezTo>
                    <a:pt x="232" y="110"/>
                    <a:pt x="232" y="110"/>
                    <a:pt x="232" y="110"/>
                  </a:cubicBezTo>
                  <a:cubicBezTo>
                    <a:pt x="236" y="114"/>
                    <a:pt x="236" y="114"/>
                    <a:pt x="236" y="114"/>
                  </a:cubicBezTo>
                  <a:cubicBezTo>
                    <a:pt x="235" y="117"/>
                    <a:pt x="235" y="117"/>
                    <a:pt x="235" y="117"/>
                  </a:cubicBezTo>
                  <a:cubicBezTo>
                    <a:pt x="236" y="121"/>
                    <a:pt x="236" y="121"/>
                    <a:pt x="236" y="121"/>
                  </a:cubicBezTo>
                  <a:cubicBezTo>
                    <a:pt x="236" y="121"/>
                    <a:pt x="240" y="121"/>
                    <a:pt x="236" y="125"/>
                  </a:cubicBezTo>
                  <a:cubicBezTo>
                    <a:pt x="233" y="128"/>
                    <a:pt x="232" y="129"/>
                    <a:pt x="232" y="130"/>
                  </a:cubicBezTo>
                  <a:cubicBezTo>
                    <a:pt x="233" y="132"/>
                    <a:pt x="234" y="136"/>
                    <a:pt x="234" y="136"/>
                  </a:cubicBezTo>
                  <a:cubicBezTo>
                    <a:pt x="234" y="136"/>
                    <a:pt x="233" y="139"/>
                    <a:pt x="235" y="141"/>
                  </a:cubicBezTo>
                  <a:cubicBezTo>
                    <a:pt x="236" y="142"/>
                    <a:pt x="241" y="144"/>
                    <a:pt x="241" y="144"/>
                  </a:cubicBezTo>
                  <a:cubicBezTo>
                    <a:pt x="241" y="144"/>
                    <a:pt x="243" y="147"/>
                    <a:pt x="243" y="148"/>
                  </a:cubicBezTo>
                  <a:cubicBezTo>
                    <a:pt x="242" y="149"/>
                    <a:pt x="236" y="150"/>
                    <a:pt x="236" y="150"/>
                  </a:cubicBezTo>
                  <a:cubicBezTo>
                    <a:pt x="236" y="150"/>
                    <a:pt x="236" y="153"/>
                    <a:pt x="236" y="154"/>
                  </a:cubicBezTo>
                  <a:cubicBezTo>
                    <a:pt x="236" y="155"/>
                    <a:pt x="237" y="160"/>
                    <a:pt x="237" y="160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6"/>
                    <a:pt x="239" y="170"/>
                    <a:pt x="237" y="172"/>
                  </a:cubicBezTo>
                  <a:cubicBezTo>
                    <a:pt x="234" y="174"/>
                    <a:pt x="233" y="175"/>
                    <a:pt x="231" y="173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4" y="165"/>
                    <a:pt x="234" y="165"/>
                    <a:pt x="234" y="165"/>
                  </a:cubicBezTo>
                  <a:cubicBezTo>
                    <a:pt x="231" y="166"/>
                    <a:pt x="231" y="166"/>
                    <a:pt x="231" y="166"/>
                  </a:cubicBezTo>
                  <a:cubicBezTo>
                    <a:pt x="229" y="161"/>
                    <a:pt x="229" y="161"/>
                    <a:pt x="229" y="161"/>
                  </a:cubicBezTo>
                  <a:cubicBezTo>
                    <a:pt x="225" y="162"/>
                    <a:pt x="225" y="162"/>
                    <a:pt x="225" y="162"/>
                  </a:cubicBezTo>
                  <a:cubicBezTo>
                    <a:pt x="223" y="168"/>
                    <a:pt x="223" y="168"/>
                    <a:pt x="223" y="168"/>
                  </a:cubicBezTo>
                  <a:cubicBezTo>
                    <a:pt x="225" y="174"/>
                    <a:pt x="225" y="174"/>
                    <a:pt x="225" y="174"/>
                  </a:cubicBezTo>
                  <a:cubicBezTo>
                    <a:pt x="226" y="177"/>
                    <a:pt x="226" y="177"/>
                    <a:pt x="226" y="177"/>
                  </a:cubicBezTo>
                  <a:cubicBezTo>
                    <a:pt x="226" y="177"/>
                    <a:pt x="224" y="177"/>
                    <a:pt x="223" y="178"/>
                  </a:cubicBezTo>
                  <a:cubicBezTo>
                    <a:pt x="223" y="178"/>
                    <a:pt x="221" y="179"/>
                    <a:pt x="222" y="180"/>
                  </a:cubicBezTo>
                  <a:cubicBezTo>
                    <a:pt x="223" y="181"/>
                    <a:pt x="224" y="183"/>
                    <a:pt x="224" y="183"/>
                  </a:cubicBezTo>
                  <a:cubicBezTo>
                    <a:pt x="224" y="184"/>
                    <a:pt x="225" y="188"/>
                    <a:pt x="225" y="188"/>
                  </a:cubicBezTo>
                  <a:cubicBezTo>
                    <a:pt x="227" y="192"/>
                    <a:pt x="227" y="192"/>
                    <a:pt x="227" y="192"/>
                  </a:cubicBezTo>
                  <a:cubicBezTo>
                    <a:pt x="227" y="192"/>
                    <a:pt x="230" y="200"/>
                    <a:pt x="230" y="201"/>
                  </a:cubicBezTo>
                  <a:cubicBezTo>
                    <a:pt x="230" y="201"/>
                    <a:pt x="232" y="209"/>
                    <a:pt x="232" y="209"/>
                  </a:cubicBezTo>
                  <a:cubicBezTo>
                    <a:pt x="232" y="209"/>
                    <a:pt x="227" y="214"/>
                    <a:pt x="226" y="215"/>
                  </a:cubicBezTo>
                  <a:cubicBezTo>
                    <a:pt x="224" y="216"/>
                    <a:pt x="224" y="218"/>
                    <a:pt x="223" y="217"/>
                  </a:cubicBezTo>
                  <a:cubicBezTo>
                    <a:pt x="222" y="216"/>
                    <a:pt x="220" y="214"/>
                    <a:pt x="218" y="213"/>
                  </a:cubicBezTo>
                  <a:cubicBezTo>
                    <a:pt x="217" y="212"/>
                    <a:pt x="212" y="208"/>
                    <a:pt x="211" y="207"/>
                  </a:cubicBezTo>
                  <a:cubicBezTo>
                    <a:pt x="210" y="206"/>
                    <a:pt x="208" y="205"/>
                    <a:pt x="208" y="205"/>
                  </a:cubicBezTo>
                  <a:cubicBezTo>
                    <a:pt x="208" y="205"/>
                    <a:pt x="207" y="207"/>
                    <a:pt x="206" y="207"/>
                  </a:cubicBezTo>
                  <a:cubicBezTo>
                    <a:pt x="205" y="207"/>
                    <a:pt x="203" y="206"/>
                    <a:pt x="203" y="206"/>
                  </a:cubicBezTo>
                  <a:cubicBezTo>
                    <a:pt x="202" y="206"/>
                    <a:pt x="200" y="205"/>
                    <a:pt x="199" y="204"/>
                  </a:cubicBezTo>
                  <a:cubicBezTo>
                    <a:pt x="197" y="202"/>
                    <a:pt x="196" y="200"/>
                    <a:pt x="195" y="200"/>
                  </a:cubicBezTo>
                  <a:cubicBezTo>
                    <a:pt x="195" y="200"/>
                    <a:pt x="195" y="199"/>
                    <a:pt x="191" y="199"/>
                  </a:cubicBezTo>
                  <a:cubicBezTo>
                    <a:pt x="187" y="200"/>
                    <a:pt x="179" y="200"/>
                    <a:pt x="184" y="194"/>
                  </a:cubicBezTo>
                  <a:cubicBezTo>
                    <a:pt x="185" y="192"/>
                    <a:pt x="183" y="189"/>
                    <a:pt x="189" y="186"/>
                  </a:cubicBezTo>
                  <a:cubicBezTo>
                    <a:pt x="189" y="186"/>
                    <a:pt x="194" y="184"/>
                    <a:pt x="195" y="182"/>
                  </a:cubicBezTo>
                  <a:cubicBezTo>
                    <a:pt x="197" y="180"/>
                    <a:pt x="193" y="177"/>
                    <a:pt x="193" y="177"/>
                  </a:cubicBezTo>
                  <a:cubicBezTo>
                    <a:pt x="192" y="177"/>
                    <a:pt x="191" y="177"/>
                    <a:pt x="189" y="176"/>
                  </a:cubicBezTo>
                  <a:cubicBezTo>
                    <a:pt x="188" y="176"/>
                    <a:pt x="183" y="173"/>
                    <a:pt x="183" y="172"/>
                  </a:cubicBezTo>
                  <a:cubicBezTo>
                    <a:pt x="182" y="170"/>
                    <a:pt x="182" y="169"/>
                    <a:pt x="183" y="165"/>
                  </a:cubicBezTo>
                  <a:cubicBezTo>
                    <a:pt x="184" y="161"/>
                    <a:pt x="185" y="163"/>
                    <a:pt x="187" y="161"/>
                  </a:cubicBezTo>
                  <a:cubicBezTo>
                    <a:pt x="190" y="158"/>
                    <a:pt x="192" y="156"/>
                    <a:pt x="189" y="154"/>
                  </a:cubicBezTo>
                  <a:cubicBezTo>
                    <a:pt x="186" y="153"/>
                    <a:pt x="185" y="154"/>
                    <a:pt x="179" y="150"/>
                  </a:cubicBezTo>
                  <a:cubicBezTo>
                    <a:pt x="173" y="146"/>
                    <a:pt x="171" y="144"/>
                    <a:pt x="170" y="144"/>
                  </a:cubicBezTo>
                  <a:cubicBezTo>
                    <a:pt x="169" y="143"/>
                    <a:pt x="168" y="142"/>
                    <a:pt x="166" y="143"/>
                  </a:cubicBezTo>
                  <a:cubicBezTo>
                    <a:pt x="165" y="144"/>
                    <a:pt x="160" y="149"/>
                    <a:pt x="159" y="150"/>
                  </a:cubicBezTo>
                  <a:cubicBezTo>
                    <a:pt x="158" y="151"/>
                    <a:pt x="152" y="156"/>
                    <a:pt x="152" y="156"/>
                  </a:cubicBezTo>
                  <a:cubicBezTo>
                    <a:pt x="151" y="157"/>
                    <a:pt x="141" y="164"/>
                    <a:pt x="141" y="164"/>
                  </a:cubicBezTo>
                  <a:cubicBezTo>
                    <a:pt x="141" y="164"/>
                    <a:pt x="138" y="172"/>
                    <a:pt x="136" y="175"/>
                  </a:cubicBezTo>
                  <a:cubicBezTo>
                    <a:pt x="135" y="178"/>
                    <a:pt x="129" y="182"/>
                    <a:pt x="129" y="184"/>
                  </a:cubicBezTo>
                  <a:cubicBezTo>
                    <a:pt x="129" y="185"/>
                    <a:pt x="129" y="188"/>
                    <a:pt x="128" y="189"/>
                  </a:cubicBezTo>
                  <a:cubicBezTo>
                    <a:pt x="128" y="189"/>
                    <a:pt x="125" y="193"/>
                    <a:pt x="123" y="193"/>
                  </a:cubicBezTo>
                  <a:cubicBezTo>
                    <a:pt x="122" y="194"/>
                    <a:pt x="116" y="195"/>
                    <a:pt x="116" y="197"/>
                  </a:cubicBezTo>
                  <a:cubicBezTo>
                    <a:pt x="116" y="199"/>
                    <a:pt x="119" y="199"/>
                    <a:pt x="116" y="203"/>
                  </a:cubicBezTo>
                  <a:cubicBezTo>
                    <a:pt x="113" y="206"/>
                    <a:pt x="110" y="220"/>
                    <a:pt x="107" y="208"/>
                  </a:cubicBezTo>
                  <a:cubicBezTo>
                    <a:pt x="105" y="200"/>
                    <a:pt x="105" y="199"/>
                    <a:pt x="103" y="198"/>
                  </a:cubicBezTo>
                  <a:cubicBezTo>
                    <a:pt x="100" y="196"/>
                    <a:pt x="98" y="195"/>
                    <a:pt x="98" y="195"/>
                  </a:cubicBezTo>
                  <a:cubicBezTo>
                    <a:pt x="98" y="195"/>
                    <a:pt x="96" y="192"/>
                    <a:pt x="100" y="191"/>
                  </a:cubicBezTo>
                  <a:cubicBezTo>
                    <a:pt x="104" y="191"/>
                    <a:pt x="105" y="193"/>
                    <a:pt x="107" y="191"/>
                  </a:cubicBezTo>
                  <a:cubicBezTo>
                    <a:pt x="110" y="189"/>
                    <a:pt x="111" y="188"/>
                    <a:pt x="107" y="187"/>
                  </a:cubicBezTo>
                  <a:cubicBezTo>
                    <a:pt x="103" y="186"/>
                    <a:pt x="105" y="188"/>
                    <a:pt x="101" y="186"/>
                  </a:cubicBezTo>
                  <a:cubicBezTo>
                    <a:pt x="98" y="183"/>
                    <a:pt x="97" y="183"/>
                    <a:pt x="96" y="182"/>
                  </a:cubicBezTo>
                  <a:cubicBezTo>
                    <a:pt x="96" y="181"/>
                    <a:pt x="96" y="181"/>
                    <a:pt x="97" y="180"/>
                  </a:cubicBezTo>
                  <a:cubicBezTo>
                    <a:pt x="99" y="177"/>
                    <a:pt x="99" y="177"/>
                    <a:pt x="99" y="177"/>
                  </a:cubicBezTo>
                  <a:cubicBezTo>
                    <a:pt x="99" y="177"/>
                    <a:pt x="99" y="177"/>
                    <a:pt x="98" y="177"/>
                  </a:cubicBezTo>
                  <a:cubicBezTo>
                    <a:pt x="98" y="175"/>
                    <a:pt x="100" y="173"/>
                    <a:pt x="100" y="171"/>
                  </a:cubicBezTo>
                  <a:cubicBezTo>
                    <a:pt x="100" y="170"/>
                    <a:pt x="99" y="169"/>
                    <a:pt x="98" y="169"/>
                  </a:cubicBezTo>
                  <a:cubicBezTo>
                    <a:pt x="97" y="169"/>
                    <a:pt x="98" y="169"/>
                    <a:pt x="96" y="169"/>
                  </a:cubicBezTo>
                  <a:cubicBezTo>
                    <a:pt x="96" y="168"/>
                    <a:pt x="95" y="168"/>
                    <a:pt x="95" y="167"/>
                  </a:cubicBezTo>
                  <a:cubicBezTo>
                    <a:pt x="94" y="166"/>
                    <a:pt x="94" y="166"/>
                    <a:pt x="94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89" y="162"/>
                    <a:pt x="89" y="162"/>
                    <a:pt x="89" y="162"/>
                  </a:cubicBezTo>
                  <a:cubicBezTo>
                    <a:pt x="89" y="162"/>
                    <a:pt x="92" y="163"/>
                    <a:pt x="93" y="163"/>
                  </a:cubicBezTo>
                  <a:cubicBezTo>
                    <a:pt x="94" y="163"/>
                    <a:pt x="98" y="160"/>
                    <a:pt x="98" y="160"/>
                  </a:cubicBezTo>
                  <a:cubicBezTo>
                    <a:pt x="98" y="160"/>
                    <a:pt x="96" y="159"/>
                    <a:pt x="95" y="159"/>
                  </a:cubicBezTo>
                  <a:cubicBezTo>
                    <a:pt x="94" y="159"/>
                    <a:pt x="94" y="156"/>
                    <a:pt x="94" y="156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6" y="152"/>
                    <a:pt x="85" y="152"/>
                  </a:cubicBezTo>
                  <a:cubicBezTo>
                    <a:pt x="85" y="151"/>
                    <a:pt x="85" y="150"/>
                    <a:pt x="85" y="150"/>
                  </a:cubicBezTo>
                  <a:cubicBezTo>
                    <a:pt x="86" y="149"/>
                    <a:pt x="86" y="149"/>
                    <a:pt x="86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89" y="144"/>
                    <a:pt x="89" y="144"/>
                    <a:pt x="89" y="144"/>
                  </a:cubicBezTo>
                  <a:cubicBezTo>
                    <a:pt x="89" y="141"/>
                    <a:pt x="89" y="141"/>
                    <a:pt x="89" y="141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1"/>
                    <a:pt x="83" y="143"/>
                    <a:pt x="81" y="141"/>
                  </a:cubicBezTo>
                  <a:cubicBezTo>
                    <a:pt x="79" y="140"/>
                    <a:pt x="80" y="141"/>
                    <a:pt x="78" y="142"/>
                  </a:cubicBezTo>
                  <a:cubicBezTo>
                    <a:pt x="77" y="142"/>
                    <a:pt x="75" y="144"/>
                    <a:pt x="75" y="144"/>
                  </a:cubicBezTo>
                  <a:cubicBezTo>
                    <a:pt x="75" y="144"/>
                    <a:pt x="74" y="145"/>
                    <a:pt x="72" y="145"/>
                  </a:cubicBezTo>
                  <a:cubicBezTo>
                    <a:pt x="71" y="145"/>
                    <a:pt x="71" y="142"/>
                    <a:pt x="71" y="142"/>
                  </a:cubicBezTo>
                  <a:cubicBezTo>
                    <a:pt x="66" y="141"/>
                    <a:pt x="66" y="141"/>
                    <a:pt x="66" y="141"/>
                  </a:cubicBezTo>
                  <a:cubicBezTo>
                    <a:pt x="62" y="137"/>
                    <a:pt x="62" y="137"/>
                    <a:pt x="62" y="137"/>
                  </a:cubicBezTo>
                  <a:cubicBezTo>
                    <a:pt x="56" y="137"/>
                    <a:pt x="56" y="137"/>
                    <a:pt x="56" y="137"/>
                  </a:cubicBezTo>
                  <a:cubicBezTo>
                    <a:pt x="54" y="136"/>
                    <a:pt x="54" y="136"/>
                    <a:pt x="54" y="136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52" y="134"/>
                    <a:pt x="51" y="132"/>
                    <a:pt x="50" y="132"/>
                  </a:cubicBezTo>
                  <a:cubicBezTo>
                    <a:pt x="48" y="131"/>
                    <a:pt x="48" y="132"/>
                    <a:pt x="47" y="132"/>
                  </a:cubicBezTo>
                  <a:cubicBezTo>
                    <a:pt x="46" y="132"/>
                    <a:pt x="46" y="132"/>
                    <a:pt x="43" y="132"/>
                  </a:cubicBezTo>
                  <a:cubicBezTo>
                    <a:pt x="41" y="132"/>
                    <a:pt x="41" y="130"/>
                    <a:pt x="41" y="130"/>
                  </a:cubicBezTo>
                  <a:cubicBezTo>
                    <a:pt x="41" y="130"/>
                    <a:pt x="42" y="128"/>
                    <a:pt x="42" y="127"/>
                  </a:cubicBezTo>
                  <a:cubicBezTo>
                    <a:pt x="42" y="127"/>
                    <a:pt x="44" y="127"/>
                    <a:pt x="44" y="127"/>
                  </a:cubicBezTo>
                  <a:cubicBezTo>
                    <a:pt x="45" y="126"/>
                    <a:pt x="48" y="125"/>
                    <a:pt x="50" y="125"/>
                  </a:cubicBezTo>
                  <a:cubicBezTo>
                    <a:pt x="51" y="125"/>
                    <a:pt x="51" y="125"/>
                    <a:pt x="53" y="124"/>
                  </a:cubicBezTo>
                  <a:cubicBezTo>
                    <a:pt x="54" y="124"/>
                    <a:pt x="54" y="123"/>
                    <a:pt x="54" y="123"/>
                  </a:cubicBezTo>
                  <a:cubicBezTo>
                    <a:pt x="54" y="123"/>
                    <a:pt x="54" y="119"/>
                    <a:pt x="54" y="119"/>
                  </a:cubicBezTo>
                  <a:cubicBezTo>
                    <a:pt x="54" y="118"/>
                    <a:pt x="54" y="118"/>
                    <a:pt x="55" y="118"/>
                  </a:cubicBezTo>
                  <a:cubicBezTo>
                    <a:pt x="55" y="117"/>
                    <a:pt x="55" y="116"/>
                    <a:pt x="55" y="116"/>
                  </a:cubicBezTo>
                  <a:cubicBezTo>
                    <a:pt x="55" y="116"/>
                    <a:pt x="54" y="114"/>
                    <a:pt x="54" y="113"/>
                  </a:cubicBezTo>
                  <a:cubicBezTo>
                    <a:pt x="53" y="111"/>
                    <a:pt x="52" y="112"/>
                    <a:pt x="52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47" y="112"/>
                    <a:pt x="47" y="111"/>
                  </a:cubicBezTo>
                  <a:cubicBezTo>
                    <a:pt x="46" y="111"/>
                    <a:pt x="44" y="111"/>
                    <a:pt x="44" y="111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39" y="108"/>
                    <a:pt x="37" y="108"/>
                  </a:cubicBezTo>
                  <a:cubicBezTo>
                    <a:pt x="35" y="107"/>
                    <a:pt x="33" y="106"/>
                    <a:pt x="33" y="10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1" y="95"/>
                    <a:pt x="21" y="94"/>
                  </a:cubicBezTo>
                  <a:cubicBezTo>
                    <a:pt x="21" y="94"/>
                    <a:pt x="21" y="94"/>
                    <a:pt x="22" y="93"/>
                  </a:cubicBezTo>
                  <a:cubicBezTo>
                    <a:pt x="22" y="93"/>
                    <a:pt x="22" y="92"/>
                    <a:pt x="23" y="91"/>
                  </a:cubicBezTo>
                  <a:cubicBezTo>
                    <a:pt x="23" y="90"/>
                    <a:pt x="24" y="89"/>
                    <a:pt x="24" y="88"/>
                  </a:cubicBezTo>
                  <a:cubicBezTo>
                    <a:pt x="24" y="88"/>
                    <a:pt x="25" y="87"/>
                    <a:pt x="26" y="87"/>
                  </a:cubicBezTo>
                  <a:cubicBezTo>
                    <a:pt x="27" y="87"/>
                    <a:pt x="28" y="86"/>
                    <a:pt x="28" y="86"/>
                  </a:cubicBezTo>
                  <a:cubicBezTo>
                    <a:pt x="28" y="85"/>
                    <a:pt x="28" y="84"/>
                    <a:pt x="29" y="83"/>
                  </a:cubicBezTo>
                  <a:cubicBezTo>
                    <a:pt x="29" y="82"/>
                    <a:pt x="27" y="83"/>
                    <a:pt x="26" y="82"/>
                  </a:cubicBezTo>
                  <a:cubicBezTo>
                    <a:pt x="25" y="82"/>
                    <a:pt x="25" y="82"/>
                    <a:pt x="24" y="83"/>
                  </a:cubicBezTo>
                  <a:cubicBezTo>
                    <a:pt x="23" y="83"/>
                    <a:pt x="22" y="81"/>
                    <a:pt x="22" y="81"/>
                  </a:cubicBezTo>
                  <a:cubicBezTo>
                    <a:pt x="22" y="80"/>
                    <a:pt x="20" y="80"/>
                    <a:pt x="19" y="79"/>
                  </a:cubicBezTo>
                  <a:cubicBezTo>
                    <a:pt x="18" y="79"/>
                    <a:pt x="18" y="79"/>
                    <a:pt x="18" y="78"/>
                  </a:cubicBezTo>
                  <a:cubicBezTo>
                    <a:pt x="17" y="77"/>
                    <a:pt x="18" y="77"/>
                    <a:pt x="17" y="77"/>
                  </a:cubicBezTo>
                  <a:cubicBezTo>
                    <a:pt x="17" y="76"/>
                    <a:pt x="16" y="76"/>
                    <a:pt x="16" y="76"/>
                  </a:cubicBezTo>
                  <a:cubicBezTo>
                    <a:pt x="16" y="76"/>
                    <a:pt x="15" y="78"/>
                    <a:pt x="14" y="78"/>
                  </a:cubicBezTo>
                  <a:cubicBezTo>
                    <a:pt x="13" y="78"/>
                    <a:pt x="12" y="77"/>
                    <a:pt x="12" y="77"/>
                  </a:cubicBezTo>
                  <a:cubicBezTo>
                    <a:pt x="11" y="77"/>
                    <a:pt x="10" y="77"/>
                    <a:pt x="9" y="78"/>
                  </a:cubicBezTo>
                  <a:cubicBezTo>
                    <a:pt x="9" y="78"/>
                    <a:pt x="7" y="77"/>
                    <a:pt x="7" y="77"/>
                  </a:cubicBezTo>
                  <a:cubicBezTo>
                    <a:pt x="7" y="76"/>
                    <a:pt x="4" y="76"/>
                    <a:pt x="4" y="76"/>
                  </a:cubicBezTo>
                  <a:cubicBezTo>
                    <a:pt x="4" y="76"/>
                    <a:pt x="4" y="77"/>
                    <a:pt x="3" y="77"/>
                  </a:cubicBezTo>
                  <a:cubicBezTo>
                    <a:pt x="2" y="78"/>
                    <a:pt x="1" y="77"/>
                    <a:pt x="1" y="77"/>
                  </a:cubicBezTo>
                  <a:cubicBezTo>
                    <a:pt x="0" y="77"/>
                    <a:pt x="0" y="76"/>
                    <a:pt x="0" y="75"/>
                  </a:cubicBezTo>
                  <a:close/>
                  <a:moveTo>
                    <a:pt x="10" y="182"/>
                  </a:moveTo>
                  <a:cubicBezTo>
                    <a:pt x="10" y="182"/>
                    <a:pt x="10" y="182"/>
                    <a:pt x="10" y="182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6" y="187"/>
                    <a:pt x="16" y="187"/>
                    <a:pt x="16" y="187"/>
                  </a:cubicBezTo>
                  <a:cubicBezTo>
                    <a:pt x="20" y="190"/>
                    <a:pt x="20" y="190"/>
                    <a:pt x="20" y="190"/>
                  </a:cubicBezTo>
                  <a:cubicBezTo>
                    <a:pt x="20" y="190"/>
                    <a:pt x="22" y="195"/>
                    <a:pt x="22" y="196"/>
                  </a:cubicBezTo>
                  <a:cubicBezTo>
                    <a:pt x="22" y="198"/>
                    <a:pt x="25" y="198"/>
                    <a:pt x="26" y="198"/>
                  </a:cubicBezTo>
                  <a:cubicBezTo>
                    <a:pt x="26" y="198"/>
                    <a:pt x="30" y="199"/>
                    <a:pt x="30" y="199"/>
                  </a:cubicBezTo>
                  <a:cubicBezTo>
                    <a:pt x="30" y="199"/>
                    <a:pt x="32" y="201"/>
                    <a:pt x="33" y="202"/>
                  </a:cubicBezTo>
                  <a:cubicBezTo>
                    <a:pt x="33" y="203"/>
                    <a:pt x="33" y="205"/>
                    <a:pt x="33" y="205"/>
                  </a:cubicBezTo>
                  <a:cubicBezTo>
                    <a:pt x="37" y="209"/>
                    <a:pt x="37" y="209"/>
                    <a:pt x="37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51" y="215"/>
                    <a:pt x="52" y="216"/>
                  </a:cubicBezTo>
                  <a:cubicBezTo>
                    <a:pt x="52" y="217"/>
                    <a:pt x="56" y="221"/>
                    <a:pt x="56" y="221"/>
                  </a:cubicBezTo>
                  <a:cubicBezTo>
                    <a:pt x="56" y="221"/>
                    <a:pt x="63" y="221"/>
                    <a:pt x="64" y="221"/>
                  </a:cubicBezTo>
                  <a:cubicBezTo>
                    <a:pt x="64" y="221"/>
                    <a:pt x="71" y="221"/>
                    <a:pt x="71" y="221"/>
                  </a:cubicBezTo>
                  <a:cubicBezTo>
                    <a:pt x="76" y="223"/>
                    <a:pt x="76" y="223"/>
                    <a:pt x="76" y="223"/>
                  </a:cubicBezTo>
                  <a:cubicBezTo>
                    <a:pt x="81" y="222"/>
                    <a:pt x="81" y="222"/>
                    <a:pt x="81" y="222"/>
                  </a:cubicBezTo>
                  <a:cubicBezTo>
                    <a:pt x="92" y="219"/>
                    <a:pt x="92" y="219"/>
                    <a:pt x="92" y="219"/>
                  </a:cubicBezTo>
                  <a:cubicBezTo>
                    <a:pt x="92" y="219"/>
                    <a:pt x="89" y="217"/>
                    <a:pt x="89" y="217"/>
                  </a:cubicBezTo>
                  <a:cubicBezTo>
                    <a:pt x="89" y="216"/>
                    <a:pt x="85" y="211"/>
                    <a:pt x="85" y="211"/>
                  </a:cubicBezTo>
                  <a:cubicBezTo>
                    <a:pt x="85" y="211"/>
                    <a:pt x="79" y="204"/>
                    <a:pt x="78" y="204"/>
                  </a:cubicBezTo>
                  <a:cubicBezTo>
                    <a:pt x="78" y="203"/>
                    <a:pt x="77" y="202"/>
                    <a:pt x="77" y="201"/>
                  </a:cubicBezTo>
                  <a:cubicBezTo>
                    <a:pt x="77" y="199"/>
                    <a:pt x="78" y="198"/>
                    <a:pt x="78" y="197"/>
                  </a:cubicBezTo>
                  <a:cubicBezTo>
                    <a:pt x="79" y="196"/>
                    <a:pt x="79" y="194"/>
                    <a:pt x="79" y="194"/>
                  </a:cubicBezTo>
                  <a:cubicBezTo>
                    <a:pt x="79" y="194"/>
                    <a:pt x="76" y="194"/>
                    <a:pt x="74" y="194"/>
                  </a:cubicBezTo>
                  <a:cubicBezTo>
                    <a:pt x="73" y="194"/>
                    <a:pt x="71" y="195"/>
                    <a:pt x="69" y="195"/>
                  </a:cubicBezTo>
                  <a:cubicBezTo>
                    <a:pt x="68" y="195"/>
                    <a:pt x="66" y="194"/>
                    <a:pt x="66" y="194"/>
                  </a:cubicBezTo>
                  <a:cubicBezTo>
                    <a:pt x="65" y="194"/>
                    <a:pt x="65" y="191"/>
                    <a:pt x="65" y="191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5" y="184"/>
                    <a:pt x="65" y="184"/>
                    <a:pt x="65" y="184"/>
                  </a:cubicBezTo>
                  <a:cubicBezTo>
                    <a:pt x="61" y="180"/>
                    <a:pt x="61" y="180"/>
                    <a:pt x="61" y="180"/>
                  </a:cubicBezTo>
                  <a:cubicBezTo>
                    <a:pt x="61" y="180"/>
                    <a:pt x="54" y="183"/>
                    <a:pt x="53" y="183"/>
                  </a:cubicBezTo>
                  <a:cubicBezTo>
                    <a:pt x="52" y="183"/>
                    <a:pt x="48" y="188"/>
                    <a:pt x="47" y="188"/>
                  </a:cubicBezTo>
                  <a:cubicBezTo>
                    <a:pt x="47" y="188"/>
                    <a:pt x="44" y="185"/>
                    <a:pt x="44" y="185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3"/>
                    <a:pt x="35" y="185"/>
                    <a:pt x="34" y="186"/>
                  </a:cubicBezTo>
                  <a:cubicBezTo>
                    <a:pt x="33" y="187"/>
                    <a:pt x="32" y="186"/>
                    <a:pt x="32" y="185"/>
                  </a:cubicBezTo>
                  <a:cubicBezTo>
                    <a:pt x="31" y="183"/>
                    <a:pt x="33" y="180"/>
                    <a:pt x="33" y="180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18" y="180"/>
                    <a:pt x="18" y="180"/>
                    <a:pt x="18" y="180"/>
                  </a:cubicBezTo>
                  <a:cubicBezTo>
                    <a:pt x="18" y="180"/>
                    <a:pt x="11" y="181"/>
                    <a:pt x="10" y="182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7" name="Freeform 221"/>
            <p:cNvSpPr>
              <a:spLocks noEditPoints="1"/>
            </p:cNvSpPr>
            <p:nvPr/>
          </p:nvSpPr>
          <p:spPr bwMode="auto">
            <a:xfrm>
              <a:off x="4983088" y="2966615"/>
              <a:ext cx="635471" cy="313233"/>
            </a:xfrm>
            <a:custGeom>
              <a:avLst/>
              <a:gdLst>
                <a:gd name="T0" fmla="*/ 196 w 279"/>
                <a:gd name="T1" fmla="*/ 4 h 142"/>
                <a:gd name="T2" fmla="*/ 219 w 279"/>
                <a:gd name="T3" fmla="*/ 5 h 142"/>
                <a:gd name="T4" fmla="*/ 249 w 279"/>
                <a:gd name="T5" fmla="*/ 8 h 142"/>
                <a:gd name="T6" fmla="*/ 268 w 279"/>
                <a:gd name="T7" fmla="*/ 17 h 142"/>
                <a:gd name="T8" fmla="*/ 266 w 279"/>
                <a:gd name="T9" fmla="*/ 29 h 142"/>
                <a:gd name="T10" fmla="*/ 271 w 279"/>
                <a:gd name="T11" fmla="*/ 39 h 142"/>
                <a:gd name="T12" fmla="*/ 277 w 279"/>
                <a:gd name="T13" fmla="*/ 56 h 142"/>
                <a:gd name="T14" fmla="*/ 259 w 279"/>
                <a:gd name="T15" fmla="*/ 63 h 142"/>
                <a:gd name="T16" fmla="*/ 260 w 279"/>
                <a:gd name="T17" fmla="*/ 82 h 142"/>
                <a:gd name="T18" fmla="*/ 255 w 279"/>
                <a:gd name="T19" fmla="*/ 104 h 142"/>
                <a:gd name="T20" fmla="*/ 238 w 279"/>
                <a:gd name="T21" fmla="*/ 121 h 142"/>
                <a:gd name="T22" fmla="*/ 206 w 279"/>
                <a:gd name="T23" fmla="*/ 128 h 142"/>
                <a:gd name="T24" fmla="*/ 191 w 279"/>
                <a:gd name="T25" fmla="*/ 142 h 142"/>
                <a:gd name="T26" fmla="*/ 146 w 279"/>
                <a:gd name="T27" fmla="*/ 138 h 142"/>
                <a:gd name="T28" fmla="*/ 104 w 279"/>
                <a:gd name="T29" fmla="*/ 126 h 142"/>
                <a:gd name="T30" fmla="*/ 94 w 279"/>
                <a:gd name="T31" fmla="*/ 112 h 142"/>
                <a:gd name="T32" fmla="*/ 60 w 279"/>
                <a:gd name="T33" fmla="*/ 121 h 142"/>
                <a:gd name="T34" fmla="*/ 39 w 279"/>
                <a:gd name="T35" fmla="*/ 126 h 142"/>
                <a:gd name="T36" fmla="*/ 37 w 279"/>
                <a:gd name="T37" fmla="*/ 118 h 142"/>
                <a:gd name="T38" fmla="*/ 31 w 279"/>
                <a:gd name="T39" fmla="*/ 120 h 142"/>
                <a:gd name="T40" fmla="*/ 26 w 279"/>
                <a:gd name="T41" fmla="*/ 124 h 142"/>
                <a:gd name="T42" fmla="*/ 17 w 279"/>
                <a:gd name="T43" fmla="*/ 120 h 142"/>
                <a:gd name="T44" fmla="*/ 2 w 279"/>
                <a:gd name="T45" fmla="*/ 114 h 142"/>
                <a:gd name="T46" fmla="*/ 2 w 279"/>
                <a:gd name="T47" fmla="*/ 113 h 142"/>
                <a:gd name="T48" fmla="*/ 4 w 279"/>
                <a:gd name="T49" fmla="*/ 113 h 142"/>
                <a:gd name="T50" fmla="*/ 5 w 279"/>
                <a:gd name="T51" fmla="*/ 112 h 142"/>
                <a:gd name="T52" fmla="*/ 4 w 279"/>
                <a:gd name="T53" fmla="*/ 111 h 142"/>
                <a:gd name="T54" fmla="*/ 4 w 279"/>
                <a:gd name="T55" fmla="*/ 110 h 142"/>
                <a:gd name="T56" fmla="*/ 3 w 279"/>
                <a:gd name="T57" fmla="*/ 109 h 142"/>
                <a:gd name="T58" fmla="*/ 3 w 279"/>
                <a:gd name="T59" fmla="*/ 108 h 142"/>
                <a:gd name="T60" fmla="*/ 2 w 279"/>
                <a:gd name="T61" fmla="*/ 106 h 142"/>
                <a:gd name="T62" fmla="*/ 2 w 279"/>
                <a:gd name="T63" fmla="*/ 104 h 142"/>
                <a:gd name="T64" fmla="*/ 7 w 279"/>
                <a:gd name="T65" fmla="*/ 94 h 142"/>
                <a:gd name="T66" fmla="*/ 6 w 279"/>
                <a:gd name="T67" fmla="*/ 91 h 142"/>
                <a:gd name="T68" fmla="*/ 6 w 279"/>
                <a:gd name="T69" fmla="*/ 91 h 142"/>
                <a:gd name="T70" fmla="*/ 6 w 279"/>
                <a:gd name="T71" fmla="*/ 90 h 142"/>
                <a:gd name="T72" fmla="*/ 6 w 279"/>
                <a:gd name="T73" fmla="*/ 90 h 142"/>
                <a:gd name="T74" fmla="*/ 23 w 279"/>
                <a:gd name="T75" fmla="*/ 94 h 142"/>
                <a:gd name="T76" fmla="*/ 32 w 279"/>
                <a:gd name="T77" fmla="*/ 101 h 142"/>
                <a:gd name="T78" fmla="*/ 38 w 279"/>
                <a:gd name="T79" fmla="*/ 88 h 142"/>
                <a:gd name="T80" fmla="*/ 55 w 279"/>
                <a:gd name="T81" fmla="*/ 95 h 142"/>
                <a:gd name="T82" fmla="*/ 73 w 279"/>
                <a:gd name="T83" fmla="*/ 88 h 142"/>
                <a:gd name="T84" fmla="*/ 95 w 279"/>
                <a:gd name="T85" fmla="*/ 82 h 142"/>
                <a:gd name="T86" fmla="*/ 110 w 279"/>
                <a:gd name="T87" fmla="*/ 80 h 142"/>
                <a:gd name="T88" fmla="*/ 123 w 279"/>
                <a:gd name="T89" fmla="*/ 85 h 142"/>
                <a:gd name="T90" fmla="*/ 130 w 279"/>
                <a:gd name="T91" fmla="*/ 76 h 142"/>
                <a:gd name="T92" fmla="*/ 123 w 279"/>
                <a:gd name="T93" fmla="*/ 62 h 142"/>
                <a:gd name="T94" fmla="*/ 126 w 279"/>
                <a:gd name="T95" fmla="*/ 48 h 142"/>
                <a:gd name="T96" fmla="*/ 141 w 279"/>
                <a:gd name="T97" fmla="*/ 38 h 142"/>
                <a:gd name="T98" fmla="*/ 152 w 279"/>
                <a:gd name="T99" fmla="*/ 29 h 142"/>
                <a:gd name="T100" fmla="*/ 160 w 279"/>
                <a:gd name="T101" fmla="*/ 20 h 142"/>
                <a:gd name="T102" fmla="*/ 183 w 279"/>
                <a:gd name="T103" fmla="*/ 25 h 142"/>
                <a:gd name="T104" fmla="*/ 1 w 279"/>
                <a:gd name="T105" fmla="*/ 114 h 142"/>
                <a:gd name="T106" fmla="*/ 1 w 279"/>
                <a:gd name="T107" fmla="*/ 114 h 142"/>
                <a:gd name="T108" fmla="*/ 2 w 279"/>
                <a:gd name="T109" fmla="*/ 11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9" h="142">
                  <a:moveTo>
                    <a:pt x="187" y="24"/>
                  </a:moveTo>
                  <a:cubicBezTo>
                    <a:pt x="187" y="24"/>
                    <a:pt x="187" y="18"/>
                    <a:pt x="188" y="18"/>
                  </a:cubicBezTo>
                  <a:cubicBezTo>
                    <a:pt x="189" y="18"/>
                    <a:pt x="191" y="15"/>
                    <a:pt x="191" y="15"/>
                  </a:cubicBez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6" y="12"/>
                    <a:pt x="196" y="10"/>
                  </a:cubicBezTo>
                  <a:cubicBezTo>
                    <a:pt x="195" y="9"/>
                    <a:pt x="196" y="4"/>
                    <a:pt x="196" y="4"/>
                  </a:cubicBezTo>
                  <a:cubicBezTo>
                    <a:pt x="196" y="4"/>
                    <a:pt x="195" y="1"/>
                    <a:pt x="196" y="1"/>
                  </a:cubicBezTo>
                  <a:cubicBezTo>
                    <a:pt x="198" y="0"/>
                    <a:pt x="201" y="2"/>
                    <a:pt x="201" y="2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8" y="3"/>
                    <a:pt x="209" y="3"/>
                  </a:cubicBezTo>
                  <a:cubicBezTo>
                    <a:pt x="210" y="3"/>
                    <a:pt x="214" y="4"/>
                    <a:pt x="214" y="4"/>
                  </a:cubicBezTo>
                  <a:cubicBezTo>
                    <a:pt x="214" y="4"/>
                    <a:pt x="218" y="5"/>
                    <a:pt x="219" y="5"/>
                  </a:cubicBezTo>
                  <a:cubicBezTo>
                    <a:pt x="220" y="5"/>
                    <a:pt x="224" y="5"/>
                    <a:pt x="224" y="5"/>
                  </a:cubicBezTo>
                  <a:cubicBezTo>
                    <a:pt x="226" y="6"/>
                    <a:pt x="226" y="6"/>
                    <a:pt x="226" y="6"/>
                  </a:cubicBezTo>
                  <a:cubicBezTo>
                    <a:pt x="233" y="9"/>
                    <a:pt x="233" y="9"/>
                    <a:pt x="233" y="9"/>
                  </a:cubicBezTo>
                  <a:cubicBezTo>
                    <a:pt x="237" y="11"/>
                    <a:pt x="237" y="11"/>
                    <a:pt x="237" y="11"/>
                  </a:cubicBezTo>
                  <a:cubicBezTo>
                    <a:pt x="248" y="12"/>
                    <a:pt x="248" y="12"/>
                    <a:pt x="248" y="12"/>
                  </a:cubicBezTo>
                  <a:cubicBezTo>
                    <a:pt x="249" y="8"/>
                    <a:pt x="249" y="8"/>
                    <a:pt x="249" y="8"/>
                  </a:cubicBezTo>
                  <a:cubicBezTo>
                    <a:pt x="249" y="8"/>
                    <a:pt x="253" y="7"/>
                    <a:pt x="253" y="8"/>
                  </a:cubicBezTo>
                  <a:cubicBezTo>
                    <a:pt x="254" y="8"/>
                    <a:pt x="256" y="10"/>
                    <a:pt x="259" y="11"/>
                  </a:cubicBezTo>
                  <a:cubicBezTo>
                    <a:pt x="262" y="11"/>
                    <a:pt x="265" y="10"/>
                    <a:pt x="265" y="10"/>
                  </a:cubicBezTo>
                  <a:cubicBezTo>
                    <a:pt x="267" y="16"/>
                    <a:pt x="267" y="16"/>
                    <a:pt x="267" y="16"/>
                  </a:cubicBezTo>
                  <a:cubicBezTo>
                    <a:pt x="269" y="17"/>
                    <a:pt x="269" y="17"/>
                    <a:pt x="269" y="17"/>
                  </a:cubicBezTo>
                  <a:cubicBezTo>
                    <a:pt x="268" y="17"/>
                    <a:pt x="268" y="17"/>
                    <a:pt x="268" y="17"/>
                  </a:cubicBezTo>
                  <a:cubicBezTo>
                    <a:pt x="268" y="20"/>
                    <a:pt x="268" y="20"/>
                    <a:pt x="268" y="20"/>
                  </a:cubicBezTo>
                  <a:cubicBezTo>
                    <a:pt x="269" y="21"/>
                    <a:pt x="269" y="21"/>
                    <a:pt x="269" y="21"/>
                  </a:cubicBezTo>
                  <a:cubicBezTo>
                    <a:pt x="269" y="21"/>
                    <a:pt x="268" y="23"/>
                    <a:pt x="268" y="23"/>
                  </a:cubicBezTo>
                  <a:cubicBezTo>
                    <a:pt x="268" y="23"/>
                    <a:pt x="268" y="25"/>
                    <a:pt x="268" y="25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6" y="29"/>
                    <a:pt x="266" y="29"/>
                    <a:pt x="266" y="29"/>
                  </a:cubicBezTo>
                  <a:cubicBezTo>
                    <a:pt x="266" y="29"/>
                    <a:pt x="266" y="32"/>
                    <a:pt x="266" y="32"/>
                  </a:cubicBezTo>
                  <a:cubicBezTo>
                    <a:pt x="266" y="32"/>
                    <a:pt x="267" y="33"/>
                    <a:pt x="268" y="33"/>
                  </a:cubicBezTo>
                  <a:cubicBezTo>
                    <a:pt x="268" y="33"/>
                    <a:pt x="268" y="34"/>
                    <a:pt x="268" y="34"/>
                  </a:cubicBezTo>
                  <a:cubicBezTo>
                    <a:pt x="268" y="34"/>
                    <a:pt x="269" y="35"/>
                    <a:pt x="270" y="36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70" y="36"/>
                    <a:pt x="271" y="38"/>
                    <a:pt x="271" y="39"/>
                  </a:cubicBezTo>
                  <a:cubicBezTo>
                    <a:pt x="272" y="40"/>
                    <a:pt x="272" y="41"/>
                    <a:pt x="272" y="41"/>
                  </a:cubicBezTo>
                  <a:cubicBezTo>
                    <a:pt x="272" y="41"/>
                    <a:pt x="273" y="43"/>
                    <a:pt x="274" y="43"/>
                  </a:cubicBezTo>
                  <a:cubicBezTo>
                    <a:pt x="274" y="43"/>
                    <a:pt x="275" y="43"/>
                    <a:pt x="276" y="43"/>
                  </a:cubicBezTo>
                  <a:cubicBezTo>
                    <a:pt x="276" y="43"/>
                    <a:pt x="277" y="43"/>
                    <a:pt x="277" y="43"/>
                  </a:cubicBezTo>
                  <a:cubicBezTo>
                    <a:pt x="277" y="44"/>
                    <a:pt x="276" y="50"/>
                    <a:pt x="276" y="50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7" y="56"/>
                    <a:pt x="276" y="59"/>
                    <a:pt x="276" y="60"/>
                  </a:cubicBezTo>
                  <a:cubicBezTo>
                    <a:pt x="277" y="62"/>
                    <a:pt x="279" y="64"/>
                    <a:pt x="276" y="65"/>
                  </a:cubicBezTo>
                  <a:cubicBezTo>
                    <a:pt x="274" y="65"/>
                    <a:pt x="271" y="67"/>
                    <a:pt x="270" y="65"/>
                  </a:cubicBezTo>
                  <a:cubicBezTo>
                    <a:pt x="270" y="65"/>
                    <a:pt x="269" y="63"/>
                    <a:pt x="269" y="66"/>
                  </a:cubicBezTo>
                  <a:cubicBezTo>
                    <a:pt x="270" y="67"/>
                    <a:pt x="267" y="66"/>
                    <a:pt x="267" y="66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57" y="65"/>
                    <a:pt x="257" y="65"/>
                    <a:pt x="257" y="65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6" y="78"/>
                    <a:pt x="266" y="78"/>
                    <a:pt x="266" y="78"/>
                  </a:cubicBezTo>
                  <a:cubicBezTo>
                    <a:pt x="260" y="82"/>
                    <a:pt x="260" y="82"/>
                    <a:pt x="260" y="82"/>
                  </a:cubicBezTo>
                  <a:cubicBezTo>
                    <a:pt x="260" y="82"/>
                    <a:pt x="257" y="84"/>
                    <a:pt x="256" y="84"/>
                  </a:cubicBezTo>
                  <a:cubicBezTo>
                    <a:pt x="255" y="84"/>
                    <a:pt x="254" y="85"/>
                    <a:pt x="254" y="85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3"/>
                    <a:pt x="257" y="93"/>
                    <a:pt x="257" y="93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5" y="104"/>
                    <a:pt x="255" y="104"/>
                    <a:pt x="255" y="104"/>
                  </a:cubicBezTo>
                  <a:cubicBezTo>
                    <a:pt x="252" y="105"/>
                    <a:pt x="252" y="105"/>
                    <a:pt x="252" y="105"/>
                  </a:cubicBezTo>
                  <a:cubicBezTo>
                    <a:pt x="249" y="112"/>
                    <a:pt x="249" y="112"/>
                    <a:pt x="249" y="112"/>
                  </a:cubicBezTo>
                  <a:cubicBezTo>
                    <a:pt x="244" y="115"/>
                    <a:pt x="244" y="115"/>
                    <a:pt x="244" y="115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44" y="125"/>
                    <a:pt x="244" y="125"/>
                    <a:pt x="244" y="125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3" y="123"/>
                    <a:pt x="233" y="123"/>
                    <a:pt x="233" y="123"/>
                  </a:cubicBezTo>
                  <a:cubicBezTo>
                    <a:pt x="230" y="124"/>
                    <a:pt x="230" y="124"/>
                    <a:pt x="230" y="124"/>
                  </a:cubicBezTo>
                  <a:cubicBezTo>
                    <a:pt x="224" y="128"/>
                    <a:pt x="224" y="128"/>
                    <a:pt x="224" y="128"/>
                  </a:cubicBezTo>
                  <a:cubicBezTo>
                    <a:pt x="219" y="126"/>
                    <a:pt x="219" y="126"/>
                    <a:pt x="219" y="126"/>
                  </a:cubicBezTo>
                  <a:cubicBezTo>
                    <a:pt x="212" y="128"/>
                    <a:pt x="212" y="128"/>
                    <a:pt x="212" y="128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6" y="137"/>
                    <a:pt x="196" y="137"/>
                    <a:pt x="196" y="137"/>
                  </a:cubicBezTo>
                  <a:cubicBezTo>
                    <a:pt x="194" y="140"/>
                    <a:pt x="194" y="140"/>
                    <a:pt x="194" y="140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89" y="142"/>
                    <a:pt x="189" y="142"/>
                    <a:pt x="189" y="142"/>
                  </a:cubicBezTo>
                  <a:cubicBezTo>
                    <a:pt x="180" y="142"/>
                    <a:pt x="180" y="142"/>
                    <a:pt x="180" y="142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39"/>
                    <a:pt x="149" y="138"/>
                    <a:pt x="146" y="138"/>
                  </a:cubicBezTo>
                  <a:cubicBezTo>
                    <a:pt x="142" y="138"/>
                    <a:pt x="134" y="136"/>
                    <a:pt x="134" y="136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18" y="133"/>
                    <a:pt x="118" y="133"/>
                    <a:pt x="11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9" y="132"/>
                    <a:pt x="108" y="130"/>
                    <a:pt x="107" y="129"/>
                  </a:cubicBezTo>
                  <a:cubicBezTo>
                    <a:pt x="107" y="128"/>
                    <a:pt x="104" y="126"/>
                    <a:pt x="104" y="126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2" y="119"/>
                    <a:pt x="102" y="119"/>
                    <a:pt x="102" y="119"/>
                  </a:cubicBezTo>
                  <a:cubicBezTo>
                    <a:pt x="100" y="115"/>
                    <a:pt x="100" y="115"/>
                    <a:pt x="100" y="115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0" y="111"/>
                    <a:pt x="96" y="112"/>
                    <a:pt x="94" y="112"/>
                  </a:cubicBezTo>
                  <a:cubicBezTo>
                    <a:pt x="93" y="113"/>
                    <a:pt x="87" y="114"/>
                    <a:pt x="87" y="114"/>
                  </a:cubicBezTo>
                  <a:cubicBezTo>
                    <a:pt x="85" y="115"/>
                    <a:pt x="85" y="115"/>
                    <a:pt x="85" y="115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57" y="129"/>
                    <a:pt x="57" y="129"/>
                    <a:pt x="57" y="129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45" y="127"/>
                    <a:pt x="45" y="127"/>
                    <a:pt x="45" y="127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6"/>
                    <a:pt x="38" y="126"/>
                  </a:cubicBezTo>
                  <a:cubicBezTo>
                    <a:pt x="38" y="125"/>
                    <a:pt x="39" y="122"/>
                    <a:pt x="39" y="122"/>
                  </a:cubicBezTo>
                  <a:cubicBezTo>
                    <a:pt x="39" y="122"/>
                    <a:pt x="39" y="121"/>
                    <a:pt x="39" y="120"/>
                  </a:cubicBezTo>
                  <a:cubicBezTo>
                    <a:pt x="39" y="120"/>
                    <a:pt x="38" y="119"/>
                    <a:pt x="38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6" y="116"/>
                    <a:pt x="36" y="116"/>
                  </a:cubicBezTo>
                  <a:cubicBezTo>
                    <a:pt x="35" y="117"/>
                    <a:pt x="34" y="117"/>
                    <a:pt x="34" y="117"/>
                  </a:cubicBezTo>
                  <a:cubicBezTo>
                    <a:pt x="34" y="117"/>
                    <a:pt x="34" y="119"/>
                    <a:pt x="34" y="119"/>
                  </a:cubicBezTo>
                  <a:cubicBezTo>
                    <a:pt x="33" y="120"/>
                    <a:pt x="32" y="120"/>
                    <a:pt x="32" y="120"/>
                  </a:cubicBezTo>
                  <a:cubicBezTo>
                    <a:pt x="32" y="120"/>
                    <a:pt x="32" y="120"/>
                    <a:pt x="32" y="120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0" y="122"/>
                    <a:pt x="30" y="122"/>
                    <a:pt x="30" y="122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8" y="123"/>
                    <a:pt x="28" y="124"/>
                  </a:cubicBezTo>
                  <a:cubicBezTo>
                    <a:pt x="28" y="124"/>
                    <a:pt x="27" y="124"/>
                    <a:pt x="26" y="124"/>
                  </a:cubicBezTo>
                  <a:cubicBezTo>
                    <a:pt x="26" y="124"/>
                    <a:pt x="24" y="124"/>
                    <a:pt x="24" y="124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18" y="121"/>
                    <a:pt x="18" y="121"/>
                    <a:pt x="18" y="121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5" y="116"/>
                    <a:pt x="15" y="116"/>
                    <a:pt x="15" y="116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8" y="114"/>
                    <a:pt x="8" y="114"/>
                    <a:pt x="8" y="114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4"/>
                    <a:pt x="2" y="114"/>
                    <a:pt x="2" y="114"/>
                  </a:cubicBezTo>
                  <a:cubicBezTo>
                    <a:pt x="2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2" y="114"/>
                    <a:pt x="2" y="114"/>
                    <a:pt x="2" y="114"/>
                  </a:cubicBezTo>
                  <a:cubicBezTo>
                    <a:pt x="2" y="114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5" y="113"/>
                  </a:cubicBezTo>
                  <a:cubicBezTo>
                    <a:pt x="5" y="113"/>
                    <a:pt x="5" y="113"/>
                    <a:pt x="5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2"/>
                    <a:pt x="5" y="112"/>
                    <a:pt x="4" y="112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4" y="112"/>
                    <a:pt x="4" y="112"/>
                    <a:pt x="4" y="111"/>
                  </a:cubicBezTo>
                  <a:cubicBezTo>
                    <a:pt x="4" y="111"/>
                    <a:pt x="5" y="111"/>
                    <a:pt x="5" y="111"/>
                  </a:cubicBezTo>
                  <a:cubicBezTo>
                    <a:pt x="5" y="111"/>
                    <a:pt x="5" y="111"/>
                    <a:pt x="4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4" y="110"/>
                    <a:pt x="4" y="111"/>
                    <a:pt x="4" y="111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7"/>
                    <a:pt x="3" y="108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2" y="107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0"/>
                    <a:pt x="5" y="100"/>
                  </a:cubicBezTo>
                  <a:cubicBezTo>
                    <a:pt x="5" y="99"/>
                    <a:pt x="5" y="98"/>
                    <a:pt x="5" y="98"/>
                  </a:cubicBezTo>
                  <a:cubicBezTo>
                    <a:pt x="7" y="97"/>
                    <a:pt x="7" y="97"/>
                    <a:pt x="7" y="97"/>
                  </a:cubicBezTo>
                  <a:cubicBezTo>
                    <a:pt x="7" y="97"/>
                    <a:pt x="8" y="96"/>
                    <a:pt x="8" y="96"/>
                  </a:cubicBezTo>
                  <a:cubicBezTo>
                    <a:pt x="8" y="95"/>
                    <a:pt x="7" y="94"/>
                    <a:pt x="7" y="94"/>
                  </a:cubicBezTo>
                  <a:cubicBezTo>
                    <a:pt x="7" y="93"/>
                    <a:pt x="8" y="92"/>
                    <a:pt x="8" y="92"/>
                  </a:cubicBezTo>
                  <a:cubicBezTo>
                    <a:pt x="7" y="92"/>
                    <a:pt x="7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8" y="88"/>
                    <a:pt x="10" y="86"/>
                    <a:pt x="10" y="86"/>
                  </a:cubicBezTo>
                  <a:cubicBezTo>
                    <a:pt x="10" y="86"/>
                    <a:pt x="12" y="85"/>
                    <a:pt x="14" y="86"/>
                  </a:cubicBezTo>
                  <a:cubicBezTo>
                    <a:pt x="15" y="87"/>
                    <a:pt x="17" y="89"/>
                    <a:pt x="18" y="90"/>
                  </a:cubicBezTo>
                  <a:cubicBezTo>
                    <a:pt x="18" y="90"/>
                    <a:pt x="19" y="91"/>
                    <a:pt x="20" y="91"/>
                  </a:cubicBezTo>
                  <a:cubicBezTo>
                    <a:pt x="21" y="91"/>
                    <a:pt x="22" y="92"/>
                    <a:pt x="22" y="92"/>
                  </a:cubicBezTo>
                  <a:cubicBezTo>
                    <a:pt x="22" y="93"/>
                    <a:pt x="23" y="92"/>
                    <a:pt x="23" y="94"/>
                  </a:cubicBezTo>
                  <a:cubicBezTo>
                    <a:pt x="22" y="96"/>
                    <a:pt x="22" y="98"/>
                    <a:pt x="23" y="98"/>
                  </a:cubicBezTo>
                  <a:cubicBezTo>
                    <a:pt x="25" y="97"/>
                    <a:pt x="26" y="96"/>
                    <a:pt x="26" y="97"/>
                  </a:cubicBezTo>
                  <a:cubicBezTo>
                    <a:pt x="26" y="98"/>
                    <a:pt x="27" y="97"/>
                    <a:pt x="26" y="99"/>
                  </a:cubicBezTo>
                  <a:cubicBezTo>
                    <a:pt x="26" y="101"/>
                    <a:pt x="25" y="102"/>
                    <a:pt x="26" y="102"/>
                  </a:cubicBezTo>
                  <a:cubicBezTo>
                    <a:pt x="28" y="103"/>
                    <a:pt x="30" y="104"/>
                    <a:pt x="31" y="103"/>
                  </a:cubicBezTo>
                  <a:cubicBezTo>
                    <a:pt x="32" y="101"/>
                    <a:pt x="31" y="103"/>
                    <a:pt x="32" y="101"/>
                  </a:cubicBezTo>
                  <a:cubicBezTo>
                    <a:pt x="33" y="98"/>
                    <a:pt x="33" y="99"/>
                    <a:pt x="34" y="98"/>
                  </a:cubicBezTo>
                  <a:cubicBezTo>
                    <a:pt x="34" y="96"/>
                    <a:pt x="34" y="97"/>
                    <a:pt x="35" y="95"/>
                  </a:cubicBezTo>
                  <a:cubicBezTo>
                    <a:pt x="35" y="93"/>
                    <a:pt x="36" y="94"/>
                    <a:pt x="35" y="93"/>
                  </a:cubicBezTo>
                  <a:cubicBezTo>
                    <a:pt x="35" y="93"/>
                    <a:pt x="35" y="92"/>
                    <a:pt x="34" y="91"/>
                  </a:cubicBezTo>
                  <a:cubicBezTo>
                    <a:pt x="34" y="89"/>
                    <a:pt x="32" y="90"/>
                    <a:pt x="35" y="89"/>
                  </a:cubicBezTo>
                  <a:cubicBezTo>
                    <a:pt x="37" y="88"/>
                    <a:pt x="38" y="88"/>
                    <a:pt x="38" y="88"/>
                  </a:cubicBezTo>
                  <a:cubicBezTo>
                    <a:pt x="38" y="87"/>
                    <a:pt x="41" y="87"/>
                    <a:pt x="41" y="87"/>
                  </a:cubicBezTo>
                  <a:cubicBezTo>
                    <a:pt x="41" y="87"/>
                    <a:pt x="44" y="87"/>
                    <a:pt x="44" y="87"/>
                  </a:cubicBezTo>
                  <a:cubicBezTo>
                    <a:pt x="45" y="87"/>
                    <a:pt x="49" y="87"/>
                    <a:pt x="49" y="88"/>
                  </a:cubicBezTo>
                  <a:cubicBezTo>
                    <a:pt x="49" y="89"/>
                    <a:pt x="51" y="89"/>
                    <a:pt x="51" y="89"/>
                  </a:cubicBezTo>
                  <a:cubicBezTo>
                    <a:pt x="51" y="89"/>
                    <a:pt x="53" y="89"/>
                    <a:pt x="54" y="91"/>
                  </a:cubicBezTo>
                  <a:cubicBezTo>
                    <a:pt x="54" y="94"/>
                    <a:pt x="54" y="96"/>
                    <a:pt x="55" y="95"/>
                  </a:cubicBezTo>
                  <a:cubicBezTo>
                    <a:pt x="56" y="95"/>
                    <a:pt x="58" y="97"/>
                    <a:pt x="58" y="96"/>
                  </a:cubicBezTo>
                  <a:cubicBezTo>
                    <a:pt x="59" y="95"/>
                    <a:pt x="60" y="94"/>
                    <a:pt x="61" y="94"/>
                  </a:cubicBezTo>
                  <a:cubicBezTo>
                    <a:pt x="62" y="94"/>
                    <a:pt x="60" y="93"/>
                    <a:pt x="63" y="93"/>
                  </a:cubicBezTo>
                  <a:cubicBezTo>
                    <a:pt x="67" y="94"/>
                    <a:pt x="66" y="95"/>
                    <a:pt x="68" y="93"/>
                  </a:cubicBezTo>
                  <a:cubicBezTo>
                    <a:pt x="69" y="91"/>
                    <a:pt x="69" y="91"/>
                    <a:pt x="71" y="90"/>
                  </a:cubicBezTo>
                  <a:cubicBezTo>
                    <a:pt x="72" y="89"/>
                    <a:pt x="72" y="89"/>
                    <a:pt x="73" y="88"/>
                  </a:cubicBezTo>
                  <a:cubicBezTo>
                    <a:pt x="73" y="88"/>
                    <a:pt x="77" y="88"/>
                    <a:pt x="77" y="88"/>
                  </a:cubicBezTo>
                  <a:cubicBezTo>
                    <a:pt x="78" y="87"/>
                    <a:pt x="79" y="85"/>
                    <a:pt x="80" y="85"/>
                  </a:cubicBezTo>
                  <a:cubicBezTo>
                    <a:pt x="80" y="85"/>
                    <a:pt x="84" y="85"/>
                    <a:pt x="85" y="85"/>
                  </a:cubicBezTo>
                  <a:cubicBezTo>
                    <a:pt x="86" y="85"/>
                    <a:pt x="88" y="85"/>
                    <a:pt x="89" y="84"/>
                  </a:cubicBezTo>
                  <a:cubicBezTo>
                    <a:pt x="89" y="83"/>
                    <a:pt x="89" y="83"/>
                    <a:pt x="90" y="82"/>
                  </a:cubicBezTo>
                  <a:cubicBezTo>
                    <a:pt x="92" y="82"/>
                    <a:pt x="93" y="82"/>
                    <a:pt x="95" y="82"/>
                  </a:cubicBezTo>
                  <a:cubicBezTo>
                    <a:pt x="97" y="82"/>
                    <a:pt x="97" y="82"/>
                    <a:pt x="98" y="82"/>
                  </a:cubicBezTo>
                  <a:cubicBezTo>
                    <a:pt x="99" y="82"/>
                    <a:pt x="100" y="84"/>
                    <a:pt x="100" y="81"/>
                  </a:cubicBezTo>
                  <a:cubicBezTo>
                    <a:pt x="99" y="78"/>
                    <a:pt x="98" y="78"/>
                    <a:pt x="99" y="77"/>
                  </a:cubicBezTo>
                  <a:cubicBezTo>
                    <a:pt x="101" y="77"/>
                    <a:pt x="103" y="77"/>
                    <a:pt x="103" y="77"/>
                  </a:cubicBezTo>
                  <a:cubicBezTo>
                    <a:pt x="104" y="77"/>
                    <a:pt x="108" y="78"/>
                    <a:pt x="109" y="78"/>
                  </a:cubicBezTo>
                  <a:cubicBezTo>
                    <a:pt x="109" y="78"/>
                    <a:pt x="110" y="80"/>
                    <a:pt x="110" y="80"/>
                  </a:cubicBezTo>
                  <a:cubicBezTo>
                    <a:pt x="111" y="80"/>
                    <a:pt x="112" y="81"/>
                    <a:pt x="113" y="80"/>
                  </a:cubicBezTo>
                  <a:cubicBezTo>
                    <a:pt x="113" y="80"/>
                    <a:pt x="114" y="78"/>
                    <a:pt x="115" y="78"/>
                  </a:cubicBezTo>
                  <a:cubicBezTo>
                    <a:pt x="116" y="78"/>
                    <a:pt x="119" y="78"/>
                    <a:pt x="119" y="78"/>
                  </a:cubicBezTo>
                  <a:cubicBezTo>
                    <a:pt x="119" y="78"/>
                    <a:pt x="123" y="79"/>
                    <a:pt x="123" y="79"/>
                  </a:cubicBezTo>
                  <a:cubicBezTo>
                    <a:pt x="123" y="79"/>
                    <a:pt x="122" y="81"/>
                    <a:pt x="122" y="82"/>
                  </a:cubicBezTo>
                  <a:cubicBezTo>
                    <a:pt x="122" y="83"/>
                    <a:pt x="122" y="84"/>
                    <a:pt x="123" y="85"/>
                  </a:cubicBezTo>
                  <a:cubicBezTo>
                    <a:pt x="123" y="85"/>
                    <a:pt x="125" y="87"/>
                    <a:pt x="125" y="87"/>
                  </a:cubicBezTo>
                  <a:cubicBezTo>
                    <a:pt x="125" y="87"/>
                    <a:pt x="130" y="89"/>
                    <a:pt x="130" y="89"/>
                  </a:cubicBezTo>
                  <a:cubicBezTo>
                    <a:pt x="130" y="89"/>
                    <a:pt x="131" y="90"/>
                    <a:pt x="131" y="86"/>
                  </a:cubicBezTo>
                  <a:cubicBezTo>
                    <a:pt x="131" y="82"/>
                    <a:pt x="131" y="81"/>
                    <a:pt x="131" y="81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131" y="77"/>
                    <a:pt x="131" y="76"/>
                    <a:pt x="130" y="76"/>
                  </a:cubicBezTo>
                  <a:cubicBezTo>
                    <a:pt x="130" y="76"/>
                    <a:pt x="129" y="76"/>
                    <a:pt x="129" y="76"/>
                  </a:cubicBezTo>
                  <a:cubicBezTo>
                    <a:pt x="129" y="76"/>
                    <a:pt x="125" y="75"/>
                    <a:pt x="124" y="75"/>
                  </a:cubicBezTo>
                  <a:cubicBezTo>
                    <a:pt x="123" y="75"/>
                    <a:pt x="124" y="73"/>
                    <a:pt x="124" y="72"/>
                  </a:cubicBezTo>
                  <a:cubicBezTo>
                    <a:pt x="124" y="72"/>
                    <a:pt x="126" y="70"/>
                    <a:pt x="126" y="70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3" y="50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9" y="46"/>
                    <a:pt x="129" y="46"/>
                    <a:pt x="129" y="46"/>
                  </a:cubicBezTo>
                  <a:cubicBezTo>
                    <a:pt x="129" y="46"/>
                    <a:pt x="134" y="44"/>
                    <a:pt x="134" y="44"/>
                  </a:cubicBezTo>
                  <a:cubicBezTo>
                    <a:pt x="134" y="44"/>
                    <a:pt x="135" y="43"/>
                    <a:pt x="135" y="43"/>
                  </a:cubicBezTo>
                  <a:cubicBezTo>
                    <a:pt x="136" y="43"/>
                    <a:pt x="136" y="43"/>
                    <a:pt x="136" y="43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28"/>
                    <a:pt x="142" y="28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8" y="28"/>
                    <a:pt x="149" y="29"/>
                    <a:pt x="150" y="30"/>
                  </a:cubicBezTo>
                  <a:cubicBezTo>
                    <a:pt x="151" y="30"/>
                    <a:pt x="152" y="29"/>
                    <a:pt x="152" y="29"/>
                  </a:cubicBezTo>
                  <a:cubicBezTo>
                    <a:pt x="153" y="29"/>
                    <a:pt x="154" y="27"/>
                    <a:pt x="154" y="27"/>
                  </a:cubicBezTo>
                  <a:cubicBezTo>
                    <a:pt x="154" y="24"/>
                    <a:pt x="154" y="24"/>
                    <a:pt x="154" y="24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8" y="19"/>
                    <a:pt x="160" y="20"/>
                  </a:cubicBezTo>
                  <a:cubicBezTo>
                    <a:pt x="161" y="21"/>
                    <a:pt x="164" y="24"/>
                    <a:pt x="164" y="24"/>
                  </a:cubicBezTo>
                  <a:cubicBezTo>
                    <a:pt x="164" y="24"/>
                    <a:pt x="169" y="25"/>
                    <a:pt x="170" y="25"/>
                  </a:cubicBezTo>
                  <a:cubicBezTo>
                    <a:pt x="170" y="25"/>
                    <a:pt x="175" y="26"/>
                    <a:pt x="175" y="26"/>
                  </a:cubicBezTo>
                  <a:cubicBezTo>
                    <a:pt x="176" y="24"/>
                    <a:pt x="176" y="24"/>
                    <a:pt x="176" y="24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7" y="24"/>
                    <a:pt x="187" y="24"/>
                    <a:pt x="187" y="24"/>
                  </a:cubicBezTo>
                  <a:close/>
                  <a:moveTo>
                    <a:pt x="5" y="91"/>
                  </a:move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3"/>
                    <a:pt x="1" y="113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2" y="113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0" y="114"/>
                    <a:pt x="0" y="114"/>
                    <a:pt x="0" y="114"/>
                  </a:cubicBezTo>
                  <a:lnTo>
                    <a:pt x="1" y="11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8" name="Freeform 11"/>
            <p:cNvSpPr>
              <a:spLocks noEditPoints="1"/>
            </p:cNvSpPr>
            <p:nvPr/>
          </p:nvSpPr>
          <p:spPr bwMode="auto">
            <a:xfrm>
              <a:off x="3808896" y="2714111"/>
              <a:ext cx="1185186" cy="1190072"/>
            </a:xfrm>
            <a:custGeom>
              <a:avLst/>
              <a:gdLst>
                <a:gd name="T0" fmla="*/ 269 w 520"/>
                <a:gd name="T1" fmla="*/ 424 h 538"/>
                <a:gd name="T2" fmla="*/ 326 w 520"/>
                <a:gd name="T3" fmla="*/ 423 h 538"/>
                <a:gd name="T4" fmla="*/ 401 w 520"/>
                <a:gd name="T5" fmla="*/ 437 h 538"/>
                <a:gd name="T6" fmla="*/ 432 w 520"/>
                <a:gd name="T7" fmla="*/ 408 h 538"/>
                <a:gd name="T8" fmla="*/ 434 w 520"/>
                <a:gd name="T9" fmla="*/ 407 h 538"/>
                <a:gd name="T10" fmla="*/ 435 w 520"/>
                <a:gd name="T11" fmla="*/ 406 h 538"/>
                <a:gd name="T12" fmla="*/ 436 w 520"/>
                <a:gd name="T13" fmla="*/ 406 h 538"/>
                <a:gd name="T14" fmla="*/ 421 w 520"/>
                <a:gd name="T15" fmla="*/ 359 h 538"/>
                <a:gd name="T16" fmla="*/ 425 w 520"/>
                <a:gd name="T17" fmla="*/ 310 h 538"/>
                <a:gd name="T18" fmla="*/ 418 w 520"/>
                <a:gd name="T19" fmla="*/ 279 h 538"/>
                <a:gd name="T20" fmla="*/ 414 w 520"/>
                <a:gd name="T21" fmla="*/ 263 h 538"/>
                <a:gd name="T22" fmla="*/ 395 w 520"/>
                <a:gd name="T23" fmla="*/ 272 h 538"/>
                <a:gd name="T24" fmla="*/ 384 w 520"/>
                <a:gd name="T25" fmla="*/ 274 h 538"/>
                <a:gd name="T26" fmla="*/ 389 w 520"/>
                <a:gd name="T27" fmla="*/ 259 h 538"/>
                <a:gd name="T28" fmla="*/ 402 w 520"/>
                <a:gd name="T29" fmla="*/ 242 h 538"/>
                <a:gd name="T30" fmla="*/ 411 w 520"/>
                <a:gd name="T31" fmla="*/ 230 h 538"/>
                <a:gd name="T32" fmla="*/ 424 w 520"/>
                <a:gd name="T33" fmla="*/ 215 h 538"/>
                <a:gd name="T34" fmla="*/ 422 w 520"/>
                <a:gd name="T35" fmla="*/ 208 h 538"/>
                <a:gd name="T36" fmla="*/ 434 w 520"/>
                <a:gd name="T37" fmla="*/ 208 h 538"/>
                <a:gd name="T38" fmla="*/ 443 w 520"/>
                <a:gd name="T39" fmla="*/ 202 h 538"/>
                <a:gd name="T40" fmla="*/ 451 w 520"/>
                <a:gd name="T41" fmla="*/ 160 h 538"/>
                <a:gd name="T42" fmla="*/ 430 w 520"/>
                <a:gd name="T43" fmla="*/ 116 h 538"/>
                <a:gd name="T44" fmla="*/ 401 w 520"/>
                <a:gd name="T45" fmla="*/ 94 h 538"/>
                <a:gd name="T46" fmla="*/ 391 w 520"/>
                <a:gd name="T47" fmla="*/ 95 h 538"/>
                <a:gd name="T48" fmla="*/ 383 w 520"/>
                <a:gd name="T49" fmla="*/ 91 h 538"/>
                <a:gd name="T50" fmla="*/ 367 w 520"/>
                <a:gd name="T51" fmla="*/ 82 h 538"/>
                <a:gd name="T52" fmla="*/ 355 w 520"/>
                <a:gd name="T53" fmla="*/ 61 h 538"/>
                <a:gd name="T54" fmla="*/ 335 w 520"/>
                <a:gd name="T55" fmla="*/ 65 h 538"/>
                <a:gd name="T56" fmla="*/ 330 w 520"/>
                <a:gd name="T57" fmla="*/ 48 h 538"/>
                <a:gd name="T58" fmla="*/ 311 w 520"/>
                <a:gd name="T59" fmla="*/ 35 h 538"/>
                <a:gd name="T60" fmla="*/ 291 w 520"/>
                <a:gd name="T61" fmla="*/ 20 h 538"/>
                <a:gd name="T62" fmla="*/ 281 w 520"/>
                <a:gd name="T63" fmla="*/ 1 h 538"/>
                <a:gd name="T64" fmla="*/ 229 w 520"/>
                <a:gd name="T65" fmla="*/ 53 h 538"/>
                <a:gd name="T66" fmla="*/ 145 w 520"/>
                <a:gd name="T67" fmla="*/ 76 h 538"/>
                <a:gd name="T68" fmla="*/ 117 w 520"/>
                <a:gd name="T69" fmla="*/ 65 h 538"/>
                <a:gd name="T70" fmla="*/ 107 w 520"/>
                <a:gd name="T71" fmla="*/ 111 h 538"/>
                <a:gd name="T72" fmla="*/ 46 w 520"/>
                <a:gd name="T73" fmla="*/ 99 h 538"/>
                <a:gd name="T74" fmla="*/ 16 w 520"/>
                <a:gd name="T75" fmla="*/ 117 h 538"/>
                <a:gd name="T76" fmla="*/ 19 w 520"/>
                <a:gd name="T77" fmla="*/ 145 h 538"/>
                <a:gd name="T78" fmla="*/ 58 w 520"/>
                <a:gd name="T79" fmla="*/ 167 h 538"/>
                <a:gd name="T80" fmla="*/ 91 w 520"/>
                <a:gd name="T81" fmla="*/ 200 h 538"/>
                <a:gd name="T82" fmla="*/ 95 w 520"/>
                <a:gd name="T83" fmla="*/ 228 h 538"/>
                <a:gd name="T84" fmla="*/ 109 w 520"/>
                <a:gd name="T85" fmla="*/ 250 h 538"/>
                <a:gd name="T86" fmla="*/ 109 w 520"/>
                <a:gd name="T87" fmla="*/ 265 h 538"/>
                <a:gd name="T88" fmla="*/ 114 w 520"/>
                <a:gd name="T89" fmla="*/ 284 h 538"/>
                <a:gd name="T90" fmla="*/ 92 w 520"/>
                <a:gd name="T91" fmla="*/ 371 h 538"/>
                <a:gd name="T92" fmla="*/ 159 w 520"/>
                <a:gd name="T93" fmla="*/ 443 h 538"/>
                <a:gd name="T94" fmla="*/ 193 w 520"/>
                <a:gd name="T95" fmla="*/ 453 h 538"/>
                <a:gd name="T96" fmla="*/ 197 w 520"/>
                <a:gd name="T97" fmla="*/ 450 h 538"/>
                <a:gd name="T98" fmla="*/ 203 w 520"/>
                <a:gd name="T99" fmla="*/ 453 h 538"/>
                <a:gd name="T100" fmla="*/ 208 w 520"/>
                <a:gd name="T101" fmla="*/ 456 h 538"/>
                <a:gd name="T102" fmla="*/ 203 w 520"/>
                <a:gd name="T103" fmla="*/ 460 h 538"/>
                <a:gd name="T104" fmla="*/ 198 w 520"/>
                <a:gd name="T105" fmla="*/ 462 h 538"/>
                <a:gd name="T106" fmla="*/ 243 w 520"/>
                <a:gd name="T107" fmla="*/ 471 h 538"/>
                <a:gd name="T108" fmla="*/ 193 w 520"/>
                <a:gd name="T109" fmla="*/ 458 h 538"/>
                <a:gd name="T110" fmla="*/ 449 w 520"/>
                <a:gd name="T111" fmla="*/ 200 h 538"/>
                <a:gd name="T112" fmla="*/ 511 w 520"/>
                <a:gd name="T113" fmla="*/ 523 h 538"/>
                <a:gd name="T114" fmla="*/ 517 w 520"/>
                <a:gd name="T115" fmla="*/ 468 h 538"/>
                <a:gd name="T116" fmla="*/ 485 w 520"/>
                <a:gd name="T117" fmla="*/ 478 h 538"/>
                <a:gd name="T118" fmla="*/ 493 w 520"/>
                <a:gd name="T119" fmla="*/ 52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20" h="538">
                  <a:moveTo>
                    <a:pt x="259" y="471"/>
                  </a:moveTo>
                  <a:cubicBezTo>
                    <a:pt x="261" y="468"/>
                    <a:pt x="261" y="468"/>
                    <a:pt x="261" y="468"/>
                  </a:cubicBezTo>
                  <a:cubicBezTo>
                    <a:pt x="261" y="468"/>
                    <a:pt x="261" y="462"/>
                    <a:pt x="259" y="461"/>
                  </a:cubicBezTo>
                  <a:cubicBezTo>
                    <a:pt x="258" y="460"/>
                    <a:pt x="257" y="459"/>
                    <a:pt x="257" y="459"/>
                  </a:cubicBezTo>
                  <a:cubicBezTo>
                    <a:pt x="257" y="459"/>
                    <a:pt x="257" y="455"/>
                    <a:pt x="257" y="453"/>
                  </a:cubicBezTo>
                  <a:cubicBezTo>
                    <a:pt x="257" y="452"/>
                    <a:pt x="257" y="448"/>
                    <a:pt x="257" y="447"/>
                  </a:cubicBezTo>
                  <a:cubicBezTo>
                    <a:pt x="257" y="446"/>
                    <a:pt x="258" y="442"/>
                    <a:pt x="258" y="441"/>
                  </a:cubicBezTo>
                  <a:cubicBezTo>
                    <a:pt x="258" y="441"/>
                    <a:pt x="257" y="441"/>
                    <a:pt x="259" y="439"/>
                  </a:cubicBezTo>
                  <a:cubicBezTo>
                    <a:pt x="261" y="436"/>
                    <a:pt x="261" y="434"/>
                    <a:pt x="261" y="434"/>
                  </a:cubicBezTo>
                  <a:cubicBezTo>
                    <a:pt x="265" y="429"/>
                    <a:pt x="265" y="429"/>
                    <a:pt x="265" y="429"/>
                  </a:cubicBezTo>
                  <a:cubicBezTo>
                    <a:pt x="265" y="429"/>
                    <a:pt x="268" y="424"/>
                    <a:pt x="269" y="424"/>
                  </a:cubicBezTo>
                  <a:cubicBezTo>
                    <a:pt x="270" y="425"/>
                    <a:pt x="274" y="424"/>
                    <a:pt x="275" y="424"/>
                  </a:cubicBezTo>
                  <a:cubicBezTo>
                    <a:pt x="276" y="424"/>
                    <a:pt x="280" y="428"/>
                    <a:pt x="282" y="424"/>
                  </a:cubicBezTo>
                  <a:cubicBezTo>
                    <a:pt x="284" y="421"/>
                    <a:pt x="285" y="419"/>
                    <a:pt x="285" y="418"/>
                  </a:cubicBezTo>
                  <a:cubicBezTo>
                    <a:pt x="286" y="417"/>
                    <a:pt x="287" y="414"/>
                    <a:pt x="290" y="414"/>
                  </a:cubicBezTo>
                  <a:cubicBezTo>
                    <a:pt x="293" y="413"/>
                    <a:pt x="300" y="413"/>
                    <a:pt x="300" y="413"/>
                  </a:cubicBezTo>
                  <a:cubicBezTo>
                    <a:pt x="303" y="414"/>
                    <a:pt x="303" y="414"/>
                    <a:pt x="303" y="414"/>
                  </a:cubicBezTo>
                  <a:cubicBezTo>
                    <a:pt x="311" y="417"/>
                    <a:pt x="311" y="417"/>
                    <a:pt x="311" y="417"/>
                  </a:cubicBezTo>
                  <a:cubicBezTo>
                    <a:pt x="311" y="417"/>
                    <a:pt x="314" y="417"/>
                    <a:pt x="316" y="417"/>
                  </a:cubicBezTo>
                  <a:cubicBezTo>
                    <a:pt x="317" y="417"/>
                    <a:pt x="318" y="417"/>
                    <a:pt x="318" y="417"/>
                  </a:cubicBezTo>
                  <a:cubicBezTo>
                    <a:pt x="321" y="421"/>
                    <a:pt x="321" y="421"/>
                    <a:pt x="321" y="421"/>
                  </a:cubicBezTo>
                  <a:cubicBezTo>
                    <a:pt x="321" y="421"/>
                    <a:pt x="325" y="423"/>
                    <a:pt x="326" y="423"/>
                  </a:cubicBezTo>
                  <a:cubicBezTo>
                    <a:pt x="327" y="423"/>
                    <a:pt x="335" y="421"/>
                    <a:pt x="335" y="421"/>
                  </a:cubicBezTo>
                  <a:cubicBezTo>
                    <a:pt x="335" y="421"/>
                    <a:pt x="338" y="420"/>
                    <a:pt x="339" y="421"/>
                  </a:cubicBezTo>
                  <a:cubicBezTo>
                    <a:pt x="340" y="422"/>
                    <a:pt x="343" y="423"/>
                    <a:pt x="344" y="424"/>
                  </a:cubicBezTo>
                  <a:cubicBezTo>
                    <a:pt x="344" y="425"/>
                    <a:pt x="352" y="429"/>
                    <a:pt x="354" y="430"/>
                  </a:cubicBezTo>
                  <a:cubicBezTo>
                    <a:pt x="355" y="431"/>
                    <a:pt x="359" y="430"/>
                    <a:pt x="359" y="430"/>
                  </a:cubicBezTo>
                  <a:cubicBezTo>
                    <a:pt x="361" y="435"/>
                    <a:pt x="361" y="435"/>
                    <a:pt x="361" y="435"/>
                  </a:cubicBezTo>
                  <a:cubicBezTo>
                    <a:pt x="371" y="438"/>
                    <a:pt x="371" y="438"/>
                    <a:pt x="371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89" y="443"/>
                    <a:pt x="389" y="443"/>
                    <a:pt x="389" y="443"/>
                  </a:cubicBezTo>
                  <a:cubicBezTo>
                    <a:pt x="398" y="436"/>
                    <a:pt x="398" y="436"/>
                    <a:pt x="398" y="436"/>
                  </a:cubicBezTo>
                  <a:cubicBezTo>
                    <a:pt x="398" y="436"/>
                    <a:pt x="400" y="437"/>
                    <a:pt x="401" y="437"/>
                  </a:cubicBezTo>
                  <a:cubicBezTo>
                    <a:pt x="402" y="437"/>
                    <a:pt x="404" y="429"/>
                    <a:pt x="404" y="429"/>
                  </a:cubicBezTo>
                  <a:cubicBezTo>
                    <a:pt x="404" y="429"/>
                    <a:pt x="404" y="427"/>
                    <a:pt x="405" y="427"/>
                  </a:cubicBezTo>
                  <a:cubicBezTo>
                    <a:pt x="407" y="427"/>
                    <a:pt x="414" y="424"/>
                    <a:pt x="414" y="424"/>
                  </a:cubicBezTo>
                  <a:cubicBezTo>
                    <a:pt x="414" y="423"/>
                    <a:pt x="413" y="419"/>
                    <a:pt x="416" y="418"/>
                  </a:cubicBezTo>
                  <a:cubicBezTo>
                    <a:pt x="418" y="417"/>
                    <a:pt x="422" y="414"/>
                    <a:pt x="422" y="414"/>
                  </a:cubicBezTo>
                  <a:cubicBezTo>
                    <a:pt x="423" y="413"/>
                    <a:pt x="421" y="411"/>
                    <a:pt x="424" y="410"/>
                  </a:cubicBezTo>
                  <a:cubicBezTo>
                    <a:pt x="426" y="410"/>
                    <a:pt x="429" y="409"/>
                    <a:pt x="431" y="409"/>
                  </a:cubicBezTo>
                  <a:cubicBezTo>
                    <a:pt x="431" y="409"/>
                    <a:pt x="431" y="409"/>
                    <a:pt x="431" y="409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7" y="405"/>
                    <a:pt x="438" y="405"/>
                    <a:pt x="438" y="405"/>
                  </a:cubicBezTo>
                  <a:cubicBezTo>
                    <a:pt x="444" y="400"/>
                    <a:pt x="444" y="400"/>
                    <a:pt x="444" y="400"/>
                  </a:cubicBezTo>
                  <a:cubicBezTo>
                    <a:pt x="447" y="389"/>
                    <a:pt x="447" y="389"/>
                    <a:pt x="447" y="389"/>
                  </a:cubicBezTo>
                  <a:cubicBezTo>
                    <a:pt x="443" y="386"/>
                    <a:pt x="443" y="386"/>
                    <a:pt x="443" y="386"/>
                  </a:cubicBezTo>
                  <a:cubicBezTo>
                    <a:pt x="434" y="386"/>
                    <a:pt x="434" y="386"/>
                    <a:pt x="434" y="386"/>
                  </a:cubicBezTo>
                  <a:cubicBezTo>
                    <a:pt x="424" y="382"/>
                    <a:pt x="424" y="382"/>
                    <a:pt x="424" y="382"/>
                  </a:cubicBezTo>
                  <a:cubicBezTo>
                    <a:pt x="419" y="374"/>
                    <a:pt x="419" y="374"/>
                    <a:pt x="419" y="374"/>
                  </a:cubicBezTo>
                  <a:cubicBezTo>
                    <a:pt x="416" y="374"/>
                    <a:pt x="416" y="374"/>
                    <a:pt x="416" y="374"/>
                  </a:cubicBezTo>
                  <a:cubicBezTo>
                    <a:pt x="415" y="367"/>
                    <a:pt x="413" y="370"/>
                    <a:pt x="417" y="365"/>
                  </a:cubicBezTo>
                  <a:cubicBezTo>
                    <a:pt x="421" y="359"/>
                    <a:pt x="421" y="359"/>
                    <a:pt x="421" y="359"/>
                  </a:cubicBezTo>
                  <a:cubicBezTo>
                    <a:pt x="420" y="349"/>
                    <a:pt x="420" y="349"/>
                    <a:pt x="420" y="349"/>
                  </a:cubicBezTo>
                  <a:cubicBezTo>
                    <a:pt x="417" y="346"/>
                    <a:pt x="417" y="346"/>
                    <a:pt x="417" y="346"/>
                  </a:cubicBezTo>
                  <a:cubicBezTo>
                    <a:pt x="412" y="343"/>
                    <a:pt x="412" y="343"/>
                    <a:pt x="412" y="343"/>
                  </a:cubicBezTo>
                  <a:cubicBezTo>
                    <a:pt x="412" y="343"/>
                    <a:pt x="409" y="339"/>
                    <a:pt x="408" y="338"/>
                  </a:cubicBezTo>
                  <a:cubicBezTo>
                    <a:pt x="408" y="338"/>
                    <a:pt x="408" y="336"/>
                    <a:pt x="408" y="336"/>
                  </a:cubicBezTo>
                  <a:cubicBezTo>
                    <a:pt x="407" y="335"/>
                    <a:pt x="411" y="335"/>
                    <a:pt x="411" y="335"/>
                  </a:cubicBezTo>
                  <a:cubicBezTo>
                    <a:pt x="412" y="335"/>
                    <a:pt x="415" y="334"/>
                    <a:pt x="416" y="334"/>
                  </a:cubicBezTo>
                  <a:cubicBezTo>
                    <a:pt x="417" y="334"/>
                    <a:pt x="421" y="330"/>
                    <a:pt x="421" y="330"/>
                  </a:cubicBezTo>
                  <a:cubicBezTo>
                    <a:pt x="421" y="330"/>
                    <a:pt x="423" y="326"/>
                    <a:pt x="425" y="325"/>
                  </a:cubicBezTo>
                  <a:cubicBezTo>
                    <a:pt x="426" y="324"/>
                    <a:pt x="428" y="316"/>
                    <a:pt x="428" y="315"/>
                  </a:cubicBezTo>
                  <a:cubicBezTo>
                    <a:pt x="428" y="315"/>
                    <a:pt x="426" y="310"/>
                    <a:pt x="425" y="310"/>
                  </a:cubicBezTo>
                  <a:cubicBezTo>
                    <a:pt x="416" y="306"/>
                    <a:pt x="418" y="304"/>
                    <a:pt x="414" y="302"/>
                  </a:cubicBezTo>
                  <a:cubicBezTo>
                    <a:pt x="414" y="297"/>
                    <a:pt x="414" y="297"/>
                    <a:pt x="414" y="297"/>
                  </a:cubicBezTo>
                  <a:cubicBezTo>
                    <a:pt x="419" y="293"/>
                    <a:pt x="419" y="293"/>
                    <a:pt x="419" y="293"/>
                  </a:cubicBezTo>
                  <a:cubicBezTo>
                    <a:pt x="420" y="292"/>
                    <a:pt x="422" y="291"/>
                    <a:pt x="423" y="291"/>
                  </a:cubicBezTo>
                  <a:cubicBezTo>
                    <a:pt x="424" y="289"/>
                    <a:pt x="424" y="289"/>
                    <a:pt x="424" y="289"/>
                  </a:cubicBezTo>
                  <a:cubicBezTo>
                    <a:pt x="424" y="289"/>
                    <a:pt x="422" y="287"/>
                    <a:pt x="422" y="287"/>
                  </a:cubicBezTo>
                  <a:cubicBezTo>
                    <a:pt x="422" y="287"/>
                    <a:pt x="421" y="286"/>
                    <a:pt x="420" y="286"/>
                  </a:cubicBezTo>
                  <a:cubicBezTo>
                    <a:pt x="420" y="286"/>
                    <a:pt x="419" y="285"/>
                    <a:pt x="419" y="285"/>
                  </a:cubicBezTo>
                  <a:cubicBezTo>
                    <a:pt x="419" y="285"/>
                    <a:pt x="418" y="284"/>
                    <a:pt x="417" y="284"/>
                  </a:cubicBezTo>
                  <a:cubicBezTo>
                    <a:pt x="416" y="284"/>
                    <a:pt x="417" y="282"/>
                    <a:pt x="418" y="282"/>
                  </a:cubicBezTo>
                  <a:cubicBezTo>
                    <a:pt x="418" y="281"/>
                    <a:pt x="418" y="279"/>
                    <a:pt x="418" y="279"/>
                  </a:cubicBezTo>
                  <a:cubicBezTo>
                    <a:pt x="418" y="279"/>
                    <a:pt x="415" y="279"/>
                    <a:pt x="414" y="279"/>
                  </a:cubicBezTo>
                  <a:cubicBezTo>
                    <a:pt x="414" y="278"/>
                    <a:pt x="414" y="278"/>
                    <a:pt x="414" y="278"/>
                  </a:cubicBezTo>
                  <a:cubicBezTo>
                    <a:pt x="414" y="278"/>
                    <a:pt x="415" y="275"/>
                    <a:pt x="416" y="275"/>
                  </a:cubicBezTo>
                  <a:cubicBezTo>
                    <a:pt x="416" y="274"/>
                    <a:pt x="416" y="273"/>
                    <a:pt x="416" y="273"/>
                  </a:cubicBezTo>
                  <a:cubicBezTo>
                    <a:pt x="416" y="273"/>
                    <a:pt x="416" y="272"/>
                    <a:pt x="416" y="270"/>
                  </a:cubicBezTo>
                  <a:cubicBezTo>
                    <a:pt x="417" y="269"/>
                    <a:pt x="416" y="269"/>
                    <a:pt x="416" y="269"/>
                  </a:cubicBezTo>
                  <a:cubicBezTo>
                    <a:pt x="416" y="269"/>
                    <a:pt x="415" y="268"/>
                    <a:pt x="414" y="268"/>
                  </a:cubicBezTo>
                  <a:cubicBezTo>
                    <a:pt x="414" y="268"/>
                    <a:pt x="414" y="268"/>
                    <a:pt x="415" y="267"/>
                  </a:cubicBezTo>
                  <a:cubicBezTo>
                    <a:pt x="416" y="265"/>
                    <a:pt x="416" y="266"/>
                    <a:pt x="416" y="266"/>
                  </a:cubicBezTo>
                  <a:cubicBezTo>
                    <a:pt x="416" y="264"/>
                    <a:pt x="416" y="264"/>
                    <a:pt x="416" y="264"/>
                  </a:cubicBezTo>
                  <a:cubicBezTo>
                    <a:pt x="414" y="263"/>
                    <a:pt x="414" y="263"/>
                    <a:pt x="414" y="263"/>
                  </a:cubicBezTo>
                  <a:cubicBezTo>
                    <a:pt x="411" y="261"/>
                    <a:pt x="411" y="261"/>
                    <a:pt x="411" y="261"/>
                  </a:cubicBezTo>
                  <a:cubicBezTo>
                    <a:pt x="411" y="261"/>
                    <a:pt x="407" y="261"/>
                    <a:pt x="407" y="261"/>
                  </a:cubicBezTo>
                  <a:cubicBezTo>
                    <a:pt x="407" y="261"/>
                    <a:pt x="404" y="261"/>
                    <a:pt x="404" y="261"/>
                  </a:cubicBezTo>
                  <a:cubicBezTo>
                    <a:pt x="402" y="262"/>
                    <a:pt x="402" y="262"/>
                    <a:pt x="402" y="262"/>
                  </a:cubicBezTo>
                  <a:cubicBezTo>
                    <a:pt x="401" y="263"/>
                    <a:pt x="401" y="263"/>
                    <a:pt x="401" y="263"/>
                  </a:cubicBezTo>
                  <a:cubicBezTo>
                    <a:pt x="398" y="264"/>
                    <a:pt x="398" y="264"/>
                    <a:pt x="398" y="264"/>
                  </a:cubicBezTo>
                  <a:cubicBezTo>
                    <a:pt x="395" y="265"/>
                    <a:pt x="395" y="265"/>
                    <a:pt x="395" y="265"/>
                  </a:cubicBezTo>
                  <a:cubicBezTo>
                    <a:pt x="395" y="265"/>
                    <a:pt x="394" y="267"/>
                    <a:pt x="393" y="268"/>
                  </a:cubicBezTo>
                  <a:cubicBezTo>
                    <a:pt x="393" y="268"/>
                    <a:pt x="393" y="269"/>
                    <a:pt x="393" y="269"/>
                  </a:cubicBezTo>
                  <a:cubicBezTo>
                    <a:pt x="395" y="270"/>
                    <a:pt x="395" y="270"/>
                    <a:pt x="395" y="270"/>
                  </a:cubicBezTo>
                  <a:cubicBezTo>
                    <a:pt x="395" y="272"/>
                    <a:pt x="395" y="272"/>
                    <a:pt x="395" y="272"/>
                  </a:cubicBezTo>
                  <a:cubicBezTo>
                    <a:pt x="396" y="272"/>
                    <a:pt x="396" y="272"/>
                    <a:pt x="396" y="272"/>
                  </a:cubicBezTo>
                  <a:cubicBezTo>
                    <a:pt x="395" y="274"/>
                    <a:pt x="395" y="274"/>
                    <a:pt x="395" y="274"/>
                  </a:cubicBezTo>
                  <a:cubicBezTo>
                    <a:pt x="395" y="274"/>
                    <a:pt x="394" y="274"/>
                    <a:pt x="393" y="275"/>
                  </a:cubicBezTo>
                  <a:cubicBezTo>
                    <a:pt x="392" y="276"/>
                    <a:pt x="392" y="277"/>
                    <a:pt x="392" y="277"/>
                  </a:cubicBezTo>
                  <a:cubicBezTo>
                    <a:pt x="389" y="278"/>
                    <a:pt x="389" y="278"/>
                    <a:pt x="389" y="278"/>
                  </a:cubicBezTo>
                  <a:cubicBezTo>
                    <a:pt x="387" y="277"/>
                    <a:pt x="387" y="277"/>
                    <a:pt x="387" y="277"/>
                  </a:cubicBezTo>
                  <a:cubicBezTo>
                    <a:pt x="385" y="278"/>
                    <a:pt x="385" y="278"/>
                    <a:pt x="385" y="278"/>
                  </a:cubicBezTo>
                  <a:cubicBezTo>
                    <a:pt x="384" y="278"/>
                    <a:pt x="384" y="278"/>
                    <a:pt x="384" y="278"/>
                  </a:cubicBezTo>
                  <a:cubicBezTo>
                    <a:pt x="384" y="276"/>
                    <a:pt x="384" y="276"/>
                    <a:pt x="384" y="276"/>
                  </a:cubicBezTo>
                  <a:cubicBezTo>
                    <a:pt x="383" y="275"/>
                    <a:pt x="383" y="275"/>
                    <a:pt x="383" y="275"/>
                  </a:cubicBezTo>
                  <a:cubicBezTo>
                    <a:pt x="384" y="274"/>
                    <a:pt x="384" y="274"/>
                    <a:pt x="384" y="274"/>
                  </a:cubicBezTo>
                  <a:cubicBezTo>
                    <a:pt x="384" y="274"/>
                    <a:pt x="385" y="273"/>
                    <a:pt x="385" y="273"/>
                  </a:cubicBezTo>
                  <a:cubicBezTo>
                    <a:pt x="386" y="273"/>
                    <a:pt x="387" y="272"/>
                    <a:pt x="387" y="272"/>
                  </a:cubicBezTo>
                  <a:cubicBezTo>
                    <a:pt x="389" y="272"/>
                    <a:pt x="389" y="272"/>
                    <a:pt x="389" y="272"/>
                  </a:cubicBezTo>
                  <a:cubicBezTo>
                    <a:pt x="389" y="270"/>
                    <a:pt x="389" y="270"/>
                    <a:pt x="389" y="270"/>
                  </a:cubicBezTo>
                  <a:cubicBezTo>
                    <a:pt x="390" y="268"/>
                    <a:pt x="390" y="268"/>
                    <a:pt x="390" y="268"/>
                  </a:cubicBezTo>
                  <a:cubicBezTo>
                    <a:pt x="390" y="265"/>
                    <a:pt x="390" y="265"/>
                    <a:pt x="390" y="265"/>
                  </a:cubicBezTo>
                  <a:cubicBezTo>
                    <a:pt x="389" y="264"/>
                    <a:pt x="389" y="264"/>
                    <a:pt x="389" y="264"/>
                  </a:cubicBezTo>
                  <a:cubicBezTo>
                    <a:pt x="388" y="263"/>
                    <a:pt x="388" y="263"/>
                    <a:pt x="388" y="263"/>
                  </a:cubicBezTo>
                  <a:cubicBezTo>
                    <a:pt x="388" y="262"/>
                    <a:pt x="388" y="262"/>
                    <a:pt x="388" y="262"/>
                  </a:cubicBezTo>
                  <a:cubicBezTo>
                    <a:pt x="388" y="260"/>
                    <a:pt x="388" y="260"/>
                    <a:pt x="388" y="260"/>
                  </a:cubicBezTo>
                  <a:cubicBezTo>
                    <a:pt x="389" y="259"/>
                    <a:pt x="389" y="259"/>
                    <a:pt x="389" y="259"/>
                  </a:cubicBezTo>
                  <a:cubicBezTo>
                    <a:pt x="389" y="259"/>
                    <a:pt x="390" y="258"/>
                    <a:pt x="390" y="257"/>
                  </a:cubicBezTo>
                  <a:cubicBezTo>
                    <a:pt x="390" y="257"/>
                    <a:pt x="390" y="255"/>
                    <a:pt x="390" y="255"/>
                  </a:cubicBezTo>
                  <a:cubicBezTo>
                    <a:pt x="390" y="255"/>
                    <a:pt x="390" y="254"/>
                    <a:pt x="390" y="254"/>
                  </a:cubicBezTo>
                  <a:cubicBezTo>
                    <a:pt x="394" y="250"/>
                    <a:pt x="394" y="250"/>
                    <a:pt x="394" y="250"/>
                  </a:cubicBezTo>
                  <a:cubicBezTo>
                    <a:pt x="396" y="248"/>
                    <a:pt x="396" y="248"/>
                    <a:pt x="396" y="248"/>
                  </a:cubicBezTo>
                  <a:cubicBezTo>
                    <a:pt x="396" y="248"/>
                    <a:pt x="398" y="248"/>
                    <a:pt x="398" y="247"/>
                  </a:cubicBezTo>
                  <a:cubicBezTo>
                    <a:pt x="398" y="247"/>
                    <a:pt x="400" y="247"/>
                    <a:pt x="400" y="247"/>
                  </a:cubicBezTo>
                  <a:cubicBezTo>
                    <a:pt x="400" y="247"/>
                    <a:pt x="401" y="246"/>
                    <a:pt x="401" y="246"/>
                  </a:cubicBezTo>
                  <a:cubicBezTo>
                    <a:pt x="402" y="245"/>
                    <a:pt x="402" y="244"/>
                    <a:pt x="402" y="244"/>
                  </a:cubicBezTo>
                  <a:cubicBezTo>
                    <a:pt x="402" y="244"/>
                    <a:pt x="402" y="243"/>
                    <a:pt x="402" y="243"/>
                  </a:cubicBezTo>
                  <a:cubicBezTo>
                    <a:pt x="402" y="243"/>
                    <a:pt x="402" y="242"/>
                    <a:pt x="402" y="242"/>
                  </a:cubicBezTo>
                  <a:cubicBezTo>
                    <a:pt x="402" y="242"/>
                    <a:pt x="402" y="241"/>
                    <a:pt x="402" y="241"/>
                  </a:cubicBezTo>
                  <a:cubicBezTo>
                    <a:pt x="402" y="240"/>
                    <a:pt x="403" y="240"/>
                    <a:pt x="403" y="240"/>
                  </a:cubicBezTo>
                  <a:cubicBezTo>
                    <a:pt x="403" y="238"/>
                    <a:pt x="403" y="238"/>
                    <a:pt x="403" y="238"/>
                  </a:cubicBezTo>
                  <a:cubicBezTo>
                    <a:pt x="403" y="238"/>
                    <a:pt x="402" y="237"/>
                    <a:pt x="402" y="236"/>
                  </a:cubicBezTo>
                  <a:cubicBezTo>
                    <a:pt x="402" y="236"/>
                    <a:pt x="402" y="236"/>
                    <a:pt x="402" y="235"/>
                  </a:cubicBezTo>
                  <a:cubicBezTo>
                    <a:pt x="403" y="234"/>
                    <a:pt x="404" y="234"/>
                    <a:pt x="404" y="234"/>
                  </a:cubicBezTo>
                  <a:cubicBezTo>
                    <a:pt x="406" y="234"/>
                    <a:pt x="406" y="234"/>
                    <a:pt x="406" y="234"/>
                  </a:cubicBezTo>
                  <a:cubicBezTo>
                    <a:pt x="406" y="234"/>
                    <a:pt x="407" y="233"/>
                    <a:pt x="408" y="233"/>
                  </a:cubicBezTo>
                  <a:cubicBezTo>
                    <a:pt x="408" y="233"/>
                    <a:pt x="409" y="232"/>
                    <a:pt x="409" y="232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1" y="230"/>
                    <a:pt x="411" y="230"/>
                    <a:pt x="411" y="230"/>
                  </a:cubicBezTo>
                  <a:cubicBezTo>
                    <a:pt x="412" y="229"/>
                    <a:pt x="412" y="229"/>
                    <a:pt x="412" y="229"/>
                  </a:cubicBezTo>
                  <a:cubicBezTo>
                    <a:pt x="412" y="227"/>
                    <a:pt x="412" y="227"/>
                    <a:pt x="412" y="227"/>
                  </a:cubicBezTo>
                  <a:cubicBezTo>
                    <a:pt x="414" y="226"/>
                    <a:pt x="414" y="226"/>
                    <a:pt x="414" y="226"/>
                  </a:cubicBezTo>
                  <a:cubicBezTo>
                    <a:pt x="414" y="225"/>
                    <a:pt x="414" y="225"/>
                    <a:pt x="414" y="225"/>
                  </a:cubicBezTo>
                  <a:cubicBezTo>
                    <a:pt x="415" y="224"/>
                    <a:pt x="415" y="224"/>
                    <a:pt x="415" y="224"/>
                  </a:cubicBezTo>
                  <a:cubicBezTo>
                    <a:pt x="416" y="224"/>
                    <a:pt x="416" y="224"/>
                    <a:pt x="416" y="224"/>
                  </a:cubicBezTo>
                  <a:cubicBezTo>
                    <a:pt x="418" y="222"/>
                    <a:pt x="418" y="222"/>
                    <a:pt x="418" y="222"/>
                  </a:cubicBezTo>
                  <a:cubicBezTo>
                    <a:pt x="420" y="221"/>
                    <a:pt x="420" y="221"/>
                    <a:pt x="420" y="221"/>
                  </a:cubicBezTo>
                  <a:cubicBezTo>
                    <a:pt x="420" y="221"/>
                    <a:pt x="421" y="219"/>
                    <a:pt x="421" y="218"/>
                  </a:cubicBezTo>
                  <a:cubicBezTo>
                    <a:pt x="421" y="217"/>
                    <a:pt x="421" y="217"/>
                    <a:pt x="422" y="216"/>
                  </a:cubicBezTo>
                  <a:cubicBezTo>
                    <a:pt x="422" y="216"/>
                    <a:pt x="423" y="216"/>
                    <a:pt x="424" y="215"/>
                  </a:cubicBezTo>
                  <a:cubicBezTo>
                    <a:pt x="424" y="215"/>
                    <a:pt x="424" y="214"/>
                    <a:pt x="424" y="214"/>
                  </a:cubicBezTo>
                  <a:cubicBezTo>
                    <a:pt x="425" y="214"/>
                    <a:pt x="425" y="214"/>
                    <a:pt x="425" y="214"/>
                  </a:cubicBezTo>
                  <a:cubicBezTo>
                    <a:pt x="425" y="212"/>
                    <a:pt x="425" y="212"/>
                    <a:pt x="425" y="212"/>
                  </a:cubicBezTo>
                  <a:cubicBezTo>
                    <a:pt x="425" y="211"/>
                    <a:pt x="425" y="211"/>
                    <a:pt x="425" y="211"/>
                  </a:cubicBezTo>
                  <a:cubicBezTo>
                    <a:pt x="425" y="211"/>
                    <a:pt x="423" y="212"/>
                    <a:pt x="423" y="212"/>
                  </a:cubicBezTo>
                  <a:cubicBezTo>
                    <a:pt x="423" y="212"/>
                    <a:pt x="422" y="212"/>
                    <a:pt x="421" y="212"/>
                  </a:cubicBezTo>
                  <a:cubicBezTo>
                    <a:pt x="421" y="212"/>
                    <a:pt x="420" y="212"/>
                    <a:pt x="419" y="212"/>
                  </a:cubicBezTo>
                  <a:cubicBezTo>
                    <a:pt x="418" y="211"/>
                    <a:pt x="419" y="211"/>
                    <a:pt x="419" y="211"/>
                  </a:cubicBezTo>
                  <a:cubicBezTo>
                    <a:pt x="419" y="211"/>
                    <a:pt x="420" y="211"/>
                    <a:pt x="420" y="210"/>
                  </a:cubicBezTo>
                  <a:cubicBezTo>
                    <a:pt x="420" y="210"/>
                    <a:pt x="421" y="208"/>
                    <a:pt x="421" y="208"/>
                  </a:cubicBezTo>
                  <a:cubicBezTo>
                    <a:pt x="422" y="208"/>
                    <a:pt x="422" y="208"/>
                    <a:pt x="422" y="208"/>
                  </a:cubicBezTo>
                  <a:cubicBezTo>
                    <a:pt x="423" y="207"/>
                    <a:pt x="423" y="207"/>
                    <a:pt x="423" y="207"/>
                  </a:cubicBezTo>
                  <a:cubicBezTo>
                    <a:pt x="423" y="207"/>
                    <a:pt x="424" y="207"/>
                    <a:pt x="424" y="207"/>
                  </a:cubicBezTo>
                  <a:cubicBezTo>
                    <a:pt x="424" y="207"/>
                    <a:pt x="423" y="206"/>
                    <a:pt x="423" y="206"/>
                  </a:cubicBezTo>
                  <a:cubicBezTo>
                    <a:pt x="423" y="204"/>
                    <a:pt x="423" y="204"/>
                    <a:pt x="423" y="204"/>
                  </a:cubicBezTo>
                  <a:cubicBezTo>
                    <a:pt x="425" y="205"/>
                    <a:pt x="425" y="205"/>
                    <a:pt x="425" y="205"/>
                  </a:cubicBezTo>
                  <a:cubicBezTo>
                    <a:pt x="428" y="205"/>
                    <a:pt x="428" y="205"/>
                    <a:pt x="428" y="205"/>
                  </a:cubicBezTo>
                  <a:cubicBezTo>
                    <a:pt x="429" y="204"/>
                    <a:pt x="429" y="204"/>
                    <a:pt x="429" y="204"/>
                  </a:cubicBezTo>
                  <a:cubicBezTo>
                    <a:pt x="429" y="204"/>
                    <a:pt x="430" y="206"/>
                    <a:pt x="430" y="206"/>
                  </a:cubicBezTo>
                  <a:cubicBezTo>
                    <a:pt x="430" y="207"/>
                    <a:pt x="430" y="208"/>
                    <a:pt x="431" y="208"/>
                  </a:cubicBezTo>
                  <a:cubicBezTo>
                    <a:pt x="431" y="208"/>
                    <a:pt x="433" y="209"/>
                    <a:pt x="433" y="209"/>
                  </a:cubicBezTo>
                  <a:cubicBezTo>
                    <a:pt x="433" y="209"/>
                    <a:pt x="433" y="208"/>
                    <a:pt x="434" y="208"/>
                  </a:cubicBezTo>
                  <a:cubicBezTo>
                    <a:pt x="434" y="208"/>
                    <a:pt x="435" y="208"/>
                    <a:pt x="435" y="208"/>
                  </a:cubicBezTo>
                  <a:cubicBezTo>
                    <a:pt x="436" y="208"/>
                    <a:pt x="437" y="208"/>
                    <a:pt x="437" y="208"/>
                  </a:cubicBezTo>
                  <a:cubicBezTo>
                    <a:pt x="437" y="208"/>
                    <a:pt x="438" y="208"/>
                    <a:pt x="439" y="208"/>
                  </a:cubicBezTo>
                  <a:cubicBezTo>
                    <a:pt x="439" y="207"/>
                    <a:pt x="439" y="207"/>
                    <a:pt x="439" y="207"/>
                  </a:cubicBezTo>
                  <a:cubicBezTo>
                    <a:pt x="439" y="207"/>
                    <a:pt x="439" y="206"/>
                    <a:pt x="439" y="206"/>
                  </a:cubicBezTo>
                  <a:cubicBezTo>
                    <a:pt x="439" y="206"/>
                    <a:pt x="440" y="204"/>
                    <a:pt x="440" y="204"/>
                  </a:cubicBezTo>
                  <a:cubicBezTo>
                    <a:pt x="440" y="204"/>
                    <a:pt x="441" y="204"/>
                    <a:pt x="441" y="204"/>
                  </a:cubicBezTo>
                  <a:cubicBezTo>
                    <a:pt x="441" y="204"/>
                    <a:pt x="442" y="204"/>
                    <a:pt x="442" y="204"/>
                  </a:cubicBezTo>
                  <a:cubicBezTo>
                    <a:pt x="442" y="204"/>
                    <a:pt x="442" y="203"/>
                    <a:pt x="442" y="203"/>
                  </a:cubicBezTo>
                  <a:cubicBezTo>
                    <a:pt x="442" y="203"/>
                    <a:pt x="442" y="202"/>
                    <a:pt x="442" y="202"/>
                  </a:cubicBezTo>
                  <a:cubicBezTo>
                    <a:pt x="442" y="202"/>
                    <a:pt x="443" y="202"/>
                    <a:pt x="443" y="202"/>
                  </a:cubicBezTo>
                  <a:cubicBezTo>
                    <a:pt x="443" y="200"/>
                    <a:pt x="443" y="200"/>
                    <a:pt x="443" y="200"/>
                  </a:cubicBezTo>
                  <a:cubicBezTo>
                    <a:pt x="443" y="200"/>
                    <a:pt x="445" y="200"/>
                    <a:pt x="445" y="200"/>
                  </a:cubicBezTo>
                  <a:cubicBezTo>
                    <a:pt x="446" y="200"/>
                    <a:pt x="445" y="200"/>
                    <a:pt x="445" y="200"/>
                  </a:cubicBezTo>
                  <a:cubicBezTo>
                    <a:pt x="448" y="199"/>
                    <a:pt x="448" y="199"/>
                    <a:pt x="448" y="199"/>
                  </a:cubicBezTo>
                  <a:cubicBezTo>
                    <a:pt x="448" y="199"/>
                    <a:pt x="448" y="199"/>
                    <a:pt x="448" y="200"/>
                  </a:cubicBezTo>
                  <a:cubicBezTo>
                    <a:pt x="446" y="197"/>
                    <a:pt x="443" y="193"/>
                    <a:pt x="443" y="193"/>
                  </a:cubicBezTo>
                  <a:cubicBezTo>
                    <a:pt x="445" y="189"/>
                    <a:pt x="445" y="189"/>
                    <a:pt x="445" y="189"/>
                  </a:cubicBezTo>
                  <a:cubicBezTo>
                    <a:pt x="445" y="189"/>
                    <a:pt x="446" y="182"/>
                    <a:pt x="446" y="180"/>
                  </a:cubicBezTo>
                  <a:cubicBezTo>
                    <a:pt x="446" y="179"/>
                    <a:pt x="446" y="173"/>
                    <a:pt x="446" y="173"/>
                  </a:cubicBezTo>
                  <a:cubicBezTo>
                    <a:pt x="446" y="173"/>
                    <a:pt x="442" y="172"/>
                    <a:pt x="445" y="169"/>
                  </a:cubicBezTo>
                  <a:cubicBezTo>
                    <a:pt x="448" y="165"/>
                    <a:pt x="451" y="160"/>
                    <a:pt x="451" y="160"/>
                  </a:cubicBezTo>
                  <a:cubicBezTo>
                    <a:pt x="451" y="150"/>
                    <a:pt x="451" y="150"/>
                    <a:pt x="451" y="150"/>
                  </a:cubicBezTo>
                  <a:cubicBezTo>
                    <a:pt x="451" y="150"/>
                    <a:pt x="448" y="147"/>
                    <a:pt x="452" y="145"/>
                  </a:cubicBezTo>
                  <a:cubicBezTo>
                    <a:pt x="456" y="142"/>
                    <a:pt x="463" y="133"/>
                    <a:pt x="463" y="133"/>
                  </a:cubicBezTo>
                  <a:cubicBezTo>
                    <a:pt x="470" y="125"/>
                    <a:pt x="470" y="125"/>
                    <a:pt x="470" y="125"/>
                  </a:cubicBezTo>
                  <a:cubicBezTo>
                    <a:pt x="458" y="122"/>
                    <a:pt x="458" y="122"/>
                    <a:pt x="458" y="122"/>
                  </a:cubicBezTo>
                  <a:cubicBezTo>
                    <a:pt x="451" y="121"/>
                    <a:pt x="451" y="121"/>
                    <a:pt x="451" y="121"/>
                  </a:cubicBezTo>
                  <a:cubicBezTo>
                    <a:pt x="446" y="118"/>
                    <a:pt x="446" y="118"/>
                    <a:pt x="446" y="118"/>
                  </a:cubicBezTo>
                  <a:cubicBezTo>
                    <a:pt x="443" y="113"/>
                    <a:pt x="443" y="113"/>
                    <a:pt x="443" y="113"/>
                  </a:cubicBezTo>
                  <a:cubicBezTo>
                    <a:pt x="440" y="115"/>
                    <a:pt x="440" y="115"/>
                    <a:pt x="440" y="115"/>
                  </a:cubicBezTo>
                  <a:cubicBezTo>
                    <a:pt x="437" y="117"/>
                    <a:pt x="437" y="117"/>
                    <a:pt x="437" y="117"/>
                  </a:cubicBezTo>
                  <a:cubicBezTo>
                    <a:pt x="430" y="116"/>
                    <a:pt x="430" y="116"/>
                    <a:pt x="430" y="116"/>
                  </a:cubicBezTo>
                  <a:cubicBezTo>
                    <a:pt x="425" y="111"/>
                    <a:pt x="425" y="111"/>
                    <a:pt x="425" y="111"/>
                  </a:cubicBezTo>
                  <a:cubicBezTo>
                    <a:pt x="421" y="114"/>
                    <a:pt x="421" y="114"/>
                    <a:pt x="421" y="114"/>
                  </a:cubicBezTo>
                  <a:cubicBezTo>
                    <a:pt x="417" y="111"/>
                    <a:pt x="417" y="111"/>
                    <a:pt x="417" y="111"/>
                  </a:cubicBezTo>
                  <a:cubicBezTo>
                    <a:pt x="414" y="106"/>
                    <a:pt x="414" y="106"/>
                    <a:pt x="414" y="106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08" y="97"/>
                    <a:pt x="408" y="97"/>
                    <a:pt x="408" y="97"/>
                  </a:cubicBezTo>
                  <a:cubicBezTo>
                    <a:pt x="406" y="97"/>
                    <a:pt x="406" y="97"/>
                    <a:pt x="406" y="97"/>
                  </a:cubicBezTo>
                  <a:cubicBezTo>
                    <a:pt x="406" y="98"/>
                    <a:pt x="405" y="98"/>
                    <a:pt x="405" y="98"/>
                  </a:cubicBezTo>
                  <a:cubicBezTo>
                    <a:pt x="405" y="98"/>
                    <a:pt x="402" y="97"/>
                    <a:pt x="402" y="97"/>
                  </a:cubicBezTo>
                  <a:cubicBezTo>
                    <a:pt x="402" y="95"/>
                    <a:pt x="402" y="95"/>
                    <a:pt x="402" y="95"/>
                  </a:cubicBezTo>
                  <a:cubicBezTo>
                    <a:pt x="401" y="94"/>
                    <a:pt x="401" y="94"/>
                    <a:pt x="401" y="94"/>
                  </a:cubicBezTo>
                  <a:cubicBezTo>
                    <a:pt x="399" y="94"/>
                    <a:pt x="399" y="94"/>
                    <a:pt x="399" y="94"/>
                  </a:cubicBezTo>
                  <a:cubicBezTo>
                    <a:pt x="397" y="95"/>
                    <a:pt x="397" y="95"/>
                    <a:pt x="397" y="95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5" y="97"/>
                    <a:pt x="395" y="97"/>
                    <a:pt x="395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3" y="97"/>
                    <a:pt x="393" y="97"/>
                  </a:cubicBezTo>
                  <a:cubicBezTo>
                    <a:pt x="391" y="97"/>
                    <a:pt x="391" y="97"/>
                    <a:pt x="391" y="97"/>
                  </a:cubicBezTo>
                  <a:cubicBezTo>
                    <a:pt x="391" y="96"/>
                    <a:pt x="391" y="96"/>
                    <a:pt x="391" y="96"/>
                  </a:cubicBezTo>
                  <a:cubicBezTo>
                    <a:pt x="391" y="95"/>
                    <a:pt x="391" y="95"/>
                    <a:pt x="391" y="95"/>
                  </a:cubicBezTo>
                  <a:cubicBezTo>
                    <a:pt x="389" y="94"/>
                    <a:pt x="389" y="94"/>
                    <a:pt x="389" y="94"/>
                  </a:cubicBezTo>
                  <a:cubicBezTo>
                    <a:pt x="388" y="94"/>
                    <a:pt x="388" y="94"/>
                    <a:pt x="388" y="94"/>
                  </a:cubicBezTo>
                  <a:cubicBezTo>
                    <a:pt x="388" y="94"/>
                    <a:pt x="387" y="93"/>
                    <a:pt x="387" y="93"/>
                  </a:cubicBezTo>
                  <a:cubicBezTo>
                    <a:pt x="386" y="93"/>
                    <a:pt x="386" y="92"/>
                    <a:pt x="386" y="92"/>
                  </a:cubicBezTo>
                  <a:cubicBezTo>
                    <a:pt x="385" y="91"/>
                    <a:pt x="385" y="91"/>
                    <a:pt x="385" y="91"/>
                  </a:cubicBezTo>
                  <a:cubicBezTo>
                    <a:pt x="387" y="91"/>
                    <a:pt x="387" y="91"/>
                    <a:pt x="387" y="91"/>
                  </a:cubicBezTo>
                  <a:cubicBezTo>
                    <a:pt x="387" y="91"/>
                    <a:pt x="387" y="90"/>
                    <a:pt x="387" y="90"/>
                  </a:cubicBezTo>
                  <a:cubicBezTo>
                    <a:pt x="387" y="90"/>
                    <a:pt x="387" y="90"/>
                    <a:pt x="387" y="90"/>
                  </a:cubicBezTo>
                  <a:cubicBezTo>
                    <a:pt x="387" y="90"/>
                    <a:pt x="386" y="90"/>
                    <a:pt x="386" y="90"/>
                  </a:cubicBezTo>
                  <a:cubicBezTo>
                    <a:pt x="384" y="90"/>
                    <a:pt x="384" y="90"/>
                    <a:pt x="384" y="90"/>
                  </a:cubicBezTo>
                  <a:cubicBezTo>
                    <a:pt x="383" y="91"/>
                    <a:pt x="383" y="91"/>
                    <a:pt x="383" y="91"/>
                  </a:cubicBezTo>
                  <a:cubicBezTo>
                    <a:pt x="381" y="91"/>
                    <a:pt x="381" y="91"/>
                    <a:pt x="381" y="91"/>
                  </a:cubicBezTo>
                  <a:cubicBezTo>
                    <a:pt x="379" y="92"/>
                    <a:pt x="379" y="92"/>
                    <a:pt x="379" y="92"/>
                  </a:cubicBezTo>
                  <a:cubicBezTo>
                    <a:pt x="376" y="92"/>
                    <a:pt x="376" y="92"/>
                    <a:pt x="376" y="92"/>
                  </a:cubicBezTo>
                  <a:cubicBezTo>
                    <a:pt x="375" y="90"/>
                    <a:pt x="375" y="90"/>
                    <a:pt x="375" y="90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373" y="87"/>
                    <a:pt x="373" y="87"/>
                    <a:pt x="373" y="87"/>
                  </a:cubicBezTo>
                  <a:cubicBezTo>
                    <a:pt x="372" y="87"/>
                    <a:pt x="372" y="87"/>
                    <a:pt x="372" y="87"/>
                  </a:cubicBezTo>
                  <a:cubicBezTo>
                    <a:pt x="369" y="86"/>
                    <a:pt x="369" y="86"/>
                    <a:pt x="369" y="86"/>
                  </a:cubicBezTo>
                  <a:cubicBezTo>
                    <a:pt x="370" y="84"/>
                    <a:pt x="370" y="84"/>
                    <a:pt x="370" y="84"/>
                  </a:cubicBezTo>
                  <a:cubicBezTo>
                    <a:pt x="370" y="84"/>
                    <a:pt x="369" y="82"/>
                    <a:pt x="369" y="82"/>
                  </a:cubicBezTo>
                  <a:cubicBezTo>
                    <a:pt x="368" y="82"/>
                    <a:pt x="367" y="82"/>
                    <a:pt x="367" y="82"/>
                  </a:cubicBezTo>
                  <a:cubicBezTo>
                    <a:pt x="365" y="80"/>
                    <a:pt x="365" y="80"/>
                    <a:pt x="365" y="80"/>
                  </a:cubicBezTo>
                  <a:cubicBezTo>
                    <a:pt x="365" y="80"/>
                    <a:pt x="365" y="79"/>
                    <a:pt x="364" y="78"/>
                  </a:cubicBezTo>
                  <a:cubicBezTo>
                    <a:pt x="363" y="78"/>
                    <a:pt x="363" y="77"/>
                    <a:pt x="362" y="77"/>
                  </a:cubicBezTo>
                  <a:cubicBezTo>
                    <a:pt x="361" y="77"/>
                    <a:pt x="359" y="77"/>
                    <a:pt x="359" y="77"/>
                  </a:cubicBezTo>
                  <a:cubicBezTo>
                    <a:pt x="359" y="77"/>
                    <a:pt x="358" y="75"/>
                    <a:pt x="357" y="75"/>
                  </a:cubicBezTo>
                  <a:cubicBezTo>
                    <a:pt x="357" y="75"/>
                    <a:pt x="353" y="75"/>
                    <a:pt x="353" y="75"/>
                  </a:cubicBezTo>
                  <a:cubicBezTo>
                    <a:pt x="353" y="75"/>
                    <a:pt x="354" y="72"/>
                    <a:pt x="354" y="72"/>
                  </a:cubicBezTo>
                  <a:cubicBezTo>
                    <a:pt x="354" y="71"/>
                    <a:pt x="354" y="68"/>
                    <a:pt x="354" y="68"/>
                  </a:cubicBezTo>
                  <a:cubicBezTo>
                    <a:pt x="354" y="67"/>
                    <a:pt x="354" y="67"/>
                    <a:pt x="354" y="67"/>
                  </a:cubicBezTo>
                  <a:cubicBezTo>
                    <a:pt x="354" y="67"/>
                    <a:pt x="353" y="66"/>
                    <a:pt x="354" y="64"/>
                  </a:cubicBezTo>
                  <a:cubicBezTo>
                    <a:pt x="355" y="62"/>
                    <a:pt x="354" y="63"/>
                    <a:pt x="355" y="61"/>
                  </a:cubicBezTo>
                  <a:cubicBezTo>
                    <a:pt x="356" y="58"/>
                    <a:pt x="356" y="57"/>
                    <a:pt x="356" y="57"/>
                  </a:cubicBezTo>
                  <a:cubicBezTo>
                    <a:pt x="354" y="56"/>
                    <a:pt x="354" y="56"/>
                    <a:pt x="354" y="56"/>
                  </a:cubicBezTo>
                  <a:cubicBezTo>
                    <a:pt x="354" y="56"/>
                    <a:pt x="353" y="55"/>
                    <a:pt x="352" y="56"/>
                  </a:cubicBezTo>
                  <a:cubicBezTo>
                    <a:pt x="352" y="58"/>
                    <a:pt x="351" y="58"/>
                    <a:pt x="351" y="58"/>
                  </a:cubicBezTo>
                  <a:cubicBezTo>
                    <a:pt x="349" y="61"/>
                    <a:pt x="349" y="61"/>
                    <a:pt x="349" y="61"/>
                  </a:cubicBezTo>
                  <a:cubicBezTo>
                    <a:pt x="349" y="64"/>
                    <a:pt x="349" y="64"/>
                    <a:pt x="349" y="64"/>
                  </a:cubicBezTo>
                  <a:cubicBezTo>
                    <a:pt x="349" y="64"/>
                    <a:pt x="350" y="65"/>
                    <a:pt x="347" y="65"/>
                  </a:cubicBezTo>
                  <a:cubicBezTo>
                    <a:pt x="345" y="65"/>
                    <a:pt x="343" y="65"/>
                    <a:pt x="343" y="65"/>
                  </a:cubicBezTo>
                  <a:cubicBezTo>
                    <a:pt x="343" y="65"/>
                    <a:pt x="345" y="67"/>
                    <a:pt x="342" y="67"/>
                  </a:cubicBezTo>
                  <a:cubicBezTo>
                    <a:pt x="340" y="67"/>
                    <a:pt x="337" y="67"/>
                    <a:pt x="337" y="67"/>
                  </a:cubicBezTo>
                  <a:cubicBezTo>
                    <a:pt x="335" y="65"/>
                    <a:pt x="335" y="65"/>
                    <a:pt x="335" y="65"/>
                  </a:cubicBezTo>
                  <a:cubicBezTo>
                    <a:pt x="331" y="66"/>
                    <a:pt x="331" y="66"/>
                    <a:pt x="331" y="66"/>
                  </a:cubicBezTo>
                  <a:cubicBezTo>
                    <a:pt x="331" y="66"/>
                    <a:pt x="331" y="65"/>
                    <a:pt x="331" y="63"/>
                  </a:cubicBezTo>
                  <a:cubicBezTo>
                    <a:pt x="331" y="62"/>
                    <a:pt x="330" y="60"/>
                    <a:pt x="331" y="60"/>
                  </a:cubicBezTo>
                  <a:cubicBezTo>
                    <a:pt x="332" y="60"/>
                    <a:pt x="333" y="59"/>
                    <a:pt x="333" y="59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1" y="56"/>
                    <a:pt x="331" y="55"/>
                  </a:cubicBezTo>
                  <a:cubicBezTo>
                    <a:pt x="331" y="54"/>
                    <a:pt x="332" y="52"/>
                    <a:pt x="332" y="52"/>
                  </a:cubicBezTo>
                  <a:cubicBezTo>
                    <a:pt x="333" y="51"/>
                    <a:pt x="333" y="49"/>
                    <a:pt x="333" y="49"/>
                  </a:cubicBezTo>
                  <a:cubicBezTo>
                    <a:pt x="332" y="49"/>
                    <a:pt x="332" y="49"/>
                    <a:pt x="332" y="49"/>
                  </a:cubicBezTo>
                  <a:cubicBezTo>
                    <a:pt x="332" y="49"/>
                    <a:pt x="330" y="50"/>
                    <a:pt x="330" y="48"/>
                  </a:cubicBezTo>
                  <a:cubicBezTo>
                    <a:pt x="330" y="47"/>
                    <a:pt x="329" y="45"/>
                    <a:pt x="329" y="45"/>
                  </a:cubicBezTo>
                  <a:cubicBezTo>
                    <a:pt x="329" y="45"/>
                    <a:pt x="327" y="44"/>
                    <a:pt x="327" y="44"/>
                  </a:cubicBezTo>
                  <a:cubicBezTo>
                    <a:pt x="326" y="44"/>
                    <a:pt x="326" y="44"/>
                    <a:pt x="325" y="45"/>
                  </a:cubicBezTo>
                  <a:cubicBezTo>
                    <a:pt x="325" y="45"/>
                    <a:pt x="322" y="44"/>
                    <a:pt x="322" y="44"/>
                  </a:cubicBezTo>
                  <a:cubicBezTo>
                    <a:pt x="322" y="44"/>
                    <a:pt x="319" y="44"/>
                    <a:pt x="319" y="44"/>
                  </a:cubicBezTo>
                  <a:cubicBezTo>
                    <a:pt x="318" y="44"/>
                    <a:pt x="317" y="46"/>
                    <a:pt x="317" y="46"/>
                  </a:cubicBezTo>
                  <a:cubicBezTo>
                    <a:pt x="315" y="43"/>
                    <a:pt x="315" y="43"/>
                    <a:pt x="315" y="43"/>
                  </a:cubicBezTo>
                  <a:cubicBezTo>
                    <a:pt x="316" y="40"/>
                    <a:pt x="316" y="40"/>
                    <a:pt x="316" y="40"/>
                  </a:cubicBezTo>
                  <a:cubicBezTo>
                    <a:pt x="316" y="40"/>
                    <a:pt x="314" y="38"/>
                    <a:pt x="314" y="37"/>
                  </a:cubicBezTo>
                  <a:cubicBezTo>
                    <a:pt x="314" y="37"/>
                    <a:pt x="313" y="35"/>
                    <a:pt x="313" y="35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0" y="34"/>
                    <a:pt x="310" y="34"/>
                    <a:pt x="310" y="34"/>
                  </a:cubicBezTo>
                  <a:cubicBezTo>
                    <a:pt x="310" y="34"/>
                    <a:pt x="308" y="34"/>
                    <a:pt x="307" y="34"/>
                  </a:cubicBezTo>
                  <a:cubicBezTo>
                    <a:pt x="306" y="34"/>
                    <a:pt x="306" y="34"/>
                    <a:pt x="305" y="34"/>
                  </a:cubicBezTo>
                  <a:cubicBezTo>
                    <a:pt x="305" y="34"/>
                    <a:pt x="303" y="32"/>
                    <a:pt x="303" y="32"/>
                  </a:cubicBezTo>
                  <a:cubicBezTo>
                    <a:pt x="303" y="31"/>
                    <a:pt x="303" y="30"/>
                    <a:pt x="303" y="29"/>
                  </a:cubicBezTo>
                  <a:cubicBezTo>
                    <a:pt x="302" y="28"/>
                    <a:pt x="301" y="26"/>
                    <a:pt x="301" y="25"/>
                  </a:cubicBezTo>
                  <a:cubicBezTo>
                    <a:pt x="301" y="25"/>
                    <a:pt x="302" y="23"/>
                    <a:pt x="302" y="23"/>
                  </a:cubicBezTo>
                  <a:cubicBezTo>
                    <a:pt x="301" y="22"/>
                    <a:pt x="299" y="20"/>
                    <a:pt x="299" y="20"/>
                  </a:cubicBezTo>
                  <a:cubicBezTo>
                    <a:pt x="298" y="18"/>
                    <a:pt x="298" y="18"/>
                    <a:pt x="298" y="18"/>
                  </a:cubicBezTo>
                  <a:cubicBezTo>
                    <a:pt x="298" y="18"/>
                    <a:pt x="295" y="20"/>
                    <a:pt x="294" y="20"/>
                  </a:cubicBezTo>
                  <a:cubicBezTo>
                    <a:pt x="293" y="20"/>
                    <a:pt x="291" y="19"/>
                    <a:pt x="291" y="20"/>
                  </a:cubicBezTo>
                  <a:cubicBezTo>
                    <a:pt x="291" y="20"/>
                    <a:pt x="292" y="22"/>
                    <a:pt x="291" y="22"/>
                  </a:cubicBezTo>
                  <a:cubicBezTo>
                    <a:pt x="290" y="22"/>
                    <a:pt x="288" y="22"/>
                    <a:pt x="287" y="21"/>
                  </a:cubicBezTo>
                  <a:cubicBezTo>
                    <a:pt x="286" y="20"/>
                    <a:pt x="286" y="19"/>
                    <a:pt x="286" y="18"/>
                  </a:cubicBezTo>
                  <a:cubicBezTo>
                    <a:pt x="285" y="18"/>
                    <a:pt x="285" y="16"/>
                    <a:pt x="284" y="16"/>
                  </a:cubicBezTo>
                  <a:cubicBezTo>
                    <a:pt x="283" y="16"/>
                    <a:pt x="282" y="16"/>
                    <a:pt x="282" y="15"/>
                  </a:cubicBezTo>
                  <a:cubicBezTo>
                    <a:pt x="282" y="15"/>
                    <a:pt x="282" y="12"/>
                    <a:pt x="282" y="12"/>
                  </a:cubicBezTo>
                  <a:cubicBezTo>
                    <a:pt x="282" y="10"/>
                    <a:pt x="282" y="10"/>
                    <a:pt x="282" y="10"/>
                  </a:cubicBezTo>
                  <a:cubicBezTo>
                    <a:pt x="282" y="10"/>
                    <a:pt x="282" y="7"/>
                    <a:pt x="281" y="7"/>
                  </a:cubicBezTo>
                  <a:cubicBezTo>
                    <a:pt x="281" y="6"/>
                    <a:pt x="280" y="5"/>
                    <a:pt x="280" y="5"/>
                  </a:cubicBezTo>
                  <a:cubicBezTo>
                    <a:pt x="280" y="2"/>
                    <a:pt x="280" y="2"/>
                    <a:pt x="280" y="2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281" y="1"/>
                    <a:pt x="281" y="0"/>
                    <a:pt x="282" y="0"/>
                  </a:cubicBezTo>
                  <a:cubicBezTo>
                    <a:pt x="259" y="4"/>
                    <a:pt x="259" y="4"/>
                    <a:pt x="259" y="4"/>
                  </a:cubicBezTo>
                  <a:cubicBezTo>
                    <a:pt x="249" y="5"/>
                    <a:pt x="249" y="5"/>
                    <a:pt x="249" y="5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3" y="15"/>
                    <a:pt x="243" y="15"/>
                    <a:pt x="243" y="15"/>
                  </a:cubicBezTo>
                  <a:cubicBezTo>
                    <a:pt x="244" y="23"/>
                    <a:pt x="244" y="23"/>
                    <a:pt x="244" y="23"/>
                  </a:cubicBezTo>
                  <a:cubicBezTo>
                    <a:pt x="241" y="28"/>
                    <a:pt x="241" y="28"/>
                    <a:pt x="241" y="28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19" y="57"/>
                    <a:pt x="219" y="57"/>
                    <a:pt x="219" y="57"/>
                  </a:cubicBezTo>
                  <a:cubicBezTo>
                    <a:pt x="206" y="60"/>
                    <a:pt x="206" y="60"/>
                    <a:pt x="206" y="60"/>
                  </a:cubicBezTo>
                  <a:cubicBezTo>
                    <a:pt x="196" y="63"/>
                    <a:pt x="196" y="63"/>
                    <a:pt x="196" y="63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5" y="75"/>
                    <a:pt x="185" y="75"/>
                    <a:pt x="185" y="75"/>
                  </a:cubicBezTo>
                  <a:cubicBezTo>
                    <a:pt x="184" y="84"/>
                    <a:pt x="184" y="84"/>
                    <a:pt x="184" y="84"/>
                  </a:cubicBezTo>
                  <a:cubicBezTo>
                    <a:pt x="177" y="87"/>
                    <a:pt x="177" y="87"/>
                    <a:pt x="177" y="87"/>
                  </a:cubicBezTo>
                  <a:cubicBezTo>
                    <a:pt x="177" y="87"/>
                    <a:pt x="174" y="89"/>
                    <a:pt x="172" y="88"/>
                  </a:cubicBezTo>
                  <a:cubicBezTo>
                    <a:pt x="169" y="88"/>
                    <a:pt x="163" y="86"/>
                    <a:pt x="163" y="86"/>
                  </a:cubicBezTo>
                  <a:cubicBezTo>
                    <a:pt x="163" y="86"/>
                    <a:pt x="156" y="82"/>
                    <a:pt x="153" y="82"/>
                  </a:cubicBezTo>
                  <a:cubicBezTo>
                    <a:pt x="150" y="81"/>
                    <a:pt x="145" y="76"/>
                    <a:pt x="145" y="76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37" y="77"/>
                    <a:pt x="137" y="75"/>
                  </a:cubicBezTo>
                  <a:cubicBezTo>
                    <a:pt x="137" y="74"/>
                    <a:pt x="137" y="74"/>
                    <a:pt x="137" y="72"/>
                  </a:cubicBezTo>
                  <a:cubicBezTo>
                    <a:pt x="137" y="69"/>
                    <a:pt x="137" y="64"/>
                    <a:pt x="137" y="64"/>
                  </a:cubicBezTo>
                  <a:cubicBezTo>
                    <a:pt x="130" y="61"/>
                    <a:pt x="130" y="61"/>
                    <a:pt x="130" y="61"/>
                  </a:cubicBezTo>
                  <a:cubicBezTo>
                    <a:pt x="123" y="60"/>
                    <a:pt x="123" y="60"/>
                    <a:pt x="123" y="60"/>
                  </a:cubicBezTo>
                  <a:cubicBezTo>
                    <a:pt x="123" y="60"/>
                    <a:pt x="123" y="62"/>
                    <a:pt x="121" y="60"/>
                  </a:cubicBezTo>
                  <a:cubicBezTo>
                    <a:pt x="118" y="58"/>
                    <a:pt x="118" y="54"/>
                    <a:pt x="118" y="54"/>
                  </a:cubicBezTo>
                  <a:cubicBezTo>
                    <a:pt x="112" y="51"/>
                    <a:pt x="112" y="51"/>
                    <a:pt x="112" y="51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9" y="80"/>
                    <a:pt x="119" y="80"/>
                    <a:pt x="119" y="80"/>
                  </a:cubicBezTo>
                  <a:cubicBezTo>
                    <a:pt x="120" y="84"/>
                    <a:pt x="120" y="84"/>
                    <a:pt x="120" y="84"/>
                  </a:cubicBezTo>
                  <a:cubicBezTo>
                    <a:pt x="120" y="84"/>
                    <a:pt x="121" y="84"/>
                    <a:pt x="121" y="87"/>
                  </a:cubicBezTo>
                  <a:cubicBezTo>
                    <a:pt x="121" y="89"/>
                    <a:pt x="120" y="99"/>
                    <a:pt x="120" y="99"/>
                  </a:cubicBezTo>
                  <a:cubicBezTo>
                    <a:pt x="120" y="107"/>
                    <a:pt x="120" y="107"/>
                    <a:pt x="120" y="107"/>
                  </a:cubicBezTo>
                  <a:cubicBezTo>
                    <a:pt x="123" y="115"/>
                    <a:pt x="123" y="115"/>
                    <a:pt x="123" y="115"/>
                  </a:cubicBezTo>
                  <a:cubicBezTo>
                    <a:pt x="123" y="115"/>
                    <a:pt x="118" y="118"/>
                    <a:pt x="116" y="118"/>
                  </a:cubicBezTo>
                  <a:cubicBezTo>
                    <a:pt x="114" y="118"/>
                    <a:pt x="109" y="116"/>
                    <a:pt x="109" y="116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95" y="112"/>
                    <a:pt x="95" y="112"/>
                    <a:pt x="95" y="112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4" y="110"/>
                    <a:pt x="74" y="110"/>
                    <a:pt x="74" y="110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67" y="94"/>
                    <a:pt x="67" y="94"/>
                    <a:pt x="67" y="94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0" y="98"/>
                    <a:pt x="40" y="98"/>
                    <a:pt x="40" y="98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19" y="99"/>
                    <a:pt x="19" y="99"/>
                    <a:pt x="19" y="99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2" y="113"/>
                    <a:pt x="4" y="113"/>
                  </a:cubicBezTo>
                  <a:cubicBezTo>
                    <a:pt x="5" y="113"/>
                    <a:pt x="14" y="114"/>
                    <a:pt x="14" y="114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15" y="122"/>
                    <a:pt x="15" y="122"/>
                    <a:pt x="15" y="122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5" y="128"/>
                    <a:pt x="5" y="128"/>
                    <a:pt x="5" y="128"/>
                  </a:cubicBezTo>
                  <a:cubicBezTo>
                    <a:pt x="5" y="128"/>
                    <a:pt x="2" y="127"/>
                    <a:pt x="2" y="129"/>
                  </a:cubicBezTo>
                  <a:cubicBezTo>
                    <a:pt x="1" y="131"/>
                    <a:pt x="5" y="132"/>
                    <a:pt x="5" y="132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3" y="145"/>
                    <a:pt x="13" y="145"/>
                    <a:pt x="13" y="145"/>
                  </a:cubicBezTo>
                  <a:cubicBezTo>
                    <a:pt x="19" y="145"/>
                    <a:pt x="19" y="145"/>
                    <a:pt x="19" y="145"/>
                  </a:cubicBezTo>
                  <a:cubicBezTo>
                    <a:pt x="19" y="145"/>
                    <a:pt x="20" y="143"/>
                    <a:pt x="23" y="142"/>
                  </a:cubicBezTo>
                  <a:cubicBezTo>
                    <a:pt x="25" y="142"/>
                    <a:pt x="28" y="142"/>
                    <a:pt x="28" y="142"/>
                  </a:cubicBezTo>
                  <a:cubicBezTo>
                    <a:pt x="28" y="142"/>
                    <a:pt x="28" y="141"/>
                    <a:pt x="30" y="146"/>
                  </a:cubicBezTo>
                  <a:cubicBezTo>
                    <a:pt x="31" y="150"/>
                    <a:pt x="31" y="150"/>
                    <a:pt x="31" y="150"/>
                  </a:cubicBezTo>
                  <a:cubicBezTo>
                    <a:pt x="35" y="151"/>
                    <a:pt x="35" y="151"/>
                    <a:pt x="35" y="151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7" y="152"/>
                    <a:pt x="41" y="154"/>
                    <a:pt x="43" y="155"/>
                  </a:cubicBezTo>
                  <a:cubicBezTo>
                    <a:pt x="45" y="156"/>
                    <a:pt x="49" y="160"/>
                    <a:pt x="49" y="160"/>
                  </a:cubicBezTo>
                  <a:cubicBezTo>
                    <a:pt x="51" y="161"/>
                    <a:pt x="51" y="161"/>
                    <a:pt x="51" y="161"/>
                  </a:cubicBezTo>
                  <a:cubicBezTo>
                    <a:pt x="51" y="166"/>
                    <a:pt x="51" y="166"/>
                    <a:pt x="51" y="166"/>
                  </a:cubicBezTo>
                  <a:cubicBezTo>
                    <a:pt x="51" y="166"/>
                    <a:pt x="55" y="167"/>
                    <a:pt x="58" y="167"/>
                  </a:cubicBezTo>
                  <a:cubicBezTo>
                    <a:pt x="61" y="167"/>
                    <a:pt x="68" y="166"/>
                    <a:pt x="68" y="166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2" y="170"/>
                    <a:pt x="81" y="173"/>
                    <a:pt x="81" y="173"/>
                  </a:cubicBezTo>
                  <a:cubicBezTo>
                    <a:pt x="78" y="177"/>
                    <a:pt x="78" y="177"/>
                    <a:pt x="78" y="177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4" y="183"/>
                    <a:pt x="74" y="183"/>
                    <a:pt x="74" y="183"/>
                  </a:cubicBezTo>
                  <a:cubicBezTo>
                    <a:pt x="74" y="183"/>
                    <a:pt x="75" y="183"/>
                    <a:pt x="79" y="184"/>
                  </a:cubicBezTo>
                  <a:cubicBezTo>
                    <a:pt x="83" y="185"/>
                    <a:pt x="86" y="187"/>
                    <a:pt x="86" y="187"/>
                  </a:cubicBezTo>
                  <a:cubicBezTo>
                    <a:pt x="84" y="192"/>
                    <a:pt x="84" y="192"/>
                    <a:pt x="84" y="192"/>
                  </a:cubicBezTo>
                  <a:cubicBezTo>
                    <a:pt x="89" y="196"/>
                    <a:pt x="89" y="196"/>
                    <a:pt x="89" y="196"/>
                  </a:cubicBezTo>
                  <a:cubicBezTo>
                    <a:pt x="89" y="196"/>
                    <a:pt x="91" y="199"/>
                    <a:pt x="91" y="200"/>
                  </a:cubicBezTo>
                  <a:cubicBezTo>
                    <a:pt x="90" y="201"/>
                    <a:pt x="90" y="203"/>
                    <a:pt x="90" y="203"/>
                  </a:cubicBezTo>
                  <a:cubicBezTo>
                    <a:pt x="87" y="202"/>
                    <a:pt x="87" y="202"/>
                    <a:pt x="87" y="202"/>
                  </a:cubicBezTo>
                  <a:cubicBezTo>
                    <a:pt x="87" y="202"/>
                    <a:pt x="87" y="204"/>
                    <a:pt x="86" y="202"/>
                  </a:cubicBezTo>
                  <a:cubicBezTo>
                    <a:pt x="84" y="200"/>
                    <a:pt x="83" y="198"/>
                    <a:pt x="83" y="198"/>
                  </a:cubicBezTo>
                  <a:cubicBezTo>
                    <a:pt x="82" y="202"/>
                    <a:pt x="82" y="202"/>
                    <a:pt x="82" y="202"/>
                  </a:cubicBezTo>
                  <a:cubicBezTo>
                    <a:pt x="82" y="202"/>
                    <a:pt x="83" y="206"/>
                    <a:pt x="84" y="207"/>
                  </a:cubicBezTo>
                  <a:cubicBezTo>
                    <a:pt x="86" y="207"/>
                    <a:pt x="86" y="206"/>
                    <a:pt x="86" y="209"/>
                  </a:cubicBezTo>
                  <a:cubicBezTo>
                    <a:pt x="86" y="211"/>
                    <a:pt x="87" y="216"/>
                    <a:pt x="88" y="217"/>
                  </a:cubicBezTo>
                  <a:cubicBezTo>
                    <a:pt x="89" y="219"/>
                    <a:pt x="89" y="224"/>
                    <a:pt x="90" y="225"/>
                  </a:cubicBezTo>
                  <a:cubicBezTo>
                    <a:pt x="92" y="225"/>
                    <a:pt x="93" y="226"/>
                    <a:pt x="93" y="226"/>
                  </a:cubicBezTo>
                  <a:cubicBezTo>
                    <a:pt x="95" y="228"/>
                    <a:pt x="95" y="228"/>
                    <a:pt x="95" y="228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101" y="233"/>
                    <a:pt x="105" y="236"/>
                    <a:pt x="107" y="237"/>
                  </a:cubicBezTo>
                  <a:cubicBezTo>
                    <a:pt x="109" y="238"/>
                    <a:pt x="110" y="238"/>
                    <a:pt x="110" y="238"/>
                  </a:cubicBezTo>
                  <a:cubicBezTo>
                    <a:pt x="115" y="243"/>
                    <a:pt x="115" y="243"/>
                    <a:pt x="115" y="243"/>
                  </a:cubicBezTo>
                  <a:cubicBezTo>
                    <a:pt x="115" y="243"/>
                    <a:pt x="118" y="248"/>
                    <a:pt x="117" y="248"/>
                  </a:cubicBezTo>
                  <a:cubicBezTo>
                    <a:pt x="116" y="248"/>
                    <a:pt x="117" y="249"/>
                    <a:pt x="115" y="249"/>
                  </a:cubicBezTo>
                  <a:cubicBezTo>
                    <a:pt x="112" y="249"/>
                    <a:pt x="113" y="251"/>
                    <a:pt x="111" y="249"/>
                  </a:cubicBezTo>
                  <a:cubicBezTo>
                    <a:pt x="108" y="247"/>
                    <a:pt x="106" y="244"/>
                    <a:pt x="103" y="244"/>
                  </a:cubicBezTo>
                  <a:cubicBezTo>
                    <a:pt x="100" y="244"/>
                    <a:pt x="100" y="244"/>
                    <a:pt x="100" y="244"/>
                  </a:cubicBezTo>
                  <a:cubicBezTo>
                    <a:pt x="106" y="249"/>
                    <a:pt x="106" y="249"/>
                    <a:pt x="106" y="249"/>
                  </a:cubicBezTo>
                  <a:cubicBezTo>
                    <a:pt x="109" y="250"/>
                    <a:pt x="109" y="250"/>
                    <a:pt x="109" y="250"/>
                  </a:cubicBezTo>
                  <a:cubicBezTo>
                    <a:pt x="113" y="254"/>
                    <a:pt x="113" y="254"/>
                    <a:pt x="113" y="254"/>
                  </a:cubicBezTo>
                  <a:cubicBezTo>
                    <a:pt x="114" y="254"/>
                    <a:pt x="114" y="254"/>
                    <a:pt x="114" y="254"/>
                  </a:cubicBezTo>
                  <a:cubicBezTo>
                    <a:pt x="114" y="254"/>
                    <a:pt x="115" y="256"/>
                    <a:pt x="115" y="257"/>
                  </a:cubicBezTo>
                  <a:cubicBezTo>
                    <a:pt x="115" y="258"/>
                    <a:pt x="114" y="261"/>
                    <a:pt x="113" y="262"/>
                  </a:cubicBezTo>
                  <a:cubicBezTo>
                    <a:pt x="113" y="264"/>
                    <a:pt x="113" y="266"/>
                    <a:pt x="113" y="266"/>
                  </a:cubicBezTo>
                  <a:cubicBezTo>
                    <a:pt x="110" y="259"/>
                    <a:pt x="110" y="259"/>
                    <a:pt x="110" y="259"/>
                  </a:cubicBezTo>
                  <a:cubicBezTo>
                    <a:pt x="110" y="259"/>
                    <a:pt x="111" y="257"/>
                    <a:pt x="109" y="256"/>
                  </a:cubicBezTo>
                  <a:cubicBezTo>
                    <a:pt x="107" y="256"/>
                    <a:pt x="105" y="257"/>
                    <a:pt x="105" y="257"/>
                  </a:cubicBezTo>
                  <a:cubicBezTo>
                    <a:pt x="105" y="257"/>
                    <a:pt x="104" y="259"/>
                    <a:pt x="105" y="260"/>
                  </a:cubicBezTo>
                  <a:cubicBezTo>
                    <a:pt x="107" y="261"/>
                    <a:pt x="108" y="262"/>
                    <a:pt x="108" y="263"/>
                  </a:cubicBezTo>
                  <a:cubicBezTo>
                    <a:pt x="109" y="264"/>
                    <a:pt x="109" y="265"/>
                    <a:pt x="109" y="265"/>
                  </a:cubicBezTo>
                  <a:cubicBezTo>
                    <a:pt x="109" y="265"/>
                    <a:pt x="111" y="265"/>
                    <a:pt x="111" y="267"/>
                  </a:cubicBezTo>
                  <a:cubicBezTo>
                    <a:pt x="111" y="270"/>
                    <a:pt x="110" y="273"/>
                    <a:pt x="110" y="273"/>
                  </a:cubicBezTo>
                  <a:cubicBezTo>
                    <a:pt x="110" y="273"/>
                    <a:pt x="108" y="273"/>
                    <a:pt x="111" y="275"/>
                  </a:cubicBezTo>
                  <a:cubicBezTo>
                    <a:pt x="114" y="277"/>
                    <a:pt x="115" y="278"/>
                    <a:pt x="116" y="279"/>
                  </a:cubicBezTo>
                  <a:cubicBezTo>
                    <a:pt x="117" y="280"/>
                    <a:pt x="121" y="285"/>
                    <a:pt x="121" y="285"/>
                  </a:cubicBezTo>
                  <a:cubicBezTo>
                    <a:pt x="124" y="289"/>
                    <a:pt x="124" y="289"/>
                    <a:pt x="124" y="289"/>
                  </a:cubicBezTo>
                  <a:cubicBezTo>
                    <a:pt x="124" y="289"/>
                    <a:pt x="124" y="291"/>
                    <a:pt x="124" y="291"/>
                  </a:cubicBezTo>
                  <a:cubicBezTo>
                    <a:pt x="123" y="291"/>
                    <a:pt x="121" y="291"/>
                    <a:pt x="121" y="291"/>
                  </a:cubicBezTo>
                  <a:cubicBezTo>
                    <a:pt x="121" y="291"/>
                    <a:pt x="120" y="291"/>
                    <a:pt x="119" y="290"/>
                  </a:cubicBezTo>
                  <a:cubicBezTo>
                    <a:pt x="118" y="288"/>
                    <a:pt x="116" y="285"/>
                    <a:pt x="116" y="285"/>
                  </a:cubicBezTo>
                  <a:cubicBezTo>
                    <a:pt x="114" y="284"/>
                    <a:pt x="114" y="284"/>
                    <a:pt x="114" y="284"/>
                  </a:cubicBezTo>
                  <a:cubicBezTo>
                    <a:pt x="112" y="285"/>
                    <a:pt x="112" y="285"/>
                    <a:pt x="112" y="285"/>
                  </a:cubicBezTo>
                  <a:cubicBezTo>
                    <a:pt x="112" y="285"/>
                    <a:pt x="110" y="289"/>
                    <a:pt x="110" y="289"/>
                  </a:cubicBezTo>
                  <a:cubicBezTo>
                    <a:pt x="110" y="290"/>
                    <a:pt x="107" y="296"/>
                    <a:pt x="107" y="296"/>
                  </a:cubicBezTo>
                  <a:cubicBezTo>
                    <a:pt x="105" y="308"/>
                    <a:pt x="105" y="308"/>
                    <a:pt x="105" y="308"/>
                  </a:cubicBezTo>
                  <a:cubicBezTo>
                    <a:pt x="105" y="308"/>
                    <a:pt x="105" y="322"/>
                    <a:pt x="104" y="323"/>
                  </a:cubicBezTo>
                  <a:cubicBezTo>
                    <a:pt x="104" y="324"/>
                    <a:pt x="100" y="334"/>
                    <a:pt x="100" y="334"/>
                  </a:cubicBezTo>
                  <a:cubicBezTo>
                    <a:pt x="100" y="334"/>
                    <a:pt x="100" y="335"/>
                    <a:pt x="100" y="338"/>
                  </a:cubicBezTo>
                  <a:cubicBezTo>
                    <a:pt x="99" y="341"/>
                    <a:pt x="98" y="346"/>
                    <a:pt x="98" y="346"/>
                  </a:cubicBezTo>
                  <a:cubicBezTo>
                    <a:pt x="98" y="346"/>
                    <a:pt x="97" y="350"/>
                    <a:pt x="97" y="352"/>
                  </a:cubicBezTo>
                  <a:cubicBezTo>
                    <a:pt x="96" y="354"/>
                    <a:pt x="93" y="362"/>
                    <a:pt x="93" y="362"/>
                  </a:cubicBezTo>
                  <a:cubicBezTo>
                    <a:pt x="92" y="371"/>
                    <a:pt x="92" y="371"/>
                    <a:pt x="92" y="371"/>
                  </a:cubicBezTo>
                  <a:cubicBezTo>
                    <a:pt x="84" y="388"/>
                    <a:pt x="84" y="388"/>
                    <a:pt x="84" y="388"/>
                  </a:cubicBezTo>
                  <a:cubicBezTo>
                    <a:pt x="78" y="393"/>
                    <a:pt x="78" y="393"/>
                    <a:pt x="78" y="393"/>
                  </a:cubicBezTo>
                  <a:cubicBezTo>
                    <a:pt x="75" y="395"/>
                    <a:pt x="75" y="395"/>
                    <a:pt x="75" y="395"/>
                  </a:cubicBezTo>
                  <a:cubicBezTo>
                    <a:pt x="78" y="396"/>
                    <a:pt x="80" y="397"/>
                    <a:pt x="81" y="400"/>
                  </a:cubicBezTo>
                  <a:cubicBezTo>
                    <a:pt x="83" y="405"/>
                    <a:pt x="87" y="413"/>
                    <a:pt x="87" y="413"/>
                  </a:cubicBezTo>
                  <a:cubicBezTo>
                    <a:pt x="100" y="418"/>
                    <a:pt x="100" y="418"/>
                    <a:pt x="100" y="418"/>
                  </a:cubicBezTo>
                  <a:cubicBezTo>
                    <a:pt x="100" y="418"/>
                    <a:pt x="107" y="424"/>
                    <a:pt x="108" y="426"/>
                  </a:cubicBezTo>
                  <a:cubicBezTo>
                    <a:pt x="109" y="427"/>
                    <a:pt x="124" y="432"/>
                    <a:pt x="124" y="432"/>
                  </a:cubicBezTo>
                  <a:cubicBezTo>
                    <a:pt x="134" y="441"/>
                    <a:pt x="134" y="441"/>
                    <a:pt x="134" y="441"/>
                  </a:cubicBezTo>
                  <a:cubicBezTo>
                    <a:pt x="149" y="441"/>
                    <a:pt x="149" y="441"/>
                    <a:pt x="149" y="441"/>
                  </a:cubicBezTo>
                  <a:cubicBezTo>
                    <a:pt x="159" y="443"/>
                    <a:pt x="159" y="443"/>
                    <a:pt x="159" y="443"/>
                  </a:cubicBezTo>
                  <a:cubicBezTo>
                    <a:pt x="164" y="437"/>
                    <a:pt x="164" y="437"/>
                    <a:pt x="164" y="437"/>
                  </a:cubicBezTo>
                  <a:cubicBezTo>
                    <a:pt x="164" y="437"/>
                    <a:pt x="189" y="449"/>
                    <a:pt x="190" y="449"/>
                  </a:cubicBezTo>
                  <a:cubicBezTo>
                    <a:pt x="191" y="449"/>
                    <a:pt x="191" y="452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3" y="455"/>
                    <a:pt x="193" y="455"/>
                    <a:pt x="193" y="455"/>
                  </a:cubicBezTo>
                  <a:cubicBezTo>
                    <a:pt x="193" y="455"/>
                    <a:pt x="192" y="454"/>
                    <a:pt x="192" y="454"/>
                  </a:cubicBezTo>
                  <a:cubicBezTo>
                    <a:pt x="192" y="453"/>
                    <a:pt x="192" y="453"/>
                    <a:pt x="192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4" y="453"/>
                    <a:pt x="194" y="453"/>
                    <a:pt x="194" y="453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1"/>
                    <a:pt x="194" y="451"/>
                    <a:pt x="194" y="451"/>
                  </a:cubicBezTo>
                  <a:cubicBezTo>
                    <a:pt x="194" y="451"/>
                    <a:pt x="195" y="451"/>
                    <a:pt x="195" y="450"/>
                  </a:cubicBezTo>
                  <a:cubicBezTo>
                    <a:pt x="195" y="450"/>
                    <a:pt x="195" y="450"/>
                    <a:pt x="195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9" y="450"/>
                    <a:pt x="199" y="450"/>
                  </a:cubicBezTo>
                  <a:cubicBezTo>
                    <a:pt x="199" y="450"/>
                    <a:pt x="199" y="451"/>
                    <a:pt x="199" y="451"/>
                  </a:cubicBezTo>
                  <a:cubicBezTo>
                    <a:pt x="199" y="451"/>
                    <a:pt x="199" y="451"/>
                    <a:pt x="199" y="451"/>
                  </a:cubicBezTo>
                  <a:cubicBezTo>
                    <a:pt x="199" y="451"/>
                    <a:pt x="200" y="451"/>
                    <a:pt x="200" y="451"/>
                  </a:cubicBezTo>
                  <a:cubicBezTo>
                    <a:pt x="200" y="451"/>
                    <a:pt x="200" y="452"/>
                    <a:pt x="200" y="452"/>
                  </a:cubicBezTo>
                  <a:cubicBezTo>
                    <a:pt x="200" y="452"/>
                    <a:pt x="201" y="452"/>
                    <a:pt x="201" y="452"/>
                  </a:cubicBezTo>
                  <a:cubicBezTo>
                    <a:pt x="201" y="452"/>
                    <a:pt x="202" y="452"/>
                    <a:pt x="202" y="452"/>
                  </a:cubicBezTo>
                  <a:cubicBezTo>
                    <a:pt x="202" y="452"/>
                    <a:pt x="202" y="452"/>
                    <a:pt x="202" y="453"/>
                  </a:cubicBezTo>
                  <a:cubicBezTo>
                    <a:pt x="203" y="453"/>
                    <a:pt x="203" y="453"/>
                    <a:pt x="203" y="453"/>
                  </a:cubicBezTo>
                  <a:cubicBezTo>
                    <a:pt x="203" y="452"/>
                    <a:pt x="204" y="452"/>
                    <a:pt x="204" y="452"/>
                  </a:cubicBezTo>
                  <a:cubicBezTo>
                    <a:pt x="204" y="453"/>
                    <a:pt x="204" y="453"/>
                    <a:pt x="204" y="453"/>
                  </a:cubicBezTo>
                  <a:cubicBezTo>
                    <a:pt x="205" y="453"/>
                    <a:pt x="205" y="453"/>
                    <a:pt x="205" y="453"/>
                  </a:cubicBezTo>
                  <a:cubicBezTo>
                    <a:pt x="206" y="453"/>
                    <a:pt x="206" y="453"/>
                    <a:pt x="206" y="453"/>
                  </a:cubicBezTo>
                  <a:cubicBezTo>
                    <a:pt x="206" y="454"/>
                    <a:pt x="206" y="454"/>
                    <a:pt x="206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5"/>
                    <a:pt x="205" y="455"/>
                    <a:pt x="205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8" y="456"/>
                    <a:pt x="208" y="456"/>
                    <a:pt x="208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6" y="456"/>
                    <a:pt x="206" y="456"/>
                  </a:cubicBezTo>
                  <a:cubicBezTo>
                    <a:pt x="206" y="456"/>
                    <a:pt x="205" y="456"/>
                    <a:pt x="205" y="456"/>
                  </a:cubicBezTo>
                  <a:cubicBezTo>
                    <a:pt x="205" y="457"/>
                    <a:pt x="205" y="457"/>
                    <a:pt x="205" y="457"/>
                  </a:cubicBezTo>
                  <a:cubicBezTo>
                    <a:pt x="205" y="459"/>
                    <a:pt x="205" y="459"/>
                    <a:pt x="205" y="459"/>
                  </a:cubicBezTo>
                  <a:cubicBezTo>
                    <a:pt x="204" y="459"/>
                    <a:pt x="204" y="459"/>
                    <a:pt x="204" y="459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3" y="460"/>
                  </a:cubicBezTo>
                  <a:cubicBezTo>
                    <a:pt x="203" y="460"/>
                    <a:pt x="203" y="460"/>
                    <a:pt x="203" y="460"/>
                  </a:cubicBezTo>
                  <a:cubicBezTo>
                    <a:pt x="202" y="459"/>
                    <a:pt x="202" y="459"/>
                    <a:pt x="202" y="459"/>
                  </a:cubicBezTo>
                  <a:cubicBezTo>
                    <a:pt x="202" y="460"/>
                    <a:pt x="202" y="460"/>
                    <a:pt x="202" y="460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1" y="461"/>
                    <a:pt x="201" y="461"/>
                    <a:pt x="201" y="461"/>
                  </a:cubicBezTo>
                  <a:cubicBezTo>
                    <a:pt x="200" y="461"/>
                    <a:pt x="200" y="461"/>
                    <a:pt x="200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7" y="461"/>
                    <a:pt x="197" y="461"/>
                    <a:pt x="197" y="461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210" y="465"/>
                    <a:pt x="210" y="465"/>
                    <a:pt x="210" y="465"/>
                  </a:cubicBezTo>
                  <a:cubicBezTo>
                    <a:pt x="213" y="466"/>
                    <a:pt x="213" y="468"/>
                    <a:pt x="216" y="470"/>
                  </a:cubicBezTo>
                  <a:cubicBezTo>
                    <a:pt x="224" y="467"/>
                    <a:pt x="224" y="467"/>
                    <a:pt x="224" y="467"/>
                  </a:cubicBezTo>
                  <a:cubicBezTo>
                    <a:pt x="234" y="474"/>
                    <a:pt x="234" y="474"/>
                    <a:pt x="234" y="474"/>
                  </a:cubicBezTo>
                  <a:cubicBezTo>
                    <a:pt x="243" y="471"/>
                    <a:pt x="243" y="471"/>
                    <a:pt x="243" y="471"/>
                  </a:cubicBezTo>
                  <a:cubicBezTo>
                    <a:pt x="252" y="471"/>
                    <a:pt x="252" y="471"/>
                    <a:pt x="252" y="471"/>
                  </a:cubicBezTo>
                  <a:cubicBezTo>
                    <a:pt x="252" y="470"/>
                    <a:pt x="256" y="470"/>
                    <a:pt x="259" y="471"/>
                  </a:cubicBezTo>
                  <a:cubicBezTo>
                    <a:pt x="259" y="471"/>
                    <a:pt x="259" y="471"/>
                    <a:pt x="259" y="471"/>
                  </a:cubicBezTo>
                  <a:close/>
                  <a:moveTo>
                    <a:pt x="192" y="456"/>
                  </a:move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3" y="456"/>
                    <a:pt x="193" y="456"/>
                  </a:cubicBezTo>
                  <a:cubicBezTo>
                    <a:pt x="193" y="456"/>
                    <a:pt x="193" y="457"/>
                    <a:pt x="193" y="457"/>
                  </a:cubicBezTo>
                  <a:cubicBezTo>
                    <a:pt x="193" y="457"/>
                    <a:pt x="193" y="457"/>
                    <a:pt x="193" y="457"/>
                  </a:cubicBezTo>
                  <a:cubicBezTo>
                    <a:pt x="193" y="457"/>
                    <a:pt x="193" y="457"/>
                    <a:pt x="194" y="458"/>
                  </a:cubicBezTo>
                  <a:cubicBezTo>
                    <a:pt x="194" y="458"/>
                    <a:pt x="193" y="458"/>
                    <a:pt x="193" y="458"/>
                  </a:cubicBezTo>
                  <a:cubicBezTo>
                    <a:pt x="193" y="458"/>
                    <a:pt x="193" y="458"/>
                    <a:pt x="193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6"/>
                    <a:pt x="192" y="456"/>
                    <a:pt x="192" y="456"/>
                  </a:cubicBezTo>
                  <a:close/>
                  <a:moveTo>
                    <a:pt x="450" y="202"/>
                  </a:moveTo>
                  <a:cubicBezTo>
                    <a:pt x="450" y="202"/>
                    <a:pt x="450" y="202"/>
                    <a:pt x="450" y="202"/>
                  </a:cubicBezTo>
                  <a:cubicBezTo>
                    <a:pt x="449" y="202"/>
                    <a:pt x="449" y="202"/>
                    <a:pt x="449" y="202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9" y="201"/>
                    <a:pt x="449" y="200"/>
                    <a:pt x="449" y="200"/>
                  </a:cubicBezTo>
                  <a:cubicBezTo>
                    <a:pt x="449" y="201"/>
                    <a:pt x="450" y="201"/>
                    <a:pt x="450" y="202"/>
                  </a:cubicBezTo>
                  <a:close/>
                  <a:moveTo>
                    <a:pt x="493" y="520"/>
                  </a:moveTo>
                  <a:cubicBezTo>
                    <a:pt x="493" y="520"/>
                    <a:pt x="493" y="520"/>
                    <a:pt x="493" y="520"/>
                  </a:cubicBezTo>
                  <a:cubicBezTo>
                    <a:pt x="491" y="524"/>
                    <a:pt x="491" y="524"/>
                    <a:pt x="491" y="524"/>
                  </a:cubicBezTo>
                  <a:cubicBezTo>
                    <a:pt x="489" y="527"/>
                    <a:pt x="489" y="527"/>
                    <a:pt x="489" y="527"/>
                  </a:cubicBezTo>
                  <a:cubicBezTo>
                    <a:pt x="494" y="529"/>
                    <a:pt x="494" y="529"/>
                    <a:pt x="494" y="529"/>
                  </a:cubicBezTo>
                  <a:cubicBezTo>
                    <a:pt x="497" y="533"/>
                    <a:pt x="497" y="533"/>
                    <a:pt x="497" y="533"/>
                  </a:cubicBezTo>
                  <a:cubicBezTo>
                    <a:pt x="497" y="533"/>
                    <a:pt x="499" y="536"/>
                    <a:pt x="501" y="536"/>
                  </a:cubicBezTo>
                  <a:cubicBezTo>
                    <a:pt x="503" y="536"/>
                    <a:pt x="506" y="538"/>
                    <a:pt x="506" y="538"/>
                  </a:cubicBezTo>
                  <a:cubicBezTo>
                    <a:pt x="506" y="538"/>
                    <a:pt x="508" y="535"/>
                    <a:pt x="508" y="531"/>
                  </a:cubicBezTo>
                  <a:cubicBezTo>
                    <a:pt x="509" y="528"/>
                    <a:pt x="505" y="524"/>
                    <a:pt x="511" y="523"/>
                  </a:cubicBezTo>
                  <a:cubicBezTo>
                    <a:pt x="517" y="523"/>
                    <a:pt x="513" y="516"/>
                    <a:pt x="513" y="516"/>
                  </a:cubicBezTo>
                  <a:cubicBezTo>
                    <a:pt x="513" y="511"/>
                    <a:pt x="513" y="511"/>
                    <a:pt x="513" y="511"/>
                  </a:cubicBezTo>
                  <a:cubicBezTo>
                    <a:pt x="512" y="505"/>
                    <a:pt x="512" y="505"/>
                    <a:pt x="512" y="505"/>
                  </a:cubicBezTo>
                  <a:cubicBezTo>
                    <a:pt x="513" y="503"/>
                    <a:pt x="513" y="503"/>
                    <a:pt x="513" y="503"/>
                  </a:cubicBezTo>
                  <a:cubicBezTo>
                    <a:pt x="516" y="499"/>
                    <a:pt x="516" y="499"/>
                    <a:pt x="516" y="499"/>
                  </a:cubicBezTo>
                  <a:cubicBezTo>
                    <a:pt x="519" y="496"/>
                    <a:pt x="519" y="496"/>
                    <a:pt x="519" y="496"/>
                  </a:cubicBezTo>
                  <a:cubicBezTo>
                    <a:pt x="519" y="496"/>
                    <a:pt x="520" y="493"/>
                    <a:pt x="520" y="491"/>
                  </a:cubicBezTo>
                  <a:cubicBezTo>
                    <a:pt x="519" y="490"/>
                    <a:pt x="516" y="485"/>
                    <a:pt x="516" y="485"/>
                  </a:cubicBezTo>
                  <a:cubicBezTo>
                    <a:pt x="519" y="473"/>
                    <a:pt x="519" y="473"/>
                    <a:pt x="519" y="473"/>
                  </a:cubicBezTo>
                  <a:cubicBezTo>
                    <a:pt x="518" y="471"/>
                    <a:pt x="518" y="471"/>
                    <a:pt x="518" y="471"/>
                  </a:cubicBezTo>
                  <a:cubicBezTo>
                    <a:pt x="517" y="468"/>
                    <a:pt x="517" y="468"/>
                    <a:pt x="517" y="468"/>
                  </a:cubicBezTo>
                  <a:cubicBezTo>
                    <a:pt x="515" y="459"/>
                    <a:pt x="515" y="459"/>
                    <a:pt x="515" y="459"/>
                  </a:cubicBezTo>
                  <a:cubicBezTo>
                    <a:pt x="515" y="447"/>
                    <a:pt x="515" y="447"/>
                    <a:pt x="515" y="447"/>
                  </a:cubicBezTo>
                  <a:cubicBezTo>
                    <a:pt x="509" y="449"/>
                    <a:pt x="509" y="449"/>
                    <a:pt x="509" y="449"/>
                  </a:cubicBezTo>
                  <a:cubicBezTo>
                    <a:pt x="511" y="454"/>
                    <a:pt x="511" y="454"/>
                    <a:pt x="511" y="454"/>
                  </a:cubicBezTo>
                  <a:cubicBezTo>
                    <a:pt x="509" y="463"/>
                    <a:pt x="509" y="463"/>
                    <a:pt x="509" y="463"/>
                  </a:cubicBezTo>
                  <a:cubicBezTo>
                    <a:pt x="504" y="464"/>
                    <a:pt x="504" y="464"/>
                    <a:pt x="504" y="464"/>
                  </a:cubicBezTo>
                  <a:cubicBezTo>
                    <a:pt x="502" y="465"/>
                    <a:pt x="502" y="465"/>
                    <a:pt x="502" y="465"/>
                  </a:cubicBezTo>
                  <a:cubicBezTo>
                    <a:pt x="499" y="468"/>
                    <a:pt x="499" y="468"/>
                    <a:pt x="499" y="468"/>
                  </a:cubicBezTo>
                  <a:cubicBezTo>
                    <a:pt x="494" y="469"/>
                    <a:pt x="494" y="469"/>
                    <a:pt x="494" y="469"/>
                  </a:cubicBezTo>
                  <a:cubicBezTo>
                    <a:pt x="489" y="473"/>
                    <a:pt x="489" y="473"/>
                    <a:pt x="489" y="473"/>
                  </a:cubicBezTo>
                  <a:cubicBezTo>
                    <a:pt x="485" y="478"/>
                    <a:pt x="485" y="478"/>
                    <a:pt x="485" y="478"/>
                  </a:cubicBezTo>
                  <a:cubicBezTo>
                    <a:pt x="482" y="481"/>
                    <a:pt x="482" y="481"/>
                    <a:pt x="482" y="481"/>
                  </a:cubicBezTo>
                  <a:cubicBezTo>
                    <a:pt x="482" y="481"/>
                    <a:pt x="482" y="483"/>
                    <a:pt x="484" y="485"/>
                  </a:cubicBezTo>
                  <a:cubicBezTo>
                    <a:pt x="486" y="488"/>
                    <a:pt x="481" y="498"/>
                    <a:pt x="481" y="498"/>
                  </a:cubicBezTo>
                  <a:cubicBezTo>
                    <a:pt x="485" y="498"/>
                    <a:pt x="485" y="498"/>
                    <a:pt x="485" y="498"/>
                  </a:cubicBezTo>
                  <a:cubicBezTo>
                    <a:pt x="486" y="503"/>
                    <a:pt x="486" y="503"/>
                    <a:pt x="486" y="503"/>
                  </a:cubicBezTo>
                  <a:cubicBezTo>
                    <a:pt x="483" y="508"/>
                    <a:pt x="483" y="508"/>
                    <a:pt x="483" y="508"/>
                  </a:cubicBezTo>
                  <a:cubicBezTo>
                    <a:pt x="486" y="510"/>
                    <a:pt x="486" y="510"/>
                    <a:pt x="486" y="510"/>
                  </a:cubicBezTo>
                  <a:cubicBezTo>
                    <a:pt x="489" y="510"/>
                    <a:pt x="489" y="510"/>
                    <a:pt x="489" y="510"/>
                  </a:cubicBezTo>
                  <a:cubicBezTo>
                    <a:pt x="486" y="516"/>
                    <a:pt x="486" y="516"/>
                    <a:pt x="486" y="516"/>
                  </a:cubicBezTo>
                  <a:cubicBezTo>
                    <a:pt x="486" y="518"/>
                    <a:pt x="486" y="518"/>
                    <a:pt x="486" y="518"/>
                  </a:cubicBezTo>
                  <a:lnTo>
                    <a:pt x="493" y="520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9" name="Freeform 13"/>
            <p:cNvSpPr>
              <a:spLocks/>
            </p:cNvSpPr>
            <p:nvPr/>
          </p:nvSpPr>
          <p:spPr bwMode="auto">
            <a:xfrm>
              <a:off x="2979926" y="1055254"/>
              <a:ext cx="543119" cy="437887"/>
            </a:xfrm>
            <a:custGeom>
              <a:avLst/>
              <a:gdLst>
                <a:gd name="T0" fmla="*/ 46 w 238"/>
                <a:gd name="T1" fmla="*/ 78 h 198"/>
                <a:gd name="T2" fmla="*/ 30 w 238"/>
                <a:gd name="T3" fmla="*/ 73 h 198"/>
                <a:gd name="T4" fmla="*/ 10 w 238"/>
                <a:gd name="T5" fmla="*/ 70 h 198"/>
                <a:gd name="T6" fmla="*/ 13 w 238"/>
                <a:gd name="T7" fmla="*/ 76 h 198"/>
                <a:gd name="T8" fmla="*/ 34 w 238"/>
                <a:gd name="T9" fmla="*/ 91 h 198"/>
                <a:gd name="T10" fmla="*/ 35 w 238"/>
                <a:gd name="T11" fmla="*/ 107 h 198"/>
                <a:gd name="T12" fmla="*/ 34 w 238"/>
                <a:gd name="T13" fmla="*/ 113 h 198"/>
                <a:gd name="T14" fmla="*/ 25 w 238"/>
                <a:gd name="T15" fmla="*/ 127 h 198"/>
                <a:gd name="T16" fmla="*/ 9 w 238"/>
                <a:gd name="T17" fmla="*/ 124 h 198"/>
                <a:gd name="T18" fmla="*/ 20 w 238"/>
                <a:gd name="T19" fmla="*/ 138 h 198"/>
                <a:gd name="T20" fmla="*/ 48 w 238"/>
                <a:gd name="T21" fmla="*/ 162 h 198"/>
                <a:gd name="T22" fmla="*/ 85 w 238"/>
                <a:gd name="T23" fmla="*/ 195 h 198"/>
                <a:gd name="T24" fmla="*/ 131 w 238"/>
                <a:gd name="T25" fmla="*/ 189 h 198"/>
                <a:gd name="T26" fmla="*/ 164 w 238"/>
                <a:gd name="T27" fmla="*/ 181 h 198"/>
                <a:gd name="T28" fmla="*/ 194 w 238"/>
                <a:gd name="T29" fmla="*/ 178 h 198"/>
                <a:gd name="T30" fmla="*/ 212 w 238"/>
                <a:gd name="T31" fmla="*/ 165 h 198"/>
                <a:gd name="T32" fmla="*/ 226 w 238"/>
                <a:gd name="T33" fmla="*/ 157 h 198"/>
                <a:gd name="T34" fmla="*/ 230 w 238"/>
                <a:gd name="T35" fmla="*/ 148 h 198"/>
                <a:gd name="T36" fmla="*/ 235 w 238"/>
                <a:gd name="T37" fmla="*/ 133 h 198"/>
                <a:gd name="T38" fmla="*/ 227 w 238"/>
                <a:gd name="T39" fmla="*/ 109 h 198"/>
                <a:gd name="T40" fmla="*/ 224 w 238"/>
                <a:gd name="T41" fmla="*/ 92 h 198"/>
                <a:gd name="T42" fmla="*/ 228 w 238"/>
                <a:gd name="T43" fmla="*/ 76 h 198"/>
                <a:gd name="T44" fmla="*/ 210 w 238"/>
                <a:gd name="T45" fmla="*/ 76 h 198"/>
                <a:gd name="T46" fmla="*/ 206 w 238"/>
                <a:gd name="T47" fmla="*/ 58 h 198"/>
                <a:gd name="T48" fmla="*/ 192 w 238"/>
                <a:gd name="T49" fmla="*/ 68 h 198"/>
                <a:gd name="T50" fmla="*/ 173 w 238"/>
                <a:gd name="T51" fmla="*/ 66 h 198"/>
                <a:gd name="T52" fmla="*/ 160 w 238"/>
                <a:gd name="T53" fmla="*/ 64 h 198"/>
                <a:gd name="T54" fmla="*/ 147 w 238"/>
                <a:gd name="T55" fmla="*/ 80 h 198"/>
                <a:gd name="T56" fmla="*/ 141 w 238"/>
                <a:gd name="T57" fmla="*/ 54 h 198"/>
                <a:gd name="T58" fmla="*/ 128 w 238"/>
                <a:gd name="T59" fmla="*/ 53 h 198"/>
                <a:gd name="T60" fmla="*/ 119 w 238"/>
                <a:gd name="T61" fmla="*/ 67 h 198"/>
                <a:gd name="T62" fmla="*/ 109 w 238"/>
                <a:gd name="T63" fmla="*/ 43 h 198"/>
                <a:gd name="T64" fmla="*/ 96 w 238"/>
                <a:gd name="T65" fmla="*/ 67 h 198"/>
                <a:gd name="T66" fmla="*/ 80 w 238"/>
                <a:gd name="T67" fmla="*/ 67 h 198"/>
                <a:gd name="T68" fmla="*/ 71 w 238"/>
                <a:gd name="T69" fmla="*/ 75 h 198"/>
                <a:gd name="T70" fmla="*/ 75 w 238"/>
                <a:gd name="T71" fmla="*/ 59 h 198"/>
                <a:gd name="T72" fmla="*/ 78 w 238"/>
                <a:gd name="T73" fmla="*/ 52 h 198"/>
                <a:gd name="T74" fmla="*/ 83 w 238"/>
                <a:gd name="T75" fmla="*/ 39 h 198"/>
                <a:gd name="T76" fmla="*/ 80 w 238"/>
                <a:gd name="T77" fmla="*/ 29 h 198"/>
                <a:gd name="T78" fmla="*/ 74 w 238"/>
                <a:gd name="T79" fmla="*/ 7 h 198"/>
                <a:gd name="T80" fmla="*/ 63 w 238"/>
                <a:gd name="T81" fmla="*/ 1 h 198"/>
                <a:gd name="T82" fmla="*/ 61 w 238"/>
                <a:gd name="T83" fmla="*/ 8 h 198"/>
                <a:gd name="T84" fmla="*/ 67 w 238"/>
                <a:gd name="T85" fmla="*/ 12 h 198"/>
                <a:gd name="T86" fmla="*/ 57 w 238"/>
                <a:gd name="T87" fmla="*/ 12 h 198"/>
                <a:gd name="T88" fmla="*/ 62 w 238"/>
                <a:gd name="T89" fmla="*/ 33 h 198"/>
                <a:gd name="T90" fmla="*/ 59 w 238"/>
                <a:gd name="T91" fmla="*/ 28 h 198"/>
                <a:gd name="T92" fmla="*/ 55 w 238"/>
                <a:gd name="T93" fmla="*/ 24 h 198"/>
                <a:gd name="T94" fmla="*/ 53 w 238"/>
                <a:gd name="T95" fmla="*/ 15 h 198"/>
                <a:gd name="T96" fmla="*/ 43 w 238"/>
                <a:gd name="T97" fmla="*/ 9 h 198"/>
                <a:gd name="T98" fmla="*/ 36 w 238"/>
                <a:gd name="T99" fmla="*/ 18 h 198"/>
                <a:gd name="T100" fmla="*/ 32 w 238"/>
                <a:gd name="T101" fmla="*/ 26 h 198"/>
                <a:gd name="T102" fmla="*/ 31 w 238"/>
                <a:gd name="T103" fmla="*/ 30 h 198"/>
                <a:gd name="T104" fmla="*/ 23 w 238"/>
                <a:gd name="T105" fmla="*/ 28 h 198"/>
                <a:gd name="T106" fmla="*/ 23 w 238"/>
                <a:gd name="T107" fmla="*/ 36 h 198"/>
                <a:gd name="T108" fmla="*/ 11 w 238"/>
                <a:gd name="T109" fmla="*/ 29 h 198"/>
                <a:gd name="T110" fmla="*/ 20 w 238"/>
                <a:gd name="T111" fmla="*/ 44 h 198"/>
                <a:gd name="T112" fmla="*/ 36 w 238"/>
                <a:gd name="T113" fmla="*/ 46 h 198"/>
                <a:gd name="T114" fmla="*/ 44 w 238"/>
                <a:gd name="T115" fmla="*/ 46 h 198"/>
                <a:gd name="T116" fmla="*/ 53 w 238"/>
                <a:gd name="T117" fmla="*/ 52 h 198"/>
                <a:gd name="T118" fmla="*/ 59 w 238"/>
                <a:gd name="T119" fmla="*/ 59 h 198"/>
                <a:gd name="T120" fmla="*/ 47 w 238"/>
                <a:gd name="T121" fmla="*/ 65 h 198"/>
                <a:gd name="T122" fmla="*/ 46 w 238"/>
                <a:gd name="T123" fmla="*/ 7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98">
                  <a:moveTo>
                    <a:pt x="48" y="74"/>
                  </a:moveTo>
                  <a:cubicBezTo>
                    <a:pt x="52" y="77"/>
                    <a:pt x="52" y="77"/>
                    <a:pt x="52" y="77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4" y="80"/>
                    <a:pt x="54" y="80"/>
                    <a:pt x="54" y="80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41" y="73"/>
                    <a:pt x="41" y="73"/>
                    <a:pt x="41" y="73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4" y="74"/>
                    <a:pt x="34" y="74"/>
                    <a:pt x="34" y="74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2" y="72"/>
                    <a:pt x="32" y="72"/>
                    <a:pt x="32" y="72"/>
                  </a:cubicBezTo>
                  <a:cubicBezTo>
                    <a:pt x="32" y="72"/>
                    <a:pt x="31" y="73"/>
                    <a:pt x="30" y="73"/>
                  </a:cubicBezTo>
                  <a:cubicBezTo>
                    <a:pt x="29" y="73"/>
                    <a:pt x="28" y="73"/>
                    <a:pt x="28" y="73"/>
                  </a:cubicBezTo>
                  <a:cubicBezTo>
                    <a:pt x="27" y="72"/>
                    <a:pt x="26" y="71"/>
                    <a:pt x="25" y="71"/>
                  </a:cubicBezTo>
                  <a:cubicBezTo>
                    <a:pt x="24" y="70"/>
                    <a:pt x="23" y="69"/>
                    <a:pt x="23" y="69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70"/>
                    <a:pt x="12" y="70"/>
                    <a:pt x="10" y="70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2" y="67"/>
                    <a:pt x="2" y="68"/>
                  </a:cubicBezTo>
                  <a:cubicBezTo>
                    <a:pt x="2" y="70"/>
                    <a:pt x="0" y="71"/>
                    <a:pt x="0" y="72"/>
                  </a:cubicBezTo>
                  <a:cubicBezTo>
                    <a:pt x="1" y="73"/>
                    <a:pt x="2" y="73"/>
                    <a:pt x="3" y="75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4" y="78"/>
                    <a:pt x="15" y="80"/>
                    <a:pt x="16" y="79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19" y="79"/>
                    <a:pt x="20" y="83"/>
                    <a:pt x="22" y="83"/>
                  </a:cubicBezTo>
                  <a:cubicBezTo>
                    <a:pt x="23" y="84"/>
                    <a:pt x="24" y="84"/>
                    <a:pt x="24" y="84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30" y="86"/>
                    <a:pt x="33" y="85"/>
                    <a:pt x="33" y="86"/>
                  </a:cubicBezTo>
                  <a:cubicBezTo>
                    <a:pt x="33" y="87"/>
                    <a:pt x="35" y="88"/>
                    <a:pt x="34" y="89"/>
                  </a:cubicBezTo>
                  <a:cubicBezTo>
                    <a:pt x="34" y="89"/>
                    <a:pt x="34" y="90"/>
                    <a:pt x="34" y="91"/>
                  </a:cubicBezTo>
                  <a:cubicBezTo>
                    <a:pt x="34" y="92"/>
                    <a:pt x="34" y="93"/>
                    <a:pt x="34" y="93"/>
                  </a:cubicBezTo>
                  <a:cubicBezTo>
                    <a:pt x="31" y="96"/>
                    <a:pt x="31" y="96"/>
                    <a:pt x="31" y="96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31" y="98"/>
                    <a:pt x="31" y="100"/>
                    <a:pt x="30" y="100"/>
                  </a:cubicBezTo>
                  <a:cubicBezTo>
                    <a:pt x="30" y="101"/>
                    <a:pt x="29" y="104"/>
                    <a:pt x="29" y="104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2" y="102"/>
                    <a:pt x="33" y="102"/>
                    <a:pt x="33" y="103"/>
                  </a:cubicBezTo>
                  <a:cubicBezTo>
                    <a:pt x="32" y="105"/>
                    <a:pt x="31" y="106"/>
                    <a:pt x="31" y="106"/>
                  </a:cubicBezTo>
                  <a:cubicBezTo>
                    <a:pt x="31" y="106"/>
                    <a:pt x="32" y="109"/>
                    <a:pt x="33" y="108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40" y="105"/>
                    <a:pt x="40" y="105"/>
                    <a:pt x="41" y="104"/>
                  </a:cubicBezTo>
                  <a:cubicBezTo>
                    <a:pt x="43" y="104"/>
                    <a:pt x="46" y="104"/>
                    <a:pt x="46" y="104"/>
                  </a:cubicBezTo>
                  <a:cubicBezTo>
                    <a:pt x="46" y="104"/>
                    <a:pt x="47" y="107"/>
                    <a:pt x="46" y="107"/>
                  </a:cubicBezTo>
                  <a:cubicBezTo>
                    <a:pt x="45" y="107"/>
                    <a:pt x="41" y="106"/>
                    <a:pt x="41" y="106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3" y="113"/>
                    <a:pt x="34" y="113"/>
                  </a:cubicBezTo>
                  <a:cubicBezTo>
                    <a:pt x="35" y="114"/>
                    <a:pt x="32" y="115"/>
                    <a:pt x="32" y="115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31" y="116"/>
                    <a:pt x="31" y="116"/>
                    <a:pt x="32" y="117"/>
                  </a:cubicBezTo>
                  <a:cubicBezTo>
                    <a:pt x="33" y="117"/>
                    <a:pt x="36" y="117"/>
                    <a:pt x="36" y="117"/>
                  </a:cubicBezTo>
                  <a:cubicBezTo>
                    <a:pt x="36" y="117"/>
                    <a:pt x="38" y="116"/>
                    <a:pt x="37" y="117"/>
                  </a:cubicBezTo>
                  <a:cubicBezTo>
                    <a:pt x="37" y="118"/>
                    <a:pt x="36" y="121"/>
                    <a:pt x="36" y="121"/>
                  </a:cubicBezTo>
                  <a:cubicBezTo>
                    <a:pt x="36" y="121"/>
                    <a:pt x="35" y="122"/>
                    <a:pt x="32" y="122"/>
                  </a:cubicBezTo>
                  <a:cubicBezTo>
                    <a:pt x="30" y="123"/>
                    <a:pt x="27" y="124"/>
                    <a:pt x="27" y="124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7"/>
                    <a:pt x="26" y="128"/>
                    <a:pt x="23" y="128"/>
                  </a:cubicBezTo>
                  <a:cubicBezTo>
                    <a:pt x="21" y="128"/>
                    <a:pt x="19" y="128"/>
                    <a:pt x="19" y="128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17" y="128"/>
                    <a:pt x="15" y="129"/>
                    <a:pt x="15" y="129"/>
                  </a:cubicBezTo>
                  <a:cubicBezTo>
                    <a:pt x="14" y="128"/>
                    <a:pt x="13" y="127"/>
                    <a:pt x="13" y="127"/>
                  </a:cubicBezTo>
                  <a:cubicBezTo>
                    <a:pt x="14" y="123"/>
                    <a:pt x="14" y="123"/>
                    <a:pt x="14" y="123"/>
                  </a:cubicBezTo>
                  <a:cubicBezTo>
                    <a:pt x="13" y="122"/>
                    <a:pt x="13" y="122"/>
                    <a:pt x="13" y="122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3" y="119"/>
                    <a:pt x="10" y="121"/>
                    <a:pt x="10" y="122"/>
                  </a:cubicBezTo>
                  <a:cubicBezTo>
                    <a:pt x="9" y="122"/>
                    <a:pt x="9" y="124"/>
                    <a:pt x="9" y="124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5" y="133"/>
                    <a:pt x="4" y="133"/>
                    <a:pt x="5" y="134"/>
                  </a:cubicBezTo>
                  <a:cubicBezTo>
                    <a:pt x="6" y="134"/>
                    <a:pt x="10" y="136"/>
                    <a:pt x="10" y="136"/>
                  </a:cubicBezTo>
                  <a:cubicBezTo>
                    <a:pt x="10" y="136"/>
                    <a:pt x="11" y="135"/>
                    <a:pt x="13" y="137"/>
                  </a:cubicBezTo>
                  <a:cubicBezTo>
                    <a:pt x="14" y="138"/>
                    <a:pt x="16" y="139"/>
                    <a:pt x="16" y="139"/>
                  </a:cubicBezTo>
                  <a:cubicBezTo>
                    <a:pt x="17" y="139"/>
                    <a:pt x="17" y="139"/>
                    <a:pt x="17" y="139"/>
                  </a:cubicBezTo>
                  <a:cubicBezTo>
                    <a:pt x="20" y="138"/>
                    <a:pt x="20" y="138"/>
                    <a:pt x="20" y="138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7" y="141"/>
                    <a:pt x="27" y="141"/>
                    <a:pt x="27" y="141"/>
                  </a:cubicBezTo>
                  <a:cubicBezTo>
                    <a:pt x="27" y="141"/>
                    <a:pt x="28" y="143"/>
                    <a:pt x="28" y="144"/>
                  </a:cubicBezTo>
                  <a:cubicBezTo>
                    <a:pt x="29" y="144"/>
                    <a:pt x="31" y="147"/>
                    <a:pt x="31" y="147"/>
                  </a:cubicBezTo>
                  <a:cubicBezTo>
                    <a:pt x="31" y="147"/>
                    <a:pt x="31" y="145"/>
                    <a:pt x="33" y="146"/>
                  </a:cubicBezTo>
                  <a:cubicBezTo>
                    <a:pt x="36" y="146"/>
                    <a:pt x="37" y="146"/>
                    <a:pt x="37" y="146"/>
                  </a:cubicBezTo>
                  <a:cubicBezTo>
                    <a:pt x="37" y="146"/>
                    <a:pt x="39" y="146"/>
                    <a:pt x="40" y="147"/>
                  </a:cubicBezTo>
                  <a:cubicBezTo>
                    <a:pt x="41" y="148"/>
                    <a:pt x="44" y="153"/>
                    <a:pt x="44" y="153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48" y="162"/>
                    <a:pt x="48" y="163"/>
                    <a:pt x="50" y="164"/>
                  </a:cubicBezTo>
                  <a:cubicBezTo>
                    <a:pt x="52" y="166"/>
                    <a:pt x="53" y="168"/>
                    <a:pt x="53" y="168"/>
                  </a:cubicBezTo>
                  <a:cubicBezTo>
                    <a:pt x="53" y="168"/>
                    <a:pt x="53" y="169"/>
                    <a:pt x="54" y="170"/>
                  </a:cubicBezTo>
                  <a:cubicBezTo>
                    <a:pt x="55" y="172"/>
                    <a:pt x="57" y="174"/>
                    <a:pt x="57" y="174"/>
                  </a:cubicBezTo>
                  <a:cubicBezTo>
                    <a:pt x="57" y="174"/>
                    <a:pt x="57" y="175"/>
                    <a:pt x="58" y="176"/>
                  </a:cubicBezTo>
                  <a:cubicBezTo>
                    <a:pt x="60" y="177"/>
                    <a:pt x="62" y="177"/>
                    <a:pt x="63" y="178"/>
                  </a:cubicBezTo>
                  <a:cubicBezTo>
                    <a:pt x="65" y="180"/>
                    <a:pt x="67" y="182"/>
                    <a:pt x="67" y="182"/>
                  </a:cubicBezTo>
                  <a:cubicBezTo>
                    <a:pt x="67" y="182"/>
                    <a:pt x="72" y="187"/>
                    <a:pt x="74" y="189"/>
                  </a:cubicBezTo>
                  <a:cubicBezTo>
                    <a:pt x="76" y="191"/>
                    <a:pt x="78" y="193"/>
                    <a:pt x="79" y="193"/>
                  </a:cubicBezTo>
                  <a:cubicBezTo>
                    <a:pt x="80" y="194"/>
                    <a:pt x="85" y="195"/>
                    <a:pt x="85" y="195"/>
                  </a:cubicBezTo>
                  <a:cubicBezTo>
                    <a:pt x="85" y="195"/>
                    <a:pt x="88" y="198"/>
                    <a:pt x="89" y="197"/>
                  </a:cubicBezTo>
                  <a:cubicBezTo>
                    <a:pt x="91" y="197"/>
                    <a:pt x="87" y="196"/>
                    <a:pt x="93" y="196"/>
                  </a:cubicBezTo>
                  <a:cubicBezTo>
                    <a:pt x="99" y="196"/>
                    <a:pt x="103" y="198"/>
                    <a:pt x="103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7" y="195"/>
                    <a:pt x="106" y="197"/>
                    <a:pt x="107" y="194"/>
                  </a:cubicBezTo>
                  <a:cubicBezTo>
                    <a:pt x="108" y="192"/>
                    <a:pt x="109" y="190"/>
                    <a:pt x="109" y="190"/>
                  </a:cubicBezTo>
                  <a:cubicBezTo>
                    <a:pt x="109" y="190"/>
                    <a:pt x="108" y="188"/>
                    <a:pt x="111" y="188"/>
                  </a:cubicBezTo>
                  <a:cubicBezTo>
                    <a:pt x="113" y="188"/>
                    <a:pt x="119" y="187"/>
                    <a:pt x="120" y="187"/>
                  </a:cubicBezTo>
                  <a:cubicBezTo>
                    <a:pt x="121" y="187"/>
                    <a:pt x="121" y="188"/>
                    <a:pt x="122" y="187"/>
                  </a:cubicBezTo>
                  <a:cubicBezTo>
                    <a:pt x="122" y="186"/>
                    <a:pt x="131" y="189"/>
                    <a:pt x="131" y="189"/>
                  </a:cubicBezTo>
                  <a:cubicBezTo>
                    <a:pt x="132" y="187"/>
                    <a:pt x="132" y="187"/>
                    <a:pt x="132" y="187"/>
                  </a:cubicBezTo>
                  <a:cubicBezTo>
                    <a:pt x="134" y="186"/>
                    <a:pt x="134" y="186"/>
                    <a:pt x="134" y="186"/>
                  </a:cubicBezTo>
                  <a:cubicBezTo>
                    <a:pt x="136" y="190"/>
                    <a:pt x="136" y="190"/>
                    <a:pt x="136" y="190"/>
                  </a:cubicBezTo>
                  <a:cubicBezTo>
                    <a:pt x="140" y="190"/>
                    <a:pt x="140" y="190"/>
                    <a:pt x="140" y="190"/>
                  </a:cubicBezTo>
                  <a:cubicBezTo>
                    <a:pt x="140" y="190"/>
                    <a:pt x="143" y="189"/>
                    <a:pt x="145" y="189"/>
                  </a:cubicBezTo>
                  <a:cubicBezTo>
                    <a:pt x="146" y="189"/>
                    <a:pt x="150" y="187"/>
                    <a:pt x="150" y="187"/>
                  </a:cubicBezTo>
                  <a:cubicBezTo>
                    <a:pt x="150" y="187"/>
                    <a:pt x="151" y="185"/>
                    <a:pt x="152" y="185"/>
                  </a:cubicBezTo>
                  <a:cubicBezTo>
                    <a:pt x="153" y="184"/>
                    <a:pt x="156" y="184"/>
                    <a:pt x="157" y="184"/>
                  </a:cubicBezTo>
                  <a:cubicBezTo>
                    <a:pt x="159" y="184"/>
                    <a:pt x="162" y="183"/>
                    <a:pt x="162" y="183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4" y="181"/>
                    <a:pt x="165" y="180"/>
                    <a:pt x="167" y="180"/>
                  </a:cubicBezTo>
                  <a:cubicBezTo>
                    <a:pt x="168" y="181"/>
                    <a:pt x="172" y="181"/>
                    <a:pt x="172" y="181"/>
                  </a:cubicBezTo>
                  <a:cubicBezTo>
                    <a:pt x="175" y="179"/>
                    <a:pt x="175" y="179"/>
                    <a:pt x="175" y="179"/>
                  </a:cubicBezTo>
                  <a:cubicBezTo>
                    <a:pt x="178" y="178"/>
                    <a:pt x="178" y="178"/>
                    <a:pt x="178" y="178"/>
                  </a:cubicBezTo>
                  <a:cubicBezTo>
                    <a:pt x="178" y="178"/>
                    <a:pt x="178" y="177"/>
                    <a:pt x="179" y="178"/>
                  </a:cubicBezTo>
                  <a:cubicBezTo>
                    <a:pt x="180" y="179"/>
                    <a:pt x="182" y="181"/>
                    <a:pt x="182" y="181"/>
                  </a:cubicBezTo>
                  <a:cubicBezTo>
                    <a:pt x="186" y="182"/>
                    <a:pt x="186" y="182"/>
                    <a:pt x="186" y="182"/>
                  </a:cubicBezTo>
                  <a:cubicBezTo>
                    <a:pt x="189" y="181"/>
                    <a:pt x="189" y="181"/>
                    <a:pt x="189" y="181"/>
                  </a:cubicBezTo>
                  <a:cubicBezTo>
                    <a:pt x="191" y="179"/>
                    <a:pt x="191" y="179"/>
                    <a:pt x="191" y="179"/>
                  </a:cubicBezTo>
                  <a:cubicBezTo>
                    <a:pt x="191" y="179"/>
                    <a:pt x="191" y="178"/>
                    <a:pt x="194" y="178"/>
                  </a:cubicBezTo>
                  <a:cubicBezTo>
                    <a:pt x="197" y="178"/>
                    <a:pt x="198" y="178"/>
                    <a:pt x="198" y="178"/>
                  </a:cubicBezTo>
                  <a:cubicBezTo>
                    <a:pt x="198" y="178"/>
                    <a:pt x="201" y="178"/>
                    <a:pt x="201" y="177"/>
                  </a:cubicBezTo>
                  <a:cubicBezTo>
                    <a:pt x="201" y="176"/>
                    <a:pt x="201" y="174"/>
                    <a:pt x="202" y="173"/>
                  </a:cubicBezTo>
                  <a:cubicBezTo>
                    <a:pt x="202" y="172"/>
                    <a:pt x="206" y="168"/>
                    <a:pt x="206" y="168"/>
                  </a:cubicBezTo>
                  <a:cubicBezTo>
                    <a:pt x="208" y="167"/>
                    <a:pt x="208" y="167"/>
                    <a:pt x="208" y="167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8" y="162"/>
                    <a:pt x="211" y="161"/>
                    <a:pt x="210" y="163"/>
                  </a:cubicBezTo>
                  <a:cubicBezTo>
                    <a:pt x="209" y="165"/>
                    <a:pt x="210" y="166"/>
                    <a:pt x="210" y="166"/>
                  </a:cubicBezTo>
                  <a:cubicBezTo>
                    <a:pt x="210" y="166"/>
                    <a:pt x="211" y="165"/>
                    <a:pt x="212" y="165"/>
                  </a:cubicBezTo>
                  <a:cubicBezTo>
                    <a:pt x="214" y="165"/>
                    <a:pt x="214" y="164"/>
                    <a:pt x="215" y="164"/>
                  </a:cubicBezTo>
                  <a:cubicBezTo>
                    <a:pt x="217" y="165"/>
                    <a:pt x="218" y="164"/>
                    <a:pt x="218" y="164"/>
                  </a:cubicBezTo>
                  <a:cubicBezTo>
                    <a:pt x="218" y="164"/>
                    <a:pt x="217" y="162"/>
                    <a:pt x="218" y="162"/>
                  </a:cubicBezTo>
                  <a:cubicBezTo>
                    <a:pt x="219" y="163"/>
                    <a:pt x="221" y="163"/>
                    <a:pt x="221" y="163"/>
                  </a:cubicBezTo>
                  <a:cubicBezTo>
                    <a:pt x="221" y="163"/>
                    <a:pt x="222" y="163"/>
                    <a:pt x="222" y="162"/>
                  </a:cubicBezTo>
                  <a:cubicBezTo>
                    <a:pt x="222" y="162"/>
                    <a:pt x="219" y="160"/>
                    <a:pt x="220" y="160"/>
                  </a:cubicBezTo>
                  <a:cubicBezTo>
                    <a:pt x="221" y="161"/>
                    <a:pt x="223" y="160"/>
                    <a:pt x="223" y="160"/>
                  </a:cubicBezTo>
                  <a:cubicBezTo>
                    <a:pt x="223" y="160"/>
                    <a:pt x="226" y="161"/>
                    <a:pt x="223" y="159"/>
                  </a:cubicBezTo>
                  <a:cubicBezTo>
                    <a:pt x="221" y="156"/>
                    <a:pt x="224" y="156"/>
                    <a:pt x="224" y="156"/>
                  </a:cubicBezTo>
                  <a:cubicBezTo>
                    <a:pt x="224" y="156"/>
                    <a:pt x="227" y="157"/>
                    <a:pt x="226" y="157"/>
                  </a:cubicBezTo>
                  <a:cubicBezTo>
                    <a:pt x="225" y="156"/>
                    <a:pt x="221" y="151"/>
                    <a:pt x="221" y="151"/>
                  </a:cubicBezTo>
                  <a:cubicBezTo>
                    <a:pt x="221" y="150"/>
                    <a:pt x="221" y="150"/>
                    <a:pt x="221" y="150"/>
                  </a:cubicBezTo>
                  <a:cubicBezTo>
                    <a:pt x="221" y="148"/>
                    <a:pt x="221" y="148"/>
                    <a:pt x="221" y="148"/>
                  </a:cubicBezTo>
                  <a:cubicBezTo>
                    <a:pt x="221" y="148"/>
                    <a:pt x="223" y="149"/>
                    <a:pt x="224" y="150"/>
                  </a:cubicBezTo>
                  <a:cubicBezTo>
                    <a:pt x="224" y="150"/>
                    <a:pt x="224" y="150"/>
                    <a:pt x="225" y="151"/>
                  </a:cubicBezTo>
                  <a:cubicBezTo>
                    <a:pt x="227" y="152"/>
                    <a:pt x="226" y="154"/>
                    <a:pt x="227" y="154"/>
                  </a:cubicBezTo>
                  <a:cubicBezTo>
                    <a:pt x="228" y="155"/>
                    <a:pt x="231" y="154"/>
                    <a:pt x="231" y="154"/>
                  </a:cubicBezTo>
                  <a:cubicBezTo>
                    <a:pt x="233" y="151"/>
                    <a:pt x="233" y="151"/>
                    <a:pt x="233" y="151"/>
                  </a:cubicBezTo>
                  <a:cubicBezTo>
                    <a:pt x="233" y="151"/>
                    <a:pt x="237" y="147"/>
                    <a:pt x="236" y="147"/>
                  </a:cubicBezTo>
                  <a:cubicBezTo>
                    <a:pt x="235" y="146"/>
                    <a:pt x="230" y="148"/>
                    <a:pt x="230" y="148"/>
                  </a:cubicBezTo>
                  <a:cubicBezTo>
                    <a:pt x="232" y="144"/>
                    <a:pt x="232" y="144"/>
                    <a:pt x="232" y="144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8" y="142"/>
                    <a:pt x="231" y="142"/>
                    <a:pt x="231" y="142"/>
                  </a:cubicBezTo>
                  <a:cubicBezTo>
                    <a:pt x="232" y="142"/>
                    <a:pt x="234" y="141"/>
                    <a:pt x="234" y="141"/>
                  </a:cubicBezTo>
                  <a:cubicBezTo>
                    <a:pt x="234" y="139"/>
                    <a:pt x="234" y="139"/>
                    <a:pt x="234" y="139"/>
                  </a:cubicBezTo>
                  <a:cubicBezTo>
                    <a:pt x="231" y="137"/>
                    <a:pt x="231" y="137"/>
                    <a:pt x="231" y="137"/>
                  </a:cubicBezTo>
                  <a:cubicBezTo>
                    <a:pt x="232" y="136"/>
                    <a:pt x="232" y="136"/>
                    <a:pt x="232" y="136"/>
                  </a:cubicBezTo>
                  <a:cubicBezTo>
                    <a:pt x="233" y="134"/>
                    <a:pt x="233" y="134"/>
                    <a:pt x="233" y="134"/>
                  </a:cubicBezTo>
                  <a:cubicBezTo>
                    <a:pt x="235" y="133"/>
                    <a:pt x="235" y="133"/>
                    <a:pt x="235" y="133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5" y="125"/>
                    <a:pt x="235" y="125"/>
                    <a:pt x="235" y="125"/>
                  </a:cubicBezTo>
                  <a:cubicBezTo>
                    <a:pt x="235" y="121"/>
                    <a:pt x="235" y="121"/>
                    <a:pt x="235" y="121"/>
                  </a:cubicBezTo>
                  <a:cubicBezTo>
                    <a:pt x="231" y="119"/>
                    <a:pt x="231" y="119"/>
                    <a:pt x="231" y="119"/>
                  </a:cubicBezTo>
                  <a:cubicBezTo>
                    <a:pt x="231" y="119"/>
                    <a:pt x="228" y="117"/>
                    <a:pt x="228" y="116"/>
                  </a:cubicBezTo>
                  <a:cubicBezTo>
                    <a:pt x="228" y="116"/>
                    <a:pt x="228" y="114"/>
                    <a:pt x="227" y="115"/>
                  </a:cubicBezTo>
                  <a:cubicBezTo>
                    <a:pt x="226" y="115"/>
                    <a:pt x="225" y="114"/>
                    <a:pt x="225" y="114"/>
                  </a:cubicBezTo>
                  <a:cubicBezTo>
                    <a:pt x="225" y="114"/>
                    <a:pt x="225" y="111"/>
                    <a:pt x="225" y="111"/>
                  </a:cubicBezTo>
                  <a:cubicBezTo>
                    <a:pt x="225" y="111"/>
                    <a:pt x="227" y="110"/>
                    <a:pt x="227" y="109"/>
                  </a:cubicBezTo>
                  <a:cubicBezTo>
                    <a:pt x="228" y="108"/>
                    <a:pt x="227" y="106"/>
                    <a:pt x="227" y="106"/>
                  </a:cubicBezTo>
                  <a:cubicBezTo>
                    <a:pt x="226" y="106"/>
                    <a:pt x="224" y="107"/>
                    <a:pt x="224" y="107"/>
                  </a:cubicBezTo>
                  <a:cubicBezTo>
                    <a:pt x="218" y="108"/>
                    <a:pt x="218" y="108"/>
                    <a:pt x="218" y="108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6" y="107"/>
                    <a:pt x="217" y="107"/>
                    <a:pt x="217" y="106"/>
                  </a:cubicBezTo>
                  <a:cubicBezTo>
                    <a:pt x="218" y="105"/>
                    <a:pt x="218" y="104"/>
                    <a:pt x="219" y="103"/>
                  </a:cubicBezTo>
                  <a:cubicBezTo>
                    <a:pt x="220" y="102"/>
                    <a:pt x="220" y="103"/>
                    <a:pt x="221" y="101"/>
                  </a:cubicBezTo>
                  <a:cubicBezTo>
                    <a:pt x="223" y="100"/>
                    <a:pt x="225" y="98"/>
                    <a:pt x="225" y="98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4" y="92"/>
                    <a:pt x="223" y="91"/>
                    <a:pt x="222" y="91"/>
                  </a:cubicBezTo>
                  <a:cubicBezTo>
                    <a:pt x="221" y="91"/>
                    <a:pt x="222" y="93"/>
                    <a:pt x="220" y="91"/>
                  </a:cubicBezTo>
                  <a:cubicBezTo>
                    <a:pt x="219" y="90"/>
                    <a:pt x="219" y="90"/>
                    <a:pt x="218" y="88"/>
                  </a:cubicBezTo>
                  <a:cubicBezTo>
                    <a:pt x="217" y="87"/>
                    <a:pt x="217" y="85"/>
                    <a:pt x="217" y="85"/>
                  </a:cubicBezTo>
                  <a:cubicBezTo>
                    <a:pt x="217" y="85"/>
                    <a:pt x="215" y="84"/>
                    <a:pt x="216" y="84"/>
                  </a:cubicBezTo>
                  <a:cubicBezTo>
                    <a:pt x="218" y="84"/>
                    <a:pt x="219" y="85"/>
                    <a:pt x="220" y="84"/>
                  </a:cubicBezTo>
                  <a:cubicBezTo>
                    <a:pt x="221" y="83"/>
                    <a:pt x="221" y="84"/>
                    <a:pt x="221" y="83"/>
                  </a:cubicBezTo>
                  <a:cubicBezTo>
                    <a:pt x="221" y="82"/>
                    <a:pt x="222" y="79"/>
                    <a:pt x="222" y="79"/>
                  </a:cubicBezTo>
                  <a:cubicBezTo>
                    <a:pt x="222" y="78"/>
                    <a:pt x="222" y="78"/>
                    <a:pt x="224" y="77"/>
                  </a:cubicBezTo>
                  <a:cubicBezTo>
                    <a:pt x="227" y="76"/>
                    <a:pt x="226" y="76"/>
                    <a:pt x="228" y="76"/>
                  </a:cubicBezTo>
                  <a:cubicBezTo>
                    <a:pt x="229" y="75"/>
                    <a:pt x="230" y="74"/>
                    <a:pt x="229" y="74"/>
                  </a:cubicBezTo>
                  <a:cubicBezTo>
                    <a:pt x="229" y="73"/>
                    <a:pt x="227" y="73"/>
                    <a:pt x="227" y="73"/>
                  </a:cubicBezTo>
                  <a:cubicBezTo>
                    <a:pt x="226" y="72"/>
                    <a:pt x="224" y="74"/>
                    <a:pt x="224" y="74"/>
                  </a:cubicBezTo>
                  <a:cubicBezTo>
                    <a:pt x="224" y="74"/>
                    <a:pt x="222" y="75"/>
                    <a:pt x="221" y="76"/>
                  </a:cubicBezTo>
                  <a:cubicBezTo>
                    <a:pt x="220" y="77"/>
                    <a:pt x="219" y="76"/>
                    <a:pt x="218" y="76"/>
                  </a:cubicBezTo>
                  <a:cubicBezTo>
                    <a:pt x="217" y="76"/>
                    <a:pt x="217" y="76"/>
                    <a:pt x="217" y="76"/>
                  </a:cubicBezTo>
                  <a:cubicBezTo>
                    <a:pt x="217" y="76"/>
                    <a:pt x="215" y="75"/>
                    <a:pt x="214" y="77"/>
                  </a:cubicBezTo>
                  <a:cubicBezTo>
                    <a:pt x="214" y="79"/>
                    <a:pt x="212" y="81"/>
                    <a:pt x="212" y="81"/>
                  </a:cubicBezTo>
                  <a:cubicBezTo>
                    <a:pt x="212" y="81"/>
                    <a:pt x="211" y="82"/>
                    <a:pt x="211" y="80"/>
                  </a:cubicBezTo>
                  <a:cubicBezTo>
                    <a:pt x="211" y="79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09" y="76"/>
                    <a:pt x="206" y="75"/>
                    <a:pt x="206" y="75"/>
                  </a:cubicBezTo>
                  <a:cubicBezTo>
                    <a:pt x="206" y="75"/>
                    <a:pt x="207" y="75"/>
                    <a:pt x="207" y="73"/>
                  </a:cubicBezTo>
                  <a:cubicBezTo>
                    <a:pt x="206" y="72"/>
                    <a:pt x="206" y="71"/>
                    <a:pt x="206" y="71"/>
                  </a:cubicBezTo>
                  <a:cubicBezTo>
                    <a:pt x="207" y="71"/>
                    <a:pt x="208" y="71"/>
                    <a:pt x="208" y="71"/>
                  </a:cubicBezTo>
                  <a:cubicBezTo>
                    <a:pt x="209" y="71"/>
                    <a:pt x="209" y="71"/>
                    <a:pt x="209" y="69"/>
                  </a:cubicBezTo>
                  <a:cubicBezTo>
                    <a:pt x="209" y="66"/>
                    <a:pt x="208" y="65"/>
                    <a:pt x="208" y="65"/>
                  </a:cubicBezTo>
                  <a:cubicBezTo>
                    <a:pt x="208" y="65"/>
                    <a:pt x="207" y="64"/>
                    <a:pt x="207" y="64"/>
                  </a:cubicBezTo>
                  <a:cubicBezTo>
                    <a:pt x="207" y="60"/>
                    <a:pt x="207" y="60"/>
                    <a:pt x="207" y="60"/>
                  </a:cubicBezTo>
                  <a:cubicBezTo>
                    <a:pt x="207" y="60"/>
                    <a:pt x="207" y="59"/>
                    <a:pt x="206" y="58"/>
                  </a:cubicBezTo>
                  <a:cubicBezTo>
                    <a:pt x="205" y="57"/>
                    <a:pt x="205" y="56"/>
                    <a:pt x="204" y="57"/>
                  </a:cubicBezTo>
                  <a:cubicBezTo>
                    <a:pt x="204" y="57"/>
                    <a:pt x="203" y="58"/>
                    <a:pt x="202" y="58"/>
                  </a:cubicBezTo>
                  <a:cubicBezTo>
                    <a:pt x="201" y="57"/>
                    <a:pt x="199" y="56"/>
                    <a:pt x="199" y="56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4" y="55"/>
                  </a:cubicBezTo>
                  <a:cubicBezTo>
                    <a:pt x="194" y="56"/>
                    <a:pt x="193" y="55"/>
                    <a:pt x="193" y="57"/>
                  </a:cubicBezTo>
                  <a:cubicBezTo>
                    <a:pt x="194" y="58"/>
                    <a:pt x="194" y="59"/>
                    <a:pt x="194" y="60"/>
                  </a:cubicBezTo>
                  <a:cubicBezTo>
                    <a:pt x="193" y="61"/>
                    <a:pt x="193" y="62"/>
                    <a:pt x="193" y="64"/>
                  </a:cubicBezTo>
                  <a:cubicBezTo>
                    <a:pt x="192" y="65"/>
                    <a:pt x="191" y="65"/>
                    <a:pt x="191" y="66"/>
                  </a:cubicBezTo>
                  <a:cubicBezTo>
                    <a:pt x="191" y="67"/>
                    <a:pt x="192" y="67"/>
                    <a:pt x="192" y="68"/>
                  </a:cubicBezTo>
                  <a:cubicBezTo>
                    <a:pt x="192" y="68"/>
                    <a:pt x="191" y="70"/>
                    <a:pt x="190" y="70"/>
                  </a:cubicBezTo>
                  <a:cubicBezTo>
                    <a:pt x="190" y="71"/>
                    <a:pt x="189" y="72"/>
                    <a:pt x="188" y="72"/>
                  </a:cubicBezTo>
                  <a:cubicBezTo>
                    <a:pt x="188" y="71"/>
                    <a:pt x="187" y="71"/>
                    <a:pt x="186" y="71"/>
                  </a:cubicBezTo>
                  <a:cubicBezTo>
                    <a:pt x="185" y="71"/>
                    <a:pt x="184" y="72"/>
                    <a:pt x="184" y="72"/>
                  </a:cubicBezTo>
                  <a:cubicBezTo>
                    <a:pt x="184" y="72"/>
                    <a:pt x="183" y="73"/>
                    <a:pt x="182" y="72"/>
                  </a:cubicBezTo>
                  <a:cubicBezTo>
                    <a:pt x="180" y="71"/>
                    <a:pt x="179" y="70"/>
                    <a:pt x="179" y="70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8"/>
                    <a:pt x="183" y="69"/>
                    <a:pt x="178" y="66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4" y="64"/>
                    <a:pt x="174" y="65"/>
                    <a:pt x="173" y="66"/>
                  </a:cubicBezTo>
                  <a:cubicBezTo>
                    <a:pt x="172" y="66"/>
                    <a:pt x="172" y="67"/>
                    <a:pt x="172" y="67"/>
                  </a:cubicBezTo>
                  <a:cubicBezTo>
                    <a:pt x="171" y="69"/>
                    <a:pt x="171" y="69"/>
                    <a:pt x="171" y="69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68" y="72"/>
                    <a:pt x="168" y="72"/>
                    <a:pt x="168" y="72"/>
                  </a:cubicBezTo>
                  <a:cubicBezTo>
                    <a:pt x="168" y="72"/>
                    <a:pt x="167" y="73"/>
                    <a:pt x="166" y="73"/>
                  </a:cubicBezTo>
                  <a:cubicBezTo>
                    <a:pt x="166" y="73"/>
                    <a:pt x="165" y="73"/>
                    <a:pt x="165" y="73"/>
                  </a:cubicBezTo>
                  <a:cubicBezTo>
                    <a:pt x="164" y="73"/>
                    <a:pt x="163" y="73"/>
                    <a:pt x="163" y="72"/>
                  </a:cubicBezTo>
                  <a:cubicBezTo>
                    <a:pt x="162" y="72"/>
                    <a:pt x="162" y="72"/>
                    <a:pt x="162" y="71"/>
                  </a:cubicBezTo>
                  <a:cubicBezTo>
                    <a:pt x="162" y="70"/>
                    <a:pt x="162" y="68"/>
                    <a:pt x="161" y="67"/>
                  </a:cubicBezTo>
                  <a:cubicBezTo>
                    <a:pt x="161" y="66"/>
                    <a:pt x="161" y="66"/>
                    <a:pt x="160" y="64"/>
                  </a:cubicBezTo>
                  <a:cubicBezTo>
                    <a:pt x="159" y="63"/>
                    <a:pt x="158" y="61"/>
                    <a:pt x="158" y="61"/>
                  </a:cubicBezTo>
                  <a:cubicBezTo>
                    <a:pt x="153" y="58"/>
                    <a:pt x="153" y="58"/>
                    <a:pt x="153" y="58"/>
                  </a:cubicBezTo>
                  <a:cubicBezTo>
                    <a:pt x="153" y="58"/>
                    <a:pt x="154" y="57"/>
                    <a:pt x="152" y="57"/>
                  </a:cubicBezTo>
                  <a:cubicBezTo>
                    <a:pt x="151" y="58"/>
                    <a:pt x="149" y="60"/>
                    <a:pt x="149" y="60"/>
                  </a:cubicBezTo>
                  <a:cubicBezTo>
                    <a:pt x="149" y="60"/>
                    <a:pt x="149" y="62"/>
                    <a:pt x="149" y="63"/>
                  </a:cubicBezTo>
                  <a:cubicBezTo>
                    <a:pt x="149" y="63"/>
                    <a:pt x="148" y="64"/>
                    <a:pt x="148" y="65"/>
                  </a:cubicBezTo>
                  <a:cubicBezTo>
                    <a:pt x="149" y="67"/>
                    <a:pt x="150" y="69"/>
                    <a:pt x="149" y="70"/>
                  </a:cubicBezTo>
                  <a:cubicBezTo>
                    <a:pt x="149" y="70"/>
                    <a:pt x="148" y="72"/>
                    <a:pt x="148" y="74"/>
                  </a:cubicBezTo>
                  <a:cubicBezTo>
                    <a:pt x="148" y="76"/>
                    <a:pt x="149" y="78"/>
                    <a:pt x="148" y="78"/>
                  </a:cubicBezTo>
                  <a:cubicBezTo>
                    <a:pt x="147" y="79"/>
                    <a:pt x="147" y="80"/>
                    <a:pt x="147" y="80"/>
                  </a:cubicBezTo>
                  <a:cubicBezTo>
                    <a:pt x="146" y="80"/>
                    <a:pt x="146" y="80"/>
                    <a:pt x="146" y="80"/>
                  </a:cubicBezTo>
                  <a:cubicBezTo>
                    <a:pt x="146" y="80"/>
                    <a:pt x="146" y="79"/>
                    <a:pt x="147" y="76"/>
                  </a:cubicBezTo>
                  <a:cubicBezTo>
                    <a:pt x="147" y="73"/>
                    <a:pt x="146" y="72"/>
                    <a:pt x="146" y="71"/>
                  </a:cubicBezTo>
                  <a:cubicBezTo>
                    <a:pt x="145" y="71"/>
                    <a:pt x="145" y="71"/>
                    <a:pt x="145" y="70"/>
                  </a:cubicBezTo>
                  <a:cubicBezTo>
                    <a:pt x="145" y="69"/>
                    <a:pt x="145" y="68"/>
                    <a:pt x="145" y="68"/>
                  </a:cubicBezTo>
                  <a:cubicBezTo>
                    <a:pt x="145" y="68"/>
                    <a:pt x="143" y="66"/>
                    <a:pt x="143" y="65"/>
                  </a:cubicBezTo>
                  <a:cubicBezTo>
                    <a:pt x="143" y="64"/>
                    <a:pt x="144" y="63"/>
                    <a:pt x="144" y="61"/>
                  </a:cubicBezTo>
                  <a:cubicBezTo>
                    <a:pt x="144" y="58"/>
                    <a:pt x="145" y="58"/>
                    <a:pt x="144" y="57"/>
                  </a:cubicBezTo>
                  <a:cubicBezTo>
                    <a:pt x="143" y="56"/>
                    <a:pt x="144" y="55"/>
                    <a:pt x="143" y="54"/>
                  </a:cubicBezTo>
                  <a:cubicBezTo>
                    <a:pt x="142" y="54"/>
                    <a:pt x="142" y="55"/>
                    <a:pt x="141" y="54"/>
                  </a:cubicBezTo>
                  <a:cubicBezTo>
                    <a:pt x="141" y="54"/>
                    <a:pt x="141" y="55"/>
                    <a:pt x="141" y="55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2" y="53"/>
                    <a:pt x="143" y="49"/>
                    <a:pt x="142" y="51"/>
                  </a:cubicBezTo>
                  <a:cubicBezTo>
                    <a:pt x="141" y="52"/>
                    <a:pt x="138" y="53"/>
                    <a:pt x="138" y="52"/>
                  </a:cubicBezTo>
                  <a:cubicBezTo>
                    <a:pt x="139" y="51"/>
                    <a:pt x="138" y="50"/>
                    <a:pt x="138" y="50"/>
                  </a:cubicBezTo>
                  <a:cubicBezTo>
                    <a:pt x="138" y="50"/>
                    <a:pt x="134" y="50"/>
                    <a:pt x="134" y="50"/>
                  </a:cubicBezTo>
                  <a:cubicBezTo>
                    <a:pt x="134" y="50"/>
                    <a:pt x="134" y="49"/>
                    <a:pt x="134" y="51"/>
                  </a:cubicBezTo>
                  <a:cubicBezTo>
                    <a:pt x="134" y="52"/>
                    <a:pt x="135" y="54"/>
                    <a:pt x="133" y="54"/>
                  </a:cubicBezTo>
                  <a:cubicBezTo>
                    <a:pt x="131" y="55"/>
                    <a:pt x="130" y="55"/>
                    <a:pt x="130" y="55"/>
                  </a:cubicBezTo>
                  <a:cubicBezTo>
                    <a:pt x="130" y="54"/>
                    <a:pt x="128" y="53"/>
                    <a:pt x="128" y="53"/>
                  </a:cubicBezTo>
                  <a:cubicBezTo>
                    <a:pt x="128" y="53"/>
                    <a:pt x="127" y="53"/>
                    <a:pt x="126" y="53"/>
                  </a:cubicBezTo>
                  <a:cubicBezTo>
                    <a:pt x="126" y="54"/>
                    <a:pt x="124" y="54"/>
                    <a:pt x="124" y="54"/>
                  </a:cubicBezTo>
                  <a:cubicBezTo>
                    <a:pt x="124" y="56"/>
                    <a:pt x="124" y="56"/>
                    <a:pt x="124" y="56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57"/>
                    <a:pt x="123" y="57"/>
                    <a:pt x="123" y="57"/>
                  </a:cubicBezTo>
                  <a:cubicBezTo>
                    <a:pt x="122" y="58"/>
                    <a:pt x="121" y="58"/>
                    <a:pt x="122" y="59"/>
                  </a:cubicBezTo>
                  <a:cubicBezTo>
                    <a:pt x="122" y="59"/>
                    <a:pt x="122" y="59"/>
                    <a:pt x="122" y="61"/>
                  </a:cubicBezTo>
                  <a:cubicBezTo>
                    <a:pt x="122" y="62"/>
                    <a:pt x="122" y="62"/>
                    <a:pt x="122" y="63"/>
                  </a:cubicBezTo>
                  <a:cubicBezTo>
                    <a:pt x="121" y="64"/>
                    <a:pt x="121" y="65"/>
                    <a:pt x="120" y="66"/>
                  </a:cubicBezTo>
                  <a:cubicBezTo>
                    <a:pt x="120" y="66"/>
                    <a:pt x="119" y="67"/>
                    <a:pt x="119" y="67"/>
                  </a:cubicBezTo>
                  <a:cubicBezTo>
                    <a:pt x="118" y="68"/>
                    <a:pt x="118" y="68"/>
                    <a:pt x="117" y="68"/>
                  </a:cubicBezTo>
                  <a:cubicBezTo>
                    <a:pt x="116" y="68"/>
                    <a:pt x="116" y="69"/>
                    <a:pt x="116" y="68"/>
                  </a:cubicBezTo>
                  <a:cubicBezTo>
                    <a:pt x="116" y="66"/>
                    <a:pt x="116" y="65"/>
                    <a:pt x="116" y="63"/>
                  </a:cubicBezTo>
                  <a:cubicBezTo>
                    <a:pt x="116" y="62"/>
                    <a:pt x="117" y="62"/>
                    <a:pt x="115" y="60"/>
                  </a:cubicBezTo>
                  <a:cubicBezTo>
                    <a:pt x="114" y="58"/>
                    <a:pt x="113" y="58"/>
                    <a:pt x="113" y="57"/>
                  </a:cubicBezTo>
                  <a:cubicBezTo>
                    <a:pt x="113" y="57"/>
                    <a:pt x="113" y="56"/>
                    <a:pt x="113" y="55"/>
                  </a:cubicBezTo>
                  <a:cubicBezTo>
                    <a:pt x="113" y="54"/>
                    <a:pt x="113" y="56"/>
                    <a:pt x="113" y="52"/>
                  </a:cubicBezTo>
                  <a:cubicBezTo>
                    <a:pt x="114" y="49"/>
                    <a:pt x="113" y="48"/>
                    <a:pt x="113" y="48"/>
                  </a:cubicBezTo>
                  <a:cubicBezTo>
                    <a:pt x="113" y="48"/>
                    <a:pt x="114" y="43"/>
                    <a:pt x="114" y="43"/>
                  </a:cubicBezTo>
                  <a:cubicBezTo>
                    <a:pt x="113" y="43"/>
                    <a:pt x="110" y="43"/>
                    <a:pt x="109" y="43"/>
                  </a:cubicBezTo>
                  <a:cubicBezTo>
                    <a:pt x="108" y="43"/>
                    <a:pt x="108" y="43"/>
                    <a:pt x="107" y="43"/>
                  </a:cubicBezTo>
                  <a:cubicBezTo>
                    <a:pt x="107" y="44"/>
                    <a:pt x="106" y="43"/>
                    <a:pt x="106" y="45"/>
                  </a:cubicBezTo>
                  <a:cubicBezTo>
                    <a:pt x="105" y="47"/>
                    <a:pt x="104" y="47"/>
                    <a:pt x="104" y="49"/>
                  </a:cubicBezTo>
                  <a:cubicBezTo>
                    <a:pt x="104" y="50"/>
                    <a:pt x="104" y="52"/>
                    <a:pt x="104" y="52"/>
                  </a:cubicBezTo>
                  <a:cubicBezTo>
                    <a:pt x="104" y="53"/>
                    <a:pt x="103" y="54"/>
                    <a:pt x="103" y="54"/>
                  </a:cubicBezTo>
                  <a:cubicBezTo>
                    <a:pt x="103" y="54"/>
                    <a:pt x="103" y="55"/>
                    <a:pt x="103" y="57"/>
                  </a:cubicBezTo>
                  <a:cubicBezTo>
                    <a:pt x="102" y="59"/>
                    <a:pt x="102" y="60"/>
                    <a:pt x="102" y="61"/>
                  </a:cubicBezTo>
                  <a:cubicBezTo>
                    <a:pt x="102" y="61"/>
                    <a:pt x="102" y="61"/>
                    <a:pt x="101" y="62"/>
                  </a:cubicBezTo>
                  <a:cubicBezTo>
                    <a:pt x="100" y="63"/>
                    <a:pt x="98" y="66"/>
                    <a:pt x="97" y="66"/>
                  </a:cubicBezTo>
                  <a:cubicBezTo>
                    <a:pt x="97" y="66"/>
                    <a:pt x="97" y="66"/>
                    <a:pt x="96" y="67"/>
                  </a:cubicBezTo>
                  <a:cubicBezTo>
                    <a:pt x="96" y="67"/>
                    <a:pt x="94" y="70"/>
                    <a:pt x="93" y="70"/>
                  </a:cubicBezTo>
                  <a:cubicBezTo>
                    <a:pt x="92" y="71"/>
                    <a:pt x="93" y="71"/>
                    <a:pt x="92" y="71"/>
                  </a:cubicBezTo>
                  <a:cubicBezTo>
                    <a:pt x="92" y="70"/>
                    <a:pt x="91" y="70"/>
                    <a:pt x="91" y="69"/>
                  </a:cubicBezTo>
                  <a:cubicBezTo>
                    <a:pt x="91" y="67"/>
                    <a:pt x="91" y="67"/>
                    <a:pt x="92" y="65"/>
                  </a:cubicBezTo>
                  <a:cubicBezTo>
                    <a:pt x="92" y="64"/>
                    <a:pt x="93" y="62"/>
                    <a:pt x="93" y="62"/>
                  </a:cubicBezTo>
                  <a:cubicBezTo>
                    <a:pt x="93" y="62"/>
                    <a:pt x="94" y="61"/>
                    <a:pt x="93" y="61"/>
                  </a:cubicBezTo>
                  <a:cubicBezTo>
                    <a:pt x="92" y="61"/>
                    <a:pt x="91" y="61"/>
                    <a:pt x="90" y="61"/>
                  </a:cubicBezTo>
                  <a:cubicBezTo>
                    <a:pt x="88" y="61"/>
                    <a:pt x="86" y="62"/>
                    <a:pt x="85" y="63"/>
                  </a:cubicBezTo>
                  <a:cubicBezTo>
                    <a:pt x="84" y="63"/>
                    <a:pt x="84" y="64"/>
                    <a:pt x="82" y="66"/>
                  </a:cubicBezTo>
                  <a:cubicBezTo>
                    <a:pt x="80" y="67"/>
                    <a:pt x="80" y="67"/>
                    <a:pt x="80" y="67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79" y="68"/>
                    <a:pt x="79" y="68"/>
                  </a:cubicBezTo>
                  <a:cubicBezTo>
                    <a:pt x="79" y="68"/>
                    <a:pt x="78" y="68"/>
                    <a:pt x="78" y="69"/>
                  </a:cubicBezTo>
                  <a:cubicBezTo>
                    <a:pt x="78" y="69"/>
                    <a:pt x="77" y="70"/>
                    <a:pt x="77" y="70"/>
                  </a:cubicBezTo>
                  <a:cubicBezTo>
                    <a:pt x="76" y="71"/>
                    <a:pt x="76" y="72"/>
                    <a:pt x="76" y="73"/>
                  </a:cubicBezTo>
                  <a:cubicBezTo>
                    <a:pt x="75" y="74"/>
                    <a:pt x="75" y="76"/>
                    <a:pt x="74" y="76"/>
                  </a:cubicBezTo>
                  <a:cubicBezTo>
                    <a:pt x="74" y="76"/>
                    <a:pt x="74" y="77"/>
                    <a:pt x="74" y="77"/>
                  </a:cubicBezTo>
                  <a:cubicBezTo>
                    <a:pt x="73" y="77"/>
                    <a:pt x="72" y="78"/>
                    <a:pt x="72" y="78"/>
                  </a:cubicBezTo>
                  <a:cubicBezTo>
                    <a:pt x="72" y="79"/>
                    <a:pt x="71" y="77"/>
                    <a:pt x="71" y="75"/>
                  </a:cubicBezTo>
                  <a:cubicBezTo>
                    <a:pt x="72" y="74"/>
                    <a:pt x="72" y="74"/>
                    <a:pt x="72" y="73"/>
                  </a:cubicBezTo>
                  <a:cubicBezTo>
                    <a:pt x="73" y="73"/>
                    <a:pt x="73" y="71"/>
                    <a:pt x="74" y="71"/>
                  </a:cubicBezTo>
                  <a:cubicBezTo>
                    <a:pt x="74" y="71"/>
                    <a:pt x="74" y="72"/>
                    <a:pt x="74" y="70"/>
                  </a:cubicBezTo>
                  <a:cubicBezTo>
                    <a:pt x="75" y="68"/>
                    <a:pt x="75" y="67"/>
                    <a:pt x="75" y="67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4" y="65"/>
                    <a:pt x="74" y="66"/>
                    <a:pt x="74" y="65"/>
                  </a:cubicBezTo>
                  <a:cubicBezTo>
                    <a:pt x="75" y="64"/>
                    <a:pt x="75" y="63"/>
                    <a:pt x="75" y="62"/>
                  </a:cubicBezTo>
                  <a:cubicBezTo>
                    <a:pt x="76" y="62"/>
                    <a:pt x="76" y="61"/>
                    <a:pt x="76" y="61"/>
                  </a:cubicBezTo>
                  <a:cubicBezTo>
                    <a:pt x="76" y="61"/>
                    <a:pt x="76" y="61"/>
                    <a:pt x="76" y="60"/>
                  </a:cubicBezTo>
                  <a:cubicBezTo>
                    <a:pt x="76" y="60"/>
                    <a:pt x="75" y="59"/>
                    <a:pt x="75" y="59"/>
                  </a:cubicBezTo>
                  <a:cubicBezTo>
                    <a:pt x="75" y="59"/>
                    <a:pt x="75" y="58"/>
                    <a:pt x="75" y="58"/>
                  </a:cubicBezTo>
                  <a:cubicBezTo>
                    <a:pt x="75" y="58"/>
                    <a:pt x="76" y="57"/>
                    <a:pt x="76" y="56"/>
                  </a:cubicBezTo>
                  <a:cubicBezTo>
                    <a:pt x="75" y="56"/>
                    <a:pt x="75" y="55"/>
                    <a:pt x="74" y="54"/>
                  </a:cubicBezTo>
                  <a:cubicBezTo>
                    <a:pt x="73" y="54"/>
                    <a:pt x="73" y="54"/>
                    <a:pt x="73" y="53"/>
                  </a:cubicBezTo>
                  <a:cubicBezTo>
                    <a:pt x="73" y="53"/>
                    <a:pt x="71" y="52"/>
                    <a:pt x="71" y="52"/>
                  </a:cubicBezTo>
                  <a:cubicBezTo>
                    <a:pt x="71" y="52"/>
                    <a:pt x="72" y="50"/>
                    <a:pt x="72" y="50"/>
                  </a:cubicBezTo>
                  <a:cubicBezTo>
                    <a:pt x="72" y="50"/>
                    <a:pt x="72" y="49"/>
                    <a:pt x="73" y="49"/>
                  </a:cubicBezTo>
                  <a:cubicBezTo>
                    <a:pt x="73" y="50"/>
                    <a:pt x="73" y="51"/>
                    <a:pt x="73" y="51"/>
                  </a:cubicBezTo>
                  <a:cubicBezTo>
                    <a:pt x="73" y="52"/>
                    <a:pt x="76" y="53"/>
                    <a:pt x="76" y="53"/>
                  </a:cubicBezTo>
                  <a:cubicBezTo>
                    <a:pt x="76" y="53"/>
                    <a:pt x="78" y="52"/>
                    <a:pt x="78" y="52"/>
                  </a:cubicBezTo>
                  <a:cubicBezTo>
                    <a:pt x="79" y="52"/>
                    <a:pt x="79" y="50"/>
                    <a:pt x="79" y="50"/>
                  </a:cubicBezTo>
                  <a:cubicBezTo>
                    <a:pt x="79" y="50"/>
                    <a:pt x="78" y="50"/>
                    <a:pt x="79" y="49"/>
                  </a:cubicBezTo>
                  <a:cubicBezTo>
                    <a:pt x="80" y="49"/>
                    <a:pt x="82" y="48"/>
                    <a:pt x="82" y="48"/>
                  </a:cubicBezTo>
                  <a:cubicBezTo>
                    <a:pt x="82" y="47"/>
                    <a:pt x="83" y="47"/>
                    <a:pt x="83" y="47"/>
                  </a:cubicBezTo>
                  <a:cubicBezTo>
                    <a:pt x="83" y="47"/>
                    <a:pt x="84" y="46"/>
                    <a:pt x="84" y="46"/>
                  </a:cubicBezTo>
                  <a:cubicBezTo>
                    <a:pt x="84" y="45"/>
                    <a:pt x="85" y="45"/>
                    <a:pt x="84" y="44"/>
                  </a:cubicBezTo>
                  <a:cubicBezTo>
                    <a:pt x="84" y="44"/>
                    <a:pt x="84" y="43"/>
                    <a:pt x="84" y="42"/>
                  </a:cubicBezTo>
                  <a:cubicBezTo>
                    <a:pt x="84" y="42"/>
                    <a:pt x="86" y="43"/>
                    <a:pt x="84" y="41"/>
                  </a:cubicBezTo>
                  <a:cubicBezTo>
                    <a:pt x="82" y="40"/>
                    <a:pt x="80" y="39"/>
                    <a:pt x="81" y="39"/>
                  </a:cubicBezTo>
                  <a:cubicBezTo>
                    <a:pt x="82" y="39"/>
                    <a:pt x="83" y="39"/>
                    <a:pt x="83" y="39"/>
                  </a:cubicBezTo>
                  <a:cubicBezTo>
                    <a:pt x="84" y="39"/>
                    <a:pt x="85" y="40"/>
                    <a:pt x="85" y="39"/>
                  </a:cubicBezTo>
                  <a:cubicBezTo>
                    <a:pt x="86" y="39"/>
                    <a:pt x="86" y="39"/>
                    <a:pt x="86" y="38"/>
                  </a:cubicBezTo>
                  <a:cubicBezTo>
                    <a:pt x="85" y="37"/>
                    <a:pt x="85" y="37"/>
                    <a:pt x="85" y="37"/>
                  </a:cubicBezTo>
                  <a:cubicBezTo>
                    <a:pt x="84" y="36"/>
                    <a:pt x="84" y="36"/>
                    <a:pt x="83" y="36"/>
                  </a:cubicBezTo>
                  <a:cubicBezTo>
                    <a:pt x="83" y="36"/>
                    <a:pt x="82" y="37"/>
                    <a:pt x="83" y="35"/>
                  </a:cubicBezTo>
                  <a:cubicBezTo>
                    <a:pt x="83" y="33"/>
                    <a:pt x="83" y="33"/>
                    <a:pt x="83" y="32"/>
                  </a:cubicBezTo>
                  <a:cubicBezTo>
                    <a:pt x="83" y="32"/>
                    <a:pt x="85" y="32"/>
                    <a:pt x="83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1" y="31"/>
                    <a:pt x="82" y="31"/>
                    <a:pt x="80" y="31"/>
                  </a:cubicBezTo>
                  <a:cubicBezTo>
                    <a:pt x="79" y="31"/>
                    <a:pt x="80" y="29"/>
                    <a:pt x="80" y="29"/>
                  </a:cubicBezTo>
                  <a:cubicBezTo>
                    <a:pt x="80" y="28"/>
                    <a:pt x="81" y="24"/>
                    <a:pt x="81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79" y="21"/>
                    <a:pt x="79" y="21"/>
                  </a:cubicBezTo>
                  <a:cubicBezTo>
                    <a:pt x="79" y="20"/>
                    <a:pt x="79" y="19"/>
                    <a:pt x="78" y="19"/>
                  </a:cubicBezTo>
                  <a:cubicBezTo>
                    <a:pt x="78" y="19"/>
                    <a:pt x="77" y="18"/>
                    <a:pt x="77" y="18"/>
                  </a:cubicBezTo>
                  <a:cubicBezTo>
                    <a:pt x="77" y="18"/>
                    <a:pt x="76" y="18"/>
                    <a:pt x="76" y="17"/>
                  </a:cubicBezTo>
                  <a:cubicBezTo>
                    <a:pt x="76" y="16"/>
                    <a:pt x="76" y="15"/>
                    <a:pt x="76" y="15"/>
                  </a:cubicBezTo>
                  <a:cubicBezTo>
                    <a:pt x="76" y="14"/>
                    <a:pt x="76" y="13"/>
                    <a:pt x="76" y="13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1" y="3"/>
                    <a:pt x="71" y="4"/>
                  </a:cubicBezTo>
                  <a:cubicBezTo>
                    <a:pt x="71" y="4"/>
                    <a:pt x="71" y="5"/>
                    <a:pt x="70" y="5"/>
                  </a:cubicBezTo>
                  <a:cubicBezTo>
                    <a:pt x="69" y="5"/>
                    <a:pt x="68" y="4"/>
                    <a:pt x="68" y="4"/>
                  </a:cubicBezTo>
                  <a:cubicBezTo>
                    <a:pt x="68" y="4"/>
                    <a:pt x="68" y="3"/>
                    <a:pt x="68" y="2"/>
                  </a:cubicBezTo>
                  <a:cubicBezTo>
                    <a:pt x="67" y="2"/>
                    <a:pt x="64" y="0"/>
                    <a:pt x="64" y="0"/>
                  </a:cubicBezTo>
                  <a:cubicBezTo>
                    <a:pt x="64" y="0"/>
                    <a:pt x="64" y="0"/>
                    <a:pt x="64" y="1"/>
                  </a:cubicBezTo>
                  <a:cubicBezTo>
                    <a:pt x="64" y="1"/>
                    <a:pt x="63" y="2"/>
                    <a:pt x="63" y="1"/>
                  </a:cubicBezTo>
                  <a:cubicBezTo>
                    <a:pt x="62" y="1"/>
                    <a:pt x="60" y="0"/>
                    <a:pt x="60" y="0"/>
                  </a:cubicBezTo>
                  <a:cubicBezTo>
                    <a:pt x="60" y="0"/>
                    <a:pt x="60" y="1"/>
                    <a:pt x="60" y="1"/>
                  </a:cubicBezTo>
                  <a:cubicBezTo>
                    <a:pt x="60" y="2"/>
                    <a:pt x="61" y="3"/>
                    <a:pt x="61" y="3"/>
                  </a:cubicBezTo>
                  <a:cubicBezTo>
                    <a:pt x="60" y="3"/>
                    <a:pt x="59" y="3"/>
                    <a:pt x="59" y="3"/>
                  </a:cubicBezTo>
                  <a:cubicBezTo>
                    <a:pt x="59" y="3"/>
                    <a:pt x="59" y="3"/>
                    <a:pt x="58" y="3"/>
                  </a:cubicBezTo>
                  <a:cubicBezTo>
                    <a:pt x="58" y="2"/>
                    <a:pt x="57" y="2"/>
                    <a:pt x="57" y="2"/>
                  </a:cubicBezTo>
                  <a:cubicBezTo>
                    <a:pt x="57" y="3"/>
                    <a:pt x="56" y="3"/>
                    <a:pt x="56" y="5"/>
                  </a:cubicBezTo>
                  <a:cubicBezTo>
                    <a:pt x="57" y="6"/>
                    <a:pt x="56" y="6"/>
                    <a:pt x="57" y="7"/>
                  </a:cubicBezTo>
                  <a:cubicBezTo>
                    <a:pt x="58" y="7"/>
                    <a:pt x="58" y="7"/>
                    <a:pt x="59" y="8"/>
                  </a:cubicBezTo>
                  <a:cubicBezTo>
                    <a:pt x="60" y="8"/>
                    <a:pt x="60" y="8"/>
                    <a:pt x="61" y="8"/>
                  </a:cubicBezTo>
                  <a:cubicBezTo>
                    <a:pt x="61" y="8"/>
                    <a:pt x="62" y="8"/>
                    <a:pt x="63" y="8"/>
                  </a:cubicBezTo>
                  <a:cubicBezTo>
                    <a:pt x="63" y="8"/>
                    <a:pt x="64" y="7"/>
                    <a:pt x="64" y="7"/>
                  </a:cubicBezTo>
                  <a:cubicBezTo>
                    <a:pt x="64" y="7"/>
                    <a:pt x="64" y="8"/>
                    <a:pt x="64" y="8"/>
                  </a:cubicBezTo>
                  <a:cubicBezTo>
                    <a:pt x="64" y="8"/>
                    <a:pt x="63" y="8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1"/>
                    <a:pt x="65" y="11"/>
                  </a:cubicBezTo>
                  <a:cubicBezTo>
                    <a:pt x="65" y="12"/>
                    <a:pt x="65" y="12"/>
                    <a:pt x="66" y="12"/>
                  </a:cubicBezTo>
                  <a:cubicBezTo>
                    <a:pt x="67" y="13"/>
                    <a:pt x="67" y="12"/>
                    <a:pt x="67" y="12"/>
                  </a:cubicBezTo>
                  <a:cubicBezTo>
                    <a:pt x="67" y="12"/>
                    <a:pt x="69" y="14"/>
                    <a:pt x="68" y="14"/>
                  </a:cubicBezTo>
                  <a:cubicBezTo>
                    <a:pt x="68" y="14"/>
                    <a:pt x="67" y="13"/>
                    <a:pt x="68" y="14"/>
                  </a:cubicBezTo>
                  <a:cubicBezTo>
                    <a:pt x="69" y="15"/>
                    <a:pt x="70" y="15"/>
                    <a:pt x="70" y="15"/>
                  </a:cubicBezTo>
                  <a:cubicBezTo>
                    <a:pt x="70" y="15"/>
                    <a:pt x="69" y="16"/>
                    <a:pt x="67" y="15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5" y="14"/>
                    <a:pt x="65" y="14"/>
                  </a:cubicBezTo>
                  <a:cubicBezTo>
                    <a:pt x="64" y="13"/>
                    <a:pt x="64" y="12"/>
                    <a:pt x="64" y="12"/>
                  </a:cubicBezTo>
                  <a:cubicBezTo>
                    <a:pt x="64" y="12"/>
                    <a:pt x="63" y="11"/>
                    <a:pt x="62" y="11"/>
                  </a:cubicBezTo>
                  <a:cubicBezTo>
                    <a:pt x="61" y="10"/>
                    <a:pt x="60" y="11"/>
                    <a:pt x="59" y="11"/>
                  </a:cubicBezTo>
                  <a:cubicBezTo>
                    <a:pt x="59" y="11"/>
                    <a:pt x="58" y="12"/>
                    <a:pt x="57" y="12"/>
                  </a:cubicBezTo>
                  <a:cubicBezTo>
                    <a:pt x="57" y="12"/>
                    <a:pt x="57" y="13"/>
                    <a:pt x="57" y="14"/>
                  </a:cubicBezTo>
                  <a:cubicBezTo>
                    <a:pt x="58" y="15"/>
                    <a:pt x="60" y="19"/>
                    <a:pt x="60" y="19"/>
                  </a:cubicBezTo>
                  <a:cubicBezTo>
                    <a:pt x="60" y="19"/>
                    <a:pt x="62" y="21"/>
                    <a:pt x="62" y="21"/>
                  </a:cubicBezTo>
                  <a:cubicBezTo>
                    <a:pt x="62" y="21"/>
                    <a:pt x="63" y="23"/>
                    <a:pt x="63" y="23"/>
                  </a:cubicBezTo>
                  <a:cubicBezTo>
                    <a:pt x="63" y="23"/>
                    <a:pt x="63" y="23"/>
                    <a:pt x="64" y="24"/>
                  </a:cubicBezTo>
                  <a:cubicBezTo>
                    <a:pt x="65" y="24"/>
                    <a:pt x="64" y="24"/>
                    <a:pt x="64" y="24"/>
                  </a:cubicBezTo>
                  <a:cubicBezTo>
                    <a:pt x="64" y="25"/>
                    <a:pt x="63" y="26"/>
                    <a:pt x="63" y="27"/>
                  </a:cubicBezTo>
                  <a:cubicBezTo>
                    <a:pt x="63" y="27"/>
                    <a:pt x="63" y="26"/>
                    <a:pt x="63" y="27"/>
                  </a:cubicBezTo>
                  <a:cubicBezTo>
                    <a:pt x="63" y="29"/>
                    <a:pt x="63" y="31"/>
                    <a:pt x="63" y="31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0" y="34"/>
                    <a:pt x="61" y="33"/>
                    <a:pt x="61" y="33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30"/>
                    <a:pt x="61" y="29"/>
                    <a:pt x="60" y="29"/>
                  </a:cubicBezTo>
                  <a:cubicBezTo>
                    <a:pt x="60" y="28"/>
                    <a:pt x="60" y="29"/>
                    <a:pt x="59" y="29"/>
                  </a:cubicBezTo>
                  <a:cubicBezTo>
                    <a:pt x="59" y="29"/>
                    <a:pt x="58" y="31"/>
                    <a:pt x="58" y="31"/>
                  </a:cubicBezTo>
                  <a:cubicBezTo>
                    <a:pt x="58" y="31"/>
                    <a:pt x="57" y="31"/>
                    <a:pt x="58" y="30"/>
                  </a:cubicBezTo>
                  <a:cubicBezTo>
                    <a:pt x="58" y="30"/>
                    <a:pt x="58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7"/>
                    <a:pt x="60" y="27"/>
                    <a:pt x="60" y="26"/>
                  </a:cubicBezTo>
                  <a:cubicBezTo>
                    <a:pt x="60" y="25"/>
                    <a:pt x="60" y="25"/>
                    <a:pt x="60" y="24"/>
                  </a:cubicBezTo>
                  <a:cubicBezTo>
                    <a:pt x="59" y="24"/>
                    <a:pt x="59" y="23"/>
                    <a:pt x="59" y="22"/>
                  </a:cubicBezTo>
                  <a:cubicBezTo>
                    <a:pt x="58" y="22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6" y="25"/>
                    <a:pt x="56" y="25"/>
                    <a:pt x="55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5" y="25"/>
                    <a:pt x="55" y="25"/>
                  </a:cubicBezTo>
                  <a:cubicBezTo>
                    <a:pt x="55" y="25"/>
                    <a:pt x="56" y="24"/>
                    <a:pt x="55" y="24"/>
                  </a:cubicBezTo>
                  <a:cubicBezTo>
                    <a:pt x="55" y="24"/>
                    <a:pt x="55" y="24"/>
                    <a:pt x="55" y="23"/>
                  </a:cubicBezTo>
                  <a:cubicBezTo>
                    <a:pt x="55" y="23"/>
                    <a:pt x="55" y="22"/>
                    <a:pt x="55" y="22"/>
                  </a:cubicBezTo>
                  <a:cubicBezTo>
                    <a:pt x="55" y="22"/>
                    <a:pt x="56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3" y="22"/>
                    <a:pt x="53" y="22"/>
                  </a:cubicBezTo>
                  <a:cubicBezTo>
                    <a:pt x="53" y="21"/>
                    <a:pt x="54" y="21"/>
                    <a:pt x="54" y="21"/>
                  </a:cubicBezTo>
                  <a:cubicBezTo>
                    <a:pt x="54" y="20"/>
                    <a:pt x="55" y="19"/>
                    <a:pt x="55" y="19"/>
                  </a:cubicBezTo>
                  <a:cubicBezTo>
                    <a:pt x="55" y="19"/>
                    <a:pt x="54" y="18"/>
                    <a:pt x="54" y="18"/>
                  </a:cubicBezTo>
                  <a:cubicBezTo>
                    <a:pt x="53" y="17"/>
                    <a:pt x="53" y="16"/>
                    <a:pt x="53" y="16"/>
                  </a:cubicBezTo>
                  <a:cubicBezTo>
                    <a:pt x="53" y="16"/>
                    <a:pt x="53" y="18"/>
                    <a:pt x="53" y="15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0"/>
                    <a:pt x="50" y="10"/>
                  </a:cubicBezTo>
                  <a:cubicBezTo>
                    <a:pt x="50" y="9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6"/>
                    <a:pt x="48" y="6"/>
                  </a:cubicBezTo>
                  <a:cubicBezTo>
                    <a:pt x="47" y="6"/>
                    <a:pt x="46" y="5"/>
                    <a:pt x="46" y="6"/>
                  </a:cubicBezTo>
                  <a:cubicBezTo>
                    <a:pt x="46" y="7"/>
                    <a:pt x="46" y="7"/>
                    <a:pt x="46" y="8"/>
                  </a:cubicBezTo>
                  <a:cubicBezTo>
                    <a:pt x="45" y="8"/>
                    <a:pt x="43" y="8"/>
                    <a:pt x="43" y="8"/>
                  </a:cubicBezTo>
                  <a:cubicBezTo>
                    <a:pt x="43" y="8"/>
                    <a:pt x="43" y="9"/>
                    <a:pt x="43" y="9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10"/>
                  </a:cubicBezTo>
                  <a:cubicBezTo>
                    <a:pt x="42" y="11"/>
                    <a:pt x="42" y="12"/>
                    <a:pt x="42" y="13"/>
                  </a:cubicBezTo>
                  <a:cubicBezTo>
                    <a:pt x="42" y="13"/>
                    <a:pt x="44" y="14"/>
                    <a:pt x="43" y="14"/>
                  </a:cubicBezTo>
                  <a:cubicBezTo>
                    <a:pt x="43" y="14"/>
                    <a:pt x="41" y="14"/>
                    <a:pt x="41" y="14"/>
                  </a:cubicBezTo>
                  <a:cubicBezTo>
                    <a:pt x="41" y="14"/>
                    <a:pt x="40" y="13"/>
                    <a:pt x="40" y="12"/>
                  </a:cubicBezTo>
                  <a:cubicBezTo>
                    <a:pt x="40" y="12"/>
                    <a:pt x="39" y="11"/>
                    <a:pt x="38" y="11"/>
                  </a:cubicBezTo>
                  <a:cubicBezTo>
                    <a:pt x="38" y="11"/>
                    <a:pt x="37" y="11"/>
                    <a:pt x="36" y="12"/>
                  </a:cubicBezTo>
                  <a:cubicBezTo>
                    <a:pt x="36" y="13"/>
                    <a:pt x="36" y="12"/>
                    <a:pt x="36" y="14"/>
                  </a:cubicBezTo>
                  <a:cubicBezTo>
                    <a:pt x="36" y="16"/>
                    <a:pt x="36" y="18"/>
                    <a:pt x="36" y="18"/>
                  </a:cubicBezTo>
                  <a:cubicBezTo>
                    <a:pt x="36" y="18"/>
                    <a:pt x="37" y="19"/>
                    <a:pt x="38" y="20"/>
                  </a:cubicBezTo>
                  <a:cubicBezTo>
                    <a:pt x="38" y="20"/>
                    <a:pt x="39" y="23"/>
                    <a:pt x="39" y="23"/>
                  </a:cubicBezTo>
                  <a:cubicBezTo>
                    <a:pt x="39" y="24"/>
                    <a:pt x="40" y="25"/>
                    <a:pt x="40" y="25"/>
                  </a:cubicBezTo>
                  <a:cubicBezTo>
                    <a:pt x="40" y="25"/>
                    <a:pt x="35" y="23"/>
                    <a:pt x="35" y="22"/>
                  </a:cubicBezTo>
                  <a:cubicBezTo>
                    <a:pt x="35" y="21"/>
                    <a:pt x="35" y="19"/>
                    <a:pt x="34" y="19"/>
                  </a:cubicBezTo>
                  <a:cubicBezTo>
                    <a:pt x="34" y="19"/>
                    <a:pt x="34" y="18"/>
                    <a:pt x="33" y="19"/>
                  </a:cubicBezTo>
                  <a:cubicBezTo>
                    <a:pt x="32" y="19"/>
                    <a:pt x="32" y="19"/>
                    <a:pt x="31" y="19"/>
                  </a:cubicBezTo>
                  <a:cubicBezTo>
                    <a:pt x="31" y="20"/>
                    <a:pt x="31" y="21"/>
                    <a:pt x="31" y="21"/>
                  </a:cubicBezTo>
                  <a:cubicBezTo>
                    <a:pt x="31" y="21"/>
                    <a:pt x="31" y="22"/>
                    <a:pt x="31" y="23"/>
                  </a:cubicBezTo>
                  <a:cubicBezTo>
                    <a:pt x="32" y="25"/>
                    <a:pt x="32" y="25"/>
                    <a:pt x="32" y="26"/>
                  </a:cubicBezTo>
                  <a:cubicBezTo>
                    <a:pt x="33" y="27"/>
                    <a:pt x="34" y="27"/>
                    <a:pt x="34" y="28"/>
                  </a:cubicBezTo>
                  <a:cubicBezTo>
                    <a:pt x="34" y="28"/>
                    <a:pt x="35" y="29"/>
                    <a:pt x="35" y="29"/>
                  </a:cubicBezTo>
                  <a:cubicBezTo>
                    <a:pt x="35" y="29"/>
                    <a:pt x="34" y="31"/>
                    <a:pt x="34" y="31"/>
                  </a:cubicBezTo>
                  <a:cubicBezTo>
                    <a:pt x="34" y="32"/>
                    <a:pt x="33" y="33"/>
                    <a:pt x="33" y="33"/>
                  </a:cubicBezTo>
                  <a:cubicBezTo>
                    <a:pt x="33" y="33"/>
                    <a:pt x="35" y="34"/>
                    <a:pt x="35" y="34"/>
                  </a:cubicBezTo>
                  <a:cubicBezTo>
                    <a:pt x="35" y="34"/>
                    <a:pt x="36" y="35"/>
                    <a:pt x="35" y="36"/>
                  </a:cubicBezTo>
                  <a:cubicBezTo>
                    <a:pt x="34" y="36"/>
                    <a:pt x="34" y="36"/>
                    <a:pt x="33" y="36"/>
                  </a:cubicBezTo>
                  <a:cubicBezTo>
                    <a:pt x="33" y="35"/>
                    <a:pt x="32" y="36"/>
                    <a:pt x="32" y="34"/>
                  </a:cubicBezTo>
                  <a:cubicBezTo>
                    <a:pt x="33" y="33"/>
                    <a:pt x="33" y="32"/>
                    <a:pt x="33" y="32"/>
                  </a:cubicBezTo>
                  <a:cubicBezTo>
                    <a:pt x="32" y="32"/>
                    <a:pt x="31" y="30"/>
                    <a:pt x="31" y="30"/>
                  </a:cubicBezTo>
                  <a:cubicBezTo>
                    <a:pt x="31" y="30"/>
                    <a:pt x="33" y="33"/>
                    <a:pt x="30" y="28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6" y="21"/>
                    <a:pt x="26" y="21"/>
                  </a:cubicBezTo>
                  <a:cubicBezTo>
                    <a:pt x="26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3"/>
                  </a:cubicBezTo>
                  <a:cubicBezTo>
                    <a:pt x="23" y="23"/>
                    <a:pt x="23" y="25"/>
                    <a:pt x="23" y="25"/>
                  </a:cubicBezTo>
                  <a:cubicBezTo>
                    <a:pt x="22" y="25"/>
                    <a:pt x="22" y="27"/>
                    <a:pt x="22" y="27"/>
                  </a:cubicBezTo>
                  <a:cubicBezTo>
                    <a:pt x="22" y="27"/>
                    <a:pt x="23" y="27"/>
                    <a:pt x="23" y="28"/>
                  </a:cubicBezTo>
                  <a:cubicBezTo>
                    <a:pt x="24" y="29"/>
                    <a:pt x="24" y="30"/>
                    <a:pt x="24" y="30"/>
                  </a:cubicBezTo>
                  <a:cubicBezTo>
                    <a:pt x="24" y="30"/>
                    <a:pt x="23" y="29"/>
                    <a:pt x="23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2"/>
                    <a:pt x="21" y="32"/>
                  </a:cubicBezTo>
                  <a:cubicBezTo>
                    <a:pt x="21" y="32"/>
                    <a:pt x="22" y="33"/>
                    <a:pt x="22" y="33"/>
                  </a:cubicBezTo>
                  <a:cubicBezTo>
                    <a:pt x="22" y="33"/>
                    <a:pt x="22" y="34"/>
                    <a:pt x="22" y="34"/>
                  </a:cubicBezTo>
                  <a:cubicBezTo>
                    <a:pt x="22" y="34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6"/>
                    <a:pt x="23" y="37"/>
                    <a:pt x="22" y="36"/>
                  </a:cubicBezTo>
                  <a:cubicBezTo>
                    <a:pt x="21" y="35"/>
                    <a:pt x="21" y="36"/>
                    <a:pt x="20" y="35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1" y="32"/>
                    <a:pt x="19" y="31"/>
                  </a:cubicBezTo>
                  <a:cubicBezTo>
                    <a:pt x="18" y="29"/>
                    <a:pt x="18" y="28"/>
                    <a:pt x="18" y="28"/>
                  </a:cubicBezTo>
                  <a:cubicBezTo>
                    <a:pt x="18" y="28"/>
                    <a:pt x="17" y="27"/>
                    <a:pt x="16" y="27"/>
                  </a:cubicBezTo>
                  <a:cubicBezTo>
                    <a:pt x="16" y="28"/>
                    <a:pt x="16" y="28"/>
                    <a:pt x="15" y="28"/>
                  </a:cubicBezTo>
                  <a:cubicBezTo>
                    <a:pt x="14" y="29"/>
                    <a:pt x="14" y="29"/>
                    <a:pt x="13" y="29"/>
                  </a:cubicBezTo>
                  <a:cubicBezTo>
                    <a:pt x="13" y="29"/>
                    <a:pt x="11" y="29"/>
                    <a:pt x="11" y="29"/>
                  </a:cubicBezTo>
                  <a:cubicBezTo>
                    <a:pt x="11" y="29"/>
                    <a:pt x="11" y="29"/>
                    <a:pt x="9" y="30"/>
                  </a:cubicBezTo>
                  <a:cubicBezTo>
                    <a:pt x="8" y="32"/>
                    <a:pt x="7" y="32"/>
                    <a:pt x="8" y="32"/>
                  </a:cubicBezTo>
                  <a:cubicBezTo>
                    <a:pt x="9" y="33"/>
                    <a:pt x="11" y="33"/>
                    <a:pt x="11" y="33"/>
                  </a:cubicBezTo>
                  <a:cubicBezTo>
                    <a:pt x="11" y="33"/>
                    <a:pt x="12" y="33"/>
                    <a:pt x="13" y="34"/>
                  </a:cubicBezTo>
                  <a:cubicBezTo>
                    <a:pt x="14" y="34"/>
                    <a:pt x="16" y="36"/>
                    <a:pt x="16" y="36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40"/>
                    <a:pt x="18" y="40"/>
                  </a:cubicBezTo>
                  <a:cubicBezTo>
                    <a:pt x="18" y="40"/>
                    <a:pt x="18" y="40"/>
                    <a:pt x="18" y="41"/>
                  </a:cubicBezTo>
                  <a:cubicBezTo>
                    <a:pt x="18" y="41"/>
                    <a:pt x="18" y="42"/>
                    <a:pt x="18" y="42"/>
                  </a:cubicBezTo>
                  <a:cubicBezTo>
                    <a:pt x="18" y="42"/>
                    <a:pt x="19" y="43"/>
                    <a:pt x="20" y="44"/>
                  </a:cubicBezTo>
                  <a:cubicBezTo>
                    <a:pt x="21" y="44"/>
                    <a:pt x="21" y="44"/>
                    <a:pt x="22" y="44"/>
                  </a:cubicBezTo>
                  <a:cubicBezTo>
                    <a:pt x="23" y="44"/>
                    <a:pt x="22" y="44"/>
                    <a:pt x="23" y="44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28" y="43"/>
                    <a:pt x="27" y="44"/>
                    <a:pt x="28" y="44"/>
                  </a:cubicBezTo>
                  <a:cubicBezTo>
                    <a:pt x="28" y="43"/>
                    <a:pt x="30" y="43"/>
                    <a:pt x="30" y="43"/>
                  </a:cubicBezTo>
                  <a:cubicBezTo>
                    <a:pt x="31" y="43"/>
                    <a:pt x="31" y="42"/>
                    <a:pt x="32" y="43"/>
                  </a:cubicBezTo>
                  <a:cubicBezTo>
                    <a:pt x="32" y="44"/>
                    <a:pt x="32" y="44"/>
                    <a:pt x="32" y="45"/>
                  </a:cubicBezTo>
                  <a:cubicBezTo>
                    <a:pt x="33" y="45"/>
                    <a:pt x="34" y="46"/>
                    <a:pt x="34" y="46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6"/>
                    <a:pt x="36" y="45"/>
                    <a:pt x="37" y="45"/>
                  </a:cubicBezTo>
                  <a:cubicBezTo>
                    <a:pt x="37" y="44"/>
                    <a:pt x="38" y="43"/>
                    <a:pt x="38" y="43"/>
                  </a:cubicBezTo>
                  <a:cubicBezTo>
                    <a:pt x="38" y="43"/>
                    <a:pt x="37" y="43"/>
                    <a:pt x="38" y="44"/>
                  </a:cubicBezTo>
                  <a:cubicBezTo>
                    <a:pt x="39" y="44"/>
                    <a:pt x="39" y="44"/>
                    <a:pt x="40" y="45"/>
                  </a:cubicBezTo>
                  <a:cubicBezTo>
                    <a:pt x="40" y="45"/>
                    <a:pt x="42" y="44"/>
                    <a:pt x="42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2" y="45"/>
                    <a:pt x="43" y="45"/>
                  </a:cubicBezTo>
                  <a:cubicBezTo>
                    <a:pt x="43" y="45"/>
                    <a:pt x="42" y="45"/>
                    <a:pt x="43" y="45"/>
                  </a:cubicBezTo>
                  <a:cubicBezTo>
                    <a:pt x="44" y="45"/>
                    <a:pt x="45" y="44"/>
                    <a:pt x="45" y="44"/>
                  </a:cubicBezTo>
                  <a:cubicBezTo>
                    <a:pt x="45" y="44"/>
                    <a:pt x="44" y="45"/>
                    <a:pt x="44" y="46"/>
                  </a:cubicBezTo>
                  <a:cubicBezTo>
                    <a:pt x="44" y="46"/>
                    <a:pt x="44" y="47"/>
                    <a:pt x="44" y="47"/>
                  </a:cubicBezTo>
                  <a:cubicBezTo>
                    <a:pt x="44" y="47"/>
                    <a:pt x="44" y="48"/>
                    <a:pt x="45" y="49"/>
                  </a:cubicBezTo>
                  <a:cubicBezTo>
                    <a:pt x="46" y="49"/>
                    <a:pt x="47" y="49"/>
                    <a:pt x="47" y="49"/>
                  </a:cubicBezTo>
                  <a:cubicBezTo>
                    <a:pt x="47" y="49"/>
                    <a:pt x="49" y="49"/>
                    <a:pt x="49" y="49"/>
                  </a:cubicBezTo>
                  <a:cubicBezTo>
                    <a:pt x="49" y="50"/>
                    <a:pt x="49" y="49"/>
                    <a:pt x="49" y="50"/>
                  </a:cubicBezTo>
                  <a:cubicBezTo>
                    <a:pt x="49" y="50"/>
                    <a:pt x="50" y="49"/>
                    <a:pt x="50" y="49"/>
                  </a:cubicBezTo>
                  <a:cubicBezTo>
                    <a:pt x="51" y="49"/>
                    <a:pt x="52" y="49"/>
                    <a:pt x="52" y="49"/>
                  </a:cubicBezTo>
                  <a:cubicBezTo>
                    <a:pt x="52" y="50"/>
                    <a:pt x="51" y="51"/>
                    <a:pt x="51" y="51"/>
                  </a:cubicBezTo>
                  <a:cubicBezTo>
                    <a:pt x="51" y="51"/>
                    <a:pt x="51" y="51"/>
                    <a:pt x="51" y="52"/>
                  </a:cubicBezTo>
                  <a:cubicBezTo>
                    <a:pt x="51" y="52"/>
                    <a:pt x="53" y="52"/>
                    <a:pt x="53" y="52"/>
                  </a:cubicBezTo>
                  <a:cubicBezTo>
                    <a:pt x="53" y="52"/>
                    <a:pt x="53" y="51"/>
                    <a:pt x="54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3" y="52"/>
                    <a:pt x="53" y="54"/>
                  </a:cubicBezTo>
                  <a:cubicBezTo>
                    <a:pt x="52" y="55"/>
                    <a:pt x="53" y="56"/>
                    <a:pt x="53" y="56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5" y="58"/>
                    <a:pt x="56" y="58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7" y="57"/>
                    <a:pt x="57" y="57"/>
                    <a:pt x="58" y="57"/>
                  </a:cubicBezTo>
                  <a:cubicBezTo>
                    <a:pt x="58" y="57"/>
                    <a:pt x="59" y="58"/>
                    <a:pt x="59" y="58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60"/>
                    <a:pt x="59" y="60"/>
                  </a:cubicBezTo>
                  <a:cubicBezTo>
                    <a:pt x="60" y="61"/>
                    <a:pt x="61" y="61"/>
                    <a:pt x="61" y="61"/>
                  </a:cubicBezTo>
                  <a:cubicBezTo>
                    <a:pt x="61" y="61"/>
                    <a:pt x="61" y="61"/>
                    <a:pt x="61" y="62"/>
                  </a:cubicBezTo>
                  <a:cubicBezTo>
                    <a:pt x="62" y="63"/>
                    <a:pt x="64" y="64"/>
                    <a:pt x="64" y="64"/>
                  </a:cubicBezTo>
                  <a:cubicBezTo>
                    <a:pt x="64" y="64"/>
                    <a:pt x="61" y="63"/>
                    <a:pt x="61" y="63"/>
                  </a:cubicBezTo>
                  <a:cubicBezTo>
                    <a:pt x="60" y="63"/>
                    <a:pt x="58" y="63"/>
                    <a:pt x="58" y="63"/>
                  </a:cubicBezTo>
                  <a:cubicBezTo>
                    <a:pt x="57" y="63"/>
                    <a:pt x="55" y="63"/>
                    <a:pt x="55" y="63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2" y="64"/>
                    <a:pt x="50" y="65"/>
                    <a:pt x="49" y="65"/>
                  </a:cubicBezTo>
                  <a:cubicBezTo>
                    <a:pt x="49" y="65"/>
                    <a:pt x="48" y="65"/>
                    <a:pt x="47" y="65"/>
                  </a:cubicBezTo>
                  <a:cubicBezTo>
                    <a:pt x="47" y="66"/>
                    <a:pt x="46" y="66"/>
                    <a:pt x="45" y="66"/>
                  </a:cubicBezTo>
                  <a:cubicBezTo>
                    <a:pt x="45" y="66"/>
                    <a:pt x="43" y="66"/>
                    <a:pt x="42" y="66"/>
                  </a:cubicBezTo>
                  <a:cubicBezTo>
                    <a:pt x="42" y="66"/>
                    <a:pt x="41" y="66"/>
                    <a:pt x="41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2" y="69"/>
                    <a:pt x="43" y="70"/>
                    <a:pt x="43" y="70"/>
                  </a:cubicBezTo>
                  <a:cubicBezTo>
                    <a:pt x="43" y="70"/>
                    <a:pt x="44" y="71"/>
                    <a:pt x="45" y="72"/>
                  </a:cubicBezTo>
                  <a:cubicBezTo>
                    <a:pt x="45" y="72"/>
                    <a:pt x="46" y="73"/>
                    <a:pt x="46" y="73"/>
                  </a:cubicBezTo>
                  <a:lnTo>
                    <a:pt x="48" y="7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0" name="Freeform 19"/>
            <p:cNvSpPr>
              <a:spLocks/>
            </p:cNvSpPr>
            <p:nvPr/>
          </p:nvSpPr>
          <p:spPr bwMode="auto">
            <a:xfrm>
              <a:off x="5322812" y="2251719"/>
              <a:ext cx="802584" cy="653101"/>
            </a:xfrm>
            <a:custGeom>
              <a:avLst/>
              <a:gdLst>
                <a:gd name="T0" fmla="*/ 194 w 352"/>
                <a:gd name="T1" fmla="*/ 16 h 295"/>
                <a:gd name="T2" fmla="*/ 260 w 352"/>
                <a:gd name="T3" fmla="*/ 5 h 295"/>
                <a:gd name="T4" fmla="*/ 289 w 352"/>
                <a:gd name="T5" fmla="*/ 13 h 295"/>
                <a:gd name="T6" fmla="*/ 314 w 352"/>
                <a:gd name="T7" fmla="*/ 60 h 295"/>
                <a:gd name="T8" fmla="*/ 314 w 352"/>
                <a:gd name="T9" fmla="*/ 90 h 295"/>
                <a:gd name="T10" fmla="*/ 303 w 352"/>
                <a:gd name="T11" fmla="*/ 114 h 295"/>
                <a:gd name="T12" fmla="*/ 318 w 352"/>
                <a:gd name="T13" fmla="*/ 139 h 295"/>
                <a:gd name="T14" fmla="*/ 326 w 352"/>
                <a:gd name="T15" fmla="*/ 158 h 295"/>
                <a:gd name="T16" fmla="*/ 344 w 352"/>
                <a:gd name="T17" fmla="*/ 175 h 295"/>
                <a:gd name="T18" fmla="*/ 346 w 352"/>
                <a:gd name="T19" fmla="*/ 189 h 295"/>
                <a:gd name="T20" fmla="*/ 344 w 352"/>
                <a:gd name="T21" fmla="*/ 210 h 295"/>
                <a:gd name="T22" fmla="*/ 327 w 352"/>
                <a:gd name="T23" fmla="*/ 235 h 295"/>
                <a:gd name="T24" fmla="*/ 317 w 352"/>
                <a:gd name="T25" fmla="*/ 269 h 295"/>
                <a:gd name="T26" fmla="*/ 322 w 352"/>
                <a:gd name="T27" fmla="*/ 280 h 295"/>
                <a:gd name="T28" fmla="*/ 315 w 352"/>
                <a:gd name="T29" fmla="*/ 285 h 295"/>
                <a:gd name="T30" fmla="*/ 309 w 352"/>
                <a:gd name="T31" fmla="*/ 283 h 295"/>
                <a:gd name="T32" fmla="*/ 302 w 352"/>
                <a:gd name="T33" fmla="*/ 282 h 295"/>
                <a:gd name="T34" fmla="*/ 296 w 352"/>
                <a:gd name="T35" fmla="*/ 280 h 295"/>
                <a:gd name="T36" fmla="*/ 290 w 352"/>
                <a:gd name="T37" fmla="*/ 275 h 295"/>
                <a:gd name="T38" fmla="*/ 283 w 352"/>
                <a:gd name="T39" fmla="*/ 272 h 295"/>
                <a:gd name="T40" fmla="*/ 276 w 352"/>
                <a:gd name="T41" fmla="*/ 271 h 295"/>
                <a:gd name="T42" fmla="*/ 267 w 352"/>
                <a:gd name="T43" fmla="*/ 273 h 295"/>
                <a:gd name="T44" fmla="*/ 262 w 352"/>
                <a:gd name="T45" fmla="*/ 275 h 295"/>
                <a:gd name="T46" fmla="*/ 256 w 352"/>
                <a:gd name="T47" fmla="*/ 279 h 295"/>
                <a:gd name="T48" fmla="*/ 250 w 352"/>
                <a:gd name="T49" fmla="*/ 282 h 295"/>
                <a:gd name="T50" fmla="*/ 245 w 352"/>
                <a:gd name="T51" fmla="*/ 277 h 295"/>
                <a:gd name="T52" fmla="*/ 240 w 352"/>
                <a:gd name="T53" fmla="*/ 280 h 295"/>
                <a:gd name="T54" fmla="*/ 235 w 352"/>
                <a:gd name="T55" fmla="*/ 281 h 295"/>
                <a:gd name="T56" fmla="*/ 230 w 352"/>
                <a:gd name="T57" fmla="*/ 284 h 295"/>
                <a:gd name="T58" fmla="*/ 225 w 352"/>
                <a:gd name="T59" fmla="*/ 289 h 295"/>
                <a:gd name="T60" fmla="*/ 223 w 352"/>
                <a:gd name="T61" fmla="*/ 294 h 295"/>
                <a:gd name="T62" fmla="*/ 216 w 352"/>
                <a:gd name="T63" fmla="*/ 295 h 295"/>
                <a:gd name="T64" fmla="*/ 215 w 352"/>
                <a:gd name="T65" fmla="*/ 288 h 295"/>
                <a:gd name="T66" fmla="*/ 207 w 352"/>
                <a:gd name="T67" fmla="*/ 283 h 295"/>
                <a:gd name="T68" fmla="*/ 195 w 352"/>
                <a:gd name="T69" fmla="*/ 279 h 295"/>
                <a:gd name="T70" fmla="*/ 185 w 352"/>
                <a:gd name="T71" fmla="*/ 289 h 295"/>
                <a:gd name="T72" fmla="*/ 181 w 352"/>
                <a:gd name="T73" fmla="*/ 283 h 295"/>
                <a:gd name="T74" fmla="*/ 169 w 352"/>
                <a:gd name="T75" fmla="*/ 270 h 295"/>
                <a:gd name="T76" fmla="*/ 147 w 352"/>
                <a:gd name="T77" fmla="*/ 262 h 295"/>
                <a:gd name="T78" fmla="*/ 137 w 352"/>
                <a:gd name="T79" fmla="*/ 251 h 295"/>
                <a:gd name="T80" fmla="*/ 117 w 352"/>
                <a:gd name="T81" fmla="*/ 244 h 295"/>
                <a:gd name="T82" fmla="*/ 106 w 352"/>
                <a:gd name="T83" fmla="*/ 255 h 295"/>
                <a:gd name="T84" fmla="*/ 92 w 352"/>
                <a:gd name="T85" fmla="*/ 252 h 295"/>
                <a:gd name="T86" fmla="*/ 87 w 352"/>
                <a:gd name="T87" fmla="*/ 241 h 295"/>
                <a:gd name="T88" fmla="*/ 77 w 352"/>
                <a:gd name="T89" fmla="*/ 236 h 295"/>
                <a:gd name="T90" fmla="*/ 66 w 352"/>
                <a:gd name="T91" fmla="*/ 231 h 295"/>
                <a:gd name="T92" fmla="*/ 51 w 352"/>
                <a:gd name="T93" fmla="*/ 226 h 295"/>
                <a:gd name="T94" fmla="*/ 40 w 352"/>
                <a:gd name="T95" fmla="*/ 222 h 295"/>
                <a:gd name="T96" fmla="*/ 38 w 352"/>
                <a:gd name="T97" fmla="*/ 218 h 295"/>
                <a:gd name="T98" fmla="*/ 35 w 352"/>
                <a:gd name="T99" fmla="*/ 198 h 295"/>
                <a:gd name="T100" fmla="*/ 28 w 352"/>
                <a:gd name="T101" fmla="*/ 184 h 295"/>
                <a:gd name="T102" fmla="*/ 24 w 352"/>
                <a:gd name="T103" fmla="*/ 164 h 295"/>
                <a:gd name="T104" fmla="*/ 20 w 352"/>
                <a:gd name="T105" fmla="*/ 139 h 295"/>
                <a:gd name="T106" fmla="*/ 4 w 352"/>
                <a:gd name="T107" fmla="*/ 113 h 295"/>
                <a:gd name="T108" fmla="*/ 4 w 352"/>
                <a:gd name="T109" fmla="*/ 80 h 295"/>
                <a:gd name="T110" fmla="*/ 6 w 352"/>
                <a:gd name="T111" fmla="*/ 63 h 295"/>
                <a:gd name="T112" fmla="*/ 45 w 352"/>
                <a:gd name="T113" fmla="*/ 45 h 295"/>
                <a:gd name="T114" fmla="*/ 64 w 352"/>
                <a:gd name="T115" fmla="*/ 32 h 295"/>
                <a:gd name="T116" fmla="*/ 89 w 352"/>
                <a:gd name="T117" fmla="*/ 12 h 295"/>
                <a:gd name="T118" fmla="*/ 121 w 352"/>
                <a:gd name="T119" fmla="*/ 2 h 295"/>
                <a:gd name="T120" fmla="*/ 132 w 352"/>
                <a:gd name="T121" fmla="*/ 14 h 295"/>
                <a:gd name="T122" fmla="*/ 151 w 352"/>
                <a:gd name="T123" fmla="*/ 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2" h="295">
                  <a:moveTo>
                    <a:pt x="155" y="23"/>
                  </a:moveTo>
                  <a:cubicBezTo>
                    <a:pt x="157" y="23"/>
                    <a:pt x="166" y="16"/>
                    <a:pt x="166" y="16"/>
                  </a:cubicBezTo>
                  <a:cubicBezTo>
                    <a:pt x="166" y="16"/>
                    <a:pt x="171" y="18"/>
                    <a:pt x="174" y="17"/>
                  </a:cubicBezTo>
                  <a:cubicBezTo>
                    <a:pt x="177" y="17"/>
                    <a:pt x="187" y="16"/>
                    <a:pt x="187" y="16"/>
                  </a:cubicBezTo>
                  <a:cubicBezTo>
                    <a:pt x="187" y="16"/>
                    <a:pt x="192" y="16"/>
                    <a:pt x="194" y="16"/>
                  </a:cubicBezTo>
                  <a:cubicBezTo>
                    <a:pt x="196" y="16"/>
                    <a:pt x="205" y="15"/>
                    <a:pt x="207" y="15"/>
                  </a:cubicBezTo>
                  <a:cubicBezTo>
                    <a:pt x="209" y="15"/>
                    <a:pt x="215" y="14"/>
                    <a:pt x="216" y="13"/>
                  </a:cubicBezTo>
                  <a:cubicBezTo>
                    <a:pt x="218" y="13"/>
                    <a:pt x="230" y="12"/>
                    <a:pt x="231" y="12"/>
                  </a:cubicBezTo>
                  <a:cubicBezTo>
                    <a:pt x="233" y="12"/>
                    <a:pt x="252" y="10"/>
                    <a:pt x="252" y="10"/>
                  </a:cubicBezTo>
                  <a:cubicBezTo>
                    <a:pt x="260" y="5"/>
                    <a:pt x="260" y="5"/>
                    <a:pt x="260" y="5"/>
                  </a:cubicBezTo>
                  <a:cubicBezTo>
                    <a:pt x="269" y="3"/>
                    <a:pt x="269" y="3"/>
                    <a:pt x="269" y="3"/>
                  </a:cubicBezTo>
                  <a:cubicBezTo>
                    <a:pt x="269" y="3"/>
                    <a:pt x="272" y="0"/>
                    <a:pt x="272" y="1"/>
                  </a:cubicBezTo>
                  <a:cubicBezTo>
                    <a:pt x="273" y="3"/>
                    <a:pt x="275" y="6"/>
                    <a:pt x="275" y="6"/>
                  </a:cubicBezTo>
                  <a:cubicBezTo>
                    <a:pt x="275" y="6"/>
                    <a:pt x="286" y="6"/>
                    <a:pt x="286" y="6"/>
                  </a:cubicBezTo>
                  <a:cubicBezTo>
                    <a:pt x="286" y="7"/>
                    <a:pt x="289" y="13"/>
                    <a:pt x="289" y="13"/>
                  </a:cubicBezTo>
                  <a:cubicBezTo>
                    <a:pt x="292" y="16"/>
                    <a:pt x="292" y="16"/>
                    <a:pt x="292" y="16"/>
                  </a:cubicBezTo>
                  <a:cubicBezTo>
                    <a:pt x="292" y="16"/>
                    <a:pt x="293" y="21"/>
                    <a:pt x="293" y="24"/>
                  </a:cubicBezTo>
                  <a:cubicBezTo>
                    <a:pt x="294" y="26"/>
                    <a:pt x="301" y="38"/>
                    <a:pt x="301" y="38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314" y="60"/>
                    <a:pt x="314" y="60"/>
                    <a:pt x="314" y="60"/>
                  </a:cubicBezTo>
                  <a:cubicBezTo>
                    <a:pt x="315" y="68"/>
                    <a:pt x="315" y="68"/>
                    <a:pt x="315" y="68"/>
                  </a:cubicBezTo>
                  <a:cubicBezTo>
                    <a:pt x="315" y="68"/>
                    <a:pt x="318" y="71"/>
                    <a:pt x="318" y="73"/>
                  </a:cubicBezTo>
                  <a:cubicBezTo>
                    <a:pt x="318" y="74"/>
                    <a:pt x="318" y="77"/>
                    <a:pt x="318" y="78"/>
                  </a:cubicBezTo>
                  <a:cubicBezTo>
                    <a:pt x="319" y="78"/>
                    <a:pt x="320" y="83"/>
                    <a:pt x="319" y="83"/>
                  </a:cubicBezTo>
                  <a:cubicBezTo>
                    <a:pt x="318" y="84"/>
                    <a:pt x="314" y="90"/>
                    <a:pt x="314" y="90"/>
                  </a:cubicBezTo>
                  <a:cubicBezTo>
                    <a:pt x="310" y="92"/>
                    <a:pt x="310" y="92"/>
                    <a:pt x="310" y="92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2" y="108"/>
                    <a:pt x="302" y="108"/>
                    <a:pt x="302" y="108"/>
                  </a:cubicBezTo>
                  <a:cubicBezTo>
                    <a:pt x="301" y="111"/>
                    <a:pt x="301" y="111"/>
                    <a:pt x="301" y="111"/>
                  </a:cubicBezTo>
                  <a:cubicBezTo>
                    <a:pt x="301" y="111"/>
                    <a:pt x="302" y="114"/>
                    <a:pt x="303" y="114"/>
                  </a:cubicBezTo>
                  <a:cubicBezTo>
                    <a:pt x="305" y="114"/>
                    <a:pt x="312" y="115"/>
                    <a:pt x="312" y="115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18" y="123"/>
                    <a:pt x="318" y="123"/>
                    <a:pt x="318" y="123"/>
                  </a:cubicBezTo>
                  <a:cubicBezTo>
                    <a:pt x="318" y="123"/>
                    <a:pt x="319" y="131"/>
                    <a:pt x="319" y="132"/>
                  </a:cubicBezTo>
                  <a:cubicBezTo>
                    <a:pt x="319" y="132"/>
                    <a:pt x="318" y="139"/>
                    <a:pt x="318" y="139"/>
                  </a:cubicBezTo>
                  <a:cubicBezTo>
                    <a:pt x="318" y="139"/>
                    <a:pt x="320" y="143"/>
                    <a:pt x="320" y="144"/>
                  </a:cubicBezTo>
                  <a:cubicBezTo>
                    <a:pt x="321" y="145"/>
                    <a:pt x="323" y="147"/>
                    <a:pt x="323" y="148"/>
                  </a:cubicBezTo>
                  <a:cubicBezTo>
                    <a:pt x="324" y="148"/>
                    <a:pt x="324" y="149"/>
                    <a:pt x="324" y="149"/>
                  </a:cubicBezTo>
                  <a:cubicBezTo>
                    <a:pt x="326" y="154"/>
                    <a:pt x="326" y="154"/>
                    <a:pt x="326" y="154"/>
                  </a:cubicBezTo>
                  <a:cubicBezTo>
                    <a:pt x="326" y="158"/>
                    <a:pt x="326" y="158"/>
                    <a:pt x="326" y="158"/>
                  </a:cubicBezTo>
                  <a:cubicBezTo>
                    <a:pt x="326" y="158"/>
                    <a:pt x="326" y="161"/>
                    <a:pt x="328" y="161"/>
                  </a:cubicBezTo>
                  <a:cubicBezTo>
                    <a:pt x="330" y="161"/>
                    <a:pt x="331" y="162"/>
                    <a:pt x="331" y="164"/>
                  </a:cubicBezTo>
                  <a:cubicBezTo>
                    <a:pt x="331" y="166"/>
                    <a:pt x="336" y="168"/>
                    <a:pt x="336" y="168"/>
                  </a:cubicBezTo>
                  <a:cubicBezTo>
                    <a:pt x="336" y="168"/>
                    <a:pt x="336" y="172"/>
                    <a:pt x="337" y="173"/>
                  </a:cubicBezTo>
                  <a:cubicBezTo>
                    <a:pt x="339" y="174"/>
                    <a:pt x="341" y="175"/>
                    <a:pt x="344" y="175"/>
                  </a:cubicBezTo>
                  <a:cubicBezTo>
                    <a:pt x="347" y="176"/>
                    <a:pt x="346" y="180"/>
                    <a:pt x="348" y="181"/>
                  </a:cubicBezTo>
                  <a:cubicBezTo>
                    <a:pt x="350" y="182"/>
                    <a:pt x="352" y="184"/>
                    <a:pt x="350" y="184"/>
                  </a:cubicBezTo>
                  <a:cubicBezTo>
                    <a:pt x="349" y="185"/>
                    <a:pt x="346" y="185"/>
                    <a:pt x="346" y="185"/>
                  </a:cubicBezTo>
                  <a:cubicBezTo>
                    <a:pt x="346" y="185"/>
                    <a:pt x="345" y="186"/>
                    <a:pt x="345" y="188"/>
                  </a:cubicBezTo>
                  <a:cubicBezTo>
                    <a:pt x="346" y="189"/>
                    <a:pt x="346" y="189"/>
                    <a:pt x="346" y="189"/>
                  </a:cubicBezTo>
                  <a:cubicBezTo>
                    <a:pt x="350" y="194"/>
                    <a:pt x="350" y="194"/>
                    <a:pt x="350" y="194"/>
                  </a:cubicBezTo>
                  <a:cubicBezTo>
                    <a:pt x="350" y="200"/>
                    <a:pt x="350" y="200"/>
                    <a:pt x="350" y="200"/>
                  </a:cubicBezTo>
                  <a:cubicBezTo>
                    <a:pt x="350" y="200"/>
                    <a:pt x="350" y="202"/>
                    <a:pt x="350" y="204"/>
                  </a:cubicBezTo>
                  <a:cubicBezTo>
                    <a:pt x="350" y="205"/>
                    <a:pt x="349" y="207"/>
                    <a:pt x="347" y="207"/>
                  </a:cubicBezTo>
                  <a:cubicBezTo>
                    <a:pt x="345" y="207"/>
                    <a:pt x="345" y="210"/>
                    <a:pt x="344" y="210"/>
                  </a:cubicBezTo>
                  <a:cubicBezTo>
                    <a:pt x="343" y="211"/>
                    <a:pt x="341" y="208"/>
                    <a:pt x="340" y="211"/>
                  </a:cubicBezTo>
                  <a:cubicBezTo>
                    <a:pt x="339" y="215"/>
                    <a:pt x="337" y="218"/>
                    <a:pt x="337" y="219"/>
                  </a:cubicBezTo>
                  <a:cubicBezTo>
                    <a:pt x="336" y="220"/>
                    <a:pt x="333" y="221"/>
                    <a:pt x="333" y="223"/>
                  </a:cubicBezTo>
                  <a:cubicBezTo>
                    <a:pt x="332" y="225"/>
                    <a:pt x="332" y="223"/>
                    <a:pt x="330" y="228"/>
                  </a:cubicBezTo>
                  <a:cubicBezTo>
                    <a:pt x="328" y="233"/>
                    <a:pt x="327" y="235"/>
                    <a:pt x="327" y="235"/>
                  </a:cubicBezTo>
                  <a:cubicBezTo>
                    <a:pt x="318" y="247"/>
                    <a:pt x="318" y="247"/>
                    <a:pt x="318" y="247"/>
                  </a:cubicBezTo>
                  <a:cubicBezTo>
                    <a:pt x="318" y="247"/>
                    <a:pt x="313" y="255"/>
                    <a:pt x="313" y="256"/>
                  </a:cubicBezTo>
                  <a:cubicBezTo>
                    <a:pt x="313" y="257"/>
                    <a:pt x="313" y="261"/>
                    <a:pt x="313" y="261"/>
                  </a:cubicBezTo>
                  <a:cubicBezTo>
                    <a:pt x="317" y="265"/>
                    <a:pt x="317" y="265"/>
                    <a:pt x="317" y="265"/>
                  </a:cubicBezTo>
                  <a:cubicBezTo>
                    <a:pt x="317" y="269"/>
                    <a:pt x="317" y="269"/>
                    <a:pt x="317" y="269"/>
                  </a:cubicBezTo>
                  <a:cubicBezTo>
                    <a:pt x="317" y="269"/>
                    <a:pt x="317" y="272"/>
                    <a:pt x="318" y="273"/>
                  </a:cubicBezTo>
                  <a:cubicBezTo>
                    <a:pt x="319" y="273"/>
                    <a:pt x="319" y="273"/>
                    <a:pt x="319" y="273"/>
                  </a:cubicBezTo>
                  <a:cubicBezTo>
                    <a:pt x="318" y="276"/>
                    <a:pt x="318" y="276"/>
                    <a:pt x="318" y="276"/>
                  </a:cubicBezTo>
                  <a:cubicBezTo>
                    <a:pt x="318" y="276"/>
                    <a:pt x="319" y="279"/>
                    <a:pt x="320" y="279"/>
                  </a:cubicBezTo>
                  <a:cubicBezTo>
                    <a:pt x="320" y="279"/>
                    <a:pt x="322" y="280"/>
                    <a:pt x="322" y="280"/>
                  </a:cubicBezTo>
                  <a:cubicBezTo>
                    <a:pt x="322" y="280"/>
                    <a:pt x="324" y="282"/>
                    <a:pt x="324" y="282"/>
                  </a:cubicBezTo>
                  <a:cubicBezTo>
                    <a:pt x="325" y="283"/>
                    <a:pt x="324" y="285"/>
                    <a:pt x="324" y="285"/>
                  </a:cubicBezTo>
                  <a:cubicBezTo>
                    <a:pt x="324" y="285"/>
                    <a:pt x="324" y="286"/>
                    <a:pt x="323" y="286"/>
                  </a:cubicBezTo>
                  <a:cubicBezTo>
                    <a:pt x="322" y="286"/>
                    <a:pt x="322" y="286"/>
                    <a:pt x="320" y="286"/>
                  </a:cubicBezTo>
                  <a:cubicBezTo>
                    <a:pt x="319" y="285"/>
                    <a:pt x="316" y="285"/>
                    <a:pt x="315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3" y="285"/>
                    <a:pt x="313" y="285"/>
                    <a:pt x="312" y="286"/>
                  </a:cubicBezTo>
                  <a:cubicBezTo>
                    <a:pt x="312" y="285"/>
                    <a:pt x="312" y="285"/>
                    <a:pt x="312" y="285"/>
                  </a:cubicBezTo>
                  <a:cubicBezTo>
                    <a:pt x="312" y="284"/>
                    <a:pt x="312" y="283"/>
                    <a:pt x="312" y="283"/>
                  </a:cubicBezTo>
                  <a:cubicBezTo>
                    <a:pt x="312" y="283"/>
                    <a:pt x="309" y="283"/>
                    <a:pt x="309" y="283"/>
                  </a:cubicBezTo>
                  <a:cubicBezTo>
                    <a:pt x="308" y="283"/>
                    <a:pt x="307" y="283"/>
                    <a:pt x="307" y="283"/>
                  </a:cubicBezTo>
                  <a:cubicBezTo>
                    <a:pt x="307" y="283"/>
                    <a:pt x="305" y="282"/>
                    <a:pt x="305" y="282"/>
                  </a:cubicBezTo>
                  <a:cubicBezTo>
                    <a:pt x="305" y="282"/>
                    <a:pt x="304" y="282"/>
                    <a:pt x="304" y="282"/>
                  </a:cubicBezTo>
                  <a:cubicBezTo>
                    <a:pt x="304" y="281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0" y="282"/>
                    <a:pt x="300" y="282"/>
                    <a:pt x="300" y="282"/>
                  </a:cubicBezTo>
                  <a:cubicBezTo>
                    <a:pt x="300" y="282"/>
                    <a:pt x="300" y="281"/>
                    <a:pt x="300" y="281"/>
                  </a:cubicBezTo>
                  <a:cubicBezTo>
                    <a:pt x="300" y="280"/>
                    <a:pt x="299" y="281"/>
                    <a:pt x="299" y="281"/>
                  </a:cubicBezTo>
                  <a:cubicBezTo>
                    <a:pt x="299" y="281"/>
                    <a:pt x="297" y="281"/>
                    <a:pt x="297" y="281"/>
                  </a:cubicBezTo>
                  <a:cubicBezTo>
                    <a:pt x="297" y="280"/>
                    <a:pt x="296" y="280"/>
                    <a:pt x="296" y="280"/>
                  </a:cubicBezTo>
                  <a:cubicBezTo>
                    <a:pt x="296" y="280"/>
                    <a:pt x="293" y="280"/>
                    <a:pt x="292" y="280"/>
                  </a:cubicBezTo>
                  <a:cubicBezTo>
                    <a:pt x="292" y="279"/>
                    <a:pt x="292" y="279"/>
                    <a:pt x="292" y="279"/>
                  </a:cubicBezTo>
                  <a:cubicBezTo>
                    <a:pt x="292" y="279"/>
                    <a:pt x="292" y="278"/>
                    <a:pt x="292" y="277"/>
                  </a:cubicBezTo>
                  <a:cubicBezTo>
                    <a:pt x="292" y="277"/>
                    <a:pt x="291" y="277"/>
                    <a:pt x="291" y="276"/>
                  </a:cubicBezTo>
                  <a:cubicBezTo>
                    <a:pt x="291" y="276"/>
                    <a:pt x="290" y="275"/>
                    <a:pt x="290" y="275"/>
                  </a:cubicBezTo>
                  <a:cubicBezTo>
                    <a:pt x="290" y="274"/>
                    <a:pt x="289" y="274"/>
                    <a:pt x="289" y="273"/>
                  </a:cubicBezTo>
                  <a:cubicBezTo>
                    <a:pt x="289" y="273"/>
                    <a:pt x="288" y="274"/>
                    <a:pt x="288" y="274"/>
                  </a:cubicBezTo>
                  <a:cubicBezTo>
                    <a:pt x="287" y="274"/>
                    <a:pt x="286" y="273"/>
                    <a:pt x="286" y="273"/>
                  </a:cubicBezTo>
                  <a:cubicBezTo>
                    <a:pt x="285" y="272"/>
                    <a:pt x="285" y="272"/>
                    <a:pt x="285" y="272"/>
                  </a:cubicBezTo>
                  <a:cubicBezTo>
                    <a:pt x="285" y="272"/>
                    <a:pt x="284" y="272"/>
                    <a:pt x="283" y="272"/>
                  </a:cubicBezTo>
                  <a:cubicBezTo>
                    <a:pt x="283" y="272"/>
                    <a:pt x="283" y="274"/>
                    <a:pt x="283" y="274"/>
                  </a:cubicBezTo>
                  <a:cubicBezTo>
                    <a:pt x="283" y="274"/>
                    <a:pt x="282" y="274"/>
                    <a:pt x="281" y="273"/>
                  </a:cubicBezTo>
                  <a:cubicBezTo>
                    <a:pt x="281" y="273"/>
                    <a:pt x="280" y="272"/>
                    <a:pt x="279" y="272"/>
                  </a:cubicBezTo>
                  <a:cubicBezTo>
                    <a:pt x="279" y="272"/>
                    <a:pt x="278" y="272"/>
                    <a:pt x="277" y="271"/>
                  </a:cubicBezTo>
                  <a:cubicBezTo>
                    <a:pt x="277" y="271"/>
                    <a:pt x="276" y="271"/>
                    <a:pt x="276" y="271"/>
                  </a:cubicBezTo>
                  <a:cubicBezTo>
                    <a:pt x="276" y="271"/>
                    <a:pt x="272" y="272"/>
                    <a:pt x="272" y="272"/>
                  </a:cubicBezTo>
                  <a:cubicBezTo>
                    <a:pt x="272" y="272"/>
                    <a:pt x="272" y="273"/>
                    <a:pt x="271" y="273"/>
                  </a:cubicBezTo>
                  <a:cubicBezTo>
                    <a:pt x="271" y="274"/>
                    <a:pt x="270" y="273"/>
                    <a:pt x="270" y="273"/>
                  </a:cubicBezTo>
                  <a:cubicBezTo>
                    <a:pt x="270" y="273"/>
                    <a:pt x="269" y="273"/>
                    <a:pt x="268" y="273"/>
                  </a:cubicBezTo>
                  <a:cubicBezTo>
                    <a:pt x="268" y="273"/>
                    <a:pt x="267" y="273"/>
                    <a:pt x="267" y="273"/>
                  </a:cubicBezTo>
                  <a:cubicBezTo>
                    <a:pt x="267" y="273"/>
                    <a:pt x="266" y="272"/>
                    <a:pt x="265" y="272"/>
                  </a:cubicBezTo>
                  <a:cubicBezTo>
                    <a:pt x="265" y="272"/>
                    <a:pt x="264" y="272"/>
                    <a:pt x="264" y="272"/>
                  </a:cubicBezTo>
                  <a:cubicBezTo>
                    <a:pt x="264" y="272"/>
                    <a:pt x="263" y="273"/>
                    <a:pt x="263" y="273"/>
                  </a:cubicBezTo>
                  <a:cubicBezTo>
                    <a:pt x="262" y="274"/>
                    <a:pt x="262" y="274"/>
                    <a:pt x="262" y="274"/>
                  </a:cubicBezTo>
                  <a:cubicBezTo>
                    <a:pt x="262" y="275"/>
                    <a:pt x="262" y="275"/>
                    <a:pt x="262" y="275"/>
                  </a:cubicBezTo>
                  <a:cubicBezTo>
                    <a:pt x="260" y="274"/>
                    <a:pt x="260" y="274"/>
                    <a:pt x="260" y="274"/>
                  </a:cubicBezTo>
                  <a:cubicBezTo>
                    <a:pt x="260" y="274"/>
                    <a:pt x="259" y="274"/>
                    <a:pt x="258" y="274"/>
                  </a:cubicBezTo>
                  <a:cubicBezTo>
                    <a:pt x="256" y="275"/>
                    <a:pt x="257" y="276"/>
                    <a:pt x="257" y="276"/>
                  </a:cubicBezTo>
                  <a:cubicBezTo>
                    <a:pt x="258" y="276"/>
                    <a:pt x="259" y="278"/>
                    <a:pt x="259" y="278"/>
                  </a:cubicBezTo>
                  <a:cubicBezTo>
                    <a:pt x="259" y="278"/>
                    <a:pt x="256" y="279"/>
                    <a:pt x="256" y="279"/>
                  </a:cubicBezTo>
                  <a:cubicBezTo>
                    <a:pt x="255" y="280"/>
                    <a:pt x="255" y="280"/>
                    <a:pt x="255" y="281"/>
                  </a:cubicBezTo>
                  <a:cubicBezTo>
                    <a:pt x="255" y="281"/>
                    <a:pt x="254" y="282"/>
                    <a:pt x="254" y="283"/>
                  </a:cubicBezTo>
                  <a:cubicBezTo>
                    <a:pt x="254" y="283"/>
                    <a:pt x="253" y="282"/>
                    <a:pt x="252" y="282"/>
                  </a:cubicBezTo>
                  <a:cubicBezTo>
                    <a:pt x="251" y="282"/>
                    <a:pt x="251" y="281"/>
                    <a:pt x="251" y="281"/>
                  </a:cubicBezTo>
                  <a:cubicBezTo>
                    <a:pt x="250" y="282"/>
                    <a:pt x="250" y="282"/>
                    <a:pt x="250" y="282"/>
                  </a:cubicBezTo>
                  <a:cubicBezTo>
                    <a:pt x="249" y="282"/>
                    <a:pt x="249" y="282"/>
                    <a:pt x="249" y="282"/>
                  </a:cubicBezTo>
                  <a:cubicBezTo>
                    <a:pt x="249" y="282"/>
                    <a:pt x="248" y="281"/>
                    <a:pt x="248" y="280"/>
                  </a:cubicBezTo>
                  <a:cubicBezTo>
                    <a:pt x="248" y="280"/>
                    <a:pt x="248" y="280"/>
                    <a:pt x="248" y="280"/>
                  </a:cubicBezTo>
                  <a:cubicBezTo>
                    <a:pt x="247" y="280"/>
                    <a:pt x="246" y="280"/>
                    <a:pt x="246" y="279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45" y="277"/>
                    <a:pt x="243" y="278"/>
                    <a:pt x="243" y="279"/>
                  </a:cubicBezTo>
                  <a:cubicBezTo>
                    <a:pt x="242" y="279"/>
                    <a:pt x="243" y="279"/>
                    <a:pt x="242" y="278"/>
                  </a:cubicBezTo>
                  <a:cubicBezTo>
                    <a:pt x="241" y="278"/>
                    <a:pt x="241" y="279"/>
                    <a:pt x="241" y="279"/>
                  </a:cubicBezTo>
                  <a:cubicBezTo>
                    <a:pt x="241" y="279"/>
                    <a:pt x="241" y="279"/>
                    <a:pt x="241" y="279"/>
                  </a:cubicBezTo>
                  <a:cubicBezTo>
                    <a:pt x="241" y="280"/>
                    <a:pt x="240" y="280"/>
                    <a:pt x="240" y="280"/>
                  </a:cubicBezTo>
                  <a:cubicBezTo>
                    <a:pt x="240" y="281"/>
                    <a:pt x="239" y="280"/>
                    <a:pt x="239" y="280"/>
                  </a:cubicBezTo>
                  <a:cubicBezTo>
                    <a:pt x="238" y="280"/>
                    <a:pt x="237" y="280"/>
                    <a:pt x="237" y="280"/>
                  </a:cubicBezTo>
                  <a:cubicBezTo>
                    <a:pt x="237" y="280"/>
                    <a:pt x="237" y="279"/>
                    <a:pt x="237" y="279"/>
                  </a:cubicBezTo>
                  <a:cubicBezTo>
                    <a:pt x="235" y="280"/>
                    <a:pt x="235" y="280"/>
                    <a:pt x="235" y="280"/>
                  </a:cubicBezTo>
                  <a:cubicBezTo>
                    <a:pt x="235" y="280"/>
                    <a:pt x="235" y="281"/>
                    <a:pt x="235" y="281"/>
                  </a:cubicBezTo>
                  <a:cubicBezTo>
                    <a:pt x="235" y="281"/>
                    <a:pt x="234" y="281"/>
                    <a:pt x="233" y="282"/>
                  </a:cubicBezTo>
                  <a:cubicBezTo>
                    <a:pt x="231" y="282"/>
                    <a:pt x="232" y="281"/>
                    <a:pt x="231" y="282"/>
                  </a:cubicBezTo>
                  <a:cubicBezTo>
                    <a:pt x="231" y="282"/>
                    <a:pt x="231" y="282"/>
                    <a:pt x="231" y="283"/>
                  </a:cubicBezTo>
                  <a:cubicBezTo>
                    <a:pt x="231" y="283"/>
                    <a:pt x="232" y="283"/>
                    <a:pt x="231" y="284"/>
                  </a:cubicBezTo>
                  <a:cubicBezTo>
                    <a:pt x="230" y="285"/>
                    <a:pt x="230" y="284"/>
                    <a:pt x="230" y="284"/>
                  </a:cubicBezTo>
                  <a:cubicBezTo>
                    <a:pt x="229" y="284"/>
                    <a:pt x="228" y="285"/>
                    <a:pt x="228" y="285"/>
                  </a:cubicBezTo>
                  <a:cubicBezTo>
                    <a:pt x="228" y="285"/>
                    <a:pt x="228" y="286"/>
                    <a:pt x="228" y="286"/>
                  </a:cubicBezTo>
                  <a:cubicBezTo>
                    <a:pt x="228" y="286"/>
                    <a:pt x="227" y="286"/>
                    <a:pt x="226" y="286"/>
                  </a:cubicBezTo>
                  <a:cubicBezTo>
                    <a:pt x="225" y="286"/>
                    <a:pt x="226" y="287"/>
                    <a:pt x="226" y="287"/>
                  </a:cubicBezTo>
                  <a:cubicBezTo>
                    <a:pt x="226" y="287"/>
                    <a:pt x="226" y="288"/>
                    <a:pt x="225" y="289"/>
                  </a:cubicBezTo>
                  <a:cubicBezTo>
                    <a:pt x="225" y="289"/>
                    <a:pt x="225" y="290"/>
                    <a:pt x="225" y="291"/>
                  </a:cubicBezTo>
                  <a:cubicBezTo>
                    <a:pt x="225" y="291"/>
                    <a:pt x="225" y="291"/>
                    <a:pt x="225" y="293"/>
                  </a:cubicBezTo>
                  <a:cubicBezTo>
                    <a:pt x="225" y="294"/>
                    <a:pt x="225" y="294"/>
                    <a:pt x="225" y="294"/>
                  </a:cubicBezTo>
                  <a:cubicBezTo>
                    <a:pt x="225" y="294"/>
                    <a:pt x="224" y="294"/>
                    <a:pt x="224" y="294"/>
                  </a:cubicBezTo>
                  <a:cubicBezTo>
                    <a:pt x="224" y="293"/>
                    <a:pt x="223" y="294"/>
                    <a:pt x="223" y="294"/>
                  </a:cubicBezTo>
                  <a:cubicBezTo>
                    <a:pt x="223" y="294"/>
                    <a:pt x="222" y="293"/>
                    <a:pt x="222" y="292"/>
                  </a:cubicBezTo>
                  <a:cubicBezTo>
                    <a:pt x="222" y="292"/>
                    <a:pt x="221" y="292"/>
                    <a:pt x="221" y="292"/>
                  </a:cubicBezTo>
                  <a:cubicBezTo>
                    <a:pt x="221" y="292"/>
                    <a:pt x="219" y="293"/>
                    <a:pt x="219" y="293"/>
                  </a:cubicBezTo>
                  <a:cubicBezTo>
                    <a:pt x="219" y="293"/>
                    <a:pt x="219" y="294"/>
                    <a:pt x="219" y="294"/>
                  </a:cubicBezTo>
                  <a:cubicBezTo>
                    <a:pt x="218" y="294"/>
                    <a:pt x="216" y="295"/>
                    <a:pt x="216" y="295"/>
                  </a:cubicBezTo>
                  <a:cubicBezTo>
                    <a:pt x="216" y="295"/>
                    <a:pt x="215" y="295"/>
                    <a:pt x="215" y="295"/>
                  </a:cubicBezTo>
                  <a:cubicBezTo>
                    <a:pt x="214" y="294"/>
                    <a:pt x="214" y="294"/>
                    <a:pt x="214" y="294"/>
                  </a:cubicBezTo>
                  <a:cubicBezTo>
                    <a:pt x="214" y="293"/>
                    <a:pt x="214" y="293"/>
                    <a:pt x="214" y="293"/>
                  </a:cubicBezTo>
                  <a:cubicBezTo>
                    <a:pt x="216" y="291"/>
                    <a:pt x="216" y="291"/>
                    <a:pt x="216" y="291"/>
                  </a:cubicBezTo>
                  <a:cubicBezTo>
                    <a:pt x="215" y="288"/>
                    <a:pt x="215" y="288"/>
                    <a:pt x="215" y="288"/>
                  </a:cubicBezTo>
                  <a:cubicBezTo>
                    <a:pt x="213" y="286"/>
                    <a:pt x="213" y="286"/>
                    <a:pt x="213" y="286"/>
                  </a:cubicBezTo>
                  <a:cubicBezTo>
                    <a:pt x="213" y="285"/>
                    <a:pt x="213" y="285"/>
                    <a:pt x="213" y="285"/>
                  </a:cubicBezTo>
                  <a:cubicBezTo>
                    <a:pt x="210" y="285"/>
                    <a:pt x="210" y="285"/>
                    <a:pt x="210" y="285"/>
                  </a:cubicBezTo>
                  <a:cubicBezTo>
                    <a:pt x="208" y="284"/>
                    <a:pt x="208" y="284"/>
                    <a:pt x="208" y="284"/>
                  </a:cubicBezTo>
                  <a:cubicBezTo>
                    <a:pt x="207" y="283"/>
                    <a:pt x="207" y="283"/>
                    <a:pt x="207" y="283"/>
                  </a:cubicBezTo>
                  <a:cubicBezTo>
                    <a:pt x="204" y="281"/>
                    <a:pt x="204" y="281"/>
                    <a:pt x="204" y="281"/>
                  </a:cubicBezTo>
                  <a:cubicBezTo>
                    <a:pt x="202" y="275"/>
                    <a:pt x="202" y="275"/>
                    <a:pt x="202" y="275"/>
                  </a:cubicBezTo>
                  <a:cubicBezTo>
                    <a:pt x="199" y="275"/>
                    <a:pt x="199" y="275"/>
                    <a:pt x="199" y="275"/>
                  </a:cubicBezTo>
                  <a:cubicBezTo>
                    <a:pt x="199" y="275"/>
                    <a:pt x="197" y="277"/>
                    <a:pt x="197" y="278"/>
                  </a:cubicBezTo>
                  <a:cubicBezTo>
                    <a:pt x="197" y="279"/>
                    <a:pt x="195" y="279"/>
                    <a:pt x="195" y="279"/>
                  </a:cubicBezTo>
                  <a:cubicBezTo>
                    <a:pt x="193" y="282"/>
                    <a:pt x="193" y="282"/>
                    <a:pt x="193" y="282"/>
                  </a:cubicBezTo>
                  <a:cubicBezTo>
                    <a:pt x="193" y="282"/>
                    <a:pt x="193" y="286"/>
                    <a:pt x="193" y="287"/>
                  </a:cubicBezTo>
                  <a:cubicBezTo>
                    <a:pt x="193" y="288"/>
                    <a:pt x="191" y="286"/>
                    <a:pt x="191" y="286"/>
                  </a:cubicBezTo>
                  <a:cubicBezTo>
                    <a:pt x="191" y="286"/>
                    <a:pt x="189" y="287"/>
                    <a:pt x="188" y="288"/>
                  </a:cubicBezTo>
                  <a:cubicBezTo>
                    <a:pt x="187" y="289"/>
                    <a:pt x="185" y="289"/>
                    <a:pt x="185" y="289"/>
                  </a:cubicBezTo>
                  <a:cubicBezTo>
                    <a:pt x="185" y="289"/>
                    <a:pt x="184" y="287"/>
                    <a:pt x="183" y="286"/>
                  </a:cubicBezTo>
                  <a:cubicBezTo>
                    <a:pt x="183" y="286"/>
                    <a:pt x="183" y="285"/>
                    <a:pt x="183" y="283"/>
                  </a:cubicBezTo>
                  <a:cubicBezTo>
                    <a:pt x="183" y="282"/>
                    <a:pt x="181" y="284"/>
                    <a:pt x="181" y="284"/>
                  </a:cubicBezTo>
                  <a:cubicBezTo>
                    <a:pt x="181" y="284"/>
                    <a:pt x="181" y="284"/>
                    <a:pt x="181" y="284"/>
                  </a:cubicBezTo>
                  <a:cubicBezTo>
                    <a:pt x="181" y="283"/>
                    <a:pt x="181" y="283"/>
                    <a:pt x="181" y="283"/>
                  </a:cubicBezTo>
                  <a:cubicBezTo>
                    <a:pt x="180" y="281"/>
                    <a:pt x="179" y="280"/>
                    <a:pt x="179" y="280"/>
                  </a:cubicBezTo>
                  <a:cubicBezTo>
                    <a:pt x="179" y="280"/>
                    <a:pt x="178" y="278"/>
                    <a:pt x="178" y="276"/>
                  </a:cubicBezTo>
                  <a:cubicBezTo>
                    <a:pt x="178" y="275"/>
                    <a:pt x="174" y="273"/>
                    <a:pt x="174" y="273"/>
                  </a:cubicBezTo>
                  <a:cubicBezTo>
                    <a:pt x="174" y="273"/>
                    <a:pt x="175" y="275"/>
                    <a:pt x="173" y="273"/>
                  </a:cubicBezTo>
                  <a:cubicBezTo>
                    <a:pt x="171" y="270"/>
                    <a:pt x="169" y="270"/>
                    <a:pt x="169" y="270"/>
                  </a:cubicBezTo>
                  <a:cubicBezTo>
                    <a:pt x="168" y="262"/>
                    <a:pt x="168" y="262"/>
                    <a:pt x="168" y="262"/>
                  </a:cubicBezTo>
                  <a:cubicBezTo>
                    <a:pt x="160" y="264"/>
                    <a:pt x="160" y="264"/>
                    <a:pt x="160" y="264"/>
                  </a:cubicBezTo>
                  <a:cubicBezTo>
                    <a:pt x="160" y="264"/>
                    <a:pt x="155" y="262"/>
                    <a:pt x="154" y="261"/>
                  </a:cubicBezTo>
                  <a:cubicBezTo>
                    <a:pt x="153" y="260"/>
                    <a:pt x="150" y="259"/>
                    <a:pt x="150" y="259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4" y="262"/>
                    <a:pt x="144" y="262"/>
                    <a:pt x="144" y="262"/>
                  </a:cubicBezTo>
                  <a:cubicBezTo>
                    <a:pt x="144" y="262"/>
                    <a:pt x="140" y="261"/>
                    <a:pt x="139" y="260"/>
                  </a:cubicBezTo>
                  <a:cubicBezTo>
                    <a:pt x="137" y="258"/>
                    <a:pt x="138" y="257"/>
                    <a:pt x="137" y="257"/>
                  </a:cubicBezTo>
                  <a:cubicBezTo>
                    <a:pt x="135" y="257"/>
                    <a:pt x="134" y="255"/>
                    <a:pt x="134" y="255"/>
                  </a:cubicBezTo>
                  <a:cubicBezTo>
                    <a:pt x="134" y="255"/>
                    <a:pt x="136" y="252"/>
                    <a:pt x="137" y="251"/>
                  </a:cubicBezTo>
                  <a:cubicBezTo>
                    <a:pt x="137" y="250"/>
                    <a:pt x="139" y="251"/>
                    <a:pt x="138" y="248"/>
                  </a:cubicBezTo>
                  <a:cubicBezTo>
                    <a:pt x="136" y="246"/>
                    <a:pt x="135" y="245"/>
                    <a:pt x="135" y="245"/>
                  </a:cubicBezTo>
                  <a:cubicBezTo>
                    <a:pt x="135" y="245"/>
                    <a:pt x="135" y="247"/>
                    <a:pt x="133" y="248"/>
                  </a:cubicBezTo>
                  <a:cubicBezTo>
                    <a:pt x="131" y="248"/>
                    <a:pt x="128" y="249"/>
                    <a:pt x="128" y="249"/>
                  </a:cubicBezTo>
                  <a:cubicBezTo>
                    <a:pt x="117" y="244"/>
                    <a:pt x="117" y="244"/>
                    <a:pt x="117" y="244"/>
                  </a:cubicBezTo>
                  <a:cubicBezTo>
                    <a:pt x="117" y="244"/>
                    <a:pt x="114" y="243"/>
                    <a:pt x="113" y="243"/>
                  </a:cubicBezTo>
                  <a:cubicBezTo>
                    <a:pt x="112" y="244"/>
                    <a:pt x="108" y="243"/>
                    <a:pt x="108" y="243"/>
                  </a:cubicBezTo>
                  <a:cubicBezTo>
                    <a:pt x="110" y="247"/>
                    <a:pt x="110" y="247"/>
                    <a:pt x="110" y="247"/>
                  </a:cubicBezTo>
                  <a:cubicBezTo>
                    <a:pt x="112" y="253"/>
                    <a:pt x="112" y="253"/>
                    <a:pt x="112" y="253"/>
                  </a:cubicBezTo>
                  <a:cubicBezTo>
                    <a:pt x="106" y="255"/>
                    <a:pt x="106" y="255"/>
                    <a:pt x="106" y="255"/>
                  </a:cubicBezTo>
                  <a:cubicBezTo>
                    <a:pt x="105" y="260"/>
                    <a:pt x="105" y="260"/>
                    <a:pt x="105" y="260"/>
                  </a:cubicBezTo>
                  <a:cubicBezTo>
                    <a:pt x="105" y="260"/>
                    <a:pt x="99" y="264"/>
                    <a:pt x="99" y="262"/>
                  </a:cubicBezTo>
                  <a:cubicBezTo>
                    <a:pt x="98" y="261"/>
                    <a:pt x="97" y="257"/>
                    <a:pt x="97" y="257"/>
                  </a:cubicBezTo>
                  <a:cubicBezTo>
                    <a:pt x="97" y="257"/>
                    <a:pt x="96" y="255"/>
                    <a:pt x="95" y="254"/>
                  </a:cubicBezTo>
                  <a:cubicBezTo>
                    <a:pt x="93" y="253"/>
                    <a:pt x="92" y="252"/>
                    <a:pt x="92" y="252"/>
                  </a:cubicBezTo>
                  <a:cubicBezTo>
                    <a:pt x="89" y="251"/>
                    <a:pt x="89" y="251"/>
                    <a:pt x="89" y="251"/>
                  </a:cubicBezTo>
                  <a:cubicBezTo>
                    <a:pt x="89" y="251"/>
                    <a:pt x="88" y="247"/>
                    <a:pt x="87" y="247"/>
                  </a:cubicBezTo>
                  <a:cubicBezTo>
                    <a:pt x="86" y="247"/>
                    <a:pt x="85" y="247"/>
                    <a:pt x="85" y="247"/>
                  </a:cubicBezTo>
                  <a:cubicBezTo>
                    <a:pt x="85" y="244"/>
                    <a:pt x="85" y="244"/>
                    <a:pt x="85" y="244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41"/>
                    <a:pt x="88" y="242"/>
                    <a:pt x="88" y="238"/>
                  </a:cubicBezTo>
                  <a:cubicBezTo>
                    <a:pt x="89" y="233"/>
                    <a:pt x="86" y="233"/>
                    <a:pt x="86" y="233"/>
                  </a:cubicBezTo>
                  <a:cubicBezTo>
                    <a:pt x="83" y="234"/>
                    <a:pt x="83" y="234"/>
                    <a:pt x="83" y="234"/>
                  </a:cubicBezTo>
                  <a:cubicBezTo>
                    <a:pt x="79" y="236"/>
                    <a:pt x="79" y="236"/>
                    <a:pt x="79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76" y="236"/>
                    <a:pt x="74" y="233"/>
                    <a:pt x="74" y="233"/>
                  </a:cubicBezTo>
                  <a:cubicBezTo>
                    <a:pt x="74" y="233"/>
                    <a:pt x="76" y="230"/>
                    <a:pt x="73" y="233"/>
                  </a:cubicBezTo>
                  <a:cubicBezTo>
                    <a:pt x="70" y="236"/>
                    <a:pt x="68" y="232"/>
                    <a:pt x="68" y="232"/>
                  </a:cubicBezTo>
                  <a:cubicBezTo>
                    <a:pt x="67" y="231"/>
                    <a:pt x="67" y="231"/>
                    <a:pt x="67" y="231"/>
                  </a:cubicBezTo>
                  <a:cubicBezTo>
                    <a:pt x="67" y="231"/>
                    <a:pt x="67" y="231"/>
                    <a:pt x="66" y="231"/>
                  </a:cubicBezTo>
                  <a:cubicBezTo>
                    <a:pt x="65" y="232"/>
                    <a:pt x="62" y="232"/>
                    <a:pt x="62" y="231"/>
                  </a:cubicBezTo>
                  <a:cubicBezTo>
                    <a:pt x="61" y="229"/>
                    <a:pt x="59" y="228"/>
                    <a:pt x="59" y="228"/>
                  </a:cubicBezTo>
                  <a:cubicBezTo>
                    <a:pt x="56" y="229"/>
                    <a:pt x="56" y="229"/>
                    <a:pt x="56" y="229"/>
                  </a:cubicBezTo>
                  <a:cubicBezTo>
                    <a:pt x="56" y="229"/>
                    <a:pt x="54" y="229"/>
                    <a:pt x="53" y="229"/>
                  </a:cubicBezTo>
                  <a:cubicBezTo>
                    <a:pt x="53" y="228"/>
                    <a:pt x="53" y="227"/>
                    <a:pt x="51" y="226"/>
                  </a:cubicBezTo>
                  <a:cubicBezTo>
                    <a:pt x="49" y="225"/>
                    <a:pt x="48" y="222"/>
                    <a:pt x="48" y="222"/>
                  </a:cubicBezTo>
                  <a:cubicBezTo>
                    <a:pt x="48" y="222"/>
                    <a:pt x="49" y="220"/>
                    <a:pt x="47" y="220"/>
                  </a:cubicBezTo>
                  <a:cubicBezTo>
                    <a:pt x="46" y="220"/>
                    <a:pt x="44" y="219"/>
                    <a:pt x="44" y="219"/>
                  </a:cubicBezTo>
                  <a:cubicBezTo>
                    <a:pt x="44" y="219"/>
                    <a:pt x="41" y="217"/>
                    <a:pt x="41" y="218"/>
                  </a:cubicBezTo>
                  <a:cubicBezTo>
                    <a:pt x="40" y="219"/>
                    <a:pt x="40" y="221"/>
                    <a:pt x="40" y="222"/>
                  </a:cubicBezTo>
                  <a:cubicBezTo>
                    <a:pt x="40" y="222"/>
                    <a:pt x="41" y="225"/>
                    <a:pt x="41" y="225"/>
                  </a:cubicBezTo>
                  <a:cubicBezTo>
                    <a:pt x="41" y="225"/>
                    <a:pt x="37" y="227"/>
                    <a:pt x="36" y="227"/>
                  </a:cubicBezTo>
                  <a:cubicBezTo>
                    <a:pt x="35" y="227"/>
                    <a:pt x="34" y="228"/>
                    <a:pt x="34" y="226"/>
                  </a:cubicBezTo>
                  <a:cubicBezTo>
                    <a:pt x="34" y="225"/>
                    <a:pt x="36" y="220"/>
                    <a:pt x="36" y="220"/>
                  </a:cubicBezTo>
                  <a:cubicBezTo>
                    <a:pt x="37" y="219"/>
                    <a:pt x="38" y="218"/>
                    <a:pt x="38" y="218"/>
                  </a:cubicBezTo>
                  <a:cubicBezTo>
                    <a:pt x="38" y="218"/>
                    <a:pt x="37" y="216"/>
                    <a:pt x="37" y="215"/>
                  </a:cubicBezTo>
                  <a:cubicBezTo>
                    <a:pt x="37" y="214"/>
                    <a:pt x="36" y="214"/>
                    <a:pt x="38" y="211"/>
                  </a:cubicBezTo>
                  <a:cubicBezTo>
                    <a:pt x="41" y="208"/>
                    <a:pt x="41" y="206"/>
                    <a:pt x="41" y="206"/>
                  </a:cubicBezTo>
                  <a:cubicBezTo>
                    <a:pt x="41" y="206"/>
                    <a:pt x="39" y="203"/>
                    <a:pt x="38" y="202"/>
                  </a:cubicBezTo>
                  <a:cubicBezTo>
                    <a:pt x="38" y="202"/>
                    <a:pt x="35" y="198"/>
                    <a:pt x="35" y="198"/>
                  </a:cubicBezTo>
                  <a:cubicBezTo>
                    <a:pt x="35" y="197"/>
                    <a:pt x="35" y="195"/>
                    <a:pt x="35" y="195"/>
                  </a:cubicBezTo>
                  <a:cubicBezTo>
                    <a:pt x="35" y="195"/>
                    <a:pt x="33" y="193"/>
                    <a:pt x="32" y="193"/>
                  </a:cubicBezTo>
                  <a:cubicBezTo>
                    <a:pt x="31" y="193"/>
                    <a:pt x="28" y="192"/>
                    <a:pt x="28" y="192"/>
                  </a:cubicBezTo>
                  <a:cubicBezTo>
                    <a:pt x="28" y="189"/>
                    <a:pt x="28" y="189"/>
                    <a:pt x="28" y="189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4" y="174"/>
                    <a:pt x="24" y="172"/>
                  </a:cubicBezTo>
                  <a:cubicBezTo>
                    <a:pt x="25" y="171"/>
                    <a:pt x="26" y="168"/>
                    <a:pt x="26" y="168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4" y="164"/>
                    <a:pt x="23" y="163"/>
                    <a:pt x="24" y="162"/>
                  </a:cubicBezTo>
                  <a:cubicBezTo>
                    <a:pt x="24" y="161"/>
                    <a:pt x="23" y="155"/>
                    <a:pt x="23" y="155"/>
                  </a:cubicBezTo>
                  <a:cubicBezTo>
                    <a:pt x="23" y="155"/>
                    <a:pt x="22" y="149"/>
                    <a:pt x="21" y="150"/>
                  </a:cubicBezTo>
                  <a:cubicBezTo>
                    <a:pt x="19" y="150"/>
                    <a:pt x="18" y="146"/>
                    <a:pt x="18" y="146"/>
                  </a:cubicBezTo>
                  <a:cubicBezTo>
                    <a:pt x="20" y="139"/>
                    <a:pt x="20" y="139"/>
                    <a:pt x="20" y="139"/>
                  </a:cubicBezTo>
                  <a:cubicBezTo>
                    <a:pt x="20" y="139"/>
                    <a:pt x="21" y="134"/>
                    <a:pt x="18" y="132"/>
                  </a:cubicBezTo>
                  <a:cubicBezTo>
                    <a:pt x="15" y="131"/>
                    <a:pt x="9" y="128"/>
                    <a:pt x="8" y="127"/>
                  </a:cubicBezTo>
                  <a:cubicBezTo>
                    <a:pt x="8" y="127"/>
                    <a:pt x="5" y="124"/>
                    <a:pt x="4" y="123"/>
                  </a:cubicBezTo>
                  <a:cubicBezTo>
                    <a:pt x="3" y="123"/>
                    <a:pt x="2" y="122"/>
                    <a:pt x="2" y="122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9" y="92"/>
                    <a:pt x="9" y="92"/>
                    <a:pt x="9" y="92"/>
                  </a:cubicBezTo>
                  <a:cubicBezTo>
                    <a:pt x="9" y="92"/>
                    <a:pt x="10" y="91"/>
                    <a:pt x="7" y="87"/>
                  </a:cubicBezTo>
                  <a:cubicBezTo>
                    <a:pt x="5" y="84"/>
                    <a:pt x="4" y="80"/>
                    <a:pt x="4" y="80"/>
                  </a:cubicBezTo>
                  <a:cubicBezTo>
                    <a:pt x="4" y="79"/>
                    <a:pt x="3" y="75"/>
                    <a:pt x="2" y="74"/>
                  </a:cubicBezTo>
                  <a:cubicBezTo>
                    <a:pt x="2" y="73"/>
                    <a:pt x="2" y="72"/>
                    <a:pt x="2" y="70"/>
                  </a:cubicBezTo>
                  <a:cubicBezTo>
                    <a:pt x="3" y="69"/>
                    <a:pt x="0" y="66"/>
                    <a:pt x="0" y="66"/>
                  </a:cubicBezTo>
                  <a:cubicBezTo>
                    <a:pt x="0" y="66"/>
                    <a:pt x="1" y="64"/>
                    <a:pt x="2" y="64"/>
                  </a:cubicBezTo>
                  <a:cubicBezTo>
                    <a:pt x="3" y="64"/>
                    <a:pt x="4" y="63"/>
                    <a:pt x="6" y="63"/>
                  </a:cubicBezTo>
                  <a:cubicBezTo>
                    <a:pt x="8" y="63"/>
                    <a:pt x="9" y="61"/>
                    <a:pt x="11" y="61"/>
                  </a:cubicBezTo>
                  <a:cubicBezTo>
                    <a:pt x="12" y="60"/>
                    <a:pt x="12" y="58"/>
                    <a:pt x="13" y="58"/>
                  </a:cubicBezTo>
                  <a:cubicBezTo>
                    <a:pt x="15" y="57"/>
                    <a:pt x="17" y="58"/>
                    <a:pt x="20" y="56"/>
                  </a:cubicBezTo>
                  <a:cubicBezTo>
                    <a:pt x="23" y="55"/>
                    <a:pt x="23" y="54"/>
                    <a:pt x="25" y="52"/>
                  </a:cubicBezTo>
                  <a:cubicBezTo>
                    <a:pt x="26" y="51"/>
                    <a:pt x="45" y="45"/>
                    <a:pt x="45" y="45"/>
                  </a:cubicBezTo>
                  <a:cubicBezTo>
                    <a:pt x="45" y="45"/>
                    <a:pt x="50" y="42"/>
                    <a:pt x="52" y="42"/>
                  </a:cubicBezTo>
                  <a:cubicBezTo>
                    <a:pt x="53" y="41"/>
                    <a:pt x="53" y="40"/>
                    <a:pt x="55" y="40"/>
                  </a:cubicBezTo>
                  <a:cubicBezTo>
                    <a:pt x="56" y="41"/>
                    <a:pt x="60" y="41"/>
                    <a:pt x="60" y="41"/>
                  </a:cubicBezTo>
                  <a:cubicBezTo>
                    <a:pt x="60" y="41"/>
                    <a:pt x="61" y="38"/>
                    <a:pt x="62" y="37"/>
                  </a:cubicBezTo>
                  <a:cubicBezTo>
                    <a:pt x="63" y="35"/>
                    <a:pt x="64" y="33"/>
                    <a:pt x="64" y="32"/>
                  </a:cubicBezTo>
                  <a:cubicBezTo>
                    <a:pt x="65" y="30"/>
                    <a:pt x="66" y="29"/>
                    <a:pt x="67" y="28"/>
                  </a:cubicBezTo>
                  <a:cubicBezTo>
                    <a:pt x="68" y="26"/>
                    <a:pt x="69" y="25"/>
                    <a:pt x="69" y="25"/>
                  </a:cubicBezTo>
                  <a:cubicBezTo>
                    <a:pt x="70" y="25"/>
                    <a:pt x="76" y="22"/>
                    <a:pt x="77" y="22"/>
                  </a:cubicBezTo>
                  <a:cubicBezTo>
                    <a:pt x="78" y="21"/>
                    <a:pt x="86" y="18"/>
                    <a:pt x="86" y="17"/>
                  </a:cubicBezTo>
                  <a:cubicBezTo>
                    <a:pt x="86" y="17"/>
                    <a:pt x="89" y="13"/>
                    <a:pt x="89" y="12"/>
                  </a:cubicBezTo>
                  <a:cubicBezTo>
                    <a:pt x="89" y="11"/>
                    <a:pt x="93" y="10"/>
                    <a:pt x="93" y="10"/>
                  </a:cubicBezTo>
                  <a:cubicBezTo>
                    <a:pt x="94" y="10"/>
                    <a:pt x="94" y="10"/>
                    <a:pt x="95" y="9"/>
                  </a:cubicBezTo>
                  <a:cubicBezTo>
                    <a:pt x="97" y="9"/>
                    <a:pt x="106" y="5"/>
                    <a:pt x="106" y="5"/>
                  </a:cubicBezTo>
                  <a:cubicBezTo>
                    <a:pt x="106" y="5"/>
                    <a:pt x="114" y="2"/>
                    <a:pt x="114" y="2"/>
                  </a:cubicBezTo>
                  <a:cubicBezTo>
                    <a:pt x="115" y="3"/>
                    <a:pt x="120" y="2"/>
                    <a:pt x="121" y="2"/>
                  </a:cubicBezTo>
                  <a:cubicBezTo>
                    <a:pt x="121" y="3"/>
                    <a:pt x="127" y="2"/>
                    <a:pt x="127" y="2"/>
                  </a:cubicBezTo>
                  <a:cubicBezTo>
                    <a:pt x="127" y="2"/>
                    <a:pt x="129" y="3"/>
                    <a:pt x="129" y="4"/>
                  </a:cubicBezTo>
                  <a:cubicBezTo>
                    <a:pt x="129" y="5"/>
                    <a:pt x="127" y="6"/>
                    <a:pt x="128" y="7"/>
                  </a:cubicBezTo>
                  <a:cubicBezTo>
                    <a:pt x="129" y="8"/>
                    <a:pt x="133" y="11"/>
                    <a:pt x="133" y="11"/>
                  </a:cubicBezTo>
                  <a:cubicBezTo>
                    <a:pt x="133" y="11"/>
                    <a:pt x="132" y="14"/>
                    <a:pt x="132" y="14"/>
                  </a:cubicBezTo>
                  <a:cubicBezTo>
                    <a:pt x="132" y="15"/>
                    <a:pt x="133" y="16"/>
                    <a:pt x="134" y="18"/>
                  </a:cubicBezTo>
                  <a:cubicBezTo>
                    <a:pt x="135" y="19"/>
                    <a:pt x="137" y="21"/>
                    <a:pt x="137" y="21"/>
                  </a:cubicBezTo>
                  <a:cubicBezTo>
                    <a:pt x="137" y="21"/>
                    <a:pt x="136" y="22"/>
                    <a:pt x="140" y="24"/>
                  </a:cubicBezTo>
                  <a:cubicBezTo>
                    <a:pt x="144" y="26"/>
                    <a:pt x="147" y="24"/>
                    <a:pt x="147" y="24"/>
                  </a:cubicBezTo>
                  <a:cubicBezTo>
                    <a:pt x="147" y="24"/>
                    <a:pt x="150" y="24"/>
                    <a:pt x="151" y="24"/>
                  </a:cubicBezTo>
                  <a:cubicBezTo>
                    <a:pt x="152" y="24"/>
                    <a:pt x="155" y="23"/>
                    <a:pt x="155" y="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1" name="Freeform 39"/>
            <p:cNvSpPr>
              <a:spLocks/>
            </p:cNvSpPr>
            <p:nvPr/>
          </p:nvSpPr>
          <p:spPr bwMode="auto">
            <a:xfrm>
              <a:off x="3482366" y="2092972"/>
              <a:ext cx="378204" cy="415513"/>
            </a:xfrm>
            <a:custGeom>
              <a:avLst/>
              <a:gdLst>
                <a:gd name="T0" fmla="*/ 115 w 166"/>
                <a:gd name="T1" fmla="*/ 170 h 188"/>
                <a:gd name="T2" fmla="*/ 92 w 166"/>
                <a:gd name="T3" fmla="*/ 176 h 188"/>
                <a:gd name="T4" fmla="*/ 71 w 166"/>
                <a:gd name="T5" fmla="*/ 177 h 188"/>
                <a:gd name="T6" fmla="*/ 50 w 166"/>
                <a:gd name="T7" fmla="*/ 188 h 188"/>
                <a:gd name="T8" fmla="*/ 19 w 166"/>
                <a:gd name="T9" fmla="*/ 183 h 188"/>
                <a:gd name="T10" fmla="*/ 18 w 166"/>
                <a:gd name="T11" fmla="*/ 180 h 188"/>
                <a:gd name="T12" fmla="*/ 22 w 166"/>
                <a:gd name="T13" fmla="*/ 175 h 188"/>
                <a:gd name="T14" fmla="*/ 9 w 166"/>
                <a:gd name="T15" fmla="*/ 171 h 188"/>
                <a:gd name="T16" fmla="*/ 21 w 166"/>
                <a:gd name="T17" fmla="*/ 165 h 188"/>
                <a:gd name="T18" fmla="*/ 7 w 166"/>
                <a:gd name="T19" fmla="*/ 161 h 188"/>
                <a:gd name="T20" fmla="*/ 5 w 166"/>
                <a:gd name="T21" fmla="*/ 157 h 188"/>
                <a:gd name="T22" fmla="*/ 18 w 166"/>
                <a:gd name="T23" fmla="*/ 152 h 188"/>
                <a:gd name="T24" fmla="*/ 20 w 166"/>
                <a:gd name="T25" fmla="*/ 148 h 188"/>
                <a:gd name="T26" fmla="*/ 3 w 166"/>
                <a:gd name="T27" fmla="*/ 144 h 188"/>
                <a:gd name="T28" fmla="*/ 15 w 166"/>
                <a:gd name="T29" fmla="*/ 138 h 188"/>
                <a:gd name="T30" fmla="*/ 23 w 166"/>
                <a:gd name="T31" fmla="*/ 144 h 188"/>
                <a:gd name="T32" fmla="*/ 27 w 166"/>
                <a:gd name="T33" fmla="*/ 134 h 188"/>
                <a:gd name="T34" fmla="*/ 40 w 166"/>
                <a:gd name="T35" fmla="*/ 130 h 188"/>
                <a:gd name="T36" fmla="*/ 56 w 166"/>
                <a:gd name="T37" fmla="*/ 131 h 188"/>
                <a:gd name="T38" fmla="*/ 54 w 166"/>
                <a:gd name="T39" fmla="*/ 129 h 188"/>
                <a:gd name="T40" fmla="*/ 38 w 166"/>
                <a:gd name="T41" fmla="*/ 127 h 188"/>
                <a:gd name="T42" fmla="*/ 36 w 166"/>
                <a:gd name="T43" fmla="*/ 123 h 188"/>
                <a:gd name="T44" fmla="*/ 49 w 166"/>
                <a:gd name="T45" fmla="*/ 112 h 188"/>
                <a:gd name="T46" fmla="*/ 62 w 166"/>
                <a:gd name="T47" fmla="*/ 104 h 188"/>
                <a:gd name="T48" fmla="*/ 64 w 166"/>
                <a:gd name="T49" fmla="*/ 97 h 188"/>
                <a:gd name="T50" fmla="*/ 44 w 166"/>
                <a:gd name="T51" fmla="*/ 94 h 188"/>
                <a:gd name="T52" fmla="*/ 45 w 166"/>
                <a:gd name="T53" fmla="*/ 89 h 188"/>
                <a:gd name="T54" fmla="*/ 38 w 166"/>
                <a:gd name="T55" fmla="*/ 84 h 188"/>
                <a:gd name="T56" fmla="*/ 36 w 166"/>
                <a:gd name="T57" fmla="*/ 78 h 188"/>
                <a:gd name="T58" fmla="*/ 39 w 166"/>
                <a:gd name="T59" fmla="*/ 71 h 188"/>
                <a:gd name="T60" fmla="*/ 48 w 166"/>
                <a:gd name="T61" fmla="*/ 64 h 188"/>
                <a:gd name="T62" fmla="*/ 48 w 166"/>
                <a:gd name="T63" fmla="*/ 59 h 188"/>
                <a:gd name="T64" fmla="*/ 39 w 166"/>
                <a:gd name="T65" fmla="*/ 49 h 188"/>
                <a:gd name="T66" fmla="*/ 49 w 166"/>
                <a:gd name="T67" fmla="*/ 45 h 188"/>
                <a:gd name="T68" fmla="*/ 45 w 166"/>
                <a:gd name="T69" fmla="*/ 45 h 188"/>
                <a:gd name="T70" fmla="*/ 56 w 166"/>
                <a:gd name="T71" fmla="*/ 38 h 188"/>
                <a:gd name="T72" fmla="*/ 70 w 166"/>
                <a:gd name="T73" fmla="*/ 40 h 188"/>
                <a:gd name="T74" fmla="*/ 81 w 166"/>
                <a:gd name="T75" fmla="*/ 45 h 188"/>
                <a:gd name="T76" fmla="*/ 92 w 166"/>
                <a:gd name="T77" fmla="*/ 48 h 188"/>
                <a:gd name="T78" fmla="*/ 107 w 166"/>
                <a:gd name="T79" fmla="*/ 39 h 188"/>
                <a:gd name="T80" fmla="*/ 98 w 166"/>
                <a:gd name="T81" fmla="*/ 31 h 188"/>
                <a:gd name="T82" fmla="*/ 102 w 166"/>
                <a:gd name="T83" fmla="*/ 20 h 188"/>
                <a:gd name="T84" fmla="*/ 107 w 166"/>
                <a:gd name="T85" fmla="*/ 12 h 188"/>
                <a:gd name="T86" fmla="*/ 121 w 166"/>
                <a:gd name="T87" fmla="*/ 6 h 188"/>
                <a:gd name="T88" fmla="*/ 135 w 166"/>
                <a:gd name="T89" fmla="*/ 4 h 188"/>
                <a:gd name="T90" fmla="*/ 134 w 166"/>
                <a:gd name="T91" fmla="*/ 16 h 188"/>
                <a:gd name="T92" fmla="*/ 137 w 166"/>
                <a:gd name="T93" fmla="*/ 7 h 188"/>
                <a:gd name="T94" fmla="*/ 144 w 166"/>
                <a:gd name="T95" fmla="*/ 3 h 188"/>
                <a:gd name="T96" fmla="*/ 156 w 166"/>
                <a:gd name="T97" fmla="*/ 11 h 188"/>
                <a:gd name="T98" fmla="*/ 137 w 166"/>
                <a:gd name="T99" fmla="*/ 27 h 188"/>
                <a:gd name="T100" fmla="*/ 115 w 166"/>
                <a:gd name="T101" fmla="*/ 42 h 188"/>
                <a:gd name="T102" fmla="*/ 135 w 166"/>
                <a:gd name="T103" fmla="*/ 64 h 188"/>
                <a:gd name="T104" fmla="*/ 161 w 166"/>
                <a:gd name="T105" fmla="*/ 76 h 188"/>
                <a:gd name="T106" fmla="*/ 157 w 166"/>
                <a:gd name="T107" fmla="*/ 86 h 188"/>
                <a:gd name="T108" fmla="*/ 158 w 166"/>
                <a:gd name="T109" fmla="*/ 112 h 188"/>
                <a:gd name="T110" fmla="*/ 157 w 166"/>
                <a:gd name="T111" fmla="*/ 129 h 188"/>
                <a:gd name="T112" fmla="*/ 146 w 166"/>
                <a:gd name="T113" fmla="*/ 151 h 188"/>
                <a:gd name="T114" fmla="*/ 134 w 166"/>
                <a:gd name="T115" fmla="*/ 165 h 188"/>
                <a:gd name="T116" fmla="*/ 132 w 166"/>
                <a:gd name="T117" fmla="*/ 17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6" h="188">
                  <a:moveTo>
                    <a:pt x="132" y="174"/>
                  </a:move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6" y="171"/>
                    <a:pt x="125" y="171"/>
                  </a:cubicBezTo>
                  <a:cubicBezTo>
                    <a:pt x="124" y="171"/>
                    <a:pt x="122" y="170"/>
                    <a:pt x="122" y="170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0" y="173"/>
                    <a:pt x="119" y="173"/>
                  </a:cubicBezTo>
                  <a:cubicBezTo>
                    <a:pt x="119" y="173"/>
                    <a:pt x="118" y="172"/>
                    <a:pt x="118" y="172"/>
                  </a:cubicBezTo>
                  <a:cubicBezTo>
                    <a:pt x="118" y="170"/>
                    <a:pt x="118" y="170"/>
                    <a:pt x="118" y="170"/>
                  </a:cubicBezTo>
                  <a:cubicBezTo>
                    <a:pt x="115" y="170"/>
                    <a:pt x="115" y="170"/>
                    <a:pt x="115" y="170"/>
                  </a:cubicBezTo>
                  <a:cubicBezTo>
                    <a:pt x="115" y="170"/>
                    <a:pt x="115" y="173"/>
                    <a:pt x="114" y="173"/>
                  </a:cubicBezTo>
                  <a:cubicBezTo>
                    <a:pt x="113" y="172"/>
                    <a:pt x="112" y="172"/>
                    <a:pt x="110" y="172"/>
                  </a:cubicBezTo>
                  <a:cubicBezTo>
                    <a:pt x="108" y="171"/>
                    <a:pt x="104" y="172"/>
                    <a:pt x="104" y="172"/>
                  </a:cubicBezTo>
                  <a:cubicBezTo>
                    <a:pt x="102" y="171"/>
                    <a:pt x="102" y="171"/>
                    <a:pt x="102" y="171"/>
                  </a:cubicBezTo>
                  <a:cubicBezTo>
                    <a:pt x="99" y="171"/>
                    <a:pt x="99" y="171"/>
                    <a:pt x="99" y="171"/>
                  </a:cubicBezTo>
                  <a:cubicBezTo>
                    <a:pt x="95" y="171"/>
                    <a:pt x="95" y="171"/>
                    <a:pt x="95" y="171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88" y="175"/>
                    <a:pt x="88" y="175"/>
                    <a:pt x="88" y="175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79" y="179"/>
                    <a:pt x="79" y="179"/>
                    <a:pt x="79" y="179"/>
                  </a:cubicBezTo>
                  <a:cubicBezTo>
                    <a:pt x="80" y="181"/>
                    <a:pt x="80" y="181"/>
                    <a:pt x="80" y="181"/>
                  </a:cubicBezTo>
                  <a:cubicBezTo>
                    <a:pt x="75" y="182"/>
                    <a:pt x="75" y="182"/>
                    <a:pt x="75" y="182"/>
                  </a:cubicBezTo>
                  <a:cubicBezTo>
                    <a:pt x="72" y="181"/>
                    <a:pt x="72" y="181"/>
                    <a:pt x="72" y="181"/>
                  </a:cubicBezTo>
                  <a:cubicBezTo>
                    <a:pt x="72" y="181"/>
                    <a:pt x="70" y="180"/>
                    <a:pt x="70" y="179"/>
                  </a:cubicBezTo>
                  <a:cubicBezTo>
                    <a:pt x="71" y="178"/>
                    <a:pt x="71" y="177"/>
                    <a:pt x="71" y="177"/>
                  </a:cubicBezTo>
                  <a:cubicBezTo>
                    <a:pt x="71" y="177"/>
                    <a:pt x="69" y="176"/>
                    <a:pt x="69" y="177"/>
                  </a:cubicBezTo>
                  <a:cubicBezTo>
                    <a:pt x="69" y="179"/>
                    <a:pt x="68" y="181"/>
                    <a:pt x="68" y="181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1" y="184"/>
                    <a:pt x="61" y="184"/>
                    <a:pt x="61" y="184"/>
                  </a:cubicBezTo>
                  <a:cubicBezTo>
                    <a:pt x="60" y="183"/>
                    <a:pt x="60" y="183"/>
                    <a:pt x="60" y="183"/>
                  </a:cubicBezTo>
                  <a:cubicBezTo>
                    <a:pt x="60" y="186"/>
                    <a:pt x="60" y="186"/>
                    <a:pt x="60" y="186"/>
                  </a:cubicBezTo>
                  <a:cubicBezTo>
                    <a:pt x="55" y="186"/>
                    <a:pt x="55" y="186"/>
                    <a:pt x="55" y="186"/>
                  </a:cubicBezTo>
                  <a:cubicBezTo>
                    <a:pt x="52" y="186"/>
                    <a:pt x="52" y="186"/>
                    <a:pt x="52" y="186"/>
                  </a:cubicBezTo>
                  <a:cubicBezTo>
                    <a:pt x="50" y="188"/>
                    <a:pt x="50" y="188"/>
                    <a:pt x="50" y="188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7" y="185"/>
                    <a:pt x="26" y="185"/>
                  </a:cubicBezTo>
                  <a:cubicBezTo>
                    <a:pt x="25" y="185"/>
                    <a:pt x="19" y="183"/>
                    <a:pt x="19" y="183"/>
                  </a:cubicBezTo>
                  <a:cubicBezTo>
                    <a:pt x="17" y="185"/>
                    <a:pt x="17" y="185"/>
                    <a:pt x="17" y="185"/>
                  </a:cubicBezTo>
                  <a:cubicBezTo>
                    <a:pt x="17" y="185"/>
                    <a:pt x="14" y="185"/>
                    <a:pt x="14" y="184"/>
                  </a:cubicBezTo>
                  <a:cubicBezTo>
                    <a:pt x="14" y="184"/>
                    <a:pt x="14" y="183"/>
                    <a:pt x="15" y="182"/>
                  </a:cubicBezTo>
                  <a:cubicBezTo>
                    <a:pt x="16" y="182"/>
                    <a:pt x="17" y="182"/>
                    <a:pt x="19" y="181"/>
                  </a:cubicBezTo>
                  <a:cubicBezTo>
                    <a:pt x="21" y="181"/>
                    <a:pt x="22" y="181"/>
                    <a:pt x="22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3" y="179"/>
                    <a:pt x="24" y="178"/>
                    <a:pt x="22" y="179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80"/>
                    <a:pt x="19" y="180"/>
                    <a:pt x="18" y="180"/>
                  </a:cubicBezTo>
                  <a:cubicBezTo>
                    <a:pt x="18" y="180"/>
                    <a:pt x="16" y="180"/>
                    <a:pt x="16" y="180"/>
                  </a:cubicBezTo>
                  <a:cubicBezTo>
                    <a:pt x="16" y="180"/>
                    <a:pt x="15" y="179"/>
                    <a:pt x="16" y="179"/>
                  </a:cubicBezTo>
                  <a:cubicBezTo>
                    <a:pt x="17" y="178"/>
                    <a:pt x="17" y="178"/>
                    <a:pt x="18" y="178"/>
                  </a:cubicBezTo>
                  <a:cubicBezTo>
                    <a:pt x="20" y="178"/>
                    <a:pt x="21" y="177"/>
                    <a:pt x="23" y="177"/>
                  </a:cubicBezTo>
                  <a:cubicBezTo>
                    <a:pt x="25" y="177"/>
                    <a:pt x="26" y="177"/>
                    <a:pt x="26" y="177"/>
                  </a:cubicBezTo>
                  <a:cubicBezTo>
                    <a:pt x="27" y="176"/>
                    <a:pt x="28" y="176"/>
                    <a:pt x="28" y="175"/>
                  </a:cubicBezTo>
                  <a:cubicBezTo>
                    <a:pt x="28" y="174"/>
                    <a:pt x="27" y="173"/>
                    <a:pt x="27" y="173"/>
                  </a:cubicBezTo>
                  <a:cubicBezTo>
                    <a:pt x="27" y="173"/>
                    <a:pt x="26" y="173"/>
                    <a:pt x="25" y="174"/>
                  </a:cubicBezTo>
                  <a:cubicBezTo>
                    <a:pt x="24" y="174"/>
                    <a:pt x="23" y="175"/>
                    <a:pt x="22" y="175"/>
                  </a:cubicBezTo>
                  <a:cubicBezTo>
                    <a:pt x="22" y="175"/>
                    <a:pt x="22" y="175"/>
                    <a:pt x="21" y="175"/>
                  </a:cubicBezTo>
                  <a:cubicBezTo>
                    <a:pt x="20" y="175"/>
                    <a:pt x="18" y="174"/>
                    <a:pt x="18" y="174"/>
                  </a:cubicBezTo>
                  <a:cubicBezTo>
                    <a:pt x="17" y="174"/>
                    <a:pt x="16" y="174"/>
                    <a:pt x="15" y="174"/>
                  </a:cubicBezTo>
                  <a:cubicBezTo>
                    <a:pt x="14" y="174"/>
                    <a:pt x="15" y="174"/>
                    <a:pt x="13" y="174"/>
                  </a:cubicBezTo>
                  <a:cubicBezTo>
                    <a:pt x="11" y="175"/>
                    <a:pt x="12" y="175"/>
                    <a:pt x="9" y="175"/>
                  </a:cubicBezTo>
                  <a:cubicBezTo>
                    <a:pt x="7" y="175"/>
                    <a:pt x="4" y="174"/>
                    <a:pt x="4" y="174"/>
                  </a:cubicBezTo>
                  <a:cubicBezTo>
                    <a:pt x="4" y="174"/>
                    <a:pt x="2" y="175"/>
                    <a:pt x="3" y="174"/>
                  </a:cubicBezTo>
                  <a:cubicBezTo>
                    <a:pt x="5" y="173"/>
                    <a:pt x="7" y="173"/>
                    <a:pt x="8" y="172"/>
                  </a:cubicBezTo>
                  <a:cubicBezTo>
                    <a:pt x="9" y="172"/>
                    <a:pt x="10" y="172"/>
                    <a:pt x="9" y="171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1"/>
                    <a:pt x="12" y="170"/>
                    <a:pt x="12" y="170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9"/>
                    <a:pt x="14" y="168"/>
                    <a:pt x="16" y="168"/>
                  </a:cubicBezTo>
                  <a:cubicBezTo>
                    <a:pt x="18" y="168"/>
                    <a:pt x="18" y="168"/>
                    <a:pt x="18" y="167"/>
                  </a:cubicBezTo>
                  <a:cubicBezTo>
                    <a:pt x="19" y="167"/>
                    <a:pt x="18" y="167"/>
                    <a:pt x="19" y="167"/>
                  </a:cubicBezTo>
                  <a:cubicBezTo>
                    <a:pt x="21" y="167"/>
                    <a:pt x="21" y="166"/>
                    <a:pt x="22" y="166"/>
                  </a:cubicBezTo>
                  <a:cubicBezTo>
                    <a:pt x="24" y="166"/>
                    <a:pt x="25" y="165"/>
                    <a:pt x="24" y="165"/>
                  </a:cubicBezTo>
                  <a:cubicBezTo>
                    <a:pt x="23" y="165"/>
                    <a:pt x="23" y="165"/>
                    <a:pt x="21" y="165"/>
                  </a:cubicBezTo>
                  <a:cubicBezTo>
                    <a:pt x="20" y="166"/>
                    <a:pt x="19" y="165"/>
                    <a:pt x="19" y="166"/>
                  </a:cubicBezTo>
                  <a:cubicBezTo>
                    <a:pt x="18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4" y="166"/>
                  </a:cubicBezTo>
                  <a:cubicBezTo>
                    <a:pt x="13" y="166"/>
                    <a:pt x="14" y="167"/>
                    <a:pt x="12" y="167"/>
                  </a:cubicBezTo>
                  <a:cubicBezTo>
                    <a:pt x="11" y="167"/>
                    <a:pt x="10" y="166"/>
                    <a:pt x="10" y="166"/>
                  </a:cubicBezTo>
                  <a:cubicBezTo>
                    <a:pt x="10" y="166"/>
                    <a:pt x="7" y="166"/>
                    <a:pt x="7" y="165"/>
                  </a:cubicBezTo>
                  <a:cubicBezTo>
                    <a:pt x="7" y="165"/>
                    <a:pt x="7" y="163"/>
                    <a:pt x="7" y="163"/>
                  </a:cubicBezTo>
                  <a:cubicBezTo>
                    <a:pt x="7" y="162"/>
                    <a:pt x="8" y="162"/>
                    <a:pt x="8" y="162"/>
                  </a:cubicBezTo>
                  <a:cubicBezTo>
                    <a:pt x="7" y="161"/>
                    <a:pt x="7" y="161"/>
                    <a:pt x="7" y="161"/>
                  </a:cubicBezTo>
                  <a:cubicBezTo>
                    <a:pt x="7" y="161"/>
                    <a:pt x="7" y="161"/>
                    <a:pt x="6" y="161"/>
                  </a:cubicBezTo>
                  <a:cubicBezTo>
                    <a:pt x="6" y="161"/>
                    <a:pt x="4" y="162"/>
                    <a:pt x="4" y="162"/>
                  </a:cubicBezTo>
                  <a:cubicBezTo>
                    <a:pt x="4" y="162"/>
                    <a:pt x="4" y="162"/>
                    <a:pt x="3" y="162"/>
                  </a:cubicBezTo>
                  <a:cubicBezTo>
                    <a:pt x="3" y="162"/>
                    <a:pt x="2" y="162"/>
                    <a:pt x="2" y="162"/>
                  </a:cubicBezTo>
                  <a:cubicBezTo>
                    <a:pt x="2" y="162"/>
                    <a:pt x="2" y="161"/>
                    <a:pt x="2" y="160"/>
                  </a:cubicBezTo>
                  <a:cubicBezTo>
                    <a:pt x="2" y="160"/>
                    <a:pt x="2" y="159"/>
                    <a:pt x="2" y="159"/>
                  </a:cubicBezTo>
                  <a:cubicBezTo>
                    <a:pt x="2" y="159"/>
                    <a:pt x="2" y="159"/>
                    <a:pt x="2" y="159"/>
                  </a:cubicBezTo>
                  <a:cubicBezTo>
                    <a:pt x="2" y="158"/>
                    <a:pt x="0" y="158"/>
                    <a:pt x="2" y="157"/>
                  </a:cubicBezTo>
                  <a:cubicBezTo>
                    <a:pt x="4" y="157"/>
                    <a:pt x="4" y="157"/>
                    <a:pt x="5" y="157"/>
                  </a:cubicBezTo>
                  <a:cubicBezTo>
                    <a:pt x="5" y="157"/>
                    <a:pt x="6" y="157"/>
                    <a:pt x="6" y="157"/>
                  </a:cubicBezTo>
                  <a:cubicBezTo>
                    <a:pt x="6" y="157"/>
                    <a:pt x="7" y="156"/>
                    <a:pt x="7" y="156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6" y="154"/>
                    <a:pt x="6" y="154"/>
                    <a:pt x="7" y="154"/>
                  </a:cubicBezTo>
                  <a:cubicBezTo>
                    <a:pt x="8" y="154"/>
                    <a:pt x="8" y="153"/>
                    <a:pt x="9" y="153"/>
                  </a:cubicBezTo>
                  <a:cubicBezTo>
                    <a:pt x="9" y="153"/>
                    <a:pt x="10" y="153"/>
                    <a:pt x="11" y="153"/>
                  </a:cubicBezTo>
                  <a:cubicBezTo>
                    <a:pt x="11" y="153"/>
                    <a:pt x="11" y="152"/>
                    <a:pt x="13" y="152"/>
                  </a:cubicBezTo>
                  <a:cubicBezTo>
                    <a:pt x="14" y="152"/>
                    <a:pt x="15" y="152"/>
                    <a:pt x="16" y="152"/>
                  </a:cubicBezTo>
                  <a:cubicBezTo>
                    <a:pt x="16" y="152"/>
                    <a:pt x="18" y="152"/>
                    <a:pt x="18" y="152"/>
                  </a:cubicBezTo>
                  <a:cubicBezTo>
                    <a:pt x="18" y="152"/>
                    <a:pt x="20" y="151"/>
                    <a:pt x="20" y="151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21" y="150"/>
                    <a:pt x="21" y="150"/>
                    <a:pt x="22" y="150"/>
                  </a:cubicBezTo>
                  <a:cubicBezTo>
                    <a:pt x="23" y="150"/>
                    <a:pt x="23" y="150"/>
                    <a:pt x="24" y="150"/>
                  </a:cubicBezTo>
                  <a:cubicBezTo>
                    <a:pt x="24" y="150"/>
                    <a:pt x="25" y="150"/>
                    <a:pt x="25" y="150"/>
                  </a:cubicBezTo>
                  <a:cubicBezTo>
                    <a:pt x="25" y="149"/>
                    <a:pt x="25" y="149"/>
                    <a:pt x="25" y="148"/>
                  </a:cubicBezTo>
                  <a:cubicBezTo>
                    <a:pt x="24" y="148"/>
                    <a:pt x="24" y="148"/>
                    <a:pt x="23" y="148"/>
                  </a:cubicBezTo>
                  <a:cubicBezTo>
                    <a:pt x="22" y="149"/>
                    <a:pt x="21" y="149"/>
                    <a:pt x="21" y="148"/>
                  </a:cubicBezTo>
                  <a:cubicBezTo>
                    <a:pt x="21" y="148"/>
                    <a:pt x="21" y="148"/>
                    <a:pt x="20" y="148"/>
                  </a:cubicBezTo>
                  <a:cubicBezTo>
                    <a:pt x="19" y="148"/>
                    <a:pt x="18" y="148"/>
                    <a:pt x="18" y="148"/>
                  </a:cubicBezTo>
                  <a:cubicBezTo>
                    <a:pt x="18" y="148"/>
                    <a:pt x="17" y="148"/>
                    <a:pt x="16" y="148"/>
                  </a:cubicBezTo>
                  <a:cubicBezTo>
                    <a:pt x="14" y="147"/>
                    <a:pt x="14" y="147"/>
                    <a:pt x="13" y="147"/>
                  </a:cubicBezTo>
                  <a:cubicBezTo>
                    <a:pt x="12" y="147"/>
                    <a:pt x="11" y="147"/>
                    <a:pt x="11" y="147"/>
                  </a:cubicBezTo>
                  <a:cubicBezTo>
                    <a:pt x="11" y="147"/>
                    <a:pt x="13" y="147"/>
                    <a:pt x="10" y="146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5" y="145"/>
                    <a:pt x="5" y="146"/>
                    <a:pt x="4" y="145"/>
                  </a:cubicBezTo>
                  <a:cubicBezTo>
                    <a:pt x="4" y="145"/>
                    <a:pt x="3" y="144"/>
                    <a:pt x="3" y="144"/>
                  </a:cubicBezTo>
                  <a:cubicBezTo>
                    <a:pt x="3" y="143"/>
                    <a:pt x="3" y="143"/>
                    <a:pt x="4" y="142"/>
                  </a:cubicBezTo>
                  <a:cubicBezTo>
                    <a:pt x="4" y="142"/>
                    <a:pt x="6" y="141"/>
                    <a:pt x="6" y="141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6" y="142"/>
                    <a:pt x="6" y="143"/>
                    <a:pt x="7" y="142"/>
                  </a:cubicBezTo>
                  <a:cubicBezTo>
                    <a:pt x="7" y="142"/>
                    <a:pt x="8" y="140"/>
                    <a:pt x="8" y="140"/>
                  </a:cubicBezTo>
                  <a:cubicBezTo>
                    <a:pt x="8" y="140"/>
                    <a:pt x="7" y="140"/>
                    <a:pt x="8" y="139"/>
                  </a:cubicBezTo>
                  <a:cubicBezTo>
                    <a:pt x="9" y="139"/>
                    <a:pt x="9" y="139"/>
                    <a:pt x="10" y="139"/>
                  </a:cubicBezTo>
                  <a:cubicBezTo>
                    <a:pt x="10" y="139"/>
                    <a:pt x="12" y="139"/>
                    <a:pt x="13" y="139"/>
                  </a:cubicBezTo>
                  <a:cubicBezTo>
                    <a:pt x="13" y="138"/>
                    <a:pt x="15" y="138"/>
                    <a:pt x="15" y="138"/>
                  </a:cubicBezTo>
                  <a:cubicBezTo>
                    <a:pt x="15" y="138"/>
                    <a:pt x="16" y="139"/>
                    <a:pt x="15" y="140"/>
                  </a:cubicBezTo>
                  <a:cubicBezTo>
                    <a:pt x="15" y="140"/>
                    <a:pt x="14" y="140"/>
                    <a:pt x="15" y="141"/>
                  </a:cubicBezTo>
                  <a:cubicBezTo>
                    <a:pt x="16" y="141"/>
                    <a:pt x="17" y="141"/>
                    <a:pt x="17" y="141"/>
                  </a:cubicBezTo>
                  <a:cubicBezTo>
                    <a:pt x="17" y="141"/>
                    <a:pt x="18" y="140"/>
                    <a:pt x="18" y="140"/>
                  </a:cubicBezTo>
                  <a:cubicBezTo>
                    <a:pt x="19" y="140"/>
                    <a:pt x="18" y="139"/>
                    <a:pt x="19" y="139"/>
                  </a:cubicBezTo>
                  <a:cubicBezTo>
                    <a:pt x="20" y="140"/>
                    <a:pt x="20" y="141"/>
                    <a:pt x="20" y="141"/>
                  </a:cubicBezTo>
                  <a:cubicBezTo>
                    <a:pt x="20" y="141"/>
                    <a:pt x="20" y="141"/>
                    <a:pt x="20" y="142"/>
                  </a:cubicBezTo>
                  <a:cubicBezTo>
                    <a:pt x="21" y="142"/>
                    <a:pt x="22" y="142"/>
                    <a:pt x="22" y="143"/>
                  </a:cubicBezTo>
                  <a:cubicBezTo>
                    <a:pt x="22" y="143"/>
                    <a:pt x="21" y="143"/>
                    <a:pt x="23" y="144"/>
                  </a:cubicBezTo>
                  <a:cubicBezTo>
                    <a:pt x="24" y="144"/>
                    <a:pt x="25" y="144"/>
                    <a:pt x="25" y="144"/>
                  </a:cubicBezTo>
                  <a:cubicBezTo>
                    <a:pt x="25" y="144"/>
                    <a:pt x="26" y="144"/>
                    <a:pt x="26" y="143"/>
                  </a:cubicBezTo>
                  <a:cubicBezTo>
                    <a:pt x="25" y="142"/>
                    <a:pt x="25" y="141"/>
                    <a:pt x="25" y="141"/>
                  </a:cubicBezTo>
                  <a:cubicBezTo>
                    <a:pt x="25" y="141"/>
                    <a:pt x="26" y="140"/>
                    <a:pt x="26" y="140"/>
                  </a:cubicBezTo>
                  <a:cubicBezTo>
                    <a:pt x="26" y="139"/>
                    <a:pt x="26" y="137"/>
                    <a:pt x="26" y="137"/>
                  </a:cubicBezTo>
                  <a:cubicBezTo>
                    <a:pt x="26" y="137"/>
                    <a:pt x="27" y="136"/>
                    <a:pt x="26" y="136"/>
                  </a:cubicBezTo>
                  <a:cubicBezTo>
                    <a:pt x="25" y="136"/>
                    <a:pt x="25" y="135"/>
                    <a:pt x="25" y="135"/>
                  </a:cubicBezTo>
                  <a:cubicBezTo>
                    <a:pt x="24" y="135"/>
                    <a:pt x="24" y="134"/>
                    <a:pt x="24" y="134"/>
                  </a:cubicBezTo>
                  <a:cubicBezTo>
                    <a:pt x="27" y="134"/>
                    <a:pt x="27" y="134"/>
                    <a:pt x="27" y="134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31" y="133"/>
                    <a:pt x="31" y="133"/>
                    <a:pt x="31" y="133"/>
                  </a:cubicBezTo>
                  <a:cubicBezTo>
                    <a:pt x="31" y="133"/>
                    <a:pt x="32" y="134"/>
                    <a:pt x="32" y="133"/>
                  </a:cubicBezTo>
                  <a:cubicBezTo>
                    <a:pt x="32" y="133"/>
                    <a:pt x="33" y="132"/>
                    <a:pt x="33" y="132"/>
                  </a:cubicBezTo>
                  <a:cubicBezTo>
                    <a:pt x="35" y="132"/>
                    <a:pt x="35" y="132"/>
                    <a:pt x="35" y="132"/>
                  </a:cubicBezTo>
                  <a:cubicBezTo>
                    <a:pt x="35" y="132"/>
                    <a:pt x="34" y="131"/>
                    <a:pt x="34" y="131"/>
                  </a:cubicBezTo>
                  <a:cubicBezTo>
                    <a:pt x="35" y="131"/>
                    <a:pt x="35" y="129"/>
                    <a:pt x="35" y="129"/>
                  </a:cubicBezTo>
                  <a:cubicBezTo>
                    <a:pt x="35" y="129"/>
                    <a:pt x="36" y="128"/>
                    <a:pt x="37" y="129"/>
                  </a:cubicBezTo>
                  <a:cubicBezTo>
                    <a:pt x="37" y="129"/>
                    <a:pt x="39" y="129"/>
                    <a:pt x="40" y="130"/>
                  </a:cubicBezTo>
                  <a:cubicBezTo>
                    <a:pt x="40" y="130"/>
                    <a:pt x="41" y="130"/>
                    <a:pt x="41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0"/>
                    <a:pt x="45" y="131"/>
                    <a:pt x="45" y="131"/>
                  </a:cubicBezTo>
                  <a:cubicBezTo>
                    <a:pt x="45" y="131"/>
                    <a:pt x="47" y="132"/>
                    <a:pt x="48" y="132"/>
                  </a:cubicBezTo>
                  <a:cubicBezTo>
                    <a:pt x="48" y="132"/>
                    <a:pt x="49" y="131"/>
                    <a:pt x="49" y="131"/>
                  </a:cubicBezTo>
                  <a:cubicBezTo>
                    <a:pt x="49" y="131"/>
                    <a:pt x="49" y="130"/>
                    <a:pt x="50" y="131"/>
                  </a:cubicBezTo>
                  <a:cubicBezTo>
                    <a:pt x="51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4" y="130"/>
                  </a:cubicBezTo>
                  <a:cubicBezTo>
                    <a:pt x="55" y="131"/>
                    <a:pt x="56" y="131"/>
                    <a:pt x="56" y="131"/>
                  </a:cubicBezTo>
                  <a:cubicBezTo>
                    <a:pt x="57" y="131"/>
                    <a:pt x="59" y="130"/>
                    <a:pt x="59" y="130"/>
                  </a:cubicBezTo>
                  <a:cubicBezTo>
                    <a:pt x="59" y="130"/>
                    <a:pt x="58" y="129"/>
                    <a:pt x="59" y="130"/>
                  </a:cubicBezTo>
                  <a:cubicBezTo>
                    <a:pt x="60" y="130"/>
                    <a:pt x="61" y="129"/>
                    <a:pt x="61" y="129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9" y="128"/>
                    <a:pt x="60" y="126"/>
                    <a:pt x="60" y="126"/>
                  </a:cubicBezTo>
                  <a:cubicBezTo>
                    <a:pt x="60" y="126"/>
                    <a:pt x="59" y="125"/>
                    <a:pt x="59" y="125"/>
                  </a:cubicBezTo>
                  <a:cubicBezTo>
                    <a:pt x="59" y="125"/>
                    <a:pt x="58" y="125"/>
                    <a:pt x="58" y="126"/>
                  </a:cubicBezTo>
                  <a:cubicBezTo>
                    <a:pt x="58" y="127"/>
                    <a:pt x="57" y="128"/>
                    <a:pt x="56" y="128"/>
                  </a:cubicBezTo>
                  <a:cubicBezTo>
                    <a:pt x="56" y="128"/>
                    <a:pt x="55" y="129"/>
                    <a:pt x="54" y="129"/>
                  </a:cubicBezTo>
                  <a:cubicBezTo>
                    <a:pt x="54" y="129"/>
                    <a:pt x="53" y="130"/>
                    <a:pt x="53" y="130"/>
                  </a:cubicBezTo>
                  <a:cubicBezTo>
                    <a:pt x="53" y="130"/>
                    <a:pt x="53" y="131"/>
                    <a:pt x="51" y="130"/>
                  </a:cubicBezTo>
                  <a:cubicBezTo>
                    <a:pt x="50" y="129"/>
                    <a:pt x="49" y="129"/>
                    <a:pt x="49" y="129"/>
                  </a:cubicBezTo>
                  <a:cubicBezTo>
                    <a:pt x="49" y="129"/>
                    <a:pt x="49" y="128"/>
                    <a:pt x="48" y="129"/>
                  </a:cubicBezTo>
                  <a:cubicBezTo>
                    <a:pt x="46" y="129"/>
                    <a:pt x="47" y="130"/>
                    <a:pt x="46" y="129"/>
                  </a:cubicBezTo>
                  <a:cubicBezTo>
                    <a:pt x="45" y="129"/>
                    <a:pt x="42" y="129"/>
                    <a:pt x="42" y="128"/>
                  </a:cubicBezTo>
                  <a:cubicBezTo>
                    <a:pt x="42" y="128"/>
                    <a:pt x="41" y="127"/>
                    <a:pt x="41" y="127"/>
                  </a:cubicBezTo>
                  <a:cubicBezTo>
                    <a:pt x="41" y="127"/>
                    <a:pt x="41" y="125"/>
                    <a:pt x="41" y="125"/>
                  </a:cubicBezTo>
                  <a:cubicBezTo>
                    <a:pt x="40" y="126"/>
                    <a:pt x="39" y="127"/>
                    <a:pt x="38" y="127"/>
                  </a:cubicBezTo>
                  <a:cubicBezTo>
                    <a:pt x="38" y="127"/>
                    <a:pt x="36" y="127"/>
                    <a:pt x="35" y="127"/>
                  </a:cubicBezTo>
                  <a:cubicBezTo>
                    <a:pt x="35" y="127"/>
                    <a:pt x="35" y="127"/>
                    <a:pt x="34" y="127"/>
                  </a:cubicBezTo>
                  <a:cubicBezTo>
                    <a:pt x="33" y="127"/>
                    <a:pt x="32" y="128"/>
                    <a:pt x="31" y="128"/>
                  </a:cubicBezTo>
                  <a:cubicBezTo>
                    <a:pt x="30" y="128"/>
                    <a:pt x="30" y="127"/>
                    <a:pt x="29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5"/>
                    <a:pt x="30" y="125"/>
                  </a:cubicBezTo>
                  <a:cubicBezTo>
                    <a:pt x="31" y="124"/>
                    <a:pt x="30" y="124"/>
                    <a:pt x="32" y="124"/>
                  </a:cubicBezTo>
                  <a:cubicBezTo>
                    <a:pt x="34" y="124"/>
                    <a:pt x="35" y="124"/>
                    <a:pt x="36" y="123"/>
                  </a:cubicBezTo>
                  <a:cubicBezTo>
                    <a:pt x="37" y="122"/>
                    <a:pt x="37" y="121"/>
                    <a:pt x="38" y="121"/>
                  </a:cubicBezTo>
                  <a:cubicBezTo>
                    <a:pt x="39" y="120"/>
                    <a:pt x="39" y="119"/>
                    <a:pt x="40" y="120"/>
                  </a:cubicBezTo>
                  <a:cubicBezTo>
                    <a:pt x="42" y="120"/>
                    <a:pt x="44" y="120"/>
                    <a:pt x="44" y="120"/>
                  </a:cubicBezTo>
                  <a:cubicBezTo>
                    <a:pt x="44" y="120"/>
                    <a:pt x="44" y="119"/>
                    <a:pt x="44" y="118"/>
                  </a:cubicBezTo>
                  <a:cubicBezTo>
                    <a:pt x="44" y="118"/>
                    <a:pt x="44" y="118"/>
                    <a:pt x="44" y="117"/>
                  </a:cubicBezTo>
                  <a:cubicBezTo>
                    <a:pt x="45" y="117"/>
                    <a:pt x="45" y="116"/>
                    <a:pt x="45" y="116"/>
                  </a:cubicBezTo>
                  <a:cubicBezTo>
                    <a:pt x="46" y="116"/>
                    <a:pt x="46" y="115"/>
                    <a:pt x="47" y="115"/>
                  </a:cubicBezTo>
                  <a:cubicBezTo>
                    <a:pt x="47" y="114"/>
                    <a:pt x="48" y="114"/>
                    <a:pt x="48" y="113"/>
                  </a:cubicBezTo>
                  <a:cubicBezTo>
                    <a:pt x="49" y="113"/>
                    <a:pt x="49" y="112"/>
                    <a:pt x="49" y="112"/>
                  </a:cubicBezTo>
                  <a:cubicBezTo>
                    <a:pt x="49" y="112"/>
                    <a:pt x="46" y="111"/>
                    <a:pt x="46" y="111"/>
                  </a:cubicBezTo>
                  <a:cubicBezTo>
                    <a:pt x="47" y="110"/>
                    <a:pt x="47" y="110"/>
                    <a:pt x="47" y="110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51" y="107"/>
                    <a:pt x="52" y="105"/>
                    <a:pt x="52" y="105"/>
                  </a:cubicBezTo>
                  <a:cubicBezTo>
                    <a:pt x="53" y="105"/>
                    <a:pt x="54" y="104"/>
                    <a:pt x="54" y="104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2"/>
                    <a:pt x="55" y="101"/>
                    <a:pt x="56" y="102"/>
                  </a:cubicBezTo>
                  <a:cubicBezTo>
                    <a:pt x="57" y="102"/>
                    <a:pt x="57" y="103"/>
                    <a:pt x="58" y="103"/>
                  </a:cubicBezTo>
                  <a:cubicBezTo>
                    <a:pt x="59" y="104"/>
                    <a:pt x="62" y="104"/>
                    <a:pt x="62" y="104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65" y="104"/>
                    <a:pt x="65" y="104"/>
                    <a:pt x="65" y="104"/>
                  </a:cubicBezTo>
                  <a:cubicBezTo>
                    <a:pt x="67" y="103"/>
                    <a:pt x="67" y="103"/>
                    <a:pt x="67" y="103"/>
                  </a:cubicBezTo>
                  <a:cubicBezTo>
                    <a:pt x="66" y="101"/>
                    <a:pt x="66" y="101"/>
                    <a:pt x="66" y="101"/>
                  </a:cubicBezTo>
                  <a:cubicBezTo>
                    <a:pt x="66" y="101"/>
                    <a:pt x="68" y="101"/>
                    <a:pt x="68" y="101"/>
                  </a:cubicBezTo>
                  <a:cubicBezTo>
                    <a:pt x="67" y="101"/>
                    <a:pt x="65" y="99"/>
                    <a:pt x="65" y="99"/>
                  </a:cubicBezTo>
                  <a:cubicBezTo>
                    <a:pt x="66" y="97"/>
                    <a:pt x="66" y="97"/>
                    <a:pt x="66" y="97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64" y="97"/>
                    <a:pt x="60" y="97"/>
                    <a:pt x="59" y="97"/>
                  </a:cubicBezTo>
                  <a:cubicBezTo>
                    <a:pt x="58" y="96"/>
                    <a:pt x="58" y="96"/>
                    <a:pt x="57" y="96"/>
                  </a:cubicBezTo>
                  <a:cubicBezTo>
                    <a:pt x="56" y="96"/>
                    <a:pt x="55" y="96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ubicBezTo>
                    <a:pt x="51" y="96"/>
                    <a:pt x="50" y="96"/>
                    <a:pt x="49" y="96"/>
                  </a:cubicBezTo>
                  <a:cubicBezTo>
                    <a:pt x="49" y="95"/>
                    <a:pt x="50" y="94"/>
                    <a:pt x="49" y="94"/>
                  </a:cubicBezTo>
                  <a:cubicBezTo>
                    <a:pt x="48" y="94"/>
                    <a:pt x="47" y="92"/>
                    <a:pt x="46" y="93"/>
                  </a:cubicBezTo>
                  <a:cubicBezTo>
                    <a:pt x="46" y="93"/>
                    <a:pt x="46" y="93"/>
                    <a:pt x="45" y="93"/>
                  </a:cubicBezTo>
                  <a:cubicBezTo>
                    <a:pt x="45" y="94"/>
                    <a:pt x="44" y="94"/>
                    <a:pt x="44" y="94"/>
                  </a:cubicBezTo>
                  <a:cubicBezTo>
                    <a:pt x="43" y="93"/>
                    <a:pt x="43" y="94"/>
                    <a:pt x="44" y="93"/>
                  </a:cubicBezTo>
                  <a:cubicBezTo>
                    <a:pt x="44" y="92"/>
                    <a:pt x="43" y="90"/>
                    <a:pt x="44" y="90"/>
                  </a:cubicBezTo>
                  <a:cubicBezTo>
                    <a:pt x="45" y="91"/>
                    <a:pt x="45" y="91"/>
                    <a:pt x="46" y="91"/>
                  </a:cubicBezTo>
                  <a:cubicBezTo>
                    <a:pt x="46" y="91"/>
                    <a:pt x="47" y="91"/>
                    <a:pt x="47" y="91"/>
                  </a:cubicBezTo>
                  <a:cubicBezTo>
                    <a:pt x="47" y="90"/>
                    <a:pt x="48" y="88"/>
                    <a:pt x="48" y="88"/>
                  </a:cubicBezTo>
                  <a:cubicBezTo>
                    <a:pt x="48" y="88"/>
                    <a:pt x="51" y="89"/>
                    <a:pt x="50" y="88"/>
                  </a:cubicBezTo>
                  <a:cubicBezTo>
                    <a:pt x="49" y="87"/>
                    <a:pt x="47" y="86"/>
                    <a:pt x="47" y="86"/>
                  </a:cubicBezTo>
                  <a:cubicBezTo>
                    <a:pt x="47" y="86"/>
                    <a:pt x="46" y="86"/>
                    <a:pt x="46" y="87"/>
                  </a:cubicBezTo>
                  <a:cubicBezTo>
                    <a:pt x="45" y="88"/>
                    <a:pt x="46" y="88"/>
                    <a:pt x="45" y="89"/>
                  </a:cubicBezTo>
                  <a:cubicBezTo>
                    <a:pt x="44" y="89"/>
                    <a:pt x="44" y="89"/>
                    <a:pt x="43" y="89"/>
                  </a:cubicBezTo>
                  <a:cubicBezTo>
                    <a:pt x="43" y="89"/>
                    <a:pt x="43" y="89"/>
                    <a:pt x="42" y="89"/>
                  </a:cubicBezTo>
                  <a:cubicBezTo>
                    <a:pt x="42" y="89"/>
                    <a:pt x="40" y="89"/>
                    <a:pt x="40" y="88"/>
                  </a:cubicBezTo>
                  <a:cubicBezTo>
                    <a:pt x="40" y="88"/>
                    <a:pt x="40" y="88"/>
                    <a:pt x="40" y="87"/>
                  </a:cubicBezTo>
                  <a:cubicBezTo>
                    <a:pt x="40" y="86"/>
                    <a:pt x="40" y="85"/>
                    <a:pt x="42" y="85"/>
                  </a:cubicBezTo>
                  <a:cubicBezTo>
                    <a:pt x="43" y="85"/>
                    <a:pt x="43" y="86"/>
                    <a:pt x="43" y="85"/>
                  </a:cubicBezTo>
                  <a:cubicBezTo>
                    <a:pt x="43" y="85"/>
                    <a:pt x="43" y="84"/>
                    <a:pt x="42" y="84"/>
                  </a:cubicBezTo>
                  <a:cubicBezTo>
                    <a:pt x="42" y="83"/>
                    <a:pt x="42" y="83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9" y="84"/>
                    <a:pt x="37" y="84"/>
                  </a:cubicBezTo>
                  <a:cubicBezTo>
                    <a:pt x="36" y="83"/>
                    <a:pt x="37" y="83"/>
                    <a:pt x="36" y="82"/>
                  </a:cubicBezTo>
                  <a:cubicBezTo>
                    <a:pt x="36" y="81"/>
                    <a:pt x="36" y="81"/>
                    <a:pt x="35" y="81"/>
                  </a:cubicBezTo>
                  <a:cubicBezTo>
                    <a:pt x="35" y="81"/>
                    <a:pt x="35" y="81"/>
                    <a:pt x="34" y="81"/>
                  </a:cubicBezTo>
                  <a:cubicBezTo>
                    <a:pt x="33" y="80"/>
                    <a:pt x="32" y="80"/>
                    <a:pt x="32" y="79"/>
                  </a:cubicBezTo>
                  <a:cubicBezTo>
                    <a:pt x="32" y="78"/>
                    <a:pt x="32" y="77"/>
                    <a:pt x="33" y="78"/>
                  </a:cubicBezTo>
                  <a:cubicBezTo>
                    <a:pt x="34" y="78"/>
                    <a:pt x="33" y="77"/>
                    <a:pt x="34" y="78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6" y="79"/>
                    <a:pt x="37" y="79"/>
                    <a:pt x="36" y="78"/>
                  </a:cubicBezTo>
                  <a:cubicBezTo>
                    <a:pt x="36" y="77"/>
                    <a:pt x="35" y="76"/>
                    <a:pt x="35" y="76"/>
                  </a:cubicBezTo>
                  <a:cubicBezTo>
                    <a:pt x="35" y="76"/>
                    <a:pt x="34" y="76"/>
                    <a:pt x="34" y="75"/>
                  </a:cubicBezTo>
                  <a:cubicBezTo>
                    <a:pt x="34" y="74"/>
                    <a:pt x="34" y="74"/>
                    <a:pt x="33" y="73"/>
                  </a:cubicBezTo>
                  <a:cubicBezTo>
                    <a:pt x="33" y="73"/>
                    <a:pt x="34" y="73"/>
                    <a:pt x="34" y="73"/>
                  </a:cubicBezTo>
                  <a:cubicBezTo>
                    <a:pt x="35" y="73"/>
                    <a:pt x="34" y="73"/>
                    <a:pt x="35" y="73"/>
                  </a:cubicBezTo>
                  <a:cubicBezTo>
                    <a:pt x="37" y="73"/>
                    <a:pt x="36" y="73"/>
                    <a:pt x="37" y="73"/>
                  </a:cubicBezTo>
                  <a:cubicBezTo>
                    <a:pt x="37" y="73"/>
                    <a:pt x="38" y="73"/>
                    <a:pt x="38" y="73"/>
                  </a:cubicBezTo>
                  <a:cubicBezTo>
                    <a:pt x="38" y="74"/>
                    <a:pt x="39" y="72"/>
                    <a:pt x="39" y="72"/>
                  </a:cubicBezTo>
                  <a:cubicBezTo>
                    <a:pt x="39" y="72"/>
                    <a:pt x="38" y="71"/>
                    <a:pt x="39" y="71"/>
                  </a:cubicBezTo>
                  <a:cubicBezTo>
                    <a:pt x="40" y="71"/>
                    <a:pt x="40" y="72"/>
                    <a:pt x="41" y="72"/>
                  </a:cubicBezTo>
                  <a:cubicBezTo>
                    <a:pt x="43" y="72"/>
                    <a:pt x="43" y="73"/>
                    <a:pt x="44" y="73"/>
                  </a:cubicBezTo>
                  <a:cubicBezTo>
                    <a:pt x="44" y="72"/>
                    <a:pt x="45" y="73"/>
                    <a:pt x="45" y="72"/>
                  </a:cubicBezTo>
                  <a:cubicBezTo>
                    <a:pt x="44" y="71"/>
                    <a:pt x="44" y="72"/>
                    <a:pt x="44" y="71"/>
                  </a:cubicBezTo>
                  <a:cubicBezTo>
                    <a:pt x="43" y="70"/>
                    <a:pt x="43" y="71"/>
                    <a:pt x="43" y="69"/>
                  </a:cubicBezTo>
                  <a:cubicBezTo>
                    <a:pt x="44" y="68"/>
                    <a:pt x="44" y="67"/>
                    <a:pt x="44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6" y="64"/>
                    <a:pt x="46" y="64"/>
                    <a:pt x="46" y="64"/>
                  </a:cubicBezTo>
                  <a:cubicBezTo>
                    <a:pt x="46" y="64"/>
                    <a:pt x="47" y="64"/>
                    <a:pt x="48" y="64"/>
                  </a:cubicBezTo>
                  <a:cubicBezTo>
                    <a:pt x="50" y="64"/>
                    <a:pt x="51" y="65"/>
                    <a:pt x="52" y="65"/>
                  </a:cubicBezTo>
                  <a:cubicBezTo>
                    <a:pt x="54" y="65"/>
                    <a:pt x="55" y="65"/>
                    <a:pt x="55" y="65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4" y="64"/>
                    <a:pt x="54" y="64"/>
                    <a:pt x="54" y="63"/>
                  </a:cubicBezTo>
                  <a:cubicBezTo>
                    <a:pt x="55" y="63"/>
                    <a:pt x="55" y="63"/>
                    <a:pt x="56" y="63"/>
                  </a:cubicBezTo>
                  <a:cubicBezTo>
                    <a:pt x="56" y="63"/>
                    <a:pt x="57" y="61"/>
                    <a:pt x="57" y="61"/>
                  </a:cubicBezTo>
                  <a:cubicBezTo>
                    <a:pt x="56" y="60"/>
                    <a:pt x="56" y="60"/>
                    <a:pt x="55" y="59"/>
                  </a:cubicBezTo>
                  <a:cubicBezTo>
                    <a:pt x="53" y="59"/>
                    <a:pt x="50" y="59"/>
                    <a:pt x="50" y="59"/>
                  </a:cubicBezTo>
                  <a:cubicBezTo>
                    <a:pt x="50" y="59"/>
                    <a:pt x="49" y="59"/>
                    <a:pt x="48" y="59"/>
                  </a:cubicBezTo>
                  <a:cubicBezTo>
                    <a:pt x="47" y="59"/>
                    <a:pt x="45" y="59"/>
                    <a:pt x="45" y="58"/>
                  </a:cubicBezTo>
                  <a:cubicBezTo>
                    <a:pt x="44" y="58"/>
                    <a:pt x="44" y="58"/>
                    <a:pt x="44" y="56"/>
                  </a:cubicBezTo>
                  <a:cubicBezTo>
                    <a:pt x="44" y="55"/>
                    <a:pt x="43" y="55"/>
                    <a:pt x="43" y="55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3"/>
                    <a:pt x="43" y="52"/>
                    <a:pt x="43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1" y="52"/>
                    <a:pt x="42" y="52"/>
                    <a:pt x="40" y="51"/>
                  </a:cubicBezTo>
                  <a:cubicBezTo>
                    <a:pt x="38" y="51"/>
                    <a:pt x="37" y="50"/>
                    <a:pt x="37" y="50"/>
                  </a:cubicBezTo>
                  <a:cubicBezTo>
                    <a:pt x="37" y="49"/>
                    <a:pt x="37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50"/>
                    <a:pt x="45" y="49"/>
                    <a:pt x="45" y="49"/>
                  </a:cubicBezTo>
                  <a:cubicBezTo>
                    <a:pt x="45" y="49"/>
                    <a:pt x="44" y="49"/>
                    <a:pt x="46" y="50"/>
                  </a:cubicBezTo>
                  <a:cubicBezTo>
                    <a:pt x="48" y="51"/>
                    <a:pt x="47" y="51"/>
                    <a:pt x="48" y="51"/>
                  </a:cubicBezTo>
                  <a:cubicBezTo>
                    <a:pt x="49" y="51"/>
                    <a:pt x="50" y="50"/>
                    <a:pt x="49" y="50"/>
                  </a:cubicBezTo>
                  <a:cubicBezTo>
                    <a:pt x="49" y="49"/>
                    <a:pt x="50" y="49"/>
                    <a:pt x="49" y="49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8" y="48"/>
                    <a:pt x="48" y="48"/>
                    <a:pt x="48" y="47"/>
                  </a:cubicBezTo>
                  <a:cubicBezTo>
                    <a:pt x="48" y="46"/>
                    <a:pt x="49" y="45"/>
                    <a:pt x="49" y="45"/>
                  </a:cubicBezTo>
                  <a:cubicBezTo>
                    <a:pt x="50" y="45"/>
                    <a:pt x="50" y="45"/>
                    <a:pt x="50" y="44"/>
                  </a:cubicBezTo>
                  <a:cubicBezTo>
                    <a:pt x="50" y="44"/>
                    <a:pt x="50" y="43"/>
                    <a:pt x="50" y="43"/>
                  </a:cubicBezTo>
                  <a:cubicBezTo>
                    <a:pt x="50" y="42"/>
                    <a:pt x="51" y="41"/>
                    <a:pt x="51" y="41"/>
                  </a:cubicBezTo>
                  <a:cubicBezTo>
                    <a:pt x="51" y="41"/>
                    <a:pt x="50" y="40"/>
                    <a:pt x="50" y="40"/>
                  </a:cubicBezTo>
                  <a:cubicBezTo>
                    <a:pt x="50" y="40"/>
                    <a:pt x="48" y="40"/>
                    <a:pt x="48" y="41"/>
                  </a:cubicBezTo>
                  <a:cubicBezTo>
                    <a:pt x="48" y="41"/>
                    <a:pt x="48" y="41"/>
                    <a:pt x="48" y="42"/>
                  </a:cubicBezTo>
                  <a:cubicBezTo>
                    <a:pt x="47" y="42"/>
                    <a:pt x="47" y="42"/>
                    <a:pt x="46" y="42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6" y="44"/>
                    <a:pt x="45" y="45"/>
                    <a:pt x="45" y="45"/>
                  </a:cubicBezTo>
                  <a:cubicBezTo>
                    <a:pt x="45" y="45"/>
                    <a:pt x="44" y="43"/>
                    <a:pt x="44" y="42"/>
                  </a:cubicBezTo>
                  <a:cubicBezTo>
                    <a:pt x="44" y="42"/>
                    <a:pt x="45" y="41"/>
                    <a:pt x="46" y="41"/>
                  </a:cubicBezTo>
                  <a:cubicBezTo>
                    <a:pt x="47" y="41"/>
                    <a:pt x="47" y="41"/>
                    <a:pt x="47" y="40"/>
                  </a:cubicBezTo>
                  <a:cubicBezTo>
                    <a:pt x="47" y="40"/>
                    <a:pt x="47" y="40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7"/>
                    <a:pt x="49" y="36"/>
                    <a:pt x="50" y="36"/>
                  </a:cubicBezTo>
                  <a:cubicBezTo>
                    <a:pt x="50" y="36"/>
                    <a:pt x="49" y="34"/>
                    <a:pt x="51" y="36"/>
                  </a:cubicBezTo>
                  <a:cubicBezTo>
                    <a:pt x="52" y="37"/>
                    <a:pt x="52" y="37"/>
                    <a:pt x="53" y="38"/>
                  </a:cubicBezTo>
                  <a:cubicBezTo>
                    <a:pt x="54" y="38"/>
                    <a:pt x="56" y="39"/>
                    <a:pt x="56" y="38"/>
                  </a:cubicBezTo>
                  <a:cubicBezTo>
                    <a:pt x="56" y="38"/>
                    <a:pt x="56" y="37"/>
                    <a:pt x="56" y="36"/>
                  </a:cubicBezTo>
                  <a:cubicBezTo>
                    <a:pt x="56" y="36"/>
                    <a:pt x="55" y="36"/>
                    <a:pt x="56" y="35"/>
                  </a:cubicBezTo>
                  <a:cubicBezTo>
                    <a:pt x="56" y="35"/>
                    <a:pt x="56" y="35"/>
                    <a:pt x="57" y="35"/>
                  </a:cubicBezTo>
                  <a:cubicBezTo>
                    <a:pt x="59" y="36"/>
                    <a:pt x="58" y="36"/>
                    <a:pt x="59" y="37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3" y="38"/>
                  </a:cubicBezTo>
                  <a:cubicBezTo>
                    <a:pt x="64" y="38"/>
                    <a:pt x="63" y="37"/>
                    <a:pt x="65" y="39"/>
                  </a:cubicBezTo>
                  <a:cubicBezTo>
                    <a:pt x="66" y="40"/>
                    <a:pt x="66" y="40"/>
                    <a:pt x="67" y="40"/>
                  </a:cubicBezTo>
                  <a:cubicBezTo>
                    <a:pt x="68" y="41"/>
                    <a:pt x="70" y="40"/>
                    <a:pt x="70" y="40"/>
                  </a:cubicBezTo>
                  <a:cubicBezTo>
                    <a:pt x="70" y="40"/>
                    <a:pt x="70" y="39"/>
                    <a:pt x="71" y="41"/>
                  </a:cubicBezTo>
                  <a:cubicBezTo>
                    <a:pt x="72" y="43"/>
                    <a:pt x="73" y="43"/>
                    <a:pt x="73" y="43"/>
                  </a:cubicBezTo>
                  <a:cubicBezTo>
                    <a:pt x="73" y="44"/>
                    <a:pt x="74" y="45"/>
                    <a:pt x="74" y="45"/>
                  </a:cubicBezTo>
                  <a:cubicBezTo>
                    <a:pt x="74" y="45"/>
                    <a:pt x="74" y="45"/>
                    <a:pt x="74" y="46"/>
                  </a:cubicBezTo>
                  <a:cubicBezTo>
                    <a:pt x="74" y="46"/>
                    <a:pt x="74" y="47"/>
                    <a:pt x="75" y="47"/>
                  </a:cubicBezTo>
                  <a:cubicBezTo>
                    <a:pt x="75" y="47"/>
                    <a:pt x="76" y="47"/>
                    <a:pt x="76" y="47"/>
                  </a:cubicBezTo>
                  <a:cubicBezTo>
                    <a:pt x="76" y="47"/>
                    <a:pt x="77" y="46"/>
                    <a:pt x="77" y="46"/>
                  </a:cubicBezTo>
                  <a:cubicBezTo>
                    <a:pt x="77" y="46"/>
                    <a:pt x="79" y="45"/>
                    <a:pt x="79" y="45"/>
                  </a:cubicBezTo>
                  <a:cubicBezTo>
                    <a:pt x="79" y="45"/>
                    <a:pt x="79" y="44"/>
                    <a:pt x="81" y="45"/>
                  </a:cubicBezTo>
                  <a:cubicBezTo>
                    <a:pt x="82" y="45"/>
                    <a:pt x="84" y="46"/>
                    <a:pt x="84" y="46"/>
                  </a:cubicBezTo>
                  <a:cubicBezTo>
                    <a:pt x="84" y="46"/>
                    <a:pt x="84" y="47"/>
                    <a:pt x="84" y="47"/>
                  </a:cubicBezTo>
                  <a:cubicBezTo>
                    <a:pt x="85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90" y="50"/>
                    <a:pt x="91" y="52"/>
                    <a:pt x="91" y="52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2" y="50"/>
                    <a:pt x="92" y="50"/>
                    <a:pt x="92" y="50"/>
                  </a:cubicBezTo>
                  <a:cubicBezTo>
                    <a:pt x="92" y="50"/>
                    <a:pt x="90" y="48"/>
                    <a:pt x="92" y="48"/>
                  </a:cubicBezTo>
                  <a:cubicBezTo>
                    <a:pt x="94" y="48"/>
                    <a:pt x="95" y="47"/>
                    <a:pt x="95" y="47"/>
                  </a:cubicBezTo>
                  <a:cubicBezTo>
                    <a:pt x="95" y="46"/>
                    <a:pt x="95" y="46"/>
                    <a:pt x="95" y="46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4"/>
                    <a:pt x="92" y="44"/>
                  </a:cubicBezTo>
                  <a:cubicBezTo>
                    <a:pt x="93" y="44"/>
                    <a:pt x="94" y="42"/>
                    <a:pt x="96" y="42"/>
                  </a:cubicBezTo>
                  <a:cubicBezTo>
                    <a:pt x="98" y="42"/>
                    <a:pt x="100" y="41"/>
                    <a:pt x="100" y="41"/>
                  </a:cubicBezTo>
                  <a:cubicBezTo>
                    <a:pt x="100" y="41"/>
                    <a:pt x="100" y="40"/>
                    <a:pt x="102" y="40"/>
                  </a:cubicBezTo>
                  <a:cubicBezTo>
                    <a:pt x="104" y="40"/>
                    <a:pt x="105" y="40"/>
                    <a:pt x="106" y="40"/>
                  </a:cubicBezTo>
                  <a:cubicBezTo>
                    <a:pt x="107" y="40"/>
                    <a:pt x="107" y="40"/>
                    <a:pt x="107" y="39"/>
                  </a:cubicBezTo>
                  <a:cubicBezTo>
                    <a:pt x="107" y="38"/>
                    <a:pt x="106" y="38"/>
                    <a:pt x="108" y="37"/>
                  </a:cubicBezTo>
                  <a:cubicBezTo>
                    <a:pt x="109" y="37"/>
                    <a:pt x="110" y="36"/>
                    <a:pt x="110" y="36"/>
                  </a:cubicBezTo>
                  <a:cubicBezTo>
                    <a:pt x="111" y="32"/>
                    <a:pt x="111" y="32"/>
                    <a:pt x="111" y="32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4"/>
                    <a:pt x="107" y="32"/>
                    <a:pt x="106" y="32"/>
                  </a:cubicBezTo>
                  <a:cubicBezTo>
                    <a:pt x="105" y="32"/>
                    <a:pt x="102" y="34"/>
                    <a:pt x="102" y="34"/>
                  </a:cubicBezTo>
                  <a:cubicBezTo>
                    <a:pt x="102" y="34"/>
                    <a:pt x="102" y="33"/>
                    <a:pt x="101" y="33"/>
                  </a:cubicBezTo>
                  <a:cubicBezTo>
                    <a:pt x="101" y="32"/>
                    <a:pt x="101" y="32"/>
                    <a:pt x="100" y="32"/>
                  </a:cubicBezTo>
                  <a:cubicBezTo>
                    <a:pt x="99" y="32"/>
                    <a:pt x="100" y="32"/>
                    <a:pt x="98" y="31"/>
                  </a:cubicBezTo>
                  <a:cubicBezTo>
                    <a:pt x="96" y="30"/>
                    <a:pt x="95" y="28"/>
                    <a:pt x="95" y="28"/>
                  </a:cubicBezTo>
                  <a:cubicBezTo>
                    <a:pt x="95" y="28"/>
                    <a:pt x="96" y="28"/>
                    <a:pt x="94" y="28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2" y="26"/>
                    <a:pt x="92" y="26"/>
                    <a:pt x="94" y="25"/>
                  </a:cubicBezTo>
                  <a:cubicBezTo>
                    <a:pt x="95" y="24"/>
                    <a:pt x="94" y="24"/>
                    <a:pt x="96" y="23"/>
                  </a:cubicBezTo>
                  <a:cubicBezTo>
                    <a:pt x="97" y="22"/>
                    <a:pt x="96" y="21"/>
                    <a:pt x="98" y="22"/>
                  </a:cubicBezTo>
                  <a:cubicBezTo>
                    <a:pt x="101" y="23"/>
                    <a:pt x="101" y="23"/>
                    <a:pt x="102" y="24"/>
                  </a:cubicBezTo>
                  <a:cubicBezTo>
                    <a:pt x="103" y="24"/>
                    <a:pt x="107" y="24"/>
                    <a:pt x="105" y="23"/>
                  </a:cubicBezTo>
                  <a:cubicBezTo>
                    <a:pt x="104" y="22"/>
                    <a:pt x="102" y="21"/>
                    <a:pt x="102" y="20"/>
                  </a:cubicBezTo>
                  <a:cubicBezTo>
                    <a:pt x="102" y="20"/>
                    <a:pt x="100" y="20"/>
                    <a:pt x="102" y="20"/>
                  </a:cubicBezTo>
                  <a:cubicBezTo>
                    <a:pt x="103" y="20"/>
                    <a:pt x="104" y="19"/>
                    <a:pt x="105" y="20"/>
                  </a:cubicBezTo>
                  <a:cubicBezTo>
                    <a:pt x="105" y="20"/>
                    <a:pt x="103" y="20"/>
                    <a:pt x="106" y="20"/>
                  </a:cubicBezTo>
                  <a:cubicBezTo>
                    <a:pt x="109" y="20"/>
                    <a:pt x="110" y="20"/>
                    <a:pt x="108" y="19"/>
                  </a:cubicBezTo>
                  <a:cubicBezTo>
                    <a:pt x="107" y="18"/>
                    <a:pt x="107" y="18"/>
                    <a:pt x="106" y="17"/>
                  </a:cubicBezTo>
                  <a:cubicBezTo>
                    <a:pt x="106" y="16"/>
                    <a:pt x="105" y="16"/>
                    <a:pt x="106" y="16"/>
                  </a:cubicBezTo>
                  <a:cubicBezTo>
                    <a:pt x="106" y="15"/>
                    <a:pt x="106" y="16"/>
                    <a:pt x="107" y="15"/>
                  </a:cubicBezTo>
                  <a:cubicBezTo>
                    <a:pt x="107" y="14"/>
                    <a:pt x="107" y="13"/>
                    <a:pt x="107" y="13"/>
                  </a:cubicBezTo>
                  <a:cubicBezTo>
                    <a:pt x="107" y="13"/>
                    <a:pt x="106" y="13"/>
                    <a:pt x="107" y="12"/>
                  </a:cubicBezTo>
                  <a:cubicBezTo>
                    <a:pt x="109" y="10"/>
                    <a:pt x="109" y="10"/>
                    <a:pt x="110" y="10"/>
                  </a:cubicBezTo>
                  <a:cubicBezTo>
                    <a:pt x="110" y="10"/>
                    <a:pt x="111" y="9"/>
                    <a:pt x="112" y="9"/>
                  </a:cubicBezTo>
                  <a:cubicBezTo>
                    <a:pt x="112" y="8"/>
                    <a:pt x="113" y="6"/>
                    <a:pt x="113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6"/>
                    <a:pt x="117" y="6"/>
                    <a:pt x="117" y="6"/>
                  </a:cubicBezTo>
                  <a:cubicBezTo>
                    <a:pt x="117" y="7"/>
                    <a:pt x="117" y="5"/>
                    <a:pt x="117" y="5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20" y="7"/>
                    <a:pt x="121" y="6"/>
                    <a:pt x="121" y="6"/>
                  </a:cubicBezTo>
                  <a:cubicBezTo>
                    <a:pt x="121" y="6"/>
                    <a:pt x="122" y="5"/>
                    <a:pt x="123" y="5"/>
                  </a:cubicBezTo>
                  <a:cubicBezTo>
                    <a:pt x="124" y="5"/>
                    <a:pt x="125" y="5"/>
                    <a:pt x="125" y="5"/>
                  </a:cubicBezTo>
                  <a:cubicBezTo>
                    <a:pt x="125" y="6"/>
                    <a:pt x="125" y="6"/>
                    <a:pt x="125" y="7"/>
                  </a:cubicBezTo>
                  <a:cubicBezTo>
                    <a:pt x="126" y="7"/>
                    <a:pt x="127" y="8"/>
                    <a:pt x="127" y="8"/>
                  </a:cubicBezTo>
                  <a:cubicBezTo>
                    <a:pt x="127" y="8"/>
                    <a:pt x="129" y="8"/>
                    <a:pt x="129" y="7"/>
                  </a:cubicBezTo>
                  <a:cubicBezTo>
                    <a:pt x="129" y="7"/>
                    <a:pt x="128" y="7"/>
                    <a:pt x="130" y="6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3" y="3"/>
                    <a:pt x="134" y="3"/>
                  </a:cubicBezTo>
                  <a:cubicBezTo>
                    <a:pt x="135" y="4"/>
                    <a:pt x="135" y="3"/>
                    <a:pt x="135" y="4"/>
                  </a:cubicBezTo>
                  <a:cubicBezTo>
                    <a:pt x="135" y="4"/>
                    <a:pt x="136" y="5"/>
                    <a:pt x="136" y="5"/>
                  </a:cubicBezTo>
                  <a:cubicBezTo>
                    <a:pt x="136" y="5"/>
                    <a:pt x="136" y="8"/>
                    <a:pt x="136" y="8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9"/>
                    <a:pt x="136" y="10"/>
                    <a:pt x="136" y="10"/>
                  </a:cubicBezTo>
                  <a:cubicBezTo>
                    <a:pt x="136" y="11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6" y="14"/>
                    <a:pt x="136" y="13"/>
                    <a:pt x="136" y="14"/>
                  </a:cubicBezTo>
                  <a:cubicBezTo>
                    <a:pt x="135" y="15"/>
                    <a:pt x="136" y="15"/>
                    <a:pt x="135" y="16"/>
                  </a:cubicBezTo>
                  <a:cubicBezTo>
                    <a:pt x="135" y="16"/>
                    <a:pt x="134" y="16"/>
                    <a:pt x="134" y="16"/>
                  </a:cubicBezTo>
                  <a:cubicBezTo>
                    <a:pt x="134" y="16"/>
                    <a:pt x="135" y="17"/>
                    <a:pt x="135" y="17"/>
                  </a:cubicBezTo>
                  <a:cubicBezTo>
                    <a:pt x="135" y="17"/>
                    <a:pt x="135" y="17"/>
                    <a:pt x="136" y="17"/>
                  </a:cubicBezTo>
                  <a:cubicBezTo>
                    <a:pt x="136" y="17"/>
                    <a:pt x="136" y="16"/>
                    <a:pt x="137" y="16"/>
                  </a:cubicBezTo>
                  <a:cubicBezTo>
                    <a:pt x="137" y="17"/>
                    <a:pt x="137" y="15"/>
                    <a:pt x="137" y="15"/>
                  </a:cubicBezTo>
                  <a:cubicBezTo>
                    <a:pt x="137" y="15"/>
                    <a:pt x="137" y="15"/>
                    <a:pt x="138" y="14"/>
                  </a:cubicBezTo>
                  <a:cubicBezTo>
                    <a:pt x="138" y="14"/>
                    <a:pt x="139" y="13"/>
                    <a:pt x="139" y="12"/>
                  </a:cubicBezTo>
                  <a:cubicBezTo>
                    <a:pt x="139" y="12"/>
                    <a:pt x="138" y="11"/>
                    <a:pt x="138" y="11"/>
                  </a:cubicBezTo>
                  <a:cubicBezTo>
                    <a:pt x="138" y="11"/>
                    <a:pt x="137" y="9"/>
                    <a:pt x="137" y="8"/>
                  </a:cubicBezTo>
                  <a:cubicBezTo>
                    <a:pt x="137" y="8"/>
                    <a:pt x="137" y="8"/>
                    <a:pt x="137" y="7"/>
                  </a:cubicBezTo>
                  <a:cubicBezTo>
                    <a:pt x="138" y="7"/>
                    <a:pt x="138" y="6"/>
                    <a:pt x="138" y="6"/>
                  </a:cubicBezTo>
                  <a:cubicBezTo>
                    <a:pt x="139" y="5"/>
                    <a:pt x="140" y="4"/>
                    <a:pt x="140" y="4"/>
                  </a:cubicBezTo>
                  <a:cubicBezTo>
                    <a:pt x="140" y="4"/>
                    <a:pt x="142" y="4"/>
                    <a:pt x="143" y="4"/>
                  </a:cubicBezTo>
                  <a:cubicBezTo>
                    <a:pt x="143" y="4"/>
                    <a:pt x="142" y="3"/>
                    <a:pt x="144" y="4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4" y="6"/>
                    <a:pt x="146" y="6"/>
                  </a:cubicBezTo>
                  <a:cubicBezTo>
                    <a:pt x="147" y="6"/>
                    <a:pt x="148" y="6"/>
                    <a:pt x="147" y="6"/>
                  </a:cubicBezTo>
                  <a:cubicBezTo>
                    <a:pt x="146" y="5"/>
                    <a:pt x="146" y="4"/>
                    <a:pt x="145" y="4"/>
                  </a:cubicBezTo>
                  <a:cubicBezTo>
                    <a:pt x="145" y="4"/>
                    <a:pt x="144" y="3"/>
                    <a:pt x="144" y="3"/>
                  </a:cubicBezTo>
                  <a:cubicBezTo>
                    <a:pt x="144" y="2"/>
                    <a:pt x="144" y="0"/>
                    <a:pt x="145" y="1"/>
                  </a:cubicBezTo>
                  <a:cubicBezTo>
                    <a:pt x="146" y="1"/>
                    <a:pt x="145" y="0"/>
                    <a:pt x="146" y="1"/>
                  </a:cubicBezTo>
                  <a:cubicBezTo>
                    <a:pt x="148" y="3"/>
                    <a:pt x="149" y="4"/>
                    <a:pt x="149" y="4"/>
                  </a:cubicBezTo>
                  <a:cubicBezTo>
                    <a:pt x="149" y="5"/>
                    <a:pt x="150" y="5"/>
                    <a:pt x="150" y="5"/>
                  </a:cubicBezTo>
                  <a:cubicBezTo>
                    <a:pt x="150" y="6"/>
                    <a:pt x="150" y="6"/>
                    <a:pt x="150" y="6"/>
                  </a:cubicBezTo>
                  <a:cubicBezTo>
                    <a:pt x="151" y="7"/>
                    <a:pt x="152" y="8"/>
                    <a:pt x="152" y="8"/>
                  </a:cubicBezTo>
                  <a:cubicBezTo>
                    <a:pt x="152" y="8"/>
                    <a:pt x="152" y="8"/>
                    <a:pt x="153" y="8"/>
                  </a:cubicBezTo>
                  <a:cubicBezTo>
                    <a:pt x="153" y="9"/>
                    <a:pt x="155" y="10"/>
                    <a:pt x="155" y="10"/>
                  </a:cubicBezTo>
                  <a:cubicBezTo>
                    <a:pt x="155" y="10"/>
                    <a:pt x="156" y="11"/>
                    <a:pt x="156" y="11"/>
                  </a:cubicBezTo>
                  <a:cubicBezTo>
                    <a:pt x="155" y="12"/>
                    <a:pt x="155" y="13"/>
                    <a:pt x="155" y="13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1" y="20"/>
                    <a:pt x="151" y="21"/>
                    <a:pt x="151" y="21"/>
                  </a:cubicBezTo>
                  <a:cubicBezTo>
                    <a:pt x="151" y="21"/>
                    <a:pt x="150" y="22"/>
                    <a:pt x="148" y="22"/>
                  </a:cubicBezTo>
                  <a:cubicBezTo>
                    <a:pt x="146" y="21"/>
                    <a:pt x="144" y="23"/>
                    <a:pt x="144" y="23"/>
                  </a:cubicBezTo>
                  <a:cubicBezTo>
                    <a:pt x="144" y="23"/>
                    <a:pt x="139" y="22"/>
                    <a:pt x="138" y="22"/>
                  </a:cubicBezTo>
                  <a:cubicBezTo>
                    <a:pt x="137" y="22"/>
                    <a:pt x="137" y="26"/>
                    <a:pt x="137" y="27"/>
                  </a:cubicBezTo>
                  <a:cubicBezTo>
                    <a:pt x="137" y="28"/>
                    <a:pt x="135" y="29"/>
                    <a:pt x="132" y="29"/>
                  </a:cubicBezTo>
                  <a:cubicBezTo>
                    <a:pt x="129" y="30"/>
                    <a:pt x="131" y="30"/>
                    <a:pt x="130" y="33"/>
                  </a:cubicBezTo>
                  <a:cubicBezTo>
                    <a:pt x="129" y="37"/>
                    <a:pt x="128" y="34"/>
                    <a:pt x="126" y="33"/>
                  </a:cubicBezTo>
                  <a:cubicBezTo>
                    <a:pt x="124" y="33"/>
                    <a:pt x="124" y="33"/>
                    <a:pt x="121" y="33"/>
                  </a:cubicBezTo>
                  <a:cubicBezTo>
                    <a:pt x="118" y="34"/>
                    <a:pt x="120" y="36"/>
                    <a:pt x="120" y="36"/>
                  </a:cubicBezTo>
                  <a:cubicBezTo>
                    <a:pt x="120" y="36"/>
                    <a:pt x="122" y="38"/>
                    <a:pt x="123" y="38"/>
                  </a:cubicBezTo>
                  <a:cubicBezTo>
                    <a:pt x="125" y="39"/>
                    <a:pt x="123" y="41"/>
                    <a:pt x="123" y="41"/>
                  </a:cubicBezTo>
                  <a:cubicBezTo>
                    <a:pt x="123" y="41"/>
                    <a:pt x="122" y="43"/>
                    <a:pt x="121" y="43"/>
                  </a:cubicBezTo>
                  <a:cubicBezTo>
                    <a:pt x="120" y="42"/>
                    <a:pt x="115" y="42"/>
                    <a:pt x="115" y="42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0" y="45"/>
                    <a:pt x="111" y="49"/>
                    <a:pt x="114" y="53"/>
                  </a:cubicBezTo>
                  <a:cubicBezTo>
                    <a:pt x="117" y="57"/>
                    <a:pt x="114" y="54"/>
                    <a:pt x="114" y="54"/>
                  </a:cubicBezTo>
                  <a:cubicBezTo>
                    <a:pt x="114" y="54"/>
                    <a:pt x="115" y="57"/>
                    <a:pt x="115" y="59"/>
                  </a:cubicBezTo>
                  <a:cubicBezTo>
                    <a:pt x="115" y="61"/>
                    <a:pt x="115" y="60"/>
                    <a:pt x="116" y="60"/>
                  </a:cubicBezTo>
                  <a:cubicBezTo>
                    <a:pt x="117" y="60"/>
                    <a:pt x="119" y="60"/>
                    <a:pt x="119" y="60"/>
                  </a:cubicBezTo>
                  <a:cubicBezTo>
                    <a:pt x="119" y="60"/>
                    <a:pt x="123" y="66"/>
                    <a:pt x="123" y="66"/>
                  </a:cubicBezTo>
                  <a:cubicBezTo>
                    <a:pt x="124" y="66"/>
                    <a:pt x="129" y="65"/>
                    <a:pt x="129" y="65"/>
                  </a:cubicBezTo>
                  <a:cubicBezTo>
                    <a:pt x="129" y="65"/>
                    <a:pt x="133" y="64"/>
                    <a:pt x="135" y="64"/>
                  </a:cubicBezTo>
                  <a:cubicBezTo>
                    <a:pt x="137" y="63"/>
                    <a:pt x="135" y="61"/>
                    <a:pt x="135" y="61"/>
                  </a:cubicBezTo>
                  <a:cubicBezTo>
                    <a:pt x="137" y="56"/>
                    <a:pt x="137" y="56"/>
                    <a:pt x="137" y="56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5" y="65"/>
                    <a:pt x="145" y="65"/>
                    <a:pt x="145" y="65"/>
                  </a:cubicBezTo>
                  <a:cubicBezTo>
                    <a:pt x="150" y="70"/>
                    <a:pt x="150" y="70"/>
                    <a:pt x="150" y="70"/>
                  </a:cubicBezTo>
                  <a:cubicBezTo>
                    <a:pt x="151" y="75"/>
                    <a:pt x="151" y="75"/>
                    <a:pt x="151" y="75"/>
                  </a:cubicBezTo>
                  <a:cubicBezTo>
                    <a:pt x="151" y="75"/>
                    <a:pt x="156" y="76"/>
                    <a:pt x="157" y="77"/>
                  </a:cubicBezTo>
                  <a:cubicBezTo>
                    <a:pt x="158" y="77"/>
                    <a:pt x="161" y="76"/>
                    <a:pt x="161" y="76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81"/>
                    <a:pt x="166" y="81"/>
                    <a:pt x="166" y="81"/>
                  </a:cubicBezTo>
                  <a:cubicBezTo>
                    <a:pt x="166" y="81"/>
                    <a:pt x="166" y="83"/>
                    <a:pt x="165" y="83"/>
                  </a:cubicBezTo>
                  <a:cubicBezTo>
                    <a:pt x="163" y="82"/>
                    <a:pt x="162" y="82"/>
                    <a:pt x="162" y="82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5"/>
                    <a:pt x="155" y="85"/>
                    <a:pt x="155" y="85"/>
                  </a:cubicBezTo>
                  <a:cubicBezTo>
                    <a:pt x="157" y="86"/>
                    <a:pt x="157" y="86"/>
                    <a:pt x="157" y="86"/>
                  </a:cubicBezTo>
                  <a:cubicBezTo>
                    <a:pt x="159" y="88"/>
                    <a:pt x="159" y="88"/>
                    <a:pt x="159" y="88"/>
                  </a:cubicBezTo>
                  <a:cubicBezTo>
                    <a:pt x="159" y="91"/>
                    <a:pt x="159" y="91"/>
                    <a:pt x="159" y="91"/>
                  </a:cubicBezTo>
                  <a:cubicBezTo>
                    <a:pt x="159" y="95"/>
                    <a:pt x="159" y="95"/>
                    <a:pt x="159" y="95"/>
                  </a:cubicBezTo>
                  <a:cubicBezTo>
                    <a:pt x="157" y="98"/>
                    <a:pt x="157" y="98"/>
                    <a:pt x="157" y="98"/>
                  </a:cubicBezTo>
                  <a:cubicBezTo>
                    <a:pt x="157" y="98"/>
                    <a:pt x="158" y="100"/>
                    <a:pt x="158" y="101"/>
                  </a:cubicBezTo>
                  <a:cubicBezTo>
                    <a:pt x="158" y="101"/>
                    <a:pt x="160" y="103"/>
                    <a:pt x="160" y="103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8" y="114"/>
                    <a:pt x="158" y="114"/>
                    <a:pt x="158" y="114"/>
                  </a:cubicBezTo>
                  <a:cubicBezTo>
                    <a:pt x="158" y="114"/>
                    <a:pt x="160" y="115"/>
                    <a:pt x="159" y="115"/>
                  </a:cubicBezTo>
                  <a:cubicBezTo>
                    <a:pt x="158" y="115"/>
                    <a:pt x="156" y="115"/>
                    <a:pt x="156" y="115"/>
                  </a:cubicBezTo>
                  <a:cubicBezTo>
                    <a:pt x="156" y="115"/>
                    <a:pt x="156" y="116"/>
                    <a:pt x="156" y="117"/>
                  </a:cubicBezTo>
                  <a:cubicBezTo>
                    <a:pt x="156" y="117"/>
                    <a:pt x="157" y="119"/>
                    <a:pt x="157" y="119"/>
                  </a:cubicBezTo>
                  <a:cubicBezTo>
                    <a:pt x="157" y="119"/>
                    <a:pt x="158" y="119"/>
                    <a:pt x="158" y="120"/>
                  </a:cubicBezTo>
                  <a:cubicBezTo>
                    <a:pt x="158" y="121"/>
                    <a:pt x="157" y="123"/>
                    <a:pt x="157" y="123"/>
                  </a:cubicBezTo>
                  <a:cubicBezTo>
                    <a:pt x="157" y="123"/>
                    <a:pt x="156" y="127"/>
                    <a:pt x="156" y="127"/>
                  </a:cubicBezTo>
                  <a:cubicBezTo>
                    <a:pt x="157" y="127"/>
                    <a:pt x="157" y="129"/>
                    <a:pt x="157" y="129"/>
                  </a:cubicBezTo>
                  <a:cubicBezTo>
                    <a:pt x="157" y="133"/>
                    <a:pt x="157" y="133"/>
                    <a:pt x="157" y="133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1" y="143"/>
                    <a:pt x="151" y="144"/>
                  </a:cubicBezTo>
                  <a:cubicBezTo>
                    <a:pt x="151" y="144"/>
                    <a:pt x="150" y="145"/>
                    <a:pt x="150" y="146"/>
                  </a:cubicBezTo>
                  <a:cubicBezTo>
                    <a:pt x="150" y="147"/>
                    <a:pt x="149" y="148"/>
                    <a:pt x="149" y="148"/>
                  </a:cubicBezTo>
                  <a:cubicBezTo>
                    <a:pt x="148" y="149"/>
                    <a:pt x="146" y="151"/>
                    <a:pt x="146" y="151"/>
                  </a:cubicBezTo>
                  <a:cubicBezTo>
                    <a:pt x="145" y="153"/>
                    <a:pt x="145" y="153"/>
                    <a:pt x="145" y="153"/>
                  </a:cubicBezTo>
                  <a:cubicBezTo>
                    <a:pt x="145" y="153"/>
                    <a:pt x="146" y="155"/>
                    <a:pt x="146" y="155"/>
                  </a:cubicBezTo>
                  <a:cubicBezTo>
                    <a:pt x="146" y="156"/>
                    <a:pt x="146" y="156"/>
                    <a:pt x="146" y="156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39" y="162"/>
                    <a:pt x="139" y="162"/>
                    <a:pt x="139" y="162"/>
                  </a:cubicBezTo>
                  <a:cubicBezTo>
                    <a:pt x="139" y="162"/>
                    <a:pt x="139" y="163"/>
                    <a:pt x="138" y="164"/>
                  </a:cubicBezTo>
                  <a:cubicBezTo>
                    <a:pt x="138" y="166"/>
                    <a:pt x="137" y="166"/>
                    <a:pt x="137" y="166"/>
                  </a:cubicBezTo>
                  <a:cubicBezTo>
                    <a:pt x="137" y="166"/>
                    <a:pt x="136" y="166"/>
                    <a:pt x="135" y="166"/>
                  </a:cubicBezTo>
                  <a:cubicBezTo>
                    <a:pt x="135" y="166"/>
                    <a:pt x="134" y="165"/>
                    <a:pt x="134" y="165"/>
                  </a:cubicBezTo>
                  <a:cubicBezTo>
                    <a:pt x="134" y="167"/>
                    <a:pt x="134" y="167"/>
                    <a:pt x="134" y="167"/>
                  </a:cubicBezTo>
                  <a:cubicBezTo>
                    <a:pt x="134" y="167"/>
                    <a:pt x="134" y="168"/>
                    <a:pt x="135" y="168"/>
                  </a:cubicBezTo>
                  <a:cubicBezTo>
                    <a:pt x="136" y="169"/>
                    <a:pt x="136" y="170"/>
                    <a:pt x="137" y="170"/>
                  </a:cubicBezTo>
                  <a:cubicBezTo>
                    <a:pt x="137" y="171"/>
                    <a:pt x="138" y="172"/>
                    <a:pt x="138" y="172"/>
                  </a:cubicBezTo>
                  <a:cubicBezTo>
                    <a:pt x="136" y="174"/>
                    <a:pt x="136" y="174"/>
                    <a:pt x="136" y="174"/>
                  </a:cubicBezTo>
                  <a:cubicBezTo>
                    <a:pt x="136" y="175"/>
                    <a:pt x="136" y="175"/>
                    <a:pt x="136" y="175"/>
                  </a:cubicBezTo>
                  <a:cubicBezTo>
                    <a:pt x="134" y="175"/>
                    <a:pt x="134" y="175"/>
                    <a:pt x="134" y="175"/>
                  </a:cubicBezTo>
                  <a:cubicBezTo>
                    <a:pt x="133" y="174"/>
                    <a:pt x="133" y="174"/>
                    <a:pt x="133" y="174"/>
                  </a:cubicBezTo>
                  <a:cubicBezTo>
                    <a:pt x="133" y="174"/>
                    <a:pt x="132" y="174"/>
                    <a:pt x="132" y="17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2" name="Freeform 45"/>
            <p:cNvSpPr>
              <a:spLocks/>
            </p:cNvSpPr>
            <p:nvPr/>
          </p:nvSpPr>
          <p:spPr bwMode="auto">
            <a:xfrm>
              <a:off x="3117355" y="3610127"/>
              <a:ext cx="405690" cy="613681"/>
            </a:xfrm>
            <a:custGeom>
              <a:avLst/>
              <a:gdLst>
                <a:gd name="T0" fmla="*/ 84 w 178"/>
                <a:gd name="T1" fmla="*/ 3 h 278"/>
                <a:gd name="T2" fmla="*/ 97 w 178"/>
                <a:gd name="T3" fmla="*/ 2 h 278"/>
                <a:gd name="T4" fmla="*/ 107 w 178"/>
                <a:gd name="T5" fmla="*/ 5 h 278"/>
                <a:gd name="T6" fmla="*/ 102 w 178"/>
                <a:gd name="T7" fmla="*/ 16 h 278"/>
                <a:gd name="T8" fmla="*/ 113 w 178"/>
                <a:gd name="T9" fmla="*/ 16 h 278"/>
                <a:gd name="T10" fmla="*/ 119 w 178"/>
                <a:gd name="T11" fmla="*/ 18 h 278"/>
                <a:gd name="T12" fmla="*/ 126 w 178"/>
                <a:gd name="T13" fmla="*/ 24 h 278"/>
                <a:gd name="T14" fmla="*/ 134 w 178"/>
                <a:gd name="T15" fmla="*/ 25 h 278"/>
                <a:gd name="T16" fmla="*/ 145 w 178"/>
                <a:gd name="T17" fmla="*/ 19 h 278"/>
                <a:gd name="T18" fmla="*/ 154 w 178"/>
                <a:gd name="T19" fmla="*/ 24 h 278"/>
                <a:gd name="T20" fmla="*/ 164 w 178"/>
                <a:gd name="T21" fmla="*/ 27 h 278"/>
                <a:gd name="T22" fmla="*/ 167 w 178"/>
                <a:gd name="T23" fmla="*/ 34 h 278"/>
                <a:gd name="T24" fmla="*/ 165 w 178"/>
                <a:gd name="T25" fmla="*/ 42 h 278"/>
                <a:gd name="T26" fmla="*/ 178 w 178"/>
                <a:gd name="T27" fmla="*/ 50 h 278"/>
                <a:gd name="T28" fmla="*/ 168 w 178"/>
                <a:gd name="T29" fmla="*/ 59 h 278"/>
                <a:gd name="T30" fmla="*/ 156 w 178"/>
                <a:gd name="T31" fmla="*/ 65 h 278"/>
                <a:gd name="T32" fmla="*/ 144 w 178"/>
                <a:gd name="T33" fmla="*/ 74 h 278"/>
                <a:gd name="T34" fmla="*/ 142 w 178"/>
                <a:gd name="T35" fmla="*/ 81 h 278"/>
                <a:gd name="T36" fmla="*/ 141 w 178"/>
                <a:gd name="T37" fmla="*/ 92 h 278"/>
                <a:gd name="T38" fmla="*/ 137 w 178"/>
                <a:gd name="T39" fmla="*/ 103 h 278"/>
                <a:gd name="T40" fmla="*/ 135 w 178"/>
                <a:gd name="T41" fmla="*/ 112 h 278"/>
                <a:gd name="T42" fmla="*/ 126 w 178"/>
                <a:gd name="T43" fmla="*/ 117 h 278"/>
                <a:gd name="T44" fmla="*/ 130 w 178"/>
                <a:gd name="T45" fmla="*/ 128 h 278"/>
                <a:gd name="T46" fmla="*/ 123 w 178"/>
                <a:gd name="T47" fmla="*/ 137 h 278"/>
                <a:gd name="T48" fmla="*/ 120 w 178"/>
                <a:gd name="T49" fmla="*/ 144 h 278"/>
                <a:gd name="T50" fmla="*/ 111 w 178"/>
                <a:gd name="T51" fmla="*/ 143 h 278"/>
                <a:gd name="T52" fmla="*/ 102 w 178"/>
                <a:gd name="T53" fmla="*/ 141 h 278"/>
                <a:gd name="T54" fmla="*/ 102 w 178"/>
                <a:gd name="T55" fmla="*/ 149 h 278"/>
                <a:gd name="T56" fmla="*/ 103 w 178"/>
                <a:gd name="T57" fmla="*/ 157 h 278"/>
                <a:gd name="T58" fmla="*/ 104 w 178"/>
                <a:gd name="T59" fmla="*/ 166 h 278"/>
                <a:gd name="T60" fmla="*/ 107 w 178"/>
                <a:gd name="T61" fmla="*/ 174 h 278"/>
                <a:gd name="T62" fmla="*/ 114 w 178"/>
                <a:gd name="T63" fmla="*/ 180 h 278"/>
                <a:gd name="T64" fmla="*/ 106 w 178"/>
                <a:gd name="T65" fmla="*/ 189 h 278"/>
                <a:gd name="T66" fmla="*/ 96 w 178"/>
                <a:gd name="T67" fmla="*/ 196 h 278"/>
                <a:gd name="T68" fmla="*/ 93 w 178"/>
                <a:gd name="T69" fmla="*/ 205 h 278"/>
                <a:gd name="T70" fmla="*/ 94 w 178"/>
                <a:gd name="T71" fmla="*/ 214 h 278"/>
                <a:gd name="T72" fmla="*/ 100 w 178"/>
                <a:gd name="T73" fmla="*/ 224 h 278"/>
                <a:gd name="T74" fmla="*/ 100 w 178"/>
                <a:gd name="T75" fmla="*/ 233 h 278"/>
                <a:gd name="T76" fmla="*/ 91 w 178"/>
                <a:gd name="T77" fmla="*/ 233 h 278"/>
                <a:gd name="T78" fmla="*/ 80 w 178"/>
                <a:gd name="T79" fmla="*/ 243 h 278"/>
                <a:gd name="T80" fmla="*/ 71 w 178"/>
                <a:gd name="T81" fmla="*/ 254 h 278"/>
                <a:gd name="T82" fmla="*/ 71 w 178"/>
                <a:gd name="T83" fmla="*/ 268 h 278"/>
                <a:gd name="T84" fmla="*/ 62 w 178"/>
                <a:gd name="T85" fmla="*/ 275 h 278"/>
                <a:gd name="T86" fmla="*/ 40 w 178"/>
                <a:gd name="T87" fmla="*/ 274 h 278"/>
                <a:gd name="T88" fmla="*/ 26 w 178"/>
                <a:gd name="T89" fmla="*/ 268 h 278"/>
                <a:gd name="T90" fmla="*/ 11 w 178"/>
                <a:gd name="T91" fmla="*/ 265 h 278"/>
                <a:gd name="T92" fmla="*/ 4 w 178"/>
                <a:gd name="T93" fmla="*/ 261 h 278"/>
                <a:gd name="T94" fmla="*/ 14 w 178"/>
                <a:gd name="T95" fmla="*/ 247 h 278"/>
                <a:gd name="T96" fmla="*/ 21 w 178"/>
                <a:gd name="T97" fmla="*/ 225 h 278"/>
                <a:gd name="T98" fmla="*/ 28 w 178"/>
                <a:gd name="T99" fmla="*/ 199 h 278"/>
                <a:gd name="T100" fmla="*/ 25 w 178"/>
                <a:gd name="T101" fmla="*/ 188 h 278"/>
                <a:gd name="T102" fmla="*/ 11 w 178"/>
                <a:gd name="T103" fmla="*/ 188 h 278"/>
                <a:gd name="T104" fmla="*/ 14 w 178"/>
                <a:gd name="T105" fmla="*/ 174 h 278"/>
                <a:gd name="T106" fmla="*/ 4 w 178"/>
                <a:gd name="T107" fmla="*/ 171 h 278"/>
                <a:gd name="T108" fmla="*/ 11 w 178"/>
                <a:gd name="T109" fmla="*/ 157 h 278"/>
                <a:gd name="T110" fmla="*/ 18 w 178"/>
                <a:gd name="T111" fmla="*/ 143 h 278"/>
                <a:gd name="T112" fmla="*/ 22 w 178"/>
                <a:gd name="T113" fmla="*/ 135 h 278"/>
                <a:gd name="T114" fmla="*/ 32 w 178"/>
                <a:gd name="T115" fmla="*/ 129 h 278"/>
                <a:gd name="T116" fmla="*/ 49 w 178"/>
                <a:gd name="T117" fmla="*/ 98 h 278"/>
                <a:gd name="T118" fmla="*/ 71 w 178"/>
                <a:gd name="T119" fmla="*/ 55 h 278"/>
                <a:gd name="T120" fmla="*/ 70 w 178"/>
                <a:gd name="T121" fmla="*/ 32 h 278"/>
                <a:gd name="T122" fmla="*/ 72 w 178"/>
                <a:gd name="T123" fmla="*/ 19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8" h="278">
                  <a:moveTo>
                    <a:pt x="74" y="9"/>
                  </a:moveTo>
                  <a:cubicBezTo>
                    <a:pt x="74" y="9"/>
                    <a:pt x="78" y="6"/>
                    <a:pt x="78" y="6"/>
                  </a:cubicBezTo>
                  <a:cubicBezTo>
                    <a:pt x="78" y="6"/>
                    <a:pt x="79" y="5"/>
                    <a:pt x="79" y="5"/>
                  </a:cubicBezTo>
                  <a:cubicBezTo>
                    <a:pt x="80" y="5"/>
                    <a:pt x="81" y="5"/>
                    <a:pt x="82" y="5"/>
                  </a:cubicBezTo>
                  <a:cubicBezTo>
                    <a:pt x="82" y="5"/>
                    <a:pt x="83" y="4"/>
                    <a:pt x="83" y="4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88" y="2"/>
                    <a:pt x="89" y="2"/>
                    <a:pt x="89" y="2"/>
                  </a:cubicBezTo>
                  <a:cubicBezTo>
                    <a:pt x="89" y="2"/>
                    <a:pt x="93" y="1"/>
                    <a:pt x="93" y="1"/>
                  </a:cubicBezTo>
                  <a:cubicBezTo>
                    <a:pt x="93" y="1"/>
                    <a:pt x="94" y="2"/>
                    <a:pt x="95" y="2"/>
                  </a:cubicBezTo>
                  <a:cubicBezTo>
                    <a:pt x="95" y="2"/>
                    <a:pt x="97" y="2"/>
                    <a:pt x="97" y="2"/>
                  </a:cubicBezTo>
                  <a:cubicBezTo>
                    <a:pt x="98" y="2"/>
                    <a:pt x="100" y="1"/>
                    <a:pt x="100" y="1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5" y="2"/>
                    <a:pt x="105" y="4"/>
                    <a:pt x="105" y="4"/>
                  </a:cubicBezTo>
                  <a:cubicBezTo>
                    <a:pt x="105" y="4"/>
                    <a:pt x="105" y="5"/>
                    <a:pt x="106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6"/>
                    <a:pt x="107" y="9"/>
                    <a:pt x="107" y="9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4" y="10"/>
                    <a:pt x="103" y="10"/>
                    <a:pt x="103" y="11"/>
                  </a:cubicBezTo>
                  <a:cubicBezTo>
                    <a:pt x="103" y="11"/>
                    <a:pt x="101" y="12"/>
                    <a:pt x="101" y="12"/>
                  </a:cubicBezTo>
                  <a:cubicBezTo>
                    <a:pt x="101" y="13"/>
                    <a:pt x="100" y="13"/>
                    <a:pt x="101" y="14"/>
                  </a:cubicBezTo>
                  <a:cubicBezTo>
                    <a:pt x="101" y="15"/>
                    <a:pt x="102" y="16"/>
                    <a:pt x="102" y="16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9"/>
                    <a:pt x="103" y="19"/>
                  </a:cubicBezTo>
                  <a:cubicBezTo>
                    <a:pt x="103" y="20"/>
                    <a:pt x="104" y="19"/>
                    <a:pt x="105" y="19"/>
                  </a:cubicBezTo>
                  <a:cubicBezTo>
                    <a:pt x="107" y="19"/>
                    <a:pt x="108" y="18"/>
                    <a:pt x="109" y="18"/>
                  </a:cubicBezTo>
                  <a:cubicBezTo>
                    <a:pt x="109" y="18"/>
                    <a:pt x="110" y="18"/>
                    <a:pt x="110" y="18"/>
                  </a:cubicBezTo>
                  <a:cubicBezTo>
                    <a:pt x="111" y="17"/>
                    <a:pt x="113" y="16"/>
                    <a:pt x="113" y="16"/>
                  </a:cubicBezTo>
                  <a:cubicBezTo>
                    <a:pt x="113" y="16"/>
                    <a:pt x="113" y="14"/>
                    <a:pt x="114" y="15"/>
                  </a:cubicBezTo>
                  <a:cubicBezTo>
                    <a:pt x="114" y="15"/>
                    <a:pt x="114" y="17"/>
                    <a:pt x="114" y="17"/>
                  </a:cubicBezTo>
                  <a:cubicBezTo>
                    <a:pt x="114" y="17"/>
                    <a:pt x="113" y="19"/>
                    <a:pt x="113" y="19"/>
                  </a:cubicBezTo>
                  <a:cubicBezTo>
                    <a:pt x="114" y="20"/>
                    <a:pt x="115" y="19"/>
                    <a:pt x="115" y="19"/>
                  </a:cubicBezTo>
                  <a:cubicBezTo>
                    <a:pt x="116" y="18"/>
                    <a:pt x="117" y="18"/>
                    <a:pt x="117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8"/>
                    <a:pt x="121" y="18"/>
                    <a:pt x="121" y="18"/>
                  </a:cubicBezTo>
                  <a:cubicBezTo>
                    <a:pt x="121" y="18"/>
                    <a:pt x="122" y="19"/>
                    <a:pt x="123" y="19"/>
                  </a:cubicBezTo>
                  <a:cubicBezTo>
                    <a:pt x="123" y="20"/>
                    <a:pt x="126" y="21"/>
                    <a:pt x="126" y="21"/>
                  </a:cubicBezTo>
                  <a:cubicBezTo>
                    <a:pt x="125" y="23"/>
                    <a:pt x="125" y="23"/>
                    <a:pt x="125" y="23"/>
                  </a:cubicBezTo>
                  <a:cubicBezTo>
                    <a:pt x="125" y="23"/>
                    <a:pt x="124" y="25"/>
                    <a:pt x="125" y="25"/>
                  </a:cubicBezTo>
                  <a:cubicBezTo>
                    <a:pt x="125" y="25"/>
                    <a:pt x="126" y="24"/>
                    <a:pt x="126" y="24"/>
                  </a:cubicBezTo>
                  <a:cubicBezTo>
                    <a:pt x="127" y="24"/>
                    <a:pt x="128" y="23"/>
                    <a:pt x="128" y="23"/>
                  </a:cubicBezTo>
                  <a:cubicBezTo>
                    <a:pt x="128" y="23"/>
                    <a:pt x="128" y="22"/>
                    <a:pt x="128" y="22"/>
                  </a:cubicBezTo>
                  <a:cubicBezTo>
                    <a:pt x="128" y="23"/>
                    <a:pt x="130" y="24"/>
                    <a:pt x="130" y="24"/>
                  </a:cubicBezTo>
                  <a:cubicBezTo>
                    <a:pt x="130" y="24"/>
                    <a:pt x="131" y="26"/>
                    <a:pt x="131" y="26"/>
                  </a:cubicBezTo>
                  <a:cubicBezTo>
                    <a:pt x="131" y="26"/>
                    <a:pt x="133" y="25"/>
                    <a:pt x="133" y="25"/>
                  </a:cubicBezTo>
                  <a:cubicBezTo>
                    <a:pt x="133" y="25"/>
                    <a:pt x="133" y="25"/>
                    <a:pt x="134" y="25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6" y="26"/>
                    <a:pt x="139" y="26"/>
                    <a:pt x="139" y="26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3" y="21"/>
                    <a:pt x="143" y="21"/>
                    <a:pt x="143" y="21"/>
                  </a:cubicBezTo>
                  <a:cubicBezTo>
                    <a:pt x="143" y="20"/>
                    <a:pt x="143" y="20"/>
                    <a:pt x="143" y="20"/>
                  </a:cubicBezTo>
                  <a:cubicBezTo>
                    <a:pt x="143" y="20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20"/>
                  </a:cubicBezTo>
                  <a:cubicBezTo>
                    <a:pt x="146" y="20"/>
                    <a:pt x="148" y="22"/>
                    <a:pt x="148" y="22"/>
                  </a:cubicBezTo>
                  <a:cubicBezTo>
                    <a:pt x="148" y="22"/>
                    <a:pt x="150" y="22"/>
                    <a:pt x="150" y="22"/>
                  </a:cubicBezTo>
                  <a:cubicBezTo>
                    <a:pt x="151" y="22"/>
                    <a:pt x="151" y="21"/>
                    <a:pt x="152" y="22"/>
                  </a:cubicBezTo>
                  <a:cubicBezTo>
                    <a:pt x="152" y="23"/>
                    <a:pt x="152" y="24"/>
                    <a:pt x="153" y="24"/>
                  </a:cubicBezTo>
                  <a:cubicBezTo>
                    <a:pt x="153" y="24"/>
                    <a:pt x="154" y="24"/>
                    <a:pt x="154" y="24"/>
                  </a:cubicBezTo>
                  <a:cubicBezTo>
                    <a:pt x="155" y="25"/>
                    <a:pt x="157" y="25"/>
                    <a:pt x="157" y="25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8" y="23"/>
                    <a:pt x="158" y="22"/>
                    <a:pt x="159" y="23"/>
                  </a:cubicBezTo>
                  <a:cubicBezTo>
                    <a:pt x="160" y="23"/>
                    <a:pt x="160" y="25"/>
                    <a:pt x="160" y="25"/>
                  </a:cubicBezTo>
                  <a:cubicBezTo>
                    <a:pt x="160" y="25"/>
                    <a:pt x="161" y="26"/>
                    <a:pt x="161" y="26"/>
                  </a:cubicBezTo>
                  <a:cubicBezTo>
                    <a:pt x="161" y="26"/>
                    <a:pt x="164" y="27"/>
                    <a:pt x="164" y="27"/>
                  </a:cubicBezTo>
                  <a:cubicBezTo>
                    <a:pt x="164" y="27"/>
                    <a:pt x="166" y="26"/>
                    <a:pt x="166" y="26"/>
                  </a:cubicBezTo>
                  <a:cubicBezTo>
                    <a:pt x="167" y="26"/>
                    <a:pt x="167" y="28"/>
                    <a:pt x="167" y="28"/>
                  </a:cubicBezTo>
                  <a:cubicBezTo>
                    <a:pt x="167" y="28"/>
                    <a:pt x="167" y="29"/>
                    <a:pt x="167" y="29"/>
                  </a:cubicBezTo>
                  <a:cubicBezTo>
                    <a:pt x="166" y="30"/>
                    <a:pt x="166" y="30"/>
                    <a:pt x="167" y="30"/>
                  </a:cubicBezTo>
                  <a:cubicBezTo>
                    <a:pt x="167" y="31"/>
                    <a:pt x="168" y="32"/>
                    <a:pt x="168" y="32"/>
                  </a:cubicBezTo>
                  <a:cubicBezTo>
                    <a:pt x="168" y="32"/>
                    <a:pt x="167" y="34"/>
                    <a:pt x="167" y="34"/>
                  </a:cubicBezTo>
                  <a:cubicBezTo>
                    <a:pt x="167" y="35"/>
                    <a:pt x="166" y="36"/>
                    <a:pt x="166" y="36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8"/>
                    <a:pt x="165" y="38"/>
                    <a:pt x="165" y="38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5" y="39"/>
                    <a:pt x="165" y="40"/>
                    <a:pt x="165" y="40"/>
                  </a:cubicBezTo>
                  <a:cubicBezTo>
                    <a:pt x="164" y="40"/>
                    <a:pt x="165" y="42"/>
                    <a:pt x="165" y="42"/>
                  </a:cubicBezTo>
                  <a:cubicBezTo>
                    <a:pt x="166" y="43"/>
                    <a:pt x="166" y="43"/>
                    <a:pt x="166" y="43"/>
                  </a:cubicBezTo>
                  <a:cubicBezTo>
                    <a:pt x="166" y="43"/>
                    <a:pt x="168" y="42"/>
                    <a:pt x="168" y="42"/>
                  </a:cubicBezTo>
                  <a:cubicBezTo>
                    <a:pt x="168" y="42"/>
                    <a:pt x="171" y="43"/>
                    <a:pt x="171" y="43"/>
                  </a:cubicBezTo>
                  <a:cubicBezTo>
                    <a:pt x="171" y="43"/>
                    <a:pt x="173" y="44"/>
                    <a:pt x="173" y="45"/>
                  </a:cubicBezTo>
                  <a:cubicBezTo>
                    <a:pt x="174" y="45"/>
                    <a:pt x="176" y="47"/>
                    <a:pt x="176" y="47"/>
                  </a:cubicBezTo>
                  <a:cubicBezTo>
                    <a:pt x="178" y="50"/>
                    <a:pt x="178" y="50"/>
                    <a:pt x="178" y="50"/>
                  </a:cubicBezTo>
                  <a:cubicBezTo>
                    <a:pt x="176" y="52"/>
                    <a:pt x="176" y="52"/>
                    <a:pt x="176" y="52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2" y="56"/>
                    <a:pt x="172" y="56"/>
                    <a:pt x="172" y="56"/>
                  </a:cubicBezTo>
                  <a:cubicBezTo>
                    <a:pt x="172" y="56"/>
                    <a:pt x="171" y="58"/>
                    <a:pt x="171" y="58"/>
                  </a:cubicBezTo>
                  <a:cubicBezTo>
                    <a:pt x="171" y="58"/>
                    <a:pt x="169" y="59"/>
                    <a:pt x="169" y="59"/>
                  </a:cubicBezTo>
                  <a:cubicBezTo>
                    <a:pt x="168" y="59"/>
                    <a:pt x="168" y="59"/>
                    <a:pt x="168" y="59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3" y="63"/>
                    <a:pt x="163" y="63"/>
                    <a:pt x="163" y="63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56" y="65"/>
                    <a:pt x="156" y="65"/>
                    <a:pt x="156" y="65"/>
                  </a:cubicBezTo>
                  <a:cubicBezTo>
                    <a:pt x="153" y="66"/>
                    <a:pt x="153" y="66"/>
                    <a:pt x="153" y="66"/>
                  </a:cubicBezTo>
                  <a:cubicBezTo>
                    <a:pt x="153" y="67"/>
                    <a:pt x="153" y="67"/>
                    <a:pt x="153" y="67"/>
                  </a:cubicBezTo>
                  <a:cubicBezTo>
                    <a:pt x="149" y="69"/>
                    <a:pt x="149" y="69"/>
                    <a:pt x="149" y="69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6" y="72"/>
                    <a:pt x="146" y="73"/>
                  </a:cubicBezTo>
                  <a:cubicBezTo>
                    <a:pt x="145" y="73"/>
                    <a:pt x="144" y="74"/>
                    <a:pt x="144" y="74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1" y="74"/>
                    <a:pt x="141" y="74"/>
                    <a:pt x="141" y="74"/>
                  </a:cubicBezTo>
                  <a:cubicBezTo>
                    <a:pt x="141" y="76"/>
                    <a:pt x="141" y="76"/>
                    <a:pt x="141" y="76"/>
                  </a:cubicBezTo>
                  <a:cubicBezTo>
                    <a:pt x="142" y="76"/>
                    <a:pt x="142" y="76"/>
                    <a:pt x="142" y="76"/>
                  </a:cubicBezTo>
                  <a:cubicBezTo>
                    <a:pt x="142" y="76"/>
                    <a:pt x="142" y="78"/>
                    <a:pt x="142" y="78"/>
                  </a:cubicBezTo>
                  <a:cubicBezTo>
                    <a:pt x="142" y="79"/>
                    <a:pt x="142" y="81"/>
                    <a:pt x="142" y="81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44" y="82"/>
                    <a:pt x="144" y="85"/>
                    <a:pt x="143" y="85"/>
                  </a:cubicBezTo>
                  <a:cubicBezTo>
                    <a:pt x="143" y="85"/>
                    <a:pt x="141" y="86"/>
                    <a:pt x="141" y="86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89"/>
                    <a:pt x="142" y="92"/>
                    <a:pt x="141" y="92"/>
                  </a:cubicBezTo>
                  <a:cubicBezTo>
                    <a:pt x="141" y="93"/>
                    <a:pt x="140" y="95"/>
                    <a:pt x="140" y="95"/>
                  </a:cubicBezTo>
                  <a:cubicBezTo>
                    <a:pt x="139" y="96"/>
                    <a:pt x="139" y="96"/>
                    <a:pt x="139" y="96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37" y="103"/>
                    <a:pt x="137" y="103"/>
                    <a:pt x="137" y="103"/>
                  </a:cubicBezTo>
                  <a:cubicBezTo>
                    <a:pt x="136" y="106"/>
                    <a:pt x="136" y="106"/>
                    <a:pt x="136" y="106"/>
                  </a:cubicBezTo>
                  <a:cubicBezTo>
                    <a:pt x="137" y="107"/>
                    <a:pt x="137" y="107"/>
                    <a:pt x="137" y="107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7" y="111"/>
                    <a:pt x="137" y="111"/>
                    <a:pt x="137" y="111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7" y="116"/>
                    <a:pt x="127" y="116"/>
                    <a:pt x="127" y="116"/>
                  </a:cubicBezTo>
                  <a:cubicBezTo>
                    <a:pt x="126" y="117"/>
                    <a:pt x="126" y="117"/>
                    <a:pt x="126" y="117"/>
                  </a:cubicBezTo>
                  <a:cubicBezTo>
                    <a:pt x="126" y="119"/>
                    <a:pt x="126" y="119"/>
                    <a:pt x="126" y="119"/>
                  </a:cubicBezTo>
                  <a:cubicBezTo>
                    <a:pt x="126" y="119"/>
                    <a:pt x="126" y="120"/>
                    <a:pt x="126" y="120"/>
                  </a:cubicBezTo>
                  <a:cubicBezTo>
                    <a:pt x="127" y="120"/>
                    <a:pt x="127" y="121"/>
                    <a:pt x="127" y="121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29" y="130"/>
                    <a:pt x="129" y="130"/>
                  </a:cubicBezTo>
                  <a:cubicBezTo>
                    <a:pt x="129" y="130"/>
                    <a:pt x="128" y="132"/>
                    <a:pt x="128" y="132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23" y="138"/>
                    <a:pt x="123" y="138"/>
                    <a:pt x="123" y="138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2" y="141"/>
                    <a:pt x="122" y="141"/>
                    <a:pt x="122" y="141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1" y="143"/>
                    <a:pt x="121" y="143"/>
                    <a:pt x="121" y="143"/>
                  </a:cubicBezTo>
                  <a:cubicBezTo>
                    <a:pt x="120" y="144"/>
                    <a:pt x="120" y="144"/>
                    <a:pt x="120" y="144"/>
                  </a:cubicBezTo>
                  <a:cubicBezTo>
                    <a:pt x="120" y="144"/>
                    <a:pt x="119" y="144"/>
                    <a:pt x="119" y="144"/>
                  </a:cubicBezTo>
                  <a:cubicBezTo>
                    <a:pt x="118" y="144"/>
                    <a:pt x="117" y="145"/>
                    <a:pt x="117" y="145"/>
                  </a:cubicBezTo>
                  <a:cubicBezTo>
                    <a:pt x="117" y="145"/>
                    <a:pt x="115" y="145"/>
                    <a:pt x="115" y="144"/>
                  </a:cubicBezTo>
                  <a:cubicBezTo>
                    <a:pt x="115" y="144"/>
                    <a:pt x="114" y="145"/>
                    <a:pt x="113" y="144"/>
                  </a:cubicBezTo>
                  <a:cubicBezTo>
                    <a:pt x="113" y="144"/>
                    <a:pt x="112" y="143"/>
                    <a:pt x="112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06" y="143"/>
                    <a:pt x="106" y="143"/>
                    <a:pt x="106" y="143"/>
                  </a:cubicBez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3" y="143"/>
                    <a:pt x="103" y="143"/>
                    <a:pt x="103" y="143"/>
                  </a:cubicBezTo>
                  <a:cubicBezTo>
                    <a:pt x="102" y="141"/>
                    <a:pt x="102" y="141"/>
                    <a:pt x="102" y="141"/>
                  </a:cubicBezTo>
                  <a:cubicBezTo>
                    <a:pt x="100" y="141"/>
                    <a:pt x="100" y="141"/>
                    <a:pt x="100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8" y="141"/>
                    <a:pt x="98" y="142"/>
                    <a:pt x="99" y="143"/>
                  </a:cubicBezTo>
                  <a:cubicBezTo>
                    <a:pt x="99" y="143"/>
                    <a:pt x="100" y="145"/>
                    <a:pt x="100" y="145"/>
                  </a:cubicBezTo>
                  <a:cubicBezTo>
                    <a:pt x="100" y="145"/>
                    <a:pt x="100" y="147"/>
                    <a:pt x="100" y="147"/>
                  </a:cubicBezTo>
                  <a:cubicBezTo>
                    <a:pt x="100" y="147"/>
                    <a:pt x="102" y="149"/>
                    <a:pt x="102" y="149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2" y="150"/>
                    <a:pt x="103" y="152"/>
                    <a:pt x="103" y="152"/>
                  </a:cubicBezTo>
                  <a:cubicBezTo>
                    <a:pt x="103" y="152"/>
                    <a:pt x="105" y="153"/>
                    <a:pt x="105" y="153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4" y="159"/>
                    <a:pt x="104" y="159"/>
                    <a:pt x="104" y="159"/>
                  </a:cubicBezTo>
                  <a:cubicBezTo>
                    <a:pt x="104" y="161"/>
                    <a:pt x="104" y="161"/>
                    <a:pt x="104" y="161"/>
                  </a:cubicBezTo>
                  <a:cubicBezTo>
                    <a:pt x="105" y="162"/>
                    <a:pt x="105" y="162"/>
                    <a:pt x="105" y="162"/>
                  </a:cubicBezTo>
                  <a:cubicBezTo>
                    <a:pt x="105" y="163"/>
                    <a:pt x="105" y="163"/>
                    <a:pt x="105" y="163"/>
                  </a:cubicBezTo>
                  <a:cubicBezTo>
                    <a:pt x="104" y="164"/>
                    <a:pt x="104" y="164"/>
                    <a:pt x="104" y="164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5" y="168"/>
                    <a:pt x="105" y="168"/>
                    <a:pt x="105" y="168"/>
                  </a:cubicBezTo>
                  <a:cubicBezTo>
                    <a:pt x="106" y="170"/>
                    <a:pt x="106" y="170"/>
                    <a:pt x="106" y="170"/>
                  </a:cubicBezTo>
                  <a:cubicBezTo>
                    <a:pt x="108" y="170"/>
                    <a:pt x="108" y="170"/>
                    <a:pt x="108" y="170"/>
                  </a:cubicBezTo>
                  <a:cubicBezTo>
                    <a:pt x="108" y="172"/>
                    <a:pt x="108" y="172"/>
                    <a:pt x="108" y="172"/>
                  </a:cubicBezTo>
                  <a:cubicBezTo>
                    <a:pt x="107" y="173"/>
                    <a:pt x="107" y="173"/>
                    <a:pt x="107" y="173"/>
                  </a:cubicBezTo>
                  <a:cubicBezTo>
                    <a:pt x="107" y="173"/>
                    <a:pt x="107" y="174"/>
                    <a:pt x="107" y="174"/>
                  </a:cubicBezTo>
                  <a:cubicBezTo>
                    <a:pt x="108" y="174"/>
                    <a:pt x="109" y="175"/>
                    <a:pt x="109" y="175"/>
                  </a:cubicBezTo>
                  <a:cubicBezTo>
                    <a:pt x="111" y="174"/>
                    <a:pt x="111" y="174"/>
                    <a:pt x="111" y="174"/>
                  </a:cubicBezTo>
                  <a:cubicBezTo>
                    <a:pt x="111" y="174"/>
                    <a:pt x="112" y="174"/>
                    <a:pt x="112" y="174"/>
                  </a:cubicBezTo>
                  <a:cubicBezTo>
                    <a:pt x="112" y="175"/>
                    <a:pt x="113" y="177"/>
                    <a:pt x="113" y="177"/>
                  </a:cubicBezTo>
                  <a:cubicBezTo>
                    <a:pt x="114" y="178"/>
                    <a:pt x="114" y="178"/>
                    <a:pt x="114" y="178"/>
                  </a:cubicBezTo>
                  <a:cubicBezTo>
                    <a:pt x="114" y="180"/>
                    <a:pt x="114" y="180"/>
                    <a:pt x="114" y="180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0" y="184"/>
                    <a:pt x="110" y="184"/>
                    <a:pt x="110" y="184"/>
                  </a:cubicBezTo>
                  <a:cubicBezTo>
                    <a:pt x="109" y="185"/>
                    <a:pt x="109" y="185"/>
                    <a:pt x="109" y="185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8"/>
                    <a:pt x="108" y="188"/>
                    <a:pt x="108" y="188"/>
                  </a:cubicBezTo>
                  <a:cubicBezTo>
                    <a:pt x="106" y="189"/>
                    <a:pt x="106" y="189"/>
                    <a:pt x="106" y="189"/>
                  </a:cubicBezTo>
                  <a:cubicBezTo>
                    <a:pt x="104" y="190"/>
                    <a:pt x="104" y="190"/>
                    <a:pt x="104" y="190"/>
                  </a:cubicBezTo>
                  <a:cubicBezTo>
                    <a:pt x="103" y="190"/>
                    <a:pt x="103" y="190"/>
                    <a:pt x="103" y="190"/>
                  </a:cubicBezTo>
                  <a:cubicBezTo>
                    <a:pt x="102" y="191"/>
                    <a:pt x="102" y="191"/>
                    <a:pt x="102" y="191"/>
                  </a:cubicBezTo>
                  <a:cubicBezTo>
                    <a:pt x="99" y="192"/>
                    <a:pt x="99" y="192"/>
                    <a:pt x="99" y="192"/>
                  </a:cubicBezTo>
                  <a:cubicBezTo>
                    <a:pt x="98" y="192"/>
                    <a:pt x="98" y="192"/>
                    <a:pt x="98" y="192"/>
                  </a:cubicBezTo>
                  <a:cubicBezTo>
                    <a:pt x="96" y="196"/>
                    <a:pt x="96" y="196"/>
                    <a:pt x="96" y="196"/>
                  </a:cubicBezTo>
                  <a:cubicBezTo>
                    <a:pt x="96" y="196"/>
                    <a:pt x="96" y="198"/>
                    <a:pt x="96" y="198"/>
                  </a:cubicBezTo>
                  <a:cubicBezTo>
                    <a:pt x="96" y="198"/>
                    <a:pt x="97" y="199"/>
                    <a:pt x="97" y="199"/>
                  </a:cubicBezTo>
                  <a:cubicBezTo>
                    <a:pt x="97" y="199"/>
                    <a:pt x="95" y="201"/>
                    <a:pt x="95" y="201"/>
                  </a:cubicBezTo>
                  <a:cubicBezTo>
                    <a:pt x="95" y="201"/>
                    <a:pt x="93" y="202"/>
                    <a:pt x="93" y="202"/>
                  </a:cubicBezTo>
                  <a:cubicBezTo>
                    <a:pt x="92" y="204"/>
                    <a:pt x="92" y="204"/>
                    <a:pt x="92" y="204"/>
                  </a:cubicBezTo>
                  <a:cubicBezTo>
                    <a:pt x="93" y="205"/>
                    <a:pt x="93" y="205"/>
                    <a:pt x="93" y="205"/>
                  </a:cubicBezTo>
                  <a:cubicBezTo>
                    <a:pt x="91" y="205"/>
                    <a:pt x="91" y="205"/>
                    <a:pt x="91" y="205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91" y="208"/>
                    <a:pt x="91" y="208"/>
                    <a:pt x="91" y="208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9"/>
                    <a:pt x="93" y="212"/>
                    <a:pt x="93" y="212"/>
                  </a:cubicBezTo>
                  <a:cubicBezTo>
                    <a:pt x="93" y="213"/>
                    <a:pt x="94" y="214"/>
                    <a:pt x="94" y="214"/>
                  </a:cubicBezTo>
                  <a:cubicBezTo>
                    <a:pt x="94" y="214"/>
                    <a:pt x="95" y="215"/>
                    <a:pt x="95" y="215"/>
                  </a:cubicBezTo>
                  <a:cubicBezTo>
                    <a:pt x="95" y="216"/>
                    <a:pt x="95" y="217"/>
                    <a:pt x="95" y="218"/>
                  </a:cubicBezTo>
                  <a:cubicBezTo>
                    <a:pt x="95" y="219"/>
                    <a:pt x="96" y="221"/>
                    <a:pt x="96" y="221"/>
                  </a:cubicBezTo>
                  <a:cubicBezTo>
                    <a:pt x="97" y="223"/>
                    <a:pt x="97" y="223"/>
                    <a:pt x="97" y="223"/>
                  </a:cubicBezTo>
                  <a:cubicBezTo>
                    <a:pt x="97" y="223"/>
                    <a:pt x="97" y="224"/>
                    <a:pt x="97" y="224"/>
                  </a:cubicBezTo>
                  <a:cubicBezTo>
                    <a:pt x="98" y="224"/>
                    <a:pt x="100" y="224"/>
                    <a:pt x="100" y="224"/>
                  </a:cubicBezTo>
                  <a:cubicBezTo>
                    <a:pt x="100" y="224"/>
                    <a:pt x="102" y="224"/>
                    <a:pt x="102" y="224"/>
                  </a:cubicBezTo>
                  <a:cubicBezTo>
                    <a:pt x="102" y="224"/>
                    <a:pt x="103" y="223"/>
                    <a:pt x="104" y="224"/>
                  </a:cubicBezTo>
                  <a:cubicBezTo>
                    <a:pt x="104" y="224"/>
                    <a:pt x="104" y="225"/>
                    <a:pt x="104" y="225"/>
                  </a:cubicBezTo>
                  <a:cubicBezTo>
                    <a:pt x="104" y="225"/>
                    <a:pt x="104" y="226"/>
                    <a:pt x="104" y="226"/>
                  </a:cubicBezTo>
                  <a:cubicBezTo>
                    <a:pt x="100" y="230"/>
                    <a:pt x="100" y="230"/>
                    <a:pt x="100" y="230"/>
                  </a:cubicBezTo>
                  <a:cubicBezTo>
                    <a:pt x="100" y="233"/>
                    <a:pt x="100" y="233"/>
                    <a:pt x="100" y="233"/>
                  </a:cubicBezTo>
                  <a:cubicBezTo>
                    <a:pt x="100" y="233"/>
                    <a:pt x="99" y="233"/>
                    <a:pt x="99" y="233"/>
                  </a:cubicBezTo>
                  <a:cubicBezTo>
                    <a:pt x="98" y="233"/>
                    <a:pt x="97" y="233"/>
                    <a:pt x="97" y="233"/>
                  </a:cubicBezTo>
                  <a:cubicBezTo>
                    <a:pt x="95" y="231"/>
                    <a:pt x="95" y="231"/>
                    <a:pt x="95" y="231"/>
                  </a:cubicBezTo>
                  <a:cubicBezTo>
                    <a:pt x="93" y="232"/>
                    <a:pt x="93" y="232"/>
                    <a:pt x="93" y="232"/>
                  </a:cubicBez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1" y="233"/>
                    <a:pt x="91" y="233"/>
                  </a:cubicBezTo>
                  <a:cubicBezTo>
                    <a:pt x="91" y="233"/>
                    <a:pt x="88" y="233"/>
                    <a:pt x="88" y="233"/>
                  </a:cubicBezTo>
                  <a:cubicBezTo>
                    <a:pt x="87" y="234"/>
                    <a:pt x="87" y="234"/>
                    <a:pt x="87" y="234"/>
                  </a:cubicBezTo>
                  <a:cubicBezTo>
                    <a:pt x="86" y="238"/>
                    <a:pt x="86" y="238"/>
                    <a:pt x="86" y="238"/>
                  </a:cubicBezTo>
                  <a:cubicBezTo>
                    <a:pt x="84" y="240"/>
                    <a:pt x="84" y="240"/>
                    <a:pt x="84" y="240"/>
                  </a:cubicBezTo>
                  <a:cubicBezTo>
                    <a:pt x="82" y="241"/>
                    <a:pt x="82" y="241"/>
                    <a:pt x="82" y="241"/>
                  </a:cubicBezTo>
                  <a:cubicBezTo>
                    <a:pt x="80" y="243"/>
                    <a:pt x="80" y="243"/>
                    <a:pt x="80" y="243"/>
                  </a:cubicBezTo>
                  <a:cubicBezTo>
                    <a:pt x="77" y="244"/>
                    <a:pt x="77" y="244"/>
                    <a:pt x="77" y="244"/>
                  </a:cubicBezTo>
                  <a:cubicBezTo>
                    <a:pt x="77" y="244"/>
                    <a:pt x="76" y="245"/>
                    <a:pt x="76" y="245"/>
                  </a:cubicBezTo>
                  <a:cubicBezTo>
                    <a:pt x="76" y="246"/>
                    <a:pt x="75" y="249"/>
                    <a:pt x="75" y="249"/>
                  </a:cubicBezTo>
                  <a:cubicBezTo>
                    <a:pt x="75" y="249"/>
                    <a:pt x="73" y="250"/>
                    <a:pt x="73" y="251"/>
                  </a:cubicBezTo>
                  <a:cubicBezTo>
                    <a:pt x="73" y="251"/>
                    <a:pt x="71" y="252"/>
                    <a:pt x="71" y="252"/>
                  </a:cubicBezTo>
                  <a:cubicBezTo>
                    <a:pt x="71" y="252"/>
                    <a:pt x="71" y="254"/>
                    <a:pt x="71" y="254"/>
                  </a:cubicBezTo>
                  <a:cubicBezTo>
                    <a:pt x="71" y="254"/>
                    <a:pt x="72" y="256"/>
                    <a:pt x="72" y="256"/>
                  </a:cubicBezTo>
                  <a:cubicBezTo>
                    <a:pt x="72" y="259"/>
                    <a:pt x="72" y="259"/>
                    <a:pt x="72" y="259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3" y="263"/>
                    <a:pt x="73" y="263"/>
                    <a:pt x="73" y="263"/>
                  </a:cubicBezTo>
                  <a:cubicBezTo>
                    <a:pt x="72" y="265"/>
                    <a:pt x="72" y="265"/>
                    <a:pt x="72" y="265"/>
                  </a:cubicBezTo>
                  <a:cubicBezTo>
                    <a:pt x="71" y="268"/>
                    <a:pt x="71" y="268"/>
                    <a:pt x="71" y="268"/>
                  </a:cubicBezTo>
                  <a:cubicBezTo>
                    <a:pt x="71" y="269"/>
                    <a:pt x="71" y="269"/>
                    <a:pt x="71" y="269"/>
                  </a:cubicBezTo>
                  <a:cubicBezTo>
                    <a:pt x="71" y="271"/>
                    <a:pt x="71" y="271"/>
                    <a:pt x="71" y="271"/>
                  </a:cubicBezTo>
                  <a:cubicBezTo>
                    <a:pt x="71" y="275"/>
                    <a:pt x="71" y="275"/>
                    <a:pt x="71" y="275"/>
                  </a:cubicBezTo>
                  <a:cubicBezTo>
                    <a:pt x="68" y="274"/>
                    <a:pt x="68" y="274"/>
                    <a:pt x="68" y="274"/>
                  </a:cubicBezTo>
                  <a:cubicBezTo>
                    <a:pt x="65" y="274"/>
                    <a:pt x="65" y="274"/>
                    <a:pt x="65" y="274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58" y="277"/>
                    <a:pt x="58" y="277"/>
                    <a:pt x="58" y="277"/>
                  </a:cubicBezTo>
                  <a:cubicBezTo>
                    <a:pt x="52" y="278"/>
                    <a:pt x="52" y="278"/>
                    <a:pt x="52" y="278"/>
                  </a:cubicBezTo>
                  <a:cubicBezTo>
                    <a:pt x="47" y="278"/>
                    <a:pt x="47" y="278"/>
                    <a:pt x="47" y="278"/>
                  </a:cubicBezTo>
                  <a:cubicBezTo>
                    <a:pt x="44" y="277"/>
                    <a:pt x="44" y="277"/>
                    <a:pt x="44" y="277"/>
                  </a:cubicBezTo>
                  <a:cubicBezTo>
                    <a:pt x="42" y="276"/>
                    <a:pt x="42" y="276"/>
                    <a:pt x="42" y="276"/>
                  </a:cubicBezTo>
                  <a:cubicBezTo>
                    <a:pt x="40" y="274"/>
                    <a:pt x="40" y="274"/>
                    <a:pt x="40" y="274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4" y="271"/>
                    <a:pt x="34" y="271"/>
                    <a:pt x="34" y="271"/>
                  </a:cubicBezTo>
                  <a:cubicBezTo>
                    <a:pt x="32" y="270"/>
                    <a:pt x="32" y="270"/>
                    <a:pt x="32" y="270"/>
                  </a:cubicBezTo>
                  <a:cubicBezTo>
                    <a:pt x="30" y="269"/>
                    <a:pt x="30" y="269"/>
                    <a:pt x="30" y="269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6" y="268"/>
                    <a:pt x="26" y="268"/>
                    <a:pt x="26" y="268"/>
                  </a:cubicBezTo>
                  <a:cubicBezTo>
                    <a:pt x="22" y="266"/>
                    <a:pt x="22" y="266"/>
                    <a:pt x="22" y="266"/>
                  </a:cubicBezTo>
                  <a:cubicBezTo>
                    <a:pt x="18" y="264"/>
                    <a:pt x="18" y="264"/>
                    <a:pt x="18" y="264"/>
                  </a:cubicBezTo>
                  <a:cubicBezTo>
                    <a:pt x="16" y="265"/>
                    <a:pt x="16" y="265"/>
                    <a:pt x="16" y="265"/>
                  </a:cubicBezTo>
                  <a:cubicBezTo>
                    <a:pt x="16" y="266"/>
                    <a:pt x="16" y="266"/>
                    <a:pt x="16" y="266"/>
                  </a:cubicBezTo>
                  <a:cubicBezTo>
                    <a:pt x="13" y="265"/>
                    <a:pt x="13" y="265"/>
                    <a:pt x="13" y="265"/>
                  </a:cubicBezTo>
                  <a:cubicBezTo>
                    <a:pt x="11" y="265"/>
                    <a:pt x="11" y="265"/>
                    <a:pt x="11" y="265"/>
                  </a:cubicBezTo>
                  <a:cubicBezTo>
                    <a:pt x="9" y="265"/>
                    <a:pt x="9" y="265"/>
                    <a:pt x="9" y="265"/>
                  </a:cubicBezTo>
                  <a:cubicBezTo>
                    <a:pt x="5" y="266"/>
                    <a:pt x="5" y="266"/>
                    <a:pt x="5" y="266"/>
                  </a:cubicBezTo>
                  <a:cubicBezTo>
                    <a:pt x="2" y="267"/>
                    <a:pt x="2" y="267"/>
                    <a:pt x="2" y="267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2" y="264"/>
                    <a:pt x="2" y="264"/>
                    <a:pt x="2" y="264"/>
                  </a:cubicBezTo>
                  <a:cubicBezTo>
                    <a:pt x="4" y="261"/>
                    <a:pt x="4" y="261"/>
                    <a:pt x="4" y="261"/>
                  </a:cubicBezTo>
                  <a:cubicBezTo>
                    <a:pt x="6" y="260"/>
                    <a:pt x="6" y="260"/>
                    <a:pt x="6" y="260"/>
                  </a:cubicBezTo>
                  <a:cubicBezTo>
                    <a:pt x="7" y="257"/>
                    <a:pt x="7" y="257"/>
                    <a:pt x="7" y="257"/>
                  </a:cubicBezTo>
                  <a:cubicBezTo>
                    <a:pt x="10" y="255"/>
                    <a:pt x="10" y="255"/>
                    <a:pt x="10" y="255"/>
                  </a:cubicBezTo>
                  <a:cubicBezTo>
                    <a:pt x="10" y="252"/>
                    <a:pt x="10" y="252"/>
                    <a:pt x="10" y="25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12" y="248"/>
                    <a:pt x="14" y="248"/>
                    <a:pt x="14" y="247"/>
                  </a:cubicBezTo>
                  <a:cubicBezTo>
                    <a:pt x="15" y="245"/>
                    <a:pt x="15" y="244"/>
                    <a:pt x="16" y="243"/>
                  </a:cubicBezTo>
                  <a:cubicBezTo>
                    <a:pt x="16" y="242"/>
                    <a:pt x="17" y="242"/>
                    <a:pt x="17" y="241"/>
                  </a:cubicBezTo>
                  <a:cubicBezTo>
                    <a:pt x="17" y="240"/>
                    <a:pt x="16" y="237"/>
                    <a:pt x="16" y="237"/>
                  </a:cubicBezTo>
                  <a:cubicBezTo>
                    <a:pt x="16" y="237"/>
                    <a:pt x="18" y="233"/>
                    <a:pt x="18" y="233"/>
                  </a:cubicBezTo>
                  <a:cubicBezTo>
                    <a:pt x="19" y="232"/>
                    <a:pt x="19" y="228"/>
                    <a:pt x="19" y="228"/>
                  </a:cubicBezTo>
                  <a:cubicBezTo>
                    <a:pt x="19" y="228"/>
                    <a:pt x="20" y="226"/>
                    <a:pt x="21" y="225"/>
                  </a:cubicBezTo>
                  <a:cubicBezTo>
                    <a:pt x="21" y="224"/>
                    <a:pt x="21" y="221"/>
                    <a:pt x="21" y="221"/>
                  </a:cubicBezTo>
                  <a:cubicBezTo>
                    <a:pt x="19" y="218"/>
                    <a:pt x="19" y="218"/>
                    <a:pt x="19" y="218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4" y="209"/>
                    <a:pt x="24" y="209"/>
                    <a:pt x="24" y="209"/>
                  </a:cubicBezTo>
                  <a:cubicBezTo>
                    <a:pt x="27" y="204"/>
                    <a:pt x="27" y="204"/>
                    <a:pt x="27" y="204"/>
                  </a:cubicBezTo>
                  <a:cubicBezTo>
                    <a:pt x="28" y="199"/>
                    <a:pt x="28" y="199"/>
                    <a:pt x="28" y="199"/>
                  </a:cubicBezTo>
                  <a:cubicBezTo>
                    <a:pt x="28" y="199"/>
                    <a:pt x="28" y="197"/>
                    <a:pt x="28" y="196"/>
                  </a:cubicBezTo>
                  <a:cubicBezTo>
                    <a:pt x="28" y="196"/>
                    <a:pt x="28" y="194"/>
                    <a:pt x="28" y="194"/>
                  </a:cubicBezTo>
                  <a:cubicBezTo>
                    <a:pt x="28" y="194"/>
                    <a:pt x="28" y="192"/>
                    <a:pt x="28" y="192"/>
                  </a:cubicBezTo>
                  <a:cubicBezTo>
                    <a:pt x="28" y="192"/>
                    <a:pt x="27" y="190"/>
                    <a:pt x="27" y="190"/>
                  </a:cubicBezTo>
                  <a:cubicBezTo>
                    <a:pt x="26" y="187"/>
                    <a:pt x="26" y="187"/>
                    <a:pt x="26" y="187"/>
                  </a:cubicBezTo>
                  <a:cubicBezTo>
                    <a:pt x="25" y="188"/>
                    <a:pt x="25" y="188"/>
                    <a:pt x="25" y="188"/>
                  </a:cubicBezTo>
                  <a:cubicBezTo>
                    <a:pt x="25" y="188"/>
                    <a:pt x="24" y="189"/>
                    <a:pt x="23" y="188"/>
                  </a:cubicBezTo>
                  <a:cubicBezTo>
                    <a:pt x="23" y="188"/>
                    <a:pt x="19" y="188"/>
                    <a:pt x="19" y="188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4" y="188"/>
                    <a:pt x="14" y="188"/>
                    <a:pt x="14" y="188"/>
                  </a:cubicBezTo>
                  <a:cubicBezTo>
                    <a:pt x="14" y="188"/>
                    <a:pt x="13" y="189"/>
                    <a:pt x="12" y="189"/>
                  </a:cubicBezTo>
                  <a:cubicBezTo>
                    <a:pt x="12" y="189"/>
                    <a:pt x="11" y="189"/>
                    <a:pt x="11" y="188"/>
                  </a:cubicBezTo>
                  <a:cubicBezTo>
                    <a:pt x="11" y="188"/>
                    <a:pt x="14" y="185"/>
                    <a:pt x="14" y="185"/>
                  </a:cubicBezTo>
                  <a:cubicBezTo>
                    <a:pt x="14" y="185"/>
                    <a:pt x="14" y="185"/>
                    <a:pt x="14" y="184"/>
                  </a:cubicBezTo>
                  <a:cubicBezTo>
                    <a:pt x="14" y="183"/>
                    <a:pt x="14" y="181"/>
                    <a:pt x="14" y="181"/>
                  </a:cubicBezTo>
                  <a:cubicBezTo>
                    <a:pt x="14" y="180"/>
                    <a:pt x="13" y="177"/>
                    <a:pt x="13" y="177"/>
                  </a:cubicBezTo>
                  <a:cubicBezTo>
                    <a:pt x="13" y="177"/>
                    <a:pt x="12" y="176"/>
                    <a:pt x="13" y="175"/>
                  </a:cubicBezTo>
                  <a:cubicBezTo>
                    <a:pt x="13" y="174"/>
                    <a:pt x="14" y="174"/>
                    <a:pt x="14" y="174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2" y="173"/>
                    <a:pt x="12" y="173"/>
                    <a:pt x="11" y="173"/>
                  </a:cubicBezTo>
                  <a:cubicBezTo>
                    <a:pt x="10" y="174"/>
                    <a:pt x="9" y="174"/>
                    <a:pt x="9" y="174"/>
                  </a:cubicBezTo>
                  <a:cubicBezTo>
                    <a:pt x="8" y="172"/>
                    <a:pt x="8" y="172"/>
                    <a:pt x="8" y="172"/>
                  </a:cubicBezTo>
                  <a:cubicBezTo>
                    <a:pt x="8" y="172"/>
                    <a:pt x="7" y="173"/>
                    <a:pt x="7" y="172"/>
                  </a:cubicBezTo>
                  <a:cubicBezTo>
                    <a:pt x="6" y="172"/>
                    <a:pt x="4" y="171"/>
                    <a:pt x="4" y="171"/>
                  </a:cubicBezTo>
                  <a:cubicBezTo>
                    <a:pt x="4" y="171"/>
                    <a:pt x="4" y="169"/>
                    <a:pt x="4" y="169"/>
                  </a:cubicBezTo>
                  <a:cubicBezTo>
                    <a:pt x="5" y="168"/>
                    <a:pt x="5" y="168"/>
                    <a:pt x="5" y="167"/>
                  </a:cubicBezTo>
                  <a:cubicBezTo>
                    <a:pt x="5" y="166"/>
                    <a:pt x="5" y="165"/>
                    <a:pt x="6" y="164"/>
                  </a:cubicBezTo>
                  <a:cubicBezTo>
                    <a:pt x="6" y="163"/>
                    <a:pt x="7" y="162"/>
                    <a:pt x="8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5"/>
                    <a:pt x="11" y="155"/>
                  </a:cubicBezTo>
                  <a:cubicBezTo>
                    <a:pt x="11" y="155"/>
                    <a:pt x="12" y="153"/>
                    <a:pt x="12" y="152"/>
                  </a:cubicBezTo>
                  <a:cubicBezTo>
                    <a:pt x="12" y="152"/>
                    <a:pt x="13" y="150"/>
                    <a:pt x="13" y="150"/>
                  </a:cubicBezTo>
                  <a:cubicBezTo>
                    <a:pt x="13" y="150"/>
                    <a:pt x="14" y="149"/>
                    <a:pt x="14" y="148"/>
                  </a:cubicBezTo>
                  <a:cubicBezTo>
                    <a:pt x="15" y="148"/>
                    <a:pt x="17" y="146"/>
                    <a:pt x="17" y="146"/>
                  </a:cubicBezTo>
                  <a:cubicBezTo>
                    <a:pt x="17" y="146"/>
                    <a:pt x="18" y="143"/>
                    <a:pt x="18" y="143"/>
                  </a:cubicBezTo>
                  <a:cubicBezTo>
                    <a:pt x="18" y="143"/>
                    <a:pt x="19" y="140"/>
                    <a:pt x="19" y="140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7" y="137"/>
                    <a:pt x="17" y="137"/>
                    <a:pt x="17" y="137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19" y="136"/>
                    <a:pt x="19" y="136"/>
                    <a:pt x="20" y="136"/>
                  </a:cubicBezTo>
                  <a:cubicBezTo>
                    <a:pt x="21" y="136"/>
                    <a:pt x="22" y="135"/>
                    <a:pt x="22" y="135"/>
                  </a:cubicBezTo>
                  <a:cubicBezTo>
                    <a:pt x="23" y="135"/>
                    <a:pt x="25" y="134"/>
                    <a:pt x="25" y="134"/>
                  </a:cubicBezTo>
                  <a:cubicBezTo>
                    <a:pt x="25" y="133"/>
                    <a:pt x="26" y="133"/>
                    <a:pt x="26" y="133"/>
                  </a:cubicBezTo>
                  <a:cubicBezTo>
                    <a:pt x="27" y="133"/>
                    <a:pt x="29" y="132"/>
                    <a:pt x="29" y="132"/>
                  </a:cubicBezTo>
                  <a:cubicBezTo>
                    <a:pt x="29" y="132"/>
                    <a:pt x="30" y="131"/>
                    <a:pt x="30" y="131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3" y="128"/>
                    <a:pt x="33" y="127"/>
                  </a:cubicBezTo>
                  <a:cubicBezTo>
                    <a:pt x="33" y="127"/>
                    <a:pt x="34" y="125"/>
                    <a:pt x="34" y="125"/>
                  </a:cubicBezTo>
                  <a:cubicBezTo>
                    <a:pt x="34" y="124"/>
                    <a:pt x="37" y="121"/>
                    <a:pt x="37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5" y="68"/>
                    <a:pt x="65" y="68"/>
                    <a:pt x="65" y="68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7"/>
                    <a:pt x="73" y="17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1"/>
                    <a:pt x="73" y="11"/>
                    <a:pt x="73" y="11"/>
                  </a:cubicBezTo>
                  <a:lnTo>
                    <a:pt x="74" y="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3" name="Freeform 78"/>
            <p:cNvSpPr>
              <a:spLocks noEditPoints="1"/>
            </p:cNvSpPr>
            <p:nvPr/>
          </p:nvSpPr>
          <p:spPr bwMode="auto">
            <a:xfrm>
              <a:off x="4704932" y="2283682"/>
              <a:ext cx="711331" cy="913063"/>
            </a:xfrm>
            <a:custGeom>
              <a:avLst/>
              <a:gdLst>
                <a:gd name="T0" fmla="*/ 264 w 312"/>
                <a:gd name="T1" fmla="*/ 340 h 413"/>
                <a:gd name="T2" fmla="*/ 240 w 312"/>
                <a:gd name="T3" fmla="*/ 363 h 413"/>
                <a:gd name="T4" fmla="*/ 252 w 312"/>
                <a:gd name="T5" fmla="*/ 385 h 413"/>
                <a:gd name="T6" fmla="*/ 237 w 312"/>
                <a:gd name="T7" fmla="*/ 387 h 413"/>
                <a:gd name="T8" fmla="*/ 211 w 312"/>
                <a:gd name="T9" fmla="*/ 393 h 413"/>
                <a:gd name="T10" fmla="*/ 177 w 312"/>
                <a:gd name="T11" fmla="*/ 404 h 413"/>
                <a:gd name="T12" fmla="*/ 157 w 312"/>
                <a:gd name="T13" fmla="*/ 404 h 413"/>
                <a:gd name="T14" fmla="*/ 142 w 312"/>
                <a:gd name="T15" fmla="*/ 400 h 413"/>
                <a:gd name="T16" fmla="*/ 121 w 312"/>
                <a:gd name="T17" fmla="*/ 394 h 413"/>
                <a:gd name="T18" fmla="*/ 101 w 312"/>
                <a:gd name="T19" fmla="*/ 391 h 413"/>
                <a:gd name="T20" fmla="*/ 94 w 312"/>
                <a:gd name="T21" fmla="*/ 388 h 413"/>
                <a:gd name="T22" fmla="*/ 89 w 312"/>
                <a:gd name="T23" fmla="*/ 383 h 413"/>
                <a:gd name="T24" fmla="*/ 90 w 312"/>
                <a:gd name="T25" fmla="*/ 393 h 413"/>
                <a:gd name="T26" fmla="*/ 73 w 312"/>
                <a:gd name="T27" fmla="*/ 396 h 413"/>
                <a:gd name="T28" fmla="*/ 57 w 312"/>
                <a:gd name="T29" fmla="*/ 396 h 413"/>
                <a:gd name="T30" fmla="*/ 53 w 312"/>
                <a:gd name="T31" fmla="*/ 368 h 413"/>
                <a:gd name="T32" fmla="*/ 50 w 312"/>
                <a:gd name="T33" fmla="*/ 308 h 413"/>
                <a:gd name="T34" fmla="*/ 13 w 312"/>
                <a:gd name="T35" fmla="*/ 292 h 413"/>
                <a:gd name="T36" fmla="*/ 6 w 312"/>
                <a:gd name="T37" fmla="*/ 262 h 413"/>
                <a:gd name="T38" fmla="*/ 12 w 312"/>
                <a:gd name="T39" fmla="*/ 245 h 413"/>
                <a:gd name="T40" fmla="*/ 11 w 312"/>
                <a:gd name="T41" fmla="*/ 228 h 413"/>
                <a:gd name="T42" fmla="*/ 5 w 312"/>
                <a:gd name="T43" fmla="*/ 217 h 413"/>
                <a:gd name="T44" fmla="*/ 1 w 312"/>
                <a:gd name="T45" fmla="*/ 207 h 413"/>
                <a:gd name="T46" fmla="*/ 7 w 312"/>
                <a:gd name="T47" fmla="*/ 198 h 413"/>
                <a:gd name="T48" fmla="*/ 9 w 312"/>
                <a:gd name="T49" fmla="*/ 175 h 413"/>
                <a:gd name="T50" fmla="*/ 12 w 312"/>
                <a:gd name="T51" fmla="*/ 161 h 413"/>
                <a:gd name="T52" fmla="*/ 32 w 312"/>
                <a:gd name="T53" fmla="*/ 160 h 413"/>
                <a:gd name="T54" fmla="*/ 41 w 312"/>
                <a:gd name="T55" fmla="*/ 146 h 413"/>
                <a:gd name="T56" fmla="*/ 33 w 312"/>
                <a:gd name="T57" fmla="*/ 128 h 413"/>
                <a:gd name="T58" fmla="*/ 47 w 312"/>
                <a:gd name="T59" fmla="*/ 94 h 413"/>
                <a:gd name="T60" fmla="*/ 49 w 312"/>
                <a:gd name="T61" fmla="*/ 65 h 413"/>
                <a:gd name="T62" fmla="*/ 78 w 312"/>
                <a:gd name="T63" fmla="*/ 80 h 413"/>
                <a:gd name="T64" fmla="*/ 93 w 312"/>
                <a:gd name="T65" fmla="*/ 74 h 413"/>
                <a:gd name="T66" fmla="*/ 114 w 312"/>
                <a:gd name="T67" fmla="*/ 57 h 413"/>
                <a:gd name="T68" fmla="*/ 102 w 312"/>
                <a:gd name="T69" fmla="*/ 41 h 413"/>
                <a:gd name="T70" fmla="*/ 104 w 312"/>
                <a:gd name="T71" fmla="*/ 25 h 413"/>
                <a:gd name="T72" fmla="*/ 95 w 312"/>
                <a:gd name="T73" fmla="*/ 12 h 413"/>
                <a:gd name="T74" fmla="*/ 119 w 312"/>
                <a:gd name="T75" fmla="*/ 5 h 413"/>
                <a:gd name="T76" fmla="*/ 136 w 312"/>
                <a:gd name="T77" fmla="*/ 25 h 413"/>
                <a:gd name="T78" fmla="*/ 163 w 312"/>
                <a:gd name="T79" fmla="*/ 35 h 413"/>
                <a:gd name="T80" fmla="*/ 176 w 312"/>
                <a:gd name="T81" fmla="*/ 25 h 413"/>
                <a:gd name="T82" fmla="*/ 162 w 312"/>
                <a:gd name="T83" fmla="*/ 46 h 413"/>
                <a:gd name="T84" fmla="*/ 182 w 312"/>
                <a:gd name="T85" fmla="*/ 53 h 413"/>
                <a:gd name="T86" fmla="*/ 212 w 312"/>
                <a:gd name="T87" fmla="*/ 30 h 413"/>
                <a:gd name="T88" fmla="*/ 221 w 312"/>
                <a:gd name="T89" fmla="*/ 28 h 413"/>
                <a:gd name="T90" fmla="*/ 236 w 312"/>
                <a:gd name="T91" fmla="*/ 18 h 413"/>
                <a:gd name="T92" fmla="*/ 242 w 312"/>
                <a:gd name="T93" fmla="*/ 21 h 413"/>
                <a:gd name="T94" fmla="*/ 253 w 312"/>
                <a:gd name="T95" fmla="*/ 29 h 413"/>
                <a:gd name="T96" fmla="*/ 262 w 312"/>
                <a:gd name="T97" fmla="*/ 42 h 413"/>
                <a:gd name="T98" fmla="*/ 273 w 312"/>
                <a:gd name="T99" fmla="*/ 58 h 413"/>
                <a:gd name="T100" fmla="*/ 279 w 312"/>
                <a:gd name="T101" fmla="*/ 113 h 413"/>
                <a:gd name="T102" fmla="*/ 294 w 312"/>
                <a:gd name="T103" fmla="*/ 162 h 413"/>
                <a:gd name="T104" fmla="*/ 309 w 312"/>
                <a:gd name="T105" fmla="*/ 197 h 413"/>
                <a:gd name="T106" fmla="*/ 297 w 312"/>
                <a:gd name="T107" fmla="*/ 205 h 413"/>
                <a:gd name="T108" fmla="*/ 262 w 312"/>
                <a:gd name="T109" fmla="*/ 224 h 413"/>
                <a:gd name="T110" fmla="*/ 219 w 312"/>
                <a:gd name="T111" fmla="*/ 253 h 413"/>
                <a:gd name="T112" fmla="*/ 226 w 312"/>
                <a:gd name="T113" fmla="*/ 277 h 413"/>
                <a:gd name="T114" fmla="*/ 257 w 312"/>
                <a:gd name="T115" fmla="*/ 309 h 413"/>
                <a:gd name="T116" fmla="*/ 55 w 312"/>
                <a:gd name="T117" fmla="*/ 394 h 413"/>
                <a:gd name="T118" fmla="*/ 312 w 312"/>
                <a:gd name="T119" fmla="*/ 204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2" h="413">
                  <a:moveTo>
                    <a:pt x="275" y="325"/>
                  </a:moveTo>
                  <a:cubicBezTo>
                    <a:pt x="275" y="325"/>
                    <a:pt x="275" y="325"/>
                    <a:pt x="275" y="325"/>
                  </a:cubicBezTo>
                  <a:cubicBezTo>
                    <a:pt x="275" y="328"/>
                    <a:pt x="275" y="328"/>
                    <a:pt x="275" y="328"/>
                  </a:cubicBezTo>
                  <a:cubicBezTo>
                    <a:pt x="276" y="333"/>
                    <a:pt x="276" y="333"/>
                    <a:pt x="276" y="333"/>
                  </a:cubicBezTo>
                  <a:cubicBezTo>
                    <a:pt x="276" y="336"/>
                    <a:pt x="276" y="336"/>
                    <a:pt x="276" y="336"/>
                  </a:cubicBezTo>
                  <a:cubicBezTo>
                    <a:pt x="276" y="336"/>
                    <a:pt x="275" y="338"/>
                    <a:pt x="274" y="338"/>
                  </a:cubicBezTo>
                  <a:cubicBezTo>
                    <a:pt x="274" y="338"/>
                    <a:pt x="273" y="339"/>
                    <a:pt x="272" y="339"/>
                  </a:cubicBezTo>
                  <a:cubicBezTo>
                    <a:pt x="271" y="338"/>
                    <a:pt x="270" y="337"/>
                    <a:pt x="270" y="337"/>
                  </a:cubicBezTo>
                  <a:cubicBezTo>
                    <a:pt x="264" y="337"/>
                    <a:pt x="264" y="337"/>
                    <a:pt x="264" y="337"/>
                  </a:cubicBezTo>
                  <a:cubicBezTo>
                    <a:pt x="264" y="337"/>
                    <a:pt x="264" y="339"/>
                    <a:pt x="264" y="340"/>
                  </a:cubicBezTo>
                  <a:cubicBezTo>
                    <a:pt x="263" y="342"/>
                    <a:pt x="263" y="342"/>
                    <a:pt x="263" y="342"/>
                  </a:cubicBezTo>
                  <a:cubicBezTo>
                    <a:pt x="263" y="347"/>
                    <a:pt x="263" y="347"/>
                    <a:pt x="263" y="347"/>
                  </a:cubicBezTo>
                  <a:cubicBezTo>
                    <a:pt x="258" y="352"/>
                    <a:pt x="258" y="352"/>
                    <a:pt x="258" y="352"/>
                  </a:cubicBezTo>
                  <a:cubicBezTo>
                    <a:pt x="257" y="352"/>
                    <a:pt x="257" y="352"/>
                    <a:pt x="257" y="352"/>
                  </a:cubicBezTo>
                  <a:cubicBezTo>
                    <a:pt x="257" y="352"/>
                    <a:pt x="256" y="353"/>
                    <a:pt x="256" y="353"/>
                  </a:cubicBezTo>
                  <a:cubicBezTo>
                    <a:pt x="256" y="353"/>
                    <a:pt x="251" y="355"/>
                    <a:pt x="251" y="355"/>
                  </a:cubicBezTo>
                  <a:cubicBezTo>
                    <a:pt x="249" y="357"/>
                    <a:pt x="249" y="357"/>
                    <a:pt x="249" y="357"/>
                  </a:cubicBezTo>
                  <a:cubicBezTo>
                    <a:pt x="248" y="357"/>
                    <a:pt x="248" y="357"/>
                    <a:pt x="248" y="357"/>
                  </a:cubicBezTo>
                  <a:cubicBezTo>
                    <a:pt x="248" y="357"/>
                    <a:pt x="245" y="359"/>
                    <a:pt x="243" y="361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5" y="371"/>
                    <a:pt x="245" y="371"/>
                    <a:pt x="245" y="371"/>
                  </a:cubicBezTo>
                  <a:cubicBezTo>
                    <a:pt x="248" y="376"/>
                    <a:pt x="248" y="376"/>
                    <a:pt x="248" y="376"/>
                  </a:cubicBezTo>
                  <a:cubicBezTo>
                    <a:pt x="248" y="379"/>
                    <a:pt x="248" y="379"/>
                    <a:pt x="248" y="379"/>
                  </a:cubicBezTo>
                  <a:cubicBezTo>
                    <a:pt x="248" y="379"/>
                    <a:pt x="246" y="381"/>
                    <a:pt x="246" y="381"/>
                  </a:cubicBezTo>
                  <a:cubicBezTo>
                    <a:pt x="246" y="382"/>
                    <a:pt x="245" y="384"/>
                    <a:pt x="246" y="384"/>
                  </a:cubicBezTo>
                  <a:cubicBezTo>
                    <a:pt x="247" y="384"/>
                    <a:pt x="251" y="385"/>
                    <a:pt x="251" y="385"/>
                  </a:cubicBezTo>
                  <a:cubicBezTo>
                    <a:pt x="251" y="385"/>
                    <a:pt x="252" y="385"/>
                    <a:pt x="252" y="385"/>
                  </a:cubicBezTo>
                  <a:cubicBezTo>
                    <a:pt x="253" y="385"/>
                    <a:pt x="253" y="386"/>
                    <a:pt x="253" y="386"/>
                  </a:cubicBezTo>
                  <a:cubicBezTo>
                    <a:pt x="253" y="390"/>
                    <a:pt x="253" y="390"/>
                    <a:pt x="253" y="390"/>
                  </a:cubicBezTo>
                  <a:cubicBezTo>
                    <a:pt x="253" y="390"/>
                    <a:pt x="253" y="391"/>
                    <a:pt x="253" y="395"/>
                  </a:cubicBezTo>
                  <a:cubicBezTo>
                    <a:pt x="253" y="399"/>
                    <a:pt x="252" y="398"/>
                    <a:pt x="252" y="398"/>
                  </a:cubicBezTo>
                  <a:cubicBezTo>
                    <a:pt x="252" y="398"/>
                    <a:pt x="247" y="396"/>
                    <a:pt x="247" y="396"/>
                  </a:cubicBezTo>
                  <a:cubicBezTo>
                    <a:pt x="247" y="396"/>
                    <a:pt x="245" y="394"/>
                    <a:pt x="245" y="394"/>
                  </a:cubicBezTo>
                  <a:cubicBezTo>
                    <a:pt x="244" y="393"/>
                    <a:pt x="244" y="392"/>
                    <a:pt x="244" y="391"/>
                  </a:cubicBezTo>
                  <a:cubicBezTo>
                    <a:pt x="244" y="390"/>
                    <a:pt x="245" y="388"/>
                    <a:pt x="245" y="388"/>
                  </a:cubicBezTo>
                  <a:cubicBezTo>
                    <a:pt x="245" y="388"/>
                    <a:pt x="241" y="387"/>
                    <a:pt x="241" y="387"/>
                  </a:cubicBezTo>
                  <a:cubicBezTo>
                    <a:pt x="241" y="387"/>
                    <a:pt x="238" y="387"/>
                    <a:pt x="237" y="387"/>
                  </a:cubicBezTo>
                  <a:cubicBezTo>
                    <a:pt x="236" y="387"/>
                    <a:pt x="235" y="389"/>
                    <a:pt x="235" y="389"/>
                  </a:cubicBezTo>
                  <a:cubicBezTo>
                    <a:pt x="234" y="390"/>
                    <a:pt x="233" y="389"/>
                    <a:pt x="232" y="389"/>
                  </a:cubicBezTo>
                  <a:cubicBezTo>
                    <a:pt x="232" y="389"/>
                    <a:pt x="231" y="387"/>
                    <a:pt x="231" y="387"/>
                  </a:cubicBezTo>
                  <a:cubicBezTo>
                    <a:pt x="230" y="387"/>
                    <a:pt x="226" y="386"/>
                    <a:pt x="225" y="386"/>
                  </a:cubicBezTo>
                  <a:cubicBezTo>
                    <a:pt x="225" y="386"/>
                    <a:pt x="223" y="386"/>
                    <a:pt x="221" y="386"/>
                  </a:cubicBezTo>
                  <a:cubicBezTo>
                    <a:pt x="220" y="387"/>
                    <a:pt x="221" y="387"/>
                    <a:pt x="222" y="390"/>
                  </a:cubicBezTo>
                  <a:cubicBezTo>
                    <a:pt x="222" y="393"/>
                    <a:pt x="221" y="391"/>
                    <a:pt x="220" y="391"/>
                  </a:cubicBezTo>
                  <a:cubicBezTo>
                    <a:pt x="219" y="391"/>
                    <a:pt x="219" y="391"/>
                    <a:pt x="217" y="391"/>
                  </a:cubicBezTo>
                  <a:cubicBezTo>
                    <a:pt x="215" y="391"/>
                    <a:pt x="214" y="391"/>
                    <a:pt x="212" y="391"/>
                  </a:cubicBezTo>
                  <a:cubicBezTo>
                    <a:pt x="211" y="392"/>
                    <a:pt x="211" y="392"/>
                    <a:pt x="211" y="393"/>
                  </a:cubicBezTo>
                  <a:cubicBezTo>
                    <a:pt x="210" y="394"/>
                    <a:pt x="208" y="394"/>
                    <a:pt x="207" y="394"/>
                  </a:cubicBezTo>
                  <a:cubicBezTo>
                    <a:pt x="206" y="394"/>
                    <a:pt x="202" y="394"/>
                    <a:pt x="202" y="394"/>
                  </a:cubicBezTo>
                  <a:cubicBezTo>
                    <a:pt x="201" y="394"/>
                    <a:pt x="200" y="396"/>
                    <a:pt x="199" y="397"/>
                  </a:cubicBezTo>
                  <a:cubicBezTo>
                    <a:pt x="199" y="397"/>
                    <a:pt x="195" y="397"/>
                    <a:pt x="195" y="397"/>
                  </a:cubicBezTo>
                  <a:cubicBezTo>
                    <a:pt x="194" y="398"/>
                    <a:pt x="194" y="398"/>
                    <a:pt x="193" y="399"/>
                  </a:cubicBezTo>
                  <a:cubicBezTo>
                    <a:pt x="191" y="400"/>
                    <a:pt x="191" y="400"/>
                    <a:pt x="190" y="402"/>
                  </a:cubicBezTo>
                  <a:cubicBezTo>
                    <a:pt x="188" y="404"/>
                    <a:pt x="189" y="403"/>
                    <a:pt x="185" y="402"/>
                  </a:cubicBezTo>
                  <a:cubicBezTo>
                    <a:pt x="182" y="402"/>
                    <a:pt x="184" y="403"/>
                    <a:pt x="183" y="403"/>
                  </a:cubicBezTo>
                  <a:cubicBezTo>
                    <a:pt x="182" y="403"/>
                    <a:pt x="181" y="404"/>
                    <a:pt x="180" y="405"/>
                  </a:cubicBezTo>
                  <a:cubicBezTo>
                    <a:pt x="180" y="406"/>
                    <a:pt x="178" y="404"/>
                    <a:pt x="177" y="404"/>
                  </a:cubicBezTo>
                  <a:cubicBezTo>
                    <a:pt x="176" y="405"/>
                    <a:pt x="176" y="403"/>
                    <a:pt x="176" y="400"/>
                  </a:cubicBezTo>
                  <a:cubicBezTo>
                    <a:pt x="175" y="398"/>
                    <a:pt x="173" y="398"/>
                    <a:pt x="173" y="398"/>
                  </a:cubicBezTo>
                  <a:cubicBezTo>
                    <a:pt x="173" y="398"/>
                    <a:pt x="171" y="398"/>
                    <a:pt x="171" y="397"/>
                  </a:cubicBezTo>
                  <a:cubicBezTo>
                    <a:pt x="171" y="396"/>
                    <a:pt x="167" y="396"/>
                    <a:pt x="166" y="396"/>
                  </a:cubicBezTo>
                  <a:cubicBezTo>
                    <a:pt x="166" y="396"/>
                    <a:pt x="163" y="396"/>
                    <a:pt x="163" y="396"/>
                  </a:cubicBezTo>
                  <a:cubicBezTo>
                    <a:pt x="163" y="396"/>
                    <a:pt x="160" y="396"/>
                    <a:pt x="160" y="397"/>
                  </a:cubicBezTo>
                  <a:cubicBezTo>
                    <a:pt x="160" y="397"/>
                    <a:pt x="159" y="397"/>
                    <a:pt x="157" y="398"/>
                  </a:cubicBezTo>
                  <a:cubicBezTo>
                    <a:pt x="154" y="399"/>
                    <a:pt x="156" y="398"/>
                    <a:pt x="156" y="400"/>
                  </a:cubicBezTo>
                  <a:cubicBezTo>
                    <a:pt x="157" y="401"/>
                    <a:pt x="157" y="402"/>
                    <a:pt x="157" y="402"/>
                  </a:cubicBezTo>
                  <a:cubicBezTo>
                    <a:pt x="158" y="403"/>
                    <a:pt x="157" y="402"/>
                    <a:pt x="157" y="404"/>
                  </a:cubicBezTo>
                  <a:cubicBezTo>
                    <a:pt x="156" y="406"/>
                    <a:pt x="156" y="405"/>
                    <a:pt x="156" y="407"/>
                  </a:cubicBezTo>
                  <a:cubicBezTo>
                    <a:pt x="155" y="408"/>
                    <a:pt x="155" y="407"/>
                    <a:pt x="154" y="410"/>
                  </a:cubicBezTo>
                  <a:cubicBezTo>
                    <a:pt x="153" y="412"/>
                    <a:pt x="154" y="410"/>
                    <a:pt x="153" y="412"/>
                  </a:cubicBezTo>
                  <a:cubicBezTo>
                    <a:pt x="152" y="413"/>
                    <a:pt x="150" y="412"/>
                    <a:pt x="148" y="411"/>
                  </a:cubicBezTo>
                  <a:cubicBezTo>
                    <a:pt x="147" y="411"/>
                    <a:pt x="148" y="410"/>
                    <a:pt x="148" y="408"/>
                  </a:cubicBezTo>
                  <a:cubicBezTo>
                    <a:pt x="149" y="406"/>
                    <a:pt x="148" y="407"/>
                    <a:pt x="148" y="406"/>
                  </a:cubicBezTo>
                  <a:cubicBezTo>
                    <a:pt x="148" y="405"/>
                    <a:pt x="147" y="406"/>
                    <a:pt x="145" y="407"/>
                  </a:cubicBezTo>
                  <a:cubicBezTo>
                    <a:pt x="144" y="407"/>
                    <a:pt x="144" y="405"/>
                    <a:pt x="145" y="403"/>
                  </a:cubicBezTo>
                  <a:cubicBezTo>
                    <a:pt x="145" y="401"/>
                    <a:pt x="144" y="402"/>
                    <a:pt x="144" y="401"/>
                  </a:cubicBezTo>
                  <a:cubicBezTo>
                    <a:pt x="144" y="401"/>
                    <a:pt x="143" y="400"/>
                    <a:pt x="142" y="400"/>
                  </a:cubicBezTo>
                  <a:cubicBezTo>
                    <a:pt x="141" y="400"/>
                    <a:pt x="140" y="399"/>
                    <a:pt x="140" y="399"/>
                  </a:cubicBezTo>
                  <a:cubicBezTo>
                    <a:pt x="139" y="398"/>
                    <a:pt x="137" y="396"/>
                    <a:pt x="136" y="395"/>
                  </a:cubicBezTo>
                  <a:cubicBezTo>
                    <a:pt x="134" y="394"/>
                    <a:pt x="132" y="395"/>
                    <a:pt x="132" y="395"/>
                  </a:cubicBezTo>
                  <a:cubicBezTo>
                    <a:pt x="132" y="395"/>
                    <a:pt x="130" y="397"/>
                    <a:pt x="128" y="399"/>
                  </a:cubicBezTo>
                  <a:cubicBezTo>
                    <a:pt x="128" y="399"/>
                    <a:pt x="128" y="400"/>
                    <a:pt x="128" y="400"/>
                  </a:cubicBezTo>
                  <a:cubicBezTo>
                    <a:pt x="127" y="400"/>
                    <a:pt x="127" y="400"/>
                    <a:pt x="127" y="399"/>
                  </a:cubicBezTo>
                  <a:cubicBezTo>
                    <a:pt x="127" y="399"/>
                    <a:pt x="126" y="398"/>
                    <a:pt x="126" y="398"/>
                  </a:cubicBezTo>
                  <a:cubicBezTo>
                    <a:pt x="126" y="398"/>
                    <a:pt x="126" y="396"/>
                    <a:pt x="125" y="396"/>
                  </a:cubicBezTo>
                  <a:cubicBezTo>
                    <a:pt x="125" y="396"/>
                    <a:pt x="124" y="396"/>
                    <a:pt x="123" y="395"/>
                  </a:cubicBezTo>
                  <a:cubicBezTo>
                    <a:pt x="122" y="395"/>
                    <a:pt x="121" y="394"/>
                    <a:pt x="121" y="394"/>
                  </a:cubicBezTo>
                  <a:cubicBezTo>
                    <a:pt x="120" y="394"/>
                    <a:pt x="118" y="392"/>
                    <a:pt x="118" y="392"/>
                  </a:cubicBezTo>
                  <a:cubicBezTo>
                    <a:pt x="118" y="392"/>
                    <a:pt x="118" y="392"/>
                    <a:pt x="117" y="392"/>
                  </a:cubicBezTo>
                  <a:cubicBezTo>
                    <a:pt x="117" y="392"/>
                    <a:pt x="116" y="391"/>
                    <a:pt x="116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4" y="391"/>
                    <a:pt x="114" y="391"/>
                    <a:pt x="113" y="390"/>
                  </a:cubicBezTo>
                  <a:cubicBezTo>
                    <a:pt x="111" y="390"/>
                    <a:pt x="112" y="390"/>
                    <a:pt x="110" y="390"/>
                  </a:cubicBezTo>
                  <a:cubicBezTo>
                    <a:pt x="109" y="390"/>
                    <a:pt x="108" y="390"/>
                    <a:pt x="108" y="390"/>
                  </a:cubicBezTo>
                  <a:cubicBezTo>
                    <a:pt x="108" y="390"/>
                    <a:pt x="107" y="389"/>
                    <a:pt x="105" y="389"/>
                  </a:cubicBezTo>
                  <a:cubicBezTo>
                    <a:pt x="104" y="390"/>
                    <a:pt x="102" y="391"/>
                    <a:pt x="101" y="391"/>
                  </a:cubicBezTo>
                  <a:cubicBezTo>
                    <a:pt x="101" y="391"/>
                    <a:pt x="100" y="390"/>
                    <a:pt x="100" y="390"/>
                  </a:cubicBezTo>
                  <a:cubicBezTo>
                    <a:pt x="100" y="390"/>
                    <a:pt x="100" y="389"/>
                    <a:pt x="100" y="389"/>
                  </a:cubicBezTo>
                  <a:cubicBezTo>
                    <a:pt x="100" y="389"/>
                    <a:pt x="99" y="388"/>
                    <a:pt x="98" y="387"/>
                  </a:cubicBezTo>
                  <a:cubicBezTo>
                    <a:pt x="98" y="387"/>
                    <a:pt x="97" y="387"/>
                    <a:pt x="97" y="387"/>
                  </a:cubicBezTo>
                  <a:cubicBezTo>
                    <a:pt x="97" y="387"/>
                    <a:pt x="97" y="387"/>
                    <a:pt x="97" y="388"/>
                  </a:cubicBezTo>
                  <a:cubicBezTo>
                    <a:pt x="97" y="389"/>
                    <a:pt x="99" y="389"/>
                    <a:pt x="97" y="389"/>
                  </a:cubicBezTo>
                  <a:cubicBezTo>
                    <a:pt x="96" y="388"/>
                    <a:pt x="95" y="388"/>
                    <a:pt x="95" y="388"/>
                  </a:cubicBezTo>
                  <a:cubicBezTo>
                    <a:pt x="92" y="389"/>
                    <a:pt x="92" y="389"/>
                    <a:pt x="92" y="389"/>
                  </a:cubicBezTo>
                  <a:cubicBezTo>
                    <a:pt x="93" y="388"/>
                    <a:pt x="93" y="388"/>
                    <a:pt x="93" y="388"/>
                  </a:cubicBezTo>
                  <a:cubicBezTo>
                    <a:pt x="93" y="388"/>
                    <a:pt x="94" y="388"/>
                    <a:pt x="94" y="388"/>
                  </a:cubicBezTo>
                  <a:cubicBezTo>
                    <a:pt x="94" y="387"/>
                    <a:pt x="94" y="387"/>
                    <a:pt x="94" y="387"/>
                  </a:cubicBezTo>
                  <a:cubicBezTo>
                    <a:pt x="94" y="387"/>
                    <a:pt x="94" y="386"/>
                    <a:pt x="94" y="386"/>
                  </a:cubicBezTo>
                  <a:cubicBezTo>
                    <a:pt x="95" y="386"/>
                    <a:pt x="96" y="385"/>
                    <a:pt x="95" y="385"/>
                  </a:cubicBezTo>
                  <a:cubicBezTo>
                    <a:pt x="94" y="385"/>
                    <a:pt x="93" y="385"/>
                    <a:pt x="93" y="385"/>
                  </a:cubicBezTo>
                  <a:cubicBezTo>
                    <a:pt x="93" y="384"/>
                    <a:pt x="93" y="384"/>
                    <a:pt x="93" y="384"/>
                  </a:cubicBezTo>
                  <a:cubicBezTo>
                    <a:pt x="93" y="384"/>
                    <a:pt x="92" y="383"/>
                    <a:pt x="92" y="383"/>
                  </a:cubicBezTo>
                  <a:cubicBezTo>
                    <a:pt x="92" y="384"/>
                    <a:pt x="92" y="385"/>
                    <a:pt x="92" y="385"/>
                  </a:cubicBezTo>
                  <a:cubicBezTo>
                    <a:pt x="91" y="385"/>
                    <a:pt x="91" y="385"/>
                    <a:pt x="91" y="384"/>
                  </a:cubicBezTo>
                  <a:cubicBezTo>
                    <a:pt x="91" y="383"/>
                    <a:pt x="91" y="383"/>
                    <a:pt x="91" y="383"/>
                  </a:cubicBezTo>
                  <a:cubicBezTo>
                    <a:pt x="90" y="383"/>
                    <a:pt x="89" y="383"/>
                    <a:pt x="89" y="383"/>
                  </a:cubicBezTo>
                  <a:cubicBezTo>
                    <a:pt x="89" y="383"/>
                    <a:pt x="90" y="384"/>
                    <a:pt x="88" y="384"/>
                  </a:cubicBezTo>
                  <a:cubicBezTo>
                    <a:pt x="87" y="384"/>
                    <a:pt x="86" y="385"/>
                    <a:pt x="85" y="385"/>
                  </a:cubicBezTo>
                  <a:cubicBezTo>
                    <a:pt x="84" y="386"/>
                    <a:pt x="84" y="387"/>
                    <a:pt x="84" y="387"/>
                  </a:cubicBezTo>
                  <a:cubicBezTo>
                    <a:pt x="84" y="388"/>
                    <a:pt x="82" y="388"/>
                    <a:pt x="82" y="389"/>
                  </a:cubicBezTo>
                  <a:cubicBezTo>
                    <a:pt x="83" y="389"/>
                    <a:pt x="82" y="389"/>
                    <a:pt x="84" y="390"/>
                  </a:cubicBezTo>
                  <a:cubicBezTo>
                    <a:pt x="85" y="390"/>
                    <a:pt x="85" y="390"/>
                    <a:pt x="86" y="390"/>
                  </a:cubicBezTo>
                  <a:cubicBezTo>
                    <a:pt x="87" y="391"/>
                    <a:pt x="88" y="390"/>
                    <a:pt x="88" y="390"/>
                  </a:cubicBezTo>
                  <a:cubicBezTo>
                    <a:pt x="88" y="390"/>
                    <a:pt x="88" y="390"/>
                    <a:pt x="89" y="391"/>
                  </a:cubicBezTo>
                  <a:cubicBezTo>
                    <a:pt x="89" y="391"/>
                    <a:pt x="90" y="390"/>
                    <a:pt x="90" y="391"/>
                  </a:cubicBezTo>
                  <a:cubicBezTo>
                    <a:pt x="90" y="392"/>
                    <a:pt x="91" y="393"/>
                    <a:pt x="90" y="393"/>
                  </a:cubicBezTo>
                  <a:cubicBezTo>
                    <a:pt x="89" y="393"/>
                    <a:pt x="88" y="394"/>
                    <a:pt x="88" y="393"/>
                  </a:cubicBezTo>
                  <a:cubicBezTo>
                    <a:pt x="88" y="393"/>
                    <a:pt x="88" y="392"/>
                    <a:pt x="87" y="392"/>
                  </a:cubicBezTo>
                  <a:cubicBezTo>
                    <a:pt x="87" y="392"/>
                    <a:pt x="86" y="392"/>
                    <a:pt x="86" y="392"/>
                  </a:cubicBezTo>
                  <a:cubicBezTo>
                    <a:pt x="85" y="394"/>
                    <a:pt x="85" y="394"/>
                    <a:pt x="85" y="394"/>
                  </a:cubicBezTo>
                  <a:cubicBezTo>
                    <a:pt x="85" y="394"/>
                    <a:pt x="85" y="395"/>
                    <a:pt x="84" y="395"/>
                  </a:cubicBezTo>
                  <a:cubicBezTo>
                    <a:pt x="83" y="395"/>
                    <a:pt x="84" y="395"/>
                    <a:pt x="82" y="395"/>
                  </a:cubicBezTo>
                  <a:cubicBezTo>
                    <a:pt x="80" y="395"/>
                    <a:pt x="80" y="394"/>
                    <a:pt x="79" y="394"/>
                  </a:cubicBezTo>
                  <a:cubicBezTo>
                    <a:pt x="79" y="394"/>
                    <a:pt x="79" y="394"/>
                    <a:pt x="78" y="394"/>
                  </a:cubicBezTo>
                  <a:cubicBezTo>
                    <a:pt x="78" y="394"/>
                    <a:pt x="76" y="392"/>
                    <a:pt x="75" y="394"/>
                  </a:cubicBezTo>
                  <a:cubicBezTo>
                    <a:pt x="74" y="395"/>
                    <a:pt x="73" y="396"/>
                    <a:pt x="73" y="396"/>
                  </a:cubicBezTo>
                  <a:cubicBezTo>
                    <a:pt x="70" y="396"/>
                    <a:pt x="70" y="396"/>
                    <a:pt x="70" y="396"/>
                  </a:cubicBezTo>
                  <a:cubicBezTo>
                    <a:pt x="70" y="396"/>
                    <a:pt x="69" y="396"/>
                    <a:pt x="68" y="396"/>
                  </a:cubicBezTo>
                  <a:cubicBezTo>
                    <a:pt x="67" y="396"/>
                    <a:pt x="66" y="396"/>
                    <a:pt x="66" y="396"/>
                  </a:cubicBezTo>
                  <a:cubicBezTo>
                    <a:pt x="65" y="397"/>
                    <a:pt x="64" y="394"/>
                    <a:pt x="64" y="394"/>
                  </a:cubicBezTo>
                  <a:cubicBezTo>
                    <a:pt x="64" y="394"/>
                    <a:pt x="65" y="392"/>
                    <a:pt x="62" y="394"/>
                  </a:cubicBezTo>
                  <a:cubicBezTo>
                    <a:pt x="59" y="396"/>
                    <a:pt x="58" y="396"/>
                    <a:pt x="58" y="396"/>
                  </a:cubicBezTo>
                  <a:cubicBezTo>
                    <a:pt x="58" y="396"/>
                    <a:pt x="57" y="396"/>
                    <a:pt x="57" y="397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6" y="396"/>
                    <a:pt x="56" y="396"/>
                    <a:pt x="56" y="395"/>
                  </a:cubicBezTo>
                  <a:cubicBezTo>
                    <a:pt x="56" y="395"/>
                    <a:pt x="56" y="395"/>
                    <a:pt x="56" y="395"/>
                  </a:cubicBezTo>
                  <a:cubicBezTo>
                    <a:pt x="56" y="395"/>
                    <a:pt x="55" y="395"/>
                    <a:pt x="55" y="394"/>
                  </a:cubicBezTo>
                  <a:cubicBezTo>
                    <a:pt x="53" y="392"/>
                    <a:pt x="50" y="388"/>
                    <a:pt x="50" y="388"/>
                  </a:cubicBezTo>
                  <a:cubicBezTo>
                    <a:pt x="52" y="384"/>
                    <a:pt x="52" y="384"/>
                    <a:pt x="52" y="384"/>
                  </a:cubicBezTo>
                  <a:cubicBezTo>
                    <a:pt x="52" y="384"/>
                    <a:pt x="53" y="377"/>
                    <a:pt x="53" y="375"/>
                  </a:cubicBezTo>
                  <a:cubicBezTo>
                    <a:pt x="53" y="374"/>
                    <a:pt x="53" y="368"/>
                    <a:pt x="53" y="368"/>
                  </a:cubicBezTo>
                  <a:cubicBezTo>
                    <a:pt x="53" y="368"/>
                    <a:pt x="49" y="367"/>
                    <a:pt x="52" y="364"/>
                  </a:cubicBezTo>
                  <a:cubicBezTo>
                    <a:pt x="55" y="360"/>
                    <a:pt x="58" y="355"/>
                    <a:pt x="58" y="355"/>
                  </a:cubicBezTo>
                  <a:cubicBezTo>
                    <a:pt x="58" y="345"/>
                    <a:pt x="58" y="345"/>
                    <a:pt x="58" y="345"/>
                  </a:cubicBezTo>
                  <a:cubicBezTo>
                    <a:pt x="58" y="345"/>
                    <a:pt x="55" y="342"/>
                    <a:pt x="59" y="340"/>
                  </a:cubicBezTo>
                  <a:cubicBezTo>
                    <a:pt x="63" y="337"/>
                    <a:pt x="70" y="328"/>
                    <a:pt x="70" y="328"/>
                  </a:cubicBezTo>
                  <a:cubicBezTo>
                    <a:pt x="77" y="320"/>
                    <a:pt x="77" y="320"/>
                    <a:pt x="77" y="320"/>
                  </a:cubicBezTo>
                  <a:cubicBezTo>
                    <a:pt x="65" y="317"/>
                    <a:pt x="65" y="317"/>
                    <a:pt x="65" y="317"/>
                  </a:cubicBezTo>
                  <a:cubicBezTo>
                    <a:pt x="58" y="316"/>
                    <a:pt x="58" y="316"/>
                    <a:pt x="58" y="316"/>
                  </a:cubicBezTo>
                  <a:cubicBezTo>
                    <a:pt x="53" y="313"/>
                    <a:pt x="53" y="313"/>
                    <a:pt x="53" y="313"/>
                  </a:cubicBezTo>
                  <a:cubicBezTo>
                    <a:pt x="50" y="308"/>
                    <a:pt x="50" y="308"/>
                    <a:pt x="50" y="308"/>
                  </a:cubicBezTo>
                  <a:cubicBezTo>
                    <a:pt x="47" y="310"/>
                    <a:pt x="47" y="310"/>
                    <a:pt x="47" y="310"/>
                  </a:cubicBezTo>
                  <a:cubicBezTo>
                    <a:pt x="44" y="312"/>
                    <a:pt x="44" y="312"/>
                    <a:pt x="44" y="312"/>
                  </a:cubicBezTo>
                  <a:cubicBezTo>
                    <a:pt x="37" y="311"/>
                    <a:pt x="37" y="311"/>
                    <a:pt x="37" y="311"/>
                  </a:cubicBezTo>
                  <a:cubicBezTo>
                    <a:pt x="32" y="306"/>
                    <a:pt x="32" y="306"/>
                    <a:pt x="32" y="306"/>
                  </a:cubicBezTo>
                  <a:cubicBezTo>
                    <a:pt x="28" y="309"/>
                    <a:pt x="28" y="309"/>
                    <a:pt x="28" y="309"/>
                  </a:cubicBezTo>
                  <a:cubicBezTo>
                    <a:pt x="24" y="306"/>
                    <a:pt x="24" y="306"/>
                    <a:pt x="24" y="306"/>
                  </a:cubicBezTo>
                  <a:cubicBezTo>
                    <a:pt x="21" y="301"/>
                    <a:pt x="21" y="301"/>
                    <a:pt x="21" y="301"/>
                  </a:cubicBezTo>
                  <a:cubicBezTo>
                    <a:pt x="20" y="297"/>
                    <a:pt x="20" y="297"/>
                    <a:pt x="20" y="297"/>
                  </a:cubicBezTo>
                  <a:cubicBezTo>
                    <a:pt x="15" y="292"/>
                    <a:pt x="15" y="292"/>
                    <a:pt x="15" y="292"/>
                  </a:cubicBezTo>
                  <a:cubicBezTo>
                    <a:pt x="13" y="292"/>
                    <a:pt x="13" y="292"/>
                    <a:pt x="13" y="292"/>
                  </a:cubicBezTo>
                  <a:cubicBezTo>
                    <a:pt x="13" y="291"/>
                    <a:pt x="13" y="291"/>
                    <a:pt x="13" y="291"/>
                  </a:cubicBezTo>
                  <a:cubicBezTo>
                    <a:pt x="12" y="285"/>
                    <a:pt x="12" y="285"/>
                    <a:pt x="12" y="285"/>
                  </a:cubicBezTo>
                  <a:cubicBezTo>
                    <a:pt x="15" y="283"/>
                    <a:pt x="15" y="283"/>
                    <a:pt x="15" y="283"/>
                  </a:cubicBezTo>
                  <a:cubicBezTo>
                    <a:pt x="17" y="280"/>
                    <a:pt x="17" y="280"/>
                    <a:pt x="17" y="280"/>
                  </a:cubicBezTo>
                  <a:cubicBezTo>
                    <a:pt x="19" y="277"/>
                    <a:pt x="19" y="277"/>
                    <a:pt x="19" y="277"/>
                  </a:cubicBezTo>
                  <a:cubicBezTo>
                    <a:pt x="18" y="273"/>
                    <a:pt x="18" y="273"/>
                    <a:pt x="18" y="273"/>
                  </a:cubicBezTo>
                  <a:cubicBezTo>
                    <a:pt x="18" y="273"/>
                    <a:pt x="14" y="273"/>
                    <a:pt x="13" y="272"/>
                  </a:cubicBezTo>
                  <a:cubicBezTo>
                    <a:pt x="12" y="272"/>
                    <a:pt x="9" y="270"/>
                    <a:pt x="9" y="270"/>
                  </a:cubicBezTo>
                  <a:cubicBezTo>
                    <a:pt x="8" y="265"/>
                    <a:pt x="8" y="265"/>
                    <a:pt x="8" y="265"/>
                  </a:cubicBezTo>
                  <a:cubicBezTo>
                    <a:pt x="6" y="262"/>
                    <a:pt x="6" y="262"/>
                    <a:pt x="6" y="262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7" y="252"/>
                    <a:pt x="7" y="252"/>
                    <a:pt x="7" y="252"/>
                  </a:cubicBezTo>
                  <a:cubicBezTo>
                    <a:pt x="8" y="250"/>
                    <a:pt x="8" y="250"/>
                    <a:pt x="8" y="250"/>
                  </a:cubicBezTo>
                  <a:cubicBezTo>
                    <a:pt x="8" y="249"/>
                    <a:pt x="8" y="249"/>
                    <a:pt x="8" y="249"/>
                  </a:cubicBezTo>
                  <a:cubicBezTo>
                    <a:pt x="8" y="249"/>
                    <a:pt x="9" y="248"/>
                    <a:pt x="10" y="248"/>
                  </a:cubicBezTo>
                  <a:cubicBezTo>
                    <a:pt x="10" y="248"/>
                    <a:pt x="11" y="248"/>
                    <a:pt x="11" y="248"/>
                  </a:cubicBezTo>
                  <a:cubicBezTo>
                    <a:pt x="12" y="248"/>
                    <a:pt x="12" y="245"/>
                    <a:pt x="12" y="245"/>
                  </a:cubicBezTo>
                  <a:cubicBezTo>
                    <a:pt x="14" y="245"/>
                    <a:pt x="14" y="245"/>
                    <a:pt x="14" y="245"/>
                  </a:cubicBezTo>
                  <a:cubicBezTo>
                    <a:pt x="14" y="245"/>
                    <a:pt x="15" y="244"/>
                    <a:pt x="15" y="244"/>
                  </a:cubicBezTo>
                  <a:cubicBezTo>
                    <a:pt x="15" y="243"/>
                    <a:pt x="15" y="242"/>
                    <a:pt x="15" y="242"/>
                  </a:cubicBezTo>
                  <a:cubicBezTo>
                    <a:pt x="15" y="242"/>
                    <a:pt x="16" y="240"/>
                    <a:pt x="16" y="239"/>
                  </a:cubicBezTo>
                  <a:cubicBezTo>
                    <a:pt x="16" y="238"/>
                    <a:pt x="15" y="237"/>
                    <a:pt x="15" y="237"/>
                  </a:cubicBezTo>
                  <a:cubicBezTo>
                    <a:pt x="15" y="237"/>
                    <a:pt x="14" y="235"/>
                    <a:pt x="13" y="235"/>
                  </a:cubicBezTo>
                  <a:cubicBezTo>
                    <a:pt x="13" y="235"/>
                    <a:pt x="11" y="235"/>
                    <a:pt x="11" y="235"/>
                  </a:cubicBezTo>
                  <a:cubicBezTo>
                    <a:pt x="10" y="235"/>
                    <a:pt x="9" y="233"/>
                    <a:pt x="9" y="233"/>
                  </a:cubicBezTo>
                  <a:cubicBezTo>
                    <a:pt x="9" y="233"/>
                    <a:pt x="10" y="232"/>
                    <a:pt x="10" y="231"/>
                  </a:cubicBezTo>
                  <a:cubicBezTo>
                    <a:pt x="11" y="231"/>
                    <a:pt x="11" y="228"/>
                    <a:pt x="11" y="228"/>
                  </a:cubicBezTo>
                  <a:cubicBezTo>
                    <a:pt x="11" y="228"/>
                    <a:pt x="10" y="227"/>
                    <a:pt x="9" y="227"/>
                  </a:cubicBezTo>
                  <a:cubicBezTo>
                    <a:pt x="9" y="227"/>
                    <a:pt x="7" y="227"/>
                    <a:pt x="7" y="227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4"/>
                    <a:pt x="5" y="223"/>
                    <a:pt x="4" y="223"/>
                  </a:cubicBezTo>
                  <a:cubicBezTo>
                    <a:pt x="4" y="223"/>
                    <a:pt x="4" y="222"/>
                    <a:pt x="3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1"/>
                    <a:pt x="3" y="220"/>
                    <a:pt x="3" y="219"/>
                  </a:cubicBezTo>
                  <a:cubicBezTo>
                    <a:pt x="3" y="219"/>
                    <a:pt x="4" y="219"/>
                    <a:pt x="4" y="219"/>
                  </a:cubicBezTo>
                  <a:cubicBezTo>
                    <a:pt x="4" y="219"/>
                    <a:pt x="4" y="218"/>
                    <a:pt x="5" y="217"/>
                  </a:cubicBezTo>
                  <a:cubicBezTo>
                    <a:pt x="5" y="217"/>
                    <a:pt x="5" y="217"/>
                    <a:pt x="6" y="217"/>
                  </a:cubicBezTo>
                  <a:cubicBezTo>
                    <a:pt x="6" y="217"/>
                    <a:pt x="6" y="216"/>
                    <a:pt x="7" y="216"/>
                  </a:cubicBezTo>
                  <a:cubicBezTo>
                    <a:pt x="7" y="215"/>
                    <a:pt x="7" y="213"/>
                    <a:pt x="7" y="213"/>
                  </a:cubicBezTo>
                  <a:cubicBezTo>
                    <a:pt x="7" y="213"/>
                    <a:pt x="7" y="213"/>
                    <a:pt x="6" y="212"/>
                  </a:cubicBezTo>
                  <a:cubicBezTo>
                    <a:pt x="5" y="212"/>
                    <a:pt x="5" y="212"/>
                    <a:pt x="5" y="211"/>
                  </a:cubicBezTo>
                  <a:cubicBezTo>
                    <a:pt x="4" y="211"/>
                    <a:pt x="5" y="210"/>
                    <a:pt x="5" y="210"/>
                  </a:cubicBezTo>
                  <a:cubicBezTo>
                    <a:pt x="5" y="210"/>
                    <a:pt x="3" y="209"/>
                    <a:pt x="3" y="209"/>
                  </a:cubicBezTo>
                  <a:cubicBezTo>
                    <a:pt x="3" y="209"/>
                    <a:pt x="1" y="209"/>
                    <a:pt x="1" y="209"/>
                  </a:cubicBezTo>
                  <a:cubicBezTo>
                    <a:pt x="1" y="209"/>
                    <a:pt x="1" y="209"/>
                    <a:pt x="1" y="209"/>
                  </a:cubicBezTo>
                  <a:cubicBezTo>
                    <a:pt x="1" y="207"/>
                    <a:pt x="1" y="207"/>
                    <a:pt x="1" y="20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1" y="204"/>
                    <a:pt x="1" y="204"/>
                    <a:pt x="1" y="204"/>
                  </a:cubicBezTo>
                  <a:cubicBezTo>
                    <a:pt x="3" y="206"/>
                    <a:pt x="3" y="206"/>
                    <a:pt x="3" y="206"/>
                  </a:cubicBezTo>
                  <a:cubicBezTo>
                    <a:pt x="3" y="206"/>
                    <a:pt x="3" y="205"/>
                    <a:pt x="3" y="204"/>
                  </a:cubicBezTo>
                  <a:cubicBezTo>
                    <a:pt x="4" y="204"/>
                    <a:pt x="5" y="202"/>
                    <a:pt x="5" y="202"/>
                  </a:cubicBezTo>
                  <a:cubicBezTo>
                    <a:pt x="7" y="202"/>
                    <a:pt x="7" y="202"/>
                    <a:pt x="7" y="202"/>
                  </a:cubicBezTo>
                  <a:cubicBezTo>
                    <a:pt x="7" y="202"/>
                    <a:pt x="11" y="202"/>
                    <a:pt x="11" y="202"/>
                  </a:cubicBezTo>
                  <a:cubicBezTo>
                    <a:pt x="12" y="201"/>
                    <a:pt x="10" y="199"/>
                    <a:pt x="10" y="199"/>
                  </a:cubicBezTo>
                  <a:cubicBezTo>
                    <a:pt x="10" y="199"/>
                    <a:pt x="8" y="201"/>
                    <a:pt x="8" y="201"/>
                  </a:cubicBezTo>
                  <a:cubicBezTo>
                    <a:pt x="7" y="201"/>
                    <a:pt x="7" y="198"/>
                    <a:pt x="7" y="198"/>
                  </a:cubicBezTo>
                  <a:cubicBezTo>
                    <a:pt x="7" y="196"/>
                    <a:pt x="7" y="196"/>
                    <a:pt x="7" y="196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3"/>
                    <a:pt x="12" y="191"/>
                    <a:pt x="12" y="191"/>
                  </a:cubicBezTo>
                  <a:cubicBezTo>
                    <a:pt x="13" y="190"/>
                    <a:pt x="12" y="188"/>
                    <a:pt x="12" y="188"/>
                  </a:cubicBezTo>
                  <a:cubicBezTo>
                    <a:pt x="13" y="185"/>
                    <a:pt x="13" y="185"/>
                    <a:pt x="13" y="185"/>
                  </a:cubicBezTo>
                  <a:cubicBezTo>
                    <a:pt x="11" y="182"/>
                    <a:pt x="11" y="182"/>
                    <a:pt x="11" y="182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9" y="176"/>
                    <a:pt x="9" y="176"/>
                    <a:pt x="9" y="176"/>
                  </a:cubicBezTo>
                  <a:cubicBezTo>
                    <a:pt x="9" y="175"/>
                    <a:pt x="9" y="175"/>
                    <a:pt x="9" y="175"/>
                  </a:cubicBezTo>
                  <a:cubicBezTo>
                    <a:pt x="8" y="173"/>
                    <a:pt x="8" y="173"/>
                    <a:pt x="8" y="173"/>
                  </a:cubicBezTo>
                  <a:cubicBezTo>
                    <a:pt x="8" y="171"/>
                    <a:pt x="8" y="171"/>
                    <a:pt x="8" y="171"/>
                  </a:cubicBezTo>
                  <a:cubicBezTo>
                    <a:pt x="8" y="171"/>
                    <a:pt x="6" y="169"/>
                    <a:pt x="5" y="169"/>
                  </a:cubicBezTo>
                  <a:cubicBezTo>
                    <a:pt x="4" y="169"/>
                    <a:pt x="5" y="168"/>
                    <a:pt x="5" y="168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5" y="163"/>
                    <a:pt x="5" y="163"/>
                    <a:pt x="5" y="163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7" y="164"/>
                    <a:pt x="17" y="164"/>
                    <a:pt x="17" y="164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3" y="164"/>
                    <a:pt x="23" y="164"/>
                    <a:pt x="23" y="164"/>
                  </a:cubicBezTo>
                  <a:cubicBezTo>
                    <a:pt x="26" y="163"/>
                    <a:pt x="26" y="163"/>
                    <a:pt x="26" y="163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54"/>
                    <a:pt x="30" y="154"/>
                    <a:pt x="30" y="154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1"/>
                    <a:pt x="34" y="152"/>
                    <a:pt x="34" y="152"/>
                  </a:cubicBezTo>
                  <a:cubicBezTo>
                    <a:pt x="34" y="151"/>
                    <a:pt x="34" y="151"/>
                    <a:pt x="35" y="150"/>
                  </a:cubicBezTo>
                  <a:cubicBezTo>
                    <a:pt x="36" y="150"/>
                    <a:pt x="38" y="149"/>
                    <a:pt x="38" y="149"/>
                  </a:cubicBezTo>
                  <a:cubicBezTo>
                    <a:pt x="39" y="147"/>
                    <a:pt x="39" y="147"/>
                    <a:pt x="39" y="147"/>
                  </a:cubicBezTo>
                  <a:cubicBezTo>
                    <a:pt x="39" y="147"/>
                    <a:pt x="41" y="146"/>
                    <a:pt x="41" y="146"/>
                  </a:cubicBezTo>
                  <a:cubicBezTo>
                    <a:pt x="42" y="146"/>
                    <a:pt x="41" y="145"/>
                    <a:pt x="41" y="144"/>
                  </a:cubicBezTo>
                  <a:cubicBezTo>
                    <a:pt x="41" y="143"/>
                    <a:pt x="41" y="141"/>
                    <a:pt x="41" y="141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5" y="134"/>
                    <a:pt x="32" y="134"/>
                    <a:pt x="32" y="133"/>
                  </a:cubicBezTo>
                  <a:cubicBezTo>
                    <a:pt x="31" y="132"/>
                    <a:pt x="30" y="130"/>
                    <a:pt x="30" y="130"/>
                  </a:cubicBezTo>
                  <a:cubicBezTo>
                    <a:pt x="30" y="128"/>
                    <a:pt x="30" y="128"/>
                    <a:pt x="30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1" y="127"/>
                    <a:pt x="31" y="127"/>
                    <a:pt x="31" y="127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5" y="123"/>
                    <a:pt x="40" y="125"/>
                    <a:pt x="41" y="125"/>
                  </a:cubicBezTo>
                  <a:cubicBezTo>
                    <a:pt x="42" y="126"/>
                    <a:pt x="42" y="122"/>
                    <a:pt x="42" y="122"/>
                  </a:cubicBezTo>
                  <a:cubicBezTo>
                    <a:pt x="43" y="117"/>
                    <a:pt x="43" y="117"/>
                    <a:pt x="43" y="117"/>
                  </a:cubicBezTo>
                  <a:cubicBezTo>
                    <a:pt x="43" y="117"/>
                    <a:pt x="42" y="113"/>
                    <a:pt x="43" y="112"/>
                  </a:cubicBezTo>
                  <a:cubicBezTo>
                    <a:pt x="44" y="112"/>
                    <a:pt x="47" y="106"/>
                    <a:pt x="47" y="106"/>
                  </a:cubicBezTo>
                  <a:cubicBezTo>
                    <a:pt x="47" y="106"/>
                    <a:pt x="47" y="100"/>
                    <a:pt x="47" y="99"/>
                  </a:cubicBezTo>
                  <a:cubicBezTo>
                    <a:pt x="47" y="98"/>
                    <a:pt x="47" y="94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47" y="93"/>
                    <a:pt x="44" y="92"/>
                    <a:pt x="43" y="92"/>
                  </a:cubicBezTo>
                  <a:cubicBezTo>
                    <a:pt x="43" y="91"/>
                    <a:pt x="44" y="89"/>
                    <a:pt x="44" y="89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40" y="85"/>
                    <a:pt x="41" y="80"/>
                    <a:pt x="42" y="80"/>
                  </a:cubicBezTo>
                  <a:cubicBezTo>
                    <a:pt x="43" y="79"/>
                    <a:pt x="45" y="77"/>
                    <a:pt x="45" y="77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5" y="67"/>
                    <a:pt x="45" y="67"/>
                    <a:pt x="45" y="67"/>
                  </a:cubicBezTo>
                  <a:cubicBezTo>
                    <a:pt x="45" y="67"/>
                    <a:pt x="49" y="65"/>
                    <a:pt x="49" y="65"/>
                  </a:cubicBezTo>
                  <a:cubicBezTo>
                    <a:pt x="50" y="65"/>
                    <a:pt x="56" y="65"/>
                    <a:pt x="56" y="65"/>
                  </a:cubicBezTo>
                  <a:cubicBezTo>
                    <a:pt x="60" y="63"/>
                    <a:pt x="60" y="63"/>
                    <a:pt x="60" y="63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73" y="64"/>
                    <a:pt x="75" y="66"/>
                    <a:pt x="75" y="67"/>
                  </a:cubicBezTo>
                  <a:cubicBezTo>
                    <a:pt x="75" y="67"/>
                    <a:pt x="77" y="69"/>
                    <a:pt x="77" y="70"/>
                  </a:cubicBezTo>
                  <a:cubicBezTo>
                    <a:pt x="76" y="70"/>
                    <a:pt x="78" y="73"/>
                    <a:pt x="78" y="73"/>
                  </a:cubicBezTo>
                  <a:cubicBezTo>
                    <a:pt x="78" y="73"/>
                    <a:pt x="77" y="75"/>
                    <a:pt x="77" y="76"/>
                  </a:cubicBezTo>
                  <a:cubicBezTo>
                    <a:pt x="77" y="76"/>
                    <a:pt x="78" y="80"/>
                    <a:pt x="78" y="80"/>
                  </a:cubicBezTo>
                  <a:cubicBezTo>
                    <a:pt x="78" y="81"/>
                    <a:pt x="80" y="82"/>
                    <a:pt x="80" y="82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3" y="71"/>
                    <a:pt x="84" y="72"/>
                  </a:cubicBezTo>
                  <a:cubicBezTo>
                    <a:pt x="85" y="72"/>
                    <a:pt x="88" y="75"/>
                    <a:pt x="88" y="75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93" y="74"/>
                    <a:pt x="93" y="74"/>
                  </a:cubicBezTo>
                  <a:cubicBezTo>
                    <a:pt x="93" y="74"/>
                    <a:pt x="90" y="70"/>
                    <a:pt x="90" y="70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2" y="61"/>
                    <a:pt x="92" y="61"/>
                    <a:pt x="92" y="61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9" y="60"/>
                    <a:pt x="99" y="60"/>
                    <a:pt x="99" y="60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9" y="60"/>
                    <a:pt x="109" y="60"/>
                    <a:pt x="109" y="60"/>
                  </a:cubicBezTo>
                  <a:cubicBezTo>
                    <a:pt x="112" y="59"/>
                    <a:pt x="112" y="59"/>
                    <a:pt x="112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4" y="57"/>
                    <a:pt x="114" y="57"/>
                  </a:cubicBezTo>
                  <a:cubicBezTo>
                    <a:pt x="113" y="57"/>
                    <a:pt x="111" y="55"/>
                    <a:pt x="111" y="55"/>
                  </a:cubicBezTo>
                  <a:cubicBezTo>
                    <a:pt x="111" y="55"/>
                    <a:pt x="110" y="57"/>
                    <a:pt x="110" y="57"/>
                  </a:cubicBezTo>
                  <a:cubicBezTo>
                    <a:pt x="109" y="58"/>
                    <a:pt x="106" y="58"/>
                    <a:pt x="106" y="57"/>
                  </a:cubicBezTo>
                  <a:cubicBezTo>
                    <a:pt x="105" y="57"/>
                    <a:pt x="104" y="54"/>
                    <a:pt x="104" y="54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103" y="47"/>
                    <a:pt x="103" y="44"/>
                    <a:pt x="104" y="43"/>
                  </a:cubicBezTo>
                  <a:cubicBezTo>
                    <a:pt x="105" y="43"/>
                    <a:pt x="105" y="41"/>
                    <a:pt x="105" y="41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1" y="41"/>
                    <a:pt x="101" y="39"/>
                  </a:cubicBezTo>
                  <a:cubicBezTo>
                    <a:pt x="102" y="37"/>
                    <a:pt x="102" y="36"/>
                    <a:pt x="102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3" y="33"/>
                    <a:pt x="93" y="33"/>
                    <a:pt x="93" y="33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3" y="26"/>
                    <a:pt x="103" y="26"/>
                  </a:cubicBezTo>
                  <a:cubicBezTo>
                    <a:pt x="102" y="26"/>
                    <a:pt x="100" y="26"/>
                    <a:pt x="100" y="26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9" y="0"/>
                    <a:pt x="104" y="2"/>
                    <a:pt x="105" y="2"/>
                  </a:cubicBezTo>
                  <a:cubicBezTo>
                    <a:pt x="106" y="2"/>
                    <a:pt x="108" y="3"/>
                    <a:pt x="108" y="3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6" y="6"/>
                    <a:pt x="116" y="6"/>
                  </a:cubicBezTo>
                  <a:cubicBezTo>
                    <a:pt x="117" y="6"/>
                    <a:pt x="119" y="5"/>
                    <a:pt x="119" y="5"/>
                  </a:cubicBezTo>
                  <a:cubicBezTo>
                    <a:pt x="119" y="5"/>
                    <a:pt x="122" y="3"/>
                    <a:pt x="123" y="3"/>
                  </a:cubicBezTo>
                  <a:cubicBezTo>
                    <a:pt x="123" y="2"/>
                    <a:pt x="124" y="2"/>
                    <a:pt x="124" y="2"/>
                  </a:cubicBezTo>
                  <a:cubicBezTo>
                    <a:pt x="126" y="6"/>
                    <a:pt x="126" y="6"/>
                    <a:pt x="126" y="6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8" y="15"/>
                    <a:pt x="138" y="15"/>
                    <a:pt x="138" y="15"/>
                  </a:cubicBezTo>
                  <a:cubicBezTo>
                    <a:pt x="138" y="15"/>
                    <a:pt x="138" y="18"/>
                    <a:pt x="138" y="18"/>
                  </a:cubicBezTo>
                  <a:cubicBezTo>
                    <a:pt x="137" y="18"/>
                    <a:pt x="136" y="22"/>
                    <a:pt x="136" y="22"/>
                  </a:cubicBezTo>
                  <a:cubicBezTo>
                    <a:pt x="136" y="25"/>
                    <a:pt x="136" y="25"/>
                    <a:pt x="136" y="25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3" y="28"/>
                    <a:pt x="143" y="28"/>
                    <a:pt x="143" y="28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7" y="29"/>
                    <a:pt x="147" y="29"/>
                    <a:pt x="147" y="29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2"/>
                    <a:pt x="164" y="32"/>
                    <a:pt x="164" y="32"/>
                  </a:cubicBezTo>
                  <a:cubicBezTo>
                    <a:pt x="165" y="31"/>
                    <a:pt x="165" y="31"/>
                    <a:pt x="165" y="31"/>
                  </a:cubicBezTo>
                  <a:cubicBezTo>
                    <a:pt x="168" y="31"/>
                    <a:pt x="168" y="31"/>
                    <a:pt x="168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1" y="29"/>
                    <a:pt x="171" y="29"/>
                    <a:pt x="171" y="29"/>
                  </a:cubicBezTo>
                  <a:cubicBezTo>
                    <a:pt x="168" y="26"/>
                    <a:pt x="168" y="26"/>
                    <a:pt x="168" y="26"/>
                  </a:cubicBezTo>
                  <a:cubicBezTo>
                    <a:pt x="168" y="23"/>
                    <a:pt x="168" y="23"/>
                    <a:pt x="168" y="23"/>
                  </a:cubicBezTo>
                  <a:cubicBezTo>
                    <a:pt x="168" y="23"/>
                    <a:pt x="170" y="21"/>
                    <a:pt x="170" y="21"/>
                  </a:cubicBezTo>
                  <a:cubicBezTo>
                    <a:pt x="171" y="21"/>
                    <a:pt x="175" y="22"/>
                    <a:pt x="175" y="22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7" y="28"/>
                    <a:pt x="177" y="28"/>
                    <a:pt x="177" y="28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2" y="31"/>
                    <a:pt x="172" y="31"/>
                    <a:pt x="172" y="31"/>
                  </a:cubicBezTo>
                  <a:cubicBezTo>
                    <a:pt x="172" y="35"/>
                    <a:pt x="172" y="35"/>
                    <a:pt x="172" y="35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2" y="39"/>
                    <a:pt x="172" y="41"/>
                    <a:pt x="171" y="41"/>
                  </a:cubicBezTo>
                  <a:cubicBezTo>
                    <a:pt x="170" y="42"/>
                    <a:pt x="168" y="42"/>
                    <a:pt x="168" y="42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65" y="46"/>
                    <a:pt x="165" y="46"/>
                    <a:pt x="165" y="46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61" y="47"/>
                    <a:pt x="161" y="47"/>
                    <a:pt x="161" y="47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70" y="50"/>
                    <a:pt x="170" y="50"/>
                    <a:pt x="170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82" y="53"/>
                    <a:pt x="182" y="53"/>
                  </a:cubicBezTo>
                  <a:cubicBezTo>
                    <a:pt x="182" y="53"/>
                    <a:pt x="183" y="50"/>
                    <a:pt x="183" y="50"/>
                  </a:cubicBezTo>
                  <a:cubicBezTo>
                    <a:pt x="183" y="50"/>
                    <a:pt x="184" y="48"/>
                    <a:pt x="185" y="48"/>
                  </a:cubicBezTo>
                  <a:cubicBezTo>
                    <a:pt x="186" y="48"/>
                    <a:pt x="187" y="46"/>
                    <a:pt x="188" y="46"/>
                  </a:cubicBezTo>
                  <a:cubicBezTo>
                    <a:pt x="188" y="45"/>
                    <a:pt x="189" y="43"/>
                    <a:pt x="189" y="43"/>
                  </a:cubicBezTo>
                  <a:cubicBezTo>
                    <a:pt x="189" y="43"/>
                    <a:pt x="191" y="42"/>
                    <a:pt x="192" y="42"/>
                  </a:cubicBezTo>
                  <a:cubicBezTo>
                    <a:pt x="193" y="42"/>
                    <a:pt x="199" y="41"/>
                    <a:pt x="199" y="41"/>
                  </a:cubicBezTo>
                  <a:cubicBezTo>
                    <a:pt x="199" y="41"/>
                    <a:pt x="203" y="40"/>
                    <a:pt x="204" y="39"/>
                  </a:cubicBezTo>
                  <a:cubicBezTo>
                    <a:pt x="204" y="39"/>
                    <a:pt x="208" y="36"/>
                    <a:pt x="208" y="36"/>
                  </a:cubicBezTo>
                  <a:cubicBezTo>
                    <a:pt x="209" y="33"/>
                    <a:pt x="209" y="33"/>
                    <a:pt x="209" y="33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3" y="30"/>
                    <a:pt x="213" y="29"/>
                  </a:cubicBezTo>
                  <a:cubicBezTo>
                    <a:pt x="213" y="28"/>
                    <a:pt x="214" y="25"/>
                    <a:pt x="214" y="25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4"/>
                    <a:pt x="218" y="25"/>
                    <a:pt x="218" y="26"/>
                  </a:cubicBezTo>
                  <a:cubicBezTo>
                    <a:pt x="218" y="26"/>
                    <a:pt x="217" y="28"/>
                    <a:pt x="217" y="28"/>
                  </a:cubicBezTo>
                  <a:cubicBezTo>
                    <a:pt x="217" y="28"/>
                    <a:pt x="215" y="29"/>
                    <a:pt x="214" y="30"/>
                  </a:cubicBezTo>
                  <a:cubicBezTo>
                    <a:pt x="214" y="30"/>
                    <a:pt x="214" y="32"/>
                    <a:pt x="214" y="32"/>
                  </a:cubicBezTo>
                  <a:cubicBezTo>
                    <a:pt x="216" y="30"/>
                    <a:pt x="216" y="30"/>
                    <a:pt x="216" y="30"/>
                  </a:cubicBezTo>
                  <a:cubicBezTo>
                    <a:pt x="216" y="30"/>
                    <a:pt x="217" y="29"/>
                    <a:pt x="217" y="29"/>
                  </a:cubicBezTo>
                  <a:cubicBezTo>
                    <a:pt x="217" y="29"/>
                    <a:pt x="221" y="28"/>
                    <a:pt x="221" y="28"/>
                  </a:cubicBezTo>
                  <a:cubicBezTo>
                    <a:pt x="221" y="28"/>
                    <a:pt x="223" y="29"/>
                    <a:pt x="223" y="29"/>
                  </a:cubicBezTo>
                  <a:cubicBezTo>
                    <a:pt x="223" y="29"/>
                    <a:pt x="225" y="30"/>
                    <a:pt x="225" y="30"/>
                  </a:cubicBezTo>
                  <a:cubicBezTo>
                    <a:pt x="229" y="29"/>
                    <a:pt x="229" y="29"/>
                    <a:pt x="229" y="29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6"/>
                    <a:pt x="230" y="26"/>
                  </a:cubicBezTo>
                  <a:cubicBezTo>
                    <a:pt x="231" y="25"/>
                    <a:pt x="233" y="24"/>
                    <a:pt x="233" y="24"/>
                  </a:cubicBezTo>
                  <a:cubicBezTo>
                    <a:pt x="233" y="24"/>
                    <a:pt x="233" y="22"/>
                    <a:pt x="233" y="21"/>
                  </a:cubicBezTo>
                  <a:cubicBezTo>
                    <a:pt x="233" y="21"/>
                    <a:pt x="234" y="19"/>
                    <a:pt x="234" y="19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34" y="19"/>
                    <a:pt x="236" y="18"/>
                    <a:pt x="236" y="18"/>
                  </a:cubicBezTo>
                  <a:cubicBezTo>
                    <a:pt x="236" y="18"/>
                    <a:pt x="237" y="15"/>
                    <a:pt x="237" y="15"/>
                  </a:cubicBezTo>
                  <a:cubicBezTo>
                    <a:pt x="237" y="15"/>
                    <a:pt x="237" y="14"/>
                    <a:pt x="238" y="14"/>
                  </a:cubicBezTo>
                  <a:cubicBezTo>
                    <a:pt x="238" y="14"/>
                    <a:pt x="240" y="12"/>
                    <a:pt x="240" y="12"/>
                  </a:cubicBezTo>
                  <a:cubicBezTo>
                    <a:pt x="241" y="11"/>
                    <a:pt x="241" y="11"/>
                    <a:pt x="242" y="11"/>
                  </a:cubicBezTo>
                  <a:cubicBezTo>
                    <a:pt x="242" y="11"/>
                    <a:pt x="243" y="13"/>
                    <a:pt x="243" y="13"/>
                  </a:cubicBezTo>
                  <a:cubicBezTo>
                    <a:pt x="243" y="13"/>
                    <a:pt x="243" y="14"/>
                    <a:pt x="242" y="15"/>
                  </a:cubicBezTo>
                  <a:cubicBezTo>
                    <a:pt x="241" y="15"/>
                    <a:pt x="240" y="16"/>
                    <a:pt x="240" y="16"/>
                  </a:cubicBezTo>
                  <a:cubicBezTo>
                    <a:pt x="240" y="16"/>
                    <a:pt x="242" y="18"/>
                    <a:pt x="242" y="18"/>
                  </a:cubicBezTo>
                  <a:cubicBezTo>
                    <a:pt x="242" y="18"/>
                    <a:pt x="243" y="19"/>
                    <a:pt x="243" y="19"/>
                  </a:cubicBezTo>
                  <a:cubicBezTo>
                    <a:pt x="243" y="20"/>
                    <a:pt x="242" y="21"/>
                    <a:pt x="242" y="21"/>
                  </a:cubicBezTo>
                  <a:cubicBezTo>
                    <a:pt x="243" y="21"/>
                    <a:pt x="246" y="20"/>
                    <a:pt x="246" y="20"/>
                  </a:cubicBezTo>
                  <a:cubicBezTo>
                    <a:pt x="246" y="20"/>
                    <a:pt x="246" y="18"/>
                    <a:pt x="246" y="18"/>
                  </a:cubicBezTo>
                  <a:cubicBezTo>
                    <a:pt x="246" y="18"/>
                    <a:pt x="248" y="16"/>
                    <a:pt x="248" y="16"/>
                  </a:cubicBezTo>
                  <a:cubicBezTo>
                    <a:pt x="249" y="16"/>
                    <a:pt x="251" y="17"/>
                    <a:pt x="251" y="17"/>
                  </a:cubicBezTo>
                  <a:cubicBezTo>
                    <a:pt x="251" y="17"/>
                    <a:pt x="251" y="18"/>
                    <a:pt x="251" y="19"/>
                  </a:cubicBezTo>
                  <a:cubicBezTo>
                    <a:pt x="250" y="19"/>
                    <a:pt x="248" y="21"/>
                    <a:pt x="248" y="21"/>
                  </a:cubicBezTo>
                  <a:cubicBezTo>
                    <a:pt x="248" y="22"/>
                    <a:pt x="247" y="22"/>
                    <a:pt x="248" y="22"/>
                  </a:cubicBezTo>
                  <a:cubicBezTo>
                    <a:pt x="248" y="23"/>
                    <a:pt x="250" y="25"/>
                    <a:pt x="250" y="25"/>
                  </a:cubicBezTo>
                  <a:cubicBezTo>
                    <a:pt x="253" y="27"/>
                    <a:pt x="253" y="27"/>
                    <a:pt x="253" y="27"/>
                  </a:cubicBezTo>
                  <a:cubicBezTo>
                    <a:pt x="253" y="27"/>
                    <a:pt x="253" y="28"/>
                    <a:pt x="253" y="29"/>
                  </a:cubicBezTo>
                  <a:cubicBezTo>
                    <a:pt x="253" y="29"/>
                    <a:pt x="248" y="29"/>
                    <a:pt x="248" y="29"/>
                  </a:cubicBezTo>
                  <a:cubicBezTo>
                    <a:pt x="248" y="29"/>
                    <a:pt x="248" y="29"/>
                    <a:pt x="247" y="30"/>
                  </a:cubicBezTo>
                  <a:cubicBezTo>
                    <a:pt x="247" y="30"/>
                    <a:pt x="246" y="31"/>
                    <a:pt x="244" y="32"/>
                  </a:cubicBezTo>
                  <a:cubicBezTo>
                    <a:pt x="242" y="32"/>
                    <a:pt x="242" y="32"/>
                    <a:pt x="242" y="33"/>
                  </a:cubicBezTo>
                  <a:cubicBezTo>
                    <a:pt x="242" y="34"/>
                    <a:pt x="241" y="35"/>
                    <a:pt x="242" y="36"/>
                  </a:cubicBezTo>
                  <a:cubicBezTo>
                    <a:pt x="243" y="37"/>
                    <a:pt x="245" y="38"/>
                    <a:pt x="245" y="38"/>
                  </a:cubicBezTo>
                  <a:cubicBezTo>
                    <a:pt x="245" y="38"/>
                    <a:pt x="250" y="40"/>
                    <a:pt x="250" y="39"/>
                  </a:cubicBezTo>
                  <a:cubicBezTo>
                    <a:pt x="250" y="39"/>
                    <a:pt x="257" y="39"/>
                    <a:pt x="257" y="39"/>
                  </a:cubicBezTo>
                  <a:cubicBezTo>
                    <a:pt x="260" y="39"/>
                    <a:pt x="260" y="39"/>
                    <a:pt x="260" y="39"/>
                  </a:cubicBezTo>
                  <a:cubicBezTo>
                    <a:pt x="260" y="39"/>
                    <a:pt x="261" y="41"/>
                    <a:pt x="262" y="42"/>
                  </a:cubicBezTo>
                  <a:cubicBezTo>
                    <a:pt x="262" y="42"/>
                    <a:pt x="266" y="45"/>
                    <a:pt x="266" y="45"/>
                  </a:cubicBezTo>
                  <a:cubicBezTo>
                    <a:pt x="268" y="45"/>
                    <a:pt x="268" y="45"/>
                    <a:pt x="268" y="45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8" y="52"/>
                    <a:pt x="268" y="52"/>
                    <a:pt x="268" y="52"/>
                  </a:cubicBezTo>
                  <a:cubicBezTo>
                    <a:pt x="265" y="53"/>
                    <a:pt x="265" y="53"/>
                    <a:pt x="265" y="53"/>
                  </a:cubicBezTo>
                  <a:cubicBezTo>
                    <a:pt x="261" y="56"/>
                    <a:pt x="261" y="56"/>
                    <a:pt x="261" y="56"/>
                  </a:cubicBezTo>
                  <a:cubicBezTo>
                    <a:pt x="259" y="55"/>
                    <a:pt x="259" y="55"/>
                    <a:pt x="259" y="55"/>
                  </a:cubicBezTo>
                  <a:cubicBezTo>
                    <a:pt x="259" y="55"/>
                    <a:pt x="261" y="57"/>
                    <a:pt x="262" y="57"/>
                  </a:cubicBezTo>
                  <a:cubicBezTo>
                    <a:pt x="263" y="57"/>
                    <a:pt x="264" y="58"/>
                    <a:pt x="264" y="58"/>
                  </a:cubicBezTo>
                  <a:cubicBezTo>
                    <a:pt x="265" y="58"/>
                    <a:pt x="269" y="58"/>
                    <a:pt x="273" y="58"/>
                  </a:cubicBezTo>
                  <a:cubicBezTo>
                    <a:pt x="273" y="59"/>
                    <a:pt x="273" y="59"/>
                    <a:pt x="273" y="60"/>
                  </a:cubicBezTo>
                  <a:cubicBezTo>
                    <a:pt x="274" y="61"/>
                    <a:pt x="275" y="65"/>
                    <a:pt x="275" y="66"/>
                  </a:cubicBezTo>
                  <a:cubicBezTo>
                    <a:pt x="275" y="66"/>
                    <a:pt x="276" y="70"/>
                    <a:pt x="278" y="73"/>
                  </a:cubicBezTo>
                  <a:cubicBezTo>
                    <a:pt x="281" y="77"/>
                    <a:pt x="280" y="78"/>
                    <a:pt x="280" y="78"/>
                  </a:cubicBezTo>
                  <a:cubicBezTo>
                    <a:pt x="280" y="87"/>
                    <a:pt x="280" y="87"/>
                    <a:pt x="280" y="87"/>
                  </a:cubicBezTo>
                  <a:cubicBezTo>
                    <a:pt x="280" y="95"/>
                    <a:pt x="280" y="95"/>
                    <a:pt x="280" y="95"/>
                  </a:cubicBezTo>
                  <a:cubicBezTo>
                    <a:pt x="275" y="99"/>
                    <a:pt x="275" y="99"/>
                    <a:pt x="275" y="99"/>
                  </a:cubicBezTo>
                  <a:cubicBezTo>
                    <a:pt x="273" y="108"/>
                    <a:pt x="273" y="108"/>
                    <a:pt x="273" y="108"/>
                  </a:cubicBezTo>
                  <a:cubicBezTo>
                    <a:pt x="273" y="108"/>
                    <a:pt x="274" y="109"/>
                    <a:pt x="275" y="109"/>
                  </a:cubicBezTo>
                  <a:cubicBezTo>
                    <a:pt x="276" y="110"/>
                    <a:pt x="279" y="113"/>
                    <a:pt x="279" y="113"/>
                  </a:cubicBezTo>
                  <a:cubicBezTo>
                    <a:pt x="280" y="114"/>
                    <a:pt x="286" y="117"/>
                    <a:pt x="289" y="118"/>
                  </a:cubicBezTo>
                  <a:cubicBezTo>
                    <a:pt x="292" y="120"/>
                    <a:pt x="291" y="125"/>
                    <a:pt x="291" y="125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90" y="136"/>
                    <a:pt x="292" y="136"/>
                  </a:cubicBezTo>
                  <a:cubicBezTo>
                    <a:pt x="293" y="135"/>
                    <a:pt x="294" y="141"/>
                    <a:pt x="294" y="141"/>
                  </a:cubicBezTo>
                  <a:cubicBezTo>
                    <a:pt x="294" y="141"/>
                    <a:pt x="295" y="147"/>
                    <a:pt x="295" y="148"/>
                  </a:cubicBezTo>
                  <a:cubicBezTo>
                    <a:pt x="294" y="149"/>
                    <a:pt x="295" y="150"/>
                    <a:pt x="295" y="150"/>
                  </a:cubicBezTo>
                  <a:cubicBezTo>
                    <a:pt x="297" y="154"/>
                    <a:pt x="297" y="154"/>
                    <a:pt x="297" y="154"/>
                  </a:cubicBezTo>
                  <a:cubicBezTo>
                    <a:pt x="297" y="154"/>
                    <a:pt x="296" y="157"/>
                    <a:pt x="295" y="158"/>
                  </a:cubicBezTo>
                  <a:cubicBezTo>
                    <a:pt x="295" y="160"/>
                    <a:pt x="294" y="162"/>
                    <a:pt x="294" y="162"/>
                  </a:cubicBezTo>
                  <a:cubicBezTo>
                    <a:pt x="295" y="165"/>
                    <a:pt x="295" y="165"/>
                    <a:pt x="295" y="165"/>
                  </a:cubicBezTo>
                  <a:cubicBezTo>
                    <a:pt x="299" y="170"/>
                    <a:pt x="299" y="170"/>
                    <a:pt x="299" y="170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8"/>
                    <a:pt x="302" y="179"/>
                    <a:pt x="303" y="179"/>
                  </a:cubicBezTo>
                  <a:cubicBezTo>
                    <a:pt x="304" y="179"/>
                    <a:pt x="306" y="181"/>
                    <a:pt x="306" y="181"/>
                  </a:cubicBezTo>
                  <a:cubicBezTo>
                    <a:pt x="306" y="181"/>
                    <a:pt x="306" y="183"/>
                    <a:pt x="306" y="184"/>
                  </a:cubicBezTo>
                  <a:cubicBezTo>
                    <a:pt x="306" y="184"/>
                    <a:pt x="309" y="188"/>
                    <a:pt x="309" y="188"/>
                  </a:cubicBezTo>
                  <a:cubicBezTo>
                    <a:pt x="310" y="189"/>
                    <a:pt x="312" y="192"/>
                    <a:pt x="312" y="192"/>
                  </a:cubicBezTo>
                  <a:cubicBezTo>
                    <a:pt x="312" y="192"/>
                    <a:pt x="312" y="194"/>
                    <a:pt x="309" y="197"/>
                  </a:cubicBezTo>
                  <a:cubicBezTo>
                    <a:pt x="307" y="200"/>
                    <a:pt x="308" y="200"/>
                    <a:pt x="308" y="201"/>
                  </a:cubicBezTo>
                  <a:cubicBezTo>
                    <a:pt x="308" y="202"/>
                    <a:pt x="309" y="204"/>
                    <a:pt x="309" y="204"/>
                  </a:cubicBezTo>
                  <a:cubicBezTo>
                    <a:pt x="309" y="204"/>
                    <a:pt x="308" y="205"/>
                    <a:pt x="307" y="206"/>
                  </a:cubicBezTo>
                  <a:cubicBezTo>
                    <a:pt x="307" y="206"/>
                    <a:pt x="306" y="208"/>
                    <a:pt x="306" y="210"/>
                  </a:cubicBezTo>
                  <a:cubicBezTo>
                    <a:pt x="302" y="213"/>
                    <a:pt x="302" y="213"/>
                    <a:pt x="302" y="213"/>
                  </a:cubicBezTo>
                  <a:cubicBezTo>
                    <a:pt x="302" y="213"/>
                    <a:pt x="302" y="213"/>
                    <a:pt x="301" y="214"/>
                  </a:cubicBezTo>
                  <a:cubicBezTo>
                    <a:pt x="301" y="213"/>
                    <a:pt x="300" y="213"/>
                    <a:pt x="299" y="213"/>
                  </a:cubicBezTo>
                  <a:cubicBezTo>
                    <a:pt x="298" y="212"/>
                    <a:pt x="297" y="211"/>
                    <a:pt x="297" y="211"/>
                  </a:cubicBezTo>
                  <a:cubicBezTo>
                    <a:pt x="297" y="211"/>
                    <a:pt x="297" y="209"/>
                    <a:pt x="297" y="207"/>
                  </a:cubicBezTo>
                  <a:cubicBezTo>
                    <a:pt x="297" y="205"/>
                    <a:pt x="297" y="206"/>
                    <a:pt x="297" y="205"/>
                  </a:cubicBezTo>
                  <a:cubicBezTo>
                    <a:pt x="296" y="204"/>
                    <a:pt x="294" y="203"/>
                    <a:pt x="292" y="202"/>
                  </a:cubicBezTo>
                  <a:cubicBezTo>
                    <a:pt x="290" y="202"/>
                    <a:pt x="286" y="202"/>
                    <a:pt x="285" y="203"/>
                  </a:cubicBezTo>
                  <a:cubicBezTo>
                    <a:pt x="285" y="203"/>
                    <a:pt x="285" y="207"/>
                    <a:pt x="285" y="207"/>
                  </a:cubicBezTo>
                  <a:cubicBezTo>
                    <a:pt x="287" y="210"/>
                    <a:pt x="287" y="210"/>
                    <a:pt x="287" y="210"/>
                  </a:cubicBezTo>
                  <a:cubicBezTo>
                    <a:pt x="286" y="212"/>
                    <a:pt x="286" y="212"/>
                    <a:pt x="286" y="212"/>
                  </a:cubicBezTo>
                  <a:cubicBezTo>
                    <a:pt x="286" y="212"/>
                    <a:pt x="277" y="214"/>
                    <a:pt x="274" y="214"/>
                  </a:cubicBezTo>
                  <a:cubicBezTo>
                    <a:pt x="271" y="214"/>
                    <a:pt x="272" y="216"/>
                    <a:pt x="272" y="216"/>
                  </a:cubicBezTo>
                  <a:cubicBezTo>
                    <a:pt x="270" y="220"/>
                    <a:pt x="270" y="220"/>
                    <a:pt x="270" y="220"/>
                  </a:cubicBezTo>
                  <a:cubicBezTo>
                    <a:pt x="268" y="222"/>
                    <a:pt x="268" y="222"/>
                    <a:pt x="268" y="222"/>
                  </a:cubicBezTo>
                  <a:cubicBezTo>
                    <a:pt x="262" y="224"/>
                    <a:pt x="262" y="224"/>
                    <a:pt x="262" y="224"/>
                  </a:cubicBezTo>
                  <a:cubicBezTo>
                    <a:pt x="262" y="224"/>
                    <a:pt x="256" y="229"/>
                    <a:pt x="255" y="229"/>
                  </a:cubicBezTo>
                  <a:cubicBezTo>
                    <a:pt x="251" y="232"/>
                    <a:pt x="251" y="232"/>
                    <a:pt x="251" y="232"/>
                  </a:cubicBezTo>
                  <a:cubicBezTo>
                    <a:pt x="251" y="232"/>
                    <a:pt x="250" y="232"/>
                    <a:pt x="247" y="234"/>
                  </a:cubicBezTo>
                  <a:cubicBezTo>
                    <a:pt x="243" y="235"/>
                    <a:pt x="245" y="237"/>
                    <a:pt x="244" y="238"/>
                  </a:cubicBezTo>
                  <a:cubicBezTo>
                    <a:pt x="244" y="240"/>
                    <a:pt x="243" y="240"/>
                    <a:pt x="241" y="241"/>
                  </a:cubicBezTo>
                  <a:cubicBezTo>
                    <a:pt x="240" y="241"/>
                    <a:pt x="237" y="240"/>
                    <a:pt x="235" y="240"/>
                  </a:cubicBezTo>
                  <a:cubicBezTo>
                    <a:pt x="234" y="240"/>
                    <a:pt x="231" y="242"/>
                    <a:pt x="229" y="242"/>
                  </a:cubicBezTo>
                  <a:cubicBezTo>
                    <a:pt x="226" y="242"/>
                    <a:pt x="226" y="242"/>
                    <a:pt x="226" y="242"/>
                  </a:cubicBezTo>
                  <a:cubicBezTo>
                    <a:pt x="222" y="247"/>
                    <a:pt x="222" y="247"/>
                    <a:pt x="222" y="247"/>
                  </a:cubicBezTo>
                  <a:cubicBezTo>
                    <a:pt x="219" y="253"/>
                    <a:pt x="219" y="253"/>
                    <a:pt x="219" y="253"/>
                  </a:cubicBezTo>
                  <a:cubicBezTo>
                    <a:pt x="218" y="250"/>
                    <a:pt x="218" y="250"/>
                    <a:pt x="218" y="250"/>
                  </a:cubicBezTo>
                  <a:cubicBezTo>
                    <a:pt x="217" y="246"/>
                    <a:pt x="217" y="246"/>
                    <a:pt x="217" y="246"/>
                  </a:cubicBezTo>
                  <a:cubicBezTo>
                    <a:pt x="212" y="246"/>
                    <a:pt x="212" y="246"/>
                    <a:pt x="212" y="246"/>
                  </a:cubicBezTo>
                  <a:cubicBezTo>
                    <a:pt x="213" y="249"/>
                    <a:pt x="213" y="249"/>
                    <a:pt x="213" y="249"/>
                  </a:cubicBezTo>
                  <a:cubicBezTo>
                    <a:pt x="213" y="249"/>
                    <a:pt x="215" y="256"/>
                    <a:pt x="216" y="257"/>
                  </a:cubicBezTo>
                  <a:cubicBezTo>
                    <a:pt x="217" y="258"/>
                    <a:pt x="218" y="258"/>
                    <a:pt x="220" y="259"/>
                  </a:cubicBezTo>
                  <a:cubicBezTo>
                    <a:pt x="223" y="261"/>
                    <a:pt x="223" y="261"/>
                    <a:pt x="226" y="263"/>
                  </a:cubicBezTo>
                  <a:cubicBezTo>
                    <a:pt x="229" y="265"/>
                    <a:pt x="228" y="267"/>
                    <a:pt x="228" y="268"/>
                  </a:cubicBezTo>
                  <a:cubicBezTo>
                    <a:pt x="228" y="270"/>
                    <a:pt x="228" y="270"/>
                    <a:pt x="226" y="272"/>
                  </a:cubicBezTo>
                  <a:cubicBezTo>
                    <a:pt x="224" y="275"/>
                    <a:pt x="226" y="277"/>
                    <a:pt x="226" y="277"/>
                  </a:cubicBezTo>
                  <a:cubicBezTo>
                    <a:pt x="226" y="277"/>
                    <a:pt x="227" y="279"/>
                    <a:pt x="229" y="281"/>
                  </a:cubicBezTo>
                  <a:cubicBezTo>
                    <a:pt x="231" y="283"/>
                    <a:pt x="230" y="284"/>
                    <a:pt x="231" y="287"/>
                  </a:cubicBezTo>
                  <a:cubicBezTo>
                    <a:pt x="231" y="290"/>
                    <a:pt x="231" y="289"/>
                    <a:pt x="233" y="292"/>
                  </a:cubicBezTo>
                  <a:cubicBezTo>
                    <a:pt x="235" y="294"/>
                    <a:pt x="234" y="293"/>
                    <a:pt x="236" y="295"/>
                  </a:cubicBezTo>
                  <a:cubicBezTo>
                    <a:pt x="238" y="297"/>
                    <a:pt x="238" y="298"/>
                    <a:pt x="238" y="298"/>
                  </a:cubicBezTo>
                  <a:cubicBezTo>
                    <a:pt x="238" y="298"/>
                    <a:pt x="244" y="296"/>
                    <a:pt x="246" y="298"/>
                  </a:cubicBezTo>
                  <a:cubicBezTo>
                    <a:pt x="248" y="300"/>
                    <a:pt x="247" y="299"/>
                    <a:pt x="251" y="302"/>
                  </a:cubicBezTo>
                  <a:cubicBezTo>
                    <a:pt x="254" y="306"/>
                    <a:pt x="251" y="304"/>
                    <a:pt x="252" y="307"/>
                  </a:cubicBezTo>
                  <a:cubicBezTo>
                    <a:pt x="253" y="309"/>
                    <a:pt x="254" y="308"/>
                    <a:pt x="254" y="308"/>
                  </a:cubicBezTo>
                  <a:cubicBezTo>
                    <a:pt x="254" y="308"/>
                    <a:pt x="255" y="309"/>
                    <a:pt x="257" y="309"/>
                  </a:cubicBezTo>
                  <a:cubicBezTo>
                    <a:pt x="259" y="309"/>
                    <a:pt x="259" y="311"/>
                    <a:pt x="259" y="313"/>
                  </a:cubicBezTo>
                  <a:cubicBezTo>
                    <a:pt x="260" y="315"/>
                    <a:pt x="260" y="315"/>
                    <a:pt x="262" y="317"/>
                  </a:cubicBezTo>
                  <a:cubicBezTo>
                    <a:pt x="263" y="318"/>
                    <a:pt x="264" y="317"/>
                    <a:pt x="267" y="316"/>
                  </a:cubicBezTo>
                  <a:cubicBezTo>
                    <a:pt x="269" y="316"/>
                    <a:pt x="268" y="318"/>
                    <a:pt x="268" y="319"/>
                  </a:cubicBezTo>
                  <a:cubicBezTo>
                    <a:pt x="268" y="320"/>
                    <a:pt x="270" y="320"/>
                    <a:pt x="272" y="321"/>
                  </a:cubicBezTo>
                  <a:cubicBezTo>
                    <a:pt x="274" y="322"/>
                    <a:pt x="273" y="322"/>
                    <a:pt x="275" y="324"/>
                  </a:cubicBezTo>
                  <a:cubicBezTo>
                    <a:pt x="275" y="324"/>
                    <a:pt x="275" y="324"/>
                    <a:pt x="275" y="325"/>
                  </a:cubicBezTo>
                  <a:close/>
                  <a:moveTo>
                    <a:pt x="55" y="394"/>
                  </a:move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lose/>
                  <a:moveTo>
                    <a:pt x="128" y="400"/>
                  </a:move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lose/>
                  <a:moveTo>
                    <a:pt x="312" y="204"/>
                  </a:move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4" name="Freeform 80"/>
            <p:cNvSpPr>
              <a:spLocks noEditPoints="1"/>
            </p:cNvSpPr>
            <p:nvPr/>
          </p:nvSpPr>
          <p:spPr bwMode="auto">
            <a:xfrm>
              <a:off x="4736816" y="3211661"/>
              <a:ext cx="1121419" cy="1240147"/>
            </a:xfrm>
            <a:custGeom>
              <a:avLst/>
              <a:gdLst>
                <a:gd name="T0" fmla="*/ 372 w 492"/>
                <a:gd name="T1" fmla="*/ 536 h 561"/>
                <a:gd name="T2" fmla="*/ 338 w 492"/>
                <a:gd name="T3" fmla="*/ 556 h 561"/>
                <a:gd name="T4" fmla="*/ 272 w 492"/>
                <a:gd name="T5" fmla="*/ 521 h 561"/>
                <a:gd name="T6" fmla="*/ 260 w 492"/>
                <a:gd name="T7" fmla="*/ 489 h 561"/>
                <a:gd name="T8" fmla="*/ 318 w 492"/>
                <a:gd name="T9" fmla="*/ 489 h 561"/>
                <a:gd name="T10" fmla="*/ 376 w 492"/>
                <a:gd name="T11" fmla="*/ 476 h 561"/>
                <a:gd name="T12" fmla="*/ 403 w 492"/>
                <a:gd name="T13" fmla="*/ 478 h 561"/>
                <a:gd name="T14" fmla="*/ 442 w 492"/>
                <a:gd name="T15" fmla="*/ 422 h 561"/>
                <a:gd name="T16" fmla="*/ 411 w 492"/>
                <a:gd name="T17" fmla="*/ 385 h 561"/>
                <a:gd name="T18" fmla="*/ 455 w 492"/>
                <a:gd name="T19" fmla="*/ 350 h 561"/>
                <a:gd name="T20" fmla="*/ 490 w 492"/>
                <a:gd name="T21" fmla="*/ 351 h 561"/>
                <a:gd name="T22" fmla="*/ 379 w 492"/>
                <a:gd name="T23" fmla="*/ 295 h 561"/>
                <a:gd name="T24" fmla="*/ 340 w 492"/>
                <a:gd name="T25" fmla="*/ 271 h 561"/>
                <a:gd name="T26" fmla="*/ 275 w 492"/>
                <a:gd name="T27" fmla="*/ 186 h 561"/>
                <a:gd name="T28" fmla="*/ 218 w 492"/>
                <a:gd name="T29" fmla="*/ 109 h 561"/>
                <a:gd name="T30" fmla="*/ 247 w 492"/>
                <a:gd name="T31" fmla="*/ 78 h 561"/>
                <a:gd name="T32" fmla="*/ 267 w 492"/>
                <a:gd name="T33" fmla="*/ 63 h 561"/>
                <a:gd name="T34" fmla="*/ 262 w 492"/>
                <a:gd name="T35" fmla="*/ 56 h 561"/>
                <a:gd name="T36" fmla="*/ 258 w 492"/>
                <a:gd name="T37" fmla="*/ 46 h 561"/>
                <a:gd name="T38" fmla="*/ 267 w 492"/>
                <a:gd name="T39" fmla="*/ 30 h 561"/>
                <a:gd name="T40" fmla="*/ 212 w 492"/>
                <a:gd name="T41" fmla="*/ 15 h 561"/>
                <a:gd name="T42" fmla="*/ 185 w 492"/>
                <a:gd name="T43" fmla="*/ 4 h 561"/>
                <a:gd name="T44" fmla="*/ 148 w 492"/>
                <a:gd name="T45" fmla="*/ 15 h 561"/>
                <a:gd name="T46" fmla="*/ 148 w 492"/>
                <a:gd name="T47" fmla="*/ 26 h 561"/>
                <a:gd name="T48" fmla="*/ 139 w 492"/>
                <a:gd name="T49" fmla="*/ 27 h 561"/>
                <a:gd name="T50" fmla="*/ 132 w 492"/>
                <a:gd name="T51" fmla="*/ 34 h 561"/>
                <a:gd name="T52" fmla="*/ 136 w 492"/>
                <a:gd name="T53" fmla="*/ 46 h 561"/>
                <a:gd name="T54" fmla="*/ 129 w 492"/>
                <a:gd name="T55" fmla="*/ 40 h 561"/>
                <a:gd name="T56" fmla="*/ 114 w 492"/>
                <a:gd name="T57" fmla="*/ 45 h 561"/>
                <a:gd name="T58" fmla="*/ 104 w 492"/>
                <a:gd name="T59" fmla="*/ 34 h 561"/>
                <a:gd name="T60" fmla="*/ 101 w 492"/>
                <a:gd name="T61" fmla="*/ 47 h 561"/>
                <a:gd name="T62" fmla="*/ 94 w 492"/>
                <a:gd name="T63" fmla="*/ 61 h 561"/>
                <a:gd name="T64" fmla="*/ 89 w 492"/>
                <a:gd name="T65" fmla="*/ 71 h 561"/>
                <a:gd name="T66" fmla="*/ 87 w 492"/>
                <a:gd name="T67" fmla="*/ 58 h 561"/>
                <a:gd name="T68" fmla="*/ 73 w 492"/>
                <a:gd name="T69" fmla="*/ 51 h 561"/>
                <a:gd name="T70" fmla="*/ 65 w 492"/>
                <a:gd name="T71" fmla="*/ 39 h 561"/>
                <a:gd name="T72" fmla="*/ 58 w 492"/>
                <a:gd name="T73" fmla="*/ 51 h 561"/>
                <a:gd name="T74" fmla="*/ 50 w 492"/>
                <a:gd name="T75" fmla="*/ 63 h 561"/>
                <a:gd name="T76" fmla="*/ 35 w 492"/>
                <a:gd name="T77" fmla="*/ 63 h 561"/>
                <a:gd name="T78" fmla="*/ 19 w 492"/>
                <a:gd name="T79" fmla="*/ 69 h 561"/>
                <a:gd name="T80" fmla="*/ 18 w 492"/>
                <a:gd name="T81" fmla="*/ 100 h 561"/>
                <a:gd name="T82" fmla="*/ 14 w 492"/>
                <a:gd name="T83" fmla="*/ 134 h 561"/>
                <a:gd name="T84" fmla="*/ 31 w 492"/>
                <a:gd name="T85" fmla="*/ 180 h 561"/>
                <a:gd name="T86" fmla="*/ 86 w 492"/>
                <a:gd name="T87" fmla="*/ 147 h 561"/>
                <a:gd name="T88" fmla="*/ 139 w 492"/>
                <a:gd name="T89" fmla="*/ 179 h 561"/>
                <a:gd name="T90" fmla="*/ 162 w 492"/>
                <a:gd name="T91" fmla="*/ 237 h 561"/>
                <a:gd name="T92" fmla="*/ 207 w 492"/>
                <a:gd name="T93" fmla="*/ 276 h 561"/>
                <a:gd name="T94" fmla="*/ 251 w 492"/>
                <a:gd name="T95" fmla="*/ 307 h 561"/>
                <a:gd name="T96" fmla="*/ 289 w 492"/>
                <a:gd name="T97" fmla="*/ 317 h 561"/>
                <a:gd name="T98" fmla="*/ 334 w 492"/>
                <a:gd name="T99" fmla="*/ 346 h 561"/>
                <a:gd name="T100" fmla="*/ 357 w 492"/>
                <a:gd name="T101" fmla="*/ 374 h 561"/>
                <a:gd name="T102" fmla="*/ 395 w 492"/>
                <a:gd name="T103" fmla="*/ 418 h 561"/>
                <a:gd name="T104" fmla="*/ 390 w 492"/>
                <a:gd name="T105" fmla="*/ 463 h 561"/>
                <a:gd name="T106" fmla="*/ 75 w 492"/>
                <a:gd name="T107" fmla="*/ 342 h 561"/>
                <a:gd name="T108" fmla="*/ 126 w 492"/>
                <a:gd name="T109" fmla="*/ 355 h 561"/>
                <a:gd name="T110" fmla="*/ 113 w 492"/>
                <a:gd name="T111" fmla="*/ 441 h 561"/>
                <a:gd name="T112" fmla="*/ 71 w 492"/>
                <a:gd name="T113" fmla="*/ 446 h 561"/>
                <a:gd name="T114" fmla="*/ 73 w 492"/>
                <a:gd name="T115" fmla="*/ 395 h 561"/>
                <a:gd name="T116" fmla="*/ 57 w 492"/>
                <a:gd name="T117" fmla="*/ 358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2" h="561">
                  <a:moveTo>
                    <a:pt x="376" y="476"/>
                  </a:moveTo>
                  <a:cubicBezTo>
                    <a:pt x="377" y="483"/>
                    <a:pt x="377" y="483"/>
                    <a:pt x="377" y="483"/>
                  </a:cubicBezTo>
                  <a:cubicBezTo>
                    <a:pt x="377" y="483"/>
                    <a:pt x="371" y="493"/>
                    <a:pt x="371" y="494"/>
                  </a:cubicBezTo>
                  <a:cubicBezTo>
                    <a:pt x="371" y="495"/>
                    <a:pt x="369" y="499"/>
                    <a:pt x="367" y="502"/>
                  </a:cubicBezTo>
                  <a:cubicBezTo>
                    <a:pt x="366" y="504"/>
                    <a:pt x="360" y="512"/>
                    <a:pt x="360" y="512"/>
                  </a:cubicBezTo>
                  <a:cubicBezTo>
                    <a:pt x="360" y="512"/>
                    <a:pt x="360" y="515"/>
                    <a:pt x="362" y="517"/>
                  </a:cubicBezTo>
                  <a:cubicBezTo>
                    <a:pt x="363" y="519"/>
                    <a:pt x="366" y="522"/>
                    <a:pt x="366" y="525"/>
                  </a:cubicBezTo>
                  <a:cubicBezTo>
                    <a:pt x="366" y="527"/>
                    <a:pt x="371" y="530"/>
                    <a:pt x="371" y="530"/>
                  </a:cubicBezTo>
                  <a:cubicBezTo>
                    <a:pt x="372" y="536"/>
                    <a:pt x="372" y="536"/>
                    <a:pt x="372" y="536"/>
                  </a:cubicBezTo>
                  <a:cubicBezTo>
                    <a:pt x="372" y="536"/>
                    <a:pt x="375" y="539"/>
                    <a:pt x="375" y="540"/>
                  </a:cubicBezTo>
                  <a:cubicBezTo>
                    <a:pt x="374" y="541"/>
                    <a:pt x="369" y="546"/>
                    <a:pt x="369" y="546"/>
                  </a:cubicBezTo>
                  <a:cubicBezTo>
                    <a:pt x="368" y="552"/>
                    <a:pt x="368" y="552"/>
                    <a:pt x="368" y="552"/>
                  </a:cubicBezTo>
                  <a:cubicBezTo>
                    <a:pt x="368" y="555"/>
                    <a:pt x="368" y="555"/>
                    <a:pt x="368" y="555"/>
                  </a:cubicBezTo>
                  <a:cubicBezTo>
                    <a:pt x="368" y="555"/>
                    <a:pt x="369" y="555"/>
                    <a:pt x="368" y="558"/>
                  </a:cubicBezTo>
                  <a:cubicBezTo>
                    <a:pt x="367" y="560"/>
                    <a:pt x="367" y="560"/>
                    <a:pt x="366" y="560"/>
                  </a:cubicBezTo>
                  <a:cubicBezTo>
                    <a:pt x="365" y="561"/>
                    <a:pt x="355" y="560"/>
                    <a:pt x="355" y="560"/>
                  </a:cubicBezTo>
                  <a:cubicBezTo>
                    <a:pt x="345" y="558"/>
                    <a:pt x="345" y="558"/>
                    <a:pt x="345" y="558"/>
                  </a:cubicBezTo>
                  <a:cubicBezTo>
                    <a:pt x="345" y="558"/>
                    <a:pt x="340" y="557"/>
                    <a:pt x="338" y="556"/>
                  </a:cubicBezTo>
                  <a:cubicBezTo>
                    <a:pt x="337" y="555"/>
                    <a:pt x="335" y="554"/>
                    <a:pt x="335" y="554"/>
                  </a:cubicBezTo>
                  <a:cubicBezTo>
                    <a:pt x="332" y="545"/>
                    <a:pt x="332" y="545"/>
                    <a:pt x="332" y="545"/>
                  </a:cubicBezTo>
                  <a:cubicBezTo>
                    <a:pt x="324" y="544"/>
                    <a:pt x="324" y="544"/>
                    <a:pt x="324" y="544"/>
                  </a:cubicBezTo>
                  <a:cubicBezTo>
                    <a:pt x="304" y="541"/>
                    <a:pt x="304" y="541"/>
                    <a:pt x="304" y="541"/>
                  </a:cubicBezTo>
                  <a:cubicBezTo>
                    <a:pt x="304" y="541"/>
                    <a:pt x="297" y="535"/>
                    <a:pt x="296" y="534"/>
                  </a:cubicBezTo>
                  <a:cubicBezTo>
                    <a:pt x="294" y="533"/>
                    <a:pt x="292" y="530"/>
                    <a:pt x="292" y="530"/>
                  </a:cubicBezTo>
                  <a:cubicBezTo>
                    <a:pt x="288" y="529"/>
                    <a:pt x="288" y="529"/>
                    <a:pt x="288" y="529"/>
                  </a:cubicBezTo>
                  <a:cubicBezTo>
                    <a:pt x="280" y="521"/>
                    <a:pt x="280" y="521"/>
                    <a:pt x="280" y="521"/>
                  </a:cubicBezTo>
                  <a:cubicBezTo>
                    <a:pt x="272" y="521"/>
                    <a:pt x="272" y="521"/>
                    <a:pt x="272" y="521"/>
                  </a:cubicBezTo>
                  <a:cubicBezTo>
                    <a:pt x="266" y="517"/>
                    <a:pt x="266" y="517"/>
                    <a:pt x="266" y="517"/>
                  </a:cubicBezTo>
                  <a:cubicBezTo>
                    <a:pt x="259" y="517"/>
                    <a:pt x="259" y="517"/>
                    <a:pt x="259" y="517"/>
                  </a:cubicBezTo>
                  <a:cubicBezTo>
                    <a:pt x="259" y="517"/>
                    <a:pt x="254" y="516"/>
                    <a:pt x="254" y="515"/>
                  </a:cubicBezTo>
                  <a:cubicBezTo>
                    <a:pt x="253" y="513"/>
                    <a:pt x="247" y="510"/>
                    <a:pt x="247" y="510"/>
                  </a:cubicBezTo>
                  <a:cubicBezTo>
                    <a:pt x="247" y="510"/>
                    <a:pt x="247" y="504"/>
                    <a:pt x="247" y="503"/>
                  </a:cubicBezTo>
                  <a:cubicBezTo>
                    <a:pt x="247" y="502"/>
                    <a:pt x="248" y="492"/>
                    <a:pt x="248" y="492"/>
                  </a:cubicBezTo>
                  <a:cubicBezTo>
                    <a:pt x="252" y="487"/>
                    <a:pt x="252" y="487"/>
                    <a:pt x="252" y="487"/>
                  </a:cubicBezTo>
                  <a:cubicBezTo>
                    <a:pt x="258" y="485"/>
                    <a:pt x="258" y="485"/>
                    <a:pt x="258" y="485"/>
                  </a:cubicBezTo>
                  <a:cubicBezTo>
                    <a:pt x="260" y="489"/>
                    <a:pt x="260" y="489"/>
                    <a:pt x="260" y="489"/>
                  </a:cubicBezTo>
                  <a:cubicBezTo>
                    <a:pt x="267" y="492"/>
                    <a:pt x="267" y="492"/>
                    <a:pt x="267" y="492"/>
                  </a:cubicBezTo>
                  <a:cubicBezTo>
                    <a:pt x="271" y="489"/>
                    <a:pt x="271" y="489"/>
                    <a:pt x="271" y="489"/>
                  </a:cubicBezTo>
                  <a:cubicBezTo>
                    <a:pt x="273" y="483"/>
                    <a:pt x="273" y="483"/>
                    <a:pt x="273" y="483"/>
                  </a:cubicBezTo>
                  <a:cubicBezTo>
                    <a:pt x="279" y="481"/>
                    <a:pt x="279" y="481"/>
                    <a:pt x="279" y="481"/>
                  </a:cubicBezTo>
                  <a:cubicBezTo>
                    <a:pt x="286" y="484"/>
                    <a:pt x="286" y="484"/>
                    <a:pt x="286" y="484"/>
                  </a:cubicBezTo>
                  <a:cubicBezTo>
                    <a:pt x="291" y="489"/>
                    <a:pt x="291" y="489"/>
                    <a:pt x="291" y="489"/>
                  </a:cubicBezTo>
                  <a:cubicBezTo>
                    <a:pt x="301" y="492"/>
                    <a:pt x="301" y="492"/>
                    <a:pt x="301" y="492"/>
                  </a:cubicBezTo>
                  <a:cubicBezTo>
                    <a:pt x="310" y="490"/>
                    <a:pt x="310" y="490"/>
                    <a:pt x="310" y="490"/>
                  </a:cubicBezTo>
                  <a:cubicBezTo>
                    <a:pt x="318" y="489"/>
                    <a:pt x="318" y="489"/>
                    <a:pt x="318" y="489"/>
                  </a:cubicBezTo>
                  <a:cubicBezTo>
                    <a:pt x="318" y="489"/>
                    <a:pt x="322" y="489"/>
                    <a:pt x="324" y="489"/>
                  </a:cubicBezTo>
                  <a:cubicBezTo>
                    <a:pt x="325" y="488"/>
                    <a:pt x="331" y="486"/>
                    <a:pt x="331" y="486"/>
                  </a:cubicBezTo>
                  <a:cubicBezTo>
                    <a:pt x="341" y="483"/>
                    <a:pt x="341" y="483"/>
                    <a:pt x="341" y="483"/>
                  </a:cubicBezTo>
                  <a:cubicBezTo>
                    <a:pt x="347" y="475"/>
                    <a:pt x="347" y="475"/>
                    <a:pt x="347" y="475"/>
                  </a:cubicBezTo>
                  <a:cubicBezTo>
                    <a:pt x="355" y="478"/>
                    <a:pt x="355" y="478"/>
                    <a:pt x="355" y="478"/>
                  </a:cubicBezTo>
                  <a:cubicBezTo>
                    <a:pt x="362" y="479"/>
                    <a:pt x="362" y="479"/>
                    <a:pt x="362" y="479"/>
                  </a:cubicBezTo>
                  <a:cubicBezTo>
                    <a:pt x="365" y="474"/>
                    <a:pt x="365" y="474"/>
                    <a:pt x="365" y="474"/>
                  </a:cubicBezTo>
                  <a:cubicBezTo>
                    <a:pt x="372" y="470"/>
                    <a:pt x="372" y="470"/>
                    <a:pt x="372" y="470"/>
                  </a:cubicBezTo>
                  <a:cubicBezTo>
                    <a:pt x="376" y="476"/>
                    <a:pt x="376" y="476"/>
                    <a:pt x="376" y="476"/>
                  </a:cubicBezTo>
                  <a:close/>
                  <a:moveTo>
                    <a:pt x="388" y="469"/>
                  </a:moveTo>
                  <a:cubicBezTo>
                    <a:pt x="388" y="469"/>
                    <a:pt x="388" y="469"/>
                    <a:pt x="388" y="469"/>
                  </a:cubicBezTo>
                  <a:cubicBezTo>
                    <a:pt x="384" y="473"/>
                    <a:pt x="384" y="473"/>
                    <a:pt x="384" y="473"/>
                  </a:cubicBezTo>
                  <a:cubicBezTo>
                    <a:pt x="380" y="476"/>
                    <a:pt x="380" y="476"/>
                    <a:pt x="380" y="476"/>
                  </a:cubicBezTo>
                  <a:cubicBezTo>
                    <a:pt x="380" y="476"/>
                    <a:pt x="381" y="480"/>
                    <a:pt x="381" y="482"/>
                  </a:cubicBezTo>
                  <a:cubicBezTo>
                    <a:pt x="382" y="484"/>
                    <a:pt x="385" y="489"/>
                    <a:pt x="385" y="489"/>
                  </a:cubicBezTo>
                  <a:cubicBezTo>
                    <a:pt x="395" y="489"/>
                    <a:pt x="395" y="489"/>
                    <a:pt x="395" y="489"/>
                  </a:cubicBezTo>
                  <a:cubicBezTo>
                    <a:pt x="402" y="485"/>
                    <a:pt x="402" y="485"/>
                    <a:pt x="402" y="485"/>
                  </a:cubicBezTo>
                  <a:cubicBezTo>
                    <a:pt x="403" y="478"/>
                    <a:pt x="403" y="478"/>
                    <a:pt x="403" y="478"/>
                  </a:cubicBezTo>
                  <a:cubicBezTo>
                    <a:pt x="406" y="471"/>
                    <a:pt x="406" y="471"/>
                    <a:pt x="406" y="471"/>
                  </a:cubicBezTo>
                  <a:cubicBezTo>
                    <a:pt x="412" y="467"/>
                    <a:pt x="412" y="467"/>
                    <a:pt x="412" y="467"/>
                  </a:cubicBezTo>
                  <a:cubicBezTo>
                    <a:pt x="417" y="462"/>
                    <a:pt x="417" y="462"/>
                    <a:pt x="417" y="462"/>
                  </a:cubicBezTo>
                  <a:cubicBezTo>
                    <a:pt x="420" y="457"/>
                    <a:pt x="420" y="457"/>
                    <a:pt x="420" y="457"/>
                  </a:cubicBezTo>
                  <a:cubicBezTo>
                    <a:pt x="421" y="444"/>
                    <a:pt x="421" y="444"/>
                    <a:pt x="421" y="444"/>
                  </a:cubicBezTo>
                  <a:cubicBezTo>
                    <a:pt x="424" y="434"/>
                    <a:pt x="424" y="434"/>
                    <a:pt x="424" y="434"/>
                  </a:cubicBezTo>
                  <a:cubicBezTo>
                    <a:pt x="440" y="428"/>
                    <a:pt x="440" y="428"/>
                    <a:pt x="440" y="428"/>
                  </a:cubicBezTo>
                  <a:cubicBezTo>
                    <a:pt x="443" y="426"/>
                    <a:pt x="443" y="426"/>
                    <a:pt x="443" y="426"/>
                  </a:cubicBezTo>
                  <a:cubicBezTo>
                    <a:pt x="443" y="426"/>
                    <a:pt x="443" y="424"/>
                    <a:pt x="442" y="422"/>
                  </a:cubicBezTo>
                  <a:cubicBezTo>
                    <a:pt x="442" y="421"/>
                    <a:pt x="439" y="418"/>
                    <a:pt x="439" y="418"/>
                  </a:cubicBezTo>
                  <a:cubicBezTo>
                    <a:pt x="439" y="418"/>
                    <a:pt x="440" y="415"/>
                    <a:pt x="440" y="414"/>
                  </a:cubicBezTo>
                  <a:cubicBezTo>
                    <a:pt x="440" y="413"/>
                    <a:pt x="439" y="406"/>
                    <a:pt x="439" y="406"/>
                  </a:cubicBezTo>
                  <a:cubicBezTo>
                    <a:pt x="437" y="399"/>
                    <a:pt x="437" y="399"/>
                    <a:pt x="437" y="399"/>
                  </a:cubicBezTo>
                  <a:cubicBezTo>
                    <a:pt x="437" y="399"/>
                    <a:pt x="435" y="399"/>
                    <a:pt x="432" y="397"/>
                  </a:cubicBezTo>
                  <a:cubicBezTo>
                    <a:pt x="429" y="396"/>
                    <a:pt x="424" y="393"/>
                    <a:pt x="424" y="393"/>
                  </a:cubicBezTo>
                  <a:cubicBezTo>
                    <a:pt x="419" y="391"/>
                    <a:pt x="419" y="391"/>
                    <a:pt x="419" y="391"/>
                  </a:cubicBezTo>
                  <a:cubicBezTo>
                    <a:pt x="413" y="390"/>
                    <a:pt x="413" y="390"/>
                    <a:pt x="413" y="390"/>
                  </a:cubicBezTo>
                  <a:cubicBezTo>
                    <a:pt x="411" y="385"/>
                    <a:pt x="411" y="385"/>
                    <a:pt x="411" y="385"/>
                  </a:cubicBezTo>
                  <a:cubicBezTo>
                    <a:pt x="415" y="371"/>
                    <a:pt x="415" y="371"/>
                    <a:pt x="415" y="371"/>
                  </a:cubicBezTo>
                  <a:cubicBezTo>
                    <a:pt x="412" y="364"/>
                    <a:pt x="412" y="364"/>
                    <a:pt x="412" y="364"/>
                  </a:cubicBezTo>
                  <a:cubicBezTo>
                    <a:pt x="421" y="354"/>
                    <a:pt x="421" y="354"/>
                    <a:pt x="421" y="354"/>
                  </a:cubicBezTo>
                  <a:cubicBezTo>
                    <a:pt x="425" y="347"/>
                    <a:pt x="425" y="347"/>
                    <a:pt x="425" y="347"/>
                  </a:cubicBezTo>
                  <a:cubicBezTo>
                    <a:pt x="430" y="343"/>
                    <a:pt x="430" y="343"/>
                    <a:pt x="430" y="343"/>
                  </a:cubicBezTo>
                  <a:cubicBezTo>
                    <a:pt x="438" y="345"/>
                    <a:pt x="438" y="345"/>
                    <a:pt x="438" y="345"/>
                  </a:cubicBezTo>
                  <a:cubicBezTo>
                    <a:pt x="441" y="349"/>
                    <a:pt x="441" y="349"/>
                    <a:pt x="441" y="349"/>
                  </a:cubicBezTo>
                  <a:cubicBezTo>
                    <a:pt x="446" y="350"/>
                    <a:pt x="446" y="350"/>
                    <a:pt x="446" y="350"/>
                  </a:cubicBezTo>
                  <a:cubicBezTo>
                    <a:pt x="455" y="350"/>
                    <a:pt x="455" y="350"/>
                    <a:pt x="455" y="350"/>
                  </a:cubicBezTo>
                  <a:cubicBezTo>
                    <a:pt x="465" y="352"/>
                    <a:pt x="465" y="352"/>
                    <a:pt x="465" y="352"/>
                  </a:cubicBezTo>
                  <a:cubicBezTo>
                    <a:pt x="469" y="358"/>
                    <a:pt x="469" y="358"/>
                    <a:pt x="469" y="358"/>
                  </a:cubicBezTo>
                  <a:cubicBezTo>
                    <a:pt x="473" y="365"/>
                    <a:pt x="473" y="365"/>
                    <a:pt x="473" y="365"/>
                  </a:cubicBezTo>
                  <a:cubicBezTo>
                    <a:pt x="473" y="365"/>
                    <a:pt x="475" y="368"/>
                    <a:pt x="476" y="369"/>
                  </a:cubicBezTo>
                  <a:cubicBezTo>
                    <a:pt x="476" y="369"/>
                    <a:pt x="480" y="372"/>
                    <a:pt x="481" y="372"/>
                  </a:cubicBezTo>
                  <a:cubicBezTo>
                    <a:pt x="482" y="373"/>
                    <a:pt x="488" y="374"/>
                    <a:pt x="488" y="374"/>
                  </a:cubicBezTo>
                  <a:cubicBezTo>
                    <a:pt x="488" y="374"/>
                    <a:pt x="488" y="367"/>
                    <a:pt x="489" y="365"/>
                  </a:cubicBezTo>
                  <a:cubicBezTo>
                    <a:pt x="490" y="364"/>
                    <a:pt x="492" y="360"/>
                    <a:pt x="492" y="359"/>
                  </a:cubicBezTo>
                  <a:cubicBezTo>
                    <a:pt x="492" y="358"/>
                    <a:pt x="490" y="351"/>
                    <a:pt x="490" y="351"/>
                  </a:cubicBezTo>
                  <a:cubicBezTo>
                    <a:pt x="483" y="343"/>
                    <a:pt x="483" y="343"/>
                    <a:pt x="483" y="343"/>
                  </a:cubicBezTo>
                  <a:cubicBezTo>
                    <a:pt x="476" y="338"/>
                    <a:pt x="476" y="338"/>
                    <a:pt x="476" y="338"/>
                  </a:cubicBezTo>
                  <a:cubicBezTo>
                    <a:pt x="459" y="327"/>
                    <a:pt x="459" y="327"/>
                    <a:pt x="459" y="327"/>
                  </a:cubicBezTo>
                  <a:cubicBezTo>
                    <a:pt x="435" y="319"/>
                    <a:pt x="435" y="319"/>
                    <a:pt x="435" y="319"/>
                  </a:cubicBezTo>
                  <a:cubicBezTo>
                    <a:pt x="419" y="309"/>
                    <a:pt x="419" y="309"/>
                    <a:pt x="419" y="309"/>
                  </a:cubicBezTo>
                  <a:cubicBezTo>
                    <a:pt x="406" y="306"/>
                    <a:pt x="406" y="306"/>
                    <a:pt x="406" y="306"/>
                  </a:cubicBezTo>
                  <a:cubicBezTo>
                    <a:pt x="406" y="306"/>
                    <a:pt x="392" y="299"/>
                    <a:pt x="391" y="299"/>
                  </a:cubicBezTo>
                  <a:cubicBezTo>
                    <a:pt x="390" y="299"/>
                    <a:pt x="387" y="298"/>
                    <a:pt x="387" y="298"/>
                  </a:cubicBezTo>
                  <a:cubicBezTo>
                    <a:pt x="387" y="298"/>
                    <a:pt x="379" y="296"/>
                    <a:pt x="379" y="295"/>
                  </a:cubicBezTo>
                  <a:cubicBezTo>
                    <a:pt x="378" y="294"/>
                    <a:pt x="377" y="291"/>
                    <a:pt x="376" y="290"/>
                  </a:cubicBezTo>
                  <a:cubicBezTo>
                    <a:pt x="376" y="289"/>
                    <a:pt x="377" y="286"/>
                    <a:pt x="377" y="286"/>
                  </a:cubicBezTo>
                  <a:cubicBezTo>
                    <a:pt x="381" y="282"/>
                    <a:pt x="381" y="282"/>
                    <a:pt x="381" y="282"/>
                  </a:cubicBezTo>
                  <a:cubicBezTo>
                    <a:pt x="381" y="282"/>
                    <a:pt x="385" y="278"/>
                    <a:pt x="385" y="277"/>
                  </a:cubicBezTo>
                  <a:cubicBezTo>
                    <a:pt x="385" y="276"/>
                    <a:pt x="386" y="270"/>
                    <a:pt x="386" y="270"/>
                  </a:cubicBezTo>
                  <a:cubicBezTo>
                    <a:pt x="381" y="268"/>
                    <a:pt x="381" y="268"/>
                    <a:pt x="381" y="268"/>
                  </a:cubicBezTo>
                  <a:cubicBezTo>
                    <a:pt x="369" y="269"/>
                    <a:pt x="369" y="269"/>
                    <a:pt x="369" y="269"/>
                  </a:cubicBezTo>
                  <a:cubicBezTo>
                    <a:pt x="350" y="271"/>
                    <a:pt x="350" y="271"/>
                    <a:pt x="350" y="271"/>
                  </a:cubicBezTo>
                  <a:cubicBezTo>
                    <a:pt x="340" y="271"/>
                    <a:pt x="340" y="271"/>
                    <a:pt x="340" y="271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16" y="254"/>
                    <a:pt x="316" y="254"/>
                    <a:pt x="316" y="254"/>
                  </a:cubicBezTo>
                  <a:cubicBezTo>
                    <a:pt x="309" y="250"/>
                    <a:pt x="309" y="250"/>
                    <a:pt x="309" y="250"/>
                  </a:cubicBezTo>
                  <a:cubicBezTo>
                    <a:pt x="299" y="239"/>
                    <a:pt x="299" y="239"/>
                    <a:pt x="299" y="239"/>
                  </a:cubicBezTo>
                  <a:cubicBezTo>
                    <a:pt x="294" y="232"/>
                    <a:pt x="294" y="232"/>
                    <a:pt x="294" y="232"/>
                  </a:cubicBezTo>
                  <a:cubicBezTo>
                    <a:pt x="294" y="232"/>
                    <a:pt x="291" y="222"/>
                    <a:pt x="290" y="218"/>
                  </a:cubicBezTo>
                  <a:cubicBezTo>
                    <a:pt x="289" y="215"/>
                    <a:pt x="281" y="204"/>
                    <a:pt x="281" y="204"/>
                  </a:cubicBezTo>
                  <a:cubicBezTo>
                    <a:pt x="281" y="204"/>
                    <a:pt x="277" y="195"/>
                    <a:pt x="277" y="194"/>
                  </a:cubicBezTo>
                  <a:cubicBezTo>
                    <a:pt x="277" y="193"/>
                    <a:pt x="275" y="186"/>
                    <a:pt x="275" y="186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45" y="170"/>
                    <a:pt x="245" y="170"/>
                    <a:pt x="245" y="170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18" y="135"/>
                    <a:pt x="218" y="135"/>
                    <a:pt x="218" y="135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24" y="119"/>
                    <a:pt x="224" y="119"/>
                    <a:pt x="224" y="119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18" y="109"/>
                    <a:pt x="218" y="109"/>
                    <a:pt x="218" y="109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9" y="92"/>
                    <a:pt x="222" y="88"/>
                    <a:pt x="226" y="88"/>
                  </a:cubicBezTo>
                  <a:cubicBezTo>
                    <a:pt x="230" y="88"/>
                    <a:pt x="233" y="84"/>
                    <a:pt x="233" y="84"/>
                  </a:cubicBezTo>
                  <a:cubicBezTo>
                    <a:pt x="233" y="84"/>
                    <a:pt x="236" y="81"/>
                    <a:pt x="237" y="81"/>
                  </a:cubicBezTo>
                  <a:cubicBezTo>
                    <a:pt x="239" y="81"/>
                    <a:pt x="241" y="80"/>
                    <a:pt x="243" y="79"/>
                  </a:cubicBezTo>
                  <a:cubicBezTo>
                    <a:pt x="244" y="79"/>
                    <a:pt x="247" y="78"/>
                    <a:pt x="247" y="78"/>
                  </a:cubicBezTo>
                  <a:cubicBezTo>
                    <a:pt x="247" y="77"/>
                    <a:pt x="248" y="70"/>
                    <a:pt x="249" y="70"/>
                  </a:cubicBezTo>
                  <a:cubicBezTo>
                    <a:pt x="250" y="70"/>
                    <a:pt x="252" y="74"/>
                    <a:pt x="255" y="74"/>
                  </a:cubicBezTo>
                  <a:cubicBezTo>
                    <a:pt x="256" y="74"/>
                    <a:pt x="258" y="76"/>
                    <a:pt x="259" y="75"/>
                  </a:cubicBezTo>
                  <a:cubicBezTo>
                    <a:pt x="261" y="74"/>
                    <a:pt x="262" y="71"/>
                    <a:pt x="262" y="71"/>
                  </a:cubicBezTo>
                  <a:cubicBezTo>
                    <a:pt x="263" y="70"/>
                    <a:pt x="264" y="69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68"/>
                    <a:pt x="265" y="67"/>
                    <a:pt x="265" y="67"/>
                  </a:cubicBezTo>
                  <a:cubicBezTo>
                    <a:pt x="265" y="66"/>
                    <a:pt x="265" y="66"/>
                    <a:pt x="266" y="65"/>
                  </a:cubicBezTo>
                  <a:cubicBezTo>
                    <a:pt x="266" y="64"/>
                    <a:pt x="266" y="64"/>
                    <a:pt x="267" y="63"/>
                  </a:cubicBezTo>
                  <a:cubicBezTo>
                    <a:pt x="267" y="63"/>
                    <a:pt x="267" y="61"/>
                    <a:pt x="267" y="61"/>
                  </a:cubicBezTo>
                  <a:cubicBezTo>
                    <a:pt x="267" y="61"/>
                    <a:pt x="268" y="60"/>
                    <a:pt x="267" y="60"/>
                  </a:cubicBezTo>
                  <a:cubicBezTo>
                    <a:pt x="267" y="59"/>
                    <a:pt x="266" y="58"/>
                    <a:pt x="266" y="58"/>
                  </a:cubicBezTo>
                  <a:cubicBezTo>
                    <a:pt x="266" y="58"/>
                    <a:pt x="266" y="58"/>
                    <a:pt x="265" y="58"/>
                  </a:cubicBezTo>
                  <a:cubicBezTo>
                    <a:pt x="265" y="59"/>
                    <a:pt x="265" y="59"/>
                    <a:pt x="265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2" y="58"/>
                    <a:pt x="262" y="58"/>
                  </a:cubicBezTo>
                  <a:cubicBezTo>
                    <a:pt x="261" y="58"/>
                    <a:pt x="261" y="58"/>
                    <a:pt x="261" y="57"/>
                  </a:cubicBezTo>
                  <a:cubicBezTo>
                    <a:pt x="261" y="57"/>
                    <a:pt x="262" y="56"/>
                    <a:pt x="262" y="56"/>
                  </a:cubicBezTo>
                  <a:cubicBezTo>
                    <a:pt x="262" y="56"/>
                    <a:pt x="261" y="55"/>
                    <a:pt x="261" y="55"/>
                  </a:cubicBezTo>
                  <a:cubicBezTo>
                    <a:pt x="261" y="55"/>
                    <a:pt x="262" y="53"/>
                    <a:pt x="263" y="53"/>
                  </a:cubicBezTo>
                  <a:cubicBezTo>
                    <a:pt x="264" y="52"/>
                    <a:pt x="266" y="50"/>
                    <a:pt x="266" y="50"/>
                  </a:cubicBezTo>
                  <a:cubicBezTo>
                    <a:pt x="267" y="48"/>
                    <a:pt x="267" y="48"/>
                    <a:pt x="267" y="48"/>
                  </a:cubicBezTo>
                  <a:cubicBezTo>
                    <a:pt x="266" y="47"/>
                    <a:pt x="266" y="47"/>
                    <a:pt x="266" y="47"/>
                  </a:cubicBezTo>
                  <a:cubicBezTo>
                    <a:pt x="266" y="47"/>
                    <a:pt x="265" y="48"/>
                    <a:pt x="265" y="48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1" y="46"/>
                    <a:pt x="261" y="46"/>
                    <a:pt x="261" y="46"/>
                  </a:cubicBezTo>
                  <a:cubicBezTo>
                    <a:pt x="258" y="46"/>
                    <a:pt x="258" y="46"/>
                    <a:pt x="258" y="46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9" y="38"/>
                    <a:pt x="259" y="38"/>
                  </a:cubicBezTo>
                  <a:cubicBezTo>
                    <a:pt x="260" y="37"/>
                    <a:pt x="262" y="36"/>
                    <a:pt x="262" y="36"/>
                  </a:cubicBezTo>
                  <a:cubicBezTo>
                    <a:pt x="263" y="34"/>
                    <a:pt x="263" y="34"/>
                    <a:pt x="263" y="34"/>
                  </a:cubicBezTo>
                  <a:cubicBezTo>
                    <a:pt x="263" y="34"/>
                    <a:pt x="264" y="33"/>
                    <a:pt x="265" y="33"/>
                  </a:cubicBezTo>
                  <a:cubicBezTo>
                    <a:pt x="266" y="33"/>
                    <a:pt x="266" y="34"/>
                    <a:pt x="266" y="33"/>
                  </a:cubicBezTo>
                  <a:cubicBezTo>
                    <a:pt x="267" y="33"/>
                    <a:pt x="267" y="31"/>
                    <a:pt x="267" y="30"/>
                  </a:cubicBezTo>
                  <a:cubicBezTo>
                    <a:pt x="267" y="27"/>
                    <a:pt x="267" y="27"/>
                    <a:pt x="267" y="27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2" y="28"/>
                    <a:pt x="257" y="27"/>
                    <a:pt x="254" y="27"/>
                  </a:cubicBezTo>
                  <a:cubicBezTo>
                    <a:pt x="250" y="27"/>
                    <a:pt x="242" y="25"/>
                    <a:pt x="242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26" y="22"/>
                    <a:pt x="226" y="22"/>
                    <a:pt x="226" y="22"/>
                  </a:cubicBezTo>
                  <a:cubicBezTo>
                    <a:pt x="217" y="21"/>
                    <a:pt x="217" y="21"/>
                    <a:pt x="217" y="21"/>
                  </a:cubicBezTo>
                  <a:cubicBezTo>
                    <a:pt x="217" y="21"/>
                    <a:pt x="216" y="19"/>
                    <a:pt x="215" y="18"/>
                  </a:cubicBezTo>
                  <a:cubicBezTo>
                    <a:pt x="215" y="17"/>
                    <a:pt x="212" y="15"/>
                    <a:pt x="212" y="15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8"/>
                    <a:pt x="210" y="8"/>
                    <a:pt x="210" y="8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10" y="1"/>
                    <a:pt x="210" y="1"/>
                    <a:pt x="210" y="1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8" y="0"/>
                    <a:pt x="204" y="1"/>
                    <a:pt x="202" y="1"/>
                  </a:cubicBezTo>
                  <a:cubicBezTo>
                    <a:pt x="201" y="2"/>
                    <a:pt x="195" y="3"/>
                    <a:pt x="195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68" y="10"/>
                    <a:pt x="168" y="10"/>
                    <a:pt x="168" y="10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7" y="15"/>
                    <a:pt x="147" y="15"/>
                    <a:pt x="147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6"/>
                    <a:pt x="145" y="16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1"/>
                    <a:pt x="145" y="22"/>
                    <a:pt x="144" y="23"/>
                  </a:cubicBezTo>
                  <a:cubicBezTo>
                    <a:pt x="143" y="23"/>
                    <a:pt x="145" y="25"/>
                    <a:pt x="145" y="25"/>
                  </a:cubicBezTo>
                  <a:cubicBezTo>
                    <a:pt x="145" y="25"/>
                    <a:pt x="146" y="25"/>
                    <a:pt x="148" y="26"/>
                  </a:cubicBezTo>
                  <a:cubicBezTo>
                    <a:pt x="149" y="27"/>
                    <a:pt x="148" y="27"/>
                    <a:pt x="148" y="27"/>
                  </a:cubicBezTo>
                  <a:cubicBezTo>
                    <a:pt x="148" y="28"/>
                    <a:pt x="148" y="29"/>
                    <a:pt x="147" y="29"/>
                  </a:cubicBezTo>
                  <a:cubicBezTo>
                    <a:pt x="147" y="30"/>
                    <a:pt x="147" y="30"/>
                    <a:pt x="147" y="30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6" y="30"/>
                    <a:pt x="143" y="31"/>
                    <a:pt x="143" y="30"/>
                  </a:cubicBezTo>
                  <a:cubicBezTo>
                    <a:pt x="142" y="30"/>
                    <a:pt x="143" y="30"/>
                    <a:pt x="143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39" y="27"/>
                    <a:pt x="138" y="26"/>
                    <a:pt x="138" y="26"/>
                  </a:cubicBezTo>
                  <a:cubicBezTo>
                    <a:pt x="137" y="26"/>
                    <a:pt x="137" y="27"/>
                    <a:pt x="137" y="27"/>
                  </a:cubicBezTo>
                  <a:cubicBezTo>
                    <a:pt x="136" y="27"/>
                    <a:pt x="135" y="27"/>
                    <a:pt x="134" y="27"/>
                  </a:cubicBezTo>
                  <a:cubicBezTo>
                    <a:pt x="134" y="27"/>
                    <a:pt x="134" y="28"/>
                    <a:pt x="133" y="28"/>
                  </a:cubicBezTo>
                  <a:cubicBezTo>
                    <a:pt x="133" y="29"/>
                    <a:pt x="133" y="29"/>
                    <a:pt x="133" y="30"/>
                  </a:cubicBezTo>
                  <a:cubicBezTo>
                    <a:pt x="132" y="30"/>
                    <a:pt x="132" y="31"/>
                    <a:pt x="132" y="31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4"/>
                    <a:pt x="132" y="36"/>
                    <a:pt x="132" y="36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3" y="38"/>
                    <a:pt x="134" y="37"/>
                    <a:pt x="134" y="37"/>
                  </a:cubicBezTo>
                  <a:cubicBezTo>
                    <a:pt x="134" y="37"/>
                    <a:pt x="135" y="38"/>
                    <a:pt x="135" y="39"/>
                  </a:cubicBezTo>
                  <a:cubicBezTo>
                    <a:pt x="136" y="39"/>
                    <a:pt x="135" y="40"/>
                    <a:pt x="135" y="40"/>
                  </a:cubicBezTo>
                  <a:cubicBezTo>
                    <a:pt x="135" y="40"/>
                    <a:pt x="134" y="41"/>
                    <a:pt x="134" y="41"/>
                  </a:cubicBezTo>
                  <a:cubicBezTo>
                    <a:pt x="133" y="41"/>
                    <a:pt x="133" y="41"/>
                    <a:pt x="134" y="42"/>
                  </a:cubicBezTo>
                  <a:cubicBezTo>
                    <a:pt x="134" y="43"/>
                    <a:pt x="135" y="43"/>
                    <a:pt x="135" y="43"/>
                  </a:cubicBezTo>
                  <a:cubicBezTo>
                    <a:pt x="136" y="43"/>
                    <a:pt x="136" y="46"/>
                    <a:pt x="136" y="46"/>
                  </a:cubicBezTo>
                  <a:cubicBezTo>
                    <a:pt x="136" y="47"/>
                    <a:pt x="135" y="48"/>
                    <a:pt x="135" y="48"/>
                  </a:cubicBezTo>
                  <a:cubicBezTo>
                    <a:pt x="135" y="48"/>
                    <a:pt x="135" y="48"/>
                    <a:pt x="135" y="48"/>
                  </a:cubicBezTo>
                  <a:cubicBezTo>
                    <a:pt x="134" y="48"/>
                    <a:pt x="134" y="48"/>
                    <a:pt x="134" y="49"/>
                  </a:cubicBezTo>
                  <a:cubicBezTo>
                    <a:pt x="134" y="49"/>
                    <a:pt x="132" y="49"/>
                    <a:pt x="132" y="49"/>
                  </a:cubicBezTo>
                  <a:cubicBezTo>
                    <a:pt x="132" y="49"/>
                    <a:pt x="133" y="47"/>
                    <a:pt x="132" y="47"/>
                  </a:cubicBezTo>
                  <a:cubicBezTo>
                    <a:pt x="132" y="46"/>
                    <a:pt x="131" y="46"/>
                    <a:pt x="130" y="45"/>
                  </a:cubicBezTo>
                  <a:cubicBezTo>
                    <a:pt x="129" y="43"/>
                    <a:pt x="130" y="43"/>
                    <a:pt x="130" y="43"/>
                  </a:cubicBezTo>
                  <a:cubicBezTo>
                    <a:pt x="130" y="43"/>
                    <a:pt x="130" y="43"/>
                    <a:pt x="129" y="42"/>
                  </a:cubicBezTo>
                  <a:cubicBezTo>
                    <a:pt x="129" y="41"/>
                    <a:pt x="129" y="40"/>
                    <a:pt x="129" y="40"/>
                  </a:cubicBezTo>
                  <a:cubicBezTo>
                    <a:pt x="129" y="40"/>
                    <a:pt x="127" y="40"/>
                    <a:pt x="126" y="40"/>
                  </a:cubicBezTo>
                  <a:cubicBezTo>
                    <a:pt x="124" y="40"/>
                    <a:pt x="125" y="41"/>
                    <a:pt x="125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41"/>
                    <a:pt x="122" y="42"/>
                    <a:pt x="122" y="42"/>
                  </a:cubicBezTo>
                  <a:cubicBezTo>
                    <a:pt x="121" y="43"/>
                    <a:pt x="121" y="42"/>
                    <a:pt x="120" y="42"/>
                  </a:cubicBezTo>
                  <a:cubicBezTo>
                    <a:pt x="120" y="42"/>
                    <a:pt x="119" y="42"/>
                    <a:pt x="119" y="42"/>
                  </a:cubicBezTo>
                  <a:cubicBezTo>
                    <a:pt x="119" y="42"/>
                    <a:pt x="118" y="43"/>
                    <a:pt x="119" y="44"/>
                  </a:cubicBezTo>
                  <a:cubicBezTo>
                    <a:pt x="119" y="45"/>
                    <a:pt x="119" y="45"/>
                    <a:pt x="118" y="45"/>
                  </a:cubicBezTo>
                  <a:cubicBezTo>
                    <a:pt x="118" y="46"/>
                    <a:pt x="116" y="45"/>
                    <a:pt x="114" y="45"/>
                  </a:cubicBezTo>
                  <a:cubicBezTo>
                    <a:pt x="111" y="45"/>
                    <a:pt x="113" y="44"/>
                    <a:pt x="112" y="44"/>
                  </a:cubicBezTo>
                  <a:cubicBezTo>
                    <a:pt x="112" y="43"/>
                    <a:pt x="110" y="43"/>
                    <a:pt x="110" y="42"/>
                  </a:cubicBezTo>
                  <a:cubicBezTo>
                    <a:pt x="110" y="40"/>
                    <a:pt x="110" y="40"/>
                    <a:pt x="110" y="39"/>
                  </a:cubicBezTo>
                  <a:cubicBezTo>
                    <a:pt x="110" y="38"/>
                    <a:pt x="109" y="37"/>
                    <a:pt x="109" y="37"/>
                  </a:cubicBezTo>
                  <a:cubicBezTo>
                    <a:pt x="108" y="36"/>
                    <a:pt x="109" y="35"/>
                    <a:pt x="110" y="35"/>
                  </a:cubicBezTo>
                  <a:cubicBezTo>
                    <a:pt x="110" y="34"/>
                    <a:pt x="109" y="34"/>
                    <a:pt x="109" y="34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5" y="34"/>
                    <a:pt x="104" y="34"/>
                  </a:cubicBezTo>
                  <a:cubicBezTo>
                    <a:pt x="104" y="33"/>
                    <a:pt x="103" y="34"/>
                    <a:pt x="103" y="34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2" y="42"/>
                    <a:pt x="102" y="43"/>
                  </a:cubicBezTo>
                  <a:cubicBezTo>
                    <a:pt x="102" y="43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1" y="46"/>
                    <a:pt x="101" y="47"/>
                  </a:cubicBezTo>
                  <a:cubicBezTo>
                    <a:pt x="101" y="47"/>
                    <a:pt x="101" y="48"/>
                    <a:pt x="101" y="49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0" y="50"/>
                    <a:pt x="99" y="51"/>
                    <a:pt x="99" y="52"/>
                  </a:cubicBezTo>
                  <a:cubicBezTo>
                    <a:pt x="99" y="52"/>
                    <a:pt x="97" y="52"/>
                    <a:pt x="97" y="52"/>
                  </a:cubicBezTo>
                  <a:cubicBezTo>
                    <a:pt x="97" y="52"/>
                    <a:pt x="96" y="54"/>
                    <a:pt x="95" y="54"/>
                  </a:cubicBezTo>
                  <a:cubicBezTo>
                    <a:pt x="95" y="54"/>
                    <a:pt x="95" y="56"/>
                    <a:pt x="95" y="57"/>
                  </a:cubicBezTo>
                  <a:cubicBezTo>
                    <a:pt x="95" y="57"/>
                    <a:pt x="95" y="58"/>
                    <a:pt x="95" y="58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3" y="59"/>
                    <a:pt x="94" y="61"/>
                    <a:pt x="94" y="61"/>
                  </a:cubicBezTo>
                  <a:cubicBezTo>
                    <a:pt x="94" y="62"/>
                    <a:pt x="93" y="62"/>
                    <a:pt x="93" y="62"/>
                  </a:cubicBezTo>
                  <a:cubicBezTo>
                    <a:pt x="92" y="63"/>
                    <a:pt x="93" y="63"/>
                    <a:pt x="93" y="64"/>
                  </a:cubicBezTo>
                  <a:cubicBezTo>
                    <a:pt x="92" y="65"/>
                    <a:pt x="93" y="65"/>
                    <a:pt x="93" y="65"/>
                  </a:cubicBezTo>
                  <a:cubicBezTo>
                    <a:pt x="93" y="66"/>
                    <a:pt x="96" y="67"/>
                    <a:pt x="96" y="67"/>
                  </a:cubicBezTo>
                  <a:cubicBezTo>
                    <a:pt x="96" y="67"/>
                    <a:pt x="96" y="67"/>
                    <a:pt x="95" y="68"/>
                  </a:cubicBezTo>
                  <a:cubicBezTo>
                    <a:pt x="93" y="69"/>
                    <a:pt x="94" y="71"/>
                    <a:pt x="94" y="71"/>
                  </a:cubicBezTo>
                  <a:cubicBezTo>
                    <a:pt x="93" y="72"/>
                    <a:pt x="93" y="72"/>
                    <a:pt x="93" y="72"/>
                  </a:cubicBezTo>
                  <a:cubicBezTo>
                    <a:pt x="93" y="72"/>
                    <a:pt x="92" y="71"/>
                    <a:pt x="91" y="71"/>
                  </a:cubicBezTo>
                  <a:cubicBezTo>
                    <a:pt x="91" y="71"/>
                    <a:pt x="91" y="71"/>
                    <a:pt x="89" y="71"/>
                  </a:cubicBezTo>
                  <a:cubicBezTo>
                    <a:pt x="87" y="71"/>
                    <a:pt x="89" y="70"/>
                    <a:pt x="89" y="70"/>
                  </a:cubicBezTo>
                  <a:cubicBezTo>
                    <a:pt x="89" y="70"/>
                    <a:pt x="89" y="68"/>
                    <a:pt x="89" y="67"/>
                  </a:cubicBezTo>
                  <a:cubicBezTo>
                    <a:pt x="89" y="67"/>
                    <a:pt x="89" y="67"/>
                    <a:pt x="89" y="67"/>
                  </a:cubicBezTo>
                  <a:cubicBezTo>
                    <a:pt x="89" y="67"/>
                    <a:pt x="89" y="66"/>
                    <a:pt x="88" y="65"/>
                  </a:cubicBezTo>
                  <a:cubicBezTo>
                    <a:pt x="88" y="64"/>
                    <a:pt x="87" y="64"/>
                    <a:pt x="87" y="64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5" y="60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9"/>
                    <a:pt x="86" y="59"/>
                    <a:pt x="87" y="58"/>
                  </a:cubicBezTo>
                  <a:cubicBezTo>
                    <a:pt x="87" y="57"/>
                    <a:pt x="86" y="57"/>
                    <a:pt x="86" y="57"/>
                  </a:cubicBezTo>
                  <a:cubicBezTo>
                    <a:pt x="85" y="57"/>
                    <a:pt x="85" y="57"/>
                    <a:pt x="85" y="57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84" y="56"/>
                    <a:pt x="82" y="57"/>
                    <a:pt x="82" y="56"/>
                  </a:cubicBezTo>
                  <a:cubicBezTo>
                    <a:pt x="81" y="56"/>
                    <a:pt x="79" y="56"/>
                    <a:pt x="79" y="55"/>
                  </a:cubicBezTo>
                  <a:cubicBezTo>
                    <a:pt x="79" y="55"/>
                    <a:pt x="78" y="55"/>
                    <a:pt x="77" y="55"/>
                  </a:cubicBezTo>
                  <a:cubicBezTo>
                    <a:pt x="77" y="55"/>
                    <a:pt x="76" y="55"/>
                    <a:pt x="76" y="55"/>
                  </a:cubicBezTo>
                  <a:cubicBezTo>
                    <a:pt x="75" y="54"/>
                    <a:pt x="74" y="53"/>
                    <a:pt x="74" y="53"/>
                  </a:cubicBezTo>
                  <a:cubicBezTo>
                    <a:pt x="74" y="52"/>
                    <a:pt x="73" y="51"/>
                    <a:pt x="73" y="51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2" y="51"/>
                    <a:pt x="71" y="49"/>
                    <a:pt x="70" y="49"/>
                  </a:cubicBezTo>
                  <a:cubicBezTo>
                    <a:pt x="70" y="49"/>
                    <a:pt x="70" y="48"/>
                    <a:pt x="70" y="48"/>
                  </a:cubicBezTo>
                  <a:cubicBezTo>
                    <a:pt x="69" y="47"/>
                    <a:pt x="69" y="47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69" y="45"/>
                    <a:pt x="70" y="43"/>
                    <a:pt x="70" y="43"/>
                  </a:cubicBezTo>
                  <a:cubicBezTo>
                    <a:pt x="70" y="43"/>
                    <a:pt x="69" y="41"/>
                    <a:pt x="69" y="40"/>
                  </a:cubicBezTo>
                  <a:cubicBezTo>
                    <a:pt x="69" y="39"/>
                    <a:pt x="70" y="37"/>
                    <a:pt x="70" y="37"/>
                  </a:cubicBezTo>
                  <a:cubicBezTo>
                    <a:pt x="70" y="37"/>
                    <a:pt x="66" y="38"/>
                    <a:pt x="65" y="39"/>
                  </a:cubicBezTo>
                  <a:cubicBezTo>
                    <a:pt x="64" y="39"/>
                    <a:pt x="64" y="40"/>
                    <a:pt x="64" y="40"/>
                  </a:cubicBezTo>
                  <a:cubicBezTo>
                    <a:pt x="64" y="40"/>
                    <a:pt x="64" y="41"/>
                    <a:pt x="64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1" y="44"/>
                    <a:pt x="60" y="44"/>
                  </a:cubicBezTo>
                  <a:cubicBezTo>
                    <a:pt x="60" y="45"/>
                    <a:pt x="60" y="45"/>
                    <a:pt x="59" y="45"/>
                  </a:cubicBezTo>
                  <a:cubicBezTo>
                    <a:pt x="58" y="45"/>
                    <a:pt x="57" y="46"/>
                    <a:pt x="57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7" y="53"/>
                    <a:pt x="57" y="53"/>
                    <a:pt x="57" y="54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4" y="59"/>
                    <a:pt x="54" y="60"/>
                  </a:cubicBezTo>
                  <a:cubicBezTo>
                    <a:pt x="54" y="60"/>
                    <a:pt x="54" y="61"/>
                    <a:pt x="53" y="62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63"/>
                    <a:pt x="51" y="63"/>
                    <a:pt x="50" y="63"/>
                  </a:cubicBezTo>
                  <a:cubicBezTo>
                    <a:pt x="49" y="63"/>
                    <a:pt x="49" y="64"/>
                    <a:pt x="48" y="64"/>
                  </a:cubicBezTo>
                  <a:cubicBezTo>
                    <a:pt x="46" y="64"/>
                    <a:pt x="47" y="65"/>
                    <a:pt x="47" y="66"/>
                  </a:cubicBezTo>
                  <a:cubicBezTo>
                    <a:pt x="47" y="66"/>
                    <a:pt x="47" y="66"/>
                    <a:pt x="47" y="67"/>
                  </a:cubicBezTo>
                  <a:cubicBezTo>
                    <a:pt x="46" y="67"/>
                    <a:pt x="44" y="67"/>
                    <a:pt x="44" y="66"/>
                  </a:cubicBezTo>
                  <a:cubicBezTo>
                    <a:pt x="43" y="66"/>
                    <a:pt x="43" y="66"/>
                    <a:pt x="42" y="66"/>
                  </a:cubicBezTo>
                  <a:cubicBezTo>
                    <a:pt x="42" y="67"/>
                    <a:pt x="41" y="65"/>
                    <a:pt x="41" y="65"/>
                  </a:cubicBezTo>
                  <a:cubicBezTo>
                    <a:pt x="41" y="65"/>
                    <a:pt x="40" y="64"/>
                    <a:pt x="40" y="64"/>
                  </a:cubicBezTo>
                  <a:cubicBezTo>
                    <a:pt x="40" y="63"/>
                    <a:pt x="38" y="64"/>
                    <a:pt x="38" y="64"/>
                  </a:cubicBezTo>
                  <a:cubicBezTo>
                    <a:pt x="37" y="63"/>
                    <a:pt x="35" y="63"/>
                    <a:pt x="35" y="63"/>
                  </a:cubicBezTo>
                  <a:cubicBezTo>
                    <a:pt x="34" y="63"/>
                    <a:pt x="35" y="64"/>
                    <a:pt x="35" y="64"/>
                  </a:cubicBezTo>
                  <a:cubicBezTo>
                    <a:pt x="35" y="64"/>
                    <a:pt x="34" y="64"/>
                    <a:pt x="33" y="64"/>
                  </a:cubicBezTo>
                  <a:cubicBezTo>
                    <a:pt x="32" y="64"/>
                    <a:pt x="32" y="65"/>
                    <a:pt x="32" y="65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29" y="67"/>
                    <a:pt x="28" y="67"/>
                  </a:cubicBezTo>
                  <a:cubicBezTo>
                    <a:pt x="27" y="67"/>
                    <a:pt x="26" y="66"/>
                    <a:pt x="25" y="66"/>
                  </a:cubicBezTo>
                  <a:cubicBezTo>
                    <a:pt x="24" y="66"/>
                    <a:pt x="23" y="67"/>
                    <a:pt x="23" y="67"/>
                  </a:cubicBezTo>
                  <a:cubicBezTo>
                    <a:pt x="23" y="67"/>
                    <a:pt x="21" y="68"/>
                    <a:pt x="21" y="68"/>
                  </a:cubicBezTo>
                  <a:cubicBezTo>
                    <a:pt x="21" y="68"/>
                    <a:pt x="20" y="69"/>
                    <a:pt x="19" y="69"/>
                  </a:cubicBezTo>
                  <a:cubicBezTo>
                    <a:pt x="18" y="69"/>
                    <a:pt x="18" y="68"/>
                    <a:pt x="18" y="68"/>
                  </a:cubicBezTo>
                  <a:cubicBezTo>
                    <a:pt x="18" y="68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11" y="79"/>
                    <a:pt x="9" y="81"/>
                    <a:pt x="18" y="85"/>
                  </a:cubicBezTo>
                  <a:cubicBezTo>
                    <a:pt x="19" y="85"/>
                    <a:pt x="21" y="90"/>
                    <a:pt x="21" y="90"/>
                  </a:cubicBezTo>
                  <a:cubicBezTo>
                    <a:pt x="21" y="91"/>
                    <a:pt x="19" y="99"/>
                    <a:pt x="18" y="100"/>
                  </a:cubicBezTo>
                  <a:cubicBezTo>
                    <a:pt x="16" y="101"/>
                    <a:pt x="14" y="105"/>
                    <a:pt x="14" y="105"/>
                  </a:cubicBezTo>
                  <a:cubicBezTo>
                    <a:pt x="14" y="105"/>
                    <a:pt x="10" y="109"/>
                    <a:pt x="9" y="109"/>
                  </a:cubicBezTo>
                  <a:cubicBezTo>
                    <a:pt x="8" y="109"/>
                    <a:pt x="5" y="110"/>
                    <a:pt x="4" y="110"/>
                  </a:cubicBezTo>
                  <a:cubicBezTo>
                    <a:pt x="4" y="110"/>
                    <a:pt x="0" y="110"/>
                    <a:pt x="1" y="111"/>
                  </a:cubicBezTo>
                  <a:cubicBezTo>
                    <a:pt x="1" y="111"/>
                    <a:pt x="1" y="113"/>
                    <a:pt x="1" y="113"/>
                  </a:cubicBezTo>
                  <a:cubicBezTo>
                    <a:pt x="2" y="114"/>
                    <a:pt x="5" y="118"/>
                    <a:pt x="5" y="118"/>
                  </a:cubicBezTo>
                  <a:cubicBezTo>
                    <a:pt x="10" y="121"/>
                    <a:pt x="10" y="121"/>
                    <a:pt x="10" y="121"/>
                  </a:cubicBezTo>
                  <a:cubicBezTo>
                    <a:pt x="13" y="124"/>
                    <a:pt x="13" y="124"/>
                    <a:pt x="13" y="124"/>
                  </a:cubicBezTo>
                  <a:cubicBezTo>
                    <a:pt x="14" y="134"/>
                    <a:pt x="14" y="134"/>
                    <a:pt x="14" y="134"/>
                  </a:cubicBezTo>
                  <a:cubicBezTo>
                    <a:pt x="10" y="140"/>
                    <a:pt x="10" y="140"/>
                    <a:pt x="10" y="140"/>
                  </a:cubicBezTo>
                  <a:cubicBezTo>
                    <a:pt x="6" y="145"/>
                    <a:pt x="8" y="142"/>
                    <a:pt x="9" y="149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7" y="157"/>
                    <a:pt x="17" y="157"/>
                    <a:pt x="17" y="157"/>
                  </a:cubicBezTo>
                  <a:cubicBezTo>
                    <a:pt x="27" y="161"/>
                    <a:pt x="27" y="161"/>
                    <a:pt x="2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40" y="164"/>
                    <a:pt x="40" y="164"/>
                    <a:pt x="40" y="164"/>
                  </a:cubicBezTo>
                  <a:cubicBezTo>
                    <a:pt x="37" y="175"/>
                    <a:pt x="37" y="175"/>
                    <a:pt x="37" y="175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0" y="180"/>
                  </a:cubicBezTo>
                  <a:cubicBezTo>
                    <a:pt x="30" y="180"/>
                    <a:pt x="31" y="181"/>
                    <a:pt x="34" y="182"/>
                  </a:cubicBezTo>
                  <a:cubicBezTo>
                    <a:pt x="36" y="182"/>
                    <a:pt x="36" y="184"/>
                    <a:pt x="39" y="183"/>
                  </a:cubicBezTo>
                  <a:cubicBezTo>
                    <a:pt x="42" y="182"/>
                    <a:pt x="46" y="181"/>
                    <a:pt x="47" y="180"/>
                  </a:cubicBezTo>
                  <a:cubicBezTo>
                    <a:pt x="48" y="178"/>
                    <a:pt x="50" y="177"/>
                    <a:pt x="51" y="176"/>
                  </a:cubicBezTo>
                  <a:cubicBezTo>
                    <a:pt x="52" y="174"/>
                    <a:pt x="58" y="167"/>
                    <a:pt x="59" y="167"/>
                  </a:cubicBezTo>
                  <a:cubicBezTo>
                    <a:pt x="59" y="167"/>
                    <a:pt x="65" y="159"/>
                    <a:pt x="66" y="158"/>
                  </a:cubicBezTo>
                  <a:cubicBezTo>
                    <a:pt x="67" y="157"/>
                    <a:pt x="75" y="151"/>
                    <a:pt x="75" y="151"/>
                  </a:cubicBezTo>
                  <a:cubicBezTo>
                    <a:pt x="86" y="147"/>
                    <a:pt x="86" y="147"/>
                    <a:pt x="86" y="147"/>
                  </a:cubicBezTo>
                  <a:cubicBezTo>
                    <a:pt x="86" y="147"/>
                    <a:pt x="91" y="152"/>
                    <a:pt x="92" y="153"/>
                  </a:cubicBezTo>
                  <a:cubicBezTo>
                    <a:pt x="93" y="153"/>
                    <a:pt x="104" y="158"/>
                    <a:pt x="104" y="158"/>
                  </a:cubicBezTo>
                  <a:cubicBezTo>
                    <a:pt x="104" y="158"/>
                    <a:pt x="111" y="161"/>
                    <a:pt x="112" y="162"/>
                  </a:cubicBezTo>
                  <a:cubicBezTo>
                    <a:pt x="112" y="163"/>
                    <a:pt x="118" y="168"/>
                    <a:pt x="118" y="168"/>
                  </a:cubicBezTo>
                  <a:cubicBezTo>
                    <a:pt x="122" y="170"/>
                    <a:pt x="122" y="170"/>
                    <a:pt x="122" y="170"/>
                  </a:cubicBezTo>
                  <a:cubicBezTo>
                    <a:pt x="125" y="167"/>
                    <a:pt x="125" y="167"/>
                    <a:pt x="125" y="167"/>
                  </a:cubicBezTo>
                  <a:cubicBezTo>
                    <a:pt x="129" y="169"/>
                    <a:pt x="129" y="169"/>
                    <a:pt x="129" y="169"/>
                  </a:cubicBezTo>
                  <a:cubicBezTo>
                    <a:pt x="136" y="173"/>
                    <a:pt x="136" y="173"/>
                    <a:pt x="136" y="173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9" y="179"/>
                    <a:pt x="141" y="187"/>
                    <a:pt x="141" y="190"/>
                  </a:cubicBezTo>
                  <a:cubicBezTo>
                    <a:pt x="141" y="193"/>
                    <a:pt x="142" y="198"/>
                    <a:pt x="142" y="198"/>
                  </a:cubicBezTo>
                  <a:cubicBezTo>
                    <a:pt x="151" y="202"/>
                    <a:pt x="151" y="202"/>
                    <a:pt x="151" y="202"/>
                  </a:cubicBezTo>
                  <a:cubicBezTo>
                    <a:pt x="151" y="202"/>
                    <a:pt x="151" y="211"/>
                    <a:pt x="151" y="212"/>
                  </a:cubicBezTo>
                  <a:cubicBezTo>
                    <a:pt x="151" y="214"/>
                    <a:pt x="152" y="217"/>
                    <a:pt x="152" y="220"/>
                  </a:cubicBezTo>
                  <a:cubicBezTo>
                    <a:pt x="152" y="223"/>
                    <a:pt x="152" y="226"/>
                    <a:pt x="152" y="226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61" y="232"/>
                    <a:pt x="161" y="232"/>
                    <a:pt x="161" y="232"/>
                  </a:cubicBezTo>
                  <a:cubicBezTo>
                    <a:pt x="162" y="237"/>
                    <a:pt x="162" y="237"/>
                    <a:pt x="162" y="237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72" y="246"/>
                    <a:pt x="172" y="246"/>
                    <a:pt x="172" y="246"/>
                  </a:cubicBezTo>
                  <a:cubicBezTo>
                    <a:pt x="177" y="251"/>
                    <a:pt x="177" y="251"/>
                    <a:pt x="177" y="251"/>
                  </a:cubicBezTo>
                  <a:cubicBezTo>
                    <a:pt x="177" y="255"/>
                    <a:pt x="177" y="255"/>
                    <a:pt x="177" y="255"/>
                  </a:cubicBezTo>
                  <a:cubicBezTo>
                    <a:pt x="177" y="255"/>
                    <a:pt x="177" y="257"/>
                    <a:pt x="179" y="257"/>
                  </a:cubicBezTo>
                  <a:cubicBezTo>
                    <a:pt x="181" y="257"/>
                    <a:pt x="188" y="256"/>
                    <a:pt x="188" y="256"/>
                  </a:cubicBezTo>
                  <a:cubicBezTo>
                    <a:pt x="195" y="262"/>
                    <a:pt x="195" y="262"/>
                    <a:pt x="195" y="262"/>
                  </a:cubicBezTo>
                  <a:cubicBezTo>
                    <a:pt x="203" y="269"/>
                    <a:pt x="203" y="269"/>
                    <a:pt x="203" y="269"/>
                  </a:cubicBezTo>
                  <a:cubicBezTo>
                    <a:pt x="207" y="276"/>
                    <a:pt x="207" y="276"/>
                    <a:pt x="207" y="276"/>
                  </a:cubicBezTo>
                  <a:cubicBezTo>
                    <a:pt x="213" y="278"/>
                    <a:pt x="213" y="278"/>
                    <a:pt x="213" y="278"/>
                  </a:cubicBezTo>
                  <a:cubicBezTo>
                    <a:pt x="221" y="283"/>
                    <a:pt x="221" y="283"/>
                    <a:pt x="221" y="283"/>
                  </a:cubicBezTo>
                  <a:cubicBezTo>
                    <a:pt x="224" y="290"/>
                    <a:pt x="224" y="290"/>
                    <a:pt x="224" y="290"/>
                  </a:cubicBezTo>
                  <a:cubicBezTo>
                    <a:pt x="231" y="297"/>
                    <a:pt x="231" y="297"/>
                    <a:pt x="231" y="297"/>
                  </a:cubicBezTo>
                  <a:cubicBezTo>
                    <a:pt x="235" y="299"/>
                    <a:pt x="235" y="299"/>
                    <a:pt x="235" y="299"/>
                  </a:cubicBezTo>
                  <a:cubicBezTo>
                    <a:pt x="237" y="303"/>
                    <a:pt x="237" y="303"/>
                    <a:pt x="237" y="303"/>
                  </a:cubicBezTo>
                  <a:cubicBezTo>
                    <a:pt x="241" y="305"/>
                    <a:pt x="241" y="305"/>
                    <a:pt x="241" y="305"/>
                  </a:cubicBezTo>
                  <a:cubicBezTo>
                    <a:pt x="245" y="306"/>
                    <a:pt x="245" y="306"/>
                    <a:pt x="245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5" y="311"/>
                    <a:pt x="255" y="311"/>
                    <a:pt x="255" y="311"/>
                  </a:cubicBezTo>
                  <a:cubicBezTo>
                    <a:pt x="255" y="311"/>
                    <a:pt x="257" y="313"/>
                    <a:pt x="257" y="314"/>
                  </a:cubicBezTo>
                  <a:cubicBezTo>
                    <a:pt x="257" y="316"/>
                    <a:pt x="255" y="317"/>
                    <a:pt x="258" y="317"/>
                  </a:cubicBezTo>
                  <a:cubicBezTo>
                    <a:pt x="261" y="317"/>
                    <a:pt x="264" y="316"/>
                    <a:pt x="264" y="316"/>
                  </a:cubicBezTo>
                  <a:cubicBezTo>
                    <a:pt x="270" y="315"/>
                    <a:pt x="270" y="315"/>
                    <a:pt x="270" y="315"/>
                  </a:cubicBezTo>
                  <a:cubicBezTo>
                    <a:pt x="274" y="315"/>
                    <a:pt x="274" y="315"/>
                    <a:pt x="274" y="315"/>
                  </a:cubicBezTo>
                  <a:cubicBezTo>
                    <a:pt x="278" y="315"/>
                    <a:pt x="278" y="315"/>
                    <a:pt x="278" y="315"/>
                  </a:cubicBezTo>
                  <a:cubicBezTo>
                    <a:pt x="285" y="314"/>
                    <a:pt x="285" y="314"/>
                    <a:pt x="285" y="314"/>
                  </a:cubicBezTo>
                  <a:cubicBezTo>
                    <a:pt x="289" y="317"/>
                    <a:pt x="289" y="317"/>
                    <a:pt x="289" y="317"/>
                  </a:cubicBezTo>
                  <a:cubicBezTo>
                    <a:pt x="300" y="330"/>
                    <a:pt x="300" y="330"/>
                    <a:pt x="300" y="330"/>
                  </a:cubicBezTo>
                  <a:cubicBezTo>
                    <a:pt x="300" y="330"/>
                    <a:pt x="303" y="335"/>
                    <a:pt x="303" y="337"/>
                  </a:cubicBezTo>
                  <a:cubicBezTo>
                    <a:pt x="303" y="338"/>
                    <a:pt x="307" y="337"/>
                    <a:pt x="308" y="337"/>
                  </a:cubicBezTo>
                  <a:cubicBezTo>
                    <a:pt x="309" y="337"/>
                    <a:pt x="317" y="337"/>
                    <a:pt x="317" y="337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19" y="346"/>
                    <a:pt x="319" y="346"/>
                    <a:pt x="319" y="346"/>
                  </a:cubicBezTo>
                  <a:cubicBezTo>
                    <a:pt x="325" y="349"/>
                    <a:pt x="325" y="349"/>
                    <a:pt x="325" y="349"/>
                  </a:cubicBezTo>
                  <a:cubicBezTo>
                    <a:pt x="328" y="345"/>
                    <a:pt x="328" y="345"/>
                    <a:pt x="328" y="345"/>
                  </a:cubicBezTo>
                  <a:cubicBezTo>
                    <a:pt x="334" y="346"/>
                    <a:pt x="334" y="346"/>
                    <a:pt x="334" y="346"/>
                  </a:cubicBezTo>
                  <a:cubicBezTo>
                    <a:pt x="339" y="350"/>
                    <a:pt x="339" y="350"/>
                    <a:pt x="339" y="350"/>
                  </a:cubicBezTo>
                  <a:cubicBezTo>
                    <a:pt x="340" y="353"/>
                    <a:pt x="340" y="353"/>
                    <a:pt x="340" y="353"/>
                  </a:cubicBezTo>
                  <a:cubicBezTo>
                    <a:pt x="343" y="355"/>
                    <a:pt x="343" y="355"/>
                    <a:pt x="343" y="355"/>
                  </a:cubicBezTo>
                  <a:cubicBezTo>
                    <a:pt x="342" y="360"/>
                    <a:pt x="342" y="360"/>
                    <a:pt x="342" y="360"/>
                  </a:cubicBezTo>
                  <a:cubicBezTo>
                    <a:pt x="342" y="363"/>
                    <a:pt x="342" y="363"/>
                    <a:pt x="342" y="363"/>
                  </a:cubicBezTo>
                  <a:cubicBezTo>
                    <a:pt x="344" y="367"/>
                    <a:pt x="344" y="367"/>
                    <a:pt x="344" y="367"/>
                  </a:cubicBezTo>
                  <a:cubicBezTo>
                    <a:pt x="349" y="369"/>
                    <a:pt x="349" y="369"/>
                    <a:pt x="349" y="369"/>
                  </a:cubicBezTo>
                  <a:cubicBezTo>
                    <a:pt x="354" y="372"/>
                    <a:pt x="354" y="372"/>
                    <a:pt x="354" y="372"/>
                  </a:cubicBezTo>
                  <a:cubicBezTo>
                    <a:pt x="357" y="374"/>
                    <a:pt x="357" y="374"/>
                    <a:pt x="357" y="374"/>
                  </a:cubicBezTo>
                  <a:cubicBezTo>
                    <a:pt x="361" y="374"/>
                    <a:pt x="361" y="374"/>
                    <a:pt x="361" y="374"/>
                  </a:cubicBezTo>
                  <a:cubicBezTo>
                    <a:pt x="367" y="373"/>
                    <a:pt x="367" y="373"/>
                    <a:pt x="367" y="373"/>
                  </a:cubicBezTo>
                  <a:cubicBezTo>
                    <a:pt x="374" y="374"/>
                    <a:pt x="374" y="374"/>
                    <a:pt x="374" y="374"/>
                  </a:cubicBezTo>
                  <a:cubicBezTo>
                    <a:pt x="380" y="384"/>
                    <a:pt x="380" y="384"/>
                    <a:pt x="380" y="384"/>
                  </a:cubicBezTo>
                  <a:cubicBezTo>
                    <a:pt x="383" y="393"/>
                    <a:pt x="383" y="393"/>
                    <a:pt x="383" y="393"/>
                  </a:cubicBezTo>
                  <a:cubicBezTo>
                    <a:pt x="387" y="401"/>
                    <a:pt x="387" y="401"/>
                    <a:pt x="387" y="401"/>
                  </a:cubicBezTo>
                  <a:cubicBezTo>
                    <a:pt x="390" y="406"/>
                    <a:pt x="390" y="406"/>
                    <a:pt x="390" y="406"/>
                  </a:cubicBezTo>
                  <a:cubicBezTo>
                    <a:pt x="392" y="414"/>
                    <a:pt x="392" y="414"/>
                    <a:pt x="392" y="414"/>
                  </a:cubicBezTo>
                  <a:cubicBezTo>
                    <a:pt x="395" y="418"/>
                    <a:pt x="395" y="418"/>
                    <a:pt x="395" y="418"/>
                  </a:cubicBezTo>
                  <a:cubicBezTo>
                    <a:pt x="400" y="428"/>
                    <a:pt x="400" y="428"/>
                    <a:pt x="400" y="428"/>
                  </a:cubicBezTo>
                  <a:cubicBezTo>
                    <a:pt x="402" y="432"/>
                    <a:pt x="402" y="432"/>
                    <a:pt x="402" y="432"/>
                  </a:cubicBezTo>
                  <a:cubicBezTo>
                    <a:pt x="400" y="437"/>
                    <a:pt x="400" y="437"/>
                    <a:pt x="400" y="437"/>
                  </a:cubicBezTo>
                  <a:cubicBezTo>
                    <a:pt x="400" y="437"/>
                    <a:pt x="398" y="442"/>
                    <a:pt x="397" y="442"/>
                  </a:cubicBezTo>
                  <a:cubicBezTo>
                    <a:pt x="397" y="443"/>
                    <a:pt x="394" y="444"/>
                    <a:pt x="393" y="444"/>
                  </a:cubicBezTo>
                  <a:cubicBezTo>
                    <a:pt x="392" y="445"/>
                    <a:pt x="391" y="445"/>
                    <a:pt x="390" y="446"/>
                  </a:cubicBezTo>
                  <a:cubicBezTo>
                    <a:pt x="389" y="447"/>
                    <a:pt x="388" y="450"/>
                    <a:pt x="388" y="450"/>
                  </a:cubicBezTo>
                  <a:cubicBezTo>
                    <a:pt x="391" y="456"/>
                    <a:pt x="391" y="456"/>
                    <a:pt x="391" y="456"/>
                  </a:cubicBezTo>
                  <a:cubicBezTo>
                    <a:pt x="390" y="463"/>
                    <a:pt x="390" y="463"/>
                    <a:pt x="390" y="463"/>
                  </a:cubicBezTo>
                  <a:cubicBezTo>
                    <a:pt x="388" y="469"/>
                    <a:pt x="388" y="469"/>
                    <a:pt x="388" y="469"/>
                  </a:cubicBezTo>
                  <a:close/>
                  <a:moveTo>
                    <a:pt x="57" y="345"/>
                  </a:moveTo>
                  <a:cubicBezTo>
                    <a:pt x="57" y="345"/>
                    <a:pt x="57" y="345"/>
                    <a:pt x="57" y="345"/>
                  </a:cubicBezTo>
                  <a:cubicBezTo>
                    <a:pt x="60" y="335"/>
                    <a:pt x="60" y="335"/>
                    <a:pt x="60" y="335"/>
                  </a:cubicBezTo>
                  <a:cubicBezTo>
                    <a:pt x="64" y="331"/>
                    <a:pt x="64" y="331"/>
                    <a:pt x="64" y="331"/>
                  </a:cubicBezTo>
                  <a:cubicBezTo>
                    <a:pt x="63" y="336"/>
                    <a:pt x="63" y="336"/>
                    <a:pt x="63" y="336"/>
                  </a:cubicBezTo>
                  <a:cubicBezTo>
                    <a:pt x="62" y="342"/>
                    <a:pt x="62" y="342"/>
                    <a:pt x="62" y="342"/>
                  </a:cubicBezTo>
                  <a:cubicBezTo>
                    <a:pt x="62" y="342"/>
                    <a:pt x="70" y="345"/>
                    <a:pt x="71" y="345"/>
                  </a:cubicBezTo>
                  <a:cubicBezTo>
                    <a:pt x="72" y="345"/>
                    <a:pt x="73" y="343"/>
                    <a:pt x="75" y="342"/>
                  </a:cubicBezTo>
                  <a:cubicBezTo>
                    <a:pt x="76" y="341"/>
                    <a:pt x="83" y="341"/>
                    <a:pt x="83" y="341"/>
                  </a:cubicBezTo>
                  <a:cubicBezTo>
                    <a:pt x="83" y="341"/>
                    <a:pt x="84" y="338"/>
                    <a:pt x="85" y="336"/>
                  </a:cubicBezTo>
                  <a:cubicBezTo>
                    <a:pt x="86" y="334"/>
                    <a:pt x="91" y="329"/>
                    <a:pt x="92" y="328"/>
                  </a:cubicBezTo>
                  <a:cubicBezTo>
                    <a:pt x="93" y="328"/>
                    <a:pt x="95" y="326"/>
                    <a:pt x="96" y="326"/>
                  </a:cubicBezTo>
                  <a:cubicBezTo>
                    <a:pt x="97" y="325"/>
                    <a:pt x="102" y="323"/>
                    <a:pt x="102" y="323"/>
                  </a:cubicBezTo>
                  <a:cubicBezTo>
                    <a:pt x="115" y="328"/>
                    <a:pt x="115" y="328"/>
                    <a:pt x="115" y="328"/>
                  </a:cubicBezTo>
                  <a:cubicBezTo>
                    <a:pt x="117" y="336"/>
                    <a:pt x="117" y="336"/>
                    <a:pt x="117" y="336"/>
                  </a:cubicBezTo>
                  <a:cubicBezTo>
                    <a:pt x="124" y="349"/>
                    <a:pt x="124" y="349"/>
                    <a:pt x="124" y="349"/>
                  </a:cubicBezTo>
                  <a:cubicBezTo>
                    <a:pt x="126" y="355"/>
                    <a:pt x="126" y="355"/>
                    <a:pt x="126" y="355"/>
                  </a:cubicBezTo>
                  <a:cubicBezTo>
                    <a:pt x="126" y="355"/>
                    <a:pt x="129" y="358"/>
                    <a:pt x="128" y="361"/>
                  </a:cubicBezTo>
                  <a:cubicBezTo>
                    <a:pt x="127" y="365"/>
                    <a:pt x="121" y="375"/>
                    <a:pt x="121" y="375"/>
                  </a:cubicBezTo>
                  <a:cubicBezTo>
                    <a:pt x="121" y="381"/>
                    <a:pt x="121" y="381"/>
                    <a:pt x="121" y="381"/>
                  </a:cubicBezTo>
                  <a:cubicBezTo>
                    <a:pt x="125" y="389"/>
                    <a:pt x="125" y="389"/>
                    <a:pt x="125" y="389"/>
                  </a:cubicBezTo>
                  <a:cubicBezTo>
                    <a:pt x="119" y="404"/>
                    <a:pt x="119" y="404"/>
                    <a:pt x="119" y="404"/>
                  </a:cubicBezTo>
                  <a:cubicBezTo>
                    <a:pt x="122" y="415"/>
                    <a:pt x="122" y="415"/>
                    <a:pt x="122" y="415"/>
                  </a:cubicBezTo>
                  <a:cubicBezTo>
                    <a:pt x="120" y="430"/>
                    <a:pt x="120" y="430"/>
                    <a:pt x="120" y="430"/>
                  </a:cubicBezTo>
                  <a:cubicBezTo>
                    <a:pt x="119" y="438"/>
                    <a:pt x="119" y="438"/>
                    <a:pt x="119" y="438"/>
                  </a:cubicBezTo>
                  <a:cubicBezTo>
                    <a:pt x="119" y="438"/>
                    <a:pt x="115" y="442"/>
                    <a:pt x="113" y="441"/>
                  </a:cubicBezTo>
                  <a:cubicBezTo>
                    <a:pt x="111" y="440"/>
                    <a:pt x="101" y="433"/>
                    <a:pt x="101" y="433"/>
                  </a:cubicBezTo>
                  <a:cubicBezTo>
                    <a:pt x="97" y="432"/>
                    <a:pt x="97" y="432"/>
                    <a:pt x="97" y="432"/>
                  </a:cubicBezTo>
                  <a:cubicBezTo>
                    <a:pt x="94" y="439"/>
                    <a:pt x="94" y="439"/>
                    <a:pt x="94" y="439"/>
                  </a:cubicBezTo>
                  <a:cubicBezTo>
                    <a:pt x="95" y="444"/>
                    <a:pt x="95" y="444"/>
                    <a:pt x="95" y="444"/>
                  </a:cubicBezTo>
                  <a:cubicBezTo>
                    <a:pt x="90" y="453"/>
                    <a:pt x="90" y="453"/>
                    <a:pt x="90" y="453"/>
                  </a:cubicBezTo>
                  <a:cubicBezTo>
                    <a:pt x="85" y="453"/>
                    <a:pt x="85" y="453"/>
                    <a:pt x="85" y="453"/>
                  </a:cubicBezTo>
                  <a:cubicBezTo>
                    <a:pt x="79" y="451"/>
                    <a:pt x="79" y="451"/>
                    <a:pt x="79" y="451"/>
                  </a:cubicBezTo>
                  <a:cubicBezTo>
                    <a:pt x="73" y="443"/>
                    <a:pt x="73" y="443"/>
                    <a:pt x="73" y="443"/>
                  </a:cubicBezTo>
                  <a:cubicBezTo>
                    <a:pt x="73" y="443"/>
                    <a:pt x="73" y="445"/>
                    <a:pt x="71" y="446"/>
                  </a:cubicBezTo>
                  <a:cubicBezTo>
                    <a:pt x="69" y="446"/>
                    <a:pt x="66" y="445"/>
                    <a:pt x="66" y="445"/>
                  </a:cubicBezTo>
                  <a:cubicBezTo>
                    <a:pt x="68" y="439"/>
                    <a:pt x="68" y="439"/>
                    <a:pt x="68" y="439"/>
                  </a:cubicBezTo>
                  <a:cubicBezTo>
                    <a:pt x="66" y="432"/>
                    <a:pt x="66" y="432"/>
                    <a:pt x="66" y="432"/>
                  </a:cubicBezTo>
                  <a:cubicBezTo>
                    <a:pt x="68" y="425"/>
                    <a:pt x="68" y="425"/>
                    <a:pt x="68" y="425"/>
                  </a:cubicBezTo>
                  <a:cubicBezTo>
                    <a:pt x="68" y="415"/>
                    <a:pt x="68" y="415"/>
                    <a:pt x="68" y="415"/>
                  </a:cubicBezTo>
                  <a:cubicBezTo>
                    <a:pt x="70" y="411"/>
                    <a:pt x="70" y="411"/>
                    <a:pt x="70" y="411"/>
                  </a:cubicBezTo>
                  <a:cubicBezTo>
                    <a:pt x="71" y="406"/>
                    <a:pt x="71" y="406"/>
                    <a:pt x="71" y="406"/>
                  </a:cubicBezTo>
                  <a:cubicBezTo>
                    <a:pt x="74" y="400"/>
                    <a:pt x="74" y="400"/>
                    <a:pt x="74" y="400"/>
                  </a:cubicBezTo>
                  <a:cubicBezTo>
                    <a:pt x="73" y="395"/>
                    <a:pt x="73" y="395"/>
                    <a:pt x="73" y="395"/>
                  </a:cubicBezTo>
                  <a:cubicBezTo>
                    <a:pt x="71" y="396"/>
                    <a:pt x="71" y="396"/>
                    <a:pt x="71" y="396"/>
                  </a:cubicBezTo>
                  <a:cubicBezTo>
                    <a:pt x="65" y="390"/>
                    <a:pt x="65" y="390"/>
                    <a:pt x="65" y="390"/>
                  </a:cubicBezTo>
                  <a:cubicBezTo>
                    <a:pt x="65" y="390"/>
                    <a:pt x="67" y="388"/>
                    <a:pt x="69" y="386"/>
                  </a:cubicBezTo>
                  <a:cubicBezTo>
                    <a:pt x="71" y="384"/>
                    <a:pt x="71" y="383"/>
                    <a:pt x="71" y="381"/>
                  </a:cubicBezTo>
                  <a:cubicBezTo>
                    <a:pt x="71" y="379"/>
                    <a:pt x="70" y="374"/>
                    <a:pt x="69" y="374"/>
                  </a:cubicBezTo>
                  <a:cubicBezTo>
                    <a:pt x="68" y="373"/>
                    <a:pt x="66" y="371"/>
                    <a:pt x="66" y="371"/>
                  </a:cubicBezTo>
                  <a:cubicBezTo>
                    <a:pt x="66" y="365"/>
                    <a:pt x="66" y="365"/>
                    <a:pt x="66" y="365"/>
                  </a:cubicBezTo>
                  <a:cubicBezTo>
                    <a:pt x="66" y="365"/>
                    <a:pt x="65" y="362"/>
                    <a:pt x="64" y="362"/>
                  </a:cubicBezTo>
                  <a:cubicBezTo>
                    <a:pt x="62" y="361"/>
                    <a:pt x="57" y="358"/>
                    <a:pt x="57" y="358"/>
                  </a:cubicBezTo>
                  <a:cubicBezTo>
                    <a:pt x="58" y="351"/>
                    <a:pt x="58" y="351"/>
                    <a:pt x="58" y="351"/>
                  </a:cubicBezTo>
                  <a:cubicBezTo>
                    <a:pt x="56" y="349"/>
                    <a:pt x="56" y="349"/>
                    <a:pt x="56" y="349"/>
                  </a:cubicBezTo>
                  <a:lnTo>
                    <a:pt x="57" y="34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5" name="Freeform 86"/>
            <p:cNvSpPr>
              <a:spLocks/>
            </p:cNvSpPr>
            <p:nvPr/>
          </p:nvSpPr>
          <p:spPr bwMode="auto">
            <a:xfrm>
              <a:off x="5904411" y="2909082"/>
              <a:ext cx="841064" cy="588111"/>
            </a:xfrm>
            <a:custGeom>
              <a:avLst/>
              <a:gdLst>
                <a:gd name="T0" fmla="*/ 59 w 369"/>
                <a:gd name="T1" fmla="*/ 73 h 266"/>
                <a:gd name="T2" fmla="*/ 59 w 369"/>
                <a:gd name="T3" fmla="*/ 83 h 266"/>
                <a:gd name="T4" fmla="*/ 59 w 369"/>
                <a:gd name="T5" fmla="*/ 83 h 266"/>
                <a:gd name="T6" fmla="*/ 58 w 369"/>
                <a:gd name="T7" fmla="*/ 84 h 266"/>
                <a:gd name="T8" fmla="*/ 58 w 369"/>
                <a:gd name="T9" fmla="*/ 84 h 266"/>
                <a:gd name="T10" fmla="*/ 56 w 369"/>
                <a:gd name="T11" fmla="*/ 84 h 266"/>
                <a:gd name="T12" fmla="*/ 56 w 369"/>
                <a:gd name="T13" fmla="*/ 85 h 266"/>
                <a:gd name="T14" fmla="*/ 56 w 369"/>
                <a:gd name="T15" fmla="*/ 85 h 266"/>
                <a:gd name="T16" fmla="*/ 56 w 369"/>
                <a:gd name="T17" fmla="*/ 85 h 266"/>
                <a:gd name="T18" fmla="*/ 51 w 369"/>
                <a:gd name="T19" fmla="*/ 97 h 266"/>
                <a:gd name="T20" fmla="*/ 50 w 369"/>
                <a:gd name="T21" fmla="*/ 106 h 266"/>
                <a:gd name="T22" fmla="*/ 50 w 369"/>
                <a:gd name="T23" fmla="*/ 106 h 266"/>
                <a:gd name="T24" fmla="*/ 50 w 369"/>
                <a:gd name="T25" fmla="*/ 106 h 266"/>
                <a:gd name="T26" fmla="*/ 50 w 369"/>
                <a:gd name="T27" fmla="*/ 107 h 266"/>
                <a:gd name="T28" fmla="*/ 50 w 369"/>
                <a:gd name="T29" fmla="*/ 107 h 266"/>
                <a:gd name="T30" fmla="*/ 50 w 369"/>
                <a:gd name="T31" fmla="*/ 107 h 266"/>
                <a:gd name="T32" fmla="*/ 50 w 369"/>
                <a:gd name="T33" fmla="*/ 108 h 266"/>
                <a:gd name="T34" fmla="*/ 49 w 369"/>
                <a:gd name="T35" fmla="*/ 109 h 266"/>
                <a:gd name="T36" fmla="*/ 42 w 369"/>
                <a:gd name="T37" fmla="*/ 131 h 266"/>
                <a:gd name="T38" fmla="*/ 26 w 369"/>
                <a:gd name="T39" fmla="*/ 154 h 266"/>
                <a:gd name="T40" fmla="*/ 6 w 369"/>
                <a:gd name="T41" fmla="*/ 161 h 266"/>
                <a:gd name="T42" fmla="*/ 2 w 369"/>
                <a:gd name="T43" fmla="*/ 161 h 266"/>
                <a:gd name="T44" fmla="*/ 1 w 369"/>
                <a:gd name="T45" fmla="*/ 161 h 266"/>
                <a:gd name="T46" fmla="*/ 0 w 369"/>
                <a:gd name="T47" fmla="*/ 161 h 266"/>
                <a:gd name="T48" fmla="*/ 0 w 369"/>
                <a:gd name="T49" fmla="*/ 161 h 266"/>
                <a:gd name="T50" fmla="*/ 14 w 369"/>
                <a:gd name="T51" fmla="*/ 169 h 266"/>
                <a:gd name="T52" fmla="*/ 28 w 369"/>
                <a:gd name="T53" fmla="*/ 190 h 266"/>
                <a:gd name="T54" fmla="*/ 52 w 369"/>
                <a:gd name="T55" fmla="*/ 201 h 266"/>
                <a:gd name="T56" fmla="*/ 64 w 369"/>
                <a:gd name="T57" fmla="*/ 216 h 266"/>
                <a:gd name="T58" fmla="*/ 69 w 369"/>
                <a:gd name="T59" fmla="*/ 229 h 266"/>
                <a:gd name="T60" fmla="*/ 90 w 369"/>
                <a:gd name="T61" fmla="*/ 232 h 266"/>
                <a:gd name="T62" fmla="*/ 113 w 369"/>
                <a:gd name="T63" fmla="*/ 227 h 266"/>
                <a:gd name="T64" fmla="*/ 107 w 369"/>
                <a:gd name="T65" fmla="*/ 240 h 266"/>
                <a:gd name="T66" fmla="*/ 128 w 369"/>
                <a:gd name="T67" fmla="*/ 250 h 266"/>
                <a:gd name="T68" fmla="*/ 241 w 369"/>
                <a:gd name="T69" fmla="*/ 249 h 266"/>
                <a:gd name="T70" fmla="*/ 346 w 369"/>
                <a:gd name="T71" fmla="*/ 215 h 266"/>
                <a:gd name="T72" fmla="*/ 361 w 369"/>
                <a:gd name="T73" fmla="*/ 123 h 266"/>
                <a:gd name="T74" fmla="*/ 350 w 369"/>
                <a:gd name="T75" fmla="*/ 120 h 266"/>
                <a:gd name="T76" fmla="*/ 302 w 369"/>
                <a:gd name="T77" fmla="*/ 127 h 266"/>
                <a:gd name="T78" fmla="*/ 300 w 369"/>
                <a:gd name="T79" fmla="*/ 118 h 266"/>
                <a:gd name="T80" fmla="*/ 293 w 369"/>
                <a:gd name="T81" fmla="*/ 101 h 266"/>
                <a:gd name="T82" fmla="*/ 293 w 369"/>
                <a:gd name="T83" fmla="*/ 88 h 266"/>
                <a:gd name="T84" fmla="*/ 290 w 369"/>
                <a:gd name="T85" fmla="*/ 74 h 266"/>
                <a:gd name="T86" fmla="*/ 280 w 369"/>
                <a:gd name="T87" fmla="*/ 57 h 266"/>
                <a:gd name="T88" fmla="*/ 264 w 369"/>
                <a:gd name="T89" fmla="*/ 44 h 266"/>
                <a:gd name="T90" fmla="*/ 251 w 369"/>
                <a:gd name="T91" fmla="*/ 33 h 266"/>
                <a:gd name="T92" fmla="*/ 242 w 369"/>
                <a:gd name="T93" fmla="*/ 26 h 266"/>
                <a:gd name="T94" fmla="*/ 237 w 369"/>
                <a:gd name="T95" fmla="*/ 17 h 266"/>
                <a:gd name="T96" fmla="*/ 232 w 369"/>
                <a:gd name="T97" fmla="*/ 11 h 266"/>
                <a:gd name="T98" fmla="*/ 224 w 369"/>
                <a:gd name="T99" fmla="*/ 5 h 266"/>
                <a:gd name="T100" fmla="*/ 217 w 369"/>
                <a:gd name="T101" fmla="*/ 1 h 266"/>
                <a:gd name="T102" fmla="*/ 199 w 369"/>
                <a:gd name="T103" fmla="*/ 7 h 266"/>
                <a:gd name="T104" fmla="*/ 150 w 369"/>
                <a:gd name="T105" fmla="*/ 40 h 266"/>
                <a:gd name="T106" fmla="*/ 110 w 369"/>
                <a:gd name="T107" fmla="*/ 38 h 266"/>
                <a:gd name="T108" fmla="*/ 85 w 369"/>
                <a:gd name="T109" fmla="*/ 50 h 266"/>
                <a:gd name="T110" fmla="*/ 81 w 369"/>
                <a:gd name="T111" fmla="*/ 54 h 266"/>
                <a:gd name="T112" fmla="*/ 81 w 369"/>
                <a:gd name="T113" fmla="*/ 54 h 266"/>
                <a:gd name="T114" fmla="*/ 77 w 369"/>
                <a:gd name="T115" fmla="*/ 56 h 266"/>
                <a:gd name="T116" fmla="*/ 77 w 369"/>
                <a:gd name="T117" fmla="*/ 5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9" h="266">
                  <a:moveTo>
                    <a:pt x="69" y="61"/>
                  </a:moveTo>
                  <a:cubicBezTo>
                    <a:pt x="69" y="61"/>
                    <a:pt x="69" y="61"/>
                    <a:pt x="69" y="61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58" y="78"/>
                    <a:pt x="59" y="82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7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0" y="102"/>
                    <a:pt x="50" y="102"/>
                    <a:pt x="50" y="102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9"/>
                    <a:pt x="50" y="109"/>
                    <a:pt x="49" y="109"/>
                  </a:cubicBezTo>
                  <a:cubicBezTo>
                    <a:pt x="47" y="110"/>
                    <a:pt x="46" y="112"/>
                    <a:pt x="46" y="112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45" y="121"/>
                    <a:pt x="45" y="121"/>
                    <a:pt x="45" y="121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9" y="143"/>
                    <a:pt x="39" y="143"/>
                    <a:pt x="39" y="143"/>
                  </a:cubicBezTo>
                  <a:cubicBezTo>
                    <a:pt x="37" y="148"/>
                    <a:pt x="37" y="148"/>
                    <a:pt x="37" y="148"/>
                  </a:cubicBezTo>
                  <a:cubicBezTo>
                    <a:pt x="29" y="155"/>
                    <a:pt x="29" y="155"/>
                    <a:pt x="29" y="155"/>
                  </a:cubicBezTo>
                  <a:cubicBezTo>
                    <a:pt x="26" y="154"/>
                    <a:pt x="26" y="154"/>
                    <a:pt x="26" y="154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2" y="157"/>
                    <a:pt x="23" y="157"/>
                    <a:pt x="21" y="159"/>
                  </a:cubicBezTo>
                  <a:cubicBezTo>
                    <a:pt x="19" y="160"/>
                    <a:pt x="15" y="161"/>
                    <a:pt x="15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5" y="160"/>
                    <a:pt x="4" y="161"/>
                  </a:cubicBezTo>
                  <a:cubicBezTo>
                    <a:pt x="4" y="161"/>
                    <a:pt x="3" y="161"/>
                    <a:pt x="3" y="161"/>
                  </a:cubicBezTo>
                  <a:cubicBezTo>
                    <a:pt x="3" y="161"/>
                    <a:pt x="3" y="161"/>
                    <a:pt x="3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1" y="162"/>
                    <a:pt x="2" y="162"/>
                  </a:cubicBezTo>
                  <a:cubicBezTo>
                    <a:pt x="4" y="163"/>
                    <a:pt x="5" y="166"/>
                    <a:pt x="6" y="166"/>
                  </a:cubicBezTo>
                  <a:cubicBezTo>
                    <a:pt x="8" y="167"/>
                    <a:pt x="10" y="167"/>
                    <a:pt x="11" y="167"/>
                  </a:cubicBezTo>
                  <a:cubicBezTo>
                    <a:pt x="12" y="168"/>
                    <a:pt x="14" y="169"/>
                    <a:pt x="14" y="169"/>
                  </a:cubicBezTo>
                  <a:cubicBezTo>
                    <a:pt x="14" y="169"/>
                    <a:pt x="19" y="174"/>
                    <a:pt x="20" y="174"/>
                  </a:cubicBezTo>
                  <a:cubicBezTo>
                    <a:pt x="21" y="174"/>
                    <a:pt x="21" y="174"/>
                    <a:pt x="22" y="176"/>
                  </a:cubicBezTo>
                  <a:cubicBezTo>
                    <a:pt x="23" y="177"/>
                    <a:pt x="26" y="176"/>
                    <a:pt x="26" y="176"/>
                  </a:cubicBezTo>
                  <a:cubicBezTo>
                    <a:pt x="26" y="176"/>
                    <a:pt x="27" y="179"/>
                    <a:pt x="26" y="180"/>
                  </a:cubicBezTo>
                  <a:cubicBezTo>
                    <a:pt x="26" y="181"/>
                    <a:pt x="26" y="184"/>
                    <a:pt x="26" y="184"/>
                  </a:cubicBezTo>
                  <a:cubicBezTo>
                    <a:pt x="26" y="184"/>
                    <a:pt x="26" y="185"/>
                    <a:pt x="26" y="186"/>
                  </a:cubicBezTo>
                  <a:cubicBezTo>
                    <a:pt x="27" y="188"/>
                    <a:pt x="28" y="188"/>
                    <a:pt x="28" y="190"/>
                  </a:cubicBezTo>
                  <a:cubicBezTo>
                    <a:pt x="29" y="191"/>
                    <a:pt x="28" y="191"/>
                    <a:pt x="29" y="192"/>
                  </a:cubicBezTo>
                  <a:cubicBezTo>
                    <a:pt x="30" y="193"/>
                    <a:pt x="31" y="195"/>
                    <a:pt x="32" y="195"/>
                  </a:cubicBezTo>
                  <a:cubicBezTo>
                    <a:pt x="33" y="195"/>
                    <a:pt x="34" y="195"/>
                    <a:pt x="37" y="196"/>
                  </a:cubicBezTo>
                  <a:cubicBezTo>
                    <a:pt x="40" y="198"/>
                    <a:pt x="41" y="198"/>
                    <a:pt x="42" y="199"/>
                  </a:cubicBezTo>
                  <a:cubicBezTo>
                    <a:pt x="44" y="200"/>
                    <a:pt x="43" y="199"/>
                    <a:pt x="46" y="200"/>
                  </a:cubicBezTo>
                  <a:cubicBezTo>
                    <a:pt x="50" y="201"/>
                    <a:pt x="49" y="200"/>
                    <a:pt x="50" y="201"/>
                  </a:cubicBezTo>
                  <a:cubicBezTo>
                    <a:pt x="51" y="201"/>
                    <a:pt x="50" y="200"/>
                    <a:pt x="52" y="201"/>
                  </a:cubicBezTo>
                  <a:cubicBezTo>
                    <a:pt x="55" y="201"/>
                    <a:pt x="57" y="202"/>
                    <a:pt x="57" y="202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5" y="208"/>
                    <a:pt x="55" y="208"/>
                    <a:pt x="55" y="208"/>
                  </a:cubicBezTo>
                  <a:cubicBezTo>
                    <a:pt x="55" y="211"/>
                    <a:pt x="55" y="211"/>
                    <a:pt x="55" y="211"/>
                  </a:cubicBezTo>
                  <a:cubicBezTo>
                    <a:pt x="55" y="211"/>
                    <a:pt x="53" y="211"/>
                    <a:pt x="55" y="212"/>
                  </a:cubicBezTo>
                  <a:cubicBezTo>
                    <a:pt x="57" y="213"/>
                    <a:pt x="61" y="214"/>
                    <a:pt x="61" y="214"/>
                  </a:cubicBezTo>
                  <a:cubicBezTo>
                    <a:pt x="64" y="216"/>
                    <a:pt x="64" y="216"/>
                    <a:pt x="64" y="216"/>
                  </a:cubicBezTo>
                  <a:cubicBezTo>
                    <a:pt x="64" y="216"/>
                    <a:pt x="62" y="219"/>
                    <a:pt x="61" y="220"/>
                  </a:cubicBezTo>
                  <a:cubicBezTo>
                    <a:pt x="60" y="220"/>
                    <a:pt x="57" y="220"/>
                    <a:pt x="57" y="220"/>
                  </a:cubicBezTo>
                  <a:cubicBezTo>
                    <a:pt x="57" y="220"/>
                    <a:pt x="56" y="223"/>
                    <a:pt x="58" y="223"/>
                  </a:cubicBezTo>
                  <a:cubicBezTo>
                    <a:pt x="59" y="224"/>
                    <a:pt x="61" y="224"/>
                    <a:pt x="62" y="224"/>
                  </a:cubicBezTo>
                  <a:cubicBezTo>
                    <a:pt x="63" y="224"/>
                    <a:pt x="65" y="225"/>
                    <a:pt x="65" y="225"/>
                  </a:cubicBezTo>
                  <a:cubicBezTo>
                    <a:pt x="65" y="225"/>
                    <a:pt x="66" y="225"/>
                    <a:pt x="67" y="226"/>
                  </a:cubicBezTo>
                  <a:cubicBezTo>
                    <a:pt x="67" y="228"/>
                    <a:pt x="68" y="229"/>
                    <a:pt x="69" y="229"/>
                  </a:cubicBezTo>
                  <a:cubicBezTo>
                    <a:pt x="70" y="229"/>
                    <a:pt x="72" y="229"/>
                    <a:pt x="73" y="229"/>
                  </a:cubicBezTo>
                  <a:cubicBezTo>
                    <a:pt x="74" y="229"/>
                    <a:pt x="74" y="228"/>
                    <a:pt x="75" y="228"/>
                  </a:cubicBezTo>
                  <a:cubicBezTo>
                    <a:pt x="76" y="229"/>
                    <a:pt x="82" y="228"/>
                    <a:pt x="82" y="228"/>
                  </a:cubicBezTo>
                  <a:cubicBezTo>
                    <a:pt x="82" y="228"/>
                    <a:pt x="82" y="228"/>
                    <a:pt x="83" y="230"/>
                  </a:cubicBezTo>
                  <a:cubicBezTo>
                    <a:pt x="85" y="233"/>
                    <a:pt x="88" y="234"/>
                    <a:pt x="88" y="234"/>
                  </a:cubicBezTo>
                  <a:cubicBezTo>
                    <a:pt x="88" y="234"/>
                    <a:pt x="89" y="235"/>
                    <a:pt x="89" y="234"/>
                  </a:cubicBezTo>
                  <a:cubicBezTo>
                    <a:pt x="89" y="233"/>
                    <a:pt x="90" y="232"/>
                    <a:pt x="90" y="232"/>
                  </a:cubicBezTo>
                  <a:cubicBezTo>
                    <a:pt x="90" y="232"/>
                    <a:pt x="92" y="229"/>
                    <a:pt x="92" y="228"/>
                  </a:cubicBezTo>
                  <a:cubicBezTo>
                    <a:pt x="93" y="227"/>
                    <a:pt x="94" y="224"/>
                    <a:pt x="95" y="224"/>
                  </a:cubicBezTo>
                  <a:cubicBezTo>
                    <a:pt x="96" y="223"/>
                    <a:pt x="99" y="221"/>
                    <a:pt x="99" y="221"/>
                  </a:cubicBezTo>
                  <a:cubicBezTo>
                    <a:pt x="99" y="221"/>
                    <a:pt x="99" y="220"/>
                    <a:pt x="101" y="221"/>
                  </a:cubicBezTo>
                  <a:cubicBezTo>
                    <a:pt x="102" y="223"/>
                    <a:pt x="105" y="225"/>
                    <a:pt x="105" y="225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110" y="225"/>
                    <a:pt x="113" y="226"/>
                    <a:pt x="113" y="227"/>
                  </a:cubicBezTo>
                  <a:cubicBezTo>
                    <a:pt x="113" y="228"/>
                    <a:pt x="112" y="228"/>
                    <a:pt x="110" y="229"/>
                  </a:cubicBezTo>
                  <a:cubicBezTo>
                    <a:pt x="109" y="229"/>
                    <a:pt x="106" y="226"/>
                    <a:pt x="106" y="227"/>
                  </a:cubicBezTo>
                  <a:cubicBezTo>
                    <a:pt x="105" y="228"/>
                    <a:pt x="105" y="230"/>
                    <a:pt x="105" y="230"/>
                  </a:cubicBezTo>
                  <a:cubicBezTo>
                    <a:pt x="101" y="232"/>
                    <a:pt x="101" y="232"/>
                    <a:pt x="101" y="232"/>
                  </a:cubicBezTo>
                  <a:cubicBezTo>
                    <a:pt x="102" y="234"/>
                    <a:pt x="102" y="234"/>
                    <a:pt x="102" y="234"/>
                  </a:cubicBezTo>
                  <a:cubicBezTo>
                    <a:pt x="102" y="234"/>
                    <a:pt x="107" y="236"/>
                    <a:pt x="107" y="237"/>
                  </a:cubicBezTo>
                  <a:cubicBezTo>
                    <a:pt x="107" y="238"/>
                    <a:pt x="107" y="240"/>
                    <a:pt x="107" y="240"/>
                  </a:cubicBezTo>
                  <a:cubicBezTo>
                    <a:pt x="110" y="241"/>
                    <a:pt x="110" y="241"/>
                    <a:pt x="110" y="241"/>
                  </a:cubicBezTo>
                  <a:cubicBezTo>
                    <a:pt x="112" y="240"/>
                    <a:pt x="112" y="240"/>
                    <a:pt x="112" y="240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9" y="246"/>
                    <a:pt x="125" y="250"/>
                    <a:pt x="128" y="250"/>
                  </a:cubicBezTo>
                  <a:cubicBezTo>
                    <a:pt x="134" y="251"/>
                    <a:pt x="121" y="258"/>
                    <a:pt x="123" y="258"/>
                  </a:cubicBezTo>
                  <a:cubicBezTo>
                    <a:pt x="125" y="257"/>
                    <a:pt x="123" y="263"/>
                    <a:pt x="126" y="264"/>
                  </a:cubicBezTo>
                  <a:cubicBezTo>
                    <a:pt x="131" y="265"/>
                    <a:pt x="135" y="261"/>
                    <a:pt x="141" y="261"/>
                  </a:cubicBezTo>
                  <a:cubicBezTo>
                    <a:pt x="146" y="260"/>
                    <a:pt x="152" y="263"/>
                    <a:pt x="154" y="261"/>
                  </a:cubicBezTo>
                  <a:cubicBezTo>
                    <a:pt x="158" y="256"/>
                    <a:pt x="174" y="266"/>
                    <a:pt x="182" y="261"/>
                  </a:cubicBezTo>
                  <a:cubicBezTo>
                    <a:pt x="187" y="257"/>
                    <a:pt x="207" y="255"/>
                    <a:pt x="214" y="255"/>
                  </a:cubicBezTo>
                  <a:cubicBezTo>
                    <a:pt x="232" y="254"/>
                    <a:pt x="233" y="254"/>
                    <a:pt x="241" y="249"/>
                  </a:cubicBezTo>
                  <a:cubicBezTo>
                    <a:pt x="241" y="249"/>
                    <a:pt x="246" y="238"/>
                    <a:pt x="249" y="233"/>
                  </a:cubicBezTo>
                  <a:cubicBezTo>
                    <a:pt x="251" y="229"/>
                    <a:pt x="257" y="227"/>
                    <a:pt x="263" y="223"/>
                  </a:cubicBezTo>
                  <a:cubicBezTo>
                    <a:pt x="268" y="219"/>
                    <a:pt x="281" y="215"/>
                    <a:pt x="284" y="214"/>
                  </a:cubicBezTo>
                  <a:cubicBezTo>
                    <a:pt x="287" y="214"/>
                    <a:pt x="308" y="215"/>
                    <a:pt x="308" y="215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21" y="220"/>
                    <a:pt x="324" y="221"/>
                  </a:cubicBezTo>
                  <a:cubicBezTo>
                    <a:pt x="337" y="223"/>
                    <a:pt x="345" y="222"/>
                    <a:pt x="346" y="215"/>
                  </a:cubicBezTo>
                  <a:cubicBezTo>
                    <a:pt x="347" y="210"/>
                    <a:pt x="342" y="201"/>
                    <a:pt x="341" y="194"/>
                  </a:cubicBezTo>
                  <a:cubicBezTo>
                    <a:pt x="340" y="186"/>
                    <a:pt x="344" y="178"/>
                    <a:pt x="344" y="171"/>
                  </a:cubicBezTo>
                  <a:cubicBezTo>
                    <a:pt x="344" y="170"/>
                    <a:pt x="342" y="168"/>
                    <a:pt x="348" y="160"/>
                  </a:cubicBezTo>
                  <a:cubicBezTo>
                    <a:pt x="353" y="152"/>
                    <a:pt x="367" y="156"/>
                    <a:pt x="369" y="151"/>
                  </a:cubicBezTo>
                  <a:cubicBezTo>
                    <a:pt x="363" y="123"/>
                    <a:pt x="363" y="123"/>
                    <a:pt x="363" y="123"/>
                  </a:cubicBezTo>
                  <a:cubicBezTo>
                    <a:pt x="362" y="123"/>
                    <a:pt x="362" y="123"/>
                    <a:pt x="362" y="123"/>
                  </a:cubicBezTo>
                  <a:cubicBezTo>
                    <a:pt x="361" y="123"/>
                    <a:pt x="361" y="123"/>
                    <a:pt x="361" y="123"/>
                  </a:cubicBezTo>
                  <a:cubicBezTo>
                    <a:pt x="359" y="122"/>
                    <a:pt x="359" y="122"/>
                    <a:pt x="359" y="122"/>
                  </a:cubicBezTo>
                  <a:cubicBezTo>
                    <a:pt x="357" y="122"/>
                    <a:pt x="357" y="122"/>
                    <a:pt x="357" y="122"/>
                  </a:cubicBezTo>
                  <a:cubicBezTo>
                    <a:pt x="355" y="121"/>
                    <a:pt x="355" y="121"/>
                    <a:pt x="355" y="121"/>
                  </a:cubicBezTo>
                  <a:cubicBezTo>
                    <a:pt x="353" y="120"/>
                    <a:pt x="353" y="120"/>
                    <a:pt x="353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0" y="120"/>
                    <a:pt x="350" y="120"/>
                    <a:pt x="350" y="120"/>
                  </a:cubicBezTo>
                  <a:cubicBezTo>
                    <a:pt x="343" y="119"/>
                    <a:pt x="334" y="135"/>
                    <a:pt x="334" y="135"/>
                  </a:cubicBezTo>
                  <a:cubicBezTo>
                    <a:pt x="330" y="142"/>
                    <a:pt x="330" y="142"/>
                    <a:pt x="330" y="142"/>
                  </a:cubicBezTo>
                  <a:cubicBezTo>
                    <a:pt x="320" y="140"/>
                    <a:pt x="310" y="139"/>
                    <a:pt x="303" y="131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2" y="127"/>
                    <a:pt x="302" y="127"/>
                    <a:pt x="302" y="127"/>
                  </a:cubicBezTo>
                  <a:cubicBezTo>
                    <a:pt x="302" y="127"/>
                    <a:pt x="301" y="127"/>
                    <a:pt x="301" y="127"/>
                  </a:cubicBezTo>
                  <a:cubicBezTo>
                    <a:pt x="300" y="127"/>
                    <a:pt x="299" y="126"/>
                    <a:pt x="299" y="126"/>
                  </a:cubicBezTo>
                  <a:cubicBezTo>
                    <a:pt x="300" y="124"/>
                    <a:pt x="300" y="124"/>
                    <a:pt x="300" y="124"/>
                  </a:cubicBezTo>
                  <a:cubicBezTo>
                    <a:pt x="300" y="124"/>
                    <a:pt x="301" y="123"/>
                    <a:pt x="301" y="123"/>
                  </a:cubicBezTo>
                  <a:cubicBezTo>
                    <a:pt x="302" y="123"/>
                    <a:pt x="301" y="123"/>
                    <a:pt x="301" y="122"/>
                  </a:cubicBezTo>
                  <a:cubicBezTo>
                    <a:pt x="301" y="122"/>
                    <a:pt x="301" y="120"/>
                    <a:pt x="301" y="119"/>
                  </a:cubicBezTo>
                  <a:cubicBezTo>
                    <a:pt x="300" y="118"/>
                    <a:pt x="300" y="118"/>
                    <a:pt x="300" y="118"/>
                  </a:cubicBezTo>
                  <a:cubicBezTo>
                    <a:pt x="300" y="118"/>
                    <a:pt x="299" y="116"/>
                    <a:pt x="298" y="115"/>
                  </a:cubicBezTo>
                  <a:cubicBezTo>
                    <a:pt x="297" y="115"/>
                    <a:pt x="298" y="114"/>
                    <a:pt x="298" y="114"/>
                  </a:cubicBezTo>
                  <a:cubicBezTo>
                    <a:pt x="297" y="113"/>
                    <a:pt x="298" y="113"/>
                    <a:pt x="298" y="112"/>
                  </a:cubicBezTo>
                  <a:cubicBezTo>
                    <a:pt x="298" y="112"/>
                    <a:pt x="297" y="110"/>
                    <a:pt x="297" y="110"/>
                  </a:cubicBezTo>
                  <a:cubicBezTo>
                    <a:pt x="297" y="110"/>
                    <a:pt x="295" y="107"/>
                    <a:pt x="294" y="105"/>
                  </a:cubicBezTo>
                  <a:cubicBezTo>
                    <a:pt x="294" y="104"/>
                    <a:pt x="294" y="103"/>
                    <a:pt x="294" y="103"/>
                  </a:cubicBezTo>
                  <a:cubicBezTo>
                    <a:pt x="295" y="102"/>
                    <a:pt x="293" y="101"/>
                    <a:pt x="293" y="101"/>
                  </a:cubicBezTo>
                  <a:cubicBezTo>
                    <a:pt x="293" y="101"/>
                    <a:pt x="293" y="99"/>
                    <a:pt x="293" y="99"/>
                  </a:cubicBezTo>
                  <a:cubicBezTo>
                    <a:pt x="293" y="99"/>
                    <a:pt x="293" y="97"/>
                    <a:pt x="293" y="97"/>
                  </a:cubicBezTo>
                  <a:cubicBezTo>
                    <a:pt x="294" y="96"/>
                    <a:pt x="293" y="95"/>
                    <a:pt x="293" y="94"/>
                  </a:cubicBezTo>
                  <a:cubicBezTo>
                    <a:pt x="293" y="94"/>
                    <a:pt x="291" y="93"/>
                    <a:pt x="291" y="93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0"/>
                    <a:pt x="292" y="90"/>
                    <a:pt x="292" y="90"/>
                  </a:cubicBezTo>
                  <a:cubicBezTo>
                    <a:pt x="292" y="90"/>
                    <a:pt x="293" y="88"/>
                    <a:pt x="293" y="88"/>
                  </a:cubicBezTo>
                  <a:cubicBezTo>
                    <a:pt x="294" y="87"/>
                    <a:pt x="293" y="86"/>
                    <a:pt x="292" y="86"/>
                  </a:cubicBezTo>
                  <a:cubicBezTo>
                    <a:pt x="291" y="86"/>
                    <a:pt x="292" y="85"/>
                    <a:pt x="292" y="85"/>
                  </a:cubicBezTo>
                  <a:cubicBezTo>
                    <a:pt x="293" y="83"/>
                    <a:pt x="293" y="83"/>
                    <a:pt x="293" y="83"/>
                  </a:cubicBezTo>
                  <a:cubicBezTo>
                    <a:pt x="292" y="80"/>
                    <a:pt x="292" y="80"/>
                    <a:pt x="292" y="80"/>
                  </a:cubicBezTo>
                  <a:cubicBezTo>
                    <a:pt x="292" y="79"/>
                    <a:pt x="292" y="79"/>
                    <a:pt x="292" y="79"/>
                  </a:cubicBezTo>
                  <a:cubicBezTo>
                    <a:pt x="292" y="79"/>
                    <a:pt x="291" y="77"/>
                    <a:pt x="291" y="77"/>
                  </a:cubicBezTo>
                  <a:cubicBezTo>
                    <a:pt x="291" y="76"/>
                    <a:pt x="290" y="74"/>
                    <a:pt x="290" y="74"/>
                  </a:cubicBezTo>
                  <a:cubicBezTo>
                    <a:pt x="290" y="74"/>
                    <a:pt x="290" y="73"/>
                    <a:pt x="290" y="73"/>
                  </a:cubicBezTo>
                  <a:cubicBezTo>
                    <a:pt x="290" y="72"/>
                    <a:pt x="290" y="72"/>
                    <a:pt x="290" y="72"/>
                  </a:cubicBezTo>
                  <a:cubicBezTo>
                    <a:pt x="290" y="71"/>
                    <a:pt x="289" y="70"/>
                    <a:pt x="288" y="69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5" y="65"/>
                    <a:pt x="284" y="64"/>
                  </a:cubicBezTo>
                  <a:cubicBezTo>
                    <a:pt x="284" y="62"/>
                    <a:pt x="284" y="62"/>
                    <a:pt x="283" y="61"/>
                  </a:cubicBezTo>
                  <a:cubicBezTo>
                    <a:pt x="283" y="59"/>
                    <a:pt x="281" y="57"/>
                    <a:pt x="280" y="57"/>
                  </a:cubicBezTo>
                  <a:cubicBezTo>
                    <a:pt x="280" y="57"/>
                    <a:pt x="279" y="54"/>
                    <a:pt x="279" y="53"/>
                  </a:cubicBezTo>
                  <a:cubicBezTo>
                    <a:pt x="278" y="53"/>
                    <a:pt x="276" y="52"/>
                    <a:pt x="276" y="52"/>
                  </a:cubicBezTo>
                  <a:cubicBezTo>
                    <a:pt x="275" y="52"/>
                    <a:pt x="273" y="51"/>
                    <a:pt x="273" y="51"/>
                  </a:cubicBezTo>
                  <a:cubicBezTo>
                    <a:pt x="270" y="50"/>
                    <a:pt x="270" y="50"/>
                    <a:pt x="270" y="50"/>
                  </a:cubicBezTo>
                  <a:cubicBezTo>
                    <a:pt x="267" y="47"/>
                    <a:pt x="267" y="47"/>
                    <a:pt x="267" y="47"/>
                  </a:cubicBezTo>
                  <a:cubicBezTo>
                    <a:pt x="267" y="47"/>
                    <a:pt x="266" y="47"/>
                    <a:pt x="265" y="46"/>
                  </a:cubicBezTo>
                  <a:cubicBezTo>
                    <a:pt x="265" y="46"/>
                    <a:pt x="264" y="44"/>
                    <a:pt x="264" y="44"/>
                  </a:cubicBezTo>
                  <a:cubicBezTo>
                    <a:pt x="263" y="42"/>
                    <a:pt x="263" y="42"/>
                    <a:pt x="263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6" y="38"/>
                    <a:pt x="256" y="38"/>
                  </a:cubicBezTo>
                  <a:cubicBezTo>
                    <a:pt x="256" y="37"/>
                    <a:pt x="255" y="37"/>
                    <a:pt x="255" y="36"/>
                  </a:cubicBezTo>
                  <a:cubicBezTo>
                    <a:pt x="255" y="35"/>
                    <a:pt x="254" y="35"/>
                    <a:pt x="254" y="34"/>
                  </a:cubicBezTo>
                  <a:cubicBezTo>
                    <a:pt x="254" y="33"/>
                    <a:pt x="253" y="33"/>
                    <a:pt x="253" y="33"/>
                  </a:cubicBezTo>
                  <a:cubicBezTo>
                    <a:pt x="252" y="33"/>
                    <a:pt x="251" y="33"/>
                    <a:pt x="251" y="33"/>
                  </a:cubicBezTo>
                  <a:cubicBezTo>
                    <a:pt x="251" y="33"/>
                    <a:pt x="250" y="32"/>
                    <a:pt x="250" y="32"/>
                  </a:cubicBezTo>
                  <a:cubicBezTo>
                    <a:pt x="250" y="32"/>
                    <a:pt x="248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9"/>
                    <a:pt x="247" y="29"/>
                    <a:pt x="246" y="29"/>
                  </a:cubicBezTo>
                  <a:cubicBezTo>
                    <a:pt x="245" y="29"/>
                    <a:pt x="245" y="29"/>
                    <a:pt x="245" y="28"/>
                  </a:cubicBezTo>
                  <a:cubicBezTo>
                    <a:pt x="244" y="28"/>
                    <a:pt x="244" y="26"/>
                    <a:pt x="243" y="26"/>
                  </a:cubicBezTo>
                  <a:cubicBezTo>
                    <a:pt x="243" y="26"/>
                    <a:pt x="243" y="26"/>
                    <a:pt x="242" y="26"/>
                  </a:cubicBezTo>
                  <a:cubicBezTo>
                    <a:pt x="241" y="26"/>
                    <a:pt x="240" y="24"/>
                    <a:pt x="240" y="24"/>
                  </a:cubicBezTo>
                  <a:cubicBezTo>
                    <a:pt x="239" y="24"/>
                    <a:pt x="240" y="23"/>
                    <a:pt x="240" y="22"/>
                  </a:cubicBezTo>
                  <a:cubicBezTo>
                    <a:pt x="240" y="21"/>
                    <a:pt x="239" y="21"/>
                    <a:pt x="239" y="21"/>
                  </a:cubicBezTo>
                  <a:cubicBezTo>
                    <a:pt x="239" y="21"/>
                    <a:pt x="239" y="21"/>
                    <a:pt x="239" y="21"/>
                  </a:cubicBezTo>
                  <a:cubicBezTo>
                    <a:pt x="239" y="21"/>
                    <a:pt x="238" y="21"/>
                    <a:pt x="238" y="20"/>
                  </a:cubicBezTo>
                  <a:cubicBezTo>
                    <a:pt x="238" y="20"/>
                    <a:pt x="237" y="19"/>
                    <a:pt x="237" y="18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6" y="16"/>
                    <a:pt x="236" y="16"/>
                  </a:cubicBezTo>
                  <a:cubicBezTo>
                    <a:pt x="235" y="15"/>
                    <a:pt x="235" y="15"/>
                    <a:pt x="235" y="15"/>
                  </a:cubicBezTo>
                  <a:cubicBezTo>
                    <a:pt x="235" y="14"/>
                    <a:pt x="235" y="14"/>
                    <a:pt x="235" y="14"/>
                  </a:cubicBezTo>
                  <a:cubicBezTo>
                    <a:pt x="234" y="14"/>
                    <a:pt x="234" y="14"/>
                    <a:pt x="234" y="14"/>
                  </a:cubicBezTo>
                  <a:cubicBezTo>
                    <a:pt x="233" y="14"/>
                    <a:pt x="233" y="13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ubicBezTo>
                    <a:pt x="232" y="11"/>
                    <a:pt x="232" y="11"/>
                    <a:pt x="232" y="11"/>
                  </a:cubicBezTo>
                  <a:cubicBezTo>
                    <a:pt x="231" y="10"/>
                    <a:pt x="231" y="10"/>
                    <a:pt x="231" y="10"/>
                  </a:cubicBezTo>
                  <a:cubicBezTo>
                    <a:pt x="230" y="9"/>
                    <a:pt x="230" y="9"/>
                    <a:pt x="230" y="9"/>
                  </a:cubicBezTo>
                  <a:cubicBezTo>
                    <a:pt x="230" y="9"/>
                    <a:pt x="229" y="8"/>
                    <a:pt x="229" y="8"/>
                  </a:cubicBezTo>
                  <a:cubicBezTo>
                    <a:pt x="228" y="7"/>
                    <a:pt x="227" y="6"/>
                    <a:pt x="227" y="6"/>
                  </a:cubicBezTo>
                  <a:cubicBezTo>
                    <a:pt x="227" y="6"/>
                    <a:pt x="227" y="5"/>
                    <a:pt x="227" y="5"/>
                  </a:cubicBezTo>
                  <a:cubicBezTo>
                    <a:pt x="227" y="5"/>
                    <a:pt x="226" y="5"/>
                    <a:pt x="226" y="5"/>
                  </a:cubicBezTo>
                  <a:cubicBezTo>
                    <a:pt x="224" y="5"/>
                    <a:pt x="224" y="5"/>
                    <a:pt x="224" y="5"/>
                  </a:cubicBezTo>
                  <a:cubicBezTo>
                    <a:pt x="224" y="3"/>
                    <a:pt x="224" y="3"/>
                    <a:pt x="224" y="3"/>
                  </a:cubicBezTo>
                  <a:cubicBezTo>
                    <a:pt x="224" y="3"/>
                    <a:pt x="224" y="3"/>
                    <a:pt x="223" y="3"/>
                  </a:cubicBezTo>
                  <a:cubicBezTo>
                    <a:pt x="222" y="3"/>
                    <a:pt x="222" y="2"/>
                    <a:pt x="222" y="2"/>
                  </a:cubicBezTo>
                  <a:cubicBezTo>
                    <a:pt x="222" y="1"/>
                    <a:pt x="222" y="1"/>
                    <a:pt x="222" y="1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7" y="1"/>
                    <a:pt x="217" y="1"/>
                  </a:cubicBezTo>
                  <a:cubicBezTo>
                    <a:pt x="217" y="0"/>
                    <a:pt x="216" y="0"/>
                    <a:pt x="216" y="0"/>
                  </a:cubicBezTo>
                  <a:cubicBezTo>
                    <a:pt x="215" y="1"/>
                    <a:pt x="215" y="1"/>
                    <a:pt x="215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2" y="1"/>
                    <a:pt x="212" y="1"/>
                    <a:pt x="212" y="1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08" y="1"/>
                    <a:pt x="207" y="1"/>
                    <a:pt x="207" y="1"/>
                  </a:cubicBezTo>
                  <a:cubicBezTo>
                    <a:pt x="204" y="2"/>
                    <a:pt x="199" y="5"/>
                    <a:pt x="199" y="7"/>
                  </a:cubicBezTo>
                  <a:cubicBezTo>
                    <a:pt x="198" y="9"/>
                    <a:pt x="199" y="14"/>
                    <a:pt x="197" y="15"/>
                  </a:cubicBezTo>
                  <a:cubicBezTo>
                    <a:pt x="194" y="15"/>
                    <a:pt x="191" y="20"/>
                    <a:pt x="190" y="20"/>
                  </a:cubicBezTo>
                  <a:cubicBezTo>
                    <a:pt x="181" y="25"/>
                    <a:pt x="181" y="25"/>
                    <a:pt x="181" y="25"/>
                  </a:cubicBezTo>
                  <a:cubicBezTo>
                    <a:pt x="181" y="25"/>
                    <a:pt x="174" y="28"/>
                    <a:pt x="170" y="28"/>
                  </a:cubicBezTo>
                  <a:cubicBezTo>
                    <a:pt x="166" y="29"/>
                    <a:pt x="163" y="32"/>
                    <a:pt x="163" y="32"/>
                  </a:cubicBezTo>
                  <a:cubicBezTo>
                    <a:pt x="158" y="39"/>
                    <a:pt x="158" y="39"/>
                    <a:pt x="158" y="39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2" y="37"/>
                    <a:pt x="142" y="37"/>
                    <a:pt x="142" y="37"/>
                  </a:cubicBezTo>
                  <a:cubicBezTo>
                    <a:pt x="141" y="36"/>
                    <a:pt x="141" y="36"/>
                    <a:pt x="141" y="36"/>
                  </a:cubicBezTo>
                  <a:cubicBezTo>
                    <a:pt x="139" y="37"/>
                    <a:pt x="139" y="37"/>
                    <a:pt x="139" y="37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10" y="38"/>
                    <a:pt x="102" y="39"/>
                    <a:pt x="100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5" y="38"/>
                    <a:pt x="93" y="36"/>
                    <a:pt x="93" y="36"/>
                  </a:cubicBezTo>
                  <a:cubicBezTo>
                    <a:pt x="93" y="36"/>
                    <a:pt x="89" y="37"/>
                    <a:pt x="88" y="38"/>
                  </a:cubicBezTo>
                  <a:cubicBezTo>
                    <a:pt x="87" y="39"/>
                    <a:pt x="83" y="44"/>
                    <a:pt x="83" y="44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5"/>
                    <a:pt x="80" y="55"/>
                    <a:pt x="79" y="55"/>
                  </a:cubicBezTo>
                  <a:cubicBezTo>
                    <a:pt x="79" y="56"/>
                    <a:pt x="78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69" y="61"/>
                    <a:pt x="69" y="61"/>
                    <a:pt x="69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6" name="Freeform 90"/>
            <p:cNvSpPr>
              <a:spLocks/>
            </p:cNvSpPr>
            <p:nvPr/>
          </p:nvSpPr>
          <p:spPr bwMode="auto">
            <a:xfrm>
              <a:off x="6015453" y="2278355"/>
              <a:ext cx="1400674" cy="943961"/>
            </a:xfrm>
            <a:custGeom>
              <a:avLst/>
              <a:gdLst>
                <a:gd name="T0" fmla="*/ 166 w 614"/>
                <a:gd name="T1" fmla="*/ 283 h 427"/>
                <a:gd name="T2" fmla="*/ 173 w 614"/>
                <a:gd name="T3" fmla="*/ 277 h 427"/>
                <a:gd name="T4" fmla="*/ 185 w 614"/>
                <a:gd name="T5" fmla="*/ 270 h 427"/>
                <a:gd name="T6" fmla="*/ 195 w 614"/>
                <a:gd name="T7" fmla="*/ 267 h 427"/>
                <a:gd name="T8" fmla="*/ 207 w 614"/>
                <a:gd name="T9" fmla="*/ 270 h 427"/>
                <a:gd name="T10" fmla="*/ 208 w 614"/>
                <a:gd name="T11" fmla="*/ 270 h 427"/>
                <a:gd name="T12" fmla="*/ 208 w 614"/>
                <a:gd name="T13" fmla="*/ 270 h 427"/>
                <a:gd name="T14" fmla="*/ 209 w 614"/>
                <a:gd name="T15" fmla="*/ 270 h 427"/>
                <a:gd name="T16" fmla="*/ 210 w 614"/>
                <a:gd name="T17" fmla="*/ 270 h 427"/>
                <a:gd name="T18" fmla="*/ 210 w 614"/>
                <a:gd name="T19" fmla="*/ 270 h 427"/>
                <a:gd name="T20" fmla="*/ 211 w 614"/>
                <a:gd name="T21" fmla="*/ 270 h 427"/>
                <a:gd name="T22" fmla="*/ 213 w 614"/>
                <a:gd name="T23" fmla="*/ 273 h 427"/>
                <a:gd name="T24" fmla="*/ 223 w 614"/>
                <a:gd name="T25" fmla="*/ 273 h 427"/>
                <a:gd name="T26" fmla="*/ 227 w 614"/>
                <a:gd name="T27" fmla="*/ 278 h 427"/>
                <a:gd name="T28" fmla="*/ 249 w 614"/>
                <a:gd name="T29" fmla="*/ 280 h 427"/>
                <a:gd name="T30" fmla="*/ 259 w 614"/>
                <a:gd name="T31" fmla="*/ 288 h 427"/>
                <a:gd name="T32" fmla="*/ 268 w 614"/>
                <a:gd name="T33" fmla="*/ 305 h 427"/>
                <a:gd name="T34" fmla="*/ 280 w 614"/>
                <a:gd name="T35" fmla="*/ 312 h 427"/>
                <a:gd name="T36" fmla="*/ 287 w 614"/>
                <a:gd name="T37" fmla="*/ 326 h 427"/>
                <a:gd name="T38" fmla="*/ 302 w 614"/>
                <a:gd name="T39" fmla="*/ 337 h 427"/>
                <a:gd name="T40" fmla="*/ 305 w 614"/>
                <a:gd name="T41" fmla="*/ 349 h 427"/>
                <a:gd name="T42" fmla="*/ 292 w 614"/>
                <a:gd name="T43" fmla="*/ 353 h 427"/>
                <a:gd name="T44" fmla="*/ 281 w 614"/>
                <a:gd name="T45" fmla="*/ 356 h 427"/>
                <a:gd name="T46" fmla="*/ 271 w 614"/>
                <a:gd name="T47" fmla="*/ 366 h 427"/>
                <a:gd name="T48" fmla="*/ 270 w 614"/>
                <a:gd name="T49" fmla="*/ 387 h 427"/>
                <a:gd name="T50" fmla="*/ 268 w 614"/>
                <a:gd name="T51" fmla="*/ 405 h 427"/>
                <a:gd name="T52" fmla="*/ 255 w 614"/>
                <a:gd name="T53" fmla="*/ 414 h 427"/>
                <a:gd name="T54" fmla="*/ 314 w 614"/>
                <a:gd name="T55" fmla="*/ 376 h 427"/>
                <a:gd name="T56" fmla="*/ 377 w 614"/>
                <a:gd name="T57" fmla="*/ 333 h 427"/>
                <a:gd name="T58" fmla="*/ 407 w 614"/>
                <a:gd name="T59" fmla="*/ 375 h 427"/>
                <a:gd name="T60" fmla="*/ 478 w 614"/>
                <a:gd name="T61" fmla="*/ 393 h 427"/>
                <a:gd name="T62" fmla="*/ 548 w 614"/>
                <a:gd name="T63" fmla="*/ 335 h 427"/>
                <a:gd name="T64" fmla="*/ 481 w 614"/>
                <a:gd name="T65" fmla="*/ 326 h 427"/>
                <a:gd name="T66" fmla="*/ 450 w 614"/>
                <a:gd name="T67" fmla="*/ 310 h 427"/>
                <a:gd name="T68" fmla="*/ 518 w 614"/>
                <a:gd name="T69" fmla="*/ 261 h 427"/>
                <a:gd name="T70" fmla="*/ 572 w 614"/>
                <a:gd name="T71" fmla="*/ 207 h 427"/>
                <a:gd name="T72" fmla="*/ 606 w 614"/>
                <a:gd name="T73" fmla="*/ 147 h 427"/>
                <a:gd name="T74" fmla="*/ 586 w 614"/>
                <a:gd name="T75" fmla="*/ 102 h 427"/>
                <a:gd name="T76" fmla="*/ 567 w 614"/>
                <a:gd name="T77" fmla="*/ 72 h 427"/>
                <a:gd name="T78" fmla="*/ 512 w 614"/>
                <a:gd name="T79" fmla="*/ 67 h 427"/>
                <a:gd name="T80" fmla="*/ 472 w 614"/>
                <a:gd name="T81" fmla="*/ 70 h 427"/>
                <a:gd name="T82" fmla="*/ 436 w 614"/>
                <a:gd name="T83" fmla="*/ 77 h 427"/>
                <a:gd name="T84" fmla="*/ 386 w 614"/>
                <a:gd name="T85" fmla="*/ 51 h 427"/>
                <a:gd name="T86" fmla="*/ 361 w 614"/>
                <a:gd name="T87" fmla="*/ 26 h 427"/>
                <a:gd name="T88" fmla="*/ 307 w 614"/>
                <a:gd name="T89" fmla="*/ 17 h 427"/>
                <a:gd name="T90" fmla="*/ 258 w 614"/>
                <a:gd name="T91" fmla="*/ 44 h 427"/>
                <a:gd name="T92" fmla="*/ 243 w 614"/>
                <a:gd name="T93" fmla="*/ 94 h 427"/>
                <a:gd name="T94" fmla="*/ 202 w 614"/>
                <a:gd name="T95" fmla="*/ 96 h 427"/>
                <a:gd name="T96" fmla="*/ 166 w 614"/>
                <a:gd name="T97" fmla="*/ 97 h 427"/>
                <a:gd name="T98" fmla="*/ 118 w 614"/>
                <a:gd name="T99" fmla="*/ 102 h 427"/>
                <a:gd name="T100" fmla="*/ 44 w 614"/>
                <a:gd name="T101" fmla="*/ 111 h 427"/>
                <a:gd name="T102" fmla="*/ 30 w 614"/>
                <a:gd name="T103" fmla="*/ 130 h 427"/>
                <a:gd name="T104" fmla="*/ 27 w 614"/>
                <a:gd name="T105" fmla="*/ 152 h 427"/>
                <a:gd name="T106" fmla="*/ 46 w 614"/>
                <a:gd name="T107" fmla="*/ 182 h 427"/>
                <a:gd name="T108" fmla="*/ 33 w 614"/>
                <a:gd name="T109" fmla="*/ 207 h 427"/>
                <a:gd name="T110" fmla="*/ 14 w 614"/>
                <a:gd name="T111" fmla="*/ 261 h 427"/>
                <a:gd name="T112" fmla="*/ 15 w 614"/>
                <a:gd name="T113" fmla="*/ 273 h 427"/>
                <a:gd name="T114" fmla="*/ 6 w 614"/>
                <a:gd name="T115" fmla="*/ 282 h 427"/>
                <a:gd name="T116" fmla="*/ 1 w 614"/>
                <a:gd name="T117" fmla="*/ 297 h 427"/>
                <a:gd name="T118" fmla="*/ 0 w 614"/>
                <a:gd name="T119" fmla="*/ 311 h 427"/>
                <a:gd name="T120" fmla="*/ 22 w 614"/>
                <a:gd name="T121" fmla="*/ 321 h 427"/>
                <a:gd name="T122" fmla="*/ 61 w 614"/>
                <a:gd name="T123" fmla="*/ 323 h 427"/>
                <a:gd name="T124" fmla="*/ 114 w 614"/>
                <a:gd name="T125" fmla="*/ 31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4" h="427">
                  <a:moveTo>
                    <a:pt x="141" y="305"/>
                  </a:moveTo>
                  <a:cubicBezTo>
                    <a:pt x="142" y="305"/>
                    <a:pt x="145" y="300"/>
                    <a:pt x="148" y="300"/>
                  </a:cubicBezTo>
                  <a:cubicBezTo>
                    <a:pt x="150" y="299"/>
                    <a:pt x="149" y="294"/>
                    <a:pt x="150" y="292"/>
                  </a:cubicBezTo>
                  <a:cubicBezTo>
                    <a:pt x="151" y="290"/>
                    <a:pt x="156" y="286"/>
                    <a:pt x="159" y="285"/>
                  </a:cubicBezTo>
                  <a:cubicBezTo>
                    <a:pt x="160" y="285"/>
                    <a:pt x="160" y="285"/>
                    <a:pt x="160" y="285"/>
                  </a:cubicBezTo>
                  <a:cubicBezTo>
                    <a:pt x="160" y="283"/>
                    <a:pt x="160" y="283"/>
                    <a:pt x="160" y="283"/>
                  </a:cubicBezTo>
                  <a:cubicBezTo>
                    <a:pt x="160" y="283"/>
                    <a:pt x="163" y="282"/>
                    <a:pt x="163" y="281"/>
                  </a:cubicBezTo>
                  <a:cubicBezTo>
                    <a:pt x="164" y="281"/>
                    <a:pt x="164" y="282"/>
                    <a:pt x="164" y="282"/>
                  </a:cubicBezTo>
                  <a:cubicBezTo>
                    <a:pt x="164" y="282"/>
                    <a:pt x="165" y="283"/>
                    <a:pt x="166" y="283"/>
                  </a:cubicBezTo>
                  <a:cubicBezTo>
                    <a:pt x="166" y="283"/>
                    <a:pt x="167" y="282"/>
                    <a:pt x="167" y="282"/>
                  </a:cubicBezTo>
                  <a:cubicBezTo>
                    <a:pt x="167" y="281"/>
                    <a:pt x="167" y="280"/>
                    <a:pt x="167" y="280"/>
                  </a:cubicBezTo>
                  <a:cubicBezTo>
                    <a:pt x="166" y="279"/>
                    <a:pt x="166" y="278"/>
                    <a:pt x="166" y="278"/>
                  </a:cubicBezTo>
                  <a:cubicBezTo>
                    <a:pt x="166" y="278"/>
                    <a:pt x="166" y="278"/>
                    <a:pt x="166" y="278"/>
                  </a:cubicBezTo>
                  <a:cubicBezTo>
                    <a:pt x="166" y="278"/>
                    <a:pt x="167" y="278"/>
                    <a:pt x="167" y="278"/>
                  </a:cubicBezTo>
                  <a:cubicBezTo>
                    <a:pt x="167" y="278"/>
                    <a:pt x="168" y="277"/>
                    <a:pt x="168" y="277"/>
                  </a:cubicBezTo>
                  <a:cubicBezTo>
                    <a:pt x="170" y="278"/>
                    <a:pt x="170" y="278"/>
                    <a:pt x="170" y="278"/>
                  </a:cubicBezTo>
                  <a:cubicBezTo>
                    <a:pt x="170" y="278"/>
                    <a:pt x="171" y="278"/>
                    <a:pt x="171" y="278"/>
                  </a:cubicBezTo>
                  <a:cubicBezTo>
                    <a:pt x="172" y="279"/>
                    <a:pt x="173" y="277"/>
                    <a:pt x="173" y="277"/>
                  </a:cubicBezTo>
                  <a:cubicBezTo>
                    <a:pt x="174" y="276"/>
                    <a:pt x="174" y="276"/>
                    <a:pt x="174" y="276"/>
                  </a:cubicBezTo>
                  <a:cubicBezTo>
                    <a:pt x="174" y="276"/>
                    <a:pt x="174" y="276"/>
                    <a:pt x="174" y="275"/>
                  </a:cubicBezTo>
                  <a:cubicBezTo>
                    <a:pt x="174" y="275"/>
                    <a:pt x="175" y="275"/>
                    <a:pt x="176" y="275"/>
                  </a:cubicBezTo>
                  <a:cubicBezTo>
                    <a:pt x="176" y="275"/>
                    <a:pt x="178" y="275"/>
                    <a:pt x="179" y="275"/>
                  </a:cubicBezTo>
                  <a:cubicBezTo>
                    <a:pt x="180" y="275"/>
                    <a:pt x="180" y="275"/>
                    <a:pt x="180" y="275"/>
                  </a:cubicBezTo>
                  <a:cubicBezTo>
                    <a:pt x="182" y="274"/>
                    <a:pt x="182" y="274"/>
                    <a:pt x="182" y="274"/>
                  </a:cubicBezTo>
                  <a:cubicBezTo>
                    <a:pt x="182" y="274"/>
                    <a:pt x="183" y="273"/>
                    <a:pt x="183" y="273"/>
                  </a:cubicBezTo>
                  <a:cubicBezTo>
                    <a:pt x="183" y="272"/>
                    <a:pt x="183" y="271"/>
                    <a:pt x="183" y="271"/>
                  </a:cubicBezTo>
                  <a:cubicBezTo>
                    <a:pt x="183" y="270"/>
                    <a:pt x="185" y="270"/>
                    <a:pt x="185" y="270"/>
                  </a:cubicBezTo>
                  <a:cubicBezTo>
                    <a:pt x="185" y="270"/>
                    <a:pt x="185" y="270"/>
                    <a:pt x="185" y="270"/>
                  </a:cubicBezTo>
                  <a:cubicBezTo>
                    <a:pt x="186" y="270"/>
                    <a:pt x="186" y="271"/>
                    <a:pt x="186" y="271"/>
                  </a:cubicBezTo>
                  <a:cubicBezTo>
                    <a:pt x="186" y="271"/>
                    <a:pt x="187" y="270"/>
                    <a:pt x="187" y="270"/>
                  </a:cubicBezTo>
                  <a:cubicBezTo>
                    <a:pt x="187" y="269"/>
                    <a:pt x="188" y="269"/>
                    <a:pt x="188" y="269"/>
                  </a:cubicBezTo>
                  <a:cubicBezTo>
                    <a:pt x="188" y="269"/>
                    <a:pt x="190" y="268"/>
                    <a:pt x="190" y="267"/>
                  </a:cubicBezTo>
                  <a:cubicBezTo>
                    <a:pt x="191" y="266"/>
                    <a:pt x="191" y="267"/>
                    <a:pt x="191" y="265"/>
                  </a:cubicBezTo>
                  <a:cubicBezTo>
                    <a:pt x="191" y="264"/>
                    <a:pt x="192" y="265"/>
                    <a:pt x="192" y="266"/>
                  </a:cubicBezTo>
                  <a:cubicBezTo>
                    <a:pt x="192" y="266"/>
                    <a:pt x="192" y="266"/>
                    <a:pt x="193" y="267"/>
                  </a:cubicBezTo>
                  <a:cubicBezTo>
                    <a:pt x="193" y="267"/>
                    <a:pt x="193" y="267"/>
                    <a:pt x="195" y="267"/>
                  </a:cubicBezTo>
                  <a:cubicBezTo>
                    <a:pt x="196" y="268"/>
                    <a:pt x="196" y="266"/>
                    <a:pt x="198" y="266"/>
                  </a:cubicBezTo>
                  <a:cubicBezTo>
                    <a:pt x="200" y="266"/>
                    <a:pt x="199" y="266"/>
                    <a:pt x="200" y="267"/>
                  </a:cubicBezTo>
                  <a:cubicBezTo>
                    <a:pt x="201" y="267"/>
                    <a:pt x="201" y="267"/>
                    <a:pt x="202" y="267"/>
                  </a:cubicBezTo>
                  <a:cubicBezTo>
                    <a:pt x="203" y="268"/>
                    <a:pt x="203" y="268"/>
                    <a:pt x="203" y="268"/>
                  </a:cubicBezTo>
                  <a:cubicBezTo>
                    <a:pt x="203" y="268"/>
                    <a:pt x="204" y="268"/>
                    <a:pt x="205" y="269"/>
                  </a:cubicBezTo>
                  <a:cubicBezTo>
                    <a:pt x="205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2" y="271"/>
                    <a:pt x="212" y="271"/>
                    <a:pt x="212" y="271"/>
                  </a:cubicBezTo>
                  <a:cubicBezTo>
                    <a:pt x="212" y="271"/>
                    <a:pt x="212" y="273"/>
                    <a:pt x="213" y="273"/>
                  </a:cubicBezTo>
                  <a:cubicBezTo>
                    <a:pt x="213" y="274"/>
                    <a:pt x="213" y="274"/>
                    <a:pt x="214" y="274"/>
                  </a:cubicBezTo>
                  <a:cubicBezTo>
                    <a:pt x="214" y="274"/>
                    <a:pt x="215" y="272"/>
                    <a:pt x="215" y="271"/>
                  </a:cubicBezTo>
                  <a:cubicBezTo>
                    <a:pt x="215" y="271"/>
                    <a:pt x="216" y="272"/>
                    <a:pt x="216" y="272"/>
                  </a:cubicBezTo>
                  <a:cubicBezTo>
                    <a:pt x="216" y="272"/>
                    <a:pt x="216" y="274"/>
                    <a:pt x="217" y="274"/>
                  </a:cubicBezTo>
                  <a:cubicBezTo>
                    <a:pt x="217" y="273"/>
                    <a:pt x="218" y="273"/>
                    <a:pt x="218" y="273"/>
                  </a:cubicBezTo>
                  <a:cubicBezTo>
                    <a:pt x="219" y="273"/>
                    <a:pt x="218" y="272"/>
                    <a:pt x="218" y="272"/>
                  </a:cubicBezTo>
                  <a:cubicBezTo>
                    <a:pt x="218" y="272"/>
                    <a:pt x="219" y="271"/>
                    <a:pt x="219" y="271"/>
                  </a:cubicBezTo>
                  <a:cubicBezTo>
                    <a:pt x="220" y="271"/>
                    <a:pt x="222" y="271"/>
                    <a:pt x="222" y="271"/>
                  </a:cubicBezTo>
                  <a:cubicBezTo>
                    <a:pt x="223" y="271"/>
                    <a:pt x="223" y="273"/>
                    <a:pt x="223" y="273"/>
                  </a:cubicBezTo>
                  <a:cubicBezTo>
                    <a:pt x="223" y="273"/>
                    <a:pt x="222" y="275"/>
                    <a:pt x="222" y="275"/>
                  </a:cubicBezTo>
                  <a:cubicBezTo>
                    <a:pt x="222" y="275"/>
                    <a:pt x="221" y="276"/>
                    <a:pt x="221" y="277"/>
                  </a:cubicBezTo>
                  <a:cubicBezTo>
                    <a:pt x="221" y="277"/>
                    <a:pt x="221" y="277"/>
                    <a:pt x="222" y="276"/>
                  </a:cubicBezTo>
                  <a:cubicBezTo>
                    <a:pt x="224" y="276"/>
                    <a:pt x="223" y="275"/>
                    <a:pt x="223" y="275"/>
                  </a:cubicBezTo>
                  <a:cubicBezTo>
                    <a:pt x="224" y="273"/>
                    <a:pt x="224" y="273"/>
                    <a:pt x="224" y="273"/>
                  </a:cubicBezTo>
                  <a:cubicBezTo>
                    <a:pt x="224" y="273"/>
                    <a:pt x="226" y="274"/>
                    <a:pt x="226" y="275"/>
                  </a:cubicBezTo>
                  <a:cubicBezTo>
                    <a:pt x="226" y="275"/>
                    <a:pt x="226" y="276"/>
                    <a:pt x="226" y="276"/>
                  </a:cubicBezTo>
                  <a:cubicBezTo>
                    <a:pt x="226" y="277"/>
                    <a:pt x="227" y="277"/>
                    <a:pt x="227" y="278"/>
                  </a:cubicBezTo>
                  <a:cubicBezTo>
                    <a:pt x="228" y="279"/>
                    <a:pt x="227" y="278"/>
                    <a:pt x="227" y="278"/>
                  </a:cubicBezTo>
                  <a:cubicBezTo>
                    <a:pt x="227" y="277"/>
                    <a:pt x="228" y="275"/>
                    <a:pt x="228" y="275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9" y="273"/>
                    <a:pt x="233" y="273"/>
                    <a:pt x="237" y="273"/>
                  </a:cubicBezTo>
                  <a:cubicBezTo>
                    <a:pt x="241" y="273"/>
                    <a:pt x="238" y="272"/>
                    <a:pt x="238" y="272"/>
                  </a:cubicBezTo>
                  <a:cubicBezTo>
                    <a:pt x="240" y="272"/>
                    <a:pt x="240" y="272"/>
                    <a:pt x="240" y="272"/>
                  </a:cubicBezTo>
                  <a:cubicBezTo>
                    <a:pt x="241" y="276"/>
                    <a:pt x="241" y="276"/>
                    <a:pt x="241" y="276"/>
                  </a:cubicBezTo>
                  <a:cubicBezTo>
                    <a:pt x="241" y="276"/>
                    <a:pt x="243" y="278"/>
                    <a:pt x="244" y="278"/>
                  </a:cubicBezTo>
                  <a:cubicBezTo>
                    <a:pt x="245" y="279"/>
                    <a:pt x="245" y="279"/>
                    <a:pt x="247" y="280"/>
                  </a:cubicBezTo>
                  <a:cubicBezTo>
                    <a:pt x="250" y="280"/>
                    <a:pt x="249" y="280"/>
                    <a:pt x="249" y="280"/>
                  </a:cubicBezTo>
                  <a:cubicBezTo>
                    <a:pt x="250" y="280"/>
                    <a:pt x="250" y="278"/>
                    <a:pt x="251" y="277"/>
                  </a:cubicBezTo>
                  <a:cubicBezTo>
                    <a:pt x="251" y="276"/>
                    <a:pt x="252" y="276"/>
                    <a:pt x="252" y="276"/>
                  </a:cubicBezTo>
                  <a:cubicBezTo>
                    <a:pt x="252" y="276"/>
                    <a:pt x="254" y="278"/>
                    <a:pt x="254" y="278"/>
                  </a:cubicBezTo>
                  <a:cubicBezTo>
                    <a:pt x="255" y="279"/>
                    <a:pt x="255" y="280"/>
                    <a:pt x="255" y="280"/>
                  </a:cubicBezTo>
                  <a:cubicBezTo>
                    <a:pt x="258" y="281"/>
                    <a:pt x="258" y="281"/>
                    <a:pt x="258" y="281"/>
                  </a:cubicBezTo>
                  <a:cubicBezTo>
                    <a:pt x="258" y="282"/>
                    <a:pt x="258" y="282"/>
                    <a:pt x="258" y="282"/>
                  </a:cubicBezTo>
                  <a:cubicBezTo>
                    <a:pt x="258" y="285"/>
                    <a:pt x="258" y="285"/>
                    <a:pt x="258" y="285"/>
                  </a:cubicBezTo>
                  <a:cubicBezTo>
                    <a:pt x="260" y="286"/>
                    <a:pt x="260" y="286"/>
                    <a:pt x="260" y="286"/>
                  </a:cubicBezTo>
                  <a:cubicBezTo>
                    <a:pt x="259" y="288"/>
                    <a:pt x="259" y="288"/>
                    <a:pt x="259" y="288"/>
                  </a:cubicBezTo>
                  <a:cubicBezTo>
                    <a:pt x="259" y="288"/>
                    <a:pt x="260" y="290"/>
                    <a:pt x="260" y="291"/>
                  </a:cubicBezTo>
                  <a:cubicBezTo>
                    <a:pt x="260" y="291"/>
                    <a:pt x="261" y="293"/>
                    <a:pt x="261" y="293"/>
                  </a:cubicBezTo>
                  <a:cubicBezTo>
                    <a:pt x="261" y="296"/>
                    <a:pt x="261" y="296"/>
                    <a:pt x="261" y="296"/>
                  </a:cubicBezTo>
                  <a:cubicBezTo>
                    <a:pt x="260" y="298"/>
                    <a:pt x="260" y="298"/>
                    <a:pt x="260" y="298"/>
                  </a:cubicBezTo>
                  <a:cubicBezTo>
                    <a:pt x="261" y="299"/>
                    <a:pt x="261" y="299"/>
                    <a:pt x="261" y="299"/>
                  </a:cubicBezTo>
                  <a:cubicBezTo>
                    <a:pt x="261" y="299"/>
                    <a:pt x="261" y="302"/>
                    <a:pt x="262" y="303"/>
                  </a:cubicBezTo>
                  <a:cubicBezTo>
                    <a:pt x="263" y="305"/>
                    <a:pt x="264" y="302"/>
                    <a:pt x="264" y="302"/>
                  </a:cubicBezTo>
                  <a:cubicBezTo>
                    <a:pt x="266" y="302"/>
                    <a:pt x="266" y="302"/>
                    <a:pt x="266" y="302"/>
                  </a:cubicBezTo>
                  <a:cubicBezTo>
                    <a:pt x="268" y="305"/>
                    <a:pt x="268" y="305"/>
                    <a:pt x="268" y="305"/>
                  </a:cubicBezTo>
                  <a:cubicBezTo>
                    <a:pt x="269" y="305"/>
                    <a:pt x="269" y="305"/>
                    <a:pt x="269" y="305"/>
                  </a:cubicBezTo>
                  <a:cubicBezTo>
                    <a:pt x="271" y="306"/>
                    <a:pt x="271" y="306"/>
                    <a:pt x="271" y="306"/>
                  </a:cubicBezTo>
                  <a:cubicBezTo>
                    <a:pt x="272" y="309"/>
                    <a:pt x="272" y="309"/>
                    <a:pt x="272" y="309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5" y="305"/>
                    <a:pt x="275" y="305"/>
                    <a:pt x="275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9" y="306"/>
                    <a:pt x="279" y="306"/>
                    <a:pt x="279" y="306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10"/>
                    <a:pt x="280" y="311"/>
                    <a:pt x="280" y="312"/>
                  </a:cubicBezTo>
                  <a:cubicBezTo>
                    <a:pt x="280" y="312"/>
                    <a:pt x="280" y="314"/>
                    <a:pt x="280" y="314"/>
                  </a:cubicBezTo>
                  <a:cubicBezTo>
                    <a:pt x="281" y="316"/>
                    <a:pt x="281" y="316"/>
                    <a:pt x="281" y="316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280" y="318"/>
                    <a:pt x="280" y="318"/>
                    <a:pt x="280" y="318"/>
                  </a:cubicBezTo>
                  <a:cubicBezTo>
                    <a:pt x="280" y="318"/>
                    <a:pt x="282" y="318"/>
                    <a:pt x="283" y="318"/>
                  </a:cubicBezTo>
                  <a:cubicBezTo>
                    <a:pt x="284" y="318"/>
                    <a:pt x="284" y="321"/>
                    <a:pt x="284" y="321"/>
                  </a:cubicBezTo>
                  <a:cubicBezTo>
                    <a:pt x="284" y="321"/>
                    <a:pt x="284" y="322"/>
                    <a:pt x="283" y="323"/>
                  </a:cubicBezTo>
                  <a:cubicBezTo>
                    <a:pt x="283" y="323"/>
                    <a:pt x="283" y="324"/>
                    <a:pt x="283" y="325"/>
                  </a:cubicBezTo>
                  <a:cubicBezTo>
                    <a:pt x="284" y="325"/>
                    <a:pt x="286" y="326"/>
                    <a:pt x="287" y="326"/>
                  </a:cubicBezTo>
                  <a:cubicBezTo>
                    <a:pt x="289" y="326"/>
                    <a:pt x="289" y="326"/>
                    <a:pt x="289" y="326"/>
                  </a:cubicBezTo>
                  <a:cubicBezTo>
                    <a:pt x="291" y="326"/>
                    <a:pt x="291" y="326"/>
                    <a:pt x="291" y="326"/>
                  </a:cubicBezTo>
                  <a:cubicBezTo>
                    <a:pt x="291" y="326"/>
                    <a:pt x="292" y="327"/>
                    <a:pt x="293" y="327"/>
                  </a:cubicBezTo>
                  <a:cubicBezTo>
                    <a:pt x="293" y="326"/>
                    <a:pt x="295" y="326"/>
                    <a:pt x="295" y="326"/>
                  </a:cubicBezTo>
                  <a:cubicBezTo>
                    <a:pt x="297" y="328"/>
                    <a:pt x="297" y="328"/>
                    <a:pt x="297" y="328"/>
                  </a:cubicBezTo>
                  <a:cubicBezTo>
                    <a:pt x="299" y="327"/>
                    <a:pt x="299" y="327"/>
                    <a:pt x="299" y="327"/>
                  </a:cubicBezTo>
                  <a:cubicBezTo>
                    <a:pt x="299" y="329"/>
                    <a:pt x="299" y="329"/>
                    <a:pt x="299" y="329"/>
                  </a:cubicBezTo>
                  <a:cubicBezTo>
                    <a:pt x="299" y="329"/>
                    <a:pt x="301" y="333"/>
                    <a:pt x="301" y="333"/>
                  </a:cubicBezTo>
                  <a:cubicBezTo>
                    <a:pt x="302" y="334"/>
                    <a:pt x="302" y="336"/>
                    <a:pt x="302" y="337"/>
                  </a:cubicBezTo>
                  <a:cubicBezTo>
                    <a:pt x="302" y="338"/>
                    <a:pt x="303" y="340"/>
                    <a:pt x="303" y="340"/>
                  </a:cubicBezTo>
                  <a:cubicBezTo>
                    <a:pt x="303" y="340"/>
                    <a:pt x="302" y="340"/>
                    <a:pt x="301" y="341"/>
                  </a:cubicBezTo>
                  <a:cubicBezTo>
                    <a:pt x="300" y="342"/>
                    <a:pt x="302" y="343"/>
                    <a:pt x="302" y="343"/>
                  </a:cubicBezTo>
                  <a:cubicBezTo>
                    <a:pt x="304" y="343"/>
                    <a:pt x="304" y="343"/>
                    <a:pt x="304" y="343"/>
                  </a:cubicBezTo>
                  <a:cubicBezTo>
                    <a:pt x="304" y="343"/>
                    <a:pt x="306" y="345"/>
                    <a:pt x="306" y="346"/>
                  </a:cubicBezTo>
                  <a:cubicBezTo>
                    <a:pt x="307" y="347"/>
                    <a:pt x="309" y="346"/>
                    <a:pt x="310" y="346"/>
                  </a:cubicBezTo>
                  <a:cubicBezTo>
                    <a:pt x="311" y="345"/>
                    <a:pt x="313" y="346"/>
                    <a:pt x="313" y="347"/>
                  </a:cubicBezTo>
                  <a:cubicBezTo>
                    <a:pt x="313" y="347"/>
                    <a:pt x="310" y="348"/>
                    <a:pt x="309" y="348"/>
                  </a:cubicBezTo>
                  <a:cubicBezTo>
                    <a:pt x="308" y="349"/>
                    <a:pt x="305" y="349"/>
                    <a:pt x="305" y="349"/>
                  </a:cubicBezTo>
                  <a:cubicBezTo>
                    <a:pt x="304" y="352"/>
                    <a:pt x="304" y="352"/>
                    <a:pt x="304" y="352"/>
                  </a:cubicBezTo>
                  <a:cubicBezTo>
                    <a:pt x="302" y="353"/>
                    <a:pt x="302" y="353"/>
                    <a:pt x="302" y="353"/>
                  </a:cubicBezTo>
                  <a:cubicBezTo>
                    <a:pt x="301" y="350"/>
                    <a:pt x="301" y="350"/>
                    <a:pt x="301" y="350"/>
                  </a:cubicBezTo>
                  <a:cubicBezTo>
                    <a:pt x="297" y="347"/>
                    <a:pt x="297" y="347"/>
                    <a:pt x="297" y="347"/>
                  </a:cubicBezTo>
                  <a:cubicBezTo>
                    <a:pt x="297" y="350"/>
                    <a:pt x="297" y="350"/>
                    <a:pt x="297" y="350"/>
                  </a:cubicBezTo>
                  <a:cubicBezTo>
                    <a:pt x="295" y="351"/>
                    <a:pt x="295" y="351"/>
                    <a:pt x="295" y="351"/>
                  </a:cubicBezTo>
                  <a:cubicBezTo>
                    <a:pt x="295" y="351"/>
                    <a:pt x="295" y="352"/>
                    <a:pt x="295" y="353"/>
                  </a:cubicBezTo>
                  <a:cubicBezTo>
                    <a:pt x="295" y="354"/>
                    <a:pt x="294" y="354"/>
                    <a:pt x="294" y="354"/>
                  </a:cubicBezTo>
                  <a:cubicBezTo>
                    <a:pt x="292" y="353"/>
                    <a:pt x="292" y="353"/>
                    <a:pt x="292" y="353"/>
                  </a:cubicBezTo>
                  <a:cubicBezTo>
                    <a:pt x="292" y="353"/>
                    <a:pt x="290" y="353"/>
                    <a:pt x="289" y="353"/>
                  </a:cubicBezTo>
                  <a:cubicBezTo>
                    <a:pt x="288" y="353"/>
                    <a:pt x="288" y="351"/>
                    <a:pt x="288" y="351"/>
                  </a:cubicBezTo>
                  <a:cubicBezTo>
                    <a:pt x="287" y="352"/>
                    <a:pt x="287" y="352"/>
                    <a:pt x="287" y="352"/>
                  </a:cubicBezTo>
                  <a:cubicBezTo>
                    <a:pt x="287" y="352"/>
                    <a:pt x="287" y="353"/>
                    <a:pt x="286" y="354"/>
                  </a:cubicBezTo>
                  <a:cubicBezTo>
                    <a:pt x="286" y="355"/>
                    <a:pt x="286" y="354"/>
                    <a:pt x="284" y="354"/>
                  </a:cubicBezTo>
                  <a:cubicBezTo>
                    <a:pt x="283" y="355"/>
                    <a:pt x="283" y="353"/>
                    <a:pt x="282" y="352"/>
                  </a:cubicBezTo>
                  <a:cubicBezTo>
                    <a:pt x="282" y="350"/>
                    <a:pt x="282" y="352"/>
                    <a:pt x="281" y="352"/>
                  </a:cubicBezTo>
                  <a:cubicBezTo>
                    <a:pt x="280" y="352"/>
                    <a:pt x="282" y="355"/>
                    <a:pt x="282" y="355"/>
                  </a:cubicBezTo>
                  <a:cubicBezTo>
                    <a:pt x="281" y="356"/>
                    <a:pt x="281" y="356"/>
                    <a:pt x="281" y="356"/>
                  </a:cubicBezTo>
                  <a:cubicBezTo>
                    <a:pt x="281" y="356"/>
                    <a:pt x="281" y="358"/>
                    <a:pt x="279" y="359"/>
                  </a:cubicBezTo>
                  <a:cubicBezTo>
                    <a:pt x="278" y="359"/>
                    <a:pt x="279" y="357"/>
                    <a:pt x="279" y="357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7" y="348"/>
                    <a:pt x="277" y="348"/>
                    <a:pt x="277" y="348"/>
                  </a:cubicBezTo>
                  <a:cubicBezTo>
                    <a:pt x="277" y="348"/>
                    <a:pt x="273" y="352"/>
                    <a:pt x="272" y="352"/>
                  </a:cubicBezTo>
                  <a:cubicBezTo>
                    <a:pt x="272" y="353"/>
                    <a:pt x="270" y="357"/>
                    <a:pt x="269" y="357"/>
                  </a:cubicBezTo>
                  <a:cubicBezTo>
                    <a:pt x="269" y="358"/>
                    <a:pt x="269" y="360"/>
                    <a:pt x="269" y="360"/>
                  </a:cubicBezTo>
                  <a:cubicBezTo>
                    <a:pt x="271" y="363"/>
                    <a:pt x="271" y="363"/>
                    <a:pt x="271" y="363"/>
                  </a:cubicBezTo>
                  <a:cubicBezTo>
                    <a:pt x="271" y="366"/>
                    <a:pt x="271" y="366"/>
                    <a:pt x="271" y="366"/>
                  </a:cubicBezTo>
                  <a:cubicBezTo>
                    <a:pt x="273" y="368"/>
                    <a:pt x="273" y="368"/>
                    <a:pt x="273" y="368"/>
                  </a:cubicBezTo>
                  <a:cubicBezTo>
                    <a:pt x="273" y="368"/>
                    <a:pt x="275" y="368"/>
                    <a:pt x="276" y="369"/>
                  </a:cubicBezTo>
                  <a:cubicBezTo>
                    <a:pt x="277" y="369"/>
                    <a:pt x="276" y="371"/>
                    <a:pt x="276" y="371"/>
                  </a:cubicBezTo>
                  <a:cubicBezTo>
                    <a:pt x="275" y="375"/>
                    <a:pt x="275" y="375"/>
                    <a:pt x="275" y="375"/>
                  </a:cubicBezTo>
                  <a:cubicBezTo>
                    <a:pt x="275" y="375"/>
                    <a:pt x="276" y="376"/>
                    <a:pt x="277" y="377"/>
                  </a:cubicBezTo>
                  <a:cubicBezTo>
                    <a:pt x="277" y="378"/>
                    <a:pt x="275" y="380"/>
                    <a:pt x="275" y="380"/>
                  </a:cubicBezTo>
                  <a:cubicBezTo>
                    <a:pt x="274" y="380"/>
                    <a:pt x="271" y="383"/>
                    <a:pt x="271" y="383"/>
                  </a:cubicBezTo>
                  <a:cubicBezTo>
                    <a:pt x="271" y="383"/>
                    <a:pt x="270" y="384"/>
                    <a:pt x="269" y="384"/>
                  </a:cubicBezTo>
                  <a:cubicBezTo>
                    <a:pt x="268" y="384"/>
                    <a:pt x="270" y="387"/>
                    <a:pt x="270" y="387"/>
                  </a:cubicBezTo>
                  <a:cubicBezTo>
                    <a:pt x="271" y="390"/>
                    <a:pt x="271" y="390"/>
                    <a:pt x="271" y="390"/>
                  </a:cubicBezTo>
                  <a:cubicBezTo>
                    <a:pt x="271" y="390"/>
                    <a:pt x="270" y="391"/>
                    <a:pt x="270" y="391"/>
                  </a:cubicBezTo>
                  <a:cubicBezTo>
                    <a:pt x="269" y="392"/>
                    <a:pt x="269" y="394"/>
                    <a:pt x="269" y="394"/>
                  </a:cubicBezTo>
                  <a:cubicBezTo>
                    <a:pt x="267" y="394"/>
                    <a:pt x="267" y="394"/>
                    <a:pt x="267" y="394"/>
                  </a:cubicBezTo>
                  <a:cubicBezTo>
                    <a:pt x="266" y="396"/>
                    <a:pt x="266" y="396"/>
                    <a:pt x="266" y="396"/>
                  </a:cubicBezTo>
                  <a:cubicBezTo>
                    <a:pt x="266" y="396"/>
                    <a:pt x="266" y="399"/>
                    <a:pt x="265" y="399"/>
                  </a:cubicBezTo>
                  <a:cubicBezTo>
                    <a:pt x="264" y="399"/>
                    <a:pt x="265" y="401"/>
                    <a:pt x="265" y="401"/>
                  </a:cubicBezTo>
                  <a:cubicBezTo>
                    <a:pt x="264" y="403"/>
                    <a:pt x="264" y="403"/>
                    <a:pt x="264" y="403"/>
                  </a:cubicBezTo>
                  <a:cubicBezTo>
                    <a:pt x="268" y="405"/>
                    <a:pt x="268" y="405"/>
                    <a:pt x="268" y="405"/>
                  </a:cubicBezTo>
                  <a:cubicBezTo>
                    <a:pt x="267" y="407"/>
                    <a:pt x="267" y="407"/>
                    <a:pt x="267" y="407"/>
                  </a:cubicBezTo>
                  <a:cubicBezTo>
                    <a:pt x="267" y="409"/>
                    <a:pt x="267" y="409"/>
                    <a:pt x="267" y="409"/>
                  </a:cubicBezTo>
                  <a:cubicBezTo>
                    <a:pt x="268" y="409"/>
                    <a:pt x="268" y="409"/>
                    <a:pt x="268" y="409"/>
                  </a:cubicBezTo>
                  <a:cubicBezTo>
                    <a:pt x="268" y="409"/>
                    <a:pt x="266" y="410"/>
                    <a:pt x="265" y="410"/>
                  </a:cubicBezTo>
                  <a:cubicBezTo>
                    <a:pt x="264" y="411"/>
                    <a:pt x="263" y="410"/>
                    <a:pt x="262" y="411"/>
                  </a:cubicBezTo>
                  <a:cubicBezTo>
                    <a:pt x="261" y="411"/>
                    <a:pt x="258" y="412"/>
                    <a:pt x="258" y="412"/>
                  </a:cubicBezTo>
                  <a:cubicBezTo>
                    <a:pt x="257" y="416"/>
                    <a:pt x="257" y="416"/>
                    <a:pt x="257" y="416"/>
                  </a:cubicBezTo>
                  <a:cubicBezTo>
                    <a:pt x="255" y="416"/>
                    <a:pt x="255" y="416"/>
                    <a:pt x="255" y="416"/>
                  </a:cubicBezTo>
                  <a:cubicBezTo>
                    <a:pt x="255" y="414"/>
                    <a:pt x="255" y="414"/>
                    <a:pt x="255" y="414"/>
                  </a:cubicBezTo>
                  <a:cubicBezTo>
                    <a:pt x="254" y="413"/>
                    <a:pt x="254" y="413"/>
                    <a:pt x="254" y="413"/>
                  </a:cubicBezTo>
                  <a:cubicBezTo>
                    <a:pt x="254" y="415"/>
                    <a:pt x="254" y="416"/>
                    <a:pt x="254" y="416"/>
                  </a:cubicBezTo>
                  <a:cubicBezTo>
                    <a:pt x="264" y="423"/>
                    <a:pt x="264" y="423"/>
                    <a:pt x="264" y="423"/>
                  </a:cubicBezTo>
                  <a:cubicBezTo>
                    <a:pt x="281" y="427"/>
                    <a:pt x="281" y="427"/>
                    <a:pt x="281" y="427"/>
                  </a:cubicBezTo>
                  <a:cubicBezTo>
                    <a:pt x="285" y="420"/>
                    <a:pt x="285" y="420"/>
                    <a:pt x="285" y="420"/>
                  </a:cubicBezTo>
                  <a:cubicBezTo>
                    <a:pt x="285" y="420"/>
                    <a:pt x="294" y="404"/>
                    <a:pt x="301" y="405"/>
                  </a:cubicBezTo>
                  <a:cubicBezTo>
                    <a:pt x="306" y="406"/>
                    <a:pt x="313" y="408"/>
                    <a:pt x="314" y="408"/>
                  </a:cubicBezTo>
                  <a:cubicBezTo>
                    <a:pt x="313" y="402"/>
                    <a:pt x="302" y="392"/>
                    <a:pt x="304" y="390"/>
                  </a:cubicBezTo>
                  <a:cubicBezTo>
                    <a:pt x="306" y="387"/>
                    <a:pt x="311" y="380"/>
                    <a:pt x="314" y="376"/>
                  </a:cubicBezTo>
                  <a:cubicBezTo>
                    <a:pt x="316" y="372"/>
                    <a:pt x="326" y="369"/>
                    <a:pt x="326" y="369"/>
                  </a:cubicBezTo>
                  <a:cubicBezTo>
                    <a:pt x="334" y="354"/>
                    <a:pt x="334" y="354"/>
                    <a:pt x="334" y="354"/>
                  </a:cubicBezTo>
                  <a:cubicBezTo>
                    <a:pt x="332" y="331"/>
                    <a:pt x="330" y="325"/>
                    <a:pt x="354" y="322"/>
                  </a:cubicBezTo>
                  <a:cubicBezTo>
                    <a:pt x="358" y="321"/>
                    <a:pt x="363" y="318"/>
                    <a:pt x="363" y="318"/>
                  </a:cubicBezTo>
                  <a:cubicBezTo>
                    <a:pt x="371" y="315"/>
                    <a:pt x="371" y="315"/>
                    <a:pt x="371" y="315"/>
                  </a:cubicBezTo>
                  <a:cubicBezTo>
                    <a:pt x="386" y="313"/>
                    <a:pt x="386" y="313"/>
                    <a:pt x="386" y="313"/>
                  </a:cubicBezTo>
                  <a:cubicBezTo>
                    <a:pt x="374" y="320"/>
                    <a:pt x="374" y="320"/>
                    <a:pt x="374" y="320"/>
                  </a:cubicBezTo>
                  <a:cubicBezTo>
                    <a:pt x="365" y="330"/>
                    <a:pt x="365" y="330"/>
                    <a:pt x="365" y="330"/>
                  </a:cubicBezTo>
                  <a:cubicBezTo>
                    <a:pt x="377" y="333"/>
                    <a:pt x="377" y="333"/>
                    <a:pt x="377" y="333"/>
                  </a:cubicBezTo>
                  <a:cubicBezTo>
                    <a:pt x="377" y="333"/>
                    <a:pt x="377" y="342"/>
                    <a:pt x="383" y="340"/>
                  </a:cubicBezTo>
                  <a:cubicBezTo>
                    <a:pt x="388" y="338"/>
                    <a:pt x="400" y="333"/>
                    <a:pt x="402" y="333"/>
                  </a:cubicBezTo>
                  <a:cubicBezTo>
                    <a:pt x="404" y="332"/>
                    <a:pt x="415" y="329"/>
                    <a:pt x="418" y="329"/>
                  </a:cubicBezTo>
                  <a:cubicBezTo>
                    <a:pt x="421" y="329"/>
                    <a:pt x="437" y="327"/>
                    <a:pt x="437" y="327"/>
                  </a:cubicBezTo>
                  <a:cubicBezTo>
                    <a:pt x="439" y="336"/>
                    <a:pt x="439" y="336"/>
                    <a:pt x="439" y="336"/>
                  </a:cubicBezTo>
                  <a:cubicBezTo>
                    <a:pt x="432" y="345"/>
                    <a:pt x="432" y="345"/>
                    <a:pt x="432" y="345"/>
                  </a:cubicBezTo>
                  <a:cubicBezTo>
                    <a:pt x="423" y="354"/>
                    <a:pt x="423" y="354"/>
                    <a:pt x="423" y="354"/>
                  </a:cubicBezTo>
                  <a:cubicBezTo>
                    <a:pt x="409" y="367"/>
                    <a:pt x="409" y="367"/>
                    <a:pt x="409" y="367"/>
                  </a:cubicBezTo>
                  <a:cubicBezTo>
                    <a:pt x="409" y="367"/>
                    <a:pt x="405" y="374"/>
                    <a:pt x="407" y="375"/>
                  </a:cubicBezTo>
                  <a:cubicBezTo>
                    <a:pt x="409" y="376"/>
                    <a:pt x="424" y="374"/>
                    <a:pt x="424" y="374"/>
                  </a:cubicBezTo>
                  <a:cubicBezTo>
                    <a:pt x="441" y="375"/>
                    <a:pt x="441" y="375"/>
                    <a:pt x="441" y="375"/>
                  </a:cubicBezTo>
                  <a:cubicBezTo>
                    <a:pt x="441" y="375"/>
                    <a:pt x="444" y="376"/>
                    <a:pt x="446" y="382"/>
                  </a:cubicBezTo>
                  <a:cubicBezTo>
                    <a:pt x="449" y="389"/>
                    <a:pt x="451" y="392"/>
                    <a:pt x="452" y="394"/>
                  </a:cubicBezTo>
                  <a:cubicBezTo>
                    <a:pt x="454" y="397"/>
                    <a:pt x="458" y="403"/>
                    <a:pt x="458" y="403"/>
                  </a:cubicBezTo>
                  <a:cubicBezTo>
                    <a:pt x="458" y="403"/>
                    <a:pt x="454" y="407"/>
                    <a:pt x="459" y="406"/>
                  </a:cubicBezTo>
                  <a:cubicBezTo>
                    <a:pt x="465" y="406"/>
                    <a:pt x="469" y="405"/>
                    <a:pt x="469" y="405"/>
                  </a:cubicBezTo>
                  <a:cubicBezTo>
                    <a:pt x="469" y="405"/>
                    <a:pt x="470" y="399"/>
                    <a:pt x="472" y="397"/>
                  </a:cubicBezTo>
                  <a:cubicBezTo>
                    <a:pt x="475" y="396"/>
                    <a:pt x="478" y="393"/>
                    <a:pt x="478" y="393"/>
                  </a:cubicBezTo>
                  <a:cubicBezTo>
                    <a:pt x="478" y="393"/>
                    <a:pt x="477" y="387"/>
                    <a:pt x="480" y="385"/>
                  </a:cubicBezTo>
                  <a:cubicBezTo>
                    <a:pt x="483" y="384"/>
                    <a:pt x="487" y="383"/>
                    <a:pt x="491" y="382"/>
                  </a:cubicBezTo>
                  <a:cubicBezTo>
                    <a:pt x="495" y="380"/>
                    <a:pt x="499" y="373"/>
                    <a:pt x="499" y="373"/>
                  </a:cubicBezTo>
                  <a:cubicBezTo>
                    <a:pt x="504" y="369"/>
                    <a:pt x="504" y="369"/>
                    <a:pt x="504" y="369"/>
                  </a:cubicBezTo>
                  <a:cubicBezTo>
                    <a:pt x="516" y="365"/>
                    <a:pt x="516" y="365"/>
                    <a:pt x="516" y="365"/>
                  </a:cubicBezTo>
                  <a:cubicBezTo>
                    <a:pt x="515" y="355"/>
                    <a:pt x="515" y="355"/>
                    <a:pt x="515" y="355"/>
                  </a:cubicBezTo>
                  <a:cubicBezTo>
                    <a:pt x="515" y="355"/>
                    <a:pt x="516" y="353"/>
                    <a:pt x="519" y="353"/>
                  </a:cubicBezTo>
                  <a:cubicBezTo>
                    <a:pt x="521" y="352"/>
                    <a:pt x="542" y="345"/>
                    <a:pt x="542" y="345"/>
                  </a:cubicBezTo>
                  <a:cubicBezTo>
                    <a:pt x="548" y="335"/>
                    <a:pt x="548" y="335"/>
                    <a:pt x="548" y="335"/>
                  </a:cubicBezTo>
                  <a:cubicBezTo>
                    <a:pt x="548" y="325"/>
                    <a:pt x="548" y="325"/>
                    <a:pt x="548" y="325"/>
                  </a:cubicBezTo>
                  <a:cubicBezTo>
                    <a:pt x="548" y="325"/>
                    <a:pt x="550" y="319"/>
                    <a:pt x="546" y="319"/>
                  </a:cubicBezTo>
                  <a:cubicBezTo>
                    <a:pt x="542" y="319"/>
                    <a:pt x="532" y="329"/>
                    <a:pt x="532" y="329"/>
                  </a:cubicBezTo>
                  <a:cubicBezTo>
                    <a:pt x="521" y="330"/>
                    <a:pt x="521" y="330"/>
                    <a:pt x="521" y="330"/>
                  </a:cubicBezTo>
                  <a:cubicBezTo>
                    <a:pt x="521" y="330"/>
                    <a:pt x="516" y="339"/>
                    <a:pt x="514" y="339"/>
                  </a:cubicBezTo>
                  <a:cubicBezTo>
                    <a:pt x="512" y="340"/>
                    <a:pt x="506" y="342"/>
                    <a:pt x="504" y="341"/>
                  </a:cubicBezTo>
                  <a:cubicBezTo>
                    <a:pt x="502" y="341"/>
                    <a:pt x="505" y="352"/>
                    <a:pt x="498" y="339"/>
                  </a:cubicBezTo>
                  <a:cubicBezTo>
                    <a:pt x="491" y="326"/>
                    <a:pt x="488" y="326"/>
                    <a:pt x="488" y="326"/>
                  </a:cubicBezTo>
                  <a:cubicBezTo>
                    <a:pt x="481" y="326"/>
                    <a:pt x="481" y="326"/>
                    <a:pt x="481" y="326"/>
                  </a:cubicBezTo>
                  <a:cubicBezTo>
                    <a:pt x="481" y="326"/>
                    <a:pt x="475" y="329"/>
                    <a:pt x="474" y="327"/>
                  </a:cubicBezTo>
                  <a:cubicBezTo>
                    <a:pt x="474" y="325"/>
                    <a:pt x="471" y="319"/>
                    <a:pt x="471" y="319"/>
                  </a:cubicBezTo>
                  <a:cubicBezTo>
                    <a:pt x="461" y="319"/>
                    <a:pt x="461" y="319"/>
                    <a:pt x="461" y="319"/>
                  </a:cubicBezTo>
                  <a:cubicBezTo>
                    <a:pt x="457" y="321"/>
                    <a:pt x="457" y="321"/>
                    <a:pt x="457" y="321"/>
                  </a:cubicBezTo>
                  <a:cubicBezTo>
                    <a:pt x="442" y="320"/>
                    <a:pt x="442" y="320"/>
                    <a:pt x="442" y="320"/>
                  </a:cubicBezTo>
                  <a:cubicBezTo>
                    <a:pt x="436" y="316"/>
                    <a:pt x="436" y="316"/>
                    <a:pt x="436" y="316"/>
                  </a:cubicBezTo>
                  <a:cubicBezTo>
                    <a:pt x="444" y="312"/>
                    <a:pt x="444" y="312"/>
                    <a:pt x="444" y="312"/>
                  </a:cubicBezTo>
                  <a:cubicBezTo>
                    <a:pt x="444" y="312"/>
                    <a:pt x="447" y="315"/>
                    <a:pt x="448" y="315"/>
                  </a:cubicBezTo>
                  <a:cubicBezTo>
                    <a:pt x="450" y="314"/>
                    <a:pt x="448" y="311"/>
                    <a:pt x="450" y="310"/>
                  </a:cubicBezTo>
                  <a:cubicBezTo>
                    <a:pt x="453" y="309"/>
                    <a:pt x="456" y="306"/>
                    <a:pt x="459" y="308"/>
                  </a:cubicBezTo>
                  <a:cubicBezTo>
                    <a:pt x="462" y="309"/>
                    <a:pt x="459" y="315"/>
                    <a:pt x="464" y="311"/>
                  </a:cubicBezTo>
                  <a:cubicBezTo>
                    <a:pt x="469" y="307"/>
                    <a:pt x="474" y="308"/>
                    <a:pt x="474" y="308"/>
                  </a:cubicBezTo>
                  <a:cubicBezTo>
                    <a:pt x="480" y="298"/>
                    <a:pt x="480" y="298"/>
                    <a:pt x="480" y="298"/>
                  </a:cubicBezTo>
                  <a:cubicBezTo>
                    <a:pt x="484" y="289"/>
                    <a:pt x="484" y="289"/>
                    <a:pt x="484" y="289"/>
                  </a:cubicBezTo>
                  <a:cubicBezTo>
                    <a:pt x="484" y="289"/>
                    <a:pt x="486" y="290"/>
                    <a:pt x="488" y="291"/>
                  </a:cubicBezTo>
                  <a:cubicBezTo>
                    <a:pt x="491" y="291"/>
                    <a:pt x="498" y="279"/>
                    <a:pt x="498" y="279"/>
                  </a:cubicBezTo>
                  <a:cubicBezTo>
                    <a:pt x="498" y="279"/>
                    <a:pt x="499" y="267"/>
                    <a:pt x="501" y="267"/>
                  </a:cubicBezTo>
                  <a:cubicBezTo>
                    <a:pt x="503" y="266"/>
                    <a:pt x="518" y="261"/>
                    <a:pt x="518" y="261"/>
                  </a:cubicBezTo>
                  <a:cubicBezTo>
                    <a:pt x="528" y="255"/>
                    <a:pt x="528" y="255"/>
                    <a:pt x="528" y="255"/>
                  </a:cubicBezTo>
                  <a:cubicBezTo>
                    <a:pt x="528" y="255"/>
                    <a:pt x="533" y="248"/>
                    <a:pt x="535" y="247"/>
                  </a:cubicBezTo>
                  <a:cubicBezTo>
                    <a:pt x="537" y="247"/>
                    <a:pt x="539" y="243"/>
                    <a:pt x="541" y="238"/>
                  </a:cubicBezTo>
                  <a:cubicBezTo>
                    <a:pt x="544" y="234"/>
                    <a:pt x="546" y="231"/>
                    <a:pt x="546" y="231"/>
                  </a:cubicBezTo>
                  <a:cubicBezTo>
                    <a:pt x="546" y="231"/>
                    <a:pt x="558" y="228"/>
                    <a:pt x="557" y="227"/>
                  </a:cubicBezTo>
                  <a:cubicBezTo>
                    <a:pt x="557" y="225"/>
                    <a:pt x="552" y="221"/>
                    <a:pt x="558" y="221"/>
                  </a:cubicBezTo>
                  <a:cubicBezTo>
                    <a:pt x="564" y="221"/>
                    <a:pt x="564" y="221"/>
                    <a:pt x="567" y="219"/>
                  </a:cubicBezTo>
                  <a:cubicBezTo>
                    <a:pt x="569" y="218"/>
                    <a:pt x="568" y="217"/>
                    <a:pt x="569" y="214"/>
                  </a:cubicBezTo>
                  <a:cubicBezTo>
                    <a:pt x="571" y="212"/>
                    <a:pt x="572" y="209"/>
                    <a:pt x="572" y="207"/>
                  </a:cubicBezTo>
                  <a:cubicBezTo>
                    <a:pt x="571" y="205"/>
                    <a:pt x="566" y="197"/>
                    <a:pt x="566" y="195"/>
                  </a:cubicBezTo>
                  <a:cubicBezTo>
                    <a:pt x="565" y="192"/>
                    <a:pt x="566" y="186"/>
                    <a:pt x="566" y="186"/>
                  </a:cubicBezTo>
                  <a:cubicBezTo>
                    <a:pt x="566" y="186"/>
                    <a:pt x="569" y="185"/>
                    <a:pt x="572" y="184"/>
                  </a:cubicBezTo>
                  <a:cubicBezTo>
                    <a:pt x="574" y="182"/>
                    <a:pt x="578" y="175"/>
                    <a:pt x="578" y="175"/>
                  </a:cubicBezTo>
                  <a:cubicBezTo>
                    <a:pt x="579" y="170"/>
                    <a:pt x="579" y="170"/>
                    <a:pt x="579" y="170"/>
                  </a:cubicBezTo>
                  <a:cubicBezTo>
                    <a:pt x="579" y="170"/>
                    <a:pt x="583" y="167"/>
                    <a:pt x="584" y="167"/>
                  </a:cubicBezTo>
                  <a:cubicBezTo>
                    <a:pt x="586" y="166"/>
                    <a:pt x="602" y="160"/>
                    <a:pt x="603" y="160"/>
                  </a:cubicBezTo>
                  <a:cubicBezTo>
                    <a:pt x="604" y="160"/>
                    <a:pt x="614" y="161"/>
                    <a:pt x="611" y="156"/>
                  </a:cubicBezTo>
                  <a:cubicBezTo>
                    <a:pt x="608" y="152"/>
                    <a:pt x="607" y="150"/>
                    <a:pt x="606" y="147"/>
                  </a:cubicBezTo>
                  <a:cubicBezTo>
                    <a:pt x="605" y="144"/>
                    <a:pt x="605" y="137"/>
                    <a:pt x="605" y="136"/>
                  </a:cubicBezTo>
                  <a:cubicBezTo>
                    <a:pt x="606" y="135"/>
                    <a:pt x="614" y="132"/>
                    <a:pt x="605" y="131"/>
                  </a:cubicBezTo>
                  <a:cubicBezTo>
                    <a:pt x="596" y="130"/>
                    <a:pt x="603" y="127"/>
                    <a:pt x="601" y="125"/>
                  </a:cubicBezTo>
                  <a:cubicBezTo>
                    <a:pt x="598" y="123"/>
                    <a:pt x="592" y="119"/>
                    <a:pt x="592" y="119"/>
                  </a:cubicBezTo>
                  <a:cubicBezTo>
                    <a:pt x="589" y="119"/>
                    <a:pt x="589" y="119"/>
                    <a:pt x="589" y="119"/>
                  </a:cubicBezTo>
                  <a:cubicBezTo>
                    <a:pt x="590" y="109"/>
                    <a:pt x="590" y="109"/>
                    <a:pt x="590" y="109"/>
                  </a:cubicBezTo>
                  <a:cubicBezTo>
                    <a:pt x="590" y="109"/>
                    <a:pt x="593" y="105"/>
                    <a:pt x="594" y="105"/>
                  </a:cubicBezTo>
                  <a:cubicBezTo>
                    <a:pt x="595" y="104"/>
                    <a:pt x="596" y="100"/>
                    <a:pt x="594" y="100"/>
                  </a:cubicBezTo>
                  <a:cubicBezTo>
                    <a:pt x="592" y="101"/>
                    <a:pt x="586" y="102"/>
                    <a:pt x="586" y="102"/>
                  </a:cubicBezTo>
                  <a:cubicBezTo>
                    <a:pt x="586" y="102"/>
                    <a:pt x="581" y="102"/>
                    <a:pt x="582" y="100"/>
                  </a:cubicBezTo>
                  <a:cubicBezTo>
                    <a:pt x="582" y="97"/>
                    <a:pt x="584" y="97"/>
                    <a:pt x="587" y="94"/>
                  </a:cubicBezTo>
                  <a:cubicBezTo>
                    <a:pt x="590" y="91"/>
                    <a:pt x="591" y="89"/>
                    <a:pt x="591" y="89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83"/>
                    <a:pt x="590" y="79"/>
                    <a:pt x="589" y="79"/>
                  </a:cubicBezTo>
                  <a:cubicBezTo>
                    <a:pt x="589" y="78"/>
                    <a:pt x="583" y="66"/>
                    <a:pt x="583" y="66"/>
                  </a:cubicBezTo>
                  <a:cubicBezTo>
                    <a:pt x="583" y="66"/>
                    <a:pt x="577" y="64"/>
                    <a:pt x="576" y="66"/>
                  </a:cubicBezTo>
                  <a:cubicBezTo>
                    <a:pt x="576" y="68"/>
                    <a:pt x="574" y="72"/>
                    <a:pt x="574" y="72"/>
                  </a:cubicBezTo>
                  <a:cubicBezTo>
                    <a:pt x="567" y="72"/>
                    <a:pt x="567" y="72"/>
                    <a:pt x="567" y="72"/>
                  </a:cubicBezTo>
                  <a:cubicBezTo>
                    <a:pt x="563" y="69"/>
                    <a:pt x="563" y="69"/>
                    <a:pt x="563" y="69"/>
                  </a:cubicBezTo>
                  <a:cubicBezTo>
                    <a:pt x="555" y="67"/>
                    <a:pt x="555" y="67"/>
                    <a:pt x="555" y="67"/>
                  </a:cubicBezTo>
                  <a:cubicBezTo>
                    <a:pt x="555" y="67"/>
                    <a:pt x="554" y="68"/>
                    <a:pt x="553" y="69"/>
                  </a:cubicBezTo>
                  <a:cubicBezTo>
                    <a:pt x="553" y="70"/>
                    <a:pt x="545" y="65"/>
                    <a:pt x="545" y="65"/>
                  </a:cubicBezTo>
                  <a:cubicBezTo>
                    <a:pt x="545" y="65"/>
                    <a:pt x="542" y="69"/>
                    <a:pt x="541" y="70"/>
                  </a:cubicBezTo>
                  <a:cubicBezTo>
                    <a:pt x="541" y="70"/>
                    <a:pt x="533" y="68"/>
                    <a:pt x="533" y="68"/>
                  </a:cubicBezTo>
                  <a:cubicBezTo>
                    <a:pt x="525" y="69"/>
                    <a:pt x="525" y="69"/>
                    <a:pt x="525" y="69"/>
                  </a:cubicBezTo>
                  <a:cubicBezTo>
                    <a:pt x="518" y="70"/>
                    <a:pt x="518" y="70"/>
                    <a:pt x="518" y="70"/>
                  </a:cubicBezTo>
                  <a:cubicBezTo>
                    <a:pt x="512" y="67"/>
                    <a:pt x="512" y="67"/>
                    <a:pt x="512" y="67"/>
                  </a:cubicBezTo>
                  <a:cubicBezTo>
                    <a:pt x="510" y="70"/>
                    <a:pt x="510" y="70"/>
                    <a:pt x="510" y="70"/>
                  </a:cubicBezTo>
                  <a:cubicBezTo>
                    <a:pt x="511" y="75"/>
                    <a:pt x="511" y="75"/>
                    <a:pt x="511" y="75"/>
                  </a:cubicBezTo>
                  <a:cubicBezTo>
                    <a:pt x="506" y="78"/>
                    <a:pt x="506" y="78"/>
                    <a:pt x="506" y="78"/>
                  </a:cubicBezTo>
                  <a:cubicBezTo>
                    <a:pt x="500" y="74"/>
                    <a:pt x="500" y="74"/>
                    <a:pt x="500" y="74"/>
                  </a:cubicBezTo>
                  <a:cubicBezTo>
                    <a:pt x="495" y="73"/>
                    <a:pt x="495" y="73"/>
                    <a:pt x="495" y="73"/>
                  </a:cubicBezTo>
                  <a:cubicBezTo>
                    <a:pt x="488" y="66"/>
                    <a:pt x="488" y="66"/>
                    <a:pt x="488" y="66"/>
                  </a:cubicBezTo>
                  <a:cubicBezTo>
                    <a:pt x="482" y="64"/>
                    <a:pt x="482" y="64"/>
                    <a:pt x="482" y="64"/>
                  </a:cubicBezTo>
                  <a:cubicBezTo>
                    <a:pt x="476" y="61"/>
                    <a:pt x="476" y="61"/>
                    <a:pt x="476" y="61"/>
                  </a:cubicBezTo>
                  <a:cubicBezTo>
                    <a:pt x="476" y="61"/>
                    <a:pt x="473" y="69"/>
                    <a:pt x="472" y="70"/>
                  </a:cubicBezTo>
                  <a:cubicBezTo>
                    <a:pt x="471" y="70"/>
                    <a:pt x="466" y="72"/>
                    <a:pt x="465" y="72"/>
                  </a:cubicBezTo>
                  <a:cubicBezTo>
                    <a:pt x="463" y="73"/>
                    <a:pt x="462" y="78"/>
                    <a:pt x="462" y="78"/>
                  </a:cubicBezTo>
                  <a:cubicBezTo>
                    <a:pt x="457" y="81"/>
                    <a:pt x="457" y="81"/>
                    <a:pt x="457" y="81"/>
                  </a:cubicBezTo>
                  <a:cubicBezTo>
                    <a:pt x="457" y="81"/>
                    <a:pt x="454" y="79"/>
                    <a:pt x="452" y="79"/>
                  </a:cubicBezTo>
                  <a:cubicBezTo>
                    <a:pt x="451" y="79"/>
                    <a:pt x="450" y="80"/>
                    <a:pt x="450" y="80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7" y="83"/>
                    <a:pt x="444" y="81"/>
                  </a:cubicBezTo>
                  <a:cubicBezTo>
                    <a:pt x="442" y="80"/>
                    <a:pt x="439" y="78"/>
                    <a:pt x="439" y="78"/>
                  </a:cubicBezTo>
                  <a:cubicBezTo>
                    <a:pt x="436" y="77"/>
                    <a:pt x="436" y="77"/>
                    <a:pt x="436" y="77"/>
                  </a:cubicBezTo>
                  <a:cubicBezTo>
                    <a:pt x="436" y="77"/>
                    <a:pt x="427" y="81"/>
                    <a:pt x="426" y="82"/>
                  </a:cubicBezTo>
                  <a:cubicBezTo>
                    <a:pt x="426" y="83"/>
                    <a:pt x="424" y="86"/>
                    <a:pt x="424" y="86"/>
                  </a:cubicBezTo>
                  <a:cubicBezTo>
                    <a:pt x="419" y="82"/>
                    <a:pt x="419" y="82"/>
                    <a:pt x="419" y="82"/>
                  </a:cubicBezTo>
                  <a:cubicBezTo>
                    <a:pt x="413" y="78"/>
                    <a:pt x="413" y="78"/>
                    <a:pt x="413" y="78"/>
                  </a:cubicBezTo>
                  <a:cubicBezTo>
                    <a:pt x="412" y="71"/>
                    <a:pt x="412" y="71"/>
                    <a:pt x="412" y="71"/>
                  </a:cubicBezTo>
                  <a:cubicBezTo>
                    <a:pt x="401" y="61"/>
                    <a:pt x="401" y="61"/>
                    <a:pt x="401" y="61"/>
                  </a:cubicBezTo>
                  <a:cubicBezTo>
                    <a:pt x="399" y="51"/>
                    <a:pt x="399" y="51"/>
                    <a:pt x="399" y="51"/>
                  </a:cubicBezTo>
                  <a:cubicBezTo>
                    <a:pt x="391" y="45"/>
                    <a:pt x="391" y="45"/>
                    <a:pt x="391" y="45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70" y="52"/>
                    <a:pt x="370" y="52"/>
                    <a:pt x="370" y="52"/>
                  </a:cubicBezTo>
                  <a:cubicBezTo>
                    <a:pt x="370" y="52"/>
                    <a:pt x="365" y="57"/>
                    <a:pt x="365" y="55"/>
                  </a:cubicBezTo>
                  <a:cubicBezTo>
                    <a:pt x="364" y="53"/>
                    <a:pt x="366" y="49"/>
                    <a:pt x="366" y="47"/>
                  </a:cubicBezTo>
                  <a:cubicBezTo>
                    <a:pt x="365" y="46"/>
                    <a:pt x="360" y="49"/>
                    <a:pt x="361" y="45"/>
                  </a:cubicBezTo>
                  <a:cubicBezTo>
                    <a:pt x="362" y="43"/>
                    <a:pt x="361" y="40"/>
                    <a:pt x="360" y="39"/>
                  </a:cubicBezTo>
                  <a:cubicBezTo>
                    <a:pt x="358" y="37"/>
                    <a:pt x="352" y="37"/>
                    <a:pt x="354" y="33"/>
                  </a:cubicBezTo>
                  <a:cubicBezTo>
                    <a:pt x="356" y="30"/>
                    <a:pt x="361" y="28"/>
                    <a:pt x="361" y="28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57" y="22"/>
                    <a:pt x="357" y="22"/>
                    <a:pt x="357" y="22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6" y="17"/>
                    <a:pt x="345" y="11"/>
                    <a:pt x="343" y="11"/>
                  </a:cubicBezTo>
                  <a:cubicBezTo>
                    <a:pt x="342" y="10"/>
                    <a:pt x="339" y="7"/>
                    <a:pt x="339" y="7"/>
                  </a:cubicBezTo>
                  <a:cubicBezTo>
                    <a:pt x="339" y="7"/>
                    <a:pt x="336" y="3"/>
                    <a:pt x="332" y="2"/>
                  </a:cubicBezTo>
                  <a:cubicBezTo>
                    <a:pt x="328" y="0"/>
                    <a:pt x="325" y="9"/>
                    <a:pt x="325" y="9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307" y="17"/>
                    <a:pt x="307" y="17"/>
                    <a:pt x="307" y="17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288" y="21"/>
                    <a:pt x="288" y="21"/>
                    <a:pt x="288" y="21"/>
                  </a:cubicBezTo>
                  <a:cubicBezTo>
                    <a:pt x="286" y="27"/>
                    <a:pt x="286" y="27"/>
                    <a:pt x="286" y="27"/>
                  </a:cubicBezTo>
                  <a:cubicBezTo>
                    <a:pt x="287" y="33"/>
                    <a:pt x="287" y="33"/>
                    <a:pt x="287" y="33"/>
                  </a:cubicBezTo>
                  <a:cubicBezTo>
                    <a:pt x="282" y="37"/>
                    <a:pt x="282" y="37"/>
                    <a:pt x="282" y="37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62" y="38"/>
                    <a:pt x="262" y="38"/>
                    <a:pt x="262" y="38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46" y="44"/>
                    <a:pt x="246" y="44"/>
                    <a:pt x="246" y="44"/>
                  </a:cubicBezTo>
                  <a:cubicBezTo>
                    <a:pt x="244" y="56"/>
                    <a:pt x="244" y="56"/>
                    <a:pt x="244" y="56"/>
                  </a:cubicBezTo>
                  <a:cubicBezTo>
                    <a:pt x="241" y="64"/>
                    <a:pt x="241" y="64"/>
                    <a:pt x="241" y="64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40" y="78"/>
                    <a:pt x="240" y="78"/>
                    <a:pt x="240" y="78"/>
                  </a:cubicBezTo>
                  <a:cubicBezTo>
                    <a:pt x="243" y="85"/>
                    <a:pt x="243" y="85"/>
                    <a:pt x="243" y="85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3" y="94"/>
                    <a:pt x="243" y="94"/>
                    <a:pt x="243" y="94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2" y="90"/>
                    <a:pt x="222" y="90"/>
                    <a:pt x="222" y="90"/>
                  </a:cubicBezTo>
                  <a:cubicBezTo>
                    <a:pt x="215" y="92"/>
                    <a:pt x="215" y="92"/>
                    <a:pt x="215" y="92"/>
                  </a:cubicBezTo>
                  <a:cubicBezTo>
                    <a:pt x="213" y="92"/>
                    <a:pt x="213" y="92"/>
                    <a:pt x="213" y="92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05" y="99"/>
                    <a:pt x="205" y="99"/>
                    <a:pt x="205" y="99"/>
                  </a:cubicBezTo>
                  <a:cubicBezTo>
                    <a:pt x="205" y="99"/>
                    <a:pt x="203" y="97"/>
                    <a:pt x="202" y="96"/>
                  </a:cubicBezTo>
                  <a:cubicBezTo>
                    <a:pt x="201" y="95"/>
                    <a:pt x="198" y="93"/>
                    <a:pt x="198" y="93"/>
                  </a:cubicBezTo>
                  <a:cubicBezTo>
                    <a:pt x="198" y="93"/>
                    <a:pt x="197" y="91"/>
                    <a:pt x="196" y="90"/>
                  </a:cubicBezTo>
                  <a:cubicBezTo>
                    <a:pt x="195" y="90"/>
                    <a:pt x="189" y="94"/>
                    <a:pt x="189" y="94"/>
                  </a:cubicBezTo>
                  <a:cubicBezTo>
                    <a:pt x="189" y="94"/>
                    <a:pt x="184" y="97"/>
                    <a:pt x="184" y="98"/>
                  </a:cubicBezTo>
                  <a:cubicBezTo>
                    <a:pt x="185" y="98"/>
                    <a:pt x="184" y="103"/>
                    <a:pt x="184" y="103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2" y="101"/>
                    <a:pt x="172" y="101"/>
                    <a:pt x="172" y="101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56" y="102"/>
                    <a:pt x="156" y="102"/>
                    <a:pt x="156" y="102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4" y="104"/>
                    <a:pt x="143" y="104"/>
                  </a:cubicBezTo>
                  <a:cubicBezTo>
                    <a:pt x="142" y="104"/>
                    <a:pt x="139" y="108"/>
                    <a:pt x="139" y="108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0" y="101"/>
                    <a:pt x="130" y="101"/>
                    <a:pt x="130" y="101"/>
                  </a:cubicBezTo>
                  <a:cubicBezTo>
                    <a:pt x="130" y="101"/>
                    <a:pt x="119" y="102"/>
                    <a:pt x="118" y="102"/>
                  </a:cubicBezTo>
                  <a:cubicBezTo>
                    <a:pt x="117" y="102"/>
                    <a:pt x="110" y="101"/>
                    <a:pt x="110" y="101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60" y="109"/>
                    <a:pt x="60" y="109"/>
                    <a:pt x="60" y="109"/>
                  </a:cubicBezTo>
                  <a:cubicBezTo>
                    <a:pt x="53" y="110"/>
                    <a:pt x="53" y="110"/>
                    <a:pt x="53" y="110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43" y="112"/>
                    <a:pt x="43" y="112"/>
                    <a:pt x="43" y="112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8" y="117"/>
                    <a:pt x="38" y="117"/>
                    <a:pt x="38" y="117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36" y="124"/>
                    <a:pt x="34" y="126"/>
                    <a:pt x="33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3" y="128"/>
                    <a:pt x="30" y="127"/>
                    <a:pt x="30" y="129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27" y="131"/>
                    <a:pt x="22" y="129"/>
                    <a:pt x="22" y="129"/>
                  </a:cubicBezTo>
                  <a:cubicBezTo>
                    <a:pt x="17" y="132"/>
                    <a:pt x="17" y="132"/>
                    <a:pt x="17" y="132"/>
                  </a:cubicBezTo>
                  <a:cubicBezTo>
                    <a:pt x="17" y="133"/>
                    <a:pt x="17" y="134"/>
                    <a:pt x="18" y="134"/>
                  </a:cubicBezTo>
                  <a:cubicBezTo>
                    <a:pt x="19" y="135"/>
                    <a:pt x="19" y="135"/>
                    <a:pt x="19" y="136"/>
                  </a:cubicBezTo>
                  <a:cubicBezTo>
                    <a:pt x="20" y="136"/>
                    <a:pt x="20" y="137"/>
                    <a:pt x="20" y="137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2" y="146"/>
                    <a:pt x="22" y="146"/>
                    <a:pt x="22" y="146"/>
                  </a:cubicBezTo>
                  <a:cubicBezTo>
                    <a:pt x="22" y="146"/>
                    <a:pt x="22" y="149"/>
                    <a:pt x="24" y="149"/>
                  </a:cubicBezTo>
                  <a:cubicBezTo>
                    <a:pt x="26" y="149"/>
                    <a:pt x="27" y="150"/>
                    <a:pt x="27" y="152"/>
                  </a:cubicBezTo>
                  <a:cubicBezTo>
                    <a:pt x="27" y="154"/>
                    <a:pt x="32" y="156"/>
                    <a:pt x="32" y="156"/>
                  </a:cubicBezTo>
                  <a:cubicBezTo>
                    <a:pt x="32" y="156"/>
                    <a:pt x="32" y="160"/>
                    <a:pt x="33" y="161"/>
                  </a:cubicBezTo>
                  <a:cubicBezTo>
                    <a:pt x="35" y="162"/>
                    <a:pt x="37" y="163"/>
                    <a:pt x="40" y="163"/>
                  </a:cubicBezTo>
                  <a:cubicBezTo>
                    <a:pt x="43" y="164"/>
                    <a:pt x="42" y="168"/>
                    <a:pt x="44" y="169"/>
                  </a:cubicBezTo>
                  <a:cubicBezTo>
                    <a:pt x="46" y="170"/>
                    <a:pt x="48" y="172"/>
                    <a:pt x="46" y="172"/>
                  </a:cubicBezTo>
                  <a:cubicBezTo>
                    <a:pt x="45" y="173"/>
                    <a:pt x="42" y="173"/>
                    <a:pt x="42" y="173"/>
                  </a:cubicBezTo>
                  <a:cubicBezTo>
                    <a:pt x="42" y="173"/>
                    <a:pt x="41" y="174"/>
                    <a:pt x="41" y="176"/>
                  </a:cubicBezTo>
                  <a:cubicBezTo>
                    <a:pt x="42" y="177"/>
                    <a:pt x="42" y="177"/>
                    <a:pt x="42" y="177"/>
                  </a:cubicBezTo>
                  <a:cubicBezTo>
                    <a:pt x="46" y="182"/>
                    <a:pt x="46" y="182"/>
                    <a:pt x="46" y="182"/>
                  </a:cubicBezTo>
                  <a:cubicBezTo>
                    <a:pt x="46" y="188"/>
                    <a:pt x="46" y="188"/>
                    <a:pt x="46" y="188"/>
                  </a:cubicBezTo>
                  <a:cubicBezTo>
                    <a:pt x="46" y="188"/>
                    <a:pt x="46" y="190"/>
                    <a:pt x="46" y="192"/>
                  </a:cubicBezTo>
                  <a:cubicBezTo>
                    <a:pt x="46" y="193"/>
                    <a:pt x="45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2" y="195"/>
                    <a:pt x="42" y="195"/>
                    <a:pt x="42" y="195"/>
                  </a:cubicBezTo>
                  <a:cubicBezTo>
                    <a:pt x="41" y="196"/>
                    <a:pt x="41" y="198"/>
                    <a:pt x="40" y="198"/>
                  </a:cubicBezTo>
                  <a:cubicBezTo>
                    <a:pt x="39" y="199"/>
                    <a:pt x="37" y="196"/>
                    <a:pt x="36" y="199"/>
                  </a:cubicBezTo>
                  <a:cubicBezTo>
                    <a:pt x="35" y="203"/>
                    <a:pt x="33" y="206"/>
                    <a:pt x="33" y="207"/>
                  </a:cubicBezTo>
                  <a:cubicBezTo>
                    <a:pt x="32" y="208"/>
                    <a:pt x="29" y="209"/>
                    <a:pt x="29" y="211"/>
                  </a:cubicBezTo>
                  <a:cubicBezTo>
                    <a:pt x="28" y="213"/>
                    <a:pt x="28" y="211"/>
                    <a:pt x="26" y="216"/>
                  </a:cubicBezTo>
                  <a:cubicBezTo>
                    <a:pt x="24" y="221"/>
                    <a:pt x="23" y="223"/>
                    <a:pt x="23" y="223"/>
                  </a:cubicBezTo>
                  <a:cubicBezTo>
                    <a:pt x="14" y="235"/>
                    <a:pt x="14" y="235"/>
                    <a:pt x="14" y="235"/>
                  </a:cubicBezTo>
                  <a:cubicBezTo>
                    <a:pt x="14" y="235"/>
                    <a:pt x="9" y="243"/>
                    <a:pt x="9" y="244"/>
                  </a:cubicBezTo>
                  <a:cubicBezTo>
                    <a:pt x="9" y="245"/>
                    <a:pt x="9" y="249"/>
                    <a:pt x="9" y="249"/>
                  </a:cubicBezTo>
                  <a:cubicBezTo>
                    <a:pt x="13" y="253"/>
                    <a:pt x="13" y="253"/>
                    <a:pt x="13" y="253"/>
                  </a:cubicBezTo>
                  <a:cubicBezTo>
                    <a:pt x="13" y="257"/>
                    <a:pt x="13" y="257"/>
                    <a:pt x="13" y="257"/>
                  </a:cubicBezTo>
                  <a:cubicBezTo>
                    <a:pt x="13" y="257"/>
                    <a:pt x="13" y="260"/>
                    <a:pt x="14" y="261"/>
                  </a:cubicBezTo>
                  <a:cubicBezTo>
                    <a:pt x="15" y="261"/>
                    <a:pt x="15" y="261"/>
                    <a:pt x="15" y="261"/>
                  </a:cubicBezTo>
                  <a:cubicBezTo>
                    <a:pt x="14" y="264"/>
                    <a:pt x="14" y="264"/>
                    <a:pt x="14" y="264"/>
                  </a:cubicBezTo>
                  <a:cubicBezTo>
                    <a:pt x="14" y="264"/>
                    <a:pt x="15" y="267"/>
                    <a:pt x="16" y="267"/>
                  </a:cubicBezTo>
                  <a:cubicBezTo>
                    <a:pt x="16" y="267"/>
                    <a:pt x="18" y="268"/>
                    <a:pt x="18" y="268"/>
                  </a:cubicBezTo>
                  <a:cubicBezTo>
                    <a:pt x="18" y="268"/>
                    <a:pt x="20" y="270"/>
                    <a:pt x="20" y="270"/>
                  </a:cubicBezTo>
                  <a:cubicBezTo>
                    <a:pt x="21" y="271"/>
                    <a:pt x="20" y="273"/>
                    <a:pt x="20" y="273"/>
                  </a:cubicBezTo>
                  <a:cubicBezTo>
                    <a:pt x="20" y="273"/>
                    <a:pt x="20" y="274"/>
                    <a:pt x="19" y="274"/>
                  </a:cubicBezTo>
                  <a:cubicBezTo>
                    <a:pt x="18" y="274"/>
                    <a:pt x="18" y="274"/>
                    <a:pt x="16" y="274"/>
                  </a:cubicBezTo>
                  <a:cubicBezTo>
                    <a:pt x="16" y="273"/>
                    <a:pt x="16" y="273"/>
                    <a:pt x="15" y="273"/>
                  </a:cubicBezTo>
                  <a:cubicBezTo>
                    <a:pt x="13" y="273"/>
                    <a:pt x="13" y="273"/>
                    <a:pt x="13" y="273"/>
                  </a:cubicBezTo>
                  <a:cubicBezTo>
                    <a:pt x="12" y="273"/>
                    <a:pt x="12" y="273"/>
                    <a:pt x="11" y="273"/>
                  </a:cubicBezTo>
                  <a:cubicBezTo>
                    <a:pt x="10" y="273"/>
                    <a:pt x="10" y="273"/>
                    <a:pt x="10" y="273"/>
                  </a:cubicBezTo>
                  <a:cubicBezTo>
                    <a:pt x="9" y="273"/>
                    <a:pt x="9" y="273"/>
                    <a:pt x="8" y="274"/>
                  </a:cubicBezTo>
                  <a:cubicBezTo>
                    <a:pt x="8" y="275"/>
                    <a:pt x="8" y="275"/>
                    <a:pt x="8" y="275"/>
                  </a:cubicBezTo>
                  <a:cubicBezTo>
                    <a:pt x="8" y="275"/>
                    <a:pt x="7" y="276"/>
                    <a:pt x="7" y="277"/>
                  </a:cubicBezTo>
                  <a:cubicBezTo>
                    <a:pt x="6" y="277"/>
                    <a:pt x="6" y="279"/>
                    <a:pt x="6" y="279"/>
                  </a:cubicBezTo>
                  <a:cubicBezTo>
                    <a:pt x="6" y="279"/>
                    <a:pt x="6" y="280"/>
                    <a:pt x="6" y="280"/>
                  </a:cubicBezTo>
                  <a:cubicBezTo>
                    <a:pt x="6" y="280"/>
                    <a:pt x="6" y="282"/>
                    <a:pt x="6" y="282"/>
                  </a:cubicBezTo>
                  <a:cubicBezTo>
                    <a:pt x="5" y="284"/>
                    <a:pt x="5" y="284"/>
                    <a:pt x="5" y="284"/>
                  </a:cubicBezTo>
                  <a:cubicBezTo>
                    <a:pt x="5" y="284"/>
                    <a:pt x="4" y="285"/>
                    <a:pt x="5" y="286"/>
                  </a:cubicBezTo>
                  <a:cubicBezTo>
                    <a:pt x="5" y="286"/>
                    <a:pt x="5" y="287"/>
                    <a:pt x="5" y="287"/>
                  </a:cubicBezTo>
                  <a:cubicBezTo>
                    <a:pt x="6" y="288"/>
                    <a:pt x="6" y="288"/>
                    <a:pt x="6" y="288"/>
                  </a:cubicBezTo>
                  <a:cubicBezTo>
                    <a:pt x="4" y="290"/>
                    <a:pt x="4" y="290"/>
                    <a:pt x="4" y="290"/>
                  </a:cubicBezTo>
                  <a:cubicBezTo>
                    <a:pt x="4" y="292"/>
                    <a:pt x="4" y="292"/>
                    <a:pt x="4" y="292"/>
                  </a:cubicBezTo>
                  <a:cubicBezTo>
                    <a:pt x="4" y="292"/>
                    <a:pt x="5" y="293"/>
                    <a:pt x="4" y="294"/>
                  </a:cubicBezTo>
                  <a:cubicBezTo>
                    <a:pt x="4" y="294"/>
                    <a:pt x="3" y="295"/>
                    <a:pt x="3" y="295"/>
                  </a:cubicBezTo>
                  <a:cubicBezTo>
                    <a:pt x="3" y="295"/>
                    <a:pt x="1" y="297"/>
                    <a:pt x="1" y="297"/>
                  </a:cubicBezTo>
                  <a:cubicBezTo>
                    <a:pt x="1" y="297"/>
                    <a:pt x="1" y="298"/>
                    <a:pt x="1" y="298"/>
                  </a:cubicBezTo>
                  <a:cubicBezTo>
                    <a:pt x="1" y="298"/>
                    <a:pt x="0" y="300"/>
                    <a:pt x="0" y="300"/>
                  </a:cubicBezTo>
                  <a:cubicBezTo>
                    <a:pt x="0" y="300"/>
                    <a:pt x="0" y="303"/>
                    <a:pt x="0" y="303"/>
                  </a:cubicBezTo>
                  <a:cubicBezTo>
                    <a:pt x="0" y="303"/>
                    <a:pt x="1" y="304"/>
                    <a:pt x="1" y="304"/>
                  </a:cubicBezTo>
                  <a:cubicBezTo>
                    <a:pt x="1" y="304"/>
                    <a:pt x="1" y="305"/>
                    <a:pt x="1" y="306"/>
                  </a:cubicBezTo>
                  <a:cubicBezTo>
                    <a:pt x="0" y="306"/>
                    <a:pt x="1" y="307"/>
                    <a:pt x="1" y="308"/>
                  </a:cubicBezTo>
                  <a:cubicBezTo>
                    <a:pt x="1" y="308"/>
                    <a:pt x="1" y="309"/>
                    <a:pt x="1" y="309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2" y="314"/>
                    <a:pt x="2" y="314"/>
                    <a:pt x="2" y="314"/>
                  </a:cubicBezTo>
                  <a:cubicBezTo>
                    <a:pt x="3" y="313"/>
                    <a:pt x="3" y="313"/>
                    <a:pt x="3" y="313"/>
                  </a:cubicBezTo>
                  <a:cubicBezTo>
                    <a:pt x="8" y="311"/>
                    <a:pt x="8" y="311"/>
                    <a:pt x="8" y="311"/>
                  </a:cubicBezTo>
                  <a:cubicBezTo>
                    <a:pt x="11" y="314"/>
                    <a:pt x="11" y="314"/>
                    <a:pt x="11" y="314"/>
                  </a:cubicBezTo>
                  <a:cubicBezTo>
                    <a:pt x="14" y="317"/>
                    <a:pt x="14" y="317"/>
                    <a:pt x="14" y="317"/>
                  </a:cubicBezTo>
                  <a:cubicBezTo>
                    <a:pt x="19" y="317"/>
                    <a:pt x="19" y="317"/>
                    <a:pt x="19" y="317"/>
                  </a:cubicBezTo>
                  <a:cubicBezTo>
                    <a:pt x="22" y="321"/>
                    <a:pt x="22" y="321"/>
                    <a:pt x="22" y="321"/>
                  </a:cubicBezTo>
                  <a:cubicBezTo>
                    <a:pt x="25" y="324"/>
                    <a:pt x="25" y="324"/>
                    <a:pt x="25" y="324"/>
                  </a:cubicBezTo>
                  <a:cubicBezTo>
                    <a:pt x="30" y="323"/>
                    <a:pt x="30" y="323"/>
                    <a:pt x="30" y="323"/>
                  </a:cubicBezTo>
                  <a:cubicBezTo>
                    <a:pt x="35" y="326"/>
                    <a:pt x="35" y="326"/>
                    <a:pt x="35" y="326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8" y="324"/>
                    <a:pt x="39" y="323"/>
                  </a:cubicBezTo>
                  <a:cubicBezTo>
                    <a:pt x="40" y="322"/>
                    <a:pt x="44" y="321"/>
                    <a:pt x="44" y="321"/>
                  </a:cubicBezTo>
                  <a:cubicBezTo>
                    <a:pt x="44" y="321"/>
                    <a:pt x="46" y="323"/>
                    <a:pt x="48" y="324"/>
                  </a:cubicBezTo>
                  <a:cubicBezTo>
                    <a:pt x="51" y="324"/>
                    <a:pt x="51" y="324"/>
                    <a:pt x="51" y="324"/>
                  </a:cubicBezTo>
                  <a:cubicBezTo>
                    <a:pt x="53" y="324"/>
                    <a:pt x="61" y="323"/>
                    <a:pt x="61" y="323"/>
                  </a:cubicBezTo>
                  <a:cubicBezTo>
                    <a:pt x="72" y="324"/>
                    <a:pt x="72" y="324"/>
                    <a:pt x="72" y="324"/>
                  </a:cubicBezTo>
                  <a:cubicBezTo>
                    <a:pt x="78" y="321"/>
                    <a:pt x="78" y="321"/>
                    <a:pt x="78" y="321"/>
                  </a:cubicBezTo>
                  <a:cubicBezTo>
                    <a:pt x="90" y="322"/>
                    <a:pt x="90" y="322"/>
                    <a:pt x="90" y="322"/>
                  </a:cubicBezTo>
                  <a:cubicBezTo>
                    <a:pt x="92" y="321"/>
                    <a:pt x="92" y="321"/>
                    <a:pt x="92" y="321"/>
                  </a:cubicBezTo>
                  <a:cubicBezTo>
                    <a:pt x="93" y="322"/>
                    <a:pt x="93" y="322"/>
                    <a:pt x="93" y="322"/>
                  </a:cubicBezTo>
                  <a:cubicBezTo>
                    <a:pt x="97" y="321"/>
                    <a:pt x="97" y="321"/>
                    <a:pt x="97" y="321"/>
                  </a:cubicBezTo>
                  <a:cubicBezTo>
                    <a:pt x="101" y="325"/>
                    <a:pt x="101" y="325"/>
                    <a:pt x="101" y="325"/>
                  </a:cubicBezTo>
                  <a:cubicBezTo>
                    <a:pt x="109" y="324"/>
                    <a:pt x="109" y="324"/>
                    <a:pt x="109" y="324"/>
                  </a:cubicBezTo>
                  <a:cubicBezTo>
                    <a:pt x="114" y="317"/>
                    <a:pt x="114" y="317"/>
                    <a:pt x="114" y="317"/>
                  </a:cubicBezTo>
                  <a:cubicBezTo>
                    <a:pt x="114" y="317"/>
                    <a:pt x="117" y="314"/>
                    <a:pt x="121" y="313"/>
                  </a:cubicBezTo>
                  <a:cubicBezTo>
                    <a:pt x="125" y="313"/>
                    <a:pt x="132" y="310"/>
                    <a:pt x="132" y="310"/>
                  </a:cubicBezTo>
                  <a:lnTo>
                    <a:pt x="141" y="305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7" name="Freeform 92"/>
            <p:cNvSpPr>
              <a:spLocks noEditPoints="1"/>
            </p:cNvSpPr>
            <p:nvPr/>
          </p:nvSpPr>
          <p:spPr bwMode="auto">
            <a:xfrm>
              <a:off x="5078738" y="538527"/>
              <a:ext cx="643167" cy="1694015"/>
            </a:xfrm>
            <a:custGeom>
              <a:avLst/>
              <a:gdLst>
                <a:gd name="T0" fmla="*/ 246 w 282"/>
                <a:gd name="T1" fmla="*/ 59 h 766"/>
                <a:gd name="T2" fmla="*/ 210 w 282"/>
                <a:gd name="T3" fmla="*/ 30 h 766"/>
                <a:gd name="T4" fmla="*/ 183 w 282"/>
                <a:gd name="T5" fmla="*/ 8 h 766"/>
                <a:gd name="T6" fmla="*/ 167 w 282"/>
                <a:gd name="T7" fmla="*/ 32 h 766"/>
                <a:gd name="T8" fmla="*/ 123 w 282"/>
                <a:gd name="T9" fmla="*/ 69 h 766"/>
                <a:gd name="T10" fmla="*/ 100 w 282"/>
                <a:gd name="T11" fmla="*/ 111 h 766"/>
                <a:gd name="T12" fmla="*/ 65 w 282"/>
                <a:gd name="T13" fmla="*/ 180 h 766"/>
                <a:gd name="T14" fmla="*/ 52 w 282"/>
                <a:gd name="T15" fmla="*/ 265 h 766"/>
                <a:gd name="T16" fmla="*/ 15 w 282"/>
                <a:gd name="T17" fmla="*/ 333 h 766"/>
                <a:gd name="T18" fmla="*/ 25 w 282"/>
                <a:gd name="T19" fmla="*/ 418 h 766"/>
                <a:gd name="T20" fmla="*/ 27 w 282"/>
                <a:gd name="T21" fmla="*/ 466 h 766"/>
                <a:gd name="T22" fmla="*/ 29 w 282"/>
                <a:gd name="T23" fmla="*/ 515 h 766"/>
                <a:gd name="T24" fmla="*/ 13 w 282"/>
                <a:gd name="T25" fmla="*/ 535 h 766"/>
                <a:gd name="T26" fmla="*/ 8 w 282"/>
                <a:gd name="T27" fmla="*/ 567 h 766"/>
                <a:gd name="T28" fmla="*/ 10 w 282"/>
                <a:gd name="T29" fmla="*/ 603 h 766"/>
                <a:gd name="T30" fmla="*/ 12 w 282"/>
                <a:gd name="T31" fmla="*/ 616 h 766"/>
                <a:gd name="T32" fmla="*/ 19 w 282"/>
                <a:gd name="T33" fmla="*/ 636 h 766"/>
                <a:gd name="T34" fmla="*/ 25 w 282"/>
                <a:gd name="T35" fmla="*/ 655 h 766"/>
                <a:gd name="T36" fmla="*/ 46 w 282"/>
                <a:gd name="T37" fmla="*/ 685 h 766"/>
                <a:gd name="T38" fmla="*/ 50 w 282"/>
                <a:gd name="T39" fmla="*/ 705 h 766"/>
                <a:gd name="T40" fmla="*/ 60 w 282"/>
                <a:gd name="T41" fmla="*/ 739 h 766"/>
                <a:gd name="T42" fmla="*/ 64 w 282"/>
                <a:gd name="T43" fmla="*/ 764 h 766"/>
                <a:gd name="T44" fmla="*/ 93 w 282"/>
                <a:gd name="T45" fmla="*/ 758 h 766"/>
                <a:gd name="T46" fmla="*/ 107 w 282"/>
                <a:gd name="T47" fmla="*/ 752 h 766"/>
                <a:gd name="T48" fmla="*/ 114 w 282"/>
                <a:gd name="T49" fmla="*/ 729 h 766"/>
                <a:gd name="T50" fmla="*/ 122 w 282"/>
                <a:gd name="T51" fmla="*/ 717 h 766"/>
                <a:gd name="T52" fmla="*/ 158 w 282"/>
                <a:gd name="T53" fmla="*/ 688 h 766"/>
                <a:gd name="T54" fmla="*/ 165 w 282"/>
                <a:gd name="T55" fmla="*/ 629 h 766"/>
                <a:gd name="T56" fmla="*/ 163 w 282"/>
                <a:gd name="T57" fmla="*/ 590 h 766"/>
                <a:gd name="T58" fmla="*/ 182 w 282"/>
                <a:gd name="T59" fmla="*/ 559 h 766"/>
                <a:gd name="T60" fmla="*/ 191 w 282"/>
                <a:gd name="T61" fmla="*/ 558 h 766"/>
                <a:gd name="T62" fmla="*/ 205 w 282"/>
                <a:gd name="T63" fmla="*/ 541 h 766"/>
                <a:gd name="T64" fmla="*/ 207 w 282"/>
                <a:gd name="T65" fmla="*/ 514 h 766"/>
                <a:gd name="T66" fmla="*/ 199 w 282"/>
                <a:gd name="T67" fmla="*/ 493 h 766"/>
                <a:gd name="T68" fmla="*/ 180 w 282"/>
                <a:gd name="T69" fmla="*/ 467 h 766"/>
                <a:gd name="T70" fmla="*/ 161 w 282"/>
                <a:gd name="T71" fmla="*/ 459 h 766"/>
                <a:gd name="T72" fmla="*/ 151 w 282"/>
                <a:gd name="T73" fmla="*/ 424 h 766"/>
                <a:gd name="T74" fmla="*/ 157 w 282"/>
                <a:gd name="T75" fmla="*/ 407 h 766"/>
                <a:gd name="T76" fmla="*/ 154 w 282"/>
                <a:gd name="T77" fmla="*/ 369 h 766"/>
                <a:gd name="T78" fmla="*/ 168 w 282"/>
                <a:gd name="T79" fmla="*/ 350 h 766"/>
                <a:gd name="T80" fmla="*/ 182 w 282"/>
                <a:gd name="T81" fmla="*/ 325 h 766"/>
                <a:gd name="T82" fmla="*/ 196 w 282"/>
                <a:gd name="T83" fmla="*/ 307 h 766"/>
                <a:gd name="T84" fmla="*/ 210 w 282"/>
                <a:gd name="T85" fmla="*/ 295 h 766"/>
                <a:gd name="T86" fmla="*/ 225 w 282"/>
                <a:gd name="T87" fmla="*/ 266 h 766"/>
                <a:gd name="T88" fmla="*/ 229 w 282"/>
                <a:gd name="T89" fmla="*/ 238 h 766"/>
                <a:gd name="T90" fmla="*/ 225 w 282"/>
                <a:gd name="T91" fmla="*/ 219 h 766"/>
                <a:gd name="T92" fmla="*/ 229 w 282"/>
                <a:gd name="T93" fmla="*/ 198 h 766"/>
                <a:gd name="T94" fmla="*/ 242 w 282"/>
                <a:gd name="T95" fmla="*/ 187 h 766"/>
                <a:gd name="T96" fmla="*/ 258 w 282"/>
                <a:gd name="T97" fmla="*/ 170 h 766"/>
                <a:gd name="T98" fmla="*/ 269 w 282"/>
                <a:gd name="T99" fmla="*/ 173 h 766"/>
                <a:gd name="T100" fmla="*/ 275 w 282"/>
                <a:gd name="T101" fmla="*/ 169 h 766"/>
                <a:gd name="T102" fmla="*/ 279 w 282"/>
                <a:gd name="T103" fmla="*/ 165 h 766"/>
                <a:gd name="T104" fmla="*/ 266 w 282"/>
                <a:gd name="T105" fmla="*/ 119 h 766"/>
                <a:gd name="T106" fmla="*/ 164 w 282"/>
                <a:gd name="T107" fmla="*/ 699 h 766"/>
                <a:gd name="T108" fmla="*/ 174 w 282"/>
                <a:gd name="T109" fmla="*/ 650 h 766"/>
                <a:gd name="T110" fmla="*/ 175 w 282"/>
                <a:gd name="T111" fmla="*/ 673 h 766"/>
                <a:gd name="T112" fmla="*/ 165 w 282"/>
                <a:gd name="T113" fmla="*/ 710 h 766"/>
                <a:gd name="T114" fmla="*/ 210 w 282"/>
                <a:gd name="T115" fmla="*/ 625 h 766"/>
                <a:gd name="T116" fmla="*/ 229 w 282"/>
                <a:gd name="T117" fmla="*/ 607 h 766"/>
                <a:gd name="T118" fmla="*/ 224 w 282"/>
                <a:gd name="T119" fmla="*/ 631 h 766"/>
                <a:gd name="T120" fmla="*/ 216 w 282"/>
                <a:gd name="T121" fmla="*/ 66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2" h="766">
                  <a:moveTo>
                    <a:pt x="255" y="88"/>
                  </a:moveTo>
                  <a:cubicBezTo>
                    <a:pt x="255" y="87"/>
                    <a:pt x="255" y="87"/>
                    <a:pt x="255" y="87"/>
                  </a:cubicBezTo>
                  <a:cubicBezTo>
                    <a:pt x="255" y="87"/>
                    <a:pt x="253" y="83"/>
                    <a:pt x="254" y="81"/>
                  </a:cubicBezTo>
                  <a:cubicBezTo>
                    <a:pt x="254" y="81"/>
                    <a:pt x="254" y="81"/>
                    <a:pt x="254" y="80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7" y="76"/>
                    <a:pt x="247" y="76"/>
                    <a:pt x="247" y="76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6" y="59"/>
                    <a:pt x="246" y="59"/>
                    <a:pt x="246" y="59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2" y="50"/>
                    <a:pt x="242" y="50"/>
                    <a:pt x="242" y="50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4"/>
                    <a:pt x="237" y="46"/>
                    <a:pt x="236" y="45"/>
                  </a:cubicBezTo>
                  <a:cubicBezTo>
                    <a:pt x="235" y="44"/>
                    <a:pt x="230" y="36"/>
                    <a:pt x="230" y="36"/>
                  </a:cubicBezTo>
                  <a:cubicBezTo>
                    <a:pt x="221" y="33"/>
                    <a:pt x="221" y="33"/>
                    <a:pt x="221" y="33"/>
                  </a:cubicBezTo>
                  <a:cubicBezTo>
                    <a:pt x="217" y="31"/>
                    <a:pt x="217" y="31"/>
                    <a:pt x="217" y="31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1" y="32"/>
                    <a:pt x="210" y="30"/>
                  </a:cubicBezTo>
                  <a:cubicBezTo>
                    <a:pt x="209" y="28"/>
                    <a:pt x="207" y="26"/>
                    <a:pt x="207" y="26"/>
                  </a:cubicBezTo>
                  <a:cubicBezTo>
                    <a:pt x="203" y="27"/>
                    <a:pt x="203" y="27"/>
                    <a:pt x="203" y="27"/>
                  </a:cubicBezTo>
                  <a:cubicBezTo>
                    <a:pt x="200" y="23"/>
                    <a:pt x="200" y="23"/>
                    <a:pt x="200" y="23"/>
                  </a:cubicBezTo>
                  <a:cubicBezTo>
                    <a:pt x="200" y="23"/>
                    <a:pt x="199" y="23"/>
                    <a:pt x="198" y="23"/>
                  </a:cubicBezTo>
                  <a:cubicBezTo>
                    <a:pt x="197" y="22"/>
                    <a:pt x="195" y="21"/>
                    <a:pt x="195" y="21"/>
                  </a:cubicBezTo>
                  <a:cubicBezTo>
                    <a:pt x="192" y="16"/>
                    <a:pt x="192" y="16"/>
                    <a:pt x="192" y="16"/>
                  </a:cubicBezTo>
                  <a:cubicBezTo>
                    <a:pt x="188" y="14"/>
                    <a:pt x="188" y="14"/>
                    <a:pt x="188" y="14"/>
                  </a:cubicBezTo>
                  <a:cubicBezTo>
                    <a:pt x="183" y="12"/>
                    <a:pt x="183" y="12"/>
                    <a:pt x="183" y="12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5" y="2"/>
                    <a:pt x="176" y="2"/>
                  </a:cubicBezTo>
                  <a:cubicBezTo>
                    <a:pt x="177" y="1"/>
                    <a:pt x="180" y="1"/>
                    <a:pt x="182" y="1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68" y="5"/>
                    <a:pt x="166" y="6"/>
                    <a:pt x="166" y="7"/>
                  </a:cubicBezTo>
                  <a:cubicBezTo>
                    <a:pt x="167" y="8"/>
                    <a:pt x="169" y="17"/>
                    <a:pt x="170" y="19"/>
                  </a:cubicBezTo>
                  <a:cubicBezTo>
                    <a:pt x="171" y="20"/>
                    <a:pt x="171" y="27"/>
                    <a:pt x="167" y="32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1" y="42"/>
                    <a:pt x="161" y="42"/>
                    <a:pt x="161" y="42"/>
                  </a:cubicBezTo>
                  <a:cubicBezTo>
                    <a:pt x="161" y="42"/>
                    <a:pt x="155" y="41"/>
                    <a:pt x="154" y="40"/>
                  </a:cubicBezTo>
                  <a:cubicBezTo>
                    <a:pt x="153" y="39"/>
                    <a:pt x="148" y="37"/>
                    <a:pt x="147" y="37"/>
                  </a:cubicBezTo>
                  <a:cubicBezTo>
                    <a:pt x="145" y="38"/>
                    <a:pt x="131" y="37"/>
                    <a:pt x="131" y="37"/>
                  </a:cubicBezTo>
                  <a:cubicBezTo>
                    <a:pt x="128" y="41"/>
                    <a:pt x="129" y="62"/>
                    <a:pt x="130" y="65"/>
                  </a:cubicBezTo>
                  <a:cubicBezTo>
                    <a:pt x="128" y="69"/>
                    <a:pt x="128" y="69"/>
                    <a:pt x="128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109" y="72"/>
                    <a:pt x="105" y="76"/>
                    <a:pt x="105" y="78"/>
                  </a:cubicBezTo>
                  <a:cubicBezTo>
                    <a:pt x="105" y="79"/>
                    <a:pt x="103" y="83"/>
                    <a:pt x="103" y="83"/>
                  </a:cubicBezTo>
                  <a:cubicBezTo>
                    <a:pt x="103" y="84"/>
                    <a:pt x="103" y="91"/>
                    <a:pt x="103" y="91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95" y="104"/>
                    <a:pt x="95" y="104"/>
                    <a:pt x="95" y="104"/>
                  </a:cubicBezTo>
                  <a:cubicBezTo>
                    <a:pt x="95" y="104"/>
                    <a:pt x="98" y="110"/>
                    <a:pt x="100" y="111"/>
                  </a:cubicBezTo>
                  <a:cubicBezTo>
                    <a:pt x="101" y="113"/>
                    <a:pt x="103" y="121"/>
                    <a:pt x="103" y="121"/>
                  </a:cubicBezTo>
                  <a:cubicBezTo>
                    <a:pt x="103" y="121"/>
                    <a:pt x="100" y="128"/>
                    <a:pt x="99" y="130"/>
                  </a:cubicBezTo>
                  <a:cubicBezTo>
                    <a:pt x="98" y="132"/>
                    <a:pt x="90" y="142"/>
                    <a:pt x="90" y="14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4" y="169"/>
                    <a:pt x="84" y="169"/>
                    <a:pt x="84" y="169"/>
                  </a:cubicBezTo>
                  <a:cubicBezTo>
                    <a:pt x="77" y="176"/>
                    <a:pt x="77" y="176"/>
                    <a:pt x="77" y="176"/>
                  </a:cubicBezTo>
                  <a:cubicBezTo>
                    <a:pt x="68" y="177"/>
                    <a:pt x="68" y="177"/>
                    <a:pt x="68" y="177"/>
                  </a:cubicBezTo>
                  <a:cubicBezTo>
                    <a:pt x="65" y="180"/>
                    <a:pt x="65" y="180"/>
                    <a:pt x="65" y="180"/>
                  </a:cubicBezTo>
                  <a:cubicBezTo>
                    <a:pt x="70" y="197"/>
                    <a:pt x="70" y="197"/>
                    <a:pt x="70" y="197"/>
                  </a:cubicBezTo>
                  <a:cubicBezTo>
                    <a:pt x="68" y="205"/>
                    <a:pt x="68" y="205"/>
                    <a:pt x="68" y="205"/>
                  </a:cubicBezTo>
                  <a:cubicBezTo>
                    <a:pt x="67" y="212"/>
                    <a:pt x="67" y="212"/>
                    <a:pt x="67" y="212"/>
                  </a:cubicBezTo>
                  <a:cubicBezTo>
                    <a:pt x="67" y="212"/>
                    <a:pt x="65" y="218"/>
                    <a:pt x="66" y="219"/>
                  </a:cubicBezTo>
                  <a:cubicBezTo>
                    <a:pt x="67" y="221"/>
                    <a:pt x="68" y="225"/>
                    <a:pt x="68" y="225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50" y="260"/>
                    <a:pt x="50" y="260"/>
                    <a:pt x="50" y="260"/>
                  </a:cubicBezTo>
                  <a:cubicBezTo>
                    <a:pt x="52" y="265"/>
                    <a:pt x="52" y="265"/>
                    <a:pt x="52" y="265"/>
                  </a:cubicBezTo>
                  <a:cubicBezTo>
                    <a:pt x="61" y="267"/>
                    <a:pt x="61" y="267"/>
                    <a:pt x="61" y="267"/>
                  </a:cubicBezTo>
                  <a:cubicBezTo>
                    <a:pt x="62" y="283"/>
                    <a:pt x="62" y="283"/>
                    <a:pt x="62" y="283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58" y="292"/>
                    <a:pt x="58" y="292"/>
                    <a:pt x="58" y="292"/>
                  </a:cubicBezTo>
                  <a:cubicBezTo>
                    <a:pt x="34" y="293"/>
                    <a:pt x="34" y="293"/>
                    <a:pt x="34" y="293"/>
                  </a:cubicBezTo>
                  <a:cubicBezTo>
                    <a:pt x="21" y="310"/>
                    <a:pt x="21" y="310"/>
                    <a:pt x="21" y="310"/>
                  </a:cubicBezTo>
                  <a:cubicBezTo>
                    <a:pt x="19" y="320"/>
                    <a:pt x="19" y="320"/>
                    <a:pt x="19" y="320"/>
                  </a:cubicBezTo>
                  <a:cubicBezTo>
                    <a:pt x="18" y="327"/>
                    <a:pt x="18" y="327"/>
                    <a:pt x="18" y="327"/>
                  </a:cubicBezTo>
                  <a:cubicBezTo>
                    <a:pt x="18" y="327"/>
                    <a:pt x="15" y="331"/>
                    <a:pt x="15" y="333"/>
                  </a:cubicBezTo>
                  <a:cubicBezTo>
                    <a:pt x="15" y="334"/>
                    <a:pt x="15" y="340"/>
                    <a:pt x="15" y="340"/>
                  </a:cubicBezTo>
                  <a:cubicBezTo>
                    <a:pt x="19" y="348"/>
                    <a:pt x="19" y="348"/>
                    <a:pt x="19" y="348"/>
                  </a:cubicBezTo>
                  <a:cubicBezTo>
                    <a:pt x="19" y="354"/>
                    <a:pt x="19" y="354"/>
                    <a:pt x="19" y="354"/>
                  </a:cubicBezTo>
                  <a:cubicBezTo>
                    <a:pt x="17" y="357"/>
                    <a:pt x="17" y="357"/>
                    <a:pt x="17" y="357"/>
                  </a:cubicBezTo>
                  <a:cubicBezTo>
                    <a:pt x="18" y="364"/>
                    <a:pt x="18" y="364"/>
                    <a:pt x="18" y="364"/>
                  </a:cubicBezTo>
                  <a:cubicBezTo>
                    <a:pt x="18" y="364"/>
                    <a:pt x="19" y="366"/>
                    <a:pt x="18" y="367"/>
                  </a:cubicBezTo>
                  <a:cubicBezTo>
                    <a:pt x="16" y="369"/>
                    <a:pt x="16" y="371"/>
                    <a:pt x="17" y="373"/>
                  </a:cubicBezTo>
                  <a:cubicBezTo>
                    <a:pt x="17" y="374"/>
                    <a:pt x="24" y="387"/>
                    <a:pt x="24" y="387"/>
                  </a:cubicBezTo>
                  <a:cubicBezTo>
                    <a:pt x="25" y="418"/>
                    <a:pt x="25" y="418"/>
                    <a:pt x="25" y="418"/>
                  </a:cubicBezTo>
                  <a:cubicBezTo>
                    <a:pt x="28" y="426"/>
                    <a:pt x="28" y="426"/>
                    <a:pt x="28" y="426"/>
                  </a:cubicBezTo>
                  <a:cubicBezTo>
                    <a:pt x="35" y="431"/>
                    <a:pt x="35" y="431"/>
                    <a:pt x="35" y="431"/>
                  </a:cubicBezTo>
                  <a:cubicBezTo>
                    <a:pt x="41" y="436"/>
                    <a:pt x="41" y="436"/>
                    <a:pt x="41" y="436"/>
                  </a:cubicBezTo>
                  <a:cubicBezTo>
                    <a:pt x="42" y="445"/>
                    <a:pt x="42" y="445"/>
                    <a:pt x="42" y="445"/>
                  </a:cubicBezTo>
                  <a:cubicBezTo>
                    <a:pt x="42" y="445"/>
                    <a:pt x="40" y="452"/>
                    <a:pt x="40" y="453"/>
                  </a:cubicBezTo>
                  <a:cubicBezTo>
                    <a:pt x="41" y="454"/>
                    <a:pt x="35" y="454"/>
                    <a:pt x="35" y="454"/>
                  </a:cubicBezTo>
                  <a:cubicBezTo>
                    <a:pt x="30" y="455"/>
                    <a:pt x="30" y="455"/>
                    <a:pt x="30" y="455"/>
                  </a:cubicBezTo>
                  <a:cubicBezTo>
                    <a:pt x="25" y="460"/>
                    <a:pt x="25" y="460"/>
                    <a:pt x="25" y="460"/>
                  </a:cubicBezTo>
                  <a:cubicBezTo>
                    <a:pt x="27" y="466"/>
                    <a:pt x="27" y="466"/>
                    <a:pt x="27" y="466"/>
                  </a:cubicBezTo>
                  <a:cubicBezTo>
                    <a:pt x="30" y="475"/>
                    <a:pt x="30" y="475"/>
                    <a:pt x="30" y="475"/>
                  </a:cubicBezTo>
                  <a:cubicBezTo>
                    <a:pt x="36" y="482"/>
                    <a:pt x="36" y="482"/>
                    <a:pt x="36" y="482"/>
                  </a:cubicBezTo>
                  <a:cubicBezTo>
                    <a:pt x="38" y="488"/>
                    <a:pt x="38" y="488"/>
                    <a:pt x="38" y="488"/>
                  </a:cubicBezTo>
                  <a:cubicBezTo>
                    <a:pt x="35" y="494"/>
                    <a:pt x="35" y="494"/>
                    <a:pt x="35" y="494"/>
                  </a:cubicBezTo>
                  <a:cubicBezTo>
                    <a:pt x="33" y="497"/>
                    <a:pt x="33" y="497"/>
                    <a:pt x="33" y="497"/>
                  </a:cubicBezTo>
                  <a:cubicBezTo>
                    <a:pt x="35" y="502"/>
                    <a:pt x="35" y="502"/>
                    <a:pt x="35" y="502"/>
                  </a:cubicBezTo>
                  <a:cubicBezTo>
                    <a:pt x="35" y="507"/>
                    <a:pt x="35" y="507"/>
                    <a:pt x="35" y="507"/>
                  </a:cubicBezTo>
                  <a:cubicBezTo>
                    <a:pt x="35" y="507"/>
                    <a:pt x="33" y="510"/>
                    <a:pt x="33" y="511"/>
                  </a:cubicBezTo>
                  <a:cubicBezTo>
                    <a:pt x="33" y="512"/>
                    <a:pt x="29" y="515"/>
                    <a:pt x="29" y="515"/>
                  </a:cubicBezTo>
                  <a:cubicBezTo>
                    <a:pt x="26" y="518"/>
                    <a:pt x="26" y="518"/>
                    <a:pt x="26" y="518"/>
                  </a:cubicBezTo>
                  <a:cubicBezTo>
                    <a:pt x="23" y="519"/>
                    <a:pt x="23" y="519"/>
                    <a:pt x="23" y="519"/>
                  </a:cubicBezTo>
                  <a:cubicBezTo>
                    <a:pt x="23" y="519"/>
                    <a:pt x="21" y="518"/>
                    <a:pt x="20" y="519"/>
                  </a:cubicBezTo>
                  <a:cubicBezTo>
                    <a:pt x="20" y="519"/>
                    <a:pt x="18" y="521"/>
                    <a:pt x="18" y="521"/>
                  </a:cubicBezTo>
                  <a:cubicBezTo>
                    <a:pt x="18" y="524"/>
                    <a:pt x="18" y="524"/>
                    <a:pt x="18" y="524"/>
                  </a:cubicBezTo>
                  <a:cubicBezTo>
                    <a:pt x="20" y="526"/>
                    <a:pt x="20" y="526"/>
                    <a:pt x="20" y="526"/>
                  </a:cubicBezTo>
                  <a:cubicBezTo>
                    <a:pt x="19" y="531"/>
                    <a:pt x="19" y="531"/>
                    <a:pt x="19" y="531"/>
                  </a:cubicBezTo>
                  <a:cubicBezTo>
                    <a:pt x="16" y="534"/>
                    <a:pt x="16" y="534"/>
                    <a:pt x="16" y="534"/>
                  </a:cubicBezTo>
                  <a:cubicBezTo>
                    <a:pt x="13" y="535"/>
                    <a:pt x="13" y="535"/>
                    <a:pt x="13" y="535"/>
                  </a:cubicBezTo>
                  <a:cubicBezTo>
                    <a:pt x="15" y="541"/>
                    <a:pt x="15" y="541"/>
                    <a:pt x="15" y="541"/>
                  </a:cubicBezTo>
                  <a:cubicBezTo>
                    <a:pt x="19" y="548"/>
                    <a:pt x="19" y="548"/>
                    <a:pt x="19" y="548"/>
                  </a:cubicBezTo>
                  <a:cubicBezTo>
                    <a:pt x="19" y="554"/>
                    <a:pt x="19" y="554"/>
                    <a:pt x="19" y="554"/>
                  </a:cubicBezTo>
                  <a:cubicBezTo>
                    <a:pt x="16" y="560"/>
                    <a:pt x="16" y="560"/>
                    <a:pt x="16" y="560"/>
                  </a:cubicBezTo>
                  <a:cubicBezTo>
                    <a:pt x="15" y="567"/>
                    <a:pt x="15" y="567"/>
                    <a:pt x="15" y="567"/>
                  </a:cubicBezTo>
                  <a:cubicBezTo>
                    <a:pt x="14" y="573"/>
                    <a:pt x="14" y="573"/>
                    <a:pt x="14" y="573"/>
                  </a:cubicBezTo>
                  <a:cubicBezTo>
                    <a:pt x="12" y="574"/>
                    <a:pt x="12" y="574"/>
                    <a:pt x="12" y="574"/>
                  </a:cubicBezTo>
                  <a:cubicBezTo>
                    <a:pt x="9" y="574"/>
                    <a:pt x="9" y="574"/>
                    <a:pt x="9" y="574"/>
                  </a:cubicBezTo>
                  <a:cubicBezTo>
                    <a:pt x="9" y="574"/>
                    <a:pt x="9" y="568"/>
                    <a:pt x="8" y="567"/>
                  </a:cubicBezTo>
                  <a:cubicBezTo>
                    <a:pt x="8" y="567"/>
                    <a:pt x="1" y="561"/>
                    <a:pt x="1" y="561"/>
                  </a:cubicBezTo>
                  <a:cubicBezTo>
                    <a:pt x="1" y="567"/>
                    <a:pt x="1" y="567"/>
                    <a:pt x="1" y="567"/>
                  </a:cubicBezTo>
                  <a:cubicBezTo>
                    <a:pt x="0" y="574"/>
                    <a:pt x="0" y="574"/>
                    <a:pt x="0" y="574"/>
                  </a:cubicBezTo>
                  <a:cubicBezTo>
                    <a:pt x="0" y="574"/>
                    <a:pt x="1" y="578"/>
                    <a:pt x="2" y="579"/>
                  </a:cubicBezTo>
                  <a:cubicBezTo>
                    <a:pt x="3" y="580"/>
                    <a:pt x="4" y="587"/>
                    <a:pt x="4" y="587"/>
                  </a:cubicBezTo>
                  <a:cubicBezTo>
                    <a:pt x="3" y="594"/>
                    <a:pt x="3" y="594"/>
                    <a:pt x="3" y="594"/>
                  </a:cubicBezTo>
                  <a:cubicBezTo>
                    <a:pt x="3" y="594"/>
                    <a:pt x="5" y="599"/>
                    <a:pt x="5" y="599"/>
                  </a:cubicBezTo>
                  <a:cubicBezTo>
                    <a:pt x="5" y="600"/>
                    <a:pt x="6" y="604"/>
                    <a:pt x="6" y="604"/>
                  </a:cubicBezTo>
                  <a:cubicBezTo>
                    <a:pt x="10" y="603"/>
                    <a:pt x="10" y="603"/>
                    <a:pt x="10" y="603"/>
                  </a:cubicBezTo>
                  <a:cubicBezTo>
                    <a:pt x="9" y="600"/>
                    <a:pt x="9" y="600"/>
                    <a:pt x="9" y="600"/>
                  </a:cubicBezTo>
                  <a:cubicBezTo>
                    <a:pt x="12" y="604"/>
                    <a:pt x="12" y="604"/>
                    <a:pt x="12" y="604"/>
                  </a:cubicBezTo>
                  <a:cubicBezTo>
                    <a:pt x="12" y="604"/>
                    <a:pt x="10" y="605"/>
                    <a:pt x="12" y="604"/>
                  </a:cubicBezTo>
                  <a:cubicBezTo>
                    <a:pt x="13" y="604"/>
                    <a:pt x="15" y="602"/>
                    <a:pt x="15" y="602"/>
                  </a:cubicBezTo>
                  <a:cubicBezTo>
                    <a:pt x="14" y="605"/>
                    <a:pt x="14" y="605"/>
                    <a:pt x="14" y="605"/>
                  </a:cubicBezTo>
                  <a:cubicBezTo>
                    <a:pt x="12" y="609"/>
                    <a:pt x="12" y="609"/>
                    <a:pt x="12" y="609"/>
                  </a:cubicBezTo>
                  <a:cubicBezTo>
                    <a:pt x="13" y="610"/>
                    <a:pt x="13" y="610"/>
                    <a:pt x="13" y="610"/>
                  </a:cubicBezTo>
                  <a:cubicBezTo>
                    <a:pt x="16" y="611"/>
                    <a:pt x="16" y="611"/>
                    <a:pt x="16" y="611"/>
                  </a:cubicBezTo>
                  <a:cubicBezTo>
                    <a:pt x="12" y="616"/>
                    <a:pt x="12" y="616"/>
                    <a:pt x="12" y="616"/>
                  </a:cubicBezTo>
                  <a:cubicBezTo>
                    <a:pt x="12" y="616"/>
                    <a:pt x="14" y="619"/>
                    <a:pt x="15" y="620"/>
                  </a:cubicBezTo>
                  <a:cubicBezTo>
                    <a:pt x="15" y="620"/>
                    <a:pt x="19" y="617"/>
                    <a:pt x="19" y="617"/>
                  </a:cubicBezTo>
                  <a:cubicBezTo>
                    <a:pt x="19" y="617"/>
                    <a:pt x="19" y="618"/>
                    <a:pt x="19" y="619"/>
                  </a:cubicBezTo>
                  <a:cubicBezTo>
                    <a:pt x="19" y="619"/>
                    <a:pt x="16" y="622"/>
                    <a:pt x="16" y="624"/>
                  </a:cubicBezTo>
                  <a:cubicBezTo>
                    <a:pt x="17" y="625"/>
                    <a:pt x="22" y="623"/>
                    <a:pt x="21" y="624"/>
                  </a:cubicBezTo>
                  <a:cubicBezTo>
                    <a:pt x="20" y="625"/>
                    <a:pt x="20" y="627"/>
                    <a:pt x="20" y="627"/>
                  </a:cubicBezTo>
                  <a:cubicBezTo>
                    <a:pt x="20" y="627"/>
                    <a:pt x="17" y="630"/>
                    <a:pt x="19" y="631"/>
                  </a:cubicBezTo>
                  <a:cubicBezTo>
                    <a:pt x="20" y="632"/>
                    <a:pt x="23" y="633"/>
                    <a:pt x="22" y="633"/>
                  </a:cubicBezTo>
                  <a:cubicBezTo>
                    <a:pt x="22" y="634"/>
                    <a:pt x="19" y="636"/>
                    <a:pt x="19" y="636"/>
                  </a:cubicBezTo>
                  <a:cubicBezTo>
                    <a:pt x="19" y="636"/>
                    <a:pt x="18" y="638"/>
                    <a:pt x="19" y="639"/>
                  </a:cubicBezTo>
                  <a:cubicBezTo>
                    <a:pt x="20" y="640"/>
                    <a:pt x="23" y="640"/>
                    <a:pt x="23" y="640"/>
                  </a:cubicBezTo>
                  <a:cubicBezTo>
                    <a:pt x="23" y="640"/>
                    <a:pt x="23" y="638"/>
                    <a:pt x="23" y="639"/>
                  </a:cubicBezTo>
                  <a:cubicBezTo>
                    <a:pt x="23" y="640"/>
                    <a:pt x="22" y="642"/>
                    <a:pt x="22" y="642"/>
                  </a:cubicBezTo>
                  <a:cubicBezTo>
                    <a:pt x="22" y="642"/>
                    <a:pt x="21" y="644"/>
                    <a:pt x="22" y="645"/>
                  </a:cubicBezTo>
                  <a:cubicBezTo>
                    <a:pt x="23" y="645"/>
                    <a:pt x="25" y="645"/>
                    <a:pt x="25" y="645"/>
                  </a:cubicBezTo>
                  <a:cubicBezTo>
                    <a:pt x="25" y="645"/>
                    <a:pt x="25" y="646"/>
                    <a:pt x="25" y="648"/>
                  </a:cubicBezTo>
                  <a:cubicBezTo>
                    <a:pt x="25" y="649"/>
                    <a:pt x="25" y="652"/>
                    <a:pt x="25" y="652"/>
                  </a:cubicBezTo>
                  <a:cubicBezTo>
                    <a:pt x="25" y="653"/>
                    <a:pt x="25" y="655"/>
                    <a:pt x="25" y="655"/>
                  </a:cubicBezTo>
                  <a:cubicBezTo>
                    <a:pt x="25" y="655"/>
                    <a:pt x="24" y="656"/>
                    <a:pt x="27" y="656"/>
                  </a:cubicBezTo>
                  <a:cubicBezTo>
                    <a:pt x="29" y="656"/>
                    <a:pt x="29" y="655"/>
                    <a:pt x="30" y="655"/>
                  </a:cubicBezTo>
                  <a:cubicBezTo>
                    <a:pt x="31" y="655"/>
                    <a:pt x="31" y="656"/>
                    <a:pt x="32" y="657"/>
                  </a:cubicBezTo>
                  <a:cubicBezTo>
                    <a:pt x="32" y="659"/>
                    <a:pt x="32" y="660"/>
                    <a:pt x="32" y="661"/>
                  </a:cubicBezTo>
                  <a:cubicBezTo>
                    <a:pt x="33" y="662"/>
                    <a:pt x="37" y="672"/>
                    <a:pt x="37" y="672"/>
                  </a:cubicBezTo>
                  <a:cubicBezTo>
                    <a:pt x="37" y="672"/>
                    <a:pt x="38" y="676"/>
                    <a:pt x="39" y="677"/>
                  </a:cubicBezTo>
                  <a:cubicBezTo>
                    <a:pt x="39" y="678"/>
                    <a:pt x="40" y="679"/>
                    <a:pt x="41" y="680"/>
                  </a:cubicBezTo>
                  <a:cubicBezTo>
                    <a:pt x="41" y="680"/>
                    <a:pt x="43" y="683"/>
                    <a:pt x="43" y="683"/>
                  </a:cubicBezTo>
                  <a:cubicBezTo>
                    <a:pt x="46" y="685"/>
                    <a:pt x="46" y="685"/>
                    <a:pt x="46" y="685"/>
                  </a:cubicBezTo>
                  <a:cubicBezTo>
                    <a:pt x="50" y="692"/>
                    <a:pt x="50" y="692"/>
                    <a:pt x="50" y="692"/>
                  </a:cubicBezTo>
                  <a:cubicBezTo>
                    <a:pt x="50" y="692"/>
                    <a:pt x="53" y="695"/>
                    <a:pt x="53" y="695"/>
                  </a:cubicBezTo>
                  <a:cubicBezTo>
                    <a:pt x="54" y="695"/>
                    <a:pt x="56" y="693"/>
                    <a:pt x="56" y="693"/>
                  </a:cubicBezTo>
                  <a:cubicBezTo>
                    <a:pt x="56" y="693"/>
                    <a:pt x="59" y="694"/>
                    <a:pt x="59" y="695"/>
                  </a:cubicBezTo>
                  <a:cubicBezTo>
                    <a:pt x="58" y="695"/>
                    <a:pt x="57" y="699"/>
                    <a:pt x="57" y="700"/>
                  </a:cubicBezTo>
                  <a:cubicBezTo>
                    <a:pt x="58" y="701"/>
                    <a:pt x="58" y="703"/>
                    <a:pt x="58" y="703"/>
                  </a:cubicBezTo>
                  <a:cubicBezTo>
                    <a:pt x="56" y="704"/>
                    <a:pt x="56" y="704"/>
                    <a:pt x="56" y="704"/>
                  </a:cubicBezTo>
                  <a:cubicBezTo>
                    <a:pt x="54" y="705"/>
                    <a:pt x="54" y="705"/>
                    <a:pt x="54" y="705"/>
                  </a:cubicBezTo>
                  <a:cubicBezTo>
                    <a:pt x="50" y="705"/>
                    <a:pt x="50" y="705"/>
                    <a:pt x="50" y="705"/>
                  </a:cubicBezTo>
                  <a:cubicBezTo>
                    <a:pt x="49" y="709"/>
                    <a:pt x="49" y="709"/>
                    <a:pt x="49" y="709"/>
                  </a:cubicBezTo>
                  <a:cubicBezTo>
                    <a:pt x="53" y="711"/>
                    <a:pt x="53" y="711"/>
                    <a:pt x="53" y="711"/>
                  </a:cubicBezTo>
                  <a:cubicBezTo>
                    <a:pt x="53" y="711"/>
                    <a:pt x="55" y="713"/>
                    <a:pt x="56" y="713"/>
                  </a:cubicBezTo>
                  <a:cubicBezTo>
                    <a:pt x="56" y="714"/>
                    <a:pt x="56" y="718"/>
                    <a:pt x="56" y="718"/>
                  </a:cubicBezTo>
                  <a:cubicBezTo>
                    <a:pt x="55" y="718"/>
                    <a:pt x="51" y="718"/>
                    <a:pt x="51" y="718"/>
                  </a:cubicBezTo>
                  <a:cubicBezTo>
                    <a:pt x="51" y="718"/>
                    <a:pt x="49" y="721"/>
                    <a:pt x="49" y="721"/>
                  </a:cubicBezTo>
                  <a:cubicBezTo>
                    <a:pt x="49" y="722"/>
                    <a:pt x="48" y="722"/>
                    <a:pt x="50" y="725"/>
                  </a:cubicBezTo>
                  <a:cubicBezTo>
                    <a:pt x="51" y="727"/>
                    <a:pt x="56" y="733"/>
                    <a:pt x="56" y="733"/>
                  </a:cubicBezTo>
                  <a:cubicBezTo>
                    <a:pt x="56" y="733"/>
                    <a:pt x="60" y="739"/>
                    <a:pt x="60" y="739"/>
                  </a:cubicBezTo>
                  <a:cubicBezTo>
                    <a:pt x="60" y="740"/>
                    <a:pt x="63" y="744"/>
                    <a:pt x="63" y="744"/>
                  </a:cubicBezTo>
                  <a:cubicBezTo>
                    <a:pt x="64" y="744"/>
                    <a:pt x="64" y="748"/>
                    <a:pt x="64" y="748"/>
                  </a:cubicBezTo>
                  <a:cubicBezTo>
                    <a:pt x="63" y="750"/>
                    <a:pt x="63" y="750"/>
                    <a:pt x="63" y="750"/>
                  </a:cubicBezTo>
                  <a:cubicBezTo>
                    <a:pt x="62" y="753"/>
                    <a:pt x="62" y="753"/>
                    <a:pt x="62" y="753"/>
                  </a:cubicBezTo>
                  <a:cubicBezTo>
                    <a:pt x="61" y="756"/>
                    <a:pt x="61" y="756"/>
                    <a:pt x="61" y="756"/>
                  </a:cubicBezTo>
                  <a:cubicBezTo>
                    <a:pt x="62" y="758"/>
                    <a:pt x="62" y="758"/>
                    <a:pt x="62" y="758"/>
                  </a:cubicBezTo>
                  <a:cubicBezTo>
                    <a:pt x="61" y="760"/>
                    <a:pt x="61" y="760"/>
                    <a:pt x="61" y="760"/>
                  </a:cubicBezTo>
                  <a:cubicBezTo>
                    <a:pt x="59" y="763"/>
                    <a:pt x="59" y="763"/>
                    <a:pt x="59" y="763"/>
                  </a:cubicBezTo>
                  <a:cubicBezTo>
                    <a:pt x="64" y="764"/>
                    <a:pt x="64" y="764"/>
                    <a:pt x="64" y="764"/>
                  </a:cubicBezTo>
                  <a:cubicBezTo>
                    <a:pt x="70" y="763"/>
                    <a:pt x="70" y="763"/>
                    <a:pt x="70" y="763"/>
                  </a:cubicBezTo>
                  <a:cubicBezTo>
                    <a:pt x="70" y="763"/>
                    <a:pt x="71" y="765"/>
                    <a:pt x="71" y="765"/>
                  </a:cubicBezTo>
                  <a:cubicBezTo>
                    <a:pt x="72" y="766"/>
                    <a:pt x="77" y="765"/>
                    <a:pt x="77" y="765"/>
                  </a:cubicBezTo>
                  <a:cubicBezTo>
                    <a:pt x="81" y="763"/>
                    <a:pt x="81" y="763"/>
                    <a:pt x="81" y="763"/>
                  </a:cubicBezTo>
                  <a:cubicBezTo>
                    <a:pt x="84" y="761"/>
                    <a:pt x="84" y="761"/>
                    <a:pt x="84" y="761"/>
                  </a:cubicBezTo>
                  <a:cubicBezTo>
                    <a:pt x="84" y="759"/>
                    <a:pt x="84" y="759"/>
                    <a:pt x="84" y="759"/>
                  </a:cubicBezTo>
                  <a:cubicBezTo>
                    <a:pt x="84" y="759"/>
                    <a:pt x="86" y="756"/>
                    <a:pt x="86" y="756"/>
                  </a:cubicBezTo>
                  <a:cubicBezTo>
                    <a:pt x="87" y="756"/>
                    <a:pt x="90" y="757"/>
                    <a:pt x="90" y="757"/>
                  </a:cubicBezTo>
                  <a:cubicBezTo>
                    <a:pt x="90" y="757"/>
                    <a:pt x="93" y="757"/>
                    <a:pt x="93" y="758"/>
                  </a:cubicBezTo>
                  <a:cubicBezTo>
                    <a:pt x="93" y="759"/>
                    <a:pt x="95" y="760"/>
                    <a:pt x="95" y="760"/>
                  </a:cubicBezTo>
                  <a:cubicBezTo>
                    <a:pt x="98" y="760"/>
                    <a:pt x="98" y="760"/>
                    <a:pt x="98" y="760"/>
                  </a:cubicBezTo>
                  <a:cubicBezTo>
                    <a:pt x="101" y="759"/>
                    <a:pt x="101" y="759"/>
                    <a:pt x="101" y="759"/>
                  </a:cubicBezTo>
                  <a:cubicBezTo>
                    <a:pt x="105" y="758"/>
                    <a:pt x="105" y="758"/>
                    <a:pt x="105" y="758"/>
                  </a:cubicBezTo>
                  <a:cubicBezTo>
                    <a:pt x="105" y="758"/>
                    <a:pt x="104" y="756"/>
                    <a:pt x="105" y="756"/>
                  </a:cubicBezTo>
                  <a:cubicBezTo>
                    <a:pt x="106" y="756"/>
                    <a:pt x="109" y="756"/>
                    <a:pt x="109" y="756"/>
                  </a:cubicBezTo>
                  <a:cubicBezTo>
                    <a:pt x="109" y="756"/>
                    <a:pt x="110" y="758"/>
                    <a:pt x="111" y="758"/>
                  </a:cubicBezTo>
                  <a:cubicBezTo>
                    <a:pt x="111" y="758"/>
                    <a:pt x="113" y="756"/>
                    <a:pt x="112" y="755"/>
                  </a:cubicBezTo>
                  <a:cubicBezTo>
                    <a:pt x="111" y="754"/>
                    <a:pt x="107" y="752"/>
                    <a:pt x="107" y="752"/>
                  </a:cubicBezTo>
                  <a:cubicBezTo>
                    <a:pt x="107" y="752"/>
                    <a:pt x="105" y="749"/>
                    <a:pt x="105" y="748"/>
                  </a:cubicBezTo>
                  <a:cubicBezTo>
                    <a:pt x="104" y="747"/>
                    <a:pt x="104" y="744"/>
                    <a:pt x="103" y="743"/>
                  </a:cubicBezTo>
                  <a:cubicBezTo>
                    <a:pt x="102" y="743"/>
                    <a:pt x="101" y="742"/>
                    <a:pt x="101" y="740"/>
                  </a:cubicBezTo>
                  <a:cubicBezTo>
                    <a:pt x="102" y="737"/>
                    <a:pt x="102" y="736"/>
                    <a:pt x="102" y="736"/>
                  </a:cubicBezTo>
                  <a:cubicBezTo>
                    <a:pt x="102" y="735"/>
                    <a:pt x="102" y="731"/>
                    <a:pt x="102" y="731"/>
                  </a:cubicBezTo>
                  <a:cubicBezTo>
                    <a:pt x="102" y="731"/>
                    <a:pt x="101" y="729"/>
                    <a:pt x="104" y="727"/>
                  </a:cubicBezTo>
                  <a:cubicBezTo>
                    <a:pt x="107" y="725"/>
                    <a:pt x="107" y="723"/>
                    <a:pt x="108" y="724"/>
                  </a:cubicBezTo>
                  <a:cubicBezTo>
                    <a:pt x="109" y="725"/>
                    <a:pt x="111" y="727"/>
                    <a:pt x="112" y="727"/>
                  </a:cubicBezTo>
                  <a:cubicBezTo>
                    <a:pt x="112" y="728"/>
                    <a:pt x="113" y="728"/>
                    <a:pt x="114" y="729"/>
                  </a:cubicBezTo>
                  <a:cubicBezTo>
                    <a:pt x="114" y="730"/>
                    <a:pt x="113" y="731"/>
                    <a:pt x="115" y="731"/>
                  </a:cubicBezTo>
                  <a:cubicBezTo>
                    <a:pt x="116" y="731"/>
                    <a:pt x="118" y="731"/>
                    <a:pt x="118" y="731"/>
                  </a:cubicBezTo>
                  <a:cubicBezTo>
                    <a:pt x="118" y="731"/>
                    <a:pt x="119" y="731"/>
                    <a:pt x="119" y="730"/>
                  </a:cubicBezTo>
                  <a:cubicBezTo>
                    <a:pt x="119" y="729"/>
                    <a:pt x="119" y="726"/>
                    <a:pt x="118" y="726"/>
                  </a:cubicBezTo>
                  <a:cubicBezTo>
                    <a:pt x="117" y="725"/>
                    <a:pt x="116" y="724"/>
                    <a:pt x="116" y="724"/>
                  </a:cubicBezTo>
                  <a:cubicBezTo>
                    <a:pt x="116" y="724"/>
                    <a:pt x="118" y="723"/>
                    <a:pt x="115" y="722"/>
                  </a:cubicBezTo>
                  <a:cubicBezTo>
                    <a:pt x="112" y="720"/>
                    <a:pt x="112" y="719"/>
                    <a:pt x="113" y="718"/>
                  </a:cubicBezTo>
                  <a:cubicBezTo>
                    <a:pt x="115" y="717"/>
                    <a:pt x="119" y="718"/>
                    <a:pt x="119" y="718"/>
                  </a:cubicBezTo>
                  <a:cubicBezTo>
                    <a:pt x="122" y="717"/>
                    <a:pt x="122" y="717"/>
                    <a:pt x="122" y="717"/>
                  </a:cubicBezTo>
                  <a:cubicBezTo>
                    <a:pt x="122" y="717"/>
                    <a:pt x="124" y="715"/>
                    <a:pt x="126" y="716"/>
                  </a:cubicBezTo>
                  <a:cubicBezTo>
                    <a:pt x="127" y="717"/>
                    <a:pt x="131" y="716"/>
                    <a:pt x="131" y="716"/>
                  </a:cubicBezTo>
                  <a:cubicBezTo>
                    <a:pt x="136" y="717"/>
                    <a:pt x="136" y="717"/>
                    <a:pt x="136" y="717"/>
                  </a:cubicBezTo>
                  <a:cubicBezTo>
                    <a:pt x="138" y="715"/>
                    <a:pt x="138" y="715"/>
                    <a:pt x="138" y="715"/>
                  </a:cubicBezTo>
                  <a:cubicBezTo>
                    <a:pt x="143" y="717"/>
                    <a:pt x="143" y="717"/>
                    <a:pt x="143" y="717"/>
                  </a:cubicBezTo>
                  <a:cubicBezTo>
                    <a:pt x="143" y="717"/>
                    <a:pt x="142" y="717"/>
                    <a:pt x="145" y="718"/>
                  </a:cubicBezTo>
                  <a:cubicBezTo>
                    <a:pt x="147" y="718"/>
                    <a:pt x="150" y="716"/>
                    <a:pt x="150" y="715"/>
                  </a:cubicBezTo>
                  <a:cubicBezTo>
                    <a:pt x="151" y="715"/>
                    <a:pt x="155" y="708"/>
                    <a:pt x="155" y="708"/>
                  </a:cubicBezTo>
                  <a:cubicBezTo>
                    <a:pt x="158" y="688"/>
                    <a:pt x="158" y="688"/>
                    <a:pt x="158" y="688"/>
                  </a:cubicBezTo>
                  <a:cubicBezTo>
                    <a:pt x="158" y="688"/>
                    <a:pt x="162" y="685"/>
                    <a:pt x="161" y="685"/>
                  </a:cubicBezTo>
                  <a:cubicBezTo>
                    <a:pt x="161" y="684"/>
                    <a:pt x="161" y="677"/>
                    <a:pt x="161" y="676"/>
                  </a:cubicBezTo>
                  <a:cubicBezTo>
                    <a:pt x="161" y="675"/>
                    <a:pt x="163" y="668"/>
                    <a:pt x="163" y="668"/>
                  </a:cubicBezTo>
                  <a:cubicBezTo>
                    <a:pt x="163" y="668"/>
                    <a:pt x="167" y="665"/>
                    <a:pt x="165" y="662"/>
                  </a:cubicBezTo>
                  <a:cubicBezTo>
                    <a:pt x="164" y="659"/>
                    <a:pt x="163" y="654"/>
                    <a:pt x="163" y="654"/>
                  </a:cubicBezTo>
                  <a:cubicBezTo>
                    <a:pt x="163" y="654"/>
                    <a:pt x="162" y="649"/>
                    <a:pt x="162" y="648"/>
                  </a:cubicBezTo>
                  <a:cubicBezTo>
                    <a:pt x="162" y="647"/>
                    <a:pt x="166" y="642"/>
                    <a:pt x="166" y="642"/>
                  </a:cubicBezTo>
                  <a:cubicBezTo>
                    <a:pt x="163" y="633"/>
                    <a:pt x="163" y="633"/>
                    <a:pt x="163" y="633"/>
                  </a:cubicBezTo>
                  <a:cubicBezTo>
                    <a:pt x="163" y="633"/>
                    <a:pt x="165" y="630"/>
                    <a:pt x="165" y="629"/>
                  </a:cubicBezTo>
                  <a:cubicBezTo>
                    <a:pt x="165" y="628"/>
                    <a:pt x="163" y="619"/>
                    <a:pt x="163" y="619"/>
                  </a:cubicBezTo>
                  <a:cubicBezTo>
                    <a:pt x="163" y="617"/>
                    <a:pt x="163" y="617"/>
                    <a:pt x="163" y="617"/>
                  </a:cubicBezTo>
                  <a:cubicBezTo>
                    <a:pt x="163" y="617"/>
                    <a:pt x="166" y="612"/>
                    <a:pt x="165" y="611"/>
                  </a:cubicBezTo>
                  <a:cubicBezTo>
                    <a:pt x="165" y="610"/>
                    <a:pt x="165" y="605"/>
                    <a:pt x="165" y="605"/>
                  </a:cubicBezTo>
                  <a:cubicBezTo>
                    <a:pt x="163" y="599"/>
                    <a:pt x="163" y="599"/>
                    <a:pt x="163" y="599"/>
                  </a:cubicBezTo>
                  <a:cubicBezTo>
                    <a:pt x="163" y="599"/>
                    <a:pt x="165" y="598"/>
                    <a:pt x="164" y="597"/>
                  </a:cubicBezTo>
                  <a:cubicBezTo>
                    <a:pt x="163" y="595"/>
                    <a:pt x="162" y="594"/>
                    <a:pt x="162" y="594"/>
                  </a:cubicBezTo>
                  <a:cubicBezTo>
                    <a:pt x="162" y="592"/>
                    <a:pt x="162" y="592"/>
                    <a:pt x="162" y="592"/>
                  </a:cubicBezTo>
                  <a:cubicBezTo>
                    <a:pt x="163" y="590"/>
                    <a:pt x="163" y="590"/>
                    <a:pt x="163" y="590"/>
                  </a:cubicBezTo>
                  <a:cubicBezTo>
                    <a:pt x="165" y="588"/>
                    <a:pt x="165" y="588"/>
                    <a:pt x="165" y="588"/>
                  </a:cubicBezTo>
                  <a:cubicBezTo>
                    <a:pt x="164" y="582"/>
                    <a:pt x="164" y="582"/>
                    <a:pt x="164" y="582"/>
                  </a:cubicBezTo>
                  <a:cubicBezTo>
                    <a:pt x="160" y="581"/>
                    <a:pt x="160" y="581"/>
                    <a:pt x="160" y="581"/>
                  </a:cubicBezTo>
                  <a:cubicBezTo>
                    <a:pt x="160" y="581"/>
                    <a:pt x="160" y="579"/>
                    <a:pt x="161" y="579"/>
                  </a:cubicBezTo>
                  <a:cubicBezTo>
                    <a:pt x="163" y="578"/>
                    <a:pt x="170" y="575"/>
                    <a:pt x="170" y="575"/>
                  </a:cubicBezTo>
                  <a:cubicBezTo>
                    <a:pt x="170" y="575"/>
                    <a:pt x="172" y="572"/>
                    <a:pt x="173" y="572"/>
                  </a:cubicBezTo>
                  <a:cubicBezTo>
                    <a:pt x="173" y="571"/>
                    <a:pt x="181" y="566"/>
                    <a:pt x="181" y="566"/>
                  </a:cubicBezTo>
                  <a:cubicBezTo>
                    <a:pt x="181" y="566"/>
                    <a:pt x="181" y="563"/>
                    <a:pt x="181" y="562"/>
                  </a:cubicBezTo>
                  <a:cubicBezTo>
                    <a:pt x="182" y="562"/>
                    <a:pt x="182" y="561"/>
                    <a:pt x="182" y="559"/>
                  </a:cubicBezTo>
                  <a:cubicBezTo>
                    <a:pt x="183" y="559"/>
                    <a:pt x="181" y="550"/>
                    <a:pt x="181" y="547"/>
                  </a:cubicBezTo>
                  <a:cubicBezTo>
                    <a:pt x="182" y="545"/>
                    <a:pt x="184" y="549"/>
                    <a:pt x="184" y="549"/>
                  </a:cubicBezTo>
                  <a:cubicBezTo>
                    <a:pt x="185" y="552"/>
                    <a:pt x="185" y="552"/>
                    <a:pt x="185" y="552"/>
                  </a:cubicBezTo>
                  <a:cubicBezTo>
                    <a:pt x="185" y="558"/>
                    <a:pt x="185" y="558"/>
                    <a:pt x="185" y="558"/>
                  </a:cubicBezTo>
                  <a:cubicBezTo>
                    <a:pt x="188" y="559"/>
                    <a:pt x="188" y="559"/>
                    <a:pt x="188" y="559"/>
                  </a:cubicBezTo>
                  <a:cubicBezTo>
                    <a:pt x="189" y="562"/>
                    <a:pt x="189" y="562"/>
                    <a:pt x="189" y="562"/>
                  </a:cubicBezTo>
                  <a:cubicBezTo>
                    <a:pt x="189" y="562"/>
                    <a:pt x="188" y="565"/>
                    <a:pt x="189" y="565"/>
                  </a:cubicBezTo>
                  <a:cubicBezTo>
                    <a:pt x="190" y="564"/>
                    <a:pt x="190" y="564"/>
                    <a:pt x="190" y="564"/>
                  </a:cubicBezTo>
                  <a:cubicBezTo>
                    <a:pt x="191" y="558"/>
                    <a:pt x="191" y="558"/>
                    <a:pt x="191" y="558"/>
                  </a:cubicBezTo>
                  <a:cubicBezTo>
                    <a:pt x="191" y="558"/>
                    <a:pt x="195" y="558"/>
                    <a:pt x="194" y="556"/>
                  </a:cubicBezTo>
                  <a:cubicBezTo>
                    <a:pt x="194" y="555"/>
                    <a:pt x="193" y="553"/>
                    <a:pt x="194" y="553"/>
                  </a:cubicBezTo>
                  <a:cubicBezTo>
                    <a:pt x="200" y="552"/>
                    <a:pt x="198" y="552"/>
                    <a:pt x="201" y="550"/>
                  </a:cubicBezTo>
                  <a:cubicBezTo>
                    <a:pt x="201" y="550"/>
                    <a:pt x="203" y="546"/>
                    <a:pt x="203" y="546"/>
                  </a:cubicBezTo>
                  <a:cubicBezTo>
                    <a:pt x="203" y="545"/>
                    <a:pt x="204" y="543"/>
                    <a:pt x="204" y="543"/>
                  </a:cubicBezTo>
                  <a:cubicBezTo>
                    <a:pt x="202" y="542"/>
                    <a:pt x="202" y="542"/>
                    <a:pt x="202" y="542"/>
                  </a:cubicBezTo>
                  <a:cubicBezTo>
                    <a:pt x="201" y="539"/>
                    <a:pt x="201" y="539"/>
                    <a:pt x="201" y="539"/>
                  </a:cubicBezTo>
                  <a:cubicBezTo>
                    <a:pt x="201" y="539"/>
                    <a:pt x="202" y="537"/>
                    <a:pt x="203" y="538"/>
                  </a:cubicBezTo>
                  <a:cubicBezTo>
                    <a:pt x="203" y="539"/>
                    <a:pt x="204" y="541"/>
                    <a:pt x="205" y="541"/>
                  </a:cubicBezTo>
                  <a:cubicBezTo>
                    <a:pt x="206" y="541"/>
                    <a:pt x="209" y="538"/>
                    <a:pt x="209" y="538"/>
                  </a:cubicBezTo>
                  <a:cubicBezTo>
                    <a:pt x="209" y="535"/>
                    <a:pt x="202" y="531"/>
                    <a:pt x="200" y="530"/>
                  </a:cubicBezTo>
                  <a:cubicBezTo>
                    <a:pt x="200" y="526"/>
                    <a:pt x="210" y="521"/>
                    <a:pt x="210" y="520"/>
                  </a:cubicBezTo>
                  <a:cubicBezTo>
                    <a:pt x="211" y="519"/>
                    <a:pt x="211" y="519"/>
                    <a:pt x="211" y="518"/>
                  </a:cubicBezTo>
                  <a:cubicBezTo>
                    <a:pt x="211" y="517"/>
                    <a:pt x="210" y="516"/>
                    <a:pt x="209" y="517"/>
                  </a:cubicBezTo>
                  <a:cubicBezTo>
                    <a:pt x="209" y="517"/>
                    <a:pt x="208" y="519"/>
                    <a:pt x="207" y="519"/>
                  </a:cubicBezTo>
                  <a:cubicBezTo>
                    <a:pt x="207" y="519"/>
                    <a:pt x="205" y="519"/>
                    <a:pt x="205" y="519"/>
                  </a:cubicBezTo>
                  <a:cubicBezTo>
                    <a:pt x="205" y="519"/>
                    <a:pt x="204" y="517"/>
                    <a:pt x="205" y="516"/>
                  </a:cubicBezTo>
                  <a:cubicBezTo>
                    <a:pt x="206" y="515"/>
                    <a:pt x="205" y="515"/>
                    <a:pt x="207" y="514"/>
                  </a:cubicBezTo>
                  <a:cubicBezTo>
                    <a:pt x="208" y="513"/>
                    <a:pt x="209" y="513"/>
                    <a:pt x="210" y="513"/>
                  </a:cubicBezTo>
                  <a:cubicBezTo>
                    <a:pt x="210" y="512"/>
                    <a:pt x="211" y="511"/>
                    <a:pt x="212" y="511"/>
                  </a:cubicBezTo>
                  <a:cubicBezTo>
                    <a:pt x="213" y="511"/>
                    <a:pt x="218" y="508"/>
                    <a:pt x="218" y="508"/>
                  </a:cubicBezTo>
                  <a:cubicBezTo>
                    <a:pt x="219" y="506"/>
                    <a:pt x="219" y="506"/>
                    <a:pt x="219" y="506"/>
                  </a:cubicBezTo>
                  <a:cubicBezTo>
                    <a:pt x="219" y="506"/>
                    <a:pt x="216" y="503"/>
                    <a:pt x="216" y="503"/>
                  </a:cubicBezTo>
                  <a:cubicBezTo>
                    <a:pt x="216" y="503"/>
                    <a:pt x="211" y="499"/>
                    <a:pt x="211" y="499"/>
                  </a:cubicBezTo>
                  <a:cubicBezTo>
                    <a:pt x="211" y="499"/>
                    <a:pt x="209" y="499"/>
                    <a:pt x="209" y="498"/>
                  </a:cubicBezTo>
                  <a:cubicBezTo>
                    <a:pt x="209" y="498"/>
                    <a:pt x="207" y="496"/>
                    <a:pt x="207" y="496"/>
                  </a:cubicBezTo>
                  <a:cubicBezTo>
                    <a:pt x="205" y="491"/>
                    <a:pt x="203" y="495"/>
                    <a:pt x="199" y="493"/>
                  </a:cubicBezTo>
                  <a:cubicBezTo>
                    <a:pt x="199" y="493"/>
                    <a:pt x="197" y="489"/>
                    <a:pt x="197" y="489"/>
                  </a:cubicBezTo>
                  <a:cubicBezTo>
                    <a:pt x="197" y="489"/>
                    <a:pt x="199" y="489"/>
                    <a:pt x="199" y="488"/>
                  </a:cubicBezTo>
                  <a:cubicBezTo>
                    <a:pt x="199" y="486"/>
                    <a:pt x="197" y="484"/>
                    <a:pt x="197" y="484"/>
                  </a:cubicBezTo>
                  <a:cubicBezTo>
                    <a:pt x="195" y="482"/>
                    <a:pt x="195" y="482"/>
                    <a:pt x="195" y="482"/>
                  </a:cubicBezTo>
                  <a:cubicBezTo>
                    <a:pt x="191" y="478"/>
                    <a:pt x="192" y="487"/>
                    <a:pt x="189" y="479"/>
                  </a:cubicBezTo>
                  <a:cubicBezTo>
                    <a:pt x="189" y="479"/>
                    <a:pt x="188" y="479"/>
                    <a:pt x="187" y="477"/>
                  </a:cubicBezTo>
                  <a:cubicBezTo>
                    <a:pt x="186" y="476"/>
                    <a:pt x="183" y="473"/>
                    <a:pt x="183" y="473"/>
                  </a:cubicBezTo>
                  <a:cubicBezTo>
                    <a:pt x="183" y="473"/>
                    <a:pt x="182" y="470"/>
                    <a:pt x="182" y="470"/>
                  </a:cubicBezTo>
                  <a:cubicBezTo>
                    <a:pt x="181" y="470"/>
                    <a:pt x="180" y="467"/>
                    <a:pt x="180" y="467"/>
                  </a:cubicBezTo>
                  <a:cubicBezTo>
                    <a:pt x="175" y="470"/>
                    <a:pt x="175" y="470"/>
                    <a:pt x="175" y="470"/>
                  </a:cubicBezTo>
                  <a:cubicBezTo>
                    <a:pt x="172" y="473"/>
                    <a:pt x="172" y="473"/>
                    <a:pt x="172" y="473"/>
                  </a:cubicBezTo>
                  <a:cubicBezTo>
                    <a:pt x="172" y="473"/>
                    <a:pt x="171" y="471"/>
                    <a:pt x="171" y="471"/>
                  </a:cubicBezTo>
                  <a:cubicBezTo>
                    <a:pt x="171" y="471"/>
                    <a:pt x="171" y="467"/>
                    <a:pt x="171" y="467"/>
                  </a:cubicBezTo>
                  <a:cubicBezTo>
                    <a:pt x="171" y="467"/>
                    <a:pt x="168" y="466"/>
                    <a:pt x="167" y="466"/>
                  </a:cubicBezTo>
                  <a:cubicBezTo>
                    <a:pt x="167" y="466"/>
                    <a:pt x="164" y="466"/>
                    <a:pt x="164" y="466"/>
                  </a:cubicBezTo>
                  <a:cubicBezTo>
                    <a:pt x="160" y="465"/>
                    <a:pt x="160" y="465"/>
                    <a:pt x="160" y="465"/>
                  </a:cubicBezTo>
                  <a:cubicBezTo>
                    <a:pt x="160" y="462"/>
                    <a:pt x="160" y="462"/>
                    <a:pt x="160" y="462"/>
                  </a:cubicBezTo>
                  <a:cubicBezTo>
                    <a:pt x="160" y="462"/>
                    <a:pt x="162" y="460"/>
                    <a:pt x="161" y="459"/>
                  </a:cubicBezTo>
                  <a:cubicBezTo>
                    <a:pt x="161" y="458"/>
                    <a:pt x="158" y="456"/>
                    <a:pt x="158" y="456"/>
                  </a:cubicBezTo>
                  <a:cubicBezTo>
                    <a:pt x="158" y="454"/>
                    <a:pt x="158" y="454"/>
                    <a:pt x="158" y="454"/>
                  </a:cubicBezTo>
                  <a:cubicBezTo>
                    <a:pt x="155" y="450"/>
                    <a:pt x="155" y="450"/>
                    <a:pt x="155" y="450"/>
                  </a:cubicBezTo>
                  <a:cubicBezTo>
                    <a:pt x="155" y="450"/>
                    <a:pt x="157" y="447"/>
                    <a:pt x="157" y="447"/>
                  </a:cubicBezTo>
                  <a:cubicBezTo>
                    <a:pt x="157" y="446"/>
                    <a:pt x="153" y="437"/>
                    <a:pt x="153" y="437"/>
                  </a:cubicBezTo>
                  <a:cubicBezTo>
                    <a:pt x="153" y="437"/>
                    <a:pt x="155" y="433"/>
                    <a:pt x="155" y="432"/>
                  </a:cubicBezTo>
                  <a:cubicBezTo>
                    <a:pt x="155" y="432"/>
                    <a:pt x="153" y="428"/>
                    <a:pt x="153" y="428"/>
                  </a:cubicBezTo>
                  <a:cubicBezTo>
                    <a:pt x="151" y="428"/>
                    <a:pt x="151" y="428"/>
                    <a:pt x="151" y="428"/>
                  </a:cubicBezTo>
                  <a:cubicBezTo>
                    <a:pt x="151" y="424"/>
                    <a:pt x="151" y="424"/>
                    <a:pt x="151" y="424"/>
                  </a:cubicBezTo>
                  <a:cubicBezTo>
                    <a:pt x="152" y="421"/>
                    <a:pt x="152" y="421"/>
                    <a:pt x="152" y="421"/>
                  </a:cubicBezTo>
                  <a:cubicBezTo>
                    <a:pt x="150" y="419"/>
                    <a:pt x="150" y="419"/>
                    <a:pt x="150" y="419"/>
                  </a:cubicBezTo>
                  <a:cubicBezTo>
                    <a:pt x="150" y="419"/>
                    <a:pt x="151" y="417"/>
                    <a:pt x="152" y="417"/>
                  </a:cubicBezTo>
                  <a:cubicBezTo>
                    <a:pt x="152" y="417"/>
                    <a:pt x="152" y="413"/>
                    <a:pt x="152" y="413"/>
                  </a:cubicBezTo>
                  <a:cubicBezTo>
                    <a:pt x="152" y="413"/>
                    <a:pt x="153" y="411"/>
                    <a:pt x="154" y="411"/>
                  </a:cubicBezTo>
                  <a:cubicBezTo>
                    <a:pt x="154" y="411"/>
                    <a:pt x="157" y="413"/>
                    <a:pt x="157" y="413"/>
                  </a:cubicBezTo>
                  <a:cubicBezTo>
                    <a:pt x="157" y="413"/>
                    <a:pt x="160" y="414"/>
                    <a:pt x="160" y="413"/>
                  </a:cubicBezTo>
                  <a:cubicBezTo>
                    <a:pt x="160" y="413"/>
                    <a:pt x="159" y="410"/>
                    <a:pt x="159" y="410"/>
                  </a:cubicBezTo>
                  <a:cubicBezTo>
                    <a:pt x="159" y="409"/>
                    <a:pt x="157" y="407"/>
                    <a:pt x="157" y="407"/>
                  </a:cubicBezTo>
                  <a:cubicBezTo>
                    <a:pt x="156" y="406"/>
                    <a:pt x="156" y="401"/>
                    <a:pt x="156" y="401"/>
                  </a:cubicBezTo>
                  <a:cubicBezTo>
                    <a:pt x="156" y="401"/>
                    <a:pt x="154" y="397"/>
                    <a:pt x="155" y="397"/>
                  </a:cubicBezTo>
                  <a:cubicBezTo>
                    <a:pt x="155" y="397"/>
                    <a:pt x="156" y="395"/>
                    <a:pt x="156" y="395"/>
                  </a:cubicBezTo>
                  <a:cubicBezTo>
                    <a:pt x="157" y="388"/>
                    <a:pt x="157" y="388"/>
                    <a:pt x="157" y="388"/>
                  </a:cubicBezTo>
                  <a:cubicBezTo>
                    <a:pt x="158" y="382"/>
                    <a:pt x="158" y="382"/>
                    <a:pt x="158" y="382"/>
                  </a:cubicBezTo>
                  <a:cubicBezTo>
                    <a:pt x="155" y="379"/>
                    <a:pt x="155" y="379"/>
                    <a:pt x="155" y="379"/>
                  </a:cubicBezTo>
                  <a:cubicBezTo>
                    <a:pt x="154" y="377"/>
                    <a:pt x="154" y="377"/>
                    <a:pt x="154" y="377"/>
                  </a:cubicBezTo>
                  <a:cubicBezTo>
                    <a:pt x="152" y="375"/>
                    <a:pt x="152" y="375"/>
                    <a:pt x="152" y="375"/>
                  </a:cubicBezTo>
                  <a:cubicBezTo>
                    <a:pt x="154" y="369"/>
                    <a:pt x="154" y="369"/>
                    <a:pt x="154" y="369"/>
                  </a:cubicBezTo>
                  <a:cubicBezTo>
                    <a:pt x="158" y="369"/>
                    <a:pt x="158" y="369"/>
                    <a:pt x="158" y="369"/>
                  </a:cubicBezTo>
                  <a:cubicBezTo>
                    <a:pt x="160" y="366"/>
                    <a:pt x="160" y="366"/>
                    <a:pt x="160" y="366"/>
                  </a:cubicBezTo>
                  <a:cubicBezTo>
                    <a:pt x="160" y="366"/>
                    <a:pt x="163" y="364"/>
                    <a:pt x="163" y="363"/>
                  </a:cubicBezTo>
                  <a:cubicBezTo>
                    <a:pt x="163" y="363"/>
                    <a:pt x="164" y="359"/>
                    <a:pt x="164" y="359"/>
                  </a:cubicBezTo>
                  <a:cubicBezTo>
                    <a:pt x="163" y="356"/>
                    <a:pt x="163" y="356"/>
                    <a:pt x="163" y="356"/>
                  </a:cubicBezTo>
                  <a:cubicBezTo>
                    <a:pt x="165" y="357"/>
                    <a:pt x="165" y="357"/>
                    <a:pt x="165" y="357"/>
                  </a:cubicBezTo>
                  <a:cubicBezTo>
                    <a:pt x="165" y="354"/>
                    <a:pt x="165" y="354"/>
                    <a:pt x="165" y="354"/>
                  </a:cubicBezTo>
                  <a:cubicBezTo>
                    <a:pt x="165" y="354"/>
                    <a:pt x="166" y="351"/>
                    <a:pt x="166" y="351"/>
                  </a:cubicBezTo>
                  <a:cubicBezTo>
                    <a:pt x="167" y="351"/>
                    <a:pt x="168" y="350"/>
                    <a:pt x="168" y="350"/>
                  </a:cubicBezTo>
                  <a:cubicBezTo>
                    <a:pt x="168" y="350"/>
                    <a:pt x="170" y="346"/>
                    <a:pt x="170" y="346"/>
                  </a:cubicBezTo>
                  <a:cubicBezTo>
                    <a:pt x="170" y="346"/>
                    <a:pt x="171" y="347"/>
                    <a:pt x="172" y="346"/>
                  </a:cubicBezTo>
                  <a:cubicBezTo>
                    <a:pt x="173" y="345"/>
                    <a:pt x="173" y="345"/>
                    <a:pt x="173" y="344"/>
                  </a:cubicBezTo>
                  <a:cubicBezTo>
                    <a:pt x="174" y="342"/>
                    <a:pt x="176" y="338"/>
                    <a:pt x="176" y="338"/>
                  </a:cubicBezTo>
                  <a:cubicBezTo>
                    <a:pt x="176" y="338"/>
                    <a:pt x="176" y="337"/>
                    <a:pt x="176" y="336"/>
                  </a:cubicBezTo>
                  <a:cubicBezTo>
                    <a:pt x="177" y="336"/>
                    <a:pt x="179" y="336"/>
                    <a:pt x="179" y="335"/>
                  </a:cubicBezTo>
                  <a:cubicBezTo>
                    <a:pt x="178" y="334"/>
                    <a:pt x="176" y="331"/>
                    <a:pt x="176" y="331"/>
                  </a:cubicBezTo>
                  <a:cubicBezTo>
                    <a:pt x="179" y="328"/>
                    <a:pt x="179" y="328"/>
                    <a:pt x="179" y="328"/>
                  </a:cubicBezTo>
                  <a:cubicBezTo>
                    <a:pt x="179" y="328"/>
                    <a:pt x="182" y="325"/>
                    <a:pt x="182" y="325"/>
                  </a:cubicBezTo>
                  <a:cubicBezTo>
                    <a:pt x="182" y="326"/>
                    <a:pt x="183" y="326"/>
                    <a:pt x="184" y="325"/>
                  </a:cubicBezTo>
                  <a:cubicBezTo>
                    <a:pt x="184" y="325"/>
                    <a:pt x="185" y="324"/>
                    <a:pt x="186" y="323"/>
                  </a:cubicBezTo>
                  <a:cubicBezTo>
                    <a:pt x="186" y="323"/>
                    <a:pt x="187" y="322"/>
                    <a:pt x="188" y="322"/>
                  </a:cubicBezTo>
                  <a:cubicBezTo>
                    <a:pt x="188" y="321"/>
                    <a:pt x="189" y="319"/>
                    <a:pt x="189" y="318"/>
                  </a:cubicBezTo>
                  <a:cubicBezTo>
                    <a:pt x="189" y="318"/>
                    <a:pt x="191" y="313"/>
                    <a:pt x="191" y="313"/>
                  </a:cubicBezTo>
                  <a:cubicBezTo>
                    <a:pt x="191" y="310"/>
                    <a:pt x="191" y="310"/>
                    <a:pt x="191" y="310"/>
                  </a:cubicBezTo>
                  <a:cubicBezTo>
                    <a:pt x="192" y="309"/>
                    <a:pt x="192" y="309"/>
                    <a:pt x="192" y="309"/>
                  </a:cubicBezTo>
                  <a:cubicBezTo>
                    <a:pt x="194" y="307"/>
                    <a:pt x="194" y="307"/>
                    <a:pt x="194" y="307"/>
                  </a:cubicBezTo>
                  <a:cubicBezTo>
                    <a:pt x="194" y="307"/>
                    <a:pt x="196" y="306"/>
                    <a:pt x="196" y="307"/>
                  </a:cubicBezTo>
                  <a:cubicBezTo>
                    <a:pt x="196" y="307"/>
                    <a:pt x="195" y="309"/>
                    <a:pt x="195" y="309"/>
                  </a:cubicBezTo>
                  <a:cubicBezTo>
                    <a:pt x="198" y="309"/>
                    <a:pt x="198" y="309"/>
                    <a:pt x="198" y="309"/>
                  </a:cubicBezTo>
                  <a:cubicBezTo>
                    <a:pt x="198" y="309"/>
                    <a:pt x="198" y="307"/>
                    <a:pt x="198" y="308"/>
                  </a:cubicBezTo>
                  <a:cubicBezTo>
                    <a:pt x="199" y="308"/>
                    <a:pt x="200" y="309"/>
                    <a:pt x="200" y="309"/>
                  </a:cubicBezTo>
                  <a:cubicBezTo>
                    <a:pt x="200" y="308"/>
                    <a:pt x="201" y="306"/>
                    <a:pt x="201" y="306"/>
                  </a:cubicBezTo>
                  <a:cubicBezTo>
                    <a:pt x="201" y="303"/>
                    <a:pt x="201" y="303"/>
                    <a:pt x="201" y="303"/>
                  </a:cubicBezTo>
                  <a:cubicBezTo>
                    <a:pt x="201" y="303"/>
                    <a:pt x="203" y="301"/>
                    <a:pt x="204" y="300"/>
                  </a:cubicBezTo>
                  <a:cubicBezTo>
                    <a:pt x="204" y="299"/>
                    <a:pt x="207" y="296"/>
                    <a:pt x="207" y="296"/>
                  </a:cubicBezTo>
                  <a:cubicBezTo>
                    <a:pt x="210" y="295"/>
                    <a:pt x="210" y="295"/>
                    <a:pt x="210" y="295"/>
                  </a:cubicBezTo>
                  <a:cubicBezTo>
                    <a:pt x="210" y="295"/>
                    <a:pt x="211" y="294"/>
                    <a:pt x="212" y="294"/>
                  </a:cubicBezTo>
                  <a:cubicBezTo>
                    <a:pt x="212" y="294"/>
                    <a:pt x="215" y="290"/>
                    <a:pt x="215" y="290"/>
                  </a:cubicBezTo>
                  <a:cubicBezTo>
                    <a:pt x="215" y="290"/>
                    <a:pt x="215" y="289"/>
                    <a:pt x="216" y="288"/>
                  </a:cubicBezTo>
                  <a:cubicBezTo>
                    <a:pt x="216" y="287"/>
                    <a:pt x="218" y="287"/>
                    <a:pt x="218" y="286"/>
                  </a:cubicBezTo>
                  <a:cubicBezTo>
                    <a:pt x="219" y="286"/>
                    <a:pt x="221" y="281"/>
                    <a:pt x="221" y="281"/>
                  </a:cubicBezTo>
                  <a:cubicBezTo>
                    <a:pt x="221" y="281"/>
                    <a:pt x="222" y="281"/>
                    <a:pt x="222" y="280"/>
                  </a:cubicBezTo>
                  <a:cubicBezTo>
                    <a:pt x="222" y="278"/>
                    <a:pt x="223" y="276"/>
                    <a:pt x="223" y="276"/>
                  </a:cubicBezTo>
                  <a:cubicBezTo>
                    <a:pt x="225" y="272"/>
                    <a:pt x="225" y="272"/>
                    <a:pt x="225" y="272"/>
                  </a:cubicBezTo>
                  <a:cubicBezTo>
                    <a:pt x="225" y="266"/>
                    <a:pt x="225" y="266"/>
                    <a:pt x="225" y="266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1"/>
                    <a:pt x="228" y="260"/>
                    <a:pt x="228" y="259"/>
                  </a:cubicBezTo>
                  <a:cubicBezTo>
                    <a:pt x="229" y="259"/>
                    <a:pt x="230" y="256"/>
                    <a:pt x="230" y="256"/>
                  </a:cubicBezTo>
                  <a:cubicBezTo>
                    <a:pt x="230" y="256"/>
                    <a:pt x="233" y="252"/>
                    <a:pt x="233" y="252"/>
                  </a:cubicBezTo>
                  <a:cubicBezTo>
                    <a:pt x="233" y="252"/>
                    <a:pt x="234" y="249"/>
                    <a:pt x="234" y="248"/>
                  </a:cubicBezTo>
                  <a:cubicBezTo>
                    <a:pt x="235" y="248"/>
                    <a:pt x="235" y="248"/>
                    <a:pt x="235" y="248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29" y="238"/>
                    <a:pt x="229" y="238"/>
                    <a:pt x="229" y="238"/>
                  </a:cubicBezTo>
                  <a:cubicBezTo>
                    <a:pt x="226" y="238"/>
                    <a:pt x="226" y="238"/>
                    <a:pt x="226" y="238"/>
                  </a:cubicBezTo>
                  <a:cubicBezTo>
                    <a:pt x="224" y="236"/>
                    <a:pt x="224" y="236"/>
                    <a:pt x="224" y="236"/>
                  </a:cubicBezTo>
                  <a:cubicBezTo>
                    <a:pt x="225" y="234"/>
                    <a:pt x="225" y="234"/>
                    <a:pt x="225" y="234"/>
                  </a:cubicBezTo>
                  <a:cubicBezTo>
                    <a:pt x="223" y="231"/>
                    <a:pt x="223" y="231"/>
                    <a:pt x="223" y="231"/>
                  </a:cubicBezTo>
                  <a:cubicBezTo>
                    <a:pt x="222" y="229"/>
                    <a:pt x="222" y="229"/>
                    <a:pt x="222" y="229"/>
                  </a:cubicBezTo>
                  <a:cubicBezTo>
                    <a:pt x="220" y="227"/>
                    <a:pt x="220" y="227"/>
                    <a:pt x="220" y="227"/>
                  </a:cubicBezTo>
                  <a:cubicBezTo>
                    <a:pt x="220" y="227"/>
                    <a:pt x="222" y="224"/>
                    <a:pt x="222" y="224"/>
                  </a:cubicBezTo>
                  <a:cubicBezTo>
                    <a:pt x="222" y="224"/>
                    <a:pt x="223" y="223"/>
                    <a:pt x="223" y="222"/>
                  </a:cubicBezTo>
                  <a:cubicBezTo>
                    <a:pt x="223" y="222"/>
                    <a:pt x="225" y="219"/>
                    <a:pt x="225" y="219"/>
                  </a:cubicBezTo>
                  <a:cubicBezTo>
                    <a:pt x="225" y="219"/>
                    <a:pt x="227" y="216"/>
                    <a:pt x="227" y="216"/>
                  </a:cubicBezTo>
                  <a:cubicBezTo>
                    <a:pt x="227" y="216"/>
                    <a:pt x="228" y="215"/>
                    <a:pt x="228" y="214"/>
                  </a:cubicBezTo>
                  <a:cubicBezTo>
                    <a:pt x="228" y="213"/>
                    <a:pt x="227" y="209"/>
                    <a:pt x="227" y="209"/>
                  </a:cubicBezTo>
                  <a:cubicBezTo>
                    <a:pt x="227" y="209"/>
                    <a:pt x="227" y="206"/>
                    <a:pt x="228" y="206"/>
                  </a:cubicBezTo>
                  <a:cubicBezTo>
                    <a:pt x="228" y="205"/>
                    <a:pt x="229" y="204"/>
                    <a:pt x="229" y="204"/>
                  </a:cubicBezTo>
                  <a:cubicBezTo>
                    <a:pt x="229" y="204"/>
                    <a:pt x="230" y="204"/>
                    <a:pt x="231" y="205"/>
                  </a:cubicBezTo>
                  <a:cubicBezTo>
                    <a:pt x="232" y="205"/>
                    <a:pt x="232" y="203"/>
                    <a:pt x="232" y="203"/>
                  </a:cubicBezTo>
                  <a:cubicBezTo>
                    <a:pt x="232" y="203"/>
                    <a:pt x="232" y="200"/>
                    <a:pt x="231" y="200"/>
                  </a:cubicBezTo>
                  <a:cubicBezTo>
                    <a:pt x="230" y="200"/>
                    <a:pt x="229" y="198"/>
                    <a:pt x="229" y="198"/>
                  </a:cubicBezTo>
                  <a:cubicBezTo>
                    <a:pt x="229" y="198"/>
                    <a:pt x="230" y="197"/>
                    <a:pt x="230" y="197"/>
                  </a:cubicBezTo>
                  <a:cubicBezTo>
                    <a:pt x="230" y="196"/>
                    <a:pt x="232" y="195"/>
                    <a:pt x="232" y="195"/>
                  </a:cubicBezTo>
                  <a:cubicBezTo>
                    <a:pt x="235" y="194"/>
                    <a:pt x="235" y="194"/>
                    <a:pt x="235" y="194"/>
                  </a:cubicBezTo>
                  <a:cubicBezTo>
                    <a:pt x="234" y="191"/>
                    <a:pt x="234" y="191"/>
                    <a:pt x="234" y="191"/>
                  </a:cubicBezTo>
                  <a:cubicBezTo>
                    <a:pt x="234" y="188"/>
                    <a:pt x="234" y="188"/>
                    <a:pt x="234" y="188"/>
                  </a:cubicBezTo>
                  <a:cubicBezTo>
                    <a:pt x="234" y="188"/>
                    <a:pt x="238" y="189"/>
                    <a:pt x="238" y="189"/>
                  </a:cubicBezTo>
                  <a:cubicBezTo>
                    <a:pt x="238" y="190"/>
                    <a:pt x="239" y="192"/>
                    <a:pt x="240" y="192"/>
                  </a:cubicBezTo>
                  <a:cubicBezTo>
                    <a:pt x="240" y="191"/>
                    <a:pt x="240" y="189"/>
                    <a:pt x="240" y="189"/>
                  </a:cubicBezTo>
                  <a:cubicBezTo>
                    <a:pt x="240" y="189"/>
                    <a:pt x="241" y="186"/>
                    <a:pt x="242" y="187"/>
                  </a:cubicBezTo>
                  <a:cubicBezTo>
                    <a:pt x="244" y="188"/>
                    <a:pt x="245" y="186"/>
                    <a:pt x="246" y="186"/>
                  </a:cubicBezTo>
                  <a:cubicBezTo>
                    <a:pt x="246" y="185"/>
                    <a:pt x="247" y="183"/>
                    <a:pt x="247" y="183"/>
                  </a:cubicBezTo>
                  <a:cubicBezTo>
                    <a:pt x="247" y="183"/>
                    <a:pt x="248" y="180"/>
                    <a:pt x="247" y="179"/>
                  </a:cubicBezTo>
                  <a:cubicBezTo>
                    <a:pt x="246" y="179"/>
                    <a:pt x="245" y="179"/>
                    <a:pt x="245" y="178"/>
                  </a:cubicBezTo>
                  <a:cubicBezTo>
                    <a:pt x="245" y="178"/>
                    <a:pt x="246" y="176"/>
                    <a:pt x="247" y="176"/>
                  </a:cubicBezTo>
                  <a:cubicBezTo>
                    <a:pt x="248" y="176"/>
                    <a:pt x="248" y="176"/>
                    <a:pt x="250" y="175"/>
                  </a:cubicBezTo>
                  <a:cubicBezTo>
                    <a:pt x="251" y="174"/>
                    <a:pt x="251" y="173"/>
                    <a:pt x="251" y="173"/>
                  </a:cubicBezTo>
                  <a:cubicBezTo>
                    <a:pt x="251" y="173"/>
                    <a:pt x="254" y="172"/>
                    <a:pt x="254" y="172"/>
                  </a:cubicBezTo>
                  <a:cubicBezTo>
                    <a:pt x="258" y="170"/>
                    <a:pt x="258" y="170"/>
                    <a:pt x="258" y="170"/>
                  </a:cubicBezTo>
                  <a:cubicBezTo>
                    <a:pt x="258" y="168"/>
                    <a:pt x="258" y="168"/>
                    <a:pt x="258" y="168"/>
                  </a:cubicBezTo>
                  <a:cubicBezTo>
                    <a:pt x="258" y="168"/>
                    <a:pt x="260" y="168"/>
                    <a:pt x="260" y="168"/>
                  </a:cubicBezTo>
                  <a:cubicBezTo>
                    <a:pt x="261" y="168"/>
                    <a:pt x="262" y="169"/>
                    <a:pt x="262" y="169"/>
                  </a:cubicBezTo>
                  <a:cubicBezTo>
                    <a:pt x="262" y="169"/>
                    <a:pt x="264" y="169"/>
                    <a:pt x="264" y="169"/>
                  </a:cubicBezTo>
                  <a:cubicBezTo>
                    <a:pt x="264" y="168"/>
                    <a:pt x="263" y="167"/>
                    <a:pt x="264" y="167"/>
                  </a:cubicBezTo>
                  <a:cubicBezTo>
                    <a:pt x="265" y="168"/>
                    <a:pt x="265" y="168"/>
                    <a:pt x="265" y="169"/>
                  </a:cubicBezTo>
                  <a:cubicBezTo>
                    <a:pt x="266" y="169"/>
                    <a:pt x="266" y="169"/>
                    <a:pt x="266" y="169"/>
                  </a:cubicBezTo>
                  <a:cubicBezTo>
                    <a:pt x="267" y="169"/>
                    <a:pt x="268" y="170"/>
                    <a:pt x="269" y="171"/>
                  </a:cubicBezTo>
                  <a:cubicBezTo>
                    <a:pt x="269" y="171"/>
                    <a:pt x="269" y="172"/>
                    <a:pt x="269" y="173"/>
                  </a:cubicBezTo>
                  <a:cubicBezTo>
                    <a:pt x="269" y="174"/>
                    <a:pt x="269" y="174"/>
                    <a:pt x="269" y="175"/>
                  </a:cubicBezTo>
                  <a:cubicBezTo>
                    <a:pt x="269" y="176"/>
                    <a:pt x="269" y="176"/>
                    <a:pt x="269" y="176"/>
                  </a:cubicBezTo>
                  <a:cubicBezTo>
                    <a:pt x="269" y="176"/>
                    <a:pt x="272" y="178"/>
                    <a:pt x="272" y="177"/>
                  </a:cubicBezTo>
                  <a:cubicBezTo>
                    <a:pt x="272" y="176"/>
                    <a:pt x="272" y="177"/>
                    <a:pt x="272" y="175"/>
                  </a:cubicBezTo>
                  <a:cubicBezTo>
                    <a:pt x="271" y="174"/>
                    <a:pt x="272" y="173"/>
                    <a:pt x="272" y="172"/>
                  </a:cubicBezTo>
                  <a:cubicBezTo>
                    <a:pt x="271" y="171"/>
                    <a:pt x="270" y="169"/>
                    <a:pt x="270" y="168"/>
                  </a:cubicBezTo>
                  <a:cubicBezTo>
                    <a:pt x="270" y="168"/>
                    <a:pt x="271" y="167"/>
                    <a:pt x="272" y="167"/>
                  </a:cubicBezTo>
                  <a:cubicBezTo>
                    <a:pt x="273" y="167"/>
                    <a:pt x="272" y="166"/>
                    <a:pt x="273" y="167"/>
                  </a:cubicBezTo>
                  <a:cubicBezTo>
                    <a:pt x="274" y="168"/>
                    <a:pt x="274" y="169"/>
                    <a:pt x="275" y="169"/>
                  </a:cubicBezTo>
                  <a:cubicBezTo>
                    <a:pt x="276" y="169"/>
                    <a:pt x="276" y="169"/>
                    <a:pt x="276" y="169"/>
                  </a:cubicBezTo>
                  <a:cubicBezTo>
                    <a:pt x="276" y="170"/>
                    <a:pt x="277" y="171"/>
                    <a:pt x="277" y="172"/>
                  </a:cubicBezTo>
                  <a:cubicBezTo>
                    <a:pt x="277" y="173"/>
                    <a:pt x="277" y="173"/>
                    <a:pt x="277" y="174"/>
                  </a:cubicBezTo>
                  <a:cubicBezTo>
                    <a:pt x="277" y="174"/>
                    <a:pt x="279" y="177"/>
                    <a:pt x="279" y="177"/>
                  </a:cubicBezTo>
                  <a:cubicBezTo>
                    <a:pt x="279" y="177"/>
                    <a:pt x="281" y="175"/>
                    <a:pt x="281" y="175"/>
                  </a:cubicBezTo>
                  <a:cubicBezTo>
                    <a:pt x="281" y="174"/>
                    <a:pt x="281" y="173"/>
                    <a:pt x="281" y="173"/>
                  </a:cubicBezTo>
                  <a:cubicBezTo>
                    <a:pt x="281" y="172"/>
                    <a:pt x="281" y="171"/>
                    <a:pt x="281" y="171"/>
                  </a:cubicBezTo>
                  <a:cubicBezTo>
                    <a:pt x="281" y="170"/>
                    <a:pt x="278" y="167"/>
                    <a:pt x="278" y="167"/>
                  </a:cubicBezTo>
                  <a:cubicBezTo>
                    <a:pt x="278" y="167"/>
                    <a:pt x="278" y="166"/>
                    <a:pt x="279" y="165"/>
                  </a:cubicBezTo>
                  <a:cubicBezTo>
                    <a:pt x="279" y="165"/>
                    <a:pt x="280" y="164"/>
                    <a:pt x="282" y="163"/>
                  </a:cubicBezTo>
                  <a:cubicBezTo>
                    <a:pt x="276" y="150"/>
                    <a:pt x="276" y="150"/>
                    <a:pt x="276" y="150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38"/>
                    <a:pt x="266" y="138"/>
                    <a:pt x="266" y="138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3" y="134"/>
                    <a:pt x="264" y="131"/>
                    <a:pt x="264" y="130"/>
                  </a:cubicBezTo>
                  <a:cubicBezTo>
                    <a:pt x="265" y="129"/>
                    <a:pt x="267" y="124"/>
                    <a:pt x="267" y="124"/>
                  </a:cubicBezTo>
                  <a:cubicBezTo>
                    <a:pt x="267" y="124"/>
                    <a:pt x="266" y="120"/>
                    <a:pt x="266" y="119"/>
                  </a:cubicBezTo>
                  <a:cubicBezTo>
                    <a:pt x="266" y="118"/>
                    <a:pt x="267" y="113"/>
                    <a:pt x="267" y="113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54" y="94"/>
                    <a:pt x="254" y="94"/>
                    <a:pt x="254" y="94"/>
                  </a:cubicBezTo>
                  <a:cubicBezTo>
                    <a:pt x="255" y="88"/>
                    <a:pt x="255" y="88"/>
                    <a:pt x="255" y="88"/>
                  </a:cubicBezTo>
                  <a:cubicBezTo>
                    <a:pt x="255" y="88"/>
                    <a:pt x="255" y="88"/>
                    <a:pt x="255" y="88"/>
                  </a:cubicBezTo>
                  <a:close/>
                  <a:moveTo>
                    <a:pt x="165" y="710"/>
                  </a:moveTo>
                  <a:cubicBezTo>
                    <a:pt x="165" y="710"/>
                    <a:pt x="165" y="710"/>
                    <a:pt x="165" y="710"/>
                  </a:cubicBezTo>
                  <a:cubicBezTo>
                    <a:pt x="166" y="702"/>
                    <a:pt x="166" y="702"/>
                    <a:pt x="166" y="702"/>
                  </a:cubicBezTo>
                  <a:cubicBezTo>
                    <a:pt x="166" y="702"/>
                    <a:pt x="164" y="699"/>
                    <a:pt x="164" y="699"/>
                  </a:cubicBezTo>
                  <a:cubicBezTo>
                    <a:pt x="164" y="698"/>
                    <a:pt x="163" y="696"/>
                    <a:pt x="163" y="693"/>
                  </a:cubicBezTo>
                  <a:cubicBezTo>
                    <a:pt x="164" y="690"/>
                    <a:pt x="164" y="689"/>
                    <a:pt x="165" y="687"/>
                  </a:cubicBezTo>
                  <a:cubicBezTo>
                    <a:pt x="165" y="685"/>
                    <a:pt x="167" y="684"/>
                    <a:pt x="167" y="682"/>
                  </a:cubicBezTo>
                  <a:cubicBezTo>
                    <a:pt x="167" y="679"/>
                    <a:pt x="167" y="678"/>
                    <a:pt x="168" y="676"/>
                  </a:cubicBezTo>
                  <a:cubicBezTo>
                    <a:pt x="168" y="674"/>
                    <a:pt x="169" y="672"/>
                    <a:pt x="170" y="672"/>
                  </a:cubicBezTo>
                  <a:cubicBezTo>
                    <a:pt x="170" y="671"/>
                    <a:pt x="172" y="667"/>
                    <a:pt x="172" y="667"/>
                  </a:cubicBezTo>
                  <a:cubicBezTo>
                    <a:pt x="173" y="662"/>
                    <a:pt x="173" y="662"/>
                    <a:pt x="173" y="662"/>
                  </a:cubicBezTo>
                  <a:cubicBezTo>
                    <a:pt x="173" y="662"/>
                    <a:pt x="175" y="657"/>
                    <a:pt x="175" y="656"/>
                  </a:cubicBezTo>
                  <a:cubicBezTo>
                    <a:pt x="175" y="655"/>
                    <a:pt x="174" y="651"/>
                    <a:pt x="174" y="650"/>
                  </a:cubicBezTo>
                  <a:cubicBezTo>
                    <a:pt x="175" y="649"/>
                    <a:pt x="177" y="647"/>
                    <a:pt x="177" y="647"/>
                  </a:cubicBezTo>
                  <a:cubicBezTo>
                    <a:pt x="180" y="647"/>
                    <a:pt x="180" y="647"/>
                    <a:pt x="180" y="647"/>
                  </a:cubicBezTo>
                  <a:cubicBezTo>
                    <a:pt x="180" y="647"/>
                    <a:pt x="180" y="650"/>
                    <a:pt x="179" y="651"/>
                  </a:cubicBezTo>
                  <a:cubicBezTo>
                    <a:pt x="178" y="651"/>
                    <a:pt x="177" y="652"/>
                    <a:pt x="177" y="652"/>
                  </a:cubicBezTo>
                  <a:cubicBezTo>
                    <a:pt x="177" y="653"/>
                    <a:pt x="179" y="655"/>
                    <a:pt x="179" y="655"/>
                  </a:cubicBezTo>
                  <a:cubicBezTo>
                    <a:pt x="179" y="659"/>
                    <a:pt x="179" y="659"/>
                    <a:pt x="179" y="659"/>
                  </a:cubicBezTo>
                  <a:cubicBezTo>
                    <a:pt x="177" y="663"/>
                    <a:pt x="177" y="663"/>
                    <a:pt x="177" y="663"/>
                  </a:cubicBezTo>
                  <a:cubicBezTo>
                    <a:pt x="175" y="668"/>
                    <a:pt x="175" y="668"/>
                    <a:pt x="175" y="668"/>
                  </a:cubicBezTo>
                  <a:cubicBezTo>
                    <a:pt x="175" y="673"/>
                    <a:pt x="175" y="673"/>
                    <a:pt x="175" y="673"/>
                  </a:cubicBezTo>
                  <a:cubicBezTo>
                    <a:pt x="174" y="676"/>
                    <a:pt x="174" y="676"/>
                    <a:pt x="174" y="676"/>
                  </a:cubicBezTo>
                  <a:cubicBezTo>
                    <a:pt x="173" y="679"/>
                    <a:pt x="173" y="679"/>
                    <a:pt x="173" y="679"/>
                  </a:cubicBezTo>
                  <a:cubicBezTo>
                    <a:pt x="171" y="685"/>
                    <a:pt x="171" y="685"/>
                    <a:pt x="171" y="685"/>
                  </a:cubicBezTo>
                  <a:cubicBezTo>
                    <a:pt x="172" y="690"/>
                    <a:pt x="172" y="690"/>
                    <a:pt x="172" y="690"/>
                  </a:cubicBezTo>
                  <a:cubicBezTo>
                    <a:pt x="169" y="696"/>
                    <a:pt x="169" y="696"/>
                    <a:pt x="169" y="696"/>
                  </a:cubicBezTo>
                  <a:cubicBezTo>
                    <a:pt x="169" y="696"/>
                    <a:pt x="169" y="699"/>
                    <a:pt x="169" y="700"/>
                  </a:cubicBezTo>
                  <a:cubicBezTo>
                    <a:pt x="169" y="701"/>
                    <a:pt x="169" y="707"/>
                    <a:pt x="169" y="707"/>
                  </a:cubicBezTo>
                  <a:cubicBezTo>
                    <a:pt x="169" y="707"/>
                    <a:pt x="169" y="710"/>
                    <a:pt x="168" y="710"/>
                  </a:cubicBezTo>
                  <a:cubicBezTo>
                    <a:pt x="167" y="710"/>
                    <a:pt x="165" y="710"/>
                    <a:pt x="165" y="710"/>
                  </a:cubicBezTo>
                  <a:close/>
                  <a:moveTo>
                    <a:pt x="206" y="649"/>
                  </a:moveTo>
                  <a:cubicBezTo>
                    <a:pt x="206" y="649"/>
                    <a:pt x="206" y="649"/>
                    <a:pt x="206" y="649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8" y="646"/>
                    <a:pt x="208" y="646"/>
                    <a:pt x="208" y="646"/>
                  </a:cubicBezTo>
                  <a:cubicBezTo>
                    <a:pt x="208" y="646"/>
                    <a:pt x="207" y="642"/>
                    <a:pt x="207" y="641"/>
                  </a:cubicBezTo>
                  <a:cubicBezTo>
                    <a:pt x="207" y="640"/>
                    <a:pt x="206" y="641"/>
                    <a:pt x="205" y="639"/>
                  </a:cubicBezTo>
                  <a:cubicBezTo>
                    <a:pt x="204" y="638"/>
                    <a:pt x="204" y="635"/>
                    <a:pt x="204" y="635"/>
                  </a:cubicBezTo>
                  <a:cubicBezTo>
                    <a:pt x="204" y="634"/>
                    <a:pt x="205" y="631"/>
                    <a:pt x="205" y="631"/>
                  </a:cubicBezTo>
                  <a:cubicBezTo>
                    <a:pt x="205" y="631"/>
                    <a:pt x="208" y="627"/>
                    <a:pt x="210" y="625"/>
                  </a:cubicBezTo>
                  <a:cubicBezTo>
                    <a:pt x="213" y="622"/>
                    <a:pt x="212" y="622"/>
                    <a:pt x="212" y="620"/>
                  </a:cubicBezTo>
                  <a:cubicBezTo>
                    <a:pt x="211" y="619"/>
                    <a:pt x="213" y="618"/>
                    <a:pt x="213" y="618"/>
                  </a:cubicBezTo>
                  <a:cubicBezTo>
                    <a:pt x="216" y="615"/>
                    <a:pt x="216" y="615"/>
                    <a:pt x="216" y="615"/>
                  </a:cubicBezTo>
                  <a:cubicBezTo>
                    <a:pt x="218" y="610"/>
                    <a:pt x="218" y="610"/>
                    <a:pt x="218" y="610"/>
                  </a:cubicBezTo>
                  <a:cubicBezTo>
                    <a:pt x="218" y="610"/>
                    <a:pt x="221" y="613"/>
                    <a:pt x="221" y="613"/>
                  </a:cubicBezTo>
                  <a:cubicBezTo>
                    <a:pt x="222" y="613"/>
                    <a:pt x="222" y="612"/>
                    <a:pt x="222" y="611"/>
                  </a:cubicBezTo>
                  <a:cubicBezTo>
                    <a:pt x="222" y="610"/>
                    <a:pt x="224" y="610"/>
                    <a:pt x="224" y="610"/>
                  </a:cubicBezTo>
                  <a:cubicBezTo>
                    <a:pt x="225" y="610"/>
                    <a:pt x="228" y="609"/>
                    <a:pt x="228" y="609"/>
                  </a:cubicBezTo>
                  <a:cubicBezTo>
                    <a:pt x="229" y="607"/>
                    <a:pt x="229" y="607"/>
                    <a:pt x="229" y="607"/>
                  </a:cubicBezTo>
                  <a:cubicBezTo>
                    <a:pt x="229" y="607"/>
                    <a:pt x="233" y="606"/>
                    <a:pt x="235" y="607"/>
                  </a:cubicBezTo>
                  <a:cubicBezTo>
                    <a:pt x="236" y="608"/>
                    <a:pt x="234" y="608"/>
                    <a:pt x="234" y="609"/>
                  </a:cubicBezTo>
                  <a:cubicBezTo>
                    <a:pt x="234" y="610"/>
                    <a:pt x="234" y="610"/>
                    <a:pt x="234" y="611"/>
                  </a:cubicBezTo>
                  <a:cubicBezTo>
                    <a:pt x="234" y="612"/>
                    <a:pt x="233" y="613"/>
                    <a:pt x="230" y="613"/>
                  </a:cubicBezTo>
                  <a:cubicBezTo>
                    <a:pt x="227" y="614"/>
                    <a:pt x="229" y="616"/>
                    <a:pt x="229" y="616"/>
                  </a:cubicBezTo>
                  <a:cubicBezTo>
                    <a:pt x="229" y="616"/>
                    <a:pt x="229" y="620"/>
                    <a:pt x="229" y="620"/>
                  </a:cubicBezTo>
                  <a:cubicBezTo>
                    <a:pt x="228" y="621"/>
                    <a:pt x="226" y="623"/>
                    <a:pt x="224" y="623"/>
                  </a:cubicBezTo>
                  <a:cubicBezTo>
                    <a:pt x="223" y="624"/>
                    <a:pt x="223" y="626"/>
                    <a:pt x="223" y="626"/>
                  </a:cubicBezTo>
                  <a:cubicBezTo>
                    <a:pt x="223" y="627"/>
                    <a:pt x="224" y="629"/>
                    <a:pt x="224" y="631"/>
                  </a:cubicBezTo>
                  <a:cubicBezTo>
                    <a:pt x="224" y="632"/>
                    <a:pt x="224" y="632"/>
                    <a:pt x="225" y="634"/>
                  </a:cubicBezTo>
                  <a:cubicBezTo>
                    <a:pt x="225" y="635"/>
                    <a:pt x="227" y="635"/>
                    <a:pt x="228" y="635"/>
                  </a:cubicBezTo>
                  <a:cubicBezTo>
                    <a:pt x="228" y="636"/>
                    <a:pt x="230" y="638"/>
                    <a:pt x="229" y="639"/>
                  </a:cubicBezTo>
                  <a:cubicBezTo>
                    <a:pt x="228" y="640"/>
                    <a:pt x="227" y="641"/>
                    <a:pt x="226" y="641"/>
                  </a:cubicBezTo>
                  <a:cubicBezTo>
                    <a:pt x="226" y="642"/>
                    <a:pt x="224" y="645"/>
                    <a:pt x="224" y="645"/>
                  </a:cubicBezTo>
                  <a:cubicBezTo>
                    <a:pt x="224" y="645"/>
                    <a:pt x="225" y="647"/>
                    <a:pt x="224" y="649"/>
                  </a:cubicBezTo>
                  <a:cubicBezTo>
                    <a:pt x="224" y="651"/>
                    <a:pt x="222" y="650"/>
                    <a:pt x="221" y="651"/>
                  </a:cubicBezTo>
                  <a:cubicBezTo>
                    <a:pt x="221" y="651"/>
                    <a:pt x="218" y="654"/>
                    <a:pt x="218" y="654"/>
                  </a:cubicBezTo>
                  <a:cubicBezTo>
                    <a:pt x="217" y="654"/>
                    <a:pt x="216" y="658"/>
                    <a:pt x="216" y="660"/>
                  </a:cubicBezTo>
                  <a:cubicBezTo>
                    <a:pt x="216" y="661"/>
                    <a:pt x="216" y="663"/>
                    <a:pt x="216" y="664"/>
                  </a:cubicBezTo>
                  <a:cubicBezTo>
                    <a:pt x="216" y="665"/>
                    <a:pt x="216" y="664"/>
                    <a:pt x="214" y="667"/>
                  </a:cubicBezTo>
                  <a:cubicBezTo>
                    <a:pt x="211" y="670"/>
                    <a:pt x="212" y="668"/>
                    <a:pt x="209" y="667"/>
                  </a:cubicBezTo>
                  <a:cubicBezTo>
                    <a:pt x="205" y="667"/>
                    <a:pt x="209" y="666"/>
                    <a:pt x="210" y="664"/>
                  </a:cubicBezTo>
                  <a:cubicBezTo>
                    <a:pt x="211" y="662"/>
                    <a:pt x="212" y="660"/>
                    <a:pt x="212" y="660"/>
                  </a:cubicBezTo>
                  <a:cubicBezTo>
                    <a:pt x="211" y="656"/>
                    <a:pt x="211" y="656"/>
                    <a:pt x="211" y="656"/>
                  </a:cubicBezTo>
                  <a:cubicBezTo>
                    <a:pt x="209" y="653"/>
                    <a:pt x="209" y="653"/>
                    <a:pt x="209" y="653"/>
                  </a:cubicBezTo>
                  <a:lnTo>
                    <a:pt x="206" y="649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8" name="Freeform 96"/>
            <p:cNvSpPr>
              <a:spLocks noEditPoints="1"/>
            </p:cNvSpPr>
            <p:nvPr/>
          </p:nvSpPr>
          <p:spPr bwMode="auto">
            <a:xfrm>
              <a:off x="4686242" y="235948"/>
              <a:ext cx="1226964" cy="1680165"/>
            </a:xfrm>
            <a:custGeom>
              <a:avLst/>
              <a:gdLst>
                <a:gd name="T0" fmla="*/ 383 w 538"/>
                <a:gd name="T1" fmla="*/ 61 h 760"/>
                <a:gd name="T2" fmla="*/ 367 w 538"/>
                <a:gd name="T3" fmla="*/ 127 h 760"/>
                <a:gd name="T4" fmla="*/ 435 w 538"/>
                <a:gd name="T5" fmla="*/ 150 h 760"/>
                <a:gd name="T6" fmla="*/ 438 w 538"/>
                <a:gd name="T7" fmla="*/ 149 h 760"/>
                <a:gd name="T8" fmla="*/ 438 w 538"/>
                <a:gd name="T9" fmla="*/ 148 h 760"/>
                <a:gd name="T10" fmla="*/ 443 w 538"/>
                <a:gd name="T11" fmla="*/ 86 h 760"/>
                <a:gd name="T12" fmla="*/ 500 w 538"/>
                <a:gd name="T13" fmla="*/ 70 h 760"/>
                <a:gd name="T14" fmla="*/ 509 w 538"/>
                <a:gd name="T15" fmla="*/ 106 h 760"/>
                <a:gd name="T16" fmla="*/ 499 w 538"/>
                <a:gd name="T17" fmla="*/ 50 h 760"/>
                <a:gd name="T18" fmla="*/ 468 w 538"/>
                <a:gd name="T19" fmla="*/ 9 h 760"/>
                <a:gd name="T20" fmla="*/ 444 w 538"/>
                <a:gd name="T21" fmla="*/ 21 h 760"/>
                <a:gd name="T22" fmla="*/ 425 w 538"/>
                <a:gd name="T23" fmla="*/ 23 h 760"/>
                <a:gd name="T24" fmla="*/ 400 w 538"/>
                <a:gd name="T25" fmla="*/ 33 h 760"/>
                <a:gd name="T26" fmla="*/ 377 w 538"/>
                <a:gd name="T27" fmla="*/ 69 h 760"/>
                <a:gd name="T28" fmla="*/ 361 w 538"/>
                <a:gd name="T29" fmla="*/ 85 h 760"/>
                <a:gd name="T30" fmla="*/ 328 w 538"/>
                <a:gd name="T31" fmla="*/ 96 h 760"/>
                <a:gd name="T32" fmla="*/ 298 w 538"/>
                <a:gd name="T33" fmla="*/ 115 h 760"/>
                <a:gd name="T34" fmla="*/ 281 w 538"/>
                <a:gd name="T35" fmla="*/ 161 h 760"/>
                <a:gd name="T36" fmla="*/ 241 w 538"/>
                <a:gd name="T37" fmla="*/ 187 h 760"/>
                <a:gd name="T38" fmla="*/ 235 w 538"/>
                <a:gd name="T39" fmla="*/ 201 h 760"/>
                <a:gd name="T40" fmla="*/ 241 w 538"/>
                <a:gd name="T41" fmla="*/ 223 h 760"/>
                <a:gd name="T42" fmla="*/ 235 w 538"/>
                <a:gd name="T43" fmla="*/ 256 h 760"/>
                <a:gd name="T44" fmla="*/ 219 w 538"/>
                <a:gd name="T45" fmla="*/ 306 h 760"/>
                <a:gd name="T46" fmla="*/ 193 w 538"/>
                <a:gd name="T47" fmla="*/ 362 h 760"/>
                <a:gd name="T48" fmla="*/ 174 w 538"/>
                <a:gd name="T49" fmla="*/ 390 h 760"/>
                <a:gd name="T50" fmla="*/ 145 w 538"/>
                <a:gd name="T51" fmla="*/ 436 h 760"/>
                <a:gd name="T52" fmla="*/ 139 w 538"/>
                <a:gd name="T53" fmla="*/ 456 h 760"/>
                <a:gd name="T54" fmla="*/ 97 w 538"/>
                <a:gd name="T55" fmla="*/ 474 h 760"/>
                <a:gd name="T56" fmla="*/ 59 w 538"/>
                <a:gd name="T57" fmla="*/ 500 h 760"/>
                <a:gd name="T58" fmla="*/ 24 w 538"/>
                <a:gd name="T59" fmla="*/ 527 h 760"/>
                <a:gd name="T60" fmla="*/ 14 w 538"/>
                <a:gd name="T61" fmla="*/ 551 h 760"/>
                <a:gd name="T62" fmla="*/ 4 w 538"/>
                <a:gd name="T63" fmla="*/ 599 h 760"/>
                <a:gd name="T64" fmla="*/ 13 w 538"/>
                <a:gd name="T65" fmla="*/ 650 h 760"/>
                <a:gd name="T66" fmla="*/ 22 w 538"/>
                <a:gd name="T67" fmla="*/ 686 h 760"/>
                <a:gd name="T68" fmla="*/ 33 w 538"/>
                <a:gd name="T69" fmla="*/ 742 h 760"/>
                <a:gd name="T70" fmla="*/ 96 w 538"/>
                <a:gd name="T71" fmla="*/ 747 h 760"/>
                <a:gd name="T72" fmla="*/ 173 w 538"/>
                <a:gd name="T73" fmla="*/ 704 h 760"/>
                <a:gd name="T74" fmla="*/ 188 w 538"/>
                <a:gd name="T75" fmla="*/ 671 h 760"/>
                <a:gd name="T76" fmla="*/ 193 w 538"/>
                <a:gd name="T77" fmla="*/ 655 h 760"/>
                <a:gd name="T78" fmla="*/ 193 w 538"/>
                <a:gd name="T79" fmla="*/ 655 h 760"/>
                <a:gd name="T80" fmla="*/ 207 w 538"/>
                <a:gd name="T81" fmla="*/ 644 h 760"/>
                <a:gd name="T82" fmla="*/ 212 w 538"/>
                <a:gd name="T83" fmla="*/ 590 h 760"/>
                <a:gd name="T84" fmla="*/ 213 w 538"/>
                <a:gd name="T85" fmla="*/ 589 h 760"/>
                <a:gd name="T86" fmla="*/ 213 w 538"/>
                <a:gd name="T87" fmla="*/ 586 h 760"/>
                <a:gd name="T88" fmla="*/ 213 w 538"/>
                <a:gd name="T89" fmla="*/ 584 h 760"/>
                <a:gd name="T90" fmla="*/ 214 w 538"/>
                <a:gd name="T91" fmla="*/ 582 h 760"/>
                <a:gd name="T92" fmla="*/ 189 w 538"/>
                <a:gd name="T93" fmla="*/ 510 h 760"/>
                <a:gd name="T94" fmla="*/ 231 w 538"/>
                <a:gd name="T95" fmla="*/ 427 h 760"/>
                <a:gd name="T96" fmla="*/ 240 w 538"/>
                <a:gd name="T97" fmla="*/ 314 h 760"/>
                <a:gd name="T98" fmla="*/ 275 w 538"/>
                <a:gd name="T99" fmla="*/ 228 h 760"/>
                <a:gd name="T100" fmla="*/ 275 w 538"/>
                <a:gd name="T101" fmla="*/ 220 h 760"/>
                <a:gd name="T102" fmla="*/ 275 w 538"/>
                <a:gd name="T103" fmla="*/ 218 h 760"/>
                <a:gd name="T104" fmla="*/ 276 w 538"/>
                <a:gd name="T105" fmla="*/ 217 h 760"/>
                <a:gd name="T106" fmla="*/ 277 w 538"/>
                <a:gd name="T107" fmla="*/ 215 h 760"/>
                <a:gd name="T108" fmla="*/ 302 w 538"/>
                <a:gd name="T109" fmla="*/ 202 h 760"/>
                <a:gd name="T110" fmla="*/ 342 w 538"/>
                <a:gd name="T111" fmla="*/ 142 h 760"/>
                <a:gd name="T112" fmla="*/ 360 w 538"/>
                <a:gd name="T113" fmla="*/ 125 h 760"/>
                <a:gd name="T114" fmla="*/ 361 w 538"/>
                <a:gd name="T115" fmla="*/ 125 h 760"/>
                <a:gd name="T116" fmla="*/ 363 w 538"/>
                <a:gd name="T117" fmla="*/ 125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8" h="760">
                  <a:moveTo>
                    <a:pt x="370" y="57"/>
                  </a:moveTo>
                  <a:cubicBezTo>
                    <a:pt x="368" y="57"/>
                    <a:pt x="365" y="58"/>
                    <a:pt x="365" y="56"/>
                  </a:cubicBezTo>
                  <a:cubicBezTo>
                    <a:pt x="365" y="55"/>
                    <a:pt x="362" y="52"/>
                    <a:pt x="362" y="52"/>
                  </a:cubicBezTo>
                  <a:cubicBezTo>
                    <a:pt x="362" y="51"/>
                    <a:pt x="360" y="49"/>
                    <a:pt x="363" y="48"/>
                  </a:cubicBezTo>
                  <a:cubicBezTo>
                    <a:pt x="365" y="46"/>
                    <a:pt x="372" y="43"/>
                    <a:pt x="373" y="43"/>
                  </a:cubicBezTo>
                  <a:cubicBezTo>
                    <a:pt x="373" y="43"/>
                    <a:pt x="376" y="38"/>
                    <a:pt x="377" y="37"/>
                  </a:cubicBezTo>
                  <a:cubicBezTo>
                    <a:pt x="378" y="37"/>
                    <a:pt x="384" y="37"/>
                    <a:pt x="384" y="37"/>
                  </a:cubicBezTo>
                  <a:cubicBezTo>
                    <a:pt x="384" y="37"/>
                    <a:pt x="385" y="38"/>
                    <a:pt x="387" y="38"/>
                  </a:cubicBezTo>
                  <a:cubicBezTo>
                    <a:pt x="389" y="39"/>
                    <a:pt x="393" y="36"/>
                    <a:pt x="391" y="39"/>
                  </a:cubicBezTo>
                  <a:cubicBezTo>
                    <a:pt x="388" y="41"/>
                    <a:pt x="387" y="42"/>
                    <a:pt x="386" y="42"/>
                  </a:cubicBezTo>
                  <a:cubicBezTo>
                    <a:pt x="385" y="43"/>
                    <a:pt x="380" y="47"/>
                    <a:pt x="380" y="49"/>
                  </a:cubicBezTo>
                  <a:cubicBezTo>
                    <a:pt x="379" y="51"/>
                    <a:pt x="380" y="51"/>
                    <a:pt x="379" y="52"/>
                  </a:cubicBezTo>
                  <a:cubicBezTo>
                    <a:pt x="377" y="53"/>
                    <a:pt x="371" y="56"/>
                    <a:pt x="370" y="57"/>
                  </a:cubicBezTo>
                  <a:close/>
                  <a:moveTo>
                    <a:pt x="383" y="61"/>
                  </a:moveTo>
                  <a:cubicBezTo>
                    <a:pt x="383" y="61"/>
                    <a:pt x="383" y="61"/>
                    <a:pt x="383" y="61"/>
                  </a:cubicBezTo>
                  <a:cubicBezTo>
                    <a:pt x="383" y="61"/>
                    <a:pt x="386" y="62"/>
                    <a:pt x="386" y="61"/>
                  </a:cubicBezTo>
                  <a:cubicBezTo>
                    <a:pt x="386" y="61"/>
                    <a:pt x="387" y="59"/>
                    <a:pt x="387" y="56"/>
                  </a:cubicBezTo>
                  <a:cubicBezTo>
                    <a:pt x="388" y="53"/>
                    <a:pt x="390" y="53"/>
                    <a:pt x="391" y="52"/>
                  </a:cubicBezTo>
                  <a:cubicBezTo>
                    <a:pt x="392" y="51"/>
                    <a:pt x="391" y="51"/>
                    <a:pt x="392" y="49"/>
                  </a:cubicBezTo>
                  <a:cubicBezTo>
                    <a:pt x="392" y="47"/>
                    <a:pt x="391" y="47"/>
                    <a:pt x="389" y="46"/>
                  </a:cubicBezTo>
                  <a:cubicBezTo>
                    <a:pt x="386" y="46"/>
                    <a:pt x="386" y="48"/>
                    <a:pt x="384" y="48"/>
                  </a:cubicBezTo>
                  <a:cubicBezTo>
                    <a:pt x="383" y="49"/>
                    <a:pt x="383" y="51"/>
                    <a:pt x="384" y="52"/>
                  </a:cubicBezTo>
                  <a:cubicBezTo>
                    <a:pt x="384" y="53"/>
                    <a:pt x="382" y="54"/>
                    <a:pt x="380" y="55"/>
                  </a:cubicBezTo>
                  <a:cubicBezTo>
                    <a:pt x="378" y="57"/>
                    <a:pt x="378" y="59"/>
                    <a:pt x="378" y="59"/>
                  </a:cubicBezTo>
                  <a:cubicBezTo>
                    <a:pt x="383" y="61"/>
                    <a:pt x="383" y="61"/>
                    <a:pt x="383" y="61"/>
                  </a:cubicBezTo>
                  <a:close/>
                  <a:moveTo>
                    <a:pt x="363" y="126"/>
                  </a:moveTo>
                  <a:cubicBezTo>
                    <a:pt x="363" y="126"/>
                    <a:pt x="363" y="126"/>
                    <a:pt x="363" y="126"/>
                  </a:cubicBezTo>
                  <a:cubicBezTo>
                    <a:pt x="367" y="127"/>
                    <a:pt x="367" y="127"/>
                    <a:pt x="367" y="127"/>
                  </a:cubicBezTo>
                  <a:cubicBezTo>
                    <a:pt x="374" y="135"/>
                    <a:pt x="374" y="135"/>
                    <a:pt x="374" y="135"/>
                  </a:cubicBezTo>
                  <a:cubicBezTo>
                    <a:pt x="380" y="142"/>
                    <a:pt x="380" y="142"/>
                    <a:pt x="380" y="142"/>
                  </a:cubicBezTo>
                  <a:cubicBezTo>
                    <a:pt x="380" y="142"/>
                    <a:pt x="389" y="149"/>
                    <a:pt x="391" y="150"/>
                  </a:cubicBezTo>
                  <a:cubicBezTo>
                    <a:pt x="393" y="151"/>
                    <a:pt x="404" y="153"/>
                    <a:pt x="405" y="154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12" y="147"/>
                    <a:pt x="412" y="147"/>
                    <a:pt x="412" y="147"/>
                  </a:cubicBezTo>
                  <a:cubicBezTo>
                    <a:pt x="411" y="145"/>
                    <a:pt x="411" y="145"/>
                    <a:pt x="411" y="145"/>
                  </a:cubicBezTo>
                  <a:cubicBezTo>
                    <a:pt x="416" y="142"/>
                    <a:pt x="416" y="142"/>
                    <a:pt x="416" y="142"/>
                  </a:cubicBezTo>
                  <a:cubicBezTo>
                    <a:pt x="420" y="145"/>
                    <a:pt x="420" y="145"/>
                    <a:pt x="420" y="145"/>
                  </a:cubicBezTo>
                  <a:cubicBezTo>
                    <a:pt x="430" y="147"/>
                    <a:pt x="430" y="147"/>
                    <a:pt x="430" y="147"/>
                  </a:cubicBezTo>
                  <a:cubicBezTo>
                    <a:pt x="434" y="150"/>
                    <a:pt x="434" y="150"/>
                    <a:pt x="434" y="150"/>
                  </a:cubicBezTo>
                  <a:cubicBezTo>
                    <a:pt x="434" y="150"/>
                    <a:pt x="434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7"/>
                    <a:pt x="438" y="147"/>
                    <a:pt x="438" y="147"/>
                  </a:cubicBezTo>
                  <a:cubicBezTo>
                    <a:pt x="438" y="146"/>
                    <a:pt x="438" y="140"/>
                    <a:pt x="438" y="140"/>
                  </a:cubicBezTo>
                  <a:cubicBezTo>
                    <a:pt x="438" y="140"/>
                    <a:pt x="435" y="138"/>
                    <a:pt x="438" y="136"/>
                  </a:cubicBezTo>
                  <a:cubicBezTo>
                    <a:pt x="441" y="133"/>
                    <a:pt x="445" y="130"/>
                    <a:pt x="445" y="130"/>
                  </a:cubicBezTo>
                  <a:cubicBezTo>
                    <a:pt x="445" y="130"/>
                    <a:pt x="447" y="129"/>
                    <a:pt x="447" y="126"/>
                  </a:cubicBezTo>
                  <a:cubicBezTo>
                    <a:pt x="447" y="123"/>
                    <a:pt x="445" y="115"/>
                    <a:pt x="445" y="115"/>
                  </a:cubicBezTo>
                  <a:cubicBezTo>
                    <a:pt x="445" y="115"/>
                    <a:pt x="443" y="110"/>
                    <a:pt x="443" y="108"/>
                  </a:cubicBezTo>
                  <a:cubicBezTo>
                    <a:pt x="445" y="96"/>
                    <a:pt x="440" y="88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5" y="85"/>
                    <a:pt x="445" y="85"/>
                    <a:pt x="445" y="85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8" y="82"/>
                    <a:pt x="448" y="82"/>
                  </a:cubicBezTo>
                  <a:cubicBezTo>
                    <a:pt x="448" y="77"/>
                    <a:pt x="442" y="72"/>
                    <a:pt x="449" y="71"/>
                  </a:cubicBezTo>
                  <a:cubicBezTo>
                    <a:pt x="452" y="69"/>
                    <a:pt x="452" y="69"/>
                    <a:pt x="452" y="69"/>
                  </a:cubicBezTo>
                  <a:cubicBezTo>
                    <a:pt x="461" y="69"/>
                    <a:pt x="461" y="69"/>
                    <a:pt x="461" y="69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7" y="59"/>
                    <a:pt x="467" y="59"/>
                    <a:pt x="467" y="59"/>
                  </a:cubicBezTo>
                  <a:cubicBezTo>
                    <a:pt x="470" y="59"/>
                    <a:pt x="474" y="58"/>
                    <a:pt x="476" y="59"/>
                  </a:cubicBezTo>
                  <a:cubicBezTo>
                    <a:pt x="478" y="62"/>
                    <a:pt x="478" y="64"/>
                    <a:pt x="482" y="65"/>
                  </a:cubicBezTo>
                  <a:cubicBezTo>
                    <a:pt x="494" y="69"/>
                    <a:pt x="494" y="69"/>
                    <a:pt x="494" y="69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4"/>
                    <a:pt x="503" y="76"/>
                    <a:pt x="504" y="77"/>
                  </a:cubicBezTo>
                  <a:cubicBezTo>
                    <a:pt x="504" y="79"/>
                    <a:pt x="505" y="82"/>
                    <a:pt x="505" y="82"/>
                  </a:cubicBezTo>
                  <a:cubicBezTo>
                    <a:pt x="505" y="82"/>
                    <a:pt x="504" y="85"/>
                    <a:pt x="504" y="87"/>
                  </a:cubicBezTo>
                  <a:cubicBezTo>
                    <a:pt x="503" y="88"/>
                    <a:pt x="503" y="91"/>
                    <a:pt x="503" y="92"/>
                  </a:cubicBezTo>
                  <a:cubicBezTo>
                    <a:pt x="503" y="93"/>
                    <a:pt x="503" y="94"/>
                    <a:pt x="503" y="95"/>
                  </a:cubicBezTo>
                  <a:cubicBezTo>
                    <a:pt x="503" y="97"/>
                    <a:pt x="504" y="100"/>
                    <a:pt x="505" y="101"/>
                  </a:cubicBezTo>
                  <a:cubicBezTo>
                    <a:pt x="505" y="102"/>
                    <a:pt x="510" y="105"/>
                    <a:pt x="510" y="105"/>
                  </a:cubicBezTo>
                  <a:cubicBezTo>
                    <a:pt x="510" y="105"/>
                    <a:pt x="510" y="105"/>
                    <a:pt x="509" y="106"/>
                  </a:cubicBezTo>
                  <a:cubicBezTo>
                    <a:pt x="509" y="106"/>
                    <a:pt x="509" y="107"/>
                    <a:pt x="510" y="107"/>
                  </a:cubicBezTo>
                  <a:cubicBezTo>
                    <a:pt x="512" y="107"/>
                    <a:pt x="515" y="106"/>
                    <a:pt x="515" y="106"/>
                  </a:cubicBezTo>
                  <a:cubicBezTo>
                    <a:pt x="515" y="106"/>
                    <a:pt x="515" y="97"/>
                    <a:pt x="514" y="94"/>
                  </a:cubicBezTo>
                  <a:cubicBezTo>
                    <a:pt x="513" y="90"/>
                    <a:pt x="518" y="86"/>
                    <a:pt x="518" y="86"/>
                  </a:cubicBezTo>
                  <a:cubicBezTo>
                    <a:pt x="525" y="79"/>
                    <a:pt x="525" y="79"/>
                    <a:pt x="525" y="79"/>
                  </a:cubicBezTo>
                  <a:cubicBezTo>
                    <a:pt x="524" y="71"/>
                    <a:pt x="524" y="71"/>
                    <a:pt x="524" y="71"/>
                  </a:cubicBezTo>
                  <a:cubicBezTo>
                    <a:pt x="532" y="72"/>
                    <a:pt x="532" y="72"/>
                    <a:pt x="532" y="72"/>
                  </a:cubicBezTo>
                  <a:cubicBezTo>
                    <a:pt x="532" y="72"/>
                    <a:pt x="538" y="69"/>
                    <a:pt x="536" y="65"/>
                  </a:cubicBezTo>
                  <a:cubicBezTo>
                    <a:pt x="534" y="60"/>
                    <a:pt x="532" y="52"/>
                    <a:pt x="530" y="54"/>
                  </a:cubicBezTo>
                  <a:cubicBezTo>
                    <a:pt x="527" y="56"/>
                    <a:pt x="522" y="62"/>
                    <a:pt x="522" y="62"/>
                  </a:cubicBezTo>
                  <a:cubicBezTo>
                    <a:pt x="521" y="52"/>
                    <a:pt x="521" y="52"/>
                    <a:pt x="521" y="52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05" y="53"/>
                    <a:pt x="505" y="53"/>
                    <a:pt x="505" y="53"/>
                  </a:cubicBezTo>
                  <a:cubicBezTo>
                    <a:pt x="505" y="53"/>
                    <a:pt x="502" y="49"/>
                    <a:pt x="499" y="50"/>
                  </a:cubicBezTo>
                  <a:cubicBezTo>
                    <a:pt x="496" y="50"/>
                    <a:pt x="491" y="50"/>
                    <a:pt x="491" y="50"/>
                  </a:cubicBezTo>
                  <a:cubicBezTo>
                    <a:pt x="491" y="50"/>
                    <a:pt x="487" y="47"/>
                    <a:pt x="489" y="46"/>
                  </a:cubicBezTo>
                  <a:cubicBezTo>
                    <a:pt x="492" y="46"/>
                    <a:pt x="498" y="47"/>
                    <a:pt x="501" y="46"/>
                  </a:cubicBezTo>
                  <a:cubicBezTo>
                    <a:pt x="503" y="46"/>
                    <a:pt x="519" y="42"/>
                    <a:pt x="519" y="42"/>
                  </a:cubicBezTo>
                  <a:cubicBezTo>
                    <a:pt x="520" y="35"/>
                    <a:pt x="520" y="35"/>
                    <a:pt x="520" y="35"/>
                  </a:cubicBezTo>
                  <a:cubicBezTo>
                    <a:pt x="527" y="29"/>
                    <a:pt x="527" y="29"/>
                    <a:pt x="527" y="29"/>
                  </a:cubicBezTo>
                  <a:cubicBezTo>
                    <a:pt x="515" y="20"/>
                    <a:pt x="515" y="20"/>
                    <a:pt x="515" y="20"/>
                  </a:cubicBezTo>
                  <a:cubicBezTo>
                    <a:pt x="510" y="12"/>
                    <a:pt x="510" y="12"/>
                    <a:pt x="510" y="12"/>
                  </a:cubicBezTo>
                  <a:cubicBezTo>
                    <a:pt x="510" y="12"/>
                    <a:pt x="509" y="9"/>
                    <a:pt x="507" y="9"/>
                  </a:cubicBezTo>
                  <a:cubicBezTo>
                    <a:pt x="504" y="9"/>
                    <a:pt x="496" y="13"/>
                    <a:pt x="496" y="13"/>
                  </a:cubicBezTo>
                  <a:cubicBezTo>
                    <a:pt x="490" y="9"/>
                    <a:pt x="490" y="9"/>
                    <a:pt x="490" y="9"/>
                  </a:cubicBezTo>
                  <a:cubicBezTo>
                    <a:pt x="481" y="10"/>
                    <a:pt x="481" y="10"/>
                    <a:pt x="481" y="10"/>
                  </a:cubicBezTo>
                  <a:cubicBezTo>
                    <a:pt x="468" y="6"/>
                    <a:pt x="468" y="6"/>
                    <a:pt x="468" y="6"/>
                  </a:cubicBezTo>
                  <a:cubicBezTo>
                    <a:pt x="468" y="9"/>
                    <a:pt x="468" y="9"/>
                    <a:pt x="468" y="9"/>
                  </a:cubicBezTo>
                  <a:cubicBezTo>
                    <a:pt x="468" y="9"/>
                    <a:pt x="464" y="8"/>
                    <a:pt x="463" y="6"/>
                  </a:cubicBezTo>
                  <a:cubicBezTo>
                    <a:pt x="463" y="4"/>
                    <a:pt x="463" y="2"/>
                    <a:pt x="463" y="2"/>
                  </a:cubicBezTo>
                  <a:cubicBezTo>
                    <a:pt x="458" y="3"/>
                    <a:pt x="458" y="3"/>
                    <a:pt x="458" y="3"/>
                  </a:cubicBezTo>
                  <a:cubicBezTo>
                    <a:pt x="456" y="3"/>
                    <a:pt x="456" y="3"/>
                    <a:pt x="456" y="3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47" y="6"/>
                    <a:pt x="447" y="6"/>
                    <a:pt x="447" y="6"/>
                  </a:cubicBezTo>
                  <a:cubicBezTo>
                    <a:pt x="451" y="13"/>
                    <a:pt x="451" y="13"/>
                    <a:pt x="451" y="13"/>
                  </a:cubicBezTo>
                  <a:cubicBezTo>
                    <a:pt x="447" y="21"/>
                    <a:pt x="447" y="21"/>
                    <a:pt x="447" y="21"/>
                  </a:cubicBezTo>
                  <a:cubicBezTo>
                    <a:pt x="450" y="26"/>
                    <a:pt x="450" y="26"/>
                    <a:pt x="450" y="26"/>
                  </a:cubicBezTo>
                  <a:cubicBezTo>
                    <a:pt x="450" y="33"/>
                    <a:pt x="450" y="33"/>
                    <a:pt x="450" y="33"/>
                  </a:cubicBezTo>
                  <a:cubicBezTo>
                    <a:pt x="446" y="41"/>
                    <a:pt x="446" y="41"/>
                    <a:pt x="446" y="41"/>
                  </a:cubicBezTo>
                  <a:cubicBezTo>
                    <a:pt x="440" y="36"/>
                    <a:pt x="440" y="36"/>
                    <a:pt x="440" y="36"/>
                  </a:cubicBezTo>
                  <a:cubicBezTo>
                    <a:pt x="441" y="29"/>
                    <a:pt x="441" y="29"/>
                    <a:pt x="441" y="29"/>
                  </a:cubicBezTo>
                  <a:cubicBezTo>
                    <a:pt x="444" y="21"/>
                    <a:pt x="444" y="21"/>
                    <a:pt x="444" y="21"/>
                  </a:cubicBezTo>
                  <a:cubicBezTo>
                    <a:pt x="440" y="13"/>
                    <a:pt x="440" y="13"/>
                    <a:pt x="440" y="13"/>
                  </a:cubicBezTo>
                  <a:cubicBezTo>
                    <a:pt x="432" y="20"/>
                    <a:pt x="432" y="20"/>
                    <a:pt x="432" y="20"/>
                  </a:cubicBezTo>
                  <a:cubicBezTo>
                    <a:pt x="432" y="30"/>
                    <a:pt x="432" y="30"/>
                    <a:pt x="432" y="30"/>
                  </a:cubicBezTo>
                  <a:cubicBezTo>
                    <a:pt x="428" y="37"/>
                    <a:pt x="428" y="37"/>
                    <a:pt x="428" y="37"/>
                  </a:cubicBezTo>
                  <a:cubicBezTo>
                    <a:pt x="428" y="46"/>
                    <a:pt x="428" y="46"/>
                    <a:pt x="428" y="46"/>
                  </a:cubicBezTo>
                  <a:cubicBezTo>
                    <a:pt x="426" y="53"/>
                    <a:pt x="426" y="53"/>
                    <a:pt x="426" y="53"/>
                  </a:cubicBezTo>
                  <a:cubicBezTo>
                    <a:pt x="425" y="62"/>
                    <a:pt x="425" y="62"/>
                    <a:pt x="425" y="62"/>
                  </a:cubicBezTo>
                  <a:cubicBezTo>
                    <a:pt x="425" y="62"/>
                    <a:pt x="425" y="64"/>
                    <a:pt x="423" y="64"/>
                  </a:cubicBezTo>
                  <a:cubicBezTo>
                    <a:pt x="421" y="65"/>
                    <a:pt x="417" y="63"/>
                    <a:pt x="417" y="63"/>
                  </a:cubicBezTo>
                  <a:cubicBezTo>
                    <a:pt x="417" y="50"/>
                    <a:pt x="417" y="50"/>
                    <a:pt x="417" y="50"/>
                  </a:cubicBezTo>
                  <a:cubicBezTo>
                    <a:pt x="419" y="43"/>
                    <a:pt x="419" y="43"/>
                    <a:pt x="419" y="43"/>
                  </a:cubicBezTo>
                  <a:cubicBezTo>
                    <a:pt x="422" y="37"/>
                    <a:pt x="422" y="37"/>
                    <a:pt x="422" y="37"/>
                  </a:cubicBezTo>
                  <a:cubicBezTo>
                    <a:pt x="426" y="29"/>
                    <a:pt x="426" y="29"/>
                    <a:pt x="426" y="29"/>
                  </a:cubicBezTo>
                  <a:cubicBezTo>
                    <a:pt x="426" y="29"/>
                    <a:pt x="426" y="24"/>
                    <a:pt x="425" y="23"/>
                  </a:cubicBezTo>
                  <a:cubicBezTo>
                    <a:pt x="425" y="23"/>
                    <a:pt x="423" y="22"/>
                    <a:pt x="424" y="22"/>
                  </a:cubicBezTo>
                  <a:cubicBezTo>
                    <a:pt x="424" y="21"/>
                    <a:pt x="428" y="17"/>
                    <a:pt x="428" y="17"/>
                  </a:cubicBezTo>
                  <a:cubicBezTo>
                    <a:pt x="428" y="17"/>
                    <a:pt x="428" y="14"/>
                    <a:pt x="425" y="12"/>
                  </a:cubicBezTo>
                  <a:cubicBezTo>
                    <a:pt x="423" y="11"/>
                    <a:pt x="421" y="9"/>
                    <a:pt x="419" y="10"/>
                  </a:cubicBezTo>
                  <a:cubicBezTo>
                    <a:pt x="418" y="11"/>
                    <a:pt x="413" y="13"/>
                    <a:pt x="413" y="14"/>
                  </a:cubicBezTo>
                  <a:cubicBezTo>
                    <a:pt x="412" y="15"/>
                    <a:pt x="413" y="17"/>
                    <a:pt x="414" y="18"/>
                  </a:cubicBezTo>
                  <a:cubicBezTo>
                    <a:pt x="415" y="18"/>
                    <a:pt x="416" y="19"/>
                    <a:pt x="417" y="19"/>
                  </a:cubicBezTo>
                  <a:cubicBezTo>
                    <a:pt x="417" y="20"/>
                    <a:pt x="418" y="23"/>
                    <a:pt x="417" y="24"/>
                  </a:cubicBezTo>
                  <a:cubicBezTo>
                    <a:pt x="416" y="25"/>
                    <a:pt x="417" y="28"/>
                    <a:pt x="414" y="27"/>
                  </a:cubicBezTo>
                  <a:cubicBezTo>
                    <a:pt x="412" y="26"/>
                    <a:pt x="406" y="22"/>
                    <a:pt x="406" y="22"/>
                  </a:cubicBezTo>
                  <a:cubicBezTo>
                    <a:pt x="405" y="22"/>
                    <a:pt x="406" y="18"/>
                    <a:pt x="404" y="22"/>
                  </a:cubicBezTo>
                  <a:cubicBezTo>
                    <a:pt x="402" y="25"/>
                    <a:pt x="401" y="26"/>
                    <a:pt x="402" y="28"/>
                  </a:cubicBezTo>
                  <a:cubicBezTo>
                    <a:pt x="403" y="30"/>
                    <a:pt x="404" y="30"/>
                    <a:pt x="404" y="31"/>
                  </a:cubicBezTo>
                  <a:cubicBezTo>
                    <a:pt x="404" y="32"/>
                    <a:pt x="400" y="32"/>
                    <a:pt x="400" y="33"/>
                  </a:cubicBezTo>
                  <a:cubicBezTo>
                    <a:pt x="400" y="34"/>
                    <a:pt x="399" y="35"/>
                    <a:pt x="401" y="37"/>
                  </a:cubicBezTo>
                  <a:cubicBezTo>
                    <a:pt x="403" y="38"/>
                    <a:pt x="405" y="39"/>
                    <a:pt x="405" y="39"/>
                  </a:cubicBezTo>
                  <a:cubicBezTo>
                    <a:pt x="405" y="39"/>
                    <a:pt x="407" y="42"/>
                    <a:pt x="406" y="42"/>
                  </a:cubicBezTo>
                  <a:cubicBezTo>
                    <a:pt x="406" y="43"/>
                    <a:pt x="400" y="42"/>
                    <a:pt x="400" y="43"/>
                  </a:cubicBezTo>
                  <a:cubicBezTo>
                    <a:pt x="400" y="44"/>
                    <a:pt x="400" y="46"/>
                    <a:pt x="400" y="47"/>
                  </a:cubicBezTo>
                  <a:cubicBezTo>
                    <a:pt x="400" y="48"/>
                    <a:pt x="400" y="50"/>
                    <a:pt x="400" y="50"/>
                  </a:cubicBezTo>
                  <a:cubicBezTo>
                    <a:pt x="400" y="51"/>
                    <a:pt x="396" y="51"/>
                    <a:pt x="395" y="52"/>
                  </a:cubicBezTo>
                  <a:cubicBezTo>
                    <a:pt x="393" y="53"/>
                    <a:pt x="392" y="56"/>
                    <a:pt x="392" y="58"/>
                  </a:cubicBezTo>
                  <a:cubicBezTo>
                    <a:pt x="391" y="60"/>
                    <a:pt x="391" y="62"/>
                    <a:pt x="391" y="63"/>
                  </a:cubicBezTo>
                  <a:cubicBezTo>
                    <a:pt x="391" y="64"/>
                    <a:pt x="389" y="66"/>
                    <a:pt x="389" y="66"/>
                  </a:cubicBezTo>
                  <a:cubicBezTo>
                    <a:pt x="389" y="66"/>
                    <a:pt x="389" y="67"/>
                    <a:pt x="387" y="66"/>
                  </a:cubicBezTo>
                  <a:cubicBezTo>
                    <a:pt x="385" y="66"/>
                    <a:pt x="378" y="62"/>
                    <a:pt x="377" y="62"/>
                  </a:cubicBezTo>
                  <a:cubicBezTo>
                    <a:pt x="375" y="62"/>
                    <a:pt x="373" y="63"/>
                    <a:pt x="373" y="65"/>
                  </a:cubicBezTo>
                  <a:cubicBezTo>
                    <a:pt x="373" y="66"/>
                    <a:pt x="376" y="69"/>
                    <a:pt x="377" y="69"/>
                  </a:cubicBezTo>
                  <a:cubicBezTo>
                    <a:pt x="377" y="69"/>
                    <a:pt x="382" y="70"/>
                    <a:pt x="383" y="71"/>
                  </a:cubicBezTo>
                  <a:cubicBezTo>
                    <a:pt x="383" y="72"/>
                    <a:pt x="383" y="79"/>
                    <a:pt x="383" y="79"/>
                  </a:cubicBezTo>
                  <a:cubicBezTo>
                    <a:pt x="383" y="79"/>
                    <a:pt x="387" y="87"/>
                    <a:pt x="380" y="80"/>
                  </a:cubicBezTo>
                  <a:cubicBezTo>
                    <a:pt x="372" y="73"/>
                    <a:pt x="372" y="72"/>
                    <a:pt x="371" y="71"/>
                  </a:cubicBezTo>
                  <a:cubicBezTo>
                    <a:pt x="370" y="71"/>
                    <a:pt x="363" y="69"/>
                    <a:pt x="363" y="69"/>
                  </a:cubicBezTo>
                  <a:cubicBezTo>
                    <a:pt x="363" y="69"/>
                    <a:pt x="362" y="66"/>
                    <a:pt x="361" y="69"/>
                  </a:cubicBezTo>
                  <a:cubicBezTo>
                    <a:pt x="360" y="71"/>
                    <a:pt x="363" y="76"/>
                    <a:pt x="363" y="76"/>
                  </a:cubicBezTo>
                  <a:cubicBezTo>
                    <a:pt x="362" y="75"/>
                    <a:pt x="362" y="75"/>
                    <a:pt x="362" y="75"/>
                  </a:cubicBezTo>
                  <a:cubicBezTo>
                    <a:pt x="362" y="75"/>
                    <a:pt x="359" y="73"/>
                    <a:pt x="357" y="72"/>
                  </a:cubicBezTo>
                  <a:cubicBezTo>
                    <a:pt x="356" y="70"/>
                    <a:pt x="353" y="72"/>
                    <a:pt x="353" y="72"/>
                  </a:cubicBezTo>
                  <a:cubicBezTo>
                    <a:pt x="353" y="72"/>
                    <a:pt x="352" y="73"/>
                    <a:pt x="350" y="75"/>
                  </a:cubicBezTo>
                  <a:cubicBezTo>
                    <a:pt x="349" y="76"/>
                    <a:pt x="345" y="72"/>
                    <a:pt x="349" y="77"/>
                  </a:cubicBezTo>
                  <a:cubicBezTo>
                    <a:pt x="352" y="81"/>
                    <a:pt x="355" y="82"/>
                    <a:pt x="356" y="83"/>
                  </a:cubicBezTo>
                  <a:cubicBezTo>
                    <a:pt x="356" y="83"/>
                    <a:pt x="360" y="84"/>
                    <a:pt x="361" y="85"/>
                  </a:cubicBezTo>
                  <a:cubicBezTo>
                    <a:pt x="362" y="86"/>
                    <a:pt x="362" y="89"/>
                    <a:pt x="362" y="90"/>
                  </a:cubicBezTo>
                  <a:cubicBezTo>
                    <a:pt x="362" y="90"/>
                    <a:pt x="365" y="94"/>
                    <a:pt x="360" y="91"/>
                  </a:cubicBezTo>
                  <a:cubicBezTo>
                    <a:pt x="355" y="87"/>
                    <a:pt x="355" y="86"/>
                    <a:pt x="353" y="86"/>
                  </a:cubicBezTo>
                  <a:cubicBezTo>
                    <a:pt x="352" y="86"/>
                    <a:pt x="350" y="88"/>
                    <a:pt x="350" y="88"/>
                  </a:cubicBezTo>
                  <a:cubicBezTo>
                    <a:pt x="350" y="88"/>
                    <a:pt x="344" y="87"/>
                    <a:pt x="344" y="84"/>
                  </a:cubicBezTo>
                  <a:cubicBezTo>
                    <a:pt x="343" y="81"/>
                    <a:pt x="345" y="76"/>
                    <a:pt x="341" y="77"/>
                  </a:cubicBezTo>
                  <a:cubicBezTo>
                    <a:pt x="336" y="77"/>
                    <a:pt x="335" y="79"/>
                    <a:pt x="335" y="80"/>
                  </a:cubicBezTo>
                  <a:cubicBezTo>
                    <a:pt x="335" y="81"/>
                    <a:pt x="332" y="82"/>
                    <a:pt x="335" y="85"/>
                  </a:cubicBezTo>
                  <a:cubicBezTo>
                    <a:pt x="338" y="88"/>
                    <a:pt x="340" y="90"/>
                    <a:pt x="341" y="90"/>
                  </a:cubicBezTo>
                  <a:cubicBezTo>
                    <a:pt x="341" y="90"/>
                    <a:pt x="347" y="90"/>
                    <a:pt x="344" y="91"/>
                  </a:cubicBezTo>
                  <a:cubicBezTo>
                    <a:pt x="342" y="93"/>
                    <a:pt x="338" y="93"/>
                    <a:pt x="337" y="93"/>
                  </a:cubicBezTo>
                  <a:cubicBezTo>
                    <a:pt x="336" y="93"/>
                    <a:pt x="337" y="92"/>
                    <a:pt x="336" y="93"/>
                  </a:cubicBezTo>
                  <a:cubicBezTo>
                    <a:pt x="334" y="94"/>
                    <a:pt x="329" y="99"/>
                    <a:pt x="329" y="99"/>
                  </a:cubicBezTo>
                  <a:cubicBezTo>
                    <a:pt x="329" y="99"/>
                    <a:pt x="328" y="97"/>
                    <a:pt x="328" y="96"/>
                  </a:cubicBezTo>
                  <a:cubicBezTo>
                    <a:pt x="328" y="95"/>
                    <a:pt x="332" y="93"/>
                    <a:pt x="332" y="91"/>
                  </a:cubicBezTo>
                  <a:cubicBezTo>
                    <a:pt x="332" y="89"/>
                    <a:pt x="330" y="82"/>
                    <a:pt x="330" y="82"/>
                  </a:cubicBezTo>
                  <a:cubicBezTo>
                    <a:pt x="330" y="82"/>
                    <a:pt x="326" y="80"/>
                    <a:pt x="326" y="80"/>
                  </a:cubicBezTo>
                  <a:cubicBezTo>
                    <a:pt x="325" y="79"/>
                    <a:pt x="322" y="77"/>
                    <a:pt x="321" y="78"/>
                  </a:cubicBezTo>
                  <a:cubicBezTo>
                    <a:pt x="320" y="79"/>
                    <a:pt x="318" y="82"/>
                    <a:pt x="320" y="84"/>
                  </a:cubicBezTo>
                  <a:cubicBezTo>
                    <a:pt x="322" y="87"/>
                    <a:pt x="324" y="89"/>
                    <a:pt x="323" y="89"/>
                  </a:cubicBezTo>
                  <a:cubicBezTo>
                    <a:pt x="321" y="90"/>
                    <a:pt x="320" y="91"/>
                    <a:pt x="319" y="90"/>
                  </a:cubicBezTo>
                  <a:cubicBezTo>
                    <a:pt x="318" y="90"/>
                    <a:pt x="316" y="88"/>
                    <a:pt x="313" y="89"/>
                  </a:cubicBezTo>
                  <a:cubicBezTo>
                    <a:pt x="310" y="90"/>
                    <a:pt x="307" y="96"/>
                    <a:pt x="307" y="96"/>
                  </a:cubicBezTo>
                  <a:cubicBezTo>
                    <a:pt x="307" y="96"/>
                    <a:pt x="310" y="102"/>
                    <a:pt x="311" y="103"/>
                  </a:cubicBezTo>
                  <a:cubicBezTo>
                    <a:pt x="312" y="103"/>
                    <a:pt x="313" y="105"/>
                    <a:pt x="313" y="107"/>
                  </a:cubicBezTo>
                  <a:cubicBezTo>
                    <a:pt x="312" y="109"/>
                    <a:pt x="313" y="106"/>
                    <a:pt x="311" y="107"/>
                  </a:cubicBezTo>
                  <a:cubicBezTo>
                    <a:pt x="308" y="108"/>
                    <a:pt x="307" y="109"/>
                    <a:pt x="305" y="109"/>
                  </a:cubicBezTo>
                  <a:cubicBezTo>
                    <a:pt x="303" y="109"/>
                    <a:pt x="298" y="115"/>
                    <a:pt x="298" y="115"/>
                  </a:cubicBezTo>
                  <a:cubicBezTo>
                    <a:pt x="301" y="119"/>
                    <a:pt x="301" y="119"/>
                    <a:pt x="301" y="119"/>
                  </a:cubicBezTo>
                  <a:cubicBezTo>
                    <a:pt x="301" y="119"/>
                    <a:pt x="293" y="122"/>
                    <a:pt x="291" y="123"/>
                  </a:cubicBezTo>
                  <a:cubicBezTo>
                    <a:pt x="290" y="123"/>
                    <a:pt x="294" y="122"/>
                    <a:pt x="289" y="123"/>
                  </a:cubicBezTo>
                  <a:cubicBezTo>
                    <a:pt x="285" y="125"/>
                    <a:pt x="282" y="129"/>
                    <a:pt x="281" y="131"/>
                  </a:cubicBezTo>
                  <a:cubicBezTo>
                    <a:pt x="281" y="132"/>
                    <a:pt x="277" y="132"/>
                    <a:pt x="277" y="135"/>
                  </a:cubicBezTo>
                  <a:cubicBezTo>
                    <a:pt x="277" y="137"/>
                    <a:pt x="278" y="141"/>
                    <a:pt x="277" y="142"/>
                  </a:cubicBezTo>
                  <a:cubicBezTo>
                    <a:pt x="277" y="143"/>
                    <a:pt x="277" y="143"/>
                    <a:pt x="277" y="145"/>
                  </a:cubicBezTo>
                  <a:cubicBezTo>
                    <a:pt x="277" y="147"/>
                    <a:pt x="276" y="149"/>
                    <a:pt x="279" y="149"/>
                  </a:cubicBezTo>
                  <a:cubicBezTo>
                    <a:pt x="282" y="149"/>
                    <a:pt x="286" y="147"/>
                    <a:pt x="287" y="146"/>
                  </a:cubicBezTo>
                  <a:cubicBezTo>
                    <a:pt x="287" y="145"/>
                    <a:pt x="288" y="141"/>
                    <a:pt x="289" y="143"/>
                  </a:cubicBezTo>
                  <a:cubicBezTo>
                    <a:pt x="291" y="144"/>
                    <a:pt x="291" y="148"/>
                    <a:pt x="291" y="148"/>
                  </a:cubicBezTo>
                  <a:cubicBezTo>
                    <a:pt x="291" y="148"/>
                    <a:pt x="291" y="152"/>
                    <a:pt x="291" y="153"/>
                  </a:cubicBezTo>
                  <a:cubicBezTo>
                    <a:pt x="290" y="155"/>
                    <a:pt x="297" y="153"/>
                    <a:pt x="290" y="156"/>
                  </a:cubicBezTo>
                  <a:cubicBezTo>
                    <a:pt x="283" y="160"/>
                    <a:pt x="281" y="160"/>
                    <a:pt x="281" y="161"/>
                  </a:cubicBezTo>
                  <a:cubicBezTo>
                    <a:pt x="281" y="163"/>
                    <a:pt x="285" y="168"/>
                    <a:pt x="280" y="166"/>
                  </a:cubicBezTo>
                  <a:cubicBezTo>
                    <a:pt x="275" y="165"/>
                    <a:pt x="275" y="166"/>
                    <a:pt x="275" y="165"/>
                  </a:cubicBezTo>
                  <a:cubicBezTo>
                    <a:pt x="274" y="164"/>
                    <a:pt x="276" y="170"/>
                    <a:pt x="270" y="161"/>
                  </a:cubicBezTo>
                  <a:cubicBezTo>
                    <a:pt x="264" y="152"/>
                    <a:pt x="264" y="153"/>
                    <a:pt x="264" y="151"/>
                  </a:cubicBezTo>
                  <a:cubicBezTo>
                    <a:pt x="264" y="149"/>
                    <a:pt x="263" y="142"/>
                    <a:pt x="263" y="142"/>
                  </a:cubicBezTo>
                  <a:cubicBezTo>
                    <a:pt x="263" y="142"/>
                    <a:pt x="262" y="135"/>
                    <a:pt x="259" y="138"/>
                  </a:cubicBezTo>
                  <a:cubicBezTo>
                    <a:pt x="255" y="141"/>
                    <a:pt x="255" y="146"/>
                    <a:pt x="255" y="146"/>
                  </a:cubicBezTo>
                  <a:cubicBezTo>
                    <a:pt x="255" y="146"/>
                    <a:pt x="250" y="151"/>
                    <a:pt x="249" y="152"/>
                  </a:cubicBezTo>
                  <a:cubicBezTo>
                    <a:pt x="248" y="152"/>
                    <a:pt x="246" y="152"/>
                    <a:pt x="243" y="154"/>
                  </a:cubicBezTo>
                  <a:cubicBezTo>
                    <a:pt x="241" y="157"/>
                    <a:pt x="234" y="167"/>
                    <a:pt x="234" y="167"/>
                  </a:cubicBezTo>
                  <a:cubicBezTo>
                    <a:pt x="234" y="167"/>
                    <a:pt x="230" y="174"/>
                    <a:pt x="231" y="176"/>
                  </a:cubicBezTo>
                  <a:cubicBezTo>
                    <a:pt x="232" y="178"/>
                    <a:pt x="235" y="181"/>
                    <a:pt x="235" y="181"/>
                  </a:cubicBezTo>
                  <a:cubicBezTo>
                    <a:pt x="235" y="181"/>
                    <a:pt x="236" y="180"/>
                    <a:pt x="236" y="183"/>
                  </a:cubicBezTo>
                  <a:cubicBezTo>
                    <a:pt x="236" y="186"/>
                    <a:pt x="241" y="187"/>
                    <a:pt x="241" y="187"/>
                  </a:cubicBezTo>
                  <a:cubicBezTo>
                    <a:pt x="241" y="187"/>
                    <a:pt x="243" y="188"/>
                    <a:pt x="241" y="190"/>
                  </a:cubicBezTo>
                  <a:cubicBezTo>
                    <a:pt x="238" y="192"/>
                    <a:pt x="230" y="193"/>
                    <a:pt x="230" y="193"/>
                  </a:cubicBezTo>
                  <a:cubicBezTo>
                    <a:pt x="222" y="193"/>
                    <a:pt x="222" y="193"/>
                    <a:pt x="222" y="193"/>
                  </a:cubicBezTo>
                  <a:cubicBezTo>
                    <a:pt x="222" y="193"/>
                    <a:pt x="218" y="198"/>
                    <a:pt x="217" y="198"/>
                  </a:cubicBezTo>
                  <a:cubicBezTo>
                    <a:pt x="215" y="199"/>
                    <a:pt x="212" y="201"/>
                    <a:pt x="211" y="204"/>
                  </a:cubicBezTo>
                  <a:cubicBezTo>
                    <a:pt x="211" y="206"/>
                    <a:pt x="202" y="214"/>
                    <a:pt x="202" y="214"/>
                  </a:cubicBezTo>
                  <a:cubicBezTo>
                    <a:pt x="202" y="214"/>
                    <a:pt x="202" y="217"/>
                    <a:pt x="202" y="218"/>
                  </a:cubicBezTo>
                  <a:cubicBezTo>
                    <a:pt x="202" y="219"/>
                    <a:pt x="198" y="221"/>
                    <a:pt x="200" y="222"/>
                  </a:cubicBezTo>
                  <a:cubicBezTo>
                    <a:pt x="202" y="223"/>
                    <a:pt x="205" y="224"/>
                    <a:pt x="207" y="220"/>
                  </a:cubicBezTo>
                  <a:cubicBezTo>
                    <a:pt x="209" y="217"/>
                    <a:pt x="209" y="212"/>
                    <a:pt x="209" y="212"/>
                  </a:cubicBezTo>
                  <a:cubicBezTo>
                    <a:pt x="209" y="212"/>
                    <a:pt x="211" y="210"/>
                    <a:pt x="213" y="210"/>
                  </a:cubicBezTo>
                  <a:cubicBezTo>
                    <a:pt x="216" y="210"/>
                    <a:pt x="219" y="207"/>
                    <a:pt x="222" y="206"/>
                  </a:cubicBezTo>
                  <a:cubicBezTo>
                    <a:pt x="225" y="206"/>
                    <a:pt x="229" y="201"/>
                    <a:pt x="230" y="201"/>
                  </a:cubicBezTo>
                  <a:cubicBezTo>
                    <a:pt x="232" y="201"/>
                    <a:pt x="231" y="202"/>
                    <a:pt x="235" y="201"/>
                  </a:cubicBezTo>
                  <a:cubicBezTo>
                    <a:pt x="239" y="201"/>
                    <a:pt x="243" y="201"/>
                    <a:pt x="244" y="200"/>
                  </a:cubicBezTo>
                  <a:cubicBezTo>
                    <a:pt x="246" y="199"/>
                    <a:pt x="254" y="204"/>
                    <a:pt x="255" y="205"/>
                  </a:cubicBezTo>
                  <a:cubicBezTo>
                    <a:pt x="255" y="206"/>
                    <a:pt x="248" y="207"/>
                    <a:pt x="251" y="209"/>
                  </a:cubicBezTo>
                  <a:cubicBezTo>
                    <a:pt x="255" y="211"/>
                    <a:pt x="255" y="212"/>
                    <a:pt x="256" y="212"/>
                  </a:cubicBezTo>
                  <a:cubicBezTo>
                    <a:pt x="257" y="212"/>
                    <a:pt x="259" y="211"/>
                    <a:pt x="262" y="210"/>
                  </a:cubicBezTo>
                  <a:cubicBezTo>
                    <a:pt x="264" y="208"/>
                    <a:pt x="260" y="205"/>
                    <a:pt x="266" y="207"/>
                  </a:cubicBezTo>
                  <a:cubicBezTo>
                    <a:pt x="271" y="209"/>
                    <a:pt x="271" y="211"/>
                    <a:pt x="271" y="211"/>
                  </a:cubicBezTo>
                  <a:cubicBezTo>
                    <a:pt x="270" y="213"/>
                    <a:pt x="270" y="213"/>
                    <a:pt x="270" y="213"/>
                  </a:cubicBezTo>
                  <a:cubicBezTo>
                    <a:pt x="266" y="214"/>
                    <a:pt x="266" y="214"/>
                    <a:pt x="266" y="214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56" y="215"/>
                    <a:pt x="256" y="215"/>
                    <a:pt x="256" y="215"/>
                  </a:cubicBezTo>
                  <a:cubicBezTo>
                    <a:pt x="256" y="215"/>
                    <a:pt x="255" y="216"/>
                    <a:pt x="254" y="216"/>
                  </a:cubicBezTo>
                  <a:cubicBezTo>
                    <a:pt x="254" y="216"/>
                    <a:pt x="245" y="217"/>
                    <a:pt x="245" y="217"/>
                  </a:cubicBezTo>
                  <a:cubicBezTo>
                    <a:pt x="241" y="223"/>
                    <a:pt x="241" y="223"/>
                    <a:pt x="241" y="223"/>
                  </a:cubicBezTo>
                  <a:cubicBezTo>
                    <a:pt x="241" y="223"/>
                    <a:pt x="244" y="227"/>
                    <a:pt x="244" y="227"/>
                  </a:cubicBezTo>
                  <a:cubicBezTo>
                    <a:pt x="245" y="227"/>
                    <a:pt x="251" y="225"/>
                    <a:pt x="251" y="226"/>
                  </a:cubicBezTo>
                  <a:cubicBezTo>
                    <a:pt x="252" y="226"/>
                    <a:pt x="253" y="228"/>
                    <a:pt x="252" y="229"/>
                  </a:cubicBezTo>
                  <a:cubicBezTo>
                    <a:pt x="252" y="230"/>
                    <a:pt x="248" y="233"/>
                    <a:pt x="248" y="233"/>
                  </a:cubicBezTo>
                  <a:cubicBezTo>
                    <a:pt x="246" y="237"/>
                    <a:pt x="246" y="237"/>
                    <a:pt x="246" y="237"/>
                  </a:cubicBezTo>
                  <a:cubicBezTo>
                    <a:pt x="246" y="237"/>
                    <a:pt x="250" y="238"/>
                    <a:pt x="251" y="238"/>
                  </a:cubicBezTo>
                  <a:cubicBezTo>
                    <a:pt x="251" y="238"/>
                    <a:pt x="257" y="238"/>
                    <a:pt x="256" y="239"/>
                  </a:cubicBezTo>
                  <a:cubicBezTo>
                    <a:pt x="256" y="239"/>
                    <a:pt x="247" y="240"/>
                    <a:pt x="247" y="240"/>
                  </a:cubicBezTo>
                  <a:cubicBezTo>
                    <a:pt x="247" y="240"/>
                    <a:pt x="239" y="239"/>
                    <a:pt x="240" y="239"/>
                  </a:cubicBezTo>
                  <a:cubicBezTo>
                    <a:pt x="240" y="240"/>
                    <a:pt x="239" y="242"/>
                    <a:pt x="239" y="243"/>
                  </a:cubicBezTo>
                  <a:cubicBezTo>
                    <a:pt x="239" y="243"/>
                    <a:pt x="237" y="246"/>
                    <a:pt x="237" y="246"/>
                  </a:cubicBezTo>
                  <a:cubicBezTo>
                    <a:pt x="236" y="246"/>
                    <a:pt x="234" y="246"/>
                    <a:pt x="233" y="247"/>
                  </a:cubicBezTo>
                  <a:cubicBezTo>
                    <a:pt x="233" y="248"/>
                    <a:pt x="232" y="250"/>
                    <a:pt x="232" y="252"/>
                  </a:cubicBezTo>
                  <a:cubicBezTo>
                    <a:pt x="232" y="253"/>
                    <a:pt x="235" y="256"/>
                    <a:pt x="235" y="256"/>
                  </a:cubicBezTo>
                  <a:cubicBezTo>
                    <a:pt x="234" y="258"/>
                    <a:pt x="234" y="258"/>
                    <a:pt x="234" y="258"/>
                  </a:cubicBezTo>
                  <a:cubicBezTo>
                    <a:pt x="230" y="262"/>
                    <a:pt x="230" y="262"/>
                    <a:pt x="230" y="262"/>
                  </a:cubicBezTo>
                  <a:cubicBezTo>
                    <a:pt x="230" y="262"/>
                    <a:pt x="228" y="263"/>
                    <a:pt x="228" y="264"/>
                  </a:cubicBezTo>
                  <a:cubicBezTo>
                    <a:pt x="229" y="264"/>
                    <a:pt x="225" y="266"/>
                    <a:pt x="225" y="266"/>
                  </a:cubicBezTo>
                  <a:cubicBezTo>
                    <a:pt x="218" y="270"/>
                    <a:pt x="218" y="270"/>
                    <a:pt x="218" y="270"/>
                  </a:cubicBezTo>
                  <a:cubicBezTo>
                    <a:pt x="218" y="270"/>
                    <a:pt x="219" y="273"/>
                    <a:pt x="219" y="274"/>
                  </a:cubicBezTo>
                  <a:cubicBezTo>
                    <a:pt x="219" y="274"/>
                    <a:pt x="222" y="276"/>
                    <a:pt x="220" y="278"/>
                  </a:cubicBezTo>
                  <a:cubicBezTo>
                    <a:pt x="218" y="279"/>
                    <a:pt x="216" y="280"/>
                    <a:pt x="215" y="281"/>
                  </a:cubicBezTo>
                  <a:cubicBezTo>
                    <a:pt x="215" y="281"/>
                    <a:pt x="213" y="282"/>
                    <a:pt x="213" y="285"/>
                  </a:cubicBezTo>
                  <a:cubicBezTo>
                    <a:pt x="214" y="287"/>
                    <a:pt x="212" y="290"/>
                    <a:pt x="211" y="290"/>
                  </a:cubicBezTo>
                  <a:cubicBezTo>
                    <a:pt x="211" y="290"/>
                    <a:pt x="209" y="291"/>
                    <a:pt x="209" y="294"/>
                  </a:cubicBezTo>
                  <a:cubicBezTo>
                    <a:pt x="210" y="296"/>
                    <a:pt x="209" y="303"/>
                    <a:pt x="209" y="303"/>
                  </a:cubicBezTo>
                  <a:cubicBezTo>
                    <a:pt x="209" y="303"/>
                    <a:pt x="212" y="307"/>
                    <a:pt x="213" y="307"/>
                  </a:cubicBezTo>
                  <a:cubicBezTo>
                    <a:pt x="213" y="307"/>
                    <a:pt x="218" y="305"/>
                    <a:pt x="219" y="306"/>
                  </a:cubicBezTo>
                  <a:cubicBezTo>
                    <a:pt x="221" y="306"/>
                    <a:pt x="224" y="308"/>
                    <a:pt x="224" y="308"/>
                  </a:cubicBezTo>
                  <a:cubicBezTo>
                    <a:pt x="224" y="308"/>
                    <a:pt x="223" y="313"/>
                    <a:pt x="222" y="314"/>
                  </a:cubicBezTo>
                  <a:cubicBezTo>
                    <a:pt x="221" y="314"/>
                    <a:pt x="215" y="315"/>
                    <a:pt x="215" y="315"/>
                  </a:cubicBezTo>
                  <a:cubicBezTo>
                    <a:pt x="215" y="315"/>
                    <a:pt x="212" y="313"/>
                    <a:pt x="211" y="313"/>
                  </a:cubicBezTo>
                  <a:cubicBezTo>
                    <a:pt x="210" y="314"/>
                    <a:pt x="205" y="319"/>
                    <a:pt x="205" y="319"/>
                  </a:cubicBezTo>
                  <a:cubicBezTo>
                    <a:pt x="205" y="319"/>
                    <a:pt x="205" y="322"/>
                    <a:pt x="204" y="322"/>
                  </a:cubicBezTo>
                  <a:cubicBezTo>
                    <a:pt x="202" y="323"/>
                    <a:pt x="201" y="321"/>
                    <a:pt x="201" y="323"/>
                  </a:cubicBezTo>
                  <a:cubicBezTo>
                    <a:pt x="201" y="324"/>
                    <a:pt x="201" y="327"/>
                    <a:pt x="201" y="328"/>
                  </a:cubicBezTo>
                  <a:cubicBezTo>
                    <a:pt x="201" y="330"/>
                    <a:pt x="201" y="333"/>
                    <a:pt x="201" y="333"/>
                  </a:cubicBezTo>
                  <a:cubicBezTo>
                    <a:pt x="201" y="333"/>
                    <a:pt x="199" y="337"/>
                    <a:pt x="198" y="339"/>
                  </a:cubicBezTo>
                  <a:cubicBezTo>
                    <a:pt x="197" y="341"/>
                    <a:pt x="195" y="346"/>
                    <a:pt x="195" y="347"/>
                  </a:cubicBezTo>
                  <a:cubicBezTo>
                    <a:pt x="196" y="348"/>
                    <a:pt x="198" y="353"/>
                    <a:pt x="198" y="353"/>
                  </a:cubicBezTo>
                  <a:cubicBezTo>
                    <a:pt x="191" y="357"/>
                    <a:pt x="191" y="357"/>
                    <a:pt x="191" y="357"/>
                  </a:cubicBezTo>
                  <a:cubicBezTo>
                    <a:pt x="193" y="362"/>
                    <a:pt x="193" y="362"/>
                    <a:pt x="193" y="362"/>
                  </a:cubicBezTo>
                  <a:cubicBezTo>
                    <a:pt x="193" y="362"/>
                    <a:pt x="194" y="362"/>
                    <a:pt x="194" y="363"/>
                  </a:cubicBezTo>
                  <a:cubicBezTo>
                    <a:pt x="194" y="365"/>
                    <a:pt x="189" y="368"/>
                    <a:pt x="189" y="368"/>
                  </a:cubicBezTo>
                  <a:cubicBezTo>
                    <a:pt x="189" y="368"/>
                    <a:pt x="189" y="373"/>
                    <a:pt x="189" y="374"/>
                  </a:cubicBezTo>
                  <a:cubicBezTo>
                    <a:pt x="189" y="375"/>
                    <a:pt x="184" y="371"/>
                    <a:pt x="184" y="371"/>
                  </a:cubicBezTo>
                  <a:cubicBezTo>
                    <a:pt x="180" y="372"/>
                    <a:pt x="180" y="372"/>
                    <a:pt x="180" y="372"/>
                  </a:cubicBezTo>
                  <a:cubicBezTo>
                    <a:pt x="180" y="376"/>
                    <a:pt x="180" y="376"/>
                    <a:pt x="180" y="376"/>
                  </a:cubicBezTo>
                  <a:cubicBezTo>
                    <a:pt x="178" y="380"/>
                    <a:pt x="178" y="380"/>
                    <a:pt x="178" y="380"/>
                  </a:cubicBezTo>
                  <a:cubicBezTo>
                    <a:pt x="171" y="380"/>
                    <a:pt x="171" y="380"/>
                    <a:pt x="171" y="380"/>
                  </a:cubicBezTo>
                  <a:cubicBezTo>
                    <a:pt x="171" y="380"/>
                    <a:pt x="165" y="384"/>
                    <a:pt x="165" y="384"/>
                  </a:cubicBezTo>
                  <a:cubicBezTo>
                    <a:pt x="166" y="385"/>
                    <a:pt x="163" y="388"/>
                    <a:pt x="166" y="388"/>
                  </a:cubicBezTo>
                  <a:cubicBezTo>
                    <a:pt x="168" y="388"/>
                    <a:pt x="169" y="388"/>
                    <a:pt x="170" y="388"/>
                  </a:cubicBezTo>
                  <a:cubicBezTo>
                    <a:pt x="172" y="387"/>
                    <a:pt x="176" y="385"/>
                    <a:pt x="177" y="385"/>
                  </a:cubicBezTo>
                  <a:cubicBezTo>
                    <a:pt x="178" y="385"/>
                    <a:pt x="181" y="385"/>
                    <a:pt x="179" y="387"/>
                  </a:cubicBezTo>
                  <a:cubicBezTo>
                    <a:pt x="177" y="389"/>
                    <a:pt x="175" y="389"/>
                    <a:pt x="174" y="390"/>
                  </a:cubicBezTo>
                  <a:cubicBezTo>
                    <a:pt x="172" y="391"/>
                    <a:pt x="169" y="391"/>
                    <a:pt x="169" y="394"/>
                  </a:cubicBezTo>
                  <a:cubicBezTo>
                    <a:pt x="169" y="397"/>
                    <a:pt x="168" y="400"/>
                    <a:pt x="168" y="400"/>
                  </a:cubicBezTo>
                  <a:cubicBezTo>
                    <a:pt x="175" y="398"/>
                    <a:pt x="175" y="398"/>
                    <a:pt x="175" y="398"/>
                  </a:cubicBezTo>
                  <a:cubicBezTo>
                    <a:pt x="175" y="398"/>
                    <a:pt x="177" y="397"/>
                    <a:pt x="177" y="400"/>
                  </a:cubicBezTo>
                  <a:cubicBezTo>
                    <a:pt x="178" y="404"/>
                    <a:pt x="175" y="405"/>
                    <a:pt x="173" y="405"/>
                  </a:cubicBezTo>
                  <a:cubicBezTo>
                    <a:pt x="172" y="405"/>
                    <a:pt x="167" y="401"/>
                    <a:pt x="167" y="401"/>
                  </a:cubicBezTo>
                  <a:cubicBezTo>
                    <a:pt x="163" y="404"/>
                    <a:pt x="163" y="404"/>
                    <a:pt x="163" y="404"/>
                  </a:cubicBezTo>
                  <a:cubicBezTo>
                    <a:pt x="163" y="404"/>
                    <a:pt x="162" y="403"/>
                    <a:pt x="158" y="406"/>
                  </a:cubicBezTo>
                  <a:cubicBezTo>
                    <a:pt x="154" y="410"/>
                    <a:pt x="152" y="415"/>
                    <a:pt x="152" y="416"/>
                  </a:cubicBezTo>
                  <a:cubicBezTo>
                    <a:pt x="152" y="417"/>
                    <a:pt x="152" y="419"/>
                    <a:pt x="149" y="421"/>
                  </a:cubicBezTo>
                  <a:cubicBezTo>
                    <a:pt x="147" y="422"/>
                    <a:pt x="144" y="425"/>
                    <a:pt x="144" y="425"/>
                  </a:cubicBezTo>
                  <a:cubicBezTo>
                    <a:pt x="144" y="425"/>
                    <a:pt x="143" y="428"/>
                    <a:pt x="142" y="430"/>
                  </a:cubicBezTo>
                  <a:cubicBezTo>
                    <a:pt x="141" y="432"/>
                    <a:pt x="141" y="432"/>
                    <a:pt x="141" y="432"/>
                  </a:cubicBezTo>
                  <a:cubicBezTo>
                    <a:pt x="145" y="436"/>
                    <a:pt x="145" y="436"/>
                    <a:pt x="145" y="436"/>
                  </a:cubicBezTo>
                  <a:cubicBezTo>
                    <a:pt x="138" y="440"/>
                    <a:pt x="138" y="440"/>
                    <a:pt x="138" y="440"/>
                  </a:cubicBezTo>
                  <a:cubicBezTo>
                    <a:pt x="135" y="442"/>
                    <a:pt x="135" y="442"/>
                    <a:pt x="135" y="442"/>
                  </a:cubicBezTo>
                  <a:cubicBezTo>
                    <a:pt x="135" y="442"/>
                    <a:pt x="129" y="448"/>
                    <a:pt x="133" y="449"/>
                  </a:cubicBezTo>
                  <a:cubicBezTo>
                    <a:pt x="138" y="450"/>
                    <a:pt x="141" y="450"/>
                    <a:pt x="141" y="450"/>
                  </a:cubicBezTo>
                  <a:cubicBezTo>
                    <a:pt x="141" y="450"/>
                    <a:pt x="140" y="456"/>
                    <a:pt x="141" y="456"/>
                  </a:cubicBezTo>
                  <a:cubicBezTo>
                    <a:pt x="142" y="456"/>
                    <a:pt x="151" y="456"/>
                    <a:pt x="151" y="456"/>
                  </a:cubicBezTo>
                  <a:cubicBezTo>
                    <a:pt x="156" y="452"/>
                    <a:pt x="156" y="452"/>
                    <a:pt x="156" y="452"/>
                  </a:cubicBezTo>
                  <a:cubicBezTo>
                    <a:pt x="159" y="450"/>
                    <a:pt x="159" y="450"/>
                    <a:pt x="159" y="450"/>
                  </a:cubicBezTo>
                  <a:cubicBezTo>
                    <a:pt x="161" y="454"/>
                    <a:pt x="161" y="454"/>
                    <a:pt x="161" y="454"/>
                  </a:cubicBezTo>
                  <a:cubicBezTo>
                    <a:pt x="161" y="454"/>
                    <a:pt x="159" y="457"/>
                    <a:pt x="157" y="457"/>
                  </a:cubicBezTo>
                  <a:cubicBezTo>
                    <a:pt x="154" y="457"/>
                    <a:pt x="155" y="457"/>
                    <a:pt x="153" y="459"/>
                  </a:cubicBezTo>
                  <a:cubicBezTo>
                    <a:pt x="150" y="462"/>
                    <a:pt x="149" y="463"/>
                    <a:pt x="147" y="463"/>
                  </a:cubicBezTo>
                  <a:cubicBezTo>
                    <a:pt x="146" y="463"/>
                    <a:pt x="144" y="466"/>
                    <a:pt x="142" y="462"/>
                  </a:cubicBezTo>
                  <a:cubicBezTo>
                    <a:pt x="141" y="459"/>
                    <a:pt x="139" y="456"/>
                    <a:pt x="139" y="456"/>
                  </a:cubicBezTo>
                  <a:cubicBezTo>
                    <a:pt x="130" y="452"/>
                    <a:pt x="130" y="452"/>
                    <a:pt x="130" y="452"/>
                  </a:cubicBezTo>
                  <a:cubicBezTo>
                    <a:pt x="128" y="453"/>
                    <a:pt x="128" y="453"/>
                    <a:pt x="128" y="453"/>
                  </a:cubicBezTo>
                  <a:cubicBezTo>
                    <a:pt x="128" y="453"/>
                    <a:pt x="127" y="457"/>
                    <a:pt x="126" y="457"/>
                  </a:cubicBezTo>
                  <a:cubicBezTo>
                    <a:pt x="125" y="457"/>
                    <a:pt x="119" y="457"/>
                    <a:pt x="117" y="457"/>
                  </a:cubicBezTo>
                  <a:cubicBezTo>
                    <a:pt x="116" y="457"/>
                    <a:pt x="114" y="457"/>
                    <a:pt x="114" y="456"/>
                  </a:cubicBezTo>
                  <a:cubicBezTo>
                    <a:pt x="113" y="454"/>
                    <a:pt x="114" y="454"/>
                    <a:pt x="113" y="453"/>
                  </a:cubicBezTo>
                  <a:cubicBezTo>
                    <a:pt x="112" y="452"/>
                    <a:pt x="110" y="448"/>
                    <a:pt x="108" y="449"/>
                  </a:cubicBezTo>
                  <a:cubicBezTo>
                    <a:pt x="107" y="449"/>
                    <a:pt x="102" y="451"/>
                    <a:pt x="102" y="451"/>
                  </a:cubicBezTo>
                  <a:cubicBezTo>
                    <a:pt x="101" y="459"/>
                    <a:pt x="101" y="459"/>
                    <a:pt x="101" y="459"/>
                  </a:cubicBezTo>
                  <a:cubicBezTo>
                    <a:pt x="101" y="459"/>
                    <a:pt x="98" y="459"/>
                    <a:pt x="99" y="461"/>
                  </a:cubicBezTo>
                  <a:cubicBezTo>
                    <a:pt x="99" y="463"/>
                    <a:pt x="103" y="465"/>
                    <a:pt x="103" y="465"/>
                  </a:cubicBezTo>
                  <a:cubicBezTo>
                    <a:pt x="103" y="465"/>
                    <a:pt x="105" y="467"/>
                    <a:pt x="105" y="468"/>
                  </a:cubicBezTo>
                  <a:cubicBezTo>
                    <a:pt x="106" y="470"/>
                    <a:pt x="103" y="472"/>
                    <a:pt x="103" y="472"/>
                  </a:cubicBezTo>
                  <a:cubicBezTo>
                    <a:pt x="103" y="472"/>
                    <a:pt x="98" y="472"/>
                    <a:pt x="97" y="474"/>
                  </a:cubicBezTo>
                  <a:cubicBezTo>
                    <a:pt x="97" y="475"/>
                    <a:pt x="98" y="478"/>
                    <a:pt x="97" y="478"/>
                  </a:cubicBezTo>
                  <a:cubicBezTo>
                    <a:pt x="96" y="479"/>
                    <a:pt x="95" y="481"/>
                    <a:pt x="95" y="482"/>
                  </a:cubicBezTo>
                  <a:cubicBezTo>
                    <a:pt x="95" y="482"/>
                    <a:pt x="97" y="487"/>
                    <a:pt x="97" y="487"/>
                  </a:cubicBezTo>
                  <a:cubicBezTo>
                    <a:pt x="97" y="487"/>
                    <a:pt x="97" y="491"/>
                    <a:pt x="95" y="489"/>
                  </a:cubicBezTo>
                  <a:cubicBezTo>
                    <a:pt x="93" y="487"/>
                    <a:pt x="87" y="484"/>
                    <a:pt x="87" y="484"/>
                  </a:cubicBezTo>
                  <a:cubicBezTo>
                    <a:pt x="83" y="481"/>
                    <a:pt x="83" y="481"/>
                    <a:pt x="83" y="481"/>
                  </a:cubicBezTo>
                  <a:cubicBezTo>
                    <a:pt x="83" y="481"/>
                    <a:pt x="79" y="484"/>
                    <a:pt x="78" y="484"/>
                  </a:cubicBezTo>
                  <a:cubicBezTo>
                    <a:pt x="78" y="485"/>
                    <a:pt x="71" y="484"/>
                    <a:pt x="69" y="485"/>
                  </a:cubicBezTo>
                  <a:cubicBezTo>
                    <a:pt x="68" y="486"/>
                    <a:pt x="68" y="487"/>
                    <a:pt x="67" y="489"/>
                  </a:cubicBezTo>
                  <a:cubicBezTo>
                    <a:pt x="65" y="491"/>
                    <a:pt x="62" y="491"/>
                    <a:pt x="65" y="494"/>
                  </a:cubicBezTo>
                  <a:cubicBezTo>
                    <a:pt x="67" y="497"/>
                    <a:pt x="72" y="498"/>
                    <a:pt x="72" y="498"/>
                  </a:cubicBezTo>
                  <a:cubicBezTo>
                    <a:pt x="72" y="498"/>
                    <a:pt x="74" y="499"/>
                    <a:pt x="72" y="502"/>
                  </a:cubicBezTo>
                  <a:cubicBezTo>
                    <a:pt x="70" y="506"/>
                    <a:pt x="66" y="503"/>
                    <a:pt x="65" y="503"/>
                  </a:cubicBezTo>
                  <a:cubicBezTo>
                    <a:pt x="64" y="502"/>
                    <a:pt x="60" y="499"/>
                    <a:pt x="59" y="500"/>
                  </a:cubicBezTo>
                  <a:cubicBezTo>
                    <a:pt x="58" y="501"/>
                    <a:pt x="55" y="506"/>
                    <a:pt x="55" y="506"/>
                  </a:cubicBezTo>
                  <a:cubicBezTo>
                    <a:pt x="55" y="506"/>
                    <a:pt x="52" y="507"/>
                    <a:pt x="51" y="506"/>
                  </a:cubicBezTo>
                  <a:cubicBezTo>
                    <a:pt x="50" y="506"/>
                    <a:pt x="47" y="501"/>
                    <a:pt x="46" y="502"/>
                  </a:cubicBezTo>
                  <a:cubicBezTo>
                    <a:pt x="45" y="503"/>
                    <a:pt x="44" y="505"/>
                    <a:pt x="44" y="506"/>
                  </a:cubicBezTo>
                  <a:cubicBezTo>
                    <a:pt x="44" y="507"/>
                    <a:pt x="46" y="509"/>
                    <a:pt x="45" y="510"/>
                  </a:cubicBezTo>
                  <a:cubicBezTo>
                    <a:pt x="45" y="511"/>
                    <a:pt x="40" y="512"/>
                    <a:pt x="39" y="513"/>
                  </a:cubicBezTo>
                  <a:cubicBezTo>
                    <a:pt x="39" y="514"/>
                    <a:pt x="39" y="512"/>
                    <a:pt x="37" y="516"/>
                  </a:cubicBezTo>
                  <a:cubicBezTo>
                    <a:pt x="36" y="520"/>
                    <a:pt x="37" y="520"/>
                    <a:pt x="36" y="520"/>
                  </a:cubicBezTo>
                  <a:cubicBezTo>
                    <a:pt x="34" y="521"/>
                    <a:pt x="30" y="518"/>
                    <a:pt x="30" y="518"/>
                  </a:cubicBezTo>
                  <a:cubicBezTo>
                    <a:pt x="30" y="518"/>
                    <a:pt x="27" y="515"/>
                    <a:pt x="27" y="518"/>
                  </a:cubicBezTo>
                  <a:cubicBezTo>
                    <a:pt x="27" y="522"/>
                    <a:pt x="26" y="526"/>
                    <a:pt x="26" y="526"/>
                  </a:cubicBezTo>
                  <a:cubicBezTo>
                    <a:pt x="29" y="528"/>
                    <a:pt x="29" y="528"/>
                    <a:pt x="29" y="528"/>
                  </a:cubicBezTo>
                  <a:cubicBezTo>
                    <a:pt x="29" y="528"/>
                    <a:pt x="28" y="530"/>
                    <a:pt x="27" y="530"/>
                  </a:cubicBezTo>
                  <a:cubicBezTo>
                    <a:pt x="27" y="530"/>
                    <a:pt x="25" y="529"/>
                    <a:pt x="24" y="527"/>
                  </a:cubicBezTo>
                  <a:cubicBezTo>
                    <a:pt x="23" y="526"/>
                    <a:pt x="24" y="526"/>
                    <a:pt x="21" y="525"/>
                  </a:cubicBezTo>
                  <a:cubicBezTo>
                    <a:pt x="18" y="524"/>
                    <a:pt x="16" y="522"/>
                    <a:pt x="16" y="524"/>
                  </a:cubicBezTo>
                  <a:cubicBezTo>
                    <a:pt x="16" y="525"/>
                    <a:pt x="15" y="527"/>
                    <a:pt x="16" y="528"/>
                  </a:cubicBezTo>
                  <a:cubicBezTo>
                    <a:pt x="17" y="530"/>
                    <a:pt x="19" y="532"/>
                    <a:pt x="19" y="532"/>
                  </a:cubicBezTo>
                  <a:cubicBezTo>
                    <a:pt x="20" y="532"/>
                    <a:pt x="20" y="532"/>
                    <a:pt x="20" y="532"/>
                  </a:cubicBezTo>
                  <a:cubicBezTo>
                    <a:pt x="20" y="532"/>
                    <a:pt x="19" y="535"/>
                    <a:pt x="18" y="535"/>
                  </a:cubicBezTo>
                  <a:cubicBezTo>
                    <a:pt x="17" y="536"/>
                    <a:pt x="16" y="534"/>
                    <a:pt x="15" y="534"/>
                  </a:cubicBezTo>
                  <a:cubicBezTo>
                    <a:pt x="15" y="534"/>
                    <a:pt x="12" y="536"/>
                    <a:pt x="12" y="536"/>
                  </a:cubicBezTo>
                  <a:cubicBezTo>
                    <a:pt x="12" y="536"/>
                    <a:pt x="13" y="538"/>
                    <a:pt x="13" y="539"/>
                  </a:cubicBezTo>
                  <a:cubicBezTo>
                    <a:pt x="13" y="540"/>
                    <a:pt x="10" y="541"/>
                    <a:pt x="10" y="542"/>
                  </a:cubicBezTo>
                  <a:cubicBezTo>
                    <a:pt x="9" y="542"/>
                    <a:pt x="8" y="543"/>
                    <a:pt x="8" y="544"/>
                  </a:cubicBezTo>
                  <a:cubicBezTo>
                    <a:pt x="8" y="545"/>
                    <a:pt x="9" y="548"/>
                    <a:pt x="10" y="547"/>
                  </a:cubicBezTo>
                  <a:cubicBezTo>
                    <a:pt x="11" y="547"/>
                    <a:pt x="16" y="548"/>
                    <a:pt x="16" y="548"/>
                  </a:cubicBezTo>
                  <a:cubicBezTo>
                    <a:pt x="16" y="548"/>
                    <a:pt x="15" y="550"/>
                    <a:pt x="14" y="551"/>
                  </a:cubicBezTo>
                  <a:cubicBezTo>
                    <a:pt x="13" y="551"/>
                    <a:pt x="12" y="553"/>
                    <a:pt x="11" y="554"/>
                  </a:cubicBezTo>
                  <a:cubicBezTo>
                    <a:pt x="10" y="556"/>
                    <a:pt x="12" y="560"/>
                    <a:pt x="14" y="561"/>
                  </a:cubicBezTo>
                  <a:cubicBezTo>
                    <a:pt x="17" y="562"/>
                    <a:pt x="20" y="562"/>
                    <a:pt x="20" y="564"/>
                  </a:cubicBezTo>
                  <a:cubicBezTo>
                    <a:pt x="19" y="565"/>
                    <a:pt x="14" y="569"/>
                    <a:pt x="13" y="570"/>
                  </a:cubicBezTo>
                  <a:cubicBezTo>
                    <a:pt x="12" y="570"/>
                    <a:pt x="10" y="571"/>
                    <a:pt x="10" y="573"/>
                  </a:cubicBezTo>
                  <a:cubicBezTo>
                    <a:pt x="10" y="575"/>
                    <a:pt x="10" y="576"/>
                    <a:pt x="8" y="577"/>
                  </a:cubicBezTo>
                  <a:cubicBezTo>
                    <a:pt x="6" y="578"/>
                    <a:pt x="5" y="577"/>
                    <a:pt x="5" y="580"/>
                  </a:cubicBezTo>
                  <a:cubicBezTo>
                    <a:pt x="5" y="582"/>
                    <a:pt x="6" y="583"/>
                    <a:pt x="7" y="583"/>
                  </a:cubicBezTo>
                  <a:cubicBezTo>
                    <a:pt x="8" y="583"/>
                    <a:pt x="8" y="583"/>
                    <a:pt x="8" y="583"/>
                  </a:cubicBezTo>
                  <a:cubicBezTo>
                    <a:pt x="16" y="582"/>
                    <a:pt x="16" y="582"/>
                    <a:pt x="16" y="582"/>
                  </a:cubicBezTo>
                  <a:cubicBezTo>
                    <a:pt x="16" y="582"/>
                    <a:pt x="15" y="585"/>
                    <a:pt x="15" y="586"/>
                  </a:cubicBezTo>
                  <a:cubicBezTo>
                    <a:pt x="15" y="587"/>
                    <a:pt x="9" y="593"/>
                    <a:pt x="9" y="593"/>
                  </a:cubicBezTo>
                  <a:cubicBezTo>
                    <a:pt x="9" y="593"/>
                    <a:pt x="10" y="596"/>
                    <a:pt x="9" y="596"/>
                  </a:cubicBezTo>
                  <a:cubicBezTo>
                    <a:pt x="7" y="597"/>
                    <a:pt x="5" y="598"/>
                    <a:pt x="4" y="599"/>
                  </a:cubicBezTo>
                  <a:cubicBezTo>
                    <a:pt x="4" y="600"/>
                    <a:pt x="4" y="602"/>
                    <a:pt x="4" y="603"/>
                  </a:cubicBezTo>
                  <a:cubicBezTo>
                    <a:pt x="5" y="605"/>
                    <a:pt x="7" y="608"/>
                    <a:pt x="7" y="609"/>
                  </a:cubicBezTo>
                  <a:cubicBezTo>
                    <a:pt x="8" y="610"/>
                    <a:pt x="6" y="612"/>
                    <a:pt x="6" y="612"/>
                  </a:cubicBezTo>
                  <a:cubicBezTo>
                    <a:pt x="4" y="620"/>
                    <a:pt x="4" y="620"/>
                    <a:pt x="4" y="620"/>
                  </a:cubicBezTo>
                  <a:cubicBezTo>
                    <a:pt x="4" y="620"/>
                    <a:pt x="4" y="624"/>
                    <a:pt x="4" y="625"/>
                  </a:cubicBezTo>
                  <a:cubicBezTo>
                    <a:pt x="4" y="626"/>
                    <a:pt x="0" y="627"/>
                    <a:pt x="2" y="630"/>
                  </a:cubicBezTo>
                  <a:cubicBezTo>
                    <a:pt x="4" y="632"/>
                    <a:pt x="5" y="633"/>
                    <a:pt x="6" y="634"/>
                  </a:cubicBezTo>
                  <a:cubicBezTo>
                    <a:pt x="8" y="634"/>
                    <a:pt x="13" y="634"/>
                    <a:pt x="13" y="635"/>
                  </a:cubicBezTo>
                  <a:cubicBezTo>
                    <a:pt x="13" y="635"/>
                    <a:pt x="13" y="636"/>
                    <a:pt x="10" y="637"/>
                  </a:cubicBezTo>
                  <a:cubicBezTo>
                    <a:pt x="8" y="637"/>
                    <a:pt x="6" y="636"/>
                    <a:pt x="6" y="638"/>
                  </a:cubicBezTo>
                  <a:cubicBezTo>
                    <a:pt x="5" y="639"/>
                    <a:pt x="1" y="645"/>
                    <a:pt x="1" y="645"/>
                  </a:cubicBezTo>
                  <a:cubicBezTo>
                    <a:pt x="6" y="651"/>
                    <a:pt x="6" y="651"/>
                    <a:pt x="6" y="651"/>
                  </a:cubicBezTo>
                  <a:cubicBezTo>
                    <a:pt x="6" y="651"/>
                    <a:pt x="8" y="649"/>
                    <a:pt x="9" y="649"/>
                  </a:cubicBezTo>
                  <a:cubicBezTo>
                    <a:pt x="10" y="648"/>
                    <a:pt x="13" y="649"/>
                    <a:pt x="13" y="650"/>
                  </a:cubicBezTo>
                  <a:cubicBezTo>
                    <a:pt x="13" y="650"/>
                    <a:pt x="11" y="653"/>
                    <a:pt x="10" y="653"/>
                  </a:cubicBezTo>
                  <a:cubicBezTo>
                    <a:pt x="10" y="654"/>
                    <a:pt x="7" y="655"/>
                    <a:pt x="7" y="656"/>
                  </a:cubicBezTo>
                  <a:cubicBezTo>
                    <a:pt x="7" y="656"/>
                    <a:pt x="10" y="660"/>
                    <a:pt x="10" y="660"/>
                  </a:cubicBezTo>
                  <a:cubicBezTo>
                    <a:pt x="10" y="660"/>
                    <a:pt x="12" y="660"/>
                    <a:pt x="12" y="662"/>
                  </a:cubicBezTo>
                  <a:cubicBezTo>
                    <a:pt x="12" y="663"/>
                    <a:pt x="8" y="665"/>
                    <a:pt x="8" y="665"/>
                  </a:cubicBezTo>
                  <a:cubicBezTo>
                    <a:pt x="9" y="668"/>
                    <a:pt x="9" y="668"/>
                    <a:pt x="9" y="668"/>
                  </a:cubicBezTo>
                  <a:cubicBezTo>
                    <a:pt x="6" y="674"/>
                    <a:pt x="6" y="674"/>
                    <a:pt x="6" y="674"/>
                  </a:cubicBezTo>
                  <a:cubicBezTo>
                    <a:pt x="11" y="677"/>
                    <a:pt x="11" y="677"/>
                    <a:pt x="11" y="677"/>
                  </a:cubicBezTo>
                  <a:cubicBezTo>
                    <a:pt x="11" y="677"/>
                    <a:pt x="15" y="677"/>
                    <a:pt x="14" y="680"/>
                  </a:cubicBezTo>
                  <a:cubicBezTo>
                    <a:pt x="12" y="682"/>
                    <a:pt x="9" y="684"/>
                    <a:pt x="9" y="685"/>
                  </a:cubicBezTo>
                  <a:cubicBezTo>
                    <a:pt x="9" y="687"/>
                    <a:pt x="8" y="689"/>
                    <a:pt x="10" y="690"/>
                  </a:cubicBezTo>
                  <a:cubicBezTo>
                    <a:pt x="12" y="690"/>
                    <a:pt x="12" y="691"/>
                    <a:pt x="13" y="690"/>
                  </a:cubicBezTo>
                  <a:cubicBezTo>
                    <a:pt x="15" y="689"/>
                    <a:pt x="17" y="688"/>
                    <a:pt x="17" y="688"/>
                  </a:cubicBezTo>
                  <a:cubicBezTo>
                    <a:pt x="17" y="688"/>
                    <a:pt x="20" y="686"/>
                    <a:pt x="22" y="686"/>
                  </a:cubicBezTo>
                  <a:cubicBezTo>
                    <a:pt x="23" y="686"/>
                    <a:pt x="25" y="687"/>
                    <a:pt x="26" y="688"/>
                  </a:cubicBezTo>
                  <a:cubicBezTo>
                    <a:pt x="26" y="689"/>
                    <a:pt x="26" y="690"/>
                    <a:pt x="27" y="691"/>
                  </a:cubicBezTo>
                  <a:cubicBezTo>
                    <a:pt x="28" y="691"/>
                    <a:pt x="26" y="696"/>
                    <a:pt x="26" y="696"/>
                  </a:cubicBezTo>
                  <a:cubicBezTo>
                    <a:pt x="23" y="700"/>
                    <a:pt x="23" y="700"/>
                    <a:pt x="23" y="700"/>
                  </a:cubicBezTo>
                  <a:cubicBezTo>
                    <a:pt x="23" y="700"/>
                    <a:pt x="26" y="704"/>
                    <a:pt x="25" y="704"/>
                  </a:cubicBezTo>
                  <a:cubicBezTo>
                    <a:pt x="25" y="704"/>
                    <a:pt x="20" y="705"/>
                    <a:pt x="19" y="705"/>
                  </a:cubicBezTo>
                  <a:cubicBezTo>
                    <a:pt x="18" y="705"/>
                    <a:pt x="17" y="704"/>
                    <a:pt x="17" y="706"/>
                  </a:cubicBezTo>
                  <a:cubicBezTo>
                    <a:pt x="16" y="708"/>
                    <a:pt x="13" y="713"/>
                    <a:pt x="13" y="713"/>
                  </a:cubicBezTo>
                  <a:cubicBezTo>
                    <a:pt x="13" y="713"/>
                    <a:pt x="12" y="715"/>
                    <a:pt x="13" y="717"/>
                  </a:cubicBezTo>
                  <a:cubicBezTo>
                    <a:pt x="14" y="719"/>
                    <a:pt x="18" y="726"/>
                    <a:pt x="18" y="726"/>
                  </a:cubicBezTo>
                  <a:cubicBezTo>
                    <a:pt x="18" y="727"/>
                    <a:pt x="20" y="730"/>
                    <a:pt x="23" y="732"/>
                  </a:cubicBezTo>
                  <a:cubicBezTo>
                    <a:pt x="26" y="734"/>
                    <a:pt x="28" y="734"/>
                    <a:pt x="28" y="736"/>
                  </a:cubicBezTo>
                  <a:cubicBezTo>
                    <a:pt x="29" y="738"/>
                    <a:pt x="29" y="738"/>
                    <a:pt x="29" y="738"/>
                  </a:cubicBezTo>
                  <a:cubicBezTo>
                    <a:pt x="33" y="742"/>
                    <a:pt x="33" y="742"/>
                    <a:pt x="33" y="742"/>
                  </a:cubicBezTo>
                  <a:cubicBezTo>
                    <a:pt x="33" y="742"/>
                    <a:pt x="35" y="743"/>
                    <a:pt x="38" y="743"/>
                  </a:cubicBezTo>
                  <a:cubicBezTo>
                    <a:pt x="41" y="744"/>
                    <a:pt x="45" y="744"/>
                    <a:pt x="45" y="745"/>
                  </a:cubicBezTo>
                  <a:cubicBezTo>
                    <a:pt x="46" y="745"/>
                    <a:pt x="42" y="748"/>
                    <a:pt x="42" y="748"/>
                  </a:cubicBezTo>
                  <a:cubicBezTo>
                    <a:pt x="42" y="748"/>
                    <a:pt x="37" y="752"/>
                    <a:pt x="39" y="753"/>
                  </a:cubicBezTo>
                  <a:cubicBezTo>
                    <a:pt x="41" y="754"/>
                    <a:pt x="55" y="757"/>
                    <a:pt x="55" y="757"/>
                  </a:cubicBezTo>
                  <a:cubicBezTo>
                    <a:pt x="55" y="757"/>
                    <a:pt x="57" y="758"/>
                    <a:pt x="57" y="759"/>
                  </a:cubicBezTo>
                  <a:cubicBezTo>
                    <a:pt x="57" y="760"/>
                    <a:pt x="60" y="758"/>
                    <a:pt x="60" y="758"/>
                  </a:cubicBezTo>
                  <a:cubicBezTo>
                    <a:pt x="61" y="757"/>
                    <a:pt x="65" y="759"/>
                    <a:pt x="66" y="759"/>
                  </a:cubicBezTo>
                  <a:cubicBezTo>
                    <a:pt x="66" y="759"/>
                    <a:pt x="72" y="758"/>
                    <a:pt x="72" y="758"/>
                  </a:cubicBezTo>
                  <a:cubicBezTo>
                    <a:pt x="77" y="756"/>
                    <a:pt x="77" y="756"/>
                    <a:pt x="77" y="756"/>
                  </a:cubicBezTo>
                  <a:cubicBezTo>
                    <a:pt x="77" y="756"/>
                    <a:pt x="80" y="751"/>
                    <a:pt x="82" y="752"/>
                  </a:cubicBezTo>
                  <a:cubicBezTo>
                    <a:pt x="85" y="753"/>
                    <a:pt x="84" y="755"/>
                    <a:pt x="86" y="755"/>
                  </a:cubicBezTo>
                  <a:cubicBezTo>
                    <a:pt x="87" y="755"/>
                    <a:pt x="89" y="755"/>
                    <a:pt x="91" y="752"/>
                  </a:cubicBezTo>
                  <a:cubicBezTo>
                    <a:pt x="93" y="750"/>
                    <a:pt x="95" y="748"/>
                    <a:pt x="96" y="747"/>
                  </a:cubicBezTo>
                  <a:cubicBezTo>
                    <a:pt x="97" y="747"/>
                    <a:pt x="109" y="740"/>
                    <a:pt x="109" y="740"/>
                  </a:cubicBezTo>
                  <a:cubicBezTo>
                    <a:pt x="117" y="726"/>
                    <a:pt x="117" y="726"/>
                    <a:pt x="117" y="726"/>
                  </a:cubicBezTo>
                  <a:cubicBezTo>
                    <a:pt x="120" y="716"/>
                    <a:pt x="120" y="716"/>
                    <a:pt x="120" y="716"/>
                  </a:cubicBezTo>
                  <a:cubicBezTo>
                    <a:pt x="120" y="716"/>
                    <a:pt x="124" y="711"/>
                    <a:pt x="127" y="711"/>
                  </a:cubicBezTo>
                  <a:cubicBezTo>
                    <a:pt x="129" y="711"/>
                    <a:pt x="136" y="708"/>
                    <a:pt x="135" y="706"/>
                  </a:cubicBezTo>
                  <a:cubicBezTo>
                    <a:pt x="135" y="703"/>
                    <a:pt x="138" y="702"/>
                    <a:pt x="138" y="706"/>
                  </a:cubicBezTo>
                  <a:cubicBezTo>
                    <a:pt x="139" y="710"/>
                    <a:pt x="138" y="714"/>
                    <a:pt x="140" y="712"/>
                  </a:cubicBezTo>
                  <a:cubicBezTo>
                    <a:pt x="143" y="710"/>
                    <a:pt x="148" y="704"/>
                    <a:pt x="148" y="704"/>
                  </a:cubicBezTo>
                  <a:cubicBezTo>
                    <a:pt x="148" y="704"/>
                    <a:pt x="151" y="701"/>
                    <a:pt x="153" y="700"/>
                  </a:cubicBezTo>
                  <a:cubicBezTo>
                    <a:pt x="155" y="700"/>
                    <a:pt x="158" y="693"/>
                    <a:pt x="158" y="693"/>
                  </a:cubicBezTo>
                  <a:cubicBezTo>
                    <a:pt x="158" y="693"/>
                    <a:pt x="162" y="690"/>
                    <a:pt x="164" y="693"/>
                  </a:cubicBezTo>
                  <a:cubicBezTo>
                    <a:pt x="165" y="697"/>
                    <a:pt x="169" y="702"/>
                    <a:pt x="169" y="704"/>
                  </a:cubicBezTo>
                  <a:cubicBezTo>
                    <a:pt x="169" y="704"/>
                    <a:pt x="171" y="705"/>
                    <a:pt x="173" y="706"/>
                  </a:cubicBezTo>
                  <a:cubicBezTo>
                    <a:pt x="173" y="704"/>
                    <a:pt x="173" y="704"/>
                    <a:pt x="173" y="704"/>
                  </a:cubicBezTo>
                  <a:cubicBezTo>
                    <a:pt x="173" y="698"/>
                    <a:pt x="173" y="698"/>
                    <a:pt x="173" y="698"/>
                  </a:cubicBezTo>
                  <a:cubicBezTo>
                    <a:pt x="173" y="698"/>
                    <a:pt x="180" y="704"/>
                    <a:pt x="180" y="704"/>
                  </a:cubicBezTo>
                  <a:cubicBezTo>
                    <a:pt x="181" y="705"/>
                    <a:pt x="181" y="711"/>
                    <a:pt x="181" y="711"/>
                  </a:cubicBezTo>
                  <a:cubicBezTo>
                    <a:pt x="183" y="711"/>
                    <a:pt x="183" y="711"/>
                    <a:pt x="183" y="711"/>
                  </a:cubicBezTo>
                  <a:cubicBezTo>
                    <a:pt x="183" y="710"/>
                    <a:pt x="183" y="710"/>
                    <a:pt x="183" y="710"/>
                  </a:cubicBezTo>
                  <a:cubicBezTo>
                    <a:pt x="185" y="711"/>
                    <a:pt x="185" y="711"/>
                    <a:pt x="185" y="711"/>
                  </a:cubicBezTo>
                  <a:cubicBezTo>
                    <a:pt x="186" y="710"/>
                    <a:pt x="186" y="710"/>
                    <a:pt x="186" y="710"/>
                  </a:cubicBezTo>
                  <a:cubicBezTo>
                    <a:pt x="187" y="704"/>
                    <a:pt x="187" y="704"/>
                    <a:pt x="187" y="704"/>
                  </a:cubicBezTo>
                  <a:cubicBezTo>
                    <a:pt x="188" y="697"/>
                    <a:pt x="188" y="697"/>
                    <a:pt x="188" y="697"/>
                  </a:cubicBezTo>
                  <a:cubicBezTo>
                    <a:pt x="191" y="691"/>
                    <a:pt x="191" y="691"/>
                    <a:pt x="191" y="691"/>
                  </a:cubicBezTo>
                  <a:cubicBezTo>
                    <a:pt x="191" y="685"/>
                    <a:pt x="191" y="685"/>
                    <a:pt x="191" y="685"/>
                  </a:cubicBezTo>
                  <a:cubicBezTo>
                    <a:pt x="187" y="678"/>
                    <a:pt x="187" y="678"/>
                    <a:pt x="187" y="678"/>
                  </a:cubicBezTo>
                  <a:cubicBezTo>
                    <a:pt x="185" y="672"/>
                    <a:pt x="185" y="672"/>
                    <a:pt x="185" y="672"/>
                  </a:cubicBezTo>
                  <a:cubicBezTo>
                    <a:pt x="188" y="671"/>
                    <a:pt x="188" y="671"/>
                    <a:pt x="188" y="671"/>
                  </a:cubicBezTo>
                  <a:cubicBezTo>
                    <a:pt x="188" y="670"/>
                    <a:pt x="188" y="670"/>
                    <a:pt x="188" y="670"/>
                  </a:cubicBezTo>
                  <a:cubicBezTo>
                    <a:pt x="189" y="670"/>
                    <a:pt x="189" y="670"/>
                    <a:pt x="189" y="670"/>
                  </a:cubicBezTo>
                  <a:cubicBezTo>
                    <a:pt x="191" y="668"/>
                    <a:pt x="191" y="668"/>
                    <a:pt x="191" y="668"/>
                  </a:cubicBezTo>
                  <a:cubicBezTo>
                    <a:pt x="192" y="663"/>
                    <a:pt x="192" y="663"/>
                    <a:pt x="192" y="663"/>
                  </a:cubicBezTo>
                  <a:cubicBezTo>
                    <a:pt x="190" y="661"/>
                    <a:pt x="190" y="661"/>
                    <a:pt x="190" y="661"/>
                  </a:cubicBezTo>
                  <a:cubicBezTo>
                    <a:pt x="190" y="658"/>
                    <a:pt x="190" y="658"/>
                    <a:pt x="190" y="658"/>
                  </a:cubicBezTo>
                  <a:cubicBezTo>
                    <a:pt x="190" y="658"/>
                    <a:pt x="192" y="656"/>
                    <a:pt x="192" y="656"/>
                  </a:cubicBezTo>
                  <a:cubicBezTo>
                    <a:pt x="192" y="656"/>
                    <a:pt x="192" y="656"/>
                    <a:pt x="192" y="656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5" y="654"/>
                    <a:pt x="195" y="654"/>
                  </a:cubicBezTo>
                  <a:cubicBezTo>
                    <a:pt x="196" y="654"/>
                    <a:pt x="198" y="654"/>
                    <a:pt x="198" y="654"/>
                  </a:cubicBezTo>
                  <a:cubicBezTo>
                    <a:pt x="199" y="654"/>
                    <a:pt x="199" y="654"/>
                    <a:pt x="199" y="654"/>
                  </a:cubicBezTo>
                  <a:cubicBezTo>
                    <a:pt x="201" y="652"/>
                    <a:pt x="201" y="652"/>
                    <a:pt x="201" y="652"/>
                  </a:cubicBezTo>
                  <a:cubicBezTo>
                    <a:pt x="201" y="652"/>
                    <a:pt x="205" y="649"/>
                    <a:pt x="205" y="648"/>
                  </a:cubicBezTo>
                  <a:cubicBezTo>
                    <a:pt x="205" y="647"/>
                    <a:pt x="207" y="644"/>
                    <a:pt x="207" y="644"/>
                  </a:cubicBezTo>
                  <a:cubicBezTo>
                    <a:pt x="207" y="639"/>
                    <a:pt x="207" y="639"/>
                    <a:pt x="207" y="639"/>
                  </a:cubicBezTo>
                  <a:cubicBezTo>
                    <a:pt x="205" y="634"/>
                    <a:pt x="205" y="634"/>
                    <a:pt x="205" y="634"/>
                  </a:cubicBezTo>
                  <a:cubicBezTo>
                    <a:pt x="207" y="631"/>
                    <a:pt x="207" y="631"/>
                    <a:pt x="207" y="631"/>
                  </a:cubicBezTo>
                  <a:cubicBezTo>
                    <a:pt x="210" y="625"/>
                    <a:pt x="210" y="625"/>
                    <a:pt x="210" y="625"/>
                  </a:cubicBezTo>
                  <a:cubicBezTo>
                    <a:pt x="208" y="619"/>
                    <a:pt x="208" y="619"/>
                    <a:pt x="208" y="619"/>
                  </a:cubicBezTo>
                  <a:cubicBezTo>
                    <a:pt x="202" y="612"/>
                    <a:pt x="202" y="612"/>
                    <a:pt x="202" y="612"/>
                  </a:cubicBezTo>
                  <a:cubicBezTo>
                    <a:pt x="199" y="603"/>
                    <a:pt x="199" y="603"/>
                    <a:pt x="199" y="603"/>
                  </a:cubicBezTo>
                  <a:cubicBezTo>
                    <a:pt x="197" y="597"/>
                    <a:pt x="197" y="597"/>
                    <a:pt x="197" y="597"/>
                  </a:cubicBezTo>
                  <a:cubicBezTo>
                    <a:pt x="202" y="592"/>
                    <a:pt x="202" y="592"/>
                    <a:pt x="202" y="592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4" y="591"/>
                    <a:pt x="204" y="591"/>
                    <a:pt x="204" y="591"/>
                  </a:cubicBezTo>
                  <a:cubicBezTo>
                    <a:pt x="207" y="591"/>
                    <a:pt x="207" y="591"/>
                    <a:pt x="207" y="591"/>
                  </a:cubicBezTo>
                  <a:cubicBezTo>
                    <a:pt x="207" y="591"/>
                    <a:pt x="212" y="591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3" y="573"/>
                    <a:pt x="213" y="573"/>
                    <a:pt x="213" y="573"/>
                  </a:cubicBezTo>
                  <a:cubicBezTo>
                    <a:pt x="207" y="568"/>
                    <a:pt x="207" y="568"/>
                    <a:pt x="207" y="568"/>
                  </a:cubicBezTo>
                  <a:cubicBezTo>
                    <a:pt x="200" y="563"/>
                    <a:pt x="200" y="563"/>
                    <a:pt x="200" y="563"/>
                  </a:cubicBezTo>
                  <a:cubicBezTo>
                    <a:pt x="197" y="555"/>
                    <a:pt x="197" y="555"/>
                    <a:pt x="197" y="555"/>
                  </a:cubicBezTo>
                  <a:cubicBezTo>
                    <a:pt x="196" y="524"/>
                    <a:pt x="196" y="524"/>
                    <a:pt x="196" y="524"/>
                  </a:cubicBezTo>
                  <a:cubicBezTo>
                    <a:pt x="196" y="524"/>
                    <a:pt x="189" y="511"/>
                    <a:pt x="189" y="510"/>
                  </a:cubicBezTo>
                  <a:cubicBezTo>
                    <a:pt x="188" y="508"/>
                    <a:pt x="188" y="506"/>
                    <a:pt x="190" y="504"/>
                  </a:cubicBezTo>
                  <a:cubicBezTo>
                    <a:pt x="191" y="503"/>
                    <a:pt x="190" y="501"/>
                    <a:pt x="190" y="501"/>
                  </a:cubicBezTo>
                  <a:cubicBezTo>
                    <a:pt x="189" y="494"/>
                    <a:pt x="189" y="494"/>
                    <a:pt x="189" y="494"/>
                  </a:cubicBezTo>
                  <a:cubicBezTo>
                    <a:pt x="191" y="491"/>
                    <a:pt x="191" y="491"/>
                    <a:pt x="191" y="491"/>
                  </a:cubicBezTo>
                  <a:cubicBezTo>
                    <a:pt x="191" y="485"/>
                    <a:pt x="191" y="485"/>
                    <a:pt x="191" y="485"/>
                  </a:cubicBezTo>
                  <a:cubicBezTo>
                    <a:pt x="187" y="477"/>
                    <a:pt x="187" y="477"/>
                    <a:pt x="187" y="477"/>
                  </a:cubicBezTo>
                  <a:cubicBezTo>
                    <a:pt x="187" y="477"/>
                    <a:pt x="187" y="471"/>
                    <a:pt x="187" y="470"/>
                  </a:cubicBezTo>
                  <a:cubicBezTo>
                    <a:pt x="187" y="468"/>
                    <a:pt x="190" y="464"/>
                    <a:pt x="190" y="464"/>
                  </a:cubicBezTo>
                  <a:cubicBezTo>
                    <a:pt x="191" y="457"/>
                    <a:pt x="191" y="457"/>
                    <a:pt x="191" y="457"/>
                  </a:cubicBezTo>
                  <a:cubicBezTo>
                    <a:pt x="193" y="447"/>
                    <a:pt x="193" y="447"/>
                    <a:pt x="193" y="447"/>
                  </a:cubicBezTo>
                  <a:cubicBezTo>
                    <a:pt x="206" y="430"/>
                    <a:pt x="206" y="430"/>
                    <a:pt x="206" y="430"/>
                  </a:cubicBezTo>
                  <a:cubicBezTo>
                    <a:pt x="209" y="430"/>
                    <a:pt x="209" y="430"/>
                    <a:pt x="209" y="430"/>
                  </a:cubicBezTo>
                  <a:cubicBezTo>
                    <a:pt x="230" y="429"/>
                    <a:pt x="230" y="429"/>
                    <a:pt x="230" y="429"/>
                  </a:cubicBezTo>
                  <a:cubicBezTo>
                    <a:pt x="231" y="427"/>
                    <a:pt x="231" y="427"/>
                    <a:pt x="231" y="427"/>
                  </a:cubicBezTo>
                  <a:cubicBezTo>
                    <a:pt x="232" y="426"/>
                    <a:pt x="232" y="426"/>
                    <a:pt x="232" y="426"/>
                  </a:cubicBezTo>
                  <a:cubicBezTo>
                    <a:pt x="234" y="420"/>
                    <a:pt x="234" y="420"/>
                    <a:pt x="234" y="420"/>
                  </a:cubicBezTo>
                  <a:cubicBezTo>
                    <a:pt x="233" y="404"/>
                    <a:pt x="233" y="404"/>
                    <a:pt x="233" y="404"/>
                  </a:cubicBezTo>
                  <a:cubicBezTo>
                    <a:pt x="224" y="402"/>
                    <a:pt x="224" y="402"/>
                    <a:pt x="224" y="402"/>
                  </a:cubicBezTo>
                  <a:cubicBezTo>
                    <a:pt x="222" y="397"/>
                    <a:pt x="222" y="397"/>
                    <a:pt x="222" y="397"/>
                  </a:cubicBezTo>
                  <a:cubicBezTo>
                    <a:pt x="237" y="371"/>
                    <a:pt x="237" y="371"/>
                    <a:pt x="237" y="371"/>
                  </a:cubicBezTo>
                  <a:cubicBezTo>
                    <a:pt x="236" y="365"/>
                    <a:pt x="236" y="365"/>
                    <a:pt x="236" y="365"/>
                  </a:cubicBezTo>
                  <a:cubicBezTo>
                    <a:pt x="240" y="362"/>
                    <a:pt x="240" y="362"/>
                    <a:pt x="240" y="362"/>
                  </a:cubicBezTo>
                  <a:cubicBezTo>
                    <a:pt x="240" y="362"/>
                    <a:pt x="239" y="358"/>
                    <a:pt x="238" y="356"/>
                  </a:cubicBezTo>
                  <a:cubicBezTo>
                    <a:pt x="237" y="355"/>
                    <a:pt x="239" y="349"/>
                    <a:pt x="239" y="349"/>
                  </a:cubicBezTo>
                  <a:cubicBezTo>
                    <a:pt x="240" y="342"/>
                    <a:pt x="240" y="342"/>
                    <a:pt x="240" y="342"/>
                  </a:cubicBezTo>
                  <a:cubicBezTo>
                    <a:pt x="242" y="334"/>
                    <a:pt x="242" y="334"/>
                    <a:pt x="242" y="334"/>
                  </a:cubicBezTo>
                  <a:cubicBezTo>
                    <a:pt x="237" y="317"/>
                    <a:pt x="237" y="317"/>
                    <a:pt x="237" y="317"/>
                  </a:cubicBezTo>
                  <a:cubicBezTo>
                    <a:pt x="240" y="314"/>
                    <a:pt x="240" y="314"/>
                    <a:pt x="240" y="314"/>
                  </a:cubicBezTo>
                  <a:cubicBezTo>
                    <a:pt x="244" y="314"/>
                    <a:pt x="244" y="314"/>
                    <a:pt x="244" y="314"/>
                  </a:cubicBezTo>
                  <a:cubicBezTo>
                    <a:pt x="245" y="314"/>
                    <a:pt x="247" y="313"/>
                    <a:pt x="249" y="313"/>
                  </a:cubicBezTo>
                  <a:cubicBezTo>
                    <a:pt x="251" y="312"/>
                    <a:pt x="252" y="311"/>
                    <a:pt x="255" y="308"/>
                  </a:cubicBezTo>
                  <a:cubicBezTo>
                    <a:pt x="256" y="306"/>
                    <a:pt x="256" y="306"/>
                    <a:pt x="256" y="306"/>
                  </a:cubicBezTo>
                  <a:cubicBezTo>
                    <a:pt x="257" y="301"/>
                    <a:pt x="257" y="301"/>
                    <a:pt x="257" y="301"/>
                  </a:cubicBezTo>
                  <a:cubicBezTo>
                    <a:pt x="257" y="292"/>
                    <a:pt x="257" y="292"/>
                    <a:pt x="257" y="292"/>
                  </a:cubicBezTo>
                  <a:cubicBezTo>
                    <a:pt x="262" y="279"/>
                    <a:pt x="262" y="279"/>
                    <a:pt x="262" y="279"/>
                  </a:cubicBezTo>
                  <a:cubicBezTo>
                    <a:pt x="262" y="279"/>
                    <a:pt x="270" y="269"/>
                    <a:pt x="271" y="267"/>
                  </a:cubicBezTo>
                  <a:cubicBezTo>
                    <a:pt x="272" y="265"/>
                    <a:pt x="275" y="258"/>
                    <a:pt x="275" y="258"/>
                  </a:cubicBezTo>
                  <a:cubicBezTo>
                    <a:pt x="275" y="258"/>
                    <a:pt x="273" y="250"/>
                    <a:pt x="272" y="248"/>
                  </a:cubicBezTo>
                  <a:cubicBezTo>
                    <a:pt x="270" y="247"/>
                    <a:pt x="267" y="241"/>
                    <a:pt x="267" y="241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73" y="232"/>
                    <a:pt x="273" y="232"/>
                    <a:pt x="273" y="232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5" y="228"/>
                    <a:pt x="275" y="221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3"/>
                    <a:pt x="281" y="209"/>
                    <a:pt x="281" y="209"/>
                  </a:cubicBezTo>
                  <a:cubicBezTo>
                    <a:pt x="285" y="201"/>
                    <a:pt x="285" y="201"/>
                    <a:pt x="285" y="201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1" y="199"/>
                    <a:pt x="300" y="178"/>
                    <a:pt x="303" y="174"/>
                  </a:cubicBezTo>
                  <a:cubicBezTo>
                    <a:pt x="303" y="174"/>
                    <a:pt x="317" y="175"/>
                    <a:pt x="319" y="174"/>
                  </a:cubicBezTo>
                  <a:cubicBezTo>
                    <a:pt x="320" y="174"/>
                    <a:pt x="325" y="176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7" y="178"/>
                    <a:pt x="328" y="178"/>
                    <a:pt x="329" y="178"/>
                  </a:cubicBezTo>
                  <a:cubicBezTo>
                    <a:pt x="331" y="179"/>
                    <a:pt x="333" y="179"/>
                    <a:pt x="333" y="179"/>
                  </a:cubicBezTo>
                  <a:cubicBezTo>
                    <a:pt x="339" y="178"/>
                    <a:pt x="339" y="178"/>
                    <a:pt x="339" y="178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39" y="169"/>
                    <a:pt x="339" y="169"/>
                    <a:pt x="339" y="169"/>
                  </a:cubicBezTo>
                  <a:cubicBezTo>
                    <a:pt x="343" y="164"/>
                    <a:pt x="343" y="157"/>
                    <a:pt x="342" y="156"/>
                  </a:cubicBezTo>
                  <a:cubicBezTo>
                    <a:pt x="341" y="154"/>
                    <a:pt x="339" y="145"/>
                    <a:pt x="338" y="144"/>
                  </a:cubicBezTo>
                  <a:cubicBezTo>
                    <a:pt x="338" y="143"/>
                    <a:pt x="340" y="142"/>
                    <a:pt x="340" y="142"/>
                  </a:cubicBezTo>
                  <a:cubicBezTo>
                    <a:pt x="342" y="142"/>
                    <a:pt x="342" y="142"/>
                    <a:pt x="342" y="142"/>
                  </a:cubicBezTo>
                  <a:cubicBezTo>
                    <a:pt x="342" y="142"/>
                    <a:pt x="343" y="141"/>
                    <a:pt x="344" y="141"/>
                  </a:cubicBezTo>
                  <a:cubicBezTo>
                    <a:pt x="349" y="137"/>
                    <a:pt x="349" y="137"/>
                    <a:pt x="349" y="137"/>
                  </a:cubicBezTo>
                  <a:cubicBezTo>
                    <a:pt x="354" y="138"/>
                    <a:pt x="354" y="138"/>
                    <a:pt x="354" y="138"/>
                  </a:cubicBezTo>
                  <a:cubicBezTo>
                    <a:pt x="354" y="138"/>
                    <a:pt x="354" y="137"/>
                    <a:pt x="355" y="137"/>
                  </a:cubicBezTo>
                  <a:cubicBezTo>
                    <a:pt x="356" y="137"/>
                    <a:pt x="356" y="136"/>
                    <a:pt x="356" y="136"/>
                  </a:cubicBezTo>
                  <a:cubicBezTo>
                    <a:pt x="356" y="136"/>
                    <a:pt x="353" y="130"/>
                    <a:pt x="355" y="127"/>
                  </a:cubicBezTo>
                  <a:cubicBezTo>
                    <a:pt x="356" y="125"/>
                    <a:pt x="357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9" name="Freeform 102"/>
            <p:cNvSpPr>
              <a:spLocks noEditPoints="1"/>
            </p:cNvSpPr>
            <p:nvPr/>
          </p:nvSpPr>
          <p:spPr bwMode="auto">
            <a:xfrm>
              <a:off x="5828550" y="-33603"/>
              <a:ext cx="3373052" cy="3300666"/>
            </a:xfrm>
            <a:custGeom>
              <a:avLst/>
              <a:gdLst>
                <a:gd name="T0" fmla="*/ 395 w 1479"/>
                <a:gd name="T1" fmla="*/ 1054 h 1493"/>
                <a:gd name="T2" fmla="*/ 339 w 1479"/>
                <a:gd name="T3" fmla="*/ 1061 h 1493"/>
                <a:gd name="T4" fmla="*/ 359 w 1479"/>
                <a:gd name="T5" fmla="*/ 1012 h 1493"/>
                <a:gd name="T6" fmla="*/ 298 w 1479"/>
                <a:gd name="T7" fmla="*/ 970 h 1493"/>
                <a:gd name="T8" fmla="*/ 266 w 1479"/>
                <a:gd name="T9" fmla="*/ 914 h 1493"/>
                <a:gd name="T10" fmla="*/ 197 w 1479"/>
                <a:gd name="T11" fmla="*/ 908 h 1493"/>
                <a:gd name="T12" fmla="*/ 159 w 1479"/>
                <a:gd name="T13" fmla="*/ 875 h 1493"/>
                <a:gd name="T14" fmla="*/ 149 w 1479"/>
                <a:gd name="T15" fmla="*/ 820 h 1493"/>
                <a:gd name="T16" fmla="*/ 130 w 1479"/>
                <a:gd name="T17" fmla="*/ 737 h 1493"/>
                <a:gd name="T18" fmla="*/ 185 w 1479"/>
                <a:gd name="T19" fmla="*/ 696 h 1493"/>
                <a:gd name="T20" fmla="*/ 122 w 1479"/>
                <a:gd name="T21" fmla="*/ 671 h 1493"/>
                <a:gd name="T22" fmla="*/ 160 w 1479"/>
                <a:gd name="T23" fmla="*/ 558 h 1493"/>
                <a:gd name="T24" fmla="*/ 101 w 1479"/>
                <a:gd name="T25" fmla="*/ 459 h 1493"/>
                <a:gd name="T26" fmla="*/ 76 w 1479"/>
                <a:gd name="T27" fmla="*/ 383 h 1493"/>
                <a:gd name="T28" fmla="*/ 12 w 1479"/>
                <a:gd name="T29" fmla="*/ 272 h 1493"/>
                <a:gd name="T30" fmla="*/ 0 w 1479"/>
                <a:gd name="T31" fmla="*/ 237 h 1493"/>
                <a:gd name="T32" fmla="*/ 0 w 1479"/>
                <a:gd name="T33" fmla="*/ 237 h 1493"/>
                <a:gd name="T34" fmla="*/ 1 w 1479"/>
                <a:gd name="T35" fmla="*/ 236 h 1493"/>
                <a:gd name="T36" fmla="*/ 3 w 1479"/>
                <a:gd name="T37" fmla="*/ 234 h 1493"/>
                <a:gd name="T38" fmla="*/ 8 w 1479"/>
                <a:gd name="T39" fmla="*/ 229 h 1493"/>
                <a:gd name="T40" fmla="*/ 47 w 1479"/>
                <a:gd name="T41" fmla="*/ 167 h 1493"/>
                <a:gd name="T42" fmla="*/ 56 w 1479"/>
                <a:gd name="T43" fmla="*/ 176 h 1493"/>
                <a:gd name="T44" fmla="*/ 92 w 1479"/>
                <a:gd name="T45" fmla="*/ 183 h 1493"/>
                <a:gd name="T46" fmla="*/ 196 w 1479"/>
                <a:gd name="T47" fmla="*/ 194 h 1493"/>
                <a:gd name="T48" fmla="*/ 258 w 1479"/>
                <a:gd name="T49" fmla="*/ 207 h 1493"/>
                <a:gd name="T50" fmla="*/ 281 w 1479"/>
                <a:gd name="T51" fmla="*/ 280 h 1493"/>
                <a:gd name="T52" fmla="*/ 161 w 1479"/>
                <a:gd name="T53" fmla="*/ 320 h 1493"/>
                <a:gd name="T54" fmla="*/ 109 w 1479"/>
                <a:gd name="T55" fmla="*/ 310 h 1493"/>
                <a:gd name="T56" fmla="*/ 150 w 1479"/>
                <a:gd name="T57" fmla="*/ 340 h 1493"/>
                <a:gd name="T58" fmla="*/ 189 w 1479"/>
                <a:gd name="T59" fmla="*/ 388 h 1493"/>
                <a:gd name="T60" fmla="*/ 232 w 1479"/>
                <a:gd name="T61" fmla="*/ 422 h 1493"/>
                <a:gd name="T62" fmla="*/ 288 w 1479"/>
                <a:gd name="T63" fmla="*/ 416 h 1493"/>
                <a:gd name="T64" fmla="*/ 239 w 1479"/>
                <a:gd name="T65" fmla="*/ 380 h 1493"/>
                <a:gd name="T66" fmla="*/ 322 w 1479"/>
                <a:gd name="T67" fmla="*/ 369 h 1493"/>
                <a:gd name="T68" fmla="*/ 315 w 1479"/>
                <a:gd name="T69" fmla="*/ 253 h 1493"/>
                <a:gd name="T70" fmla="*/ 350 w 1479"/>
                <a:gd name="T71" fmla="*/ 213 h 1493"/>
                <a:gd name="T72" fmla="*/ 283 w 1479"/>
                <a:gd name="T73" fmla="*/ 136 h 1493"/>
                <a:gd name="T74" fmla="*/ 351 w 1479"/>
                <a:gd name="T75" fmla="*/ 157 h 1493"/>
                <a:gd name="T76" fmla="*/ 407 w 1479"/>
                <a:gd name="T77" fmla="*/ 178 h 1493"/>
                <a:gd name="T78" fmla="*/ 420 w 1479"/>
                <a:gd name="T79" fmla="*/ 84 h 1493"/>
                <a:gd name="T80" fmla="*/ 447 w 1479"/>
                <a:gd name="T81" fmla="*/ 17 h 1493"/>
                <a:gd name="T82" fmla="*/ 1446 w 1479"/>
                <a:gd name="T83" fmla="*/ 837 h 1493"/>
                <a:gd name="T84" fmla="*/ 1247 w 1479"/>
                <a:gd name="T85" fmla="*/ 947 h 1493"/>
                <a:gd name="T86" fmla="*/ 1027 w 1479"/>
                <a:gd name="T87" fmla="*/ 1015 h 1493"/>
                <a:gd name="T88" fmla="*/ 1113 w 1479"/>
                <a:gd name="T89" fmla="*/ 1192 h 1493"/>
                <a:gd name="T90" fmla="*/ 1187 w 1479"/>
                <a:gd name="T91" fmla="*/ 1460 h 1493"/>
                <a:gd name="T92" fmla="*/ 1119 w 1479"/>
                <a:gd name="T93" fmla="*/ 1449 h 1493"/>
                <a:gd name="T94" fmla="*/ 1105 w 1479"/>
                <a:gd name="T95" fmla="*/ 1486 h 1493"/>
                <a:gd name="T96" fmla="*/ 1061 w 1479"/>
                <a:gd name="T97" fmla="*/ 1452 h 1493"/>
                <a:gd name="T98" fmla="*/ 988 w 1479"/>
                <a:gd name="T99" fmla="*/ 1445 h 1493"/>
                <a:gd name="T100" fmla="*/ 919 w 1479"/>
                <a:gd name="T101" fmla="*/ 1435 h 1493"/>
                <a:gd name="T102" fmla="*/ 899 w 1479"/>
                <a:gd name="T103" fmla="*/ 1437 h 1493"/>
                <a:gd name="T104" fmla="*/ 898 w 1479"/>
                <a:gd name="T105" fmla="*/ 1438 h 1493"/>
                <a:gd name="T106" fmla="*/ 883 w 1479"/>
                <a:gd name="T107" fmla="*/ 1439 h 1493"/>
                <a:gd name="T108" fmla="*/ 693 w 1479"/>
                <a:gd name="T109" fmla="*/ 1413 h 1493"/>
                <a:gd name="T110" fmla="*/ 650 w 1479"/>
                <a:gd name="T111" fmla="*/ 1303 h 1493"/>
                <a:gd name="T112" fmla="*/ 648 w 1479"/>
                <a:gd name="T113" fmla="*/ 1232 h 1493"/>
                <a:gd name="T114" fmla="*/ 664 w 1479"/>
                <a:gd name="T115" fmla="*/ 1146 h 1493"/>
                <a:gd name="T116" fmla="*/ 594 w 1479"/>
                <a:gd name="T117" fmla="*/ 1113 h 1493"/>
                <a:gd name="T118" fmla="*/ 521 w 1479"/>
                <a:gd name="T119" fmla="*/ 1124 h 1493"/>
                <a:gd name="T120" fmla="*/ 382 w 1479"/>
                <a:gd name="T121" fmla="*/ 71 h 1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79" h="1493">
                  <a:moveTo>
                    <a:pt x="460" y="1096"/>
                  </a:moveTo>
                  <a:cubicBezTo>
                    <a:pt x="452" y="1098"/>
                    <a:pt x="452" y="1098"/>
                    <a:pt x="452" y="1098"/>
                  </a:cubicBezTo>
                  <a:cubicBezTo>
                    <a:pt x="452" y="1098"/>
                    <a:pt x="447" y="1103"/>
                    <a:pt x="447" y="1101"/>
                  </a:cubicBezTo>
                  <a:cubicBezTo>
                    <a:pt x="446" y="1099"/>
                    <a:pt x="448" y="1095"/>
                    <a:pt x="448" y="1093"/>
                  </a:cubicBezTo>
                  <a:cubicBezTo>
                    <a:pt x="447" y="1092"/>
                    <a:pt x="442" y="1095"/>
                    <a:pt x="443" y="1091"/>
                  </a:cubicBezTo>
                  <a:cubicBezTo>
                    <a:pt x="444" y="1089"/>
                    <a:pt x="443" y="1086"/>
                    <a:pt x="442" y="1085"/>
                  </a:cubicBezTo>
                  <a:cubicBezTo>
                    <a:pt x="440" y="1083"/>
                    <a:pt x="434" y="1083"/>
                    <a:pt x="436" y="1079"/>
                  </a:cubicBezTo>
                  <a:cubicBezTo>
                    <a:pt x="438" y="1076"/>
                    <a:pt x="443" y="1074"/>
                    <a:pt x="443" y="1074"/>
                  </a:cubicBezTo>
                  <a:cubicBezTo>
                    <a:pt x="443" y="1072"/>
                    <a:pt x="443" y="1072"/>
                    <a:pt x="443" y="1072"/>
                  </a:cubicBezTo>
                  <a:cubicBezTo>
                    <a:pt x="439" y="1068"/>
                    <a:pt x="439" y="1068"/>
                    <a:pt x="439" y="1068"/>
                  </a:cubicBezTo>
                  <a:cubicBezTo>
                    <a:pt x="428" y="1063"/>
                    <a:pt x="428" y="1063"/>
                    <a:pt x="428" y="1063"/>
                  </a:cubicBezTo>
                  <a:cubicBezTo>
                    <a:pt x="428" y="1063"/>
                    <a:pt x="427" y="1057"/>
                    <a:pt x="425" y="1057"/>
                  </a:cubicBezTo>
                  <a:cubicBezTo>
                    <a:pt x="424" y="1056"/>
                    <a:pt x="421" y="1053"/>
                    <a:pt x="421" y="1053"/>
                  </a:cubicBezTo>
                  <a:cubicBezTo>
                    <a:pt x="421" y="1053"/>
                    <a:pt x="418" y="1049"/>
                    <a:pt x="414" y="1048"/>
                  </a:cubicBezTo>
                  <a:cubicBezTo>
                    <a:pt x="410" y="1046"/>
                    <a:pt x="407" y="1055"/>
                    <a:pt x="407" y="1055"/>
                  </a:cubicBezTo>
                  <a:cubicBezTo>
                    <a:pt x="403" y="1051"/>
                    <a:pt x="403" y="1051"/>
                    <a:pt x="403" y="1051"/>
                  </a:cubicBezTo>
                  <a:cubicBezTo>
                    <a:pt x="395" y="1054"/>
                    <a:pt x="395" y="1054"/>
                    <a:pt x="395" y="1054"/>
                  </a:cubicBezTo>
                  <a:cubicBezTo>
                    <a:pt x="389" y="1063"/>
                    <a:pt x="389" y="1063"/>
                    <a:pt x="389" y="1063"/>
                  </a:cubicBezTo>
                  <a:cubicBezTo>
                    <a:pt x="385" y="1064"/>
                    <a:pt x="385" y="1064"/>
                    <a:pt x="385" y="1064"/>
                  </a:cubicBezTo>
                  <a:cubicBezTo>
                    <a:pt x="379" y="1065"/>
                    <a:pt x="379" y="1065"/>
                    <a:pt x="379" y="1065"/>
                  </a:cubicBezTo>
                  <a:cubicBezTo>
                    <a:pt x="370" y="1067"/>
                    <a:pt x="370" y="1067"/>
                    <a:pt x="370" y="1067"/>
                  </a:cubicBezTo>
                  <a:cubicBezTo>
                    <a:pt x="368" y="1073"/>
                    <a:pt x="368" y="1073"/>
                    <a:pt x="368" y="1073"/>
                  </a:cubicBezTo>
                  <a:cubicBezTo>
                    <a:pt x="369" y="1079"/>
                    <a:pt x="369" y="1079"/>
                    <a:pt x="369" y="1079"/>
                  </a:cubicBezTo>
                  <a:cubicBezTo>
                    <a:pt x="364" y="1083"/>
                    <a:pt x="364" y="1083"/>
                    <a:pt x="364" y="1083"/>
                  </a:cubicBezTo>
                  <a:cubicBezTo>
                    <a:pt x="352" y="1082"/>
                    <a:pt x="352" y="1082"/>
                    <a:pt x="352" y="1082"/>
                  </a:cubicBezTo>
                  <a:cubicBezTo>
                    <a:pt x="354" y="1082"/>
                    <a:pt x="354" y="1082"/>
                    <a:pt x="354" y="1082"/>
                  </a:cubicBezTo>
                  <a:cubicBezTo>
                    <a:pt x="347" y="1078"/>
                    <a:pt x="347" y="1078"/>
                    <a:pt x="347" y="1078"/>
                  </a:cubicBezTo>
                  <a:cubicBezTo>
                    <a:pt x="347" y="1075"/>
                    <a:pt x="347" y="1075"/>
                    <a:pt x="347" y="1075"/>
                  </a:cubicBezTo>
                  <a:cubicBezTo>
                    <a:pt x="343" y="1075"/>
                    <a:pt x="343" y="1075"/>
                    <a:pt x="343" y="1075"/>
                  </a:cubicBezTo>
                  <a:cubicBezTo>
                    <a:pt x="340" y="1074"/>
                    <a:pt x="340" y="1074"/>
                    <a:pt x="340" y="1074"/>
                  </a:cubicBezTo>
                  <a:cubicBezTo>
                    <a:pt x="342" y="1072"/>
                    <a:pt x="342" y="1072"/>
                    <a:pt x="342" y="1072"/>
                  </a:cubicBezTo>
                  <a:cubicBezTo>
                    <a:pt x="340" y="1069"/>
                    <a:pt x="340" y="1069"/>
                    <a:pt x="340" y="1069"/>
                  </a:cubicBezTo>
                  <a:cubicBezTo>
                    <a:pt x="337" y="1063"/>
                    <a:pt x="337" y="1063"/>
                    <a:pt x="337" y="1063"/>
                  </a:cubicBezTo>
                  <a:cubicBezTo>
                    <a:pt x="339" y="1061"/>
                    <a:pt x="339" y="1061"/>
                    <a:pt x="339" y="1061"/>
                  </a:cubicBezTo>
                  <a:cubicBezTo>
                    <a:pt x="335" y="1059"/>
                    <a:pt x="335" y="1059"/>
                    <a:pt x="335" y="1059"/>
                  </a:cubicBezTo>
                  <a:cubicBezTo>
                    <a:pt x="333" y="1057"/>
                    <a:pt x="333" y="1057"/>
                    <a:pt x="333" y="1057"/>
                  </a:cubicBezTo>
                  <a:cubicBezTo>
                    <a:pt x="335" y="1053"/>
                    <a:pt x="335" y="1053"/>
                    <a:pt x="335" y="1053"/>
                  </a:cubicBezTo>
                  <a:cubicBezTo>
                    <a:pt x="333" y="1050"/>
                    <a:pt x="333" y="1050"/>
                    <a:pt x="333" y="1050"/>
                  </a:cubicBezTo>
                  <a:cubicBezTo>
                    <a:pt x="330" y="1046"/>
                    <a:pt x="330" y="1046"/>
                    <a:pt x="330" y="1046"/>
                  </a:cubicBezTo>
                  <a:cubicBezTo>
                    <a:pt x="325" y="1045"/>
                    <a:pt x="325" y="1045"/>
                    <a:pt x="325" y="1045"/>
                  </a:cubicBezTo>
                  <a:cubicBezTo>
                    <a:pt x="321" y="1042"/>
                    <a:pt x="321" y="1042"/>
                    <a:pt x="321" y="1042"/>
                  </a:cubicBezTo>
                  <a:cubicBezTo>
                    <a:pt x="321" y="1039"/>
                    <a:pt x="321" y="1039"/>
                    <a:pt x="321" y="1039"/>
                  </a:cubicBezTo>
                  <a:cubicBezTo>
                    <a:pt x="323" y="1032"/>
                    <a:pt x="323" y="1032"/>
                    <a:pt x="323" y="1032"/>
                  </a:cubicBezTo>
                  <a:cubicBezTo>
                    <a:pt x="323" y="1032"/>
                    <a:pt x="323" y="1031"/>
                    <a:pt x="327" y="1029"/>
                  </a:cubicBezTo>
                  <a:cubicBezTo>
                    <a:pt x="331" y="1028"/>
                    <a:pt x="332" y="1029"/>
                    <a:pt x="332" y="1029"/>
                  </a:cubicBezTo>
                  <a:cubicBezTo>
                    <a:pt x="338" y="1031"/>
                    <a:pt x="338" y="1031"/>
                    <a:pt x="338" y="1031"/>
                  </a:cubicBezTo>
                  <a:cubicBezTo>
                    <a:pt x="345" y="1029"/>
                    <a:pt x="345" y="1029"/>
                    <a:pt x="345" y="1029"/>
                  </a:cubicBezTo>
                  <a:cubicBezTo>
                    <a:pt x="345" y="1029"/>
                    <a:pt x="352" y="1023"/>
                    <a:pt x="353" y="1022"/>
                  </a:cubicBezTo>
                  <a:cubicBezTo>
                    <a:pt x="355" y="1021"/>
                    <a:pt x="353" y="1016"/>
                    <a:pt x="353" y="1016"/>
                  </a:cubicBezTo>
                  <a:cubicBezTo>
                    <a:pt x="357" y="1015"/>
                    <a:pt x="357" y="1015"/>
                    <a:pt x="357" y="1015"/>
                  </a:cubicBezTo>
                  <a:cubicBezTo>
                    <a:pt x="359" y="1012"/>
                    <a:pt x="359" y="1012"/>
                    <a:pt x="359" y="1012"/>
                  </a:cubicBezTo>
                  <a:cubicBezTo>
                    <a:pt x="359" y="1006"/>
                    <a:pt x="359" y="1006"/>
                    <a:pt x="359" y="1006"/>
                  </a:cubicBezTo>
                  <a:cubicBezTo>
                    <a:pt x="354" y="1004"/>
                    <a:pt x="354" y="1004"/>
                    <a:pt x="354" y="1004"/>
                  </a:cubicBezTo>
                  <a:cubicBezTo>
                    <a:pt x="350" y="1003"/>
                    <a:pt x="350" y="1003"/>
                    <a:pt x="350" y="1003"/>
                  </a:cubicBezTo>
                  <a:cubicBezTo>
                    <a:pt x="346" y="1000"/>
                    <a:pt x="346" y="1000"/>
                    <a:pt x="346" y="1000"/>
                  </a:cubicBezTo>
                  <a:cubicBezTo>
                    <a:pt x="348" y="995"/>
                    <a:pt x="348" y="995"/>
                    <a:pt x="348" y="995"/>
                  </a:cubicBezTo>
                  <a:cubicBezTo>
                    <a:pt x="343" y="995"/>
                    <a:pt x="343" y="995"/>
                    <a:pt x="343" y="995"/>
                  </a:cubicBezTo>
                  <a:cubicBezTo>
                    <a:pt x="338" y="994"/>
                    <a:pt x="338" y="994"/>
                    <a:pt x="338" y="994"/>
                  </a:cubicBezTo>
                  <a:cubicBezTo>
                    <a:pt x="334" y="993"/>
                    <a:pt x="334" y="993"/>
                    <a:pt x="334" y="993"/>
                  </a:cubicBezTo>
                  <a:cubicBezTo>
                    <a:pt x="331" y="994"/>
                    <a:pt x="331" y="994"/>
                    <a:pt x="331" y="994"/>
                  </a:cubicBezTo>
                  <a:cubicBezTo>
                    <a:pt x="328" y="997"/>
                    <a:pt x="328" y="997"/>
                    <a:pt x="328" y="997"/>
                  </a:cubicBezTo>
                  <a:cubicBezTo>
                    <a:pt x="323" y="997"/>
                    <a:pt x="323" y="997"/>
                    <a:pt x="323" y="997"/>
                  </a:cubicBezTo>
                  <a:cubicBezTo>
                    <a:pt x="322" y="988"/>
                    <a:pt x="322" y="988"/>
                    <a:pt x="322" y="988"/>
                  </a:cubicBezTo>
                  <a:cubicBezTo>
                    <a:pt x="320" y="984"/>
                    <a:pt x="320" y="984"/>
                    <a:pt x="320" y="984"/>
                  </a:cubicBezTo>
                  <a:cubicBezTo>
                    <a:pt x="315" y="982"/>
                    <a:pt x="315" y="982"/>
                    <a:pt x="315" y="982"/>
                  </a:cubicBezTo>
                  <a:cubicBezTo>
                    <a:pt x="304" y="980"/>
                    <a:pt x="304" y="980"/>
                    <a:pt x="304" y="980"/>
                  </a:cubicBezTo>
                  <a:cubicBezTo>
                    <a:pt x="299" y="973"/>
                    <a:pt x="299" y="973"/>
                    <a:pt x="299" y="973"/>
                  </a:cubicBezTo>
                  <a:cubicBezTo>
                    <a:pt x="298" y="970"/>
                    <a:pt x="298" y="970"/>
                    <a:pt x="298" y="970"/>
                  </a:cubicBezTo>
                  <a:cubicBezTo>
                    <a:pt x="298" y="970"/>
                    <a:pt x="297" y="970"/>
                    <a:pt x="294" y="969"/>
                  </a:cubicBezTo>
                  <a:cubicBezTo>
                    <a:pt x="291" y="969"/>
                    <a:pt x="293" y="966"/>
                    <a:pt x="293" y="966"/>
                  </a:cubicBezTo>
                  <a:cubicBezTo>
                    <a:pt x="293" y="961"/>
                    <a:pt x="293" y="961"/>
                    <a:pt x="293" y="961"/>
                  </a:cubicBezTo>
                  <a:cubicBezTo>
                    <a:pt x="289" y="961"/>
                    <a:pt x="289" y="961"/>
                    <a:pt x="289" y="961"/>
                  </a:cubicBezTo>
                  <a:cubicBezTo>
                    <a:pt x="285" y="957"/>
                    <a:pt x="285" y="957"/>
                    <a:pt x="285" y="957"/>
                  </a:cubicBezTo>
                  <a:cubicBezTo>
                    <a:pt x="278" y="955"/>
                    <a:pt x="278" y="955"/>
                    <a:pt x="278" y="955"/>
                  </a:cubicBezTo>
                  <a:cubicBezTo>
                    <a:pt x="281" y="947"/>
                    <a:pt x="281" y="947"/>
                    <a:pt x="281" y="947"/>
                  </a:cubicBezTo>
                  <a:cubicBezTo>
                    <a:pt x="281" y="944"/>
                    <a:pt x="281" y="944"/>
                    <a:pt x="281" y="944"/>
                  </a:cubicBezTo>
                  <a:cubicBezTo>
                    <a:pt x="282" y="939"/>
                    <a:pt x="282" y="939"/>
                    <a:pt x="282" y="939"/>
                  </a:cubicBezTo>
                  <a:cubicBezTo>
                    <a:pt x="279" y="936"/>
                    <a:pt x="279" y="936"/>
                    <a:pt x="279" y="936"/>
                  </a:cubicBezTo>
                  <a:cubicBezTo>
                    <a:pt x="273" y="932"/>
                    <a:pt x="273" y="932"/>
                    <a:pt x="273" y="932"/>
                  </a:cubicBezTo>
                  <a:cubicBezTo>
                    <a:pt x="273" y="929"/>
                    <a:pt x="273" y="929"/>
                    <a:pt x="273" y="929"/>
                  </a:cubicBezTo>
                  <a:cubicBezTo>
                    <a:pt x="273" y="926"/>
                    <a:pt x="273" y="926"/>
                    <a:pt x="273" y="926"/>
                  </a:cubicBezTo>
                  <a:cubicBezTo>
                    <a:pt x="273" y="918"/>
                    <a:pt x="273" y="918"/>
                    <a:pt x="273" y="918"/>
                  </a:cubicBezTo>
                  <a:cubicBezTo>
                    <a:pt x="271" y="914"/>
                    <a:pt x="271" y="914"/>
                    <a:pt x="271" y="914"/>
                  </a:cubicBezTo>
                  <a:cubicBezTo>
                    <a:pt x="267" y="916"/>
                    <a:pt x="267" y="916"/>
                    <a:pt x="267" y="916"/>
                  </a:cubicBezTo>
                  <a:cubicBezTo>
                    <a:pt x="266" y="914"/>
                    <a:pt x="266" y="914"/>
                    <a:pt x="266" y="914"/>
                  </a:cubicBezTo>
                  <a:cubicBezTo>
                    <a:pt x="263" y="915"/>
                    <a:pt x="263" y="915"/>
                    <a:pt x="263" y="915"/>
                  </a:cubicBezTo>
                  <a:cubicBezTo>
                    <a:pt x="260" y="913"/>
                    <a:pt x="260" y="913"/>
                    <a:pt x="260" y="913"/>
                  </a:cubicBezTo>
                  <a:cubicBezTo>
                    <a:pt x="257" y="910"/>
                    <a:pt x="257" y="910"/>
                    <a:pt x="257" y="910"/>
                  </a:cubicBezTo>
                  <a:cubicBezTo>
                    <a:pt x="248" y="908"/>
                    <a:pt x="248" y="908"/>
                    <a:pt x="248" y="908"/>
                  </a:cubicBezTo>
                  <a:cubicBezTo>
                    <a:pt x="248" y="908"/>
                    <a:pt x="245" y="909"/>
                    <a:pt x="241" y="910"/>
                  </a:cubicBezTo>
                  <a:cubicBezTo>
                    <a:pt x="238" y="911"/>
                    <a:pt x="239" y="912"/>
                    <a:pt x="237" y="912"/>
                  </a:cubicBezTo>
                  <a:cubicBezTo>
                    <a:pt x="235" y="913"/>
                    <a:pt x="234" y="915"/>
                    <a:pt x="234" y="917"/>
                  </a:cubicBezTo>
                  <a:cubicBezTo>
                    <a:pt x="233" y="919"/>
                    <a:pt x="229" y="920"/>
                    <a:pt x="228" y="920"/>
                  </a:cubicBezTo>
                  <a:cubicBezTo>
                    <a:pt x="226" y="921"/>
                    <a:pt x="224" y="918"/>
                    <a:pt x="224" y="918"/>
                  </a:cubicBezTo>
                  <a:cubicBezTo>
                    <a:pt x="224" y="915"/>
                    <a:pt x="224" y="915"/>
                    <a:pt x="224" y="915"/>
                  </a:cubicBezTo>
                  <a:cubicBezTo>
                    <a:pt x="223" y="909"/>
                    <a:pt x="223" y="909"/>
                    <a:pt x="223" y="909"/>
                  </a:cubicBezTo>
                  <a:cubicBezTo>
                    <a:pt x="215" y="909"/>
                    <a:pt x="215" y="909"/>
                    <a:pt x="215" y="909"/>
                  </a:cubicBezTo>
                  <a:cubicBezTo>
                    <a:pt x="208" y="911"/>
                    <a:pt x="208" y="911"/>
                    <a:pt x="208" y="911"/>
                  </a:cubicBezTo>
                  <a:cubicBezTo>
                    <a:pt x="207" y="913"/>
                    <a:pt x="207" y="913"/>
                    <a:pt x="207" y="913"/>
                  </a:cubicBezTo>
                  <a:cubicBezTo>
                    <a:pt x="202" y="913"/>
                    <a:pt x="202" y="913"/>
                    <a:pt x="202" y="913"/>
                  </a:cubicBezTo>
                  <a:cubicBezTo>
                    <a:pt x="200" y="909"/>
                    <a:pt x="200" y="909"/>
                    <a:pt x="200" y="909"/>
                  </a:cubicBezTo>
                  <a:cubicBezTo>
                    <a:pt x="197" y="908"/>
                    <a:pt x="197" y="908"/>
                    <a:pt x="197" y="908"/>
                  </a:cubicBezTo>
                  <a:cubicBezTo>
                    <a:pt x="192" y="910"/>
                    <a:pt x="192" y="910"/>
                    <a:pt x="192" y="910"/>
                  </a:cubicBezTo>
                  <a:cubicBezTo>
                    <a:pt x="192" y="910"/>
                    <a:pt x="191" y="912"/>
                    <a:pt x="190" y="912"/>
                  </a:cubicBezTo>
                  <a:cubicBezTo>
                    <a:pt x="189" y="913"/>
                    <a:pt x="188" y="912"/>
                    <a:pt x="187" y="912"/>
                  </a:cubicBezTo>
                  <a:cubicBezTo>
                    <a:pt x="186" y="912"/>
                    <a:pt x="184" y="911"/>
                    <a:pt x="183" y="910"/>
                  </a:cubicBezTo>
                  <a:cubicBezTo>
                    <a:pt x="183" y="909"/>
                    <a:pt x="183" y="908"/>
                    <a:pt x="183" y="907"/>
                  </a:cubicBezTo>
                  <a:cubicBezTo>
                    <a:pt x="183" y="906"/>
                    <a:pt x="183" y="904"/>
                    <a:pt x="183" y="904"/>
                  </a:cubicBezTo>
                  <a:cubicBezTo>
                    <a:pt x="184" y="899"/>
                    <a:pt x="184" y="899"/>
                    <a:pt x="184" y="899"/>
                  </a:cubicBezTo>
                  <a:cubicBezTo>
                    <a:pt x="184" y="899"/>
                    <a:pt x="180" y="896"/>
                    <a:pt x="179" y="895"/>
                  </a:cubicBezTo>
                  <a:cubicBezTo>
                    <a:pt x="179" y="893"/>
                    <a:pt x="178" y="890"/>
                    <a:pt x="178" y="890"/>
                  </a:cubicBezTo>
                  <a:cubicBezTo>
                    <a:pt x="178" y="890"/>
                    <a:pt x="176" y="889"/>
                    <a:pt x="175" y="888"/>
                  </a:cubicBezTo>
                  <a:cubicBezTo>
                    <a:pt x="174" y="888"/>
                    <a:pt x="173" y="887"/>
                    <a:pt x="173" y="887"/>
                  </a:cubicBezTo>
                  <a:cubicBezTo>
                    <a:pt x="174" y="884"/>
                    <a:pt x="174" y="884"/>
                    <a:pt x="174" y="884"/>
                  </a:cubicBezTo>
                  <a:cubicBezTo>
                    <a:pt x="170" y="882"/>
                    <a:pt x="170" y="882"/>
                    <a:pt x="170" y="882"/>
                  </a:cubicBezTo>
                  <a:cubicBezTo>
                    <a:pt x="165" y="878"/>
                    <a:pt x="165" y="878"/>
                    <a:pt x="165" y="878"/>
                  </a:cubicBezTo>
                  <a:cubicBezTo>
                    <a:pt x="167" y="875"/>
                    <a:pt x="167" y="875"/>
                    <a:pt x="167" y="875"/>
                  </a:cubicBezTo>
                  <a:cubicBezTo>
                    <a:pt x="163" y="872"/>
                    <a:pt x="163" y="872"/>
                    <a:pt x="163" y="872"/>
                  </a:cubicBezTo>
                  <a:cubicBezTo>
                    <a:pt x="159" y="875"/>
                    <a:pt x="159" y="875"/>
                    <a:pt x="159" y="875"/>
                  </a:cubicBezTo>
                  <a:cubicBezTo>
                    <a:pt x="159" y="871"/>
                    <a:pt x="159" y="871"/>
                    <a:pt x="159" y="871"/>
                  </a:cubicBezTo>
                  <a:cubicBezTo>
                    <a:pt x="157" y="863"/>
                    <a:pt x="157" y="863"/>
                    <a:pt x="157" y="863"/>
                  </a:cubicBezTo>
                  <a:cubicBezTo>
                    <a:pt x="159" y="860"/>
                    <a:pt x="159" y="860"/>
                    <a:pt x="159" y="860"/>
                  </a:cubicBezTo>
                  <a:cubicBezTo>
                    <a:pt x="158" y="850"/>
                    <a:pt x="158" y="850"/>
                    <a:pt x="158" y="850"/>
                  </a:cubicBezTo>
                  <a:cubicBezTo>
                    <a:pt x="158" y="850"/>
                    <a:pt x="156" y="849"/>
                    <a:pt x="155" y="849"/>
                  </a:cubicBezTo>
                  <a:cubicBezTo>
                    <a:pt x="154" y="849"/>
                    <a:pt x="151" y="847"/>
                    <a:pt x="151" y="847"/>
                  </a:cubicBezTo>
                  <a:cubicBezTo>
                    <a:pt x="147" y="846"/>
                    <a:pt x="147" y="846"/>
                    <a:pt x="147" y="846"/>
                  </a:cubicBezTo>
                  <a:cubicBezTo>
                    <a:pt x="147" y="843"/>
                    <a:pt x="147" y="843"/>
                    <a:pt x="147" y="843"/>
                  </a:cubicBezTo>
                  <a:cubicBezTo>
                    <a:pt x="144" y="840"/>
                    <a:pt x="144" y="840"/>
                    <a:pt x="144" y="840"/>
                  </a:cubicBezTo>
                  <a:cubicBezTo>
                    <a:pt x="141" y="841"/>
                    <a:pt x="141" y="841"/>
                    <a:pt x="141" y="841"/>
                  </a:cubicBezTo>
                  <a:cubicBezTo>
                    <a:pt x="141" y="841"/>
                    <a:pt x="140" y="841"/>
                    <a:pt x="140" y="840"/>
                  </a:cubicBezTo>
                  <a:cubicBezTo>
                    <a:pt x="140" y="839"/>
                    <a:pt x="138" y="835"/>
                    <a:pt x="138" y="835"/>
                  </a:cubicBezTo>
                  <a:cubicBezTo>
                    <a:pt x="141" y="832"/>
                    <a:pt x="141" y="832"/>
                    <a:pt x="141" y="832"/>
                  </a:cubicBezTo>
                  <a:cubicBezTo>
                    <a:pt x="141" y="832"/>
                    <a:pt x="141" y="828"/>
                    <a:pt x="141" y="827"/>
                  </a:cubicBezTo>
                  <a:cubicBezTo>
                    <a:pt x="141" y="825"/>
                    <a:pt x="146" y="825"/>
                    <a:pt x="146" y="825"/>
                  </a:cubicBezTo>
                  <a:cubicBezTo>
                    <a:pt x="148" y="824"/>
                    <a:pt x="148" y="824"/>
                    <a:pt x="148" y="824"/>
                  </a:cubicBezTo>
                  <a:cubicBezTo>
                    <a:pt x="149" y="820"/>
                    <a:pt x="149" y="820"/>
                    <a:pt x="149" y="820"/>
                  </a:cubicBezTo>
                  <a:cubicBezTo>
                    <a:pt x="149" y="820"/>
                    <a:pt x="146" y="820"/>
                    <a:pt x="144" y="818"/>
                  </a:cubicBezTo>
                  <a:cubicBezTo>
                    <a:pt x="143" y="816"/>
                    <a:pt x="144" y="818"/>
                    <a:pt x="144" y="817"/>
                  </a:cubicBezTo>
                  <a:cubicBezTo>
                    <a:pt x="144" y="816"/>
                    <a:pt x="143" y="817"/>
                    <a:pt x="143" y="817"/>
                  </a:cubicBezTo>
                  <a:cubicBezTo>
                    <a:pt x="143" y="817"/>
                    <a:pt x="142" y="816"/>
                    <a:pt x="142" y="815"/>
                  </a:cubicBezTo>
                  <a:cubicBezTo>
                    <a:pt x="142" y="814"/>
                    <a:pt x="142" y="812"/>
                    <a:pt x="141" y="811"/>
                  </a:cubicBezTo>
                  <a:cubicBezTo>
                    <a:pt x="140" y="810"/>
                    <a:pt x="138" y="809"/>
                    <a:pt x="138" y="809"/>
                  </a:cubicBezTo>
                  <a:cubicBezTo>
                    <a:pt x="137" y="808"/>
                    <a:pt x="137" y="809"/>
                    <a:pt x="135" y="807"/>
                  </a:cubicBezTo>
                  <a:cubicBezTo>
                    <a:pt x="134" y="805"/>
                    <a:pt x="134" y="804"/>
                    <a:pt x="134" y="804"/>
                  </a:cubicBezTo>
                  <a:cubicBezTo>
                    <a:pt x="131" y="802"/>
                    <a:pt x="133" y="797"/>
                    <a:pt x="131" y="795"/>
                  </a:cubicBezTo>
                  <a:cubicBezTo>
                    <a:pt x="127" y="791"/>
                    <a:pt x="127" y="784"/>
                    <a:pt x="125" y="782"/>
                  </a:cubicBezTo>
                  <a:cubicBezTo>
                    <a:pt x="122" y="777"/>
                    <a:pt x="124" y="776"/>
                    <a:pt x="125" y="773"/>
                  </a:cubicBezTo>
                  <a:cubicBezTo>
                    <a:pt x="126" y="767"/>
                    <a:pt x="129" y="762"/>
                    <a:pt x="130" y="752"/>
                  </a:cubicBezTo>
                  <a:cubicBezTo>
                    <a:pt x="130" y="745"/>
                    <a:pt x="130" y="745"/>
                    <a:pt x="130" y="745"/>
                  </a:cubicBezTo>
                  <a:cubicBezTo>
                    <a:pt x="135" y="741"/>
                    <a:pt x="135" y="741"/>
                    <a:pt x="135" y="741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5"/>
                    <a:pt x="130" y="735"/>
                    <a:pt x="130" y="735"/>
                  </a:cubicBezTo>
                  <a:cubicBezTo>
                    <a:pt x="127" y="724"/>
                    <a:pt x="127" y="724"/>
                    <a:pt x="127" y="724"/>
                  </a:cubicBezTo>
                  <a:cubicBezTo>
                    <a:pt x="128" y="719"/>
                    <a:pt x="128" y="719"/>
                    <a:pt x="128" y="719"/>
                  </a:cubicBezTo>
                  <a:cubicBezTo>
                    <a:pt x="131" y="722"/>
                    <a:pt x="131" y="722"/>
                    <a:pt x="131" y="722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7" y="720"/>
                    <a:pt x="137" y="720"/>
                    <a:pt x="137" y="720"/>
                  </a:cubicBezTo>
                  <a:cubicBezTo>
                    <a:pt x="136" y="715"/>
                    <a:pt x="136" y="715"/>
                    <a:pt x="136" y="715"/>
                  </a:cubicBezTo>
                  <a:cubicBezTo>
                    <a:pt x="136" y="715"/>
                    <a:pt x="137" y="712"/>
                    <a:pt x="138" y="712"/>
                  </a:cubicBezTo>
                  <a:cubicBezTo>
                    <a:pt x="139" y="713"/>
                    <a:pt x="145" y="713"/>
                    <a:pt x="145" y="713"/>
                  </a:cubicBezTo>
                  <a:cubicBezTo>
                    <a:pt x="148" y="710"/>
                    <a:pt x="148" y="710"/>
                    <a:pt x="148" y="710"/>
                  </a:cubicBezTo>
                  <a:cubicBezTo>
                    <a:pt x="148" y="704"/>
                    <a:pt x="148" y="704"/>
                    <a:pt x="148" y="704"/>
                  </a:cubicBezTo>
                  <a:cubicBezTo>
                    <a:pt x="151" y="700"/>
                    <a:pt x="151" y="700"/>
                    <a:pt x="151" y="700"/>
                  </a:cubicBezTo>
                  <a:cubicBezTo>
                    <a:pt x="157" y="699"/>
                    <a:pt x="157" y="699"/>
                    <a:pt x="157" y="699"/>
                  </a:cubicBezTo>
                  <a:cubicBezTo>
                    <a:pt x="157" y="699"/>
                    <a:pt x="168" y="699"/>
                    <a:pt x="169" y="700"/>
                  </a:cubicBezTo>
                  <a:cubicBezTo>
                    <a:pt x="170" y="700"/>
                    <a:pt x="175" y="700"/>
                    <a:pt x="176" y="700"/>
                  </a:cubicBezTo>
                  <a:cubicBezTo>
                    <a:pt x="177" y="700"/>
                    <a:pt x="183" y="700"/>
                    <a:pt x="183" y="700"/>
                  </a:cubicBezTo>
                  <a:cubicBezTo>
                    <a:pt x="185" y="696"/>
                    <a:pt x="185" y="696"/>
                    <a:pt x="185" y="696"/>
                  </a:cubicBezTo>
                  <a:cubicBezTo>
                    <a:pt x="177" y="694"/>
                    <a:pt x="177" y="694"/>
                    <a:pt x="177" y="694"/>
                  </a:cubicBezTo>
                  <a:cubicBezTo>
                    <a:pt x="171" y="693"/>
                    <a:pt x="171" y="693"/>
                    <a:pt x="171" y="693"/>
                  </a:cubicBezTo>
                  <a:cubicBezTo>
                    <a:pt x="168" y="688"/>
                    <a:pt x="168" y="688"/>
                    <a:pt x="168" y="688"/>
                  </a:cubicBezTo>
                  <a:cubicBezTo>
                    <a:pt x="162" y="688"/>
                    <a:pt x="162" y="688"/>
                    <a:pt x="162" y="688"/>
                  </a:cubicBezTo>
                  <a:cubicBezTo>
                    <a:pt x="154" y="690"/>
                    <a:pt x="154" y="690"/>
                    <a:pt x="154" y="690"/>
                  </a:cubicBezTo>
                  <a:cubicBezTo>
                    <a:pt x="149" y="691"/>
                    <a:pt x="149" y="691"/>
                    <a:pt x="149" y="691"/>
                  </a:cubicBezTo>
                  <a:cubicBezTo>
                    <a:pt x="142" y="690"/>
                    <a:pt x="142" y="690"/>
                    <a:pt x="142" y="690"/>
                  </a:cubicBezTo>
                  <a:cubicBezTo>
                    <a:pt x="140" y="687"/>
                    <a:pt x="140" y="687"/>
                    <a:pt x="140" y="687"/>
                  </a:cubicBezTo>
                  <a:cubicBezTo>
                    <a:pt x="140" y="687"/>
                    <a:pt x="135" y="686"/>
                    <a:pt x="134" y="686"/>
                  </a:cubicBezTo>
                  <a:cubicBezTo>
                    <a:pt x="133" y="686"/>
                    <a:pt x="132" y="686"/>
                    <a:pt x="131" y="685"/>
                  </a:cubicBezTo>
                  <a:cubicBezTo>
                    <a:pt x="129" y="685"/>
                    <a:pt x="126" y="678"/>
                    <a:pt x="126" y="678"/>
                  </a:cubicBezTo>
                  <a:cubicBezTo>
                    <a:pt x="126" y="674"/>
                    <a:pt x="126" y="674"/>
                    <a:pt x="126" y="674"/>
                  </a:cubicBezTo>
                  <a:cubicBezTo>
                    <a:pt x="129" y="678"/>
                    <a:pt x="129" y="678"/>
                    <a:pt x="129" y="678"/>
                  </a:cubicBezTo>
                  <a:cubicBezTo>
                    <a:pt x="129" y="678"/>
                    <a:pt x="131" y="679"/>
                    <a:pt x="131" y="678"/>
                  </a:cubicBezTo>
                  <a:cubicBezTo>
                    <a:pt x="131" y="677"/>
                    <a:pt x="130" y="671"/>
                    <a:pt x="130" y="671"/>
                  </a:cubicBezTo>
                  <a:cubicBezTo>
                    <a:pt x="130" y="671"/>
                    <a:pt x="131" y="665"/>
                    <a:pt x="128" y="666"/>
                  </a:cubicBezTo>
                  <a:cubicBezTo>
                    <a:pt x="125" y="667"/>
                    <a:pt x="122" y="669"/>
                    <a:pt x="122" y="671"/>
                  </a:cubicBezTo>
                  <a:cubicBezTo>
                    <a:pt x="122" y="672"/>
                    <a:pt x="120" y="675"/>
                    <a:pt x="120" y="677"/>
                  </a:cubicBezTo>
                  <a:cubicBezTo>
                    <a:pt x="119" y="678"/>
                    <a:pt x="118" y="679"/>
                    <a:pt x="117" y="680"/>
                  </a:cubicBezTo>
                  <a:cubicBezTo>
                    <a:pt x="116" y="681"/>
                    <a:pt x="111" y="682"/>
                    <a:pt x="111" y="682"/>
                  </a:cubicBezTo>
                  <a:cubicBezTo>
                    <a:pt x="107" y="682"/>
                    <a:pt x="107" y="682"/>
                    <a:pt x="107" y="682"/>
                  </a:cubicBezTo>
                  <a:cubicBezTo>
                    <a:pt x="110" y="678"/>
                    <a:pt x="110" y="678"/>
                    <a:pt x="110" y="678"/>
                  </a:cubicBezTo>
                  <a:cubicBezTo>
                    <a:pt x="112" y="673"/>
                    <a:pt x="112" y="673"/>
                    <a:pt x="112" y="673"/>
                  </a:cubicBezTo>
                  <a:cubicBezTo>
                    <a:pt x="112" y="673"/>
                    <a:pt x="117" y="664"/>
                    <a:pt x="117" y="662"/>
                  </a:cubicBezTo>
                  <a:cubicBezTo>
                    <a:pt x="118" y="659"/>
                    <a:pt x="119" y="657"/>
                    <a:pt x="120" y="654"/>
                  </a:cubicBezTo>
                  <a:cubicBezTo>
                    <a:pt x="121" y="652"/>
                    <a:pt x="124" y="651"/>
                    <a:pt x="124" y="651"/>
                  </a:cubicBezTo>
                  <a:cubicBezTo>
                    <a:pt x="127" y="641"/>
                    <a:pt x="127" y="641"/>
                    <a:pt x="127" y="641"/>
                  </a:cubicBezTo>
                  <a:cubicBezTo>
                    <a:pt x="140" y="615"/>
                    <a:pt x="140" y="615"/>
                    <a:pt x="140" y="615"/>
                  </a:cubicBezTo>
                  <a:cubicBezTo>
                    <a:pt x="140" y="615"/>
                    <a:pt x="142" y="607"/>
                    <a:pt x="143" y="606"/>
                  </a:cubicBezTo>
                  <a:cubicBezTo>
                    <a:pt x="143" y="604"/>
                    <a:pt x="146" y="598"/>
                    <a:pt x="146" y="596"/>
                  </a:cubicBezTo>
                  <a:cubicBezTo>
                    <a:pt x="146" y="594"/>
                    <a:pt x="149" y="587"/>
                    <a:pt x="149" y="587"/>
                  </a:cubicBezTo>
                  <a:cubicBezTo>
                    <a:pt x="149" y="587"/>
                    <a:pt x="152" y="576"/>
                    <a:pt x="152" y="574"/>
                  </a:cubicBezTo>
                  <a:cubicBezTo>
                    <a:pt x="152" y="572"/>
                    <a:pt x="154" y="571"/>
                    <a:pt x="156" y="570"/>
                  </a:cubicBezTo>
                  <a:cubicBezTo>
                    <a:pt x="157" y="569"/>
                    <a:pt x="160" y="560"/>
                    <a:pt x="160" y="558"/>
                  </a:cubicBezTo>
                  <a:cubicBezTo>
                    <a:pt x="161" y="556"/>
                    <a:pt x="163" y="538"/>
                    <a:pt x="163" y="538"/>
                  </a:cubicBezTo>
                  <a:cubicBezTo>
                    <a:pt x="161" y="526"/>
                    <a:pt x="161" y="526"/>
                    <a:pt x="161" y="526"/>
                  </a:cubicBezTo>
                  <a:cubicBezTo>
                    <a:pt x="155" y="521"/>
                    <a:pt x="155" y="521"/>
                    <a:pt x="155" y="521"/>
                  </a:cubicBezTo>
                  <a:cubicBezTo>
                    <a:pt x="149" y="518"/>
                    <a:pt x="149" y="518"/>
                    <a:pt x="149" y="518"/>
                  </a:cubicBezTo>
                  <a:cubicBezTo>
                    <a:pt x="149" y="518"/>
                    <a:pt x="142" y="514"/>
                    <a:pt x="141" y="513"/>
                  </a:cubicBezTo>
                  <a:cubicBezTo>
                    <a:pt x="140" y="512"/>
                    <a:pt x="136" y="510"/>
                    <a:pt x="135" y="510"/>
                  </a:cubicBezTo>
                  <a:cubicBezTo>
                    <a:pt x="133" y="509"/>
                    <a:pt x="128" y="508"/>
                    <a:pt x="127" y="508"/>
                  </a:cubicBezTo>
                  <a:cubicBezTo>
                    <a:pt x="126" y="508"/>
                    <a:pt x="122" y="505"/>
                    <a:pt x="119" y="503"/>
                  </a:cubicBezTo>
                  <a:cubicBezTo>
                    <a:pt x="116" y="501"/>
                    <a:pt x="112" y="496"/>
                    <a:pt x="112" y="496"/>
                  </a:cubicBezTo>
                  <a:cubicBezTo>
                    <a:pt x="117" y="488"/>
                    <a:pt x="117" y="488"/>
                    <a:pt x="117" y="488"/>
                  </a:cubicBezTo>
                  <a:cubicBezTo>
                    <a:pt x="117" y="488"/>
                    <a:pt x="118" y="482"/>
                    <a:pt x="118" y="480"/>
                  </a:cubicBezTo>
                  <a:cubicBezTo>
                    <a:pt x="118" y="479"/>
                    <a:pt x="118" y="476"/>
                    <a:pt x="118" y="476"/>
                  </a:cubicBezTo>
                  <a:cubicBezTo>
                    <a:pt x="116" y="472"/>
                    <a:pt x="116" y="472"/>
                    <a:pt x="116" y="472"/>
                  </a:cubicBezTo>
                  <a:cubicBezTo>
                    <a:pt x="113" y="467"/>
                    <a:pt x="113" y="467"/>
                    <a:pt x="113" y="467"/>
                  </a:cubicBezTo>
                  <a:cubicBezTo>
                    <a:pt x="113" y="467"/>
                    <a:pt x="109" y="466"/>
                    <a:pt x="107" y="466"/>
                  </a:cubicBezTo>
                  <a:cubicBezTo>
                    <a:pt x="106" y="467"/>
                    <a:pt x="106" y="464"/>
                    <a:pt x="105" y="462"/>
                  </a:cubicBezTo>
                  <a:cubicBezTo>
                    <a:pt x="105" y="460"/>
                    <a:pt x="103" y="460"/>
                    <a:pt x="101" y="459"/>
                  </a:cubicBezTo>
                  <a:cubicBezTo>
                    <a:pt x="98" y="457"/>
                    <a:pt x="97" y="454"/>
                    <a:pt x="97" y="454"/>
                  </a:cubicBezTo>
                  <a:cubicBezTo>
                    <a:pt x="100" y="448"/>
                    <a:pt x="100" y="448"/>
                    <a:pt x="100" y="448"/>
                  </a:cubicBezTo>
                  <a:cubicBezTo>
                    <a:pt x="100" y="448"/>
                    <a:pt x="99" y="445"/>
                    <a:pt x="98" y="444"/>
                  </a:cubicBezTo>
                  <a:cubicBezTo>
                    <a:pt x="98" y="443"/>
                    <a:pt x="94" y="443"/>
                    <a:pt x="94" y="443"/>
                  </a:cubicBezTo>
                  <a:cubicBezTo>
                    <a:pt x="87" y="442"/>
                    <a:pt x="87" y="442"/>
                    <a:pt x="87" y="442"/>
                  </a:cubicBezTo>
                  <a:cubicBezTo>
                    <a:pt x="82" y="434"/>
                    <a:pt x="82" y="434"/>
                    <a:pt x="82" y="434"/>
                  </a:cubicBezTo>
                  <a:cubicBezTo>
                    <a:pt x="82" y="434"/>
                    <a:pt x="83" y="427"/>
                    <a:pt x="84" y="426"/>
                  </a:cubicBezTo>
                  <a:cubicBezTo>
                    <a:pt x="85" y="424"/>
                    <a:pt x="84" y="423"/>
                    <a:pt x="84" y="423"/>
                  </a:cubicBezTo>
                  <a:cubicBezTo>
                    <a:pt x="79" y="421"/>
                    <a:pt x="79" y="421"/>
                    <a:pt x="79" y="421"/>
                  </a:cubicBezTo>
                  <a:cubicBezTo>
                    <a:pt x="81" y="417"/>
                    <a:pt x="81" y="417"/>
                    <a:pt x="81" y="417"/>
                  </a:cubicBezTo>
                  <a:cubicBezTo>
                    <a:pt x="78" y="411"/>
                    <a:pt x="78" y="411"/>
                    <a:pt x="78" y="411"/>
                  </a:cubicBezTo>
                  <a:cubicBezTo>
                    <a:pt x="79" y="407"/>
                    <a:pt x="79" y="407"/>
                    <a:pt x="79" y="407"/>
                  </a:cubicBezTo>
                  <a:cubicBezTo>
                    <a:pt x="76" y="403"/>
                    <a:pt x="76" y="403"/>
                    <a:pt x="76" y="403"/>
                  </a:cubicBezTo>
                  <a:cubicBezTo>
                    <a:pt x="76" y="400"/>
                    <a:pt x="76" y="400"/>
                    <a:pt x="76" y="400"/>
                  </a:cubicBezTo>
                  <a:cubicBezTo>
                    <a:pt x="79" y="395"/>
                    <a:pt x="79" y="395"/>
                    <a:pt x="79" y="395"/>
                  </a:cubicBezTo>
                  <a:cubicBezTo>
                    <a:pt x="80" y="390"/>
                    <a:pt x="80" y="390"/>
                    <a:pt x="80" y="390"/>
                  </a:cubicBezTo>
                  <a:cubicBezTo>
                    <a:pt x="76" y="383"/>
                    <a:pt x="76" y="383"/>
                    <a:pt x="76" y="383"/>
                  </a:cubicBezTo>
                  <a:cubicBezTo>
                    <a:pt x="76" y="383"/>
                    <a:pt x="73" y="378"/>
                    <a:pt x="73" y="377"/>
                  </a:cubicBezTo>
                  <a:cubicBezTo>
                    <a:pt x="73" y="376"/>
                    <a:pt x="65" y="371"/>
                    <a:pt x="65" y="371"/>
                  </a:cubicBezTo>
                  <a:cubicBezTo>
                    <a:pt x="62" y="364"/>
                    <a:pt x="62" y="364"/>
                    <a:pt x="62" y="364"/>
                  </a:cubicBezTo>
                  <a:cubicBezTo>
                    <a:pt x="54" y="355"/>
                    <a:pt x="54" y="355"/>
                    <a:pt x="54" y="355"/>
                  </a:cubicBezTo>
                  <a:cubicBezTo>
                    <a:pt x="48" y="348"/>
                    <a:pt x="48" y="348"/>
                    <a:pt x="48" y="348"/>
                  </a:cubicBezTo>
                  <a:cubicBezTo>
                    <a:pt x="44" y="344"/>
                    <a:pt x="44" y="344"/>
                    <a:pt x="44" y="344"/>
                  </a:cubicBezTo>
                  <a:cubicBezTo>
                    <a:pt x="41" y="337"/>
                    <a:pt x="41" y="337"/>
                    <a:pt x="41" y="337"/>
                  </a:cubicBezTo>
                  <a:cubicBezTo>
                    <a:pt x="41" y="337"/>
                    <a:pt x="43" y="329"/>
                    <a:pt x="43" y="328"/>
                  </a:cubicBezTo>
                  <a:cubicBezTo>
                    <a:pt x="43" y="326"/>
                    <a:pt x="46" y="319"/>
                    <a:pt x="46" y="314"/>
                  </a:cubicBezTo>
                  <a:cubicBezTo>
                    <a:pt x="45" y="310"/>
                    <a:pt x="48" y="305"/>
                    <a:pt x="48" y="305"/>
                  </a:cubicBezTo>
                  <a:cubicBezTo>
                    <a:pt x="49" y="296"/>
                    <a:pt x="49" y="296"/>
                    <a:pt x="49" y="296"/>
                  </a:cubicBezTo>
                  <a:cubicBezTo>
                    <a:pt x="46" y="293"/>
                    <a:pt x="46" y="293"/>
                    <a:pt x="46" y="293"/>
                  </a:cubicBezTo>
                  <a:cubicBezTo>
                    <a:pt x="40" y="289"/>
                    <a:pt x="40" y="289"/>
                    <a:pt x="40" y="289"/>
                  </a:cubicBezTo>
                  <a:cubicBezTo>
                    <a:pt x="36" y="284"/>
                    <a:pt x="36" y="284"/>
                    <a:pt x="36" y="284"/>
                  </a:cubicBezTo>
                  <a:cubicBezTo>
                    <a:pt x="36" y="284"/>
                    <a:pt x="34" y="278"/>
                    <a:pt x="27" y="276"/>
                  </a:cubicBezTo>
                  <a:cubicBezTo>
                    <a:pt x="20" y="275"/>
                    <a:pt x="19" y="276"/>
                    <a:pt x="19" y="276"/>
                  </a:cubicBezTo>
                  <a:cubicBezTo>
                    <a:pt x="12" y="272"/>
                    <a:pt x="12" y="272"/>
                    <a:pt x="12" y="272"/>
                  </a:cubicBezTo>
                  <a:cubicBezTo>
                    <a:pt x="7" y="264"/>
                    <a:pt x="7" y="264"/>
                    <a:pt x="7" y="264"/>
                  </a:cubicBezTo>
                  <a:cubicBezTo>
                    <a:pt x="3" y="258"/>
                    <a:pt x="3" y="258"/>
                    <a:pt x="3" y="258"/>
                  </a:cubicBezTo>
                  <a:cubicBezTo>
                    <a:pt x="6" y="254"/>
                    <a:pt x="6" y="254"/>
                    <a:pt x="6" y="254"/>
                  </a:cubicBezTo>
                  <a:cubicBezTo>
                    <a:pt x="7" y="248"/>
                    <a:pt x="7" y="248"/>
                    <a:pt x="7" y="248"/>
                  </a:cubicBezTo>
                  <a:cubicBezTo>
                    <a:pt x="7" y="244"/>
                    <a:pt x="7" y="244"/>
                    <a:pt x="7" y="244"/>
                  </a:cubicBezTo>
                  <a:cubicBezTo>
                    <a:pt x="7" y="239"/>
                    <a:pt x="7" y="239"/>
                    <a:pt x="7" y="239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3"/>
                    <a:pt x="3" y="233"/>
                    <a:pt x="3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6" y="230"/>
                    <a:pt x="7" y="229"/>
                    <a:pt x="8" y="229"/>
                  </a:cubicBezTo>
                  <a:cubicBezTo>
                    <a:pt x="8" y="229"/>
                    <a:pt x="8" y="228"/>
                    <a:pt x="8" y="228"/>
                  </a:cubicBezTo>
                  <a:cubicBezTo>
                    <a:pt x="9" y="228"/>
                    <a:pt x="10" y="228"/>
                    <a:pt x="12" y="228"/>
                  </a:cubicBezTo>
                  <a:cubicBezTo>
                    <a:pt x="12" y="228"/>
                    <a:pt x="14" y="219"/>
                    <a:pt x="13" y="216"/>
                  </a:cubicBezTo>
                  <a:cubicBezTo>
                    <a:pt x="12" y="212"/>
                    <a:pt x="17" y="208"/>
                    <a:pt x="17" y="208"/>
                  </a:cubicBezTo>
                  <a:cubicBezTo>
                    <a:pt x="24" y="201"/>
                    <a:pt x="24" y="201"/>
                    <a:pt x="24" y="201"/>
                  </a:cubicBezTo>
                  <a:cubicBezTo>
                    <a:pt x="23" y="193"/>
                    <a:pt x="23" y="193"/>
                    <a:pt x="23" y="193"/>
                  </a:cubicBezTo>
                  <a:cubicBezTo>
                    <a:pt x="31" y="194"/>
                    <a:pt x="31" y="194"/>
                    <a:pt x="31" y="194"/>
                  </a:cubicBezTo>
                  <a:cubicBezTo>
                    <a:pt x="31" y="194"/>
                    <a:pt x="37" y="191"/>
                    <a:pt x="35" y="187"/>
                  </a:cubicBezTo>
                  <a:cubicBezTo>
                    <a:pt x="34" y="185"/>
                    <a:pt x="33" y="182"/>
                    <a:pt x="32" y="180"/>
                  </a:cubicBezTo>
                  <a:cubicBezTo>
                    <a:pt x="33" y="179"/>
                    <a:pt x="33" y="179"/>
                    <a:pt x="33" y="178"/>
                  </a:cubicBezTo>
                  <a:cubicBezTo>
                    <a:pt x="33" y="178"/>
                    <a:pt x="35" y="175"/>
                    <a:pt x="35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41" y="176"/>
                    <a:pt x="41" y="176"/>
                    <a:pt x="41" y="176"/>
                  </a:cubicBezTo>
                  <a:cubicBezTo>
                    <a:pt x="41" y="176"/>
                    <a:pt x="43" y="177"/>
                    <a:pt x="44" y="177"/>
                  </a:cubicBezTo>
                  <a:cubicBezTo>
                    <a:pt x="46" y="177"/>
                    <a:pt x="49" y="175"/>
                    <a:pt x="49" y="175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7" y="167"/>
                    <a:pt x="47" y="167"/>
                    <a:pt x="47" y="167"/>
                  </a:cubicBezTo>
                  <a:cubicBezTo>
                    <a:pt x="51" y="167"/>
                    <a:pt x="51" y="167"/>
                    <a:pt x="51" y="167"/>
                  </a:cubicBezTo>
                  <a:cubicBezTo>
                    <a:pt x="53" y="167"/>
                    <a:pt x="53" y="167"/>
                    <a:pt x="53" y="167"/>
                  </a:cubicBezTo>
                  <a:cubicBezTo>
                    <a:pt x="49" y="161"/>
                    <a:pt x="49" y="161"/>
                    <a:pt x="49" y="161"/>
                  </a:cubicBezTo>
                  <a:cubicBezTo>
                    <a:pt x="49" y="161"/>
                    <a:pt x="50" y="158"/>
                    <a:pt x="52" y="159"/>
                  </a:cubicBezTo>
                  <a:cubicBezTo>
                    <a:pt x="53" y="159"/>
                    <a:pt x="54" y="161"/>
                    <a:pt x="55" y="161"/>
                  </a:cubicBezTo>
                  <a:cubicBezTo>
                    <a:pt x="56" y="161"/>
                    <a:pt x="59" y="162"/>
                    <a:pt x="59" y="162"/>
                  </a:cubicBezTo>
                  <a:cubicBezTo>
                    <a:pt x="63" y="163"/>
                    <a:pt x="63" y="163"/>
                    <a:pt x="63" y="163"/>
                  </a:cubicBezTo>
                  <a:cubicBezTo>
                    <a:pt x="67" y="163"/>
                    <a:pt x="67" y="163"/>
                    <a:pt x="67" y="163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4" y="166"/>
                    <a:pt x="74" y="166"/>
                    <a:pt x="74" y="166"/>
                  </a:cubicBezTo>
                  <a:cubicBezTo>
                    <a:pt x="74" y="166"/>
                    <a:pt x="75" y="168"/>
                    <a:pt x="74" y="169"/>
                  </a:cubicBezTo>
                  <a:cubicBezTo>
                    <a:pt x="74" y="170"/>
                    <a:pt x="73" y="173"/>
                    <a:pt x="73" y="173"/>
                  </a:cubicBezTo>
                  <a:cubicBezTo>
                    <a:pt x="72" y="173"/>
                    <a:pt x="71" y="173"/>
                    <a:pt x="70" y="174"/>
                  </a:cubicBezTo>
                  <a:cubicBezTo>
                    <a:pt x="69" y="174"/>
                    <a:pt x="64" y="174"/>
                    <a:pt x="64" y="174"/>
                  </a:cubicBezTo>
                  <a:cubicBezTo>
                    <a:pt x="60" y="174"/>
                    <a:pt x="60" y="174"/>
                    <a:pt x="60" y="174"/>
                  </a:cubicBezTo>
                  <a:cubicBezTo>
                    <a:pt x="57" y="174"/>
                    <a:pt x="57" y="174"/>
                    <a:pt x="57" y="174"/>
                  </a:cubicBezTo>
                  <a:cubicBezTo>
                    <a:pt x="56" y="176"/>
                    <a:pt x="56" y="176"/>
                    <a:pt x="56" y="176"/>
                  </a:cubicBezTo>
                  <a:cubicBezTo>
                    <a:pt x="56" y="176"/>
                    <a:pt x="59" y="177"/>
                    <a:pt x="60" y="178"/>
                  </a:cubicBezTo>
                  <a:cubicBezTo>
                    <a:pt x="62" y="178"/>
                    <a:pt x="62" y="178"/>
                    <a:pt x="62" y="178"/>
                  </a:cubicBezTo>
                  <a:cubicBezTo>
                    <a:pt x="63" y="179"/>
                    <a:pt x="65" y="181"/>
                    <a:pt x="65" y="181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64" y="184"/>
                    <a:pt x="67" y="180"/>
                    <a:pt x="67" y="180"/>
                  </a:cubicBezTo>
                  <a:cubicBezTo>
                    <a:pt x="68" y="180"/>
                    <a:pt x="73" y="180"/>
                    <a:pt x="73" y="180"/>
                  </a:cubicBezTo>
                  <a:cubicBezTo>
                    <a:pt x="73" y="180"/>
                    <a:pt x="77" y="178"/>
                    <a:pt x="78" y="178"/>
                  </a:cubicBezTo>
                  <a:cubicBezTo>
                    <a:pt x="78" y="178"/>
                    <a:pt x="77" y="181"/>
                    <a:pt x="77" y="181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77"/>
                    <a:pt x="88" y="180"/>
                    <a:pt x="88" y="181"/>
                  </a:cubicBezTo>
                  <a:cubicBezTo>
                    <a:pt x="87" y="182"/>
                    <a:pt x="87" y="182"/>
                    <a:pt x="87" y="184"/>
                  </a:cubicBezTo>
                  <a:cubicBezTo>
                    <a:pt x="87" y="185"/>
                    <a:pt x="86" y="186"/>
                    <a:pt x="87" y="187"/>
                  </a:cubicBezTo>
                  <a:cubicBezTo>
                    <a:pt x="87" y="187"/>
                    <a:pt x="87" y="188"/>
                    <a:pt x="88" y="188"/>
                  </a:cubicBezTo>
                  <a:cubicBezTo>
                    <a:pt x="89" y="189"/>
                    <a:pt x="90" y="188"/>
                    <a:pt x="90" y="188"/>
                  </a:cubicBezTo>
                  <a:cubicBezTo>
                    <a:pt x="92" y="183"/>
                    <a:pt x="92" y="183"/>
                    <a:pt x="92" y="183"/>
                  </a:cubicBezTo>
                  <a:cubicBezTo>
                    <a:pt x="92" y="183"/>
                    <a:pt x="94" y="181"/>
                    <a:pt x="94" y="181"/>
                  </a:cubicBezTo>
                  <a:cubicBezTo>
                    <a:pt x="95" y="181"/>
                    <a:pt x="98" y="179"/>
                    <a:pt x="98" y="179"/>
                  </a:cubicBezTo>
                  <a:cubicBezTo>
                    <a:pt x="103" y="179"/>
                    <a:pt x="103" y="179"/>
                    <a:pt x="103" y="179"/>
                  </a:cubicBezTo>
                  <a:cubicBezTo>
                    <a:pt x="103" y="179"/>
                    <a:pt x="108" y="178"/>
                    <a:pt x="109" y="178"/>
                  </a:cubicBezTo>
                  <a:cubicBezTo>
                    <a:pt x="109" y="179"/>
                    <a:pt x="111" y="179"/>
                    <a:pt x="112" y="179"/>
                  </a:cubicBezTo>
                  <a:cubicBezTo>
                    <a:pt x="114" y="179"/>
                    <a:pt x="115" y="179"/>
                    <a:pt x="117" y="179"/>
                  </a:cubicBezTo>
                  <a:cubicBezTo>
                    <a:pt x="118" y="179"/>
                    <a:pt x="119" y="179"/>
                    <a:pt x="119" y="179"/>
                  </a:cubicBezTo>
                  <a:cubicBezTo>
                    <a:pt x="119" y="179"/>
                    <a:pt x="121" y="177"/>
                    <a:pt x="121" y="177"/>
                  </a:cubicBezTo>
                  <a:cubicBezTo>
                    <a:pt x="121" y="176"/>
                    <a:pt x="121" y="175"/>
                    <a:pt x="121" y="175"/>
                  </a:cubicBezTo>
                  <a:cubicBezTo>
                    <a:pt x="122" y="174"/>
                    <a:pt x="123" y="172"/>
                    <a:pt x="124" y="172"/>
                  </a:cubicBezTo>
                  <a:cubicBezTo>
                    <a:pt x="125" y="172"/>
                    <a:pt x="140" y="174"/>
                    <a:pt x="140" y="174"/>
                  </a:cubicBezTo>
                  <a:cubicBezTo>
                    <a:pt x="153" y="178"/>
                    <a:pt x="153" y="178"/>
                    <a:pt x="153" y="178"/>
                  </a:cubicBezTo>
                  <a:cubicBezTo>
                    <a:pt x="162" y="180"/>
                    <a:pt x="162" y="180"/>
                    <a:pt x="162" y="180"/>
                  </a:cubicBezTo>
                  <a:cubicBezTo>
                    <a:pt x="162" y="180"/>
                    <a:pt x="169" y="184"/>
                    <a:pt x="170" y="184"/>
                  </a:cubicBezTo>
                  <a:cubicBezTo>
                    <a:pt x="171" y="185"/>
                    <a:pt x="184" y="187"/>
                    <a:pt x="184" y="187"/>
                  </a:cubicBezTo>
                  <a:cubicBezTo>
                    <a:pt x="190" y="191"/>
                    <a:pt x="190" y="191"/>
                    <a:pt x="190" y="191"/>
                  </a:cubicBezTo>
                  <a:cubicBezTo>
                    <a:pt x="190" y="191"/>
                    <a:pt x="196" y="193"/>
                    <a:pt x="196" y="194"/>
                  </a:cubicBezTo>
                  <a:cubicBezTo>
                    <a:pt x="196" y="195"/>
                    <a:pt x="200" y="197"/>
                    <a:pt x="200" y="197"/>
                  </a:cubicBezTo>
                  <a:cubicBezTo>
                    <a:pt x="204" y="195"/>
                    <a:pt x="204" y="195"/>
                    <a:pt x="204" y="195"/>
                  </a:cubicBezTo>
                  <a:cubicBezTo>
                    <a:pt x="204" y="195"/>
                    <a:pt x="209" y="196"/>
                    <a:pt x="209" y="196"/>
                  </a:cubicBezTo>
                  <a:cubicBezTo>
                    <a:pt x="210" y="197"/>
                    <a:pt x="220" y="200"/>
                    <a:pt x="220" y="200"/>
                  </a:cubicBezTo>
                  <a:cubicBezTo>
                    <a:pt x="220" y="200"/>
                    <a:pt x="227" y="202"/>
                    <a:pt x="228" y="202"/>
                  </a:cubicBezTo>
                  <a:cubicBezTo>
                    <a:pt x="229" y="202"/>
                    <a:pt x="233" y="201"/>
                    <a:pt x="233" y="201"/>
                  </a:cubicBezTo>
                  <a:cubicBezTo>
                    <a:pt x="233" y="198"/>
                    <a:pt x="233" y="198"/>
                    <a:pt x="233" y="198"/>
                  </a:cubicBezTo>
                  <a:cubicBezTo>
                    <a:pt x="233" y="198"/>
                    <a:pt x="232" y="196"/>
                    <a:pt x="234" y="197"/>
                  </a:cubicBezTo>
                  <a:cubicBezTo>
                    <a:pt x="236" y="197"/>
                    <a:pt x="237" y="197"/>
                    <a:pt x="238" y="198"/>
                  </a:cubicBezTo>
                  <a:cubicBezTo>
                    <a:pt x="238" y="199"/>
                    <a:pt x="240" y="199"/>
                    <a:pt x="241" y="200"/>
                  </a:cubicBezTo>
                  <a:cubicBezTo>
                    <a:pt x="242" y="202"/>
                    <a:pt x="246" y="203"/>
                    <a:pt x="246" y="203"/>
                  </a:cubicBezTo>
                  <a:cubicBezTo>
                    <a:pt x="251" y="205"/>
                    <a:pt x="251" y="205"/>
                    <a:pt x="251" y="205"/>
                  </a:cubicBezTo>
                  <a:cubicBezTo>
                    <a:pt x="252" y="208"/>
                    <a:pt x="252" y="208"/>
                    <a:pt x="252" y="208"/>
                  </a:cubicBezTo>
                  <a:cubicBezTo>
                    <a:pt x="253" y="209"/>
                    <a:pt x="253" y="209"/>
                    <a:pt x="253" y="209"/>
                  </a:cubicBezTo>
                  <a:cubicBezTo>
                    <a:pt x="254" y="207"/>
                    <a:pt x="254" y="207"/>
                    <a:pt x="254" y="207"/>
                  </a:cubicBezTo>
                  <a:cubicBezTo>
                    <a:pt x="255" y="206"/>
                    <a:pt x="256" y="206"/>
                    <a:pt x="256" y="206"/>
                  </a:cubicBezTo>
                  <a:cubicBezTo>
                    <a:pt x="258" y="207"/>
                    <a:pt x="258" y="207"/>
                    <a:pt x="258" y="207"/>
                  </a:cubicBezTo>
                  <a:cubicBezTo>
                    <a:pt x="258" y="207"/>
                    <a:pt x="260" y="207"/>
                    <a:pt x="260" y="207"/>
                  </a:cubicBezTo>
                  <a:cubicBezTo>
                    <a:pt x="261" y="207"/>
                    <a:pt x="264" y="206"/>
                    <a:pt x="264" y="206"/>
                  </a:cubicBezTo>
                  <a:cubicBezTo>
                    <a:pt x="264" y="207"/>
                    <a:pt x="266" y="209"/>
                    <a:pt x="267" y="209"/>
                  </a:cubicBezTo>
                  <a:cubicBezTo>
                    <a:pt x="267" y="210"/>
                    <a:pt x="269" y="213"/>
                    <a:pt x="269" y="213"/>
                  </a:cubicBezTo>
                  <a:cubicBezTo>
                    <a:pt x="269" y="213"/>
                    <a:pt x="269" y="214"/>
                    <a:pt x="269" y="216"/>
                  </a:cubicBezTo>
                  <a:cubicBezTo>
                    <a:pt x="269" y="217"/>
                    <a:pt x="270" y="218"/>
                    <a:pt x="270" y="218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81" y="228"/>
                    <a:pt x="281" y="228"/>
                    <a:pt x="281" y="228"/>
                  </a:cubicBezTo>
                  <a:cubicBezTo>
                    <a:pt x="284" y="228"/>
                    <a:pt x="284" y="228"/>
                    <a:pt x="284" y="228"/>
                  </a:cubicBezTo>
                  <a:cubicBezTo>
                    <a:pt x="287" y="235"/>
                    <a:pt x="287" y="235"/>
                    <a:pt x="287" y="235"/>
                  </a:cubicBezTo>
                  <a:cubicBezTo>
                    <a:pt x="290" y="244"/>
                    <a:pt x="290" y="244"/>
                    <a:pt x="290" y="244"/>
                  </a:cubicBezTo>
                  <a:cubicBezTo>
                    <a:pt x="288" y="256"/>
                    <a:pt x="288" y="256"/>
                    <a:pt x="288" y="256"/>
                  </a:cubicBezTo>
                  <a:cubicBezTo>
                    <a:pt x="288" y="264"/>
                    <a:pt x="288" y="264"/>
                    <a:pt x="288" y="264"/>
                  </a:cubicBezTo>
                  <a:cubicBezTo>
                    <a:pt x="288" y="264"/>
                    <a:pt x="286" y="270"/>
                    <a:pt x="286" y="271"/>
                  </a:cubicBezTo>
                  <a:cubicBezTo>
                    <a:pt x="286" y="273"/>
                    <a:pt x="281" y="280"/>
                    <a:pt x="281" y="280"/>
                  </a:cubicBezTo>
                  <a:cubicBezTo>
                    <a:pt x="281" y="280"/>
                    <a:pt x="278" y="286"/>
                    <a:pt x="277" y="287"/>
                  </a:cubicBezTo>
                  <a:cubicBezTo>
                    <a:pt x="276" y="289"/>
                    <a:pt x="272" y="297"/>
                    <a:pt x="272" y="297"/>
                  </a:cubicBezTo>
                  <a:cubicBezTo>
                    <a:pt x="260" y="309"/>
                    <a:pt x="260" y="309"/>
                    <a:pt x="260" y="309"/>
                  </a:cubicBezTo>
                  <a:cubicBezTo>
                    <a:pt x="260" y="309"/>
                    <a:pt x="254" y="312"/>
                    <a:pt x="252" y="313"/>
                  </a:cubicBezTo>
                  <a:cubicBezTo>
                    <a:pt x="251" y="315"/>
                    <a:pt x="241" y="316"/>
                    <a:pt x="241" y="316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21" y="313"/>
                    <a:pt x="221" y="313"/>
                    <a:pt x="221" y="313"/>
                  </a:cubicBezTo>
                  <a:cubicBezTo>
                    <a:pt x="214" y="315"/>
                    <a:pt x="214" y="315"/>
                    <a:pt x="214" y="315"/>
                  </a:cubicBezTo>
                  <a:cubicBezTo>
                    <a:pt x="205" y="318"/>
                    <a:pt x="205" y="318"/>
                    <a:pt x="205" y="318"/>
                  </a:cubicBezTo>
                  <a:cubicBezTo>
                    <a:pt x="197" y="318"/>
                    <a:pt x="197" y="318"/>
                    <a:pt x="197" y="318"/>
                  </a:cubicBezTo>
                  <a:cubicBezTo>
                    <a:pt x="187" y="320"/>
                    <a:pt x="187" y="320"/>
                    <a:pt x="187" y="320"/>
                  </a:cubicBezTo>
                  <a:cubicBezTo>
                    <a:pt x="187" y="320"/>
                    <a:pt x="185" y="320"/>
                    <a:pt x="183" y="320"/>
                  </a:cubicBezTo>
                  <a:cubicBezTo>
                    <a:pt x="182" y="320"/>
                    <a:pt x="176" y="318"/>
                    <a:pt x="176" y="318"/>
                  </a:cubicBezTo>
                  <a:cubicBezTo>
                    <a:pt x="169" y="316"/>
                    <a:pt x="169" y="316"/>
                    <a:pt x="169" y="316"/>
                  </a:cubicBezTo>
                  <a:cubicBezTo>
                    <a:pt x="164" y="316"/>
                    <a:pt x="164" y="316"/>
                    <a:pt x="164" y="316"/>
                  </a:cubicBezTo>
                  <a:cubicBezTo>
                    <a:pt x="163" y="320"/>
                    <a:pt x="163" y="320"/>
                    <a:pt x="163" y="320"/>
                  </a:cubicBezTo>
                  <a:cubicBezTo>
                    <a:pt x="163" y="320"/>
                    <a:pt x="163" y="320"/>
                    <a:pt x="161" y="320"/>
                  </a:cubicBezTo>
                  <a:cubicBezTo>
                    <a:pt x="159" y="320"/>
                    <a:pt x="157" y="320"/>
                    <a:pt x="157" y="320"/>
                  </a:cubicBezTo>
                  <a:cubicBezTo>
                    <a:pt x="157" y="316"/>
                    <a:pt x="157" y="316"/>
                    <a:pt x="157" y="316"/>
                  </a:cubicBezTo>
                  <a:cubicBezTo>
                    <a:pt x="150" y="316"/>
                    <a:pt x="150" y="316"/>
                    <a:pt x="150" y="316"/>
                  </a:cubicBezTo>
                  <a:cubicBezTo>
                    <a:pt x="150" y="316"/>
                    <a:pt x="147" y="317"/>
                    <a:pt x="145" y="317"/>
                  </a:cubicBezTo>
                  <a:cubicBezTo>
                    <a:pt x="142" y="317"/>
                    <a:pt x="139" y="314"/>
                    <a:pt x="138" y="314"/>
                  </a:cubicBezTo>
                  <a:cubicBezTo>
                    <a:pt x="137" y="314"/>
                    <a:pt x="137" y="315"/>
                    <a:pt x="137" y="315"/>
                  </a:cubicBezTo>
                  <a:cubicBezTo>
                    <a:pt x="137" y="318"/>
                    <a:pt x="137" y="318"/>
                    <a:pt x="137" y="318"/>
                  </a:cubicBezTo>
                  <a:cubicBezTo>
                    <a:pt x="132" y="318"/>
                    <a:pt x="132" y="318"/>
                    <a:pt x="132" y="318"/>
                  </a:cubicBezTo>
                  <a:cubicBezTo>
                    <a:pt x="126" y="316"/>
                    <a:pt x="126" y="316"/>
                    <a:pt x="126" y="316"/>
                  </a:cubicBezTo>
                  <a:cubicBezTo>
                    <a:pt x="121" y="312"/>
                    <a:pt x="121" y="312"/>
                    <a:pt x="121" y="312"/>
                  </a:cubicBezTo>
                  <a:cubicBezTo>
                    <a:pt x="117" y="308"/>
                    <a:pt x="117" y="308"/>
                    <a:pt x="117" y="308"/>
                  </a:cubicBezTo>
                  <a:cubicBezTo>
                    <a:pt x="117" y="306"/>
                    <a:pt x="117" y="306"/>
                    <a:pt x="117" y="306"/>
                  </a:cubicBezTo>
                  <a:cubicBezTo>
                    <a:pt x="112" y="306"/>
                    <a:pt x="112" y="306"/>
                    <a:pt x="112" y="306"/>
                  </a:cubicBezTo>
                  <a:cubicBezTo>
                    <a:pt x="105" y="306"/>
                    <a:pt x="105" y="306"/>
                    <a:pt x="105" y="306"/>
                  </a:cubicBezTo>
                  <a:cubicBezTo>
                    <a:pt x="101" y="308"/>
                    <a:pt x="101" y="308"/>
                    <a:pt x="101" y="308"/>
                  </a:cubicBezTo>
                  <a:cubicBezTo>
                    <a:pt x="106" y="309"/>
                    <a:pt x="106" y="309"/>
                    <a:pt x="106" y="309"/>
                  </a:cubicBezTo>
                  <a:cubicBezTo>
                    <a:pt x="109" y="310"/>
                    <a:pt x="109" y="310"/>
                    <a:pt x="109" y="310"/>
                  </a:cubicBezTo>
                  <a:cubicBezTo>
                    <a:pt x="109" y="310"/>
                    <a:pt x="113" y="309"/>
                    <a:pt x="113" y="312"/>
                  </a:cubicBezTo>
                  <a:cubicBezTo>
                    <a:pt x="113" y="314"/>
                    <a:pt x="111" y="314"/>
                    <a:pt x="113" y="316"/>
                  </a:cubicBezTo>
                  <a:cubicBezTo>
                    <a:pt x="114" y="318"/>
                    <a:pt x="118" y="320"/>
                    <a:pt x="118" y="320"/>
                  </a:cubicBezTo>
                  <a:cubicBezTo>
                    <a:pt x="118" y="320"/>
                    <a:pt x="120" y="320"/>
                    <a:pt x="121" y="320"/>
                  </a:cubicBezTo>
                  <a:cubicBezTo>
                    <a:pt x="122" y="320"/>
                    <a:pt x="123" y="320"/>
                    <a:pt x="123" y="320"/>
                  </a:cubicBezTo>
                  <a:cubicBezTo>
                    <a:pt x="125" y="323"/>
                    <a:pt x="125" y="323"/>
                    <a:pt x="125" y="323"/>
                  </a:cubicBezTo>
                  <a:cubicBezTo>
                    <a:pt x="125" y="323"/>
                    <a:pt x="124" y="324"/>
                    <a:pt x="126" y="324"/>
                  </a:cubicBezTo>
                  <a:cubicBezTo>
                    <a:pt x="127" y="324"/>
                    <a:pt x="132" y="324"/>
                    <a:pt x="132" y="324"/>
                  </a:cubicBezTo>
                  <a:cubicBezTo>
                    <a:pt x="137" y="326"/>
                    <a:pt x="137" y="326"/>
                    <a:pt x="137" y="326"/>
                  </a:cubicBezTo>
                  <a:cubicBezTo>
                    <a:pt x="137" y="329"/>
                    <a:pt x="137" y="329"/>
                    <a:pt x="137" y="329"/>
                  </a:cubicBezTo>
                  <a:cubicBezTo>
                    <a:pt x="137" y="329"/>
                    <a:pt x="136" y="331"/>
                    <a:pt x="138" y="331"/>
                  </a:cubicBezTo>
                  <a:cubicBezTo>
                    <a:pt x="139" y="332"/>
                    <a:pt x="143" y="331"/>
                    <a:pt x="143" y="331"/>
                  </a:cubicBezTo>
                  <a:cubicBezTo>
                    <a:pt x="143" y="331"/>
                    <a:pt x="142" y="330"/>
                    <a:pt x="144" y="331"/>
                  </a:cubicBezTo>
                  <a:cubicBezTo>
                    <a:pt x="145" y="332"/>
                    <a:pt x="146" y="333"/>
                    <a:pt x="146" y="333"/>
                  </a:cubicBezTo>
                  <a:cubicBezTo>
                    <a:pt x="146" y="333"/>
                    <a:pt x="147" y="335"/>
                    <a:pt x="147" y="336"/>
                  </a:cubicBezTo>
                  <a:cubicBezTo>
                    <a:pt x="147" y="337"/>
                    <a:pt x="148" y="339"/>
                    <a:pt x="148" y="339"/>
                  </a:cubicBezTo>
                  <a:cubicBezTo>
                    <a:pt x="148" y="339"/>
                    <a:pt x="145" y="340"/>
                    <a:pt x="150" y="340"/>
                  </a:cubicBezTo>
                  <a:cubicBezTo>
                    <a:pt x="155" y="340"/>
                    <a:pt x="155" y="340"/>
                    <a:pt x="155" y="340"/>
                  </a:cubicBezTo>
                  <a:cubicBezTo>
                    <a:pt x="159" y="340"/>
                    <a:pt x="159" y="340"/>
                    <a:pt x="159" y="340"/>
                  </a:cubicBezTo>
                  <a:cubicBezTo>
                    <a:pt x="163" y="341"/>
                    <a:pt x="163" y="341"/>
                    <a:pt x="163" y="341"/>
                  </a:cubicBezTo>
                  <a:cubicBezTo>
                    <a:pt x="170" y="344"/>
                    <a:pt x="170" y="344"/>
                    <a:pt x="170" y="344"/>
                  </a:cubicBezTo>
                  <a:cubicBezTo>
                    <a:pt x="177" y="348"/>
                    <a:pt x="177" y="348"/>
                    <a:pt x="177" y="348"/>
                  </a:cubicBezTo>
                  <a:cubicBezTo>
                    <a:pt x="177" y="348"/>
                    <a:pt x="176" y="351"/>
                    <a:pt x="178" y="351"/>
                  </a:cubicBezTo>
                  <a:cubicBezTo>
                    <a:pt x="179" y="351"/>
                    <a:pt x="183" y="351"/>
                    <a:pt x="183" y="351"/>
                  </a:cubicBezTo>
                  <a:cubicBezTo>
                    <a:pt x="186" y="359"/>
                    <a:pt x="186" y="359"/>
                    <a:pt x="186" y="359"/>
                  </a:cubicBezTo>
                  <a:cubicBezTo>
                    <a:pt x="181" y="359"/>
                    <a:pt x="181" y="359"/>
                    <a:pt x="181" y="359"/>
                  </a:cubicBezTo>
                  <a:cubicBezTo>
                    <a:pt x="184" y="367"/>
                    <a:pt x="184" y="367"/>
                    <a:pt x="184" y="367"/>
                  </a:cubicBezTo>
                  <a:cubicBezTo>
                    <a:pt x="186" y="371"/>
                    <a:pt x="186" y="371"/>
                    <a:pt x="186" y="371"/>
                  </a:cubicBezTo>
                  <a:cubicBezTo>
                    <a:pt x="185" y="376"/>
                    <a:pt x="185" y="376"/>
                    <a:pt x="185" y="376"/>
                  </a:cubicBezTo>
                  <a:cubicBezTo>
                    <a:pt x="182" y="379"/>
                    <a:pt x="182" y="379"/>
                    <a:pt x="182" y="379"/>
                  </a:cubicBezTo>
                  <a:cubicBezTo>
                    <a:pt x="182" y="379"/>
                    <a:pt x="182" y="381"/>
                    <a:pt x="182" y="381"/>
                  </a:cubicBezTo>
                  <a:cubicBezTo>
                    <a:pt x="182" y="382"/>
                    <a:pt x="184" y="382"/>
                    <a:pt x="184" y="382"/>
                  </a:cubicBezTo>
                  <a:cubicBezTo>
                    <a:pt x="184" y="382"/>
                    <a:pt x="186" y="384"/>
                    <a:pt x="186" y="385"/>
                  </a:cubicBezTo>
                  <a:cubicBezTo>
                    <a:pt x="186" y="386"/>
                    <a:pt x="189" y="387"/>
                    <a:pt x="189" y="388"/>
                  </a:cubicBezTo>
                  <a:cubicBezTo>
                    <a:pt x="190" y="389"/>
                    <a:pt x="193" y="392"/>
                    <a:pt x="193" y="392"/>
                  </a:cubicBezTo>
                  <a:cubicBezTo>
                    <a:pt x="194" y="394"/>
                    <a:pt x="194" y="394"/>
                    <a:pt x="194" y="394"/>
                  </a:cubicBezTo>
                  <a:cubicBezTo>
                    <a:pt x="198" y="396"/>
                    <a:pt x="198" y="396"/>
                    <a:pt x="198" y="396"/>
                  </a:cubicBezTo>
                  <a:cubicBezTo>
                    <a:pt x="198" y="396"/>
                    <a:pt x="198" y="396"/>
                    <a:pt x="198" y="397"/>
                  </a:cubicBezTo>
                  <a:cubicBezTo>
                    <a:pt x="198" y="399"/>
                    <a:pt x="200" y="401"/>
                    <a:pt x="200" y="401"/>
                  </a:cubicBezTo>
                  <a:cubicBezTo>
                    <a:pt x="204" y="404"/>
                    <a:pt x="204" y="404"/>
                    <a:pt x="204" y="404"/>
                  </a:cubicBezTo>
                  <a:cubicBezTo>
                    <a:pt x="204" y="404"/>
                    <a:pt x="204" y="403"/>
                    <a:pt x="204" y="405"/>
                  </a:cubicBezTo>
                  <a:cubicBezTo>
                    <a:pt x="204" y="407"/>
                    <a:pt x="204" y="410"/>
                    <a:pt x="204" y="410"/>
                  </a:cubicBezTo>
                  <a:cubicBezTo>
                    <a:pt x="208" y="410"/>
                    <a:pt x="208" y="410"/>
                    <a:pt x="208" y="410"/>
                  </a:cubicBezTo>
                  <a:cubicBezTo>
                    <a:pt x="207" y="414"/>
                    <a:pt x="207" y="414"/>
                    <a:pt x="207" y="414"/>
                  </a:cubicBezTo>
                  <a:cubicBezTo>
                    <a:pt x="207" y="414"/>
                    <a:pt x="205" y="414"/>
                    <a:pt x="207" y="417"/>
                  </a:cubicBezTo>
                  <a:cubicBezTo>
                    <a:pt x="209" y="419"/>
                    <a:pt x="209" y="421"/>
                    <a:pt x="209" y="421"/>
                  </a:cubicBezTo>
                  <a:cubicBezTo>
                    <a:pt x="216" y="426"/>
                    <a:pt x="216" y="426"/>
                    <a:pt x="216" y="426"/>
                  </a:cubicBezTo>
                  <a:cubicBezTo>
                    <a:pt x="220" y="426"/>
                    <a:pt x="220" y="426"/>
                    <a:pt x="220" y="426"/>
                  </a:cubicBezTo>
                  <a:cubicBezTo>
                    <a:pt x="224" y="425"/>
                    <a:pt x="224" y="425"/>
                    <a:pt x="224" y="425"/>
                  </a:cubicBezTo>
                  <a:cubicBezTo>
                    <a:pt x="226" y="421"/>
                    <a:pt x="226" y="421"/>
                    <a:pt x="226" y="421"/>
                  </a:cubicBezTo>
                  <a:cubicBezTo>
                    <a:pt x="226" y="421"/>
                    <a:pt x="229" y="421"/>
                    <a:pt x="232" y="422"/>
                  </a:cubicBezTo>
                  <a:cubicBezTo>
                    <a:pt x="234" y="423"/>
                    <a:pt x="238" y="422"/>
                    <a:pt x="238" y="422"/>
                  </a:cubicBezTo>
                  <a:cubicBezTo>
                    <a:pt x="238" y="422"/>
                    <a:pt x="238" y="422"/>
                    <a:pt x="238" y="424"/>
                  </a:cubicBezTo>
                  <a:cubicBezTo>
                    <a:pt x="239" y="426"/>
                    <a:pt x="241" y="425"/>
                    <a:pt x="241" y="425"/>
                  </a:cubicBezTo>
                  <a:cubicBezTo>
                    <a:pt x="241" y="425"/>
                    <a:pt x="244" y="425"/>
                    <a:pt x="244" y="426"/>
                  </a:cubicBezTo>
                  <a:cubicBezTo>
                    <a:pt x="244" y="427"/>
                    <a:pt x="246" y="428"/>
                    <a:pt x="247" y="430"/>
                  </a:cubicBezTo>
                  <a:cubicBezTo>
                    <a:pt x="248" y="432"/>
                    <a:pt x="248" y="431"/>
                    <a:pt x="249" y="432"/>
                  </a:cubicBezTo>
                  <a:cubicBezTo>
                    <a:pt x="249" y="433"/>
                    <a:pt x="245" y="434"/>
                    <a:pt x="250" y="434"/>
                  </a:cubicBezTo>
                  <a:cubicBezTo>
                    <a:pt x="254" y="435"/>
                    <a:pt x="264" y="436"/>
                    <a:pt x="264" y="436"/>
                  </a:cubicBezTo>
                  <a:cubicBezTo>
                    <a:pt x="264" y="436"/>
                    <a:pt x="270" y="434"/>
                    <a:pt x="273" y="434"/>
                  </a:cubicBezTo>
                  <a:cubicBezTo>
                    <a:pt x="276" y="434"/>
                    <a:pt x="276" y="435"/>
                    <a:pt x="276" y="435"/>
                  </a:cubicBezTo>
                  <a:cubicBezTo>
                    <a:pt x="279" y="435"/>
                    <a:pt x="279" y="435"/>
                    <a:pt x="279" y="435"/>
                  </a:cubicBezTo>
                  <a:cubicBezTo>
                    <a:pt x="279" y="435"/>
                    <a:pt x="281" y="434"/>
                    <a:pt x="281" y="433"/>
                  </a:cubicBezTo>
                  <a:cubicBezTo>
                    <a:pt x="281" y="432"/>
                    <a:pt x="282" y="429"/>
                    <a:pt x="282" y="429"/>
                  </a:cubicBezTo>
                  <a:cubicBezTo>
                    <a:pt x="282" y="429"/>
                    <a:pt x="281" y="427"/>
                    <a:pt x="283" y="427"/>
                  </a:cubicBezTo>
                  <a:cubicBezTo>
                    <a:pt x="285" y="427"/>
                    <a:pt x="286" y="426"/>
                    <a:pt x="286" y="426"/>
                  </a:cubicBezTo>
                  <a:cubicBezTo>
                    <a:pt x="289" y="424"/>
                    <a:pt x="289" y="424"/>
                    <a:pt x="289" y="424"/>
                  </a:cubicBezTo>
                  <a:cubicBezTo>
                    <a:pt x="288" y="416"/>
                    <a:pt x="288" y="416"/>
                    <a:pt x="288" y="416"/>
                  </a:cubicBezTo>
                  <a:cubicBezTo>
                    <a:pt x="288" y="416"/>
                    <a:pt x="288" y="413"/>
                    <a:pt x="287" y="412"/>
                  </a:cubicBezTo>
                  <a:cubicBezTo>
                    <a:pt x="285" y="411"/>
                    <a:pt x="282" y="408"/>
                    <a:pt x="282" y="408"/>
                  </a:cubicBezTo>
                  <a:cubicBezTo>
                    <a:pt x="281" y="405"/>
                    <a:pt x="281" y="405"/>
                    <a:pt x="281" y="405"/>
                  </a:cubicBezTo>
                  <a:cubicBezTo>
                    <a:pt x="277" y="402"/>
                    <a:pt x="277" y="402"/>
                    <a:pt x="277" y="402"/>
                  </a:cubicBezTo>
                  <a:cubicBezTo>
                    <a:pt x="277" y="402"/>
                    <a:pt x="276" y="400"/>
                    <a:pt x="275" y="400"/>
                  </a:cubicBezTo>
                  <a:cubicBezTo>
                    <a:pt x="274" y="401"/>
                    <a:pt x="275" y="401"/>
                    <a:pt x="273" y="404"/>
                  </a:cubicBezTo>
                  <a:cubicBezTo>
                    <a:pt x="271" y="406"/>
                    <a:pt x="268" y="407"/>
                    <a:pt x="268" y="407"/>
                  </a:cubicBezTo>
                  <a:cubicBezTo>
                    <a:pt x="262" y="409"/>
                    <a:pt x="262" y="409"/>
                    <a:pt x="262" y="409"/>
                  </a:cubicBezTo>
                  <a:cubicBezTo>
                    <a:pt x="262" y="409"/>
                    <a:pt x="258" y="407"/>
                    <a:pt x="257" y="405"/>
                  </a:cubicBezTo>
                  <a:cubicBezTo>
                    <a:pt x="256" y="404"/>
                    <a:pt x="249" y="398"/>
                    <a:pt x="249" y="398"/>
                  </a:cubicBezTo>
                  <a:cubicBezTo>
                    <a:pt x="249" y="398"/>
                    <a:pt x="245" y="395"/>
                    <a:pt x="244" y="395"/>
                  </a:cubicBezTo>
                  <a:cubicBezTo>
                    <a:pt x="242" y="395"/>
                    <a:pt x="240" y="395"/>
                    <a:pt x="240" y="395"/>
                  </a:cubicBezTo>
                  <a:cubicBezTo>
                    <a:pt x="237" y="390"/>
                    <a:pt x="237" y="390"/>
                    <a:pt x="237" y="390"/>
                  </a:cubicBezTo>
                  <a:cubicBezTo>
                    <a:pt x="236" y="389"/>
                    <a:pt x="236" y="389"/>
                    <a:pt x="236" y="389"/>
                  </a:cubicBezTo>
                  <a:cubicBezTo>
                    <a:pt x="236" y="389"/>
                    <a:pt x="233" y="386"/>
                    <a:pt x="235" y="386"/>
                  </a:cubicBezTo>
                  <a:cubicBezTo>
                    <a:pt x="238" y="386"/>
                    <a:pt x="239" y="383"/>
                    <a:pt x="239" y="383"/>
                  </a:cubicBezTo>
                  <a:cubicBezTo>
                    <a:pt x="239" y="380"/>
                    <a:pt x="239" y="380"/>
                    <a:pt x="239" y="380"/>
                  </a:cubicBezTo>
                  <a:cubicBezTo>
                    <a:pt x="239" y="378"/>
                    <a:pt x="239" y="378"/>
                    <a:pt x="239" y="378"/>
                  </a:cubicBezTo>
                  <a:cubicBezTo>
                    <a:pt x="238" y="373"/>
                    <a:pt x="238" y="373"/>
                    <a:pt x="238" y="373"/>
                  </a:cubicBezTo>
                  <a:cubicBezTo>
                    <a:pt x="238" y="373"/>
                    <a:pt x="237" y="368"/>
                    <a:pt x="238" y="367"/>
                  </a:cubicBezTo>
                  <a:cubicBezTo>
                    <a:pt x="240" y="367"/>
                    <a:pt x="246" y="366"/>
                    <a:pt x="246" y="366"/>
                  </a:cubicBezTo>
                  <a:cubicBezTo>
                    <a:pt x="246" y="366"/>
                    <a:pt x="249" y="367"/>
                    <a:pt x="252" y="368"/>
                  </a:cubicBezTo>
                  <a:cubicBezTo>
                    <a:pt x="254" y="368"/>
                    <a:pt x="256" y="369"/>
                    <a:pt x="256" y="369"/>
                  </a:cubicBezTo>
                  <a:cubicBezTo>
                    <a:pt x="256" y="369"/>
                    <a:pt x="262" y="372"/>
                    <a:pt x="263" y="373"/>
                  </a:cubicBezTo>
                  <a:cubicBezTo>
                    <a:pt x="263" y="374"/>
                    <a:pt x="265" y="375"/>
                    <a:pt x="267" y="376"/>
                  </a:cubicBezTo>
                  <a:cubicBezTo>
                    <a:pt x="270" y="378"/>
                    <a:pt x="276" y="376"/>
                    <a:pt x="276" y="376"/>
                  </a:cubicBezTo>
                  <a:cubicBezTo>
                    <a:pt x="276" y="376"/>
                    <a:pt x="279" y="375"/>
                    <a:pt x="281" y="375"/>
                  </a:cubicBezTo>
                  <a:cubicBezTo>
                    <a:pt x="282" y="375"/>
                    <a:pt x="291" y="375"/>
                    <a:pt x="291" y="375"/>
                  </a:cubicBezTo>
                  <a:cubicBezTo>
                    <a:pt x="291" y="375"/>
                    <a:pt x="295" y="375"/>
                    <a:pt x="296" y="375"/>
                  </a:cubicBezTo>
                  <a:cubicBezTo>
                    <a:pt x="297" y="375"/>
                    <a:pt x="301" y="375"/>
                    <a:pt x="301" y="375"/>
                  </a:cubicBezTo>
                  <a:cubicBezTo>
                    <a:pt x="309" y="377"/>
                    <a:pt x="309" y="377"/>
                    <a:pt x="309" y="377"/>
                  </a:cubicBezTo>
                  <a:cubicBezTo>
                    <a:pt x="315" y="374"/>
                    <a:pt x="315" y="374"/>
                    <a:pt x="315" y="374"/>
                  </a:cubicBezTo>
                  <a:cubicBezTo>
                    <a:pt x="315" y="374"/>
                    <a:pt x="315" y="369"/>
                    <a:pt x="317" y="369"/>
                  </a:cubicBezTo>
                  <a:cubicBezTo>
                    <a:pt x="318" y="369"/>
                    <a:pt x="320" y="369"/>
                    <a:pt x="322" y="369"/>
                  </a:cubicBezTo>
                  <a:cubicBezTo>
                    <a:pt x="324" y="370"/>
                    <a:pt x="330" y="368"/>
                    <a:pt x="330" y="368"/>
                  </a:cubicBezTo>
                  <a:cubicBezTo>
                    <a:pt x="324" y="360"/>
                    <a:pt x="324" y="360"/>
                    <a:pt x="324" y="360"/>
                  </a:cubicBezTo>
                  <a:cubicBezTo>
                    <a:pt x="324" y="360"/>
                    <a:pt x="324" y="360"/>
                    <a:pt x="322" y="356"/>
                  </a:cubicBezTo>
                  <a:cubicBezTo>
                    <a:pt x="321" y="352"/>
                    <a:pt x="318" y="348"/>
                    <a:pt x="318" y="348"/>
                  </a:cubicBezTo>
                  <a:cubicBezTo>
                    <a:pt x="318" y="348"/>
                    <a:pt x="314" y="347"/>
                    <a:pt x="311" y="346"/>
                  </a:cubicBezTo>
                  <a:cubicBezTo>
                    <a:pt x="308" y="345"/>
                    <a:pt x="310" y="346"/>
                    <a:pt x="308" y="344"/>
                  </a:cubicBezTo>
                  <a:cubicBezTo>
                    <a:pt x="306" y="343"/>
                    <a:pt x="297" y="338"/>
                    <a:pt x="297" y="338"/>
                  </a:cubicBezTo>
                  <a:cubicBezTo>
                    <a:pt x="297" y="338"/>
                    <a:pt x="293" y="337"/>
                    <a:pt x="292" y="335"/>
                  </a:cubicBezTo>
                  <a:cubicBezTo>
                    <a:pt x="291" y="332"/>
                    <a:pt x="292" y="323"/>
                    <a:pt x="292" y="323"/>
                  </a:cubicBezTo>
                  <a:cubicBezTo>
                    <a:pt x="293" y="318"/>
                    <a:pt x="293" y="318"/>
                    <a:pt x="293" y="318"/>
                  </a:cubicBezTo>
                  <a:cubicBezTo>
                    <a:pt x="298" y="308"/>
                    <a:pt x="298" y="308"/>
                    <a:pt x="298" y="308"/>
                  </a:cubicBezTo>
                  <a:cubicBezTo>
                    <a:pt x="300" y="299"/>
                    <a:pt x="300" y="299"/>
                    <a:pt x="300" y="299"/>
                  </a:cubicBezTo>
                  <a:cubicBezTo>
                    <a:pt x="310" y="287"/>
                    <a:pt x="310" y="287"/>
                    <a:pt x="310" y="287"/>
                  </a:cubicBezTo>
                  <a:cubicBezTo>
                    <a:pt x="313" y="278"/>
                    <a:pt x="313" y="278"/>
                    <a:pt x="313" y="278"/>
                  </a:cubicBezTo>
                  <a:cubicBezTo>
                    <a:pt x="315" y="269"/>
                    <a:pt x="315" y="269"/>
                    <a:pt x="315" y="26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5" y="253"/>
                    <a:pt x="315" y="253"/>
                    <a:pt x="315" y="253"/>
                  </a:cubicBezTo>
                  <a:cubicBezTo>
                    <a:pt x="328" y="253"/>
                    <a:pt x="328" y="253"/>
                    <a:pt x="328" y="253"/>
                  </a:cubicBezTo>
                  <a:cubicBezTo>
                    <a:pt x="328" y="256"/>
                    <a:pt x="328" y="256"/>
                    <a:pt x="328" y="256"/>
                  </a:cubicBezTo>
                  <a:cubicBezTo>
                    <a:pt x="328" y="256"/>
                    <a:pt x="330" y="252"/>
                    <a:pt x="331" y="252"/>
                  </a:cubicBezTo>
                  <a:cubicBezTo>
                    <a:pt x="332" y="252"/>
                    <a:pt x="340" y="247"/>
                    <a:pt x="340" y="247"/>
                  </a:cubicBezTo>
                  <a:cubicBezTo>
                    <a:pt x="343" y="249"/>
                    <a:pt x="343" y="249"/>
                    <a:pt x="343" y="249"/>
                  </a:cubicBezTo>
                  <a:cubicBezTo>
                    <a:pt x="351" y="251"/>
                    <a:pt x="351" y="251"/>
                    <a:pt x="351" y="251"/>
                  </a:cubicBezTo>
                  <a:cubicBezTo>
                    <a:pt x="351" y="251"/>
                    <a:pt x="354" y="252"/>
                    <a:pt x="353" y="254"/>
                  </a:cubicBezTo>
                  <a:cubicBezTo>
                    <a:pt x="352" y="256"/>
                    <a:pt x="352" y="256"/>
                    <a:pt x="353" y="256"/>
                  </a:cubicBezTo>
                  <a:cubicBezTo>
                    <a:pt x="354" y="256"/>
                    <a:pt x="358" y="253"/>
                    <a:pt x="358" y="253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59" y="249"/>
                    <a:pt x="359" y="249"/>
                    <a:pt x="359" y="249"/>
                  </a:cubicBezTo>
                  <a:cubicBezTo>
                    <a:pt x="359" y="249"/>
                    <a:pt x="358" y="244"/>
                    <a:pt x="358" y="242"/>
                  </a:cubicBezTo>
                  <a:cubicBezTo>
                    <a:pt x="358" y="240"/>
                    <a:pt x="357" y="232"/>
                    <a:pt x="357" y="232"/>
                  </a:cubicBezTo>
                  <a:cubicBezTo>
                    <a:pt x="356" y="226"/>
                    <a:pt x="356" y="226"/>
                    <a:pt x="356" y="226"/>
                  </a:cubicBezTo>
                  <a:cubicBezTo>
                    <a:pt x="354" y="221"/>
                    <a:pt x="354" y="221"/>
                    <a:pt x="354" y="221"/>
                  </a:cubicBezTo>
                  <a:cubicBezTo>
                    <a:pt x="351" y="218"/>
                    <a:pt x="351" y="218"/>
                    <a:pt x="351" y="218"/>
                  </a:cubicBezTo>
                  <a:cubicBezTo>
                    <a:pt x="350" y="213"/>
                    <a:pt x="350" y="213"/>
                    <a:pt x="350" y="213"/>
                  </a:cubicBezTo>
                  <a:cubicBezTo>
                    <a:pt x="348" y="209"/>
                    <a:pt x="348" y="209"/>
                    <a:pt x="348" y="209"/>
                  </a:cubicBezTo>
                  <a:cubicBezTo>
                    <a:pt x="341" y="205"/>
                    <a:pt x="341" y="205"/>
                    <a:pt x="341" y="205"/>
                  </a:cubicBezTo>
                  <a:cubicBezTo>
                    <a:pt x="336" y="204"/>
                    <a:pt x="336" y="204"/>
                    <a:pt x="336" y="204"/>
                  </a:cubicBezTo>
                  <a:cubicBezTo>
                    <a:pt x="332" y="205"/>
                    <a:pt x="332" y="205"/>
                    <a:pt x="332" y="205"/>
                  </a:cubicBezTo>
                  <a:cubicBezTo>
                    <a:pt x="328" y="205"/>
                    <a:pt x="328" y="205"/>
                    <a:pt x="328" y="205"/>
                  </a:cubicBezTo>
                  <a:cubicBezTo>
                    <a:pt x="325" y="200"/>
                    <a:pt x="325" y="200"/>
                    <a:pt x="325" y="200"/>
                  </a:cubicBezTo>
                  <a:cubicBezTo>
                    <a:pt x="325" y="200"/>
                    <a:pt x="324" y="193"/>
                    <a:pt x="324" y="192"/>
                  </a:cubicBezTo>
                  <a:cubicBezTo>
                    <a:pt x="324" y="191"/>
                    <a:pt x="322" y="184"/>
                    <a:pt x="322" y="184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18" y="168"/>
                    <a:pt x="318" y="168"/>
                    <a:pt x="318" y="168"/>
                  </a:cubicBezTo>
                  <a:cubicBezTo>
                    <a:pt x="318" y="168"/>
                    <a:pt x="316" y="163"/>
                    <a:pt x="315" y="161"/>
                  </a:cubicBezTo>
                  <a:cubicBezTo>
                    <a:pt x="314" y="159"/>
                    <a:pt x="312" y="155"/>
                    <a:pt x="312" y="155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2" y="139"/>
                    <a:pt x="282" y="139"/>
                    <a:pt x="282" y="139"/>
                  </a:cubicBezTo>
                  <a:cubicBezTo>
                    <a:pt x="283" y="136"/>
                    <a:pt x="283" y="136"/>
                    <a:pt x="283" y="136"/>
                  </a:cubicBezTo>
                  <a:cubicBezTo>
                    <a:pt x="287" y="135"/>
                    <a:pt x="287" y="135"/>
                    <a:pt x="287" y="135"/>
                  </a:cubicBezTo>
                  <a:cubicBezTo>
                    <a:pt x="287" y="135"/>
                    <a:pt x="289" y="135"/>
                    <a:pt x="291" y="135"/>
                  </a:cubicBezTo>
                  <a:cubicBezTo>
                    <a:pt x="294" y="135"/>
                    <a:pt x="296" y="135"/>
                    <a:pt x="298" y="135"/>
                  </a:cubicBezTo>
                  <a:cubicBezTo>
                    <a:pt x="300" y="135"/>
                    <a:pt x="303" y="135"/>
                    <a:pt x="303" y="135"/>
                  </a:cubicBezTo>
                  <a:cubicBezTo>
                    <a:pt x="307" y="130"/>
                    <a:pt x="307" y="130"/>
                    <a:pt x="307" y="130"/>
                  </a:cubicBezTo>
                  <a:cubicBezTo>
                    <a:pt x="322" y="122"/>
                    <a:pt x="322" y="122"/>
                    <a:pt x="322" y="122"/>
                  </a:cubicBezTo>
                  <a:cubicBezTo>
                    <a:pt x="329" y="121"/>
                    <a:pt x="329" y="121"/>
                    <a:pt x="329" y="121"/>
                  </a:cubicBezTo>
                  <a:cubicBezTo>
                    <a:pt x="336" y="121"/>
                    <a:pt x="336" y="121"/>
                    <a:pt x="336" y="121"/>
                  </a:cubicBezTo>
                  <a:cubicBezTo>
                    <a:pt x="336" y="121"/>
                    <a:pt x="336" y="125"/>
                    <a:pt x="338" y="126"/>
                  </a:cubicBezTo>
                  <a:cubicBezTo>
                    <a:pt x="340" y="127"/>
                    <a:pt x="341" y="127"/>
                    <a:pt x="342" y="128"/>
                  </a:cubicBezTo>
                  <a:cubicBezTo>
                    <a:pt x="344" y="128"/>
                    <a:pt x="350" y="129"/>
                    <a:pt x="350" y="129"/>
                  </a:cubicBezTo>
                  <a:cubicBezTo>
                    <a:pt x="354" y="131"/>
                    <a:pt x="354" y="131"/>
                    <a:pt x="354" y="131"/>
                  </a:cubicBezTo>
                  <a:cubicBezTo>
                    <a:pt x="358" y="137"/>
                    <a:pt x="358" y="137"/>
                    <a:pt x="358" y="137"/>
                  </a:cubicBezTo>
                  <a:cubicBezTo>
                    <a:pt x="365" y="141"/>
                    <a:pt x="365" y="141"/>
                    <a:pt x="365" y="141"/>
                  </a:cubicBezTo>
                  <a:cubicBezTo>
                    <a:pt x="365" y="141"/>
                    <a:pt x="366" y="144"/>
                    <a:pt x="365" y="145"/>
                  </a:cubicBezTo>
                  <a:cubicBezTo>
                    <a:pt x="364" y="146"/>
                    <a:pt x="365" y="149"/>
                    <a:pt x="361" y="151"/>
                  </a:cubicBezTo>
                  <a:cubicBezTo>
                    <a:pt x="357" y="153"/>
                    <a:pt x="352" y="157"/>
                    <a:pt x="351" y="157"/>
                  </a:cubicBezTo>
                  <a:cubicBezTo>
                    <a:pt x="350" y="158"/>
                    <a:pt x="347" y="162"/>
                    <a:pt x="347" y="162"/>
                  </a:cubicBezTo>
                  <a:cubicBezTo>
                    <a:pt x="345" y="166"/>
                    <a:pt x="345" y="166"/>
                    <a:pt x="345" y="166"/>
                  </a:cubicBezTo>
                  <a:cubicBezTo>
                    <a:pt x="346" y="169"/>
                    <a:pt x="346" y="169"/>
                    <a:pt x="346" y="169"/>
                  </a:cubicBezTo>
                  <a:cubicBezTo>
                    <a:pt x="346" y="169"/>
                    <a:pt x="346" y="170"/>
                    <a:pt x="346" y="171"/>
                  </a:cubicBezTo>
                  <a:cubicBezTo>
                    <a:pt x="345" y="173"/>
                    <a:pt x="344" y="176"/>
                    <a:pt x="344" y="176"/>
                  </a:cubicBezTo>
                  <a:cubicBezTo>
                    <a:pt x="345" y="181"/>
                    <a:pt x="345" y="181"/>
                    <a:pt x="345" y="181"/>
                  </a:cubicBezTo>
                  <a:cubicBezTo>
                    <a:pt x="345" y="181"/>
                    <a:pt x="346" y="183"/>
                    <a:pt x="347" y="185"/>
                  </a:cubicBezTo>
                  <a:cubicBezTo>
                    <a:pt x="347" y="186"/>
                    <a:pt x="356" y="188"/>
                    <a:pt x="356" y="188"/>
                  </a:cubicBezTo>
                  <a:cubicBezTo>
                    <a:pt x="365" y="189"/>
                    <a:pt x="365" y="189"/>
                    <a:pt x="365" y="189"/>
                  </a:cubicBezTo>
                  <a:cubicBezTo>
                    <a:pt x="372" y="196"/>
                    <a:pt x="372" y="196"/>
                    <a:pt x="372" y="196"/>
                  </a:cubicBezTo>
                  <a:cubicBezTo>
                    <a:pt x="378" y="199"/>
                    <a:pt x="378" y="199"/>
                    <a:pt x="378" y="199"/>
                  </a:cubicBezTo>
                  <a:cubicBezTo>
                    <a:pt x="385" y="198"/>
                    <a:pt x="385" y="198"/>
                    <a:pt x="385" y="198"/>
                  </a:cubicBezTo>
                  <a:cubicBezTo>
                    <a:pt x="392" y="193"/>
                    <a:pt x="392" y="193"/>
                    <a:pt x="392" y="193"/>
                  </a:cubicBezTo>
                  <a:cubicBezTo>
                    <a:pt x="397" y="190"/>
                    <a:pt x="397" y="190"/>
                    <a:pt x="397" y="190"/>
                  </a:cubicBezTo>
                  <a:cubicBezTo>
                    <a:pt x="397" y="190"/>
                    <a:pt x="400" y="186"/>
                    <a:pt x="401" y="185"/>
                  </a:cubicBezTo>
                  <a:cubicBezTo>
                    <a:pt x="402" y="184"/>
                    <a:pt x="405" y="181"/>
                    <a:pt x="405" y="181"/>
                  </a:cubicBezTo>
                  <a:cubicBezTo>
                    <a:pt x="405" y="181"/>
                    <a:pt x="407" y="179"/>
                    <a:pt x="407" y="178"/>
                  </a:cubicBezTo>
                  <a:cubicBezTo>
                    <a:pt x="407" y="177"/>
                    <a:pt x="406" y="169"/>
                    <a:pt x="406" y="169"/>
                  </a:cubicBezTo>
                  <a:cubicBezTo>
                    <a:pt x="404" y="163"/>
                    <a:pt x="404" y="163"/>
                    <a:pt x="404" y="163"/>
                  </a:cubicBezTo>
                  <a:cubicBezTo>
                    <a:pt x="401" y="156"/>
                    <a:pt x="401" y="156"/>
                    <a:pt x="401" y="156"/>
                  </a:cubicBezTo>
                  <a:cubicBezTo>
                    <a:pt x="401" y="156"/>
                    <a:pt x="399" y="153"/>
                    <a:pt x="399" y="151"/>
                  </a:cubicBezTo>
                  <a:cubicBezTo>
                    <a:pt x="399" y="150"/>
                    <a:pt x="398" y="146"/>
                    <a:pt x="398" y="146"/>
                  </a:cubicBezTo>
                  <a:cubicBezTo>
                    <a:pt x="394" y="142"/>
                    <a:pt x="394" y="142"/>
                    <a:pt x="394" y="142"/>
                  </a:cubicBezTo>
                  <a:cubicBezTo>
                    <a:pt x="396" y="138"/>
                    <a:pt x="396" y="138"/>
                    <a:pt x="396" y="138"/>
                  </a:cubicBezTo>
                  <a:cubicBezTo>
                    <a:pt x="398" y="135"/>
                    <a:pt x="398" y="135"/>
                    <a:pt x="398" y="135"/>
                  </a:cubicBezTo>
                  <a:cubicBezTo>
                    <a:pt x="403" y="129"/>
                    <a:pt x="403" y="129"/>
                    <a:pt x="403" y="129"/>
                  </a:cubicBezTo>
                  <a:cubicBezTo>
                    <a:pt x="405" y="125"/>
                    <a:pt x="405" y="125"/>
                    <a:pt x="405" y="125"/>
                  </a:cubicBezTo>
                  <a:cubicBezTo>
                    <a:pt x="401" y="120"/>
                    <a:pt x="401" y="120"/>
                    <a:pt x="401" y="120"/>
                  </a:cubicBezTo>
                  <a:cubicBezTo>
                    <a:pt x="398" y="119"/>
                    <a:pt x="398" y="119"/>
                    <a:pt x="398" y="119"/>
                  </a:cubicBezTo>
                  <a:cubicBezTo>
                    <a:pt x="404" y="116"/>
                    <a:pt x="404" y="116"/>
                    <a:pt x="404" y="116"/>
                  </a:cubicBezTo>
                  <a:cubicBezTo>
                    <a:pt x="408" y="114"/>
                    <a:pt x="408" y="114"/>
                    <a:pt x="408" y="114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16" y="95"/>
                    <a:pt x="416" y="95"/>
                    <a:pt x="416" y="95"/>
                  </a:cubicBezTo>
                  <a:cubicBezTo>
                    <a:pt x="420" y="84"/>
                    <a:pt x="420" y="84"/>
                    <a:pt x="420" y="84"/>
                  </a:cubicBezTo>
                  <a:cubicBezTo>
                    <a:pt x="420" y="84"/>
                    <a:pt x="422" y="76"/>
                    <a:pt x="422" y="75"/>
                  </a:cubicBezTo>
                  <a:cubicBezTo>
                    <a:pt x="422" y="74"/>
                    <a:pt x="425" y="72"/>
                    <a:pt x="425" y="72"/>
                  </a:cubicBezTo>
                  <a:cubicBezTo>
                    <a:pt x="429" y="67"/>
                    <a:pt x="429" y="67"/>
                    <a:pt x="429" y="67"/>
                  </a:cubicBezTo>
                  <a:cubicBezTo>
                    <a:pt x="432" y="61"/>
                    <a:pt x="432" y="61"/>
                    <a:pt x="432" y="61"/>
                  </a:cubicBezTo>
                  <a:cubicBezTo>
                    <a:pt x="434" y="57"/>
                    <a:pt x="434" y="57"/>
                    <a:pt x="434" y="57"/>
                  </a:cubicBezTo>
                  <a:cubicBezTo>
                    <a:pt x="439" y="49"/>
                    <a:pt x="439" y="49"/>
                    <a:pt x="439" y="49"/>
                  </a:cubicBezTo>
                  <a:cubicBezTo>
                    <a:pt x="443" y="51"/>
                    <a:pt x="443" y="51"/>
                    <a:pt x="443" y="51"/>
                  </a:cubicBezTo>
                  <a:cubicBezTo>
                    <a:pt x="443" y="51"/>
                    <a:pt x="445" y="53"/>
                    <a:pt x="445" y="55"/>
                  </a:cubicBezTo>
                  <a:cubicBezTo>
                    <a:pt x="445" y="57"/>
                    <a:pt x="444" y="58"/>
                    <a:pt x="445" y="58"/>
                  </a:cubicBezTo>
                  <a:cubicBezTo>
                    <a:pt x="447" y="58"/>
                    <a:pt x="446" y="58"/>
                    <a:pt x="447" y="57"/>
                  </a:cubicBezTo>
                  <a:cubicBezTo>
                    <a:pt x="449" y="55"/>
                    <a:pt x="450" y="51"/>
                    <a:pt x="450" y="50"/>
                  </a:cubicBezTo>
                  <a:cubicBezTo>
                    <a:pt x="450" y="49"/>
                    <a:pt x="452" y="49"/>
                    <a:pt x="450" y="48"/>
                  </a:cubicBezTo>
                  <a:cubicBezTo>
                    <a:pt x="447" y="47"/>
                    <a:pt x="443" y="45"/>
                    <a:pt x="443" y="45"/>
                  </a:cubicBezTo>
                  <a:cubicBezTo>
                    <a:pt x="443" y="45"/>
                    <a:pt x="439" y="44"/>
                    <a:pt x="439" y="43"/>
                  </a:cubicBezTo>
                  <a:cubicBezTo>
                    <a:pt x="440" y="42"/>
                    <a:pt x="443" y="33"/>
                    <a:pt x="443" y="33"/>
                  </a:cubicBezTo>
                  <a:cubicBezTo>
                    <a:pt x="447" y="23"/>
                    <a:pt x="447" y="23"/>
                    <a:pt x="447" y="23"/>
                  </a:cubicBezTo>
                  <a:cubicBezTo>
                    <a:pt x="447" y="17"/>
                    <a:pt x="447" y="17"/>
                    <a:pt x="447" y="17"/>
                  </a:cubicBezTo>
                  <a:cubicBezTo>
                    <a:pt x="450" y="12"/>
                    <a:pt x="450" y="12"/>
                    <a:pt x="450" y="12"/>
                  </a:cubicBezTo>
                  <a:cubicBezTo>
                    <a:pt x="453" y="8"/>
                    <a:pt x="455" y="2"/>
                    <a:pt x="460" y="0"/>
                  </a:cubicBezTo>
                  <a:cubicBezTo>
                    <a:pt x="1479" y="0"/>
                    <a:pt x="1479" y="0"/>
                    <a:pt x="1479" y="0"/>
                  </a:cubicBezTo>
                  <a:cubicBezTo>
                    <a:pt x="1479" y="736"/>
                    <a:pt x="1479" y="736"/>
                    <a:pt x="1479" y="736"/>
                  </a:cubicBezTo>
                  <a:cubicBezTo>
                    <a:pt x="1465" y="741"/>
                    <a:pt x="1465" y="741"/>
                    <a:pt x="1465" y="741"/>
                  </a:cubicBezTo>
                  <a:cubicBezTo>
                    <a:pt x="1463" y="741"/>
                    <a:pt x="1435" y="737"/>
                    <a:pt x="1436" y="746"/>
                  </a:cubicBezTo>
                  <a:cubicBezTo>
                    <a:pt x="1437" y="751"/>
                    <a:pt x="1442" y="752"/>
                    <a:pt x="1442" y="752"/>
                  </a:cubicBezTo>
                  <a:cubicBezTo>
                    <a:pt x="1455" y="764"/>
                    <a:pt x="1455" y="764"/>
                    <a:pt x="1455" y="764"/>
                  </a:cubicBezTo>
                  <a:cubicBezTo>
                    <a:pt x="1454" y="771"/>
                    <a:pt x="1454" y="771"/>
                    <a:pt x="1454" y="771"/>
                  </a:cubicBezTo>
                  <a:cubicBezTo>
                    <a:pt x="1462" y="773"/>
                    <a:pt x="1462" y="773"/>
                    <a:pt x="1462" y="773"/>
                  </a:cubicBezTo>
                  <a:cubicBezTo>
                    <a:pt x="1479" y="773"/>
                    <a:pt x="1479" y="773"/>
                    <a:pt x="1479" y="773"/>
                  </a:cubicBezTo>
                  <a:cubicBezTo>
                    <a:pt x="1479" y="785"/>
                    <a:pt x="1479" y="785"/>
                    <a:pt x="1479" y="785"/>
                  </a:cubicBezTo>
                  <a:cubicBezTo>
                    <a:pt x="1469" y="786"/>
                    <a:pt x="1458" y="788"/>
                    <a:pt x="1456" y="789"/>
                  </a:cubicBezTo>
                  <a:cubicBezTo>
                    <a:pt x="1445" y="801"/>
                    <a:pt x="1445" y="801"/>
                    <a:pt x="1445" y="801"/>
                  </a:cubicBezTo>
                  <a:cubicBezTo>
                    <a:pt x="1458" y="818"/>
                    <a:pt x="1458" y="818"/>
                    <a:pt x="1458" y="818"/>
                  </a:cubicBezTo>
                  <a:cubicBezTo>
                    <a:pt x="1457" y="829"/>
                    <a:pt x="1457" y="829"/>
                    <a:pt x="1457" y="829"/>
                  </a:cubicBezTo>
                  <a:cubicBezTo>
                    <a:pt x="1446" y="837"/>
                    <a:pt x="1446" y="837"/>
                    <a:pt x="1446" y="837"/>
                  </a:cubicBezTo>
                  <a:cubicBezTo>
                    <a:pt x="1455" y="846"/>
                    <a:pt x="1455" y="846"/>
                    <a:pt x="1455" y="846"/>
                  </a:cubicBezTo>
                  <a:cubicBezTo>
                    <a:pt x="1471" y="846"/>
                    <a:pt x="1471" y="846"/>
                    <a:pt x="1471" y="846"/>
                  </a:cubicBezTo>
                  <a:cubicBezTo>
                    <a:pt x="1479" y="852"/>
                    <a:pt x="1479" y="852"/>
                    <a:pt x="1479" y="852"/>
                  </a:cubicBezTo>
                  <a:cubicBezTo>
                    <a:pt x="1479" y="899"/>
                    <a:pt x="1479" y="899"/>
                    <a:pt x="1479" y="899"/>
                  </a:cubicBezTo>
                  <a:cubicBezTo>
                    <a:pt x="1476" y="899"/>
                    <a:pt x="1472" y="900"/>
                    <a:pt x="1467" y="900"/>
                  </a:cubicBezTo>
                  <a:cubicBezTo>
                    <a:pt x="1460" y="912"/>
                    <a:pt x="1460" y="912"/>
                    <a:pt x="1460" y="912"/>
                  </a:cubicBezTo>
                  <a:cubicBezTo>
                    <a:pt x="1409" y="903"/>
                    <a:pt x="1409" y="903"/>
                    <a:pt x="1409" y="903"/>
                  </a:cubicBezTo>
                  <a:cubicBezTo>
                    <a:pt x="1392" y="893"/>
                    <a:pt x="1392" y="893"/>
                    <a:pt x="1392" y="893"/>
                  </a:cubicBezTo>
                  <a:cubicBezTo>
                    <a:pt x="1379" y="902"/>
                    <a:pt x="1382" y="898"/>
                    <a:pt x="1371" y="910"/>
                  </a:cubicBezTo>
                  <a:cubicBezTo>
                    <a:pt x="1341" y="902"/>
                    <a:pt x="1341" y="902"/>
                    <a:pt x="1341" y="902"/>
                  </a:cubicBezTo>
                  <a:cubicBezTo>
                    <a:pt x="1322" y="911"/>
                    <a:pt x="1322" y="911"/>
                    <a:pt x="1322" y="911"/>
                  </a:cubicBezTo>
                  <a:cubicBezTo>
                    <a:pt x="1300" y="933"/>
                    <a:pt x="1300" y="933"/>
                    <a:pt x="1300" y="933"/>
                  </a:cubicBezTo>
                  <a:cubicBezTo>
                    <a:pt x="1263" y="931"/>
                    <a:pt x="1263" y="931"/>
                    <a:pt x="1263" y="931"/>
                  </a:cubicBezTo>
                  <a:cubicBezTo>
                    <a:pt x="1255" y="920"/>
                    <a:pt x="1255" y="920"/>
                    <a:pt x="1255" y="920"/>
                  </a:cubicBezTo>
                  <a:cubicBezTo>
                    <a:pt x="1253" y="930"/>
                    <a:pt x="1253" y="930"/>
                    <a:pt x="1253" y="930"/>
                  </a:cubicBezTo>
                  <a:cubicBezTo>
                    <a:pt x="1261" y="940"/>
                    <a:pt x="1261" y="940"/>
                    <a:pt x="1261" y="940"/>
                  </a:cubicBezTo>
                  <a:cubicBezTo>
                    <a:pt x="1247" y="947"/>
                    <a:pt x="1247" y="947"/>
                    <a:pt x="1247" y="947"/>
                  </a:cubicBezTo>
                  <a:cubicBezTo>
                    <a:pt x="1242" y="933"/>
                    <a:pt x="1242" y="933"/>
                    <a:pt x="1242" y="933"/>
                  </a:cubicBezTo>
                  <a:cubicBezTo>
                    <a:pt x="1230" y="918"/>
                    <a:pt x="1230" y="918"/>
                    <a:pt x="1230" y="918"/>
                  </a:cubicBezTo>
                  <a:cubicBezTo>
                    <a:pt x="1212" y="914"/>
                    <a:pt x="1212" y="914"/>
                    <a:pt x="1212" y="914"/>
                  </a:cubicBezTo>
                  <a:cubicBezTo>
                    <a:pt x="1202" y="907"/>
                    <a:pt x="1202" y="907"/>
                    <a:pt x="1202" y="907"/>
                  </a:cubicBezTo>
                  <a:cubicBezTo>
                    <a:pt x="1200" y="906"/>
                    <a:pt x="1163" y="910"/>
                    <a:pt x="1156" y="911"/>
                  </a:cubicBezTo>
                  <a:cubicBezTo>
                    <a:pt x="1147" y="905"/>
                    <a:pt x="1146" y="905"/>
                    <a:pt x="1136" y="900"/>
                  </a:cubicBezTo>
                  <a:cubicBezTo>
                    <a:pt x="1126" y="908"/>
                    <a:pt x="1126" y="908"/>
                    <a:pt x="1126" y="908"/>
                  </a:cubicBezTo>
                  <a:cubicBezTo>
                    <a:pt x="1126" y="908"/>
                    <a:pt x="1121" y="917"/>
                    <a:pt x="1113" y="917"/>
                  </a:cubicBezTo>
                  <a:cubicBezTo>
                    <a:pt x="1104" y="917"/>
                    <a:pt x="1105" y="905"/>
                    <a:pt x="1105" y="905"/>
                  </a:cubicBezTo>
                  <a:cubicBezTo>
                    <a:pt x="1092" y="907"/>
                    <a:pt x="1092" y="907"/>
                    <a:pt x="1092" y="907"/>
                  </a:cubicBezTo>
                  <a:cubicBezTo>
                    <a:pt x="1075" y="931"/>
                    <a:pt x="1075" y="931"/>
                    <a:pt x="1075" y="931"/>
                  </a:cubicBezTo>
                  <a:cubicBezTo>
                    <a:pt x="1054" y="949"/>
                    <a:pt x="1054" y="949"/>
                    <a:pt x="1054" y="949"/>
                  </a:cubicBezTo>
                  <a:cubicBezTo>
                    <a:pt x="1042" y="967"/>
                    <a:pt x="1042" y="967"/>
                    <a:pt x="1042" y="967"/>
                  </a:cubicBezTo>
                  <a:cubicBezTo>
                    <a:pt x="1019" y="976"/>
                    <a:pt x="1019" y="976"/>
                    <a:pt x="1019" y="976"/>
                  </a:cubicBezTo>
                  <a:cubicBezTo>
                    <a:pt x="1020" y="984"/>
                    <a:pt x="1020" y="984"/>
                    <a:pt x="1020" y="984"/>
                  </a:cubicBezTo>
                  <a:cubicBezTo>
                    <a:pt x="1043" y="1004"/>
                    <a:pt x="1043" y="1004"/>
                    <a:pt x="1043" y="1004"/>
                  </a:cubicBezTo>
                  <a:cubicBezTo>
                    <a:pt x="1027" y="1015"/>
                    <a:pt x="1027" y="1015"/>
                    <a:pt x="1027" y="1015"/>
                  </a:cubicBezTo>
                  <a:cubicBezTo>
                    <a:pt x="1003" y="990"/>
                    <a:pt x="1012" y="1009"/>
                    <a:pt x="982" y="986"/>
                  </a:cubicBezTo>
                  <a:cubicBezTo>
                    <a:pt x="977" y="1004"/>
                    <a:pt x="976" y="999"/>
                    <a:pt x="979" y="1014"/>
                  </a:cubicBezTo>
                  <a:cubicBezTo>
                    <a:pt x="966" y="1023"/>
                    <a:pt x="966" y="1023"/>
                    <a:pt x="966" y="1023"/>
                  </a:cubicBezTo>
                  <a:cubicBezTo>
                    <a:pt x="973" y="1050"/>
                    <a:pt x="968" y="1041"/>
                    <a:pt x="985" y="1059"/>
                  </a:cubicBezTo>
                  <a:cubicBezTo>
                    <a:pt x="975" y="1080"/>
                    <a:pt x="977" y="1071"/>
                    <a:pt x="978" y="1096"/>
                  </a:cubicBezTo>
                  <a:cubicBezTo>
                    <a:pt x="1001" y="1103"/>
                    <a:pt x="1001" y="1103"/>
                    <a:pt x="1001" y="1103"/>
                  </a:cubicBezTo>
                  <a:cubicBezTo>
                    <a:pt x="1007" y="1117"/>
                    <a:pt x="1007" y="1117"/>
                    <a:pt x="1007" y="1117"/>
                  </a:cubicBezTo>
                  <a:cubicBezTo>
                    <a:pt x="1022" y="1124"/>
                    <a:pt x="1022" y="1124"/>
                    <a:pt x="1022" y="1124"/>
                  </a:cubicBezTo>
                  <a:cubicBezTo>
                    <a:pt x="1037" y="1114"/>
                    <a:pt x="1037" y="1114"/>
                    <a:pt x="1037" y="1114"/>
                  </a:cubicBezTo>
                  <a:cubicBezTo>
                    <a:pt x="1059" y="1125"/>
                    <a:pt x="1059" y="1125"/>
                    <a:pt x="1059" y="1125"/>
                  </a:cubicBezTo>
                  <a:cubicBezTo>
                    <a:pt x="1088" y="1147"/>
                    <a:pt x="1088" y="1147"/>
                    <a:pt x="1088" y="1147"/>
                  </a:cubicBezTo>
                  <a:cubicBezTo>
                    <a:pt x="1105" y="1168"/>
                    <a:pt x="1105" y="1168"/>
                    <a:pt x="1105" y="1168"/>
                  </a:cubicBezTo>
                  <a:cubicBezTo>
                    <a:pt x="1095" y="1160"/>
                    <a:pt x="1095" y="1160"/>
                    <a:pt x="1095" y="1160"/>
                  </a:cubicBezTo>
                  <a:cubicBezTo>
                    <a:pt x="1089" y="1163"/>
                    <a:pt x="1089" y="1163"/>
                    <a:pt x="1089" y="1163"/>
                  </a:cubicBezTo>
                  <a:cubicBezTo>
                    <a:pt x="1093" y="1170"/>
                    <a:pt x="1093" y="1170"/>
                    <a:pt x="1093" y="1170"/>
                  </a:cubicBezTo>
                  <a:cubicBezTo>
                    <a:pt x="1114" y="1176"/>
                    <a:pt x="1114" y="1176"/>
                    <a:pt x="1114" y="1176"/>
                  </a:cubicBezTo>
                  <a:cubicBezTo>
                    <a:pt x="1113" y="1192"/>
                    <a:pt x="1113" y="1192"/>
                    <a:pt x="1113" y="1192"/>
                  </a:cubicBezTo>
                  <a:cubicBezTo>
                    <a:pt x="1097" y="1252"/>
                    <a:pt x="1097" y="1252"/>
                    <a:pt x="1097" y="1252"/>
                  </a:cubicBezTo>
                  <a:cubicBezTo>
                    <a:pt x="1084" y="1280"/>
                    <a:pt x="1084" y="1280"/>
                    <a:pt x="1084" y="1280"/>
                  </a:cubicBezTo>
                  <a:cubicBezTo>
                    <a:pt x="1081" y="1297"/>
                    <a:pt x="1081" y="1297"/>
                    <a:pt x="1081" y="1297"/>
                  </a:cubicBezTo>
                  <a:cubicBezTo>
                    <a:pt x="1079" y="1314"/>
                    <a:pt x="1079" y="1314"/>
                    <a:pt x="1079" y="1314"/>
                  </a:cubicBezTo>
                  <a:cubicBezTo>
                    <a:pt x="1083" y="1328"/>
                    <a:pt x="1083" y="1328"/>
                    <a:pt x="1083" y="1328"/>
                  </a:cubicBezTo>
                  <a:cubicBezTo>
                    <a:pt x="1083" y="1328"/>
                    <a:pt x="1083" y="1332"/>
                    <a:pt x="1087" y="1336"/>
                  </a:cubicBezTo>
                  <a:cubicBezTo>
                    <a:pt x="1091" y="1340"/>
                    <a:pt x="1092" y="1344"/>
                    <a:pt x="1097" y="1348"/>
                  </a:cubicBezTo>
                  <a:cubicBezTo>
                    <a:pt x="1102" y="1351"/>
                    <a:pt x="1100" y="1353"/>
                    <a:pt x="1118" y="1354"/>
                  </a:cubicBezTo>
                  <a:cubicBezTo>
                    <a:pt x="1135" y="1356"/>
                    <a:pt x="1119" y="1364"/>
                    <a:pt x="1120" y="1367"/>
                  </a:cubicBezTo>
                  <a:cubicBezTo>
                    <a:pt x="1121" y="1369"/>
                    <a:pt x="1122" y="1383"/>
                    <a:pt x="1129" y="1397"/>
                  </a:cubicBezTo>
                  <a:cubicBezTo>
                    <a:pt x="1136" y="1411"/>
                    <a:pt x="1140" y="1409"/>
                    <a:pt x="1151" y="1415"/>
                  </a:cubicBezTo>
                  <a:cubicBezTo>
                    <a:pt x="1162" y="1420"/>
                    <a:pt x="1157" y="1422"/>
                    <a:pt x="1164" y="1436"/>
                  </a:cubicBezTo>
                  <a:cubicBezTo>
                    <a:pt x="1171" y="1449"/>
                    <a:pt x="1188" y="1443"/>
                    <a:pt x="1191" y="1443"/>
                  </a:cubicBezTo>
                  <a:cubicBezTo>
                    <a:pt x="1193" y="1443"/>
                    <a:pt x="1195" y="1446"/>
                    <a:pt x="1198" y="1450"/>
                  </a:cubicBezTo>
                  <a:cubicBezTo>
                    <a:pt x="1198" y="1450"/>
                    <a:pt x="1198" y="1450"/>
                    <a:pt x="1198" y="1450"/>
                  </a:cubicBezTo>
                  <a:cubicBezTo>
                    <a:pt x="1198" y="1450"/>
                    <a:pt x="1192" y="1456"/>
                    <a:pt x="1190" y="1457"/>
                  </a:cubicBezTo>
                  <a:cubicBezTo>
                    <a:pt x="1189" y="1458"/>
                    <a:pt x="1188" y="1459"/>
                    <a:pt x="1187" y="1460"/>
                  </a:cubicBezTo>
                  <a:cubicBezTo>
                    <a:pt x="1186" y="1462"/>
                    <a:pt x="1189" y="1463"/>
                    <a:pt x="1187" y="1464"/>
                  </a:cubicBezTo>
                  <a:cubicBezTo>
                    <a:pt x="1185" y="1465"/>
                    <a:pt x="1183" y="1469"/>
                    <a:pt x="1183" y="1471"/>
                  </a:cubicBezTo>
                  <a:cubicBezTo>
                    <a:pt x="1184" y="1473"/>
                    <a:pt x="1182" y="1476"/>
                    <a:pt x="1182" y="1476"/>
                  </a:cubicBezTo>
                  <a:cubicBezTo>
                    <a:pt x="1182" y="1476"/>
                    <a:pt x="1178" y="1481"/>
                    <a:pt x="1173" y="1481"/>
                  </a:cubicBezTo>
                  <a:cubicBezTo>
                    <a:pt x="1169" y="1482"/>
                    <a:pt x="1166" y="1480"/>
                    <a:pt x="1162" y="1479"/>
                  </a:cubicBezTo>
                  <a:cubicBezTo>
                    <a:pt x="1158" y="1478"/>
                    <a:pt x="1158" y="1478"/>
                    <a:pt x="1158" y="1478"/>
                  </a:cubicBezTo>
                  <a:cubicBezTo>
                    <a:pt x="1158" y="1478"/>
                    <a:pt x="1155" y="1478"/>
                    <a:pt x="1151" y="1477"/>
                  </a:cubicBezTo>
                  <a:cubicBezTo>
                    <a:pt x="1147" y="1475"/>
                    <a:pt x="1150" y="1475"/>
                    <a:pt x="1150" y="1475"/>
                  </a:cubicBezTo>
                  <a:cubicBezTo>
                    <a:pt x="1146" y="1471"/>
                    <a:pt x="1146" y="1471"/>
                    <a:pt x="1146" y="1471"/>
                  </a:cubicBezTo>
                  <a:cubicBezTo>
                    <a:pt x="1142" y="1466"/>
                    <a:pt x="1142" y="1466"/>
                    <a:pt x="1142" y="1466"/>
                  </a:cubicBezTo>
                  <a:cubicBezTo>
                    <a:pt x="1142" y="1466"/>
                    <a:pt x="1141" y="1465"/>
                    <a:pt x="1141" y="1463"/>
                  </a:cubicBezTo>
                  <a:cubicBezTo>
                    <a:pt x="1140" y="1461"/>
                    <a:pt x="1140" y="1463"/>
                    <a:pt x="1138" y="1463"/>
                  </a:cubicBezTo>
                  <a:cubicBezTo>
                    <a:pt x="1136" y="1463"/>
                    <a:pt x="1135" y="1464"/>
                    <a:pt x="1133" y="1463"/>
                  </a:cubicBezTo>
                  <a:cubicBezTo>
                    <a:pt x="1132" y="1462"/>
                    <a:pt x="1132" y="1461"/>
                    <a:pt x="1132" y="1460"/>
                  </a:cubicBezTo>
                  <a:cubicBezTo>
                    <a:pt x="1132" y="1459"/>
                    <a:pt x="1129" y="1457"/>
                    <a:pt x="1126" y="1457"/>
                  </a:cubicBezTo>
                  <a:cubicBezTo>
                    <a:pt x="1123" y="1456"/>
                    <a:pt x="1124" y="1454"/>
                    <a:pt x="1120" y="1454"/>
                  </a:cubicBezTo>
                  <a:cubicBezTo>
                    <a:pt x="1116" y="1454"/>
                    <a:pt x="1119" y="1451"/>
                    <a:pt x="1119" y="1449"/>
                  </a:cubicBezTo>
                  <a:cubicBezTo>
                    <a:pt x="1118" y="1448"/>
                    <a:pt x="1115" y="1451"/>
                    <a:pt x="1114" y="1452"/>
                  </a:cubicBezTo>
                  <a:cubicBezTo>
                    <a:pt x="1113" y="1453"/>
                    <a:pt x="1112" y="1455"/>
                    <a:pt x="1110" y="1455"/>
                  </a:cubicBezTo>
                  <a:cubicBezTo>
                    <a:pt x="1109" y="1456"/>
                    <a:pt x="1108" y="1450"/>
                    <a:pt x="1108" y="1450"/>
                  </a:cubicBezTo>
                  <a:cubicBezTo>
                    <a:pt x="1108" y="1450"/>
                    <a:pt x="1108" y="1450"/>
                    <a:pt x="1104" y="1450"/>
                  </a:cubicBezTo>
                  <a:cubicBezTo>
                    <a:pt x="1099" y="1450"/>
                    <a:pt x="1102" y="1452"/>
                    <a:pt x="1102" y="1452"/>
                  </a:cubicBezTo>
                  <a:cubicBezTo>
                    <a:pt x="1099" y="1459"/>
                    <a:pt x="1099" y="1459"/>
                    <a:pt x="1099" y="1459"/>
                  </a:cubicBezTo>
                  <a:cubicBezTo>
                    <a:pt x="1094" y="1463"/>
                    <a:pt x="1094" y="1463"/>
                    <a:pt x="1094" y="1463"/>
                  </a:cubicBezTo>
                  <a:cubicBezTo>
                    <a:pt x="1094" y="1463"/>
                    <a:pt x="1095" y="1466"/>
                    <a:pt x="1096" y="1468"/>
                  </a:cubicBezTo>
                  <a:cubicBezTo>
                    <a:pt x="1096" y="1470"/>
                    <a:pt x="1099" y="1471"/>
                    <a:pt x="1099" y="1471"/>
                  </a:cubicBezTo>
                  <a:cubicBezTo>
                    <a:pt x="1099" y="1471"/>
                    <a:pt x="1102" y="1473"/>
                    <a:pt x="1105" y="1475"/>
                  </a:cubicBezTo>
                  <a:cubicBezTo>
                    <a:pt x="1108" y="1477"/>
                    <a:pt x="1107" y="1477"/>
                    <a:pt x="1109" y="1477"/>
                  </a:cubicBezTo>
                  <a:cubicBezTo>
                    <a:pt x="1111" y="1478"/>
                    <a:pt x="1114" y="1479"/>
                    <a:pt x="1118" y="1481"/>
                  </a:cubicBezTo>
                  <a:cubicBezTo>
                    <a:pt x="1122" y="1482"/>
                    <a:pt x="1120" y="1481"/>
                    <a:pt x="1126" y="1486"/>
                  </a:cubicBezTo>
                  <a:cubicBezTo>
                    <a:pt x="1131" y="1490"/>
                    <a:pt x="1125" y="1486"/>
                    <a:pt x="1124" y="1489"/>
                  </a:cubicBezTo>
                  <a:cubicBezTo>
                    <a:pt x="1123" y="1493"/>
                    <a:pt x="1117" y="1485"/>
                    <a:pt x="1113" y="1487"/>
                  </a:cubicBezTo>
                  <a:cubicBezTo>
                    <a:pt x="1109" y="1488"/>
                    <a:pt x="1108" y="1485"/>
                    <a:pt x="1105" y="1486"/>
                  </a:cubicBezTo>
                  <a:cubicBezTo>
                    <a:pt x="1105" y="1486"/>
                    <a:pt x="1105" y="1486"/>
                    <a:pt x="1105" y="1486"/>
                  </a:cubicBezTo>
                  <a:cubicBezTo>
                    <a:pt x="1104" y="1486"/>
                    <a:pt x="1104" y="1486"/>
                    <a:pt x="1104" y="1486"/>
                  </a:cubicBezTo>
                  <a:cubicBezTo>
                    <a:pt x="1104" y="1485"/>
                    <a:pt x="1103" y="1484"/>
                    <a:pt x="1103" y="1483"/>
                  </a:cubicBezTo>
                  <a:cubicBezTo>
                    <a:pt x="1102" y="1482"/>
                    <a:pt x="1097" y="1482"/>
                    <a:pt x="1097" y="1482"/>
                  </a:cubicBezTo>
                  <a:cubicBezTo>
                    <a:pt x="1093" y="1481"/>
                    <a:pt x="1093" y="1481"/>
                    <a:pt x="1093" y="1481"/>
                  </a:cubicBezTo>
                  <a:cubicBezTo>
                    <a:pt x="1090" y="1480"/>
                    <a:pt x="1090" y="1480"/>
                    <a:pt x="1090" y="1480"/>
                  </a:cubicBezTo>
                  <a:cubicBezTo>
                    <a:pt x="1087" y="1475"/>
                    <a:pt x="1087" y="1475"/>
                    <a:pt x="1087" y="1475"/>
                  </a:cubicBezTo>
                  <a:cubicBezTo>
                    <a:pt x="1084" y="1473"/>
                    <a:pt x="1084" y="1473"/>
                    <a:pt x="1084" y="1473"/>
                  </a:cubicBezTo>
                  <a:cubicBezTo>
                    <a:pt x="1081" y="1469"/>
                    <a:pt x="1081" y="1469"/>
                    <a:pt x="1081" y="1469"/>
                  </a:cubicBezTo>
                  <a:cubicBezTo>
                    <a:pt x="1082" y="1467"/>
                    <a:pt x="1082" y="1467"/>
                    <a:pt x="1082" y="1467"/>
                  </a:cubicBezTo>
                  <a:cubicBezTo>
                    <a:pt x="1085" y="1463"/>
                    <a:pt x="1085" y="1463"/>
                    <a:pt x="1085" y="1463"/>
                  </a:cubicBezTo>
                  <a:cubicBezTo>
                    <a:pt x="1085" y="1463"/>
                    <a:pt x="1086" y="1463"/>
                    <a:pt x="1087" y="1461"/>
                  </a:cubicBezTo>
                  <a:cubicBezTo>
                    <a:pt x="1089" y="1458"/>
                    <a:pt x="1087" y="1458"/>
                    <a:pt x="1087" y="1458"/>
                  </a:cubicBezTo>
                  <a:cubicBezTo>
                    <a:pt x="1087" y="1458"/>
                    <a:pt x="1083" y="1456"/>
                    <a:pt x="1081" y="1455"/>
                  </a:cubicBezTo>
                  <a:cubicBezTo>
                    <a:pt x="1079" y="1454"/>
                    <a:pt x="1076" y="1457"/>
                    <a:pt x="1076" y="1457"/>
                  </a:cubicBezTo>
                  <a:cubicBezTo>
                    <a:pt x="1070" y="1456"/>
                    <a:pt x="1070" y="1456"/>
                    <a:pt x="1070" y="1456"/>
                  </a:cubicBezTo>
                  <a:cubicBezTo>
                    <a:pt x="1065" y="1456"/>
                    <a:pt x="1065" y="1456"/>
                    <a:pt x="1065" y="1456"/>
                  </a:cubicBezTo>
                  <a:cubicBezTo>
                    <a:pt x="1061" y="1452"/>
                    <a:pt x="1061" y="1452"/>
                    <a:pt x="1061" y="1452"/>
                  </a:cubicBezTo>
                  <a:cubicBezTo>
                    <a:pt x="1054" y="1450"/>
                    <a:pt x="1054" y="1450"/>
                    <a:pt x="1054" y="1450"/>
                  </a:cubicBezTo>
                  <a:cubicBezTo>
                    <a:pt x="1050" y="1448"/>
                    <a:pt x="1050" y="1448"/>
                    <a:pt x="1050" y="1448"/>
                  </a:cubicBezTo>
                  <a:cubicBezTo>
                    <a:pt x="1050" y="1448"/>
                    <a:pt x="1050" y="1440"/>
                    <a:pt x="1050" y="1439"/>
                  </a:cubicBezTo>
                  <a:cubicBezTo>
                    <a:pt x="1050" y="1437"/>
                    <a:pt x="1050" y="1434"/>
                    <a:pt x="1050" y="1434"/>
                  </a:cubicBezTo>
                  <a:cubicBezTo>
                    <a:pt x="1050" y="1434"/>
                    <a:pt x="1044" y="1433"/>
                    <a:pt x="1041" y="1434"/>
                  </a:cubicBezTo>
                  <a:cubicBezTo>
                    <a:pt x="1039" y="1435"/>
                    <a:pt x="1036" y="1434"/>
                    <a:pt x="1036" y="1434"/>
                  </a:cubicBezTo>
                  <a:cubicBezTo>
                    <a:pt x="1036" y="1434"/>
                    <a:pt x="1028" y="1433"/>
                    <a:pt x="1027" y="1431"/>
                  </a:cubicBezTo>
                  <a:cubicBezTo>
                    <a:pt x="1027" y="1429"/>
                    <a:pt x="1027" y="1430"/>
                    <a:pt x="1026" y="1430"/>
                  </a:cubicBezTo>
                  <a:cubicBezTo>
                    <a:pt x="1024" y="1430"/>
                    <a:pt x="1018" y="1430"/>
                    <a:pt x="1018" y="1430"/>
                  </a:cubicBezTo>
                  <a:cubicBezTo>
                    <a:pt x="1012" y="1428"/>
                    <a:pt x="1012" y="1428"/>
                    <a:pt x="1012" y="1428"/>
                  </a:cubicBezTo>
                  <a:cubicBezTo>
                    <a:pt x="1012" y="1437"/>
                    <a:pt x="1012" y="1437"/>
                    <a:pt x="1012" y="1437"/>
                  </a:cubicBezTo>
                  <a:cubicBezTo>
                    <a:pt x="1011" y="1435"/>
                    <a:pt x="1011" y="1435"/>
                    <a:pt x="1011" y="1435"/>
                  </a:cubicBezTo>
                  <a:cubicBezTo>
                    <a:pt x="1001" y="1434"/>
                    <a:pt x="1001" y="1434"/>
                    <a:pt x="1001" y="1434"/>
                  </a:cubicBezTo>
                  <a:cubicBezTo>
                    <a:pt x="995" y="1437"/>
                    <a:pt x="995" y="1437"/>
                    <a:pt x="995" y="1437"/>
                  </a:cubicBezTo>
                  <a:cubicBezTo>
                    <a:pt x="990" y="1439"/>
                    <a:pt x="990" y="1439"/>
                    <a:pt x="990" y="1439"/>
                  </a:cubicBezTo>
                  <a:cubicBezTo>
                    <a:pt x="990" y="1442"/>
                    <a:pt x="990" y="1442"/>
                    <a:pt x="990" y="1442"/>
                  </a:cubicBezTo>
                  <a:cubicBezTo>
                    <a:pt x="988" y="1445"/>
                    <a:pt x="988" y="1445"/>
                    <a:pt x="988" y="1445"/>
                  </a:cubicBezTo>
                  <a:cubicBezTo>
                    <a:pt x="988" y="1445"/>
                    <a:pt x="985" y="1446"/>
                    <a:pt x="983" y="1446"/>
                  </a:cubicBezTo>
                  <a:cubicBezTo>
                    <a:pt x="983" y="1447"/>
                    <a:pt x="982" y="1449"/>
                    <a:pt x="982" y="1450"/>
                  </a:cubicBezTo>
                  <a:cubicBezTo>
                    <a:pt x="981" y="1451"/>
                    <a:pt x="979" y="1451"/>
                    <a:pt x="979" y="1451"/>
                  </a:cubicBezTo>
                  <a:cubicBezTo>
                    <a:pt x="975" y="1450"/>
                    <a:pt x="975" y="1450"/>
                    <a:pt x="975" y="1450"/>
                  </a:cubicBezTo>
                  <a:cubicBezTo>
                    <a:pt x="972" y="1450"/>
                    <a:pt x="972" y="1450"/>
                    <a:pt x="972" y="1450"/>
                  </a:cubicBezTo>
                  <a:cubicBezTo>
                    <a:pt x="970" y="1448"/>
                    <a:pt x="970" y="1448"/>
                    <a:pt x="970" y="1448"/>
                  </a:cubicBezTo>
                  <a:cubicBezTo>
                    <a:pt x="972" y="1444"/>
                    <a:pt x="972" y="1444"/>
                    <a:pt x="972" y="1444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66" y="1442"/>
                    <a:pt x="966" y="1442"/>
                    <a:pt x="966" y="1442"/>
                  </a:cubicBezTo>
                  <a:cubicBezTo>
                    <a:pt x="960" y="1440"/>
                    <a:pt x="960" y="1440"/>
                    <a:pt x="960" y="1440"/>
                  </a:cubicBezTo>
                  <a:cubicBezTo>
                    <a:pt x="947" y="1439"/>
                    <a:pt x="947" y="1439"/>
                    <a:pt x="947" y="1439"/>
                  </a:cubicBezTo>
                  <a:cubicBezTo>
                    <a:pt x="939" y="1437"/>
                    <a:pt x="939" y="1437"/>
                    <a:pt x="939" y="1437"/>
                  </a:cubicBezTo>
                  <a:cubicBezTo>
                    <a:pt x="934" y="1432"/>
                    <a:pt x="934" y="1432"/>
                    <a:pt x="934" y="1432"/>
                  </a:cubicBezTo>
                  <a:cubicBezTo>
                    <a:pt x="926" y="1430"/>
                    <a:pt x="926" y="1430"/>
                    <a:pt x="926" y="1430"/>
                  </a:cubicBezTo>
                  <a:cubicBezTo>
                    <a:pt x="919" y="1435"/>
                    <a:pt x="919" y="1435"/>
                    <a:pt x="919" y="1435"/>
                  </a:cubicBezTo>
                  <a:cubicBezTo>
                    <a:pt x="919" y="1435"/>
                    <a:pt x="912" y="1432"/>
                    <a:pt x="909" y="1432"/>
                  </a:cubicBezTo>
                  <a:cubicBezTo>
                    <a:pt x="907" y="1433"/>
                    <a:pt x="903" y="1434"/>
                    <a:pt x="902" y="1435"/>
                  </a:cubicBezTo>
                  <a:cubicBezTo>
                    <a:pt x="901" y="1435"/>
                    <a:pt x="901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6" y="1439"/>
                    <a:pt x="894" y="1438"/>
                    <a:pt x="892" y="1438"/>
                  </a:cubicBezTo>
                  <a:cubicBezTo>
                    <a:pt x="891" y="1439"/>
                    <a:pt x="890" y="1440"/>
                    <a:pt x="888" y="1440"/>
                  </a:cubicBezTo>
                  <a:cubicBezTo>
                    <a:pt x="886" y="1440"/>
                    <a:pt x="885" y="1439"/>
                    <a:pt x="883" y="1439"/>
                  </a:cubicBezTo>
                  <a:cubicBezTo>
                    <a:pt x="882" y="1440"/>
                    <a:pt x="881" y="1441"/>
                    <a:pt x="879" y="1441"/>
                  </a:cubicBezTo>
                  <a:cubicBezTo>
                    <a:pt x="877" y="1441"/>
                    <a:pt x="876" y="1439"/>
                    <a:pt x="876" y="1439"/>
                  </a:cubicBezTo>
                  <a:cubicBezTo>
                    <a:pt x="873" y="1439"/>
                    <a:pt x="873" y="1439"/>
                    <a:pt x="873" y="1439"/>
                  </a:cubicBezTo>
                  <a:cubicBezTo>
                    <a:pt x="870" y="1436"/>
                    <a:pt x="870" y="1436"/>
                    <a:pt x="870" y="1436"/>
                  </a:cubicBezTo>
                  <a:cubicBezTo>
                    <a:pt x="870" y="1436"/>
                    <a:pt x="869" y="1438"/>
                    <a:pt x="866" y="1438"/>
                  </a:cubicBezTo>
                  <a:cubicBezTo>
                    <a:pt x="864" y="1437"/>
                    <a:pt x="862" y="1436"/>
                    <a:pt x="860" y="1437"/>
                  </a:cubicBezTo>
                  <a:cubicBezTo>
                    <a:pt x="858" y="1437"/>
                    <a:pt x="855" y="1438"/>
                    <a:pt x="855" y="1438"/>
                  </a:cubicBezTo>
                  <a:cubicBezTo>
                    <a:pt x="847" y="1435"/>
                    <a:pt x="847" y="1435"/>
                    <a:pt x="847" y="1435"/>
                  </a:cubicBezTo>
                  <a:cubicBezTo>
                    <a:pt x="842" y="1434"/>
                    <a:pt x="842" y="1434"/>
                    <a:pt x="842" y="1434"/>
                  </a:cubicBezTo>
                  <a:cubicBezTo>
                    <a:pt x="838" y="1433"/>
                    <a:pt x="838" y="1433"/>
                    <a:pt x="838" y="1433"/>
                  </a:cubicBezTo>
                  <a:cubicBezTo>
                    <a:pt x="836" y="1436"/>
                    <a:pt x="836" y="1436"/>
                    <a:pt x="836" y="1436"/>
                  </a:cubicBezTo>
                  <a:cubicBezTo>
                    <a:pt x="831" y="1436"/>
                    <a:pt x="831" y="1436"/>
                    <a:pt x="831" y="1436"/>
                  </a:cubicBezTo>
                  <a:cubicBezTo>
                    <a:pt x="831" y="1436"/>
                    <a:pt x="825" y="1434"/>
                    <a:pt x="821" y="1435"/>
                  </a:cubicBezTo>
                  <a:cubicBezTo>
                    <a:pt x="820" y="1435"/>
                    <a:pt x="817" y="1438"/>
                    <a:pt x="816" y="1438"/>
                  </a:cubicBezTo>
                  <a:cubicBezTo>
                    <a:pt x="815" y="1439"/>
                    <a:pt x="819" y="1442"/>
                    <a:pt x="817" y="1442"/>
                  </a:cubicBezTo>
                  <a:cubicBezTo>
                    <a:pt x="787" y="1439"/>
                    <a:pt x="752" y="1427"/>
                    <a:pt x="722" y="1419"/>
                  </a:cubicBezTo>
                  <a:cubicBezTo>
                    <a:pt x="722" y="1419"/>
                    <a:pt x="697" y="1413"/>
                    <a:pt x="693" y="1413"/>
                  </a:cubicBezTo>
                  <a:cubicBezTo>
                    <a:pt x="689" y="1413"/>
                    <a:pt x="681" y="1402"/>
                    <a:pt x="681" y="1399"/>
                  </a:cubicBezTo>
                  <a:cubicBezTo>
                    <a:pt x="681" y="1396"/>
                    <a:pt x="680" y="1387"/>
                    <a:pt x="684" y="1385"/>
                  </a:cubicBezTo>
                  <a:cubicBezTo>
                    <a:pt x="688" y="1383"/>
                    <a:pt x="688" y="1383"/>
                    <a:pt x="695" y="1377"/>
                  </a:cubicBezTo>
                  <a:cubicBezTo>
                    <a:pt x="701" y="1370"/>
                    <a:pt x="701" y="1365"/>
                    <a:pt x="701" y="1365"/>
                  </a:cubicBezTo>
                  <a:cubicBezTo>
                    <a:pt x="686" y="1356"/>
                    <a:pt x="686" y="1356"/>
                    <a:pt x="686" y="1356"/>
                  </a:cubicBezTo>
                  <a:cubicBezTo>
                    <a:pt x="686" y="1356"/>
                    <a:pt x="669" y="1365"/>
                    <a:pt x="666" y="1363"/>
                  </a:cubicBezTo>
                  <a:cubicBezTo>
                    <a:pt x="662" y="1361"/>
                    <a:pt x="646" y="1372"/>
                    <a:pt x="646" y="1372"/>
                  </a:cubicBezTo>
                  <a:cubicBezTo>
                    <a:pt x="630" y="1373"/>
                    <a:pt x="630" y="1373"/>
                    <a:pt x="630" y="1373"/>
                  </a:cubicBezTo>
                  <a:cubicBezTo>
                    <a:pt x="630" y="1371"/>
                    <a:pt x="630" y="1371"/>
                    <a:pt x="630" y="1371"/>
                  </a:cubicBezTo>
                  <a:cubicBezTo>
                    <a:pt x="630" y="1371"/>
                    <a:pt x="633" y="1361"/>
                    <a:pt x="637" y="1363"/>
                  </a:cubicBezTo>
                  <a:cubicBezTo>
                    <a:pt x="641" y="1351"/>
                    <a:pt x="641" y="1351"/>
                    <a:pt x="641" y="1351"/>
                  </a:cubicBezTo>
                  <a:cubicBezTo>
                    <a:pt x="639" y="1337"/>
                    <a:pt x="639" y="1337"/>
                    <a:pt x="639" y="1337"/>
                  </a:cubicBezTo>
                  <a:cubicBezTo>
                    <a:pt x="635" y="1318"/>
                    <a:pt x="635" y="1318"/>
                    <a:pt x="635" y="1318"/>
                  </a:cubicBezTo>
                  <a:cubicBezTo>
                    <a:pt x="655" y="1317"/>
                    <a:pt x="655" y="1317"/>
                    <a:pt x="655" y="1317"/>
                  </a:cubicBezTo>
                  <a:cubicBezTo>
                    <a:pt x="673" y="1307"/>
                    <a:pt x="673" y="1307"/>
                    <a:pt x="673" y="1307"/>
                  </a:cubicBezTo>
                  <a:cubicBezTo>
                    <a:pt x="667" y="1297"/>
                    <a:pt x="667" y="1297"/>
                    <a:pt x="667" y="1297"/>
                  </a:cubicBezTo>
                  <a:cubicBezTo>
                    <a:pt x="650" y="1303"/>
                    <a:pt x="650" y="1303"/>
                    <a:pt x="650" y="1303"/>
                  </a:cubicBezTo>
                  <a:cubicBezTo>
                    <a:pt x="634" y="1300"/>
                    <a:pt x="634" y="1300"/>
                    <a:pt x="634" y="1300"/>
                  </a:cubicBezTo>
                  <a:cubicBezTo>
                    <a:pt x="613" y="1318"/>
                    <a:pt x="613" y="1318"/>
                    <a:pt x="613" y="1318"/>
                  </a:cubicBezTo>
                  <a:cubicBezTo>
                    <a:pt x="589" y="1318"/>
                    <a:pt x="589" y="1318"/>
                    <a:pt x="589" y="1318"/>
                  </a:cubicBezTo>
                  <a:cubicBezTo>
                    <a:pt x="581" y="1317"/>
                    <a:pt x="581" y="1317"/>
                    <a:pt x="581" y="1317"/>
                  </a:cubicBezTo>
                  <a:cubicBezTo>
                    <a:pt x="582" y="1315"/>
                    <a:pt x="582" y="1313"/>
                    <a:pt x="583" y="1313"/>
                  </a:cubicBezTo>
                  <a:cubicBezTo>
                    <a:pt x="585" y="1312"/>
                    <a:pt x="600" y="1307"/>
                    <a:pt x="600" y="1307"/>
                  </a:cubicBezTo>
                  <a:cubicBezTo>
                    <a:pt x="610" y="1301"/>
                    <a:pt x="610" y="1301"/>
                    <a:pt x="610" y="1301"/>
                  </a:cubicBezTo>
                  <a:cubicBezTo>
                    <a:pt x="610" y="1301"/>
                    <a:pt x="615" y="1294"/>
                    <a:pt x="617" y="1293"/>
                  </a:cubicBezTo>
                  <a:cubicBezTo>
                    <a:pt x="619" y="1293"/>
                    <a:pt x="621" y="1289"/>
                    <a:pt x="623" y="1284"/>
                  </a:cubicBezTo>
                  <a:cubicBezTo>
                    <a:pt x="626" y="1280"/>
                    <a:pt x="628" y="1277"/>
                    <a:pt x="628" y="1277"/>
                  </a:cubicBezTo>
                  <a:cubicBezTo>
                    <a:pt x="628" y="1277"/>
                    <a:pt x="640" y="1274"/>
                    <a:pt x="639" y="1273"/>
                  </a:cubicBezTo>
                  <a:cubicBezTo>
                    <a:pt x="639" y="1271"/>
                    <a:pt x="634" y="1267"/>
                    <a:pt x="640" y="1267"/>
                  </a:cubicBezTo>
                  <a:cubicBezTo>
                    <a:pt x="646" y="1267"/>
                    <a:pt x="646" y="1267"/>
                    <a:pt x="649" y="1265"/>
                  </a:cubicBezTo>
                  <a:cubicBezTo>
                    <a:pt x="651" y="1264"/>
                    <a:pt x="650" y="1263"/>
                    <a:pt x="651" y="1260"/>
                  </a:cubicBezTo>
                  <a:cubicBezTo>
                    <a:pt x="653" y="1258"/>
                    <a:pt x="654" y="1255"/>
                    <a:pt x="654" y="1253"/>
                  </a:cubicBezTo>
                  <a:cubicBezTo>
                    <a:pt x="653" y="1251"/>
                    <a:pt x="648" y="1243"/>
                    <a:pt x="648" y="1241"/>
                  </a:cubicBezTo>
                  <a:cubicBezTo>
                    <a:pt x="647" y="1238"/>
                    <a:pt x="648" y="1232"/>
                    <a:pt x="648" y="1232"/>
                  </a:cubicBezTo>
                  <a:cubicBezTo>
                    <a:pt x="648" y="1232"/>
                    <a:pt x="651" y="1231"/>
                    <a:pt x="654" y="1230"/>
                  </a:cubicBezTo>
                  <a:cubicBezTo>
                    <a:pt x="656" y="1228"/>
                    <a:pt x="660" y="1221"/>
                    <a:pt x="660" y="1221"/>
                  </a:cubicBezTo>
                  <a:cubicBezTo>
                    <a:pt x="661" y="1216"/>
                    <a:pt x="661" y="1216"/>
                    <a:pt x="661" y="1216"/>
                  </a:cubicBezTo>
                  <a:cubicBezTo>
                    <a:pt x="661" y="1216"/>
                    <a:pt x="665" y="1213"/>
                    <a:pt x="666" y="1213"/>
                  </a:cubicBezTo>
                  <a:cubicBezTo>
                    <a:pt x="668" y="1212"/>
                    <a:pt x="684" y="1206"/>
                    <a:pt x="685" y="1206"/>
                  </a:cubicBezTo>
                  <a:cubicBezTo>
                    <a:pt x="686" y="1206"/>
                    <a:pt x="696" y="1207"/>
                    <a:pt x="693" y="1202"/>
                  </a:cubicBezTo>
                  <a:cubicBezTo>
                    <a:pt x="690" y="1198"/>
                    <a:pt x="689" y="1196"/>
                    <a:pt x="688" y="1193"/>
                  </a:cubicBezTo>
                  <a:cubicBezTo>
                    <a:pt x="687" y="1190"/>
                    <a:pt x="687" y="1183"/>
                    <a:pt x="687" y="1182"/>
                  </a:cubicBezTo>
                  <a:cubicBezTo>
                    <a:pt x="688" y="1181"/>
                    <a:pt x="696" y="1178"/>
                    <a:pt x="687" y="1177"/>
                  </a:cubicBezTo>
                  <a:cubicBezTo>
                    <a:pt x="678" y="1176"/>
                    <a:pt x="685" y="1173"/>
                    <a:pt x="683" y="1171"/>
                  </a:cubicBezTo>
                  <a:cubicBezTo>
                    <a:pt x="680" y="1169"/>
                    <a:pt x="674" y="1165"/>
                    <a:pt x="674" y="1165"/>
                  </a:cubicBezTo>
                  <a:cubicBezTo>
                    <a:pt x="671" y="1165"/>
                    <a:pt x="671" y="1165"/>
                    <a:pt x="671" y="1165"/>
                  </a:cubicBezTo>
                  <a:cubicBezTo>
                    <a:pt x="672" y="1155"/>
                    <a:pt x="672" y="1155"/>
                    <a:pt x="672" y="1155"/>
                  </a:cubicBezTo>
                  <a:cubicBezTo>
                    <a:pt x="672" y="1155"/>
                    <a:pt x="675" y="1151"/>
                    <a:pt x="676" y="1151"/>
                  </a:cubicBezTo>
                  <a:cubicBezTo>
                    <a:pt x="677" y="1150"/>
                    <a:pt x="678" y="1146"/>
                    <a:pt x="676" y="1146"/>
                  </a:cubicBezTo>
                  <a:cubicBezTo>
                    <a:pt x="674" y="1147"/>
                    <a:pt x="668" y="1148"/>
                    <a:pt x="668" y="1148"/>
                  </a:cubicBezTo>
                  <a:cubicBezTo>
                    <a:pt x="668" y="1148"/>
                    <a:pt x="663" y="1148"/>
                    <a:pt x="664" y="1146"/>
                  </a:cubicBezTo>
                  <a:cubicBezTo>
                    <a:pt x="664" y="1143"/>
                    <a:pt x="666" y="1143"/>
                    <a:pt x="669" y="1140"/>
                  </a:cubicBezTo>
                  <a:cubicBezTo>
                    <a:pt x="672" y="1137"/>
                    <a:pt x="673" y="1135"/>
                    <a:pt x="673" y="1135"/>
                  </a:cubicBezTo>
                  <a:cubicBezTo>
                    <a:pt x="672" y="1129"/>
                    <a:pt x="672" y="1129"/>
                    <a:pt x="672" y="1129"/>
                  </a:cubicBezTo>
                  <a:cubicBezTo>
                    <a:pt x="672" y="1129"/>
                    <a:pt x="672" y="1125"/>
                    <a:pt x="671" y="1125"/>
                  </a:cubicBezTo>
                  <a:cubicBezTo>
                    <a:pt x="671" y="1124"/>
                    <a:pt x="665" y="1112"/>
                    <a:pt x="665" y="1112"/>
                  </a:cubicBezTo>
                  <a:cubicBezTo>
                    <a:pt x="665" y="1112"/>
                    <a:pt x="659" y="1110"/>
                    <a:pt x="658" y="1112"/>
                  </a:cubicBezTo>
                  <a:cubicBezTo>
                    <a:pt x="658" y="1114"/>
                    <a:pt x="656" y="1118"/>
                    <a:pt x="656" y="1118"/>
                  </a:cubicBezTo>
                  <a:cubicBezTo>
                    <a:pt x="649" y="1118"/>
                    <a:pt x="649" y="1118"/>
                    <a:pt x="649" y="1118"/>
                  </a:cubicBezTo>
                  <a:cubicBezTo>
                    <a:pt x="645" y="1115"/>
                    <a:pt x="645" y="1115"/>
                    <a:pt x="645" y="1115"/>
                  </a:cubicBezTo>
                  <a:cubicBezTo>
                    <a:pt x="637" y="1113"/>
                    <a:pt x="637" y="1113"/>
                    <a:pt x="637" y="1113"/>
                  </a:cubicBezTo>
                  <a:cubicBezTo>
                    <a:pt x="637" y="1113"/>
                    <a:pt x="636" y="1114"/>
                    <a:pt x="635" y="1115"/>
                  </a:cubicBezTo>
                  <a:cubicBezTo>
                    <a:pt x="635" y="1116"/>
                    <a:pt x="627" y="1111"/>
                    <a:pt x="627" y="1111"/>
                  </a:cubicBezTo>
                  <a:cubicBezTo>
                    <a:pt x="627" y="1111"/>
                    <a:pt x="624" y="1115"/>
                    <a:pt x="623" y="1116"/>
                  </a:cubicBezTo>
                  <a:cubicBezTo>
                    <a:pt x="623" y="1116"/>
                    <a:pt x="615" y="1114"/>
                    <a:pt x="615" y="1114"/>
                  </a:cubicBezTo>
                  <a:cubicBezTo>
                    <a:pt x="607" y="1115"/>
                    <a:pt x="607" y="1115"/>
                    <a:pt x="607" y="1115"/>
                  </a:cubicBezTo>
                  <a:cubicBezTo>
                    <a:pt x="600" y="1116"/>
                    <a:pt x="600" y="1116"/>
                    <a:pt x="600" y="1116"/>
                  </a:cubicBezTo>
                  <a:cubicBezTo>
                    <a:pt x="594" y="1113"/>
                    <a:pt x="594" y="1113"/>
                    <a:pt x="594" y="1113"/>
                  </a:cubicBezTo>
                  <a:cubicBezTo>
                    <a:pt x="592" y="1116"/>
                    <a:pt x="592" y="1116"/>
                    <a:pt x="592" y="1116"/>
                  </a:cubicBezTo>
                  <a:cubicBezTo>
                    <a:pt x="593" y="1121"/>
                    <a:pt x="593" y="1121"/>
                    <a:pt x="593" y="1121"/>
                  </a:cubicBezTo>
                  <a:cubicBezTo>
                    <a:pt x="588" y="1124"/>
                    <a:pt x="588" y="1124"/>
                    <a:pt x="588" y="1124"/>
                  </a:cubicBezTo>
                  <a:cubicBezTo>
                    <a:pt x="582" y="1120"/>
                    <a:pt x="582" y="1120"/>
                    <a:pt x="582" y="1120"/>
                  </a:cubicBezTo>
                  <a:cubicBezTo>
                    <a:pt x="577" y="1119"/>
                    <a:pt x="577" y="1119"/>
                    <a:pt x="577" y="1119"/>
                  </a:cubicBezTo>
                  <a:cubicBezTo>
                    <a:pt x="570" y="1112"/>
                    <a:pt x="570" y="1112"/>
                    <a:pt x="570" y="1112"/>
                  </a:cubicBezTo>
                  <a:cubicBezTo>
                    <a:pt x="564" y="1110"/>
                    <a:pt x="564" y="1110"/>
                    <a:pt x="564" y="1110"/>
                  </a:cubicBezTo>
                  <a:cubicBezTo>
                    <a:pt x="558" y="1107"/>
                    <a:pt x="558" y="1107"/>
                    <a:pt x="558" y="1107"/>
                  </a:cubicBezTo>
                  <a:cubicBezTo>
                    <a:pt x="558" y="1107"/>
                    <a:pt x="555" y="1115"/>
                    <a:pt x="554" y="1116"/>
                  </a:cubicBezTo>
                  <a:cubicBezTo>
                    <a:pt x="553" y="1116"/>
                    <a:pt x="548" y="1118"/>
                    <a:pt x="547" y="1118"/>
                  </a:cubicBezTo>
                  <a:cubicBezTo>
                    <a:pt x="545" y="1119"/>
                    <a:pt x="544" y="1124"/>
                    <a:pt x="544" y="1124"/>
                  </a:cubicBezTo>
                  <a:cubicBezTo>
                    <a:pt x="539" y="1127"/>
                    <a:pt x="539" y="1127"/>
                    <a:pt x="539" y="1127"/>
                  </a:cubicBezTo>
                  <a:cubicBezTo>
                    <a:pt x="539" y="1127"/>
                    <a:pt x="536" y="1125"/>
                    <a:pt x="534" y="1125"/>
                  </a:cubicBezTo>
                  <a:cubicBezTo>
                    <a:pt x="533" y="1125"/>
                    <a:pt x="532" y="1126"/>
                    <a:pt x="532" y="1126"/>
                  </a:cubicBezTo>
                  <a:cubicBezTo>
                    <a:pt x="530" y="1129"/>
                    <a:pt x="530" y="1129"/>
                    <a:pt x="530" y="1129"/>
                  </a:cubicBezTo>
                  <a:cubicBezTo>
                    <a:pt x="530" y="1129"/>
                    <a:pt x="529" y="1129"/>
                    <a:pt x="526" y="1127"/>
                  </a:cubicBezTo>
                  <a:cubicBezTo>
                    <a:pt x="524" y="1126"/>
                    <a:pt x="521" y="1124"/>
                    <a:pt x="521" y="1124"/>
                  </a:cubicBezTo>
                  <a:cubicBezTo>
                    <a:pt x="518" y="1123"/>
                    <a:pt x="518" y="1123"/>
                    <a:pt x="518" y="1123"/>
                  </a:cubicBezTo>
                  <a:cubicBezTo>
                    <a:pt x="518" y="1123"/>
                    <a:pt x="509" y="1127"/>
                    <a:pt x="508" y="1128"/>
                  </a:cubicBezTo>
                  <a:cubicBezTo>
                    <a:pt x="508" y="1129"/>
                    <a:pt x="506" y="1132"/>
                    <a:pt x="506" y="1132"/>
                  </a:cubicBezTo>
                  <a:cubicBezTo>
                    <a:pt x="501" y="1128"/>
                    <a:pt x="501" y="1128"/>
                    <a:pt x="501" y="1128"/>
                  </a:cubicBezTo>
                  <a:cubicBezTo>
                    <a:pt x="495" y="1124"/>
                    <a:pt x="495" y="1124"/>
                    <a:pt x="495" y="1124"/>
                  </a:cubicBezTo>
                  <a:cubicBezTo>
                    <a:pt x="494" y="1117"/>
                    <a:pt x="494" y="1117"/>
                    <a:pt x="494" y="1117"/>
                  </a:cubicBezTo>
                  <a:cubicBezTo>
                    <a:pt x="483" y="1107"/>
                    <a:pt x="483" y="1107"/>
                    <a:pt x="483" y="1107"/>
                  </a:cubicBezTo>
                  <a:cubicBezTo>
                    <a:pt x="481" y="1097"/>
                    <a:pt x="481" y="1097"/>
                    <a:pt x="481" y="1097"/>
                  </a:cubicBezTo>
                  <a:cubicBezTo>
                    <a:pt x="473" y="1091"/>
                    <a:pt x="473" y="1091"/>
                    <a:pt x="473" y="1091"/>
                  </a:cubicBezTo>
                  <a:cubicBezTo>
                    <a:pt x="468" y="1097"/>
                    <a:pt x="468" y="1097"/>
                    <a:pt x="468" y="1097"/>
                  </a:cubicBezTo>
                  <a:cubicBezTo>
                    <a:pt x="460" y="1096"/>
                    <a:pt x="460" y="1096"/>
                    <a:pt x="460" y="1096"/>
                  </a:cubicBezTo>
                  <a:close/>
                  <a:moveTo>
                    <a:pt x="357" y="73"/>
                  </a:moveTo>
                  <a:cubicBezTo>
                    <a:pt x="357" y="73"/>
                    <a:pt x="357" y="73"/>
                    <a:pt x="357" y="73"/>
                  </a:cubicBezTo>
                  <a:cubicBezTo>
                    <a:pt x="358" y="74"/>
                    <a:pt x="358" y="74"/>
                    <a:pt x="358" y="74"/>
                  </a:cubicBezTo>
                  <a:cubicBezTo>
                    <a:pt x="358" y="74"/>
                    <a:pt x="364" y="80"/>
                    <a:pt x="369" y="80"/>
                  </a:cubicBezTo>
                  <a:cubicBezTo>
                    <a:pt x="374" y="80"/>
                    <a:pt x="370" y="80"/>
                    <a:pt x="375" y="79"/>
                  </a:cubicBezTo>
                  <a:cubicBezTo>
                    <a:pt x="379" y="77"/>
                    <a:pt x="380" y="74"/>
                    <a:pt x="382" y="71"/>
                  </a:cubicBezTo>
                  <a:cubicBezTo>
                    <a:pt x="384" y="68"/>
                    <a:pt x="384" y="68"/>
                    <a:pt x="384" y="65"/>
                  </a:cubicBezTo>
                  <a:cubicBezTo>
                    <a:pt x="384" y="62"/>
                    <a:pt x="384" y="57"/>
                    <a:pt x="384" y="54"/>
                  </a:cubicBezTo>
                  <a:cubicBezTo>
                    <a:pt x="384" y="51"/>
                    <a:pt x="387" y="52"/>
                    <a:pt x="390" y="52"/>
                  </a:cubicBezTo>
                  <a:cubicBezTo>
                    <a:pt x="392" y="52"/>
                    <a:pt x="388" y="44"/>
                    <a:pt x="388" y="44"/>
                  </a:cubicBezTo>
                  <a:cubicBezTo>
                    <a:pt x="388" y="44"/>
                    <a:pt x="379" y="40"/>
                    <a:pt x="375" y="40"/>
                  </a:cubicBezTo>
                  <a:cubicBezTo>
                    <a:pt x="371" y="40"/>
                    <a:pt x="362" y="39"/>
                    <a:pt x="362" y="39"/>
                  </a:cubicBezTo>
                  <a:cubicBezTo>
                    <a:pt x="351" y="53"/>
                    <a:pt x="351" y="53"/>
                    <a:pt x="351" y="53"/>
                  </a:cubicBezTo>
                  <a:cubicBezTo>
                    <a:pt x="351" y="53"/>
                    <a:pt x="355" y="72"/>
                    <a:pt x="357" y="7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1" name="Freeform 139"/>
            <p:cNvSpPr>
              <a:spLocks noEditPoints="1"/>
            </p:cNvSpPr>
            <p:nvPr/>
          </p:nvSpPr>
          <p:spPr bwMode="auto">
            <a:xfrm>
              <a:off x="3278971" y="3425810"/>
              <a:ext cx="1218169" cy="970596"/>
            </a:xfrm>
            <a:custGeom>
              <a:avLst/>
              <a:gdLst>
                <a:gd name="T0" fmla="*/ 432 w 534"/>
                <a:gd name="T1" fmla="*/ 208 h 439"/>
                <a:gd name="T2" fmla="*/ 350 w 534"/>
                <a:gd name="T3" fmla="*/ 268 h 439"/>
                <a:gd name="T4" fmla="*/ 305 w 534"/>
                <a:gd name="T5" fmla="*/ 368 h 439"/>
                <a:gd name="T6" fmla="*/ 243 w 534"/>
                <a:gd name="T7" fmla="*/ 412 h 439"/>
                <a:gd name="T8" fmla="*/ 174 w 534"/>
                <a:gd name="T9" fmla="*/ 422 h 439"/>
                <a:gd name="T10" fmla="*/ 78 w 534"/>
                <a:gd name="T11" fmla="*/ 433 h 439"/>
                <a:gd name="T12" fmla="*/ 40 w 534"/>
                <a:gd name="T13" fmla="*/ 384 h 439"/>
                <a:gd name="T14" fmla="*/ 1 w 534"/>
                <a:gd name="T15" fmla="*/ 348 h 439"/>
                <a:gd name="T16" fmla="*/ 2 w 534"/>
                <a:gd name="T17" fmla="*/ 334 h 439"/>
                <a:gd name="T18" fmla="*/ 15 w 534"/>
                <a:gd name="T19" fmla="*/ 321 h 439"/>
                <a:gd name="T20" fmla="*/ 26 w 534"/>
                <a:gd name="T21" fmla="*/ 316 h 439"/>
                <a:gd name="T22" fmla="*/ 31 w 534"/>
                <a:gd name="T23" fmla="*/ 307 h 439"/>
                <a:gd name="T24" fmla="*/ 23 w 534"/>
                <a:gd name="T25" fmla="*/ 297 h 439"/>
                <a:gd name="T26" fmla="*/ 21 w 534"/>
                <a:gd name="T27" fmla="*/ 287 h 439"/>
                <a:gd name="T28" fmla="*/ 28 w 534"/>
                <a:gd name="T29" fmla="*/ 275 h 439"/>
                <a:gd name="T30" fmla="*/ 38 w 534"/>
                <a:gd name="T31" fmla="*/ 268 h 439"/>
                <a:gd name="T32" fmla="*/ 40 w 534"/>
                <a:gd name="T33" fmla="*/ 257 h 439"/>
                <a:gd name="T34" fmla="*/ 34 w 534"/>
                <a:gd name="T35" fmla="*/ 251 h 439"/>
                <a:gd name="T36" fmla="*/ 32 w 534"/>
                <a:gd name="T37" fmla="*/ 240 h 439"/>
                <a:gd name="T38" fmla="*/ 29 w 534"/>
                <a:gd name="T39" fmla="*/ 230 h 439"/>
                <a:gd name="T40" fmla="*/ 33 w 534"/>
                <a:gd name="T41" fmla="*/ 225 h 439"/>
                <a:gd name="T42" fmla="*/ 44 w 534"/>
                <a:gd name="T43" fmla="*/ 227 h 439"/>
                <a:gd name="T44" fmla="*/ 51 w 534"/>
                <a:gd name="T45" fmla="*/ 223 h 439"/>
                <a:gd name="T46" fmla="*/ 58 w 534"/>
                <a:gd name="T47" fmla="*/ 213 h 439"/>
                <a:gd name="T48" fmla="*/ 55 w 534"/>
                <a:gd name="T49" fmla="*/ 200 h 439"/>
                <a:gd name="T50" fmla="*/ 65 w 534"/>
                <a:gd name="T51" fmla="*/ 195 h 439"/>
                <a:gd name="T52" fmla="*/ 68 w 534"/>
                <a:gd name="T53" fmla="*/ 182 h 439"/>
                <a:gd name="T54" fmla="*/ 70 w 534"/>
                <a:gd name="T55" fmla="*/ 169 h 439"/>
                <a:gd name="T56" fmla="*/ 70 w 534"/>
                <a:gd name="T57" fmla="*/ 157 h 439"/>
                <a:gd name="T58" fmla="*/ 82 w 534"/>
                <a:gd name="T59" fmla="*/ 149 h 439"/>
                <a:gd name="T60" fmla="*/ 97 w 534"/>
                <a:gd name="T61" fmla="*/ 142 h 439"/>
                <a:gd name="T62" fmla="*/ 105 w 534"/>
                <a:gd name="T63" fmla="*/ 130 h 439"/>
                <a:gd name="T64" fmla="*/ 94 w 534"/>
                <a:gd name="T65" fmla="*/ 122 h 439"/>
                <a:gd name="T66" fmla="*/ 96 w 534"/>
                <a:gd name="T67" fmla="*/ 112 h 439"/>
                <a:gd name="T68" fmla="*/ 87 w 534"/>
                <a:gd name="T69" fmla="*/ 106 h 439"/>
                <a:gd name="T70" fmla="*/ 75 w 534"/>
                <a:gd name="T71" fmla="*/ 103 h 439"/>
                <a:gd name="T72" fmla="*/ 63 w 534"/>
                <a:gd name="T73" fmla="*/ 108 h 439"/>
                <a:gd name="T74" fmla="*/ 54 w 534"/>
                <a:gd name="T75" fmla="*/ 108 h 439"/>
                <a:gd name="T76" fmla="*/ 44 w 534"/>
                <a:gd name="T77" fmla="*/ 102 h 439"/>
                <a:gd name="T78" fmla="*/ 34 w 534"/>
                <a:gd name="T79" fmla="*/ 102 h 439"/>
                <a:gd name="T80" fmla="*/ 33 w 534"/>
                <a:gd name="T81" fmla="*/ 93 h 439"/>
                <a:gd name="T82" fmla="*/ 29 w 534"/>
                <a:gd name="T83" fmla="*/ 84 h 439"/>
                <a:gd name="T84" fmla="*/ 13 w 534"/>
                <a:gd name="T85" fmla="*/ 86 h 439"/>
                <a:gd name="T86" fmla="*/ 6 w 534"/>
                <a:gd name="T87" fmla="*/ 77 h 439"/>
                <a:gd name="T88" fmla="*/ 6 w 534"/>
                <a:gd name="T89" fmla="*/ 41 h 439"/>
                <a:gd name="T90" fmla="*/ 35 w 534"/>
                <a:gd name="T91" fmla="*/ 17 h 439"/>
                <a:gd name="T92" fmla="*/ 130 w 534"/>
                <a:gd name="T93" fmla="*/ 26 h 439"/>
                <a:gd name="T94" fmla="*/ 280 w 534"/>
                <a:gd name="T95" fmla="*/ 72 h 439"/>
                <a:gd name="T96" fmla="*/ 366 w 534"/>
                <a:gd name="T97" fmla="*/ 119 h 439"/>
                <a:gd name="T98" fmla="*/ 424 w 534"/>
                <a:gd name="T99" fmla="*/ 134 h 439"/>
                <a:gd name="T100" fmla="*/ 424 w 534"/>
                <a:gd name="T101" fmla="*/ 138 h 439"/>
                <a:gd name="T102" fmla="*/ 426 w 534"/>
                <a:gd name="T103" fmla="*/ 141 h 439"/>
                <a:gd name="T104" fmla="*/ 456 w 534"/>
                <a:gd name="T105" fmla="*/ 145 h 439"/>
                <a:gd name="T106" fmla="*/ 521 w 534"/>
                <a:gd name="T107" fmla="*/ 289 h 439"/>
                <a:gd name="T108" fmla="*/ 460 w 534"/>
                <a:gd name="T109" fmla="*/ 299 h 439"/>
                <a:gd name="T110" fmla="*/ 478 w 534"/>
                <a:gd name="T111" fmla="*/ 282 h 439"/>
                <a:gd name="T112" fmla="*/ 411 w 534"/>
                <a:gd name="T113" fmla="*/ 32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4" h="439">
                  <a:moveTo>
                    <a:pt x="496" y="159"/>
                  </a:moveTo>
                  <a:cubicBezTo>
                    <a:pt x="493" y="161"/>
                    <a:pt x="492" y="156"/>
                    <a:pt x="490" y="159"/>
                  </a:cubicBezTo>
                  <a:cubicBezTo>
                    <a:pt x="487" y="163"/>
                    <a:pt x="495" y="172"/>
                    <a:pt x="492" y="177"/>
                  </a:cubicBezTo>
                  <a:cubicBezTo>
                    <a:pt x="488" y="182"/>
                    <a:pt x="480" y="189"/>
                    <a:pt x="469" y="191"/>
                  </a:cubicBezTo>
                  <a:cubicBezTo>
                    <a:pt x="464" y="192"/>
                    <a:pt x="460" y="197"/>
                    <a:pt x="456" y="196"/>
                  </a:cubicBezTo>
                  <a:cubicBezTo>
                    <a:pt x="453" y="196"/>
                    <a:pt x="446" y="203"/>
                    <a:pt x="445" y="205"/>
                  </a:cubicBezTo>
                  <a:cubicBezTo>
                    <a:pt x="443" y="208"/>
                    <a:pt x="437" y="205"/>
                    <a:pt x="432" y="208"/>
                  </a:cubicBezTo>
                  <a:cubicBezTo>
                    <a:pt x="425" y="211"/>
                    <a:pt x="429" y="207"/>
                    <a:pt x="404" y="214"/>
                  </a:cubicBezTo>
                  <a:cubicBezTo>
                    <a:pt x="399" y="215"/>
                    <a:pt x="395" y="217"/>
                    <a:pt x="391" y="218"/>
                  </a:cubicBezTo>
                  <a:cubicBezTo>
                    <a:pt x="387" y="220"/>
                    <a:pt x="383" y="219"/>
                    <a:pt x="383" y="227"/>
                  </a:cubicBezTo>
                  <a:cubicBezTo>
                    <a:pt x="384" y="231"/>
                    <a:pt x="389" y="228"/>
                    <a:pt x="388" y="232"/>
                  </a:cubicBezTo>
                  <a:cubicBezTo>
                    <a:pt x="388" y="235"/>
                    <a:pt x="381" y="234"/>
                    <a:pt x="374" y="238"/>
                  </a:cubicBezTo>
                  <a:cubicBezTo>
                    <a:pt x="371" y="240"/>
                    <a:pt x="369" y="247"/>
                    <a:pt x="367" y="249"/>
                  </a:cubicBezTo>
                  <a:cubicBezTo>
                    <a:pt x="357" y="255"/>
                    <a:pt x="350" y="268"/>
                    <a:pt x="350" y="268"/>
                  </a:cubicBezTo>
                  <a:cubicBezTo>
                    <a:pt x="345" y="273"/>
                    <a:pt x="339" y="277"/>
                    <a:pt x="336" y="283"/>
                  </a:cubicBezTo>
                  <a:cubicBezTo>
                    <a:pt x="329" y="296"/>
                    <a:pt x="327" y="289"/>
                    <a:pt x="331" y="305"/>
                  </a:cubicBezTo>
                  <a:cubicBezTo>
                    <a:pt x="332" y="307"/>
                    <a:pt x="332" y="314"/>
                    <a:pt x="335" y="319"/>
                  </a:cubicBezTo>
                  <a:cubicBezTo>
                    <a:pt x="340" y="326"/>
                    <a:pt x="351" y="333"/>
                    <a:pt x="348" y="335"/>
                  </a:cubicBezTo>
                  <a:cubicBezTo>
                    <a:pt x="346" y="336"/>
                    <a:pt x="334" y="344"/>
                    <a:pt x="330" y="344"/>
                  </a:cubicBezTo>
                  <a:cubicBezTo>
                    <a:pt x="324" y="345"/>
                    <a:pt x="321" y="349"/>
                    <a:pt x="313" y="358"/>
                  </a:cubicBezTo>
                  <a:cubicBezTo>
                    <a:pt x="309" y="361"/>
                    <a:pt x="308" y="364"/>
                    <a:pt x="305" y="368"/>
                  </a:cubicBezTo>
                  <a:cubicBezTo>
                    <a:pt x="300" y="374"/>
                    <a:pt x="302" y="373"/>
                    <a:pt x="298" y="380"/>
                  </a:cubicBezTo>
                  <a:cubicBezTo>
                    <a:pt x="297" y="382"/>
                    <a:pt x="298" y="389"/>
                    <a:pt x="298" y="392"/>
                  </a:cubicBezTo>
                  <a:cubicBezTo>
                    <a:pt x="288" y="393"/>
                    <a:pt x="288" y="393"/>
                    <a:pt x="288" y="393"/>
                  </a:cubicBezTo>
                  <a:cubicBezTo>
                    <a:pt x="271" y="388"/>
                    <a:pt x="271" y="388"/>
                    <a:pt x="271" y="388"/>
                  </a:cubicBezTo>
                  <a:cubicBezTo>
                    <a:pt x="261" y="397"/>
                    <a:pt x="261" y="397"/>
                    <a:pt x="261" y="397"/>
                  </a:cubicBezTo>
                  <a:cubicBezTo>
                    <a:pt x="257" y="400"/>
                    <a:pt x="251" y="398"/>
                    <a:pt x="247" y="401"/>
                  </a:cubicBezTo>
                  <a:cubicBezTo>
                    <a:pt x="247" y="401"/>
                    <a:pt x="244" y="410"/>
                    <a:pt x="243" y="412"/>
                  </a:cubicBezTo>
                  <a:cubicBezTo>
                    <a:pt x="243" y="415"/>
                    <a:pt x="236" y="423"/>
                    <a:pt x="236" y="423"/>
                  </a:cubicBezTo>
                  <a:cubicBezTo>
                    <a:pt x="235" y="424"/>
                    <a:pt x="230" y="429"/>
                    <a:pt x="228" y="430"/>
                  </a:cubicBezTo>
                  <a:cubicBezTo>
                    <a:pt x="225" y="431"/>
                    <a:pt x="223" y="423"/>
                    <a:pt x="221" y="423"/>
                  </a:cubicBezTo>
                  <a:cubicBezTo>
                    <a:pt x="217" y="423"/>
                    <a:pt x="217" y="422"/>
                    <a:pt x="213" y="421"/>
                  </a:cubicBezTo>
                  <a:cubicBezTo>
                    <a:pt x="208" y="421"/>
                    <a:pt x="207" y="428"/>
                    <a:pt x="202" y="428"/>
                  </a:cubicBezTo>
                  <a:cubicBezTo>
                    <a:pt x="194" y="427"/>
                    <a:pt x="180" y="419"/>
                    <a:pt x="180" y="419"/>
                  </a:cubicBezTo>
                  <a:cubicBezTo>
                    <a:pt x="177" y="418"/>
                    <a:pt x="177" y="422"/>
                    <a:pt x="174" y="422"/>
                  </a:cubicBezTo>
                  <a:cubicBezTo>
                    <a:pt x="168" y="421"/>
                    <a:pt x="160" y="417"/>
                    <a:pt x="152" y="415"/>
                  </a:cubicBezTo>
                  <a:cubicBezTo>
                    <a:pt x="146" y="414"/>
                    <a:pt x="134" y="412"/>
                    <a:pt x="134" y="412"/>
                  </a:cubicBezTo>
                  <a:cubicBezTo>
                    <a:pt x="131" y="414"/>
                    <a:pt x="128" y="414"/>
                    <a:pt x="125" y="415"/>
                  </a:cubicBezTo>
                  <a:cubicBezTo>
                    <a:pt x="121" y="417"/>
                    <a:pt x="117" y="420"/>
                    <a:pt x="114" y="421"/>
                  </a:cubicBezTo>
                  <a:cubicBezTo>
                    <a:pt x="111" y="422"/>
                    <a:pt x="105" y="417"/>
                    <a:pt x="96" y="422"/>
                  </a:cubicBezTo>
                  <a:cubicBezTo>
                    <a:pt x="93" y="423"/>
                    <a:pt x="89" y="422"/>
                    <a:pt x="87" y="424"/>
                  </a:cubicBezTo>
                  <a:cubicBezTo>
                    <a:pt x="84" y="427"/>
                    <a:pt x="83" y="431"/>
                    <a:pt x="78" y="433"/>
                  </a:cubicBezTo>
                  <a:cubicBezTo>
                    <a:pt x="75" y="434"/>
                    <a:pt x="71" y="438"/>
                    <a:pt x="69" y="439"/>
                  </a:cubicBezTo>
                  <a:cubicBezTo>
                    <a:pt x="64" y="436"/>
                    <a:pt x="57" y="436"/>
                    <a:pt x="55" y="428"/>
                  </a:cubicBezTo>
                  <a:cubicBezTo>
                    <a:pt x="54" y="425"/>
                    <a:pt x="51" y="428"/>
                    <a:pt x="49" y="425"/>
                  </a:cubicBezTo>
                  <a:cubicBezTo>
                    <a:pt x="45" y="421"/>
                    <a:pt x="42" y="412"/>
                    <a:pt x="42" y="408"/>
                  </a:cubicBezTo>
                  <a:cubicBezTo>
                    <a:pt x="42" y="408"/>
                    <a:pt x="45" y="404"/>
                    <a:pt x="42" y="400"/>
                  </a:cubicBezTo>
                  <a:cubicBezTo>
                    <a:pt x="40" y="396"/>
                    <a:pt x="37" y="395"/>
                    <a:pt x="38" y="391"/>
                  </a:cubicBezTo>
                  <a:cubicBezTo>
                    <a:pt x="41" y="391"/>
                    <a:pt x="40" y="384"/>
                    <a:pt x="40" y="384"/>
                  </a:cubicBezTo>
                  <a:cubicBezTo>
                    <a:pt x="40" y="382"/>
                    <a:pt x="33" y="370"/>
                    <a:pt x="31" y="368"/>
                  </a:cubicBezTo>
                  <a:cubicBezTo>
                    <a:pt x="26" y="365"/>
                    <a:pt x="20" y="361"/>
                    <a:pt x="14" y="360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0" y="351"/>
                    <a:pt x="0" y="351"/>
                    <a:pt x="0" y="351"/>
                  </a:cubicBezTo>
                  <a:cubicBezTo>
                    <a:pt x="1" y="348"/>
                    <a:pt x="1" y="348"/>
                    <a:pt x="1" y="348"/>
                  </a:cubicBezTo>
                  <a:cubicBezTo>
                    <a:pt x="2" y="346"/>
                    <a:pt x="2" y="346"/>
                    <a:pt x="2" y="346"/>
                  </a:cubicBezTo>
                  <a:cubicBezTo>
                    <a:pt x="1" y="344"/>
                    <a:pt x="1" y="344"/>
                    <a:pt x="1" y="344"/>
                  </a:cubicBezTo>
                  <a:cubicBezTo>
                    <a:pt x="1" y="342"/>
                    <a:pt x="1" y="342"/>
                    <a:pt x="1" y="342"/>
                  </a:cubicBezTo>
                  <a:cubicBezTo>
                    <a:pt x="1" y="339"/>
                    <a:pt x="1" y="339"/>
                    <a:pt x="1" y="339"/>
                  </a:cubicBezTo>
                  <a:cubicBezTo>
                    <a:pt x="1" y="339"/>
                    <a:pt x="0" y="337"/>
                    <a:pt x="0" y="337"/>
                  </a:cubicBezTo>
                  <a:cubicBezTo>
                    <a:pt x="0" y="337"/>
                    <a:pt x="0" y="335"/>
                    <a:pt x="0" y="335"/>
                  </a:cubicBezTo>
                  <a:cubicBezTo>
                    <a:pt x="0" y="335"/>
                    <a:pt x="2" y="334"/>
                    <a:pt x="2" y="334"/>
                  </a:cubicBezTo>
                  <a:cubicBezTo>
                    <a:pt x="2" y="333"/>
                    <a:pt x="4" y="332"/>
                    <a:pt x="4" y="332"/>
                  </a:cubicBezTo>
                  <a:cubicBezTo>
                    <a:pt x="4" y="332"/>
                    <a:pt x="5" y="329"/>
                    <a:pt x="5" y="328"/>
                  </a:cubicBezTo>
                  <a:cubicBezTo>
                    <a:pt x="5" y="328"/>
                    <a:pt x="6" y="327"/>
                    <a:pt x="6" y="327"/>
                  </a:cubicBezTo>
                  <a:cubicBezTo>
                    <a:pt x="9" y="326"/>
                    <a:pt x="9" y="326"/>
                    <a:pt x="9" y="326"/>
                  </a:cubicBezTo>
                  <a:cubicBezTo>
                    <a:pt x="11" y="324"/>
                    <a:pt x="11" y="324"/>
                    <a:pt x="11" y="324"/>
                  </a:cubicBezTo>
                  <a:cubicBezTo>
                    <a:pt x="13" y="323"/>
                    <a:pt x="13" y="323"/>
                    <a:pt x="13" y="323"/>
                  </a:cubicBezTo>
                  <a:cubicBezTo>
                    <a:pt x="15" y="321"/>
                    <a:pt x="15" y="321"/>
                    <a:pt x="15" y="321"/>
                  </a:cubicBezTo>
                  <a:cubicBezTo>
                    <a:pt x="16" y="317"/>
                    <a:pt x="16" y="317"/>
                    <a:pt x="16" y="317"/>
                  </a:cubicBezTo>
                  <a:cubicBezTo>
                    <a:pt x="17" y="316"/>
                    <a:pt x="17" y="316"/>
                    <a:pt x="17" y="316"/>
                  </a:cubicBezTo>
                  <a:cubicBezTo>
                    <a:pt x="17" y="316"/>
                    <a:pt x="20" y="316"/>
                    <a:pt x="20" y="316"/>
                  </a:cubicBezTo>
                  <a:cubicBezTo>
                    <a:pt x="20" y="316"/>
                    <a:pt x="22" y="316"/>
                    <a:pt x="22" y="316"/>
                  </a:cubicBezTo>
                  <a:cubicBezTo>
                    <a:pt x="22" y="315"/>
                    <a:pt x="22" y="315"/>
                    <a:pt x="22" y="315"/>
                  </a:cubicBezTo>
                  <a:cubicBezTo>
                    <a:pt x="24" y="314"/>
                    <a:pt x="24" y="314"/>
                    <a:pt x="24" y="314"/>
                  </a:cubicBezTo>
                  <a:cubicBezTo>
                    <a:pt x="26" y="316"/>
                    <a:pt x="26" y="316"/>
                    <a:pt x="26" y="316"/>
                  </a:cubicBezTo>
                  <a:cubicBezTo>
                    <a:pt x="26" y="316"/>
                    <a:pt x="27" y="316"/>
                    <a:pt x="28" y="316"/>
                  </a:cubicBezTo>
                  <a:cubicBezTo>
                    <a:pt x="28" y="316"/>
                    <a:pt x="29" y="316"/>
                    <a:pt x="29" y="316"/>
                  </a:cubicBezTo>
                  <a:cubicBezTo>
                    <a:pt x="29" y="313"/>
                    <a:pt x="29" y="313"/>
                    <a:pt x="29" y="313"/>
                  </a:cubicBezTo>
                  <a:cubicBezTo>
                    <a:pt x="33" y="309"/>
                    <a:pt x="33" y="309"/>
                    <a:pt x="33" y="309"/>
                  </a:cubicBezTo>
                  <a:cubicBezTo>
                    <a:pt x="33" y="309"/>
                    <a:pt x="33" y="308"/>
                    <a:pt x="33" y="308"/>
                  </a:cubicBezTo>
                  <a:cubicBezTo>
                    <a:pt x="33" y="308"/>
                    <a:pt x="33" y="307"/>
                    <a:pt x="33" y="307"/>
                  </a:cubicBezTo>
                  <a:cubicBezTo>
                    <a:pt x="32" y="306"/>
                    <a:pt x="31" y="307"/>
                    <a:pt x="31" y="307"/>
                  </a:cubicBezTo>
                  <a:cubicBezTo>
                    <a:pt x="31" y="307"/>
                    <a:pt x="29" y="307"/>
                    <a:pt x="29" y="307"/>
                  </a:cubicBezTo>
                  <a:cubicBezTo>
                    <a:pt x="29" y="307"/>
                    <a:pt x="27" y="307"/>
                    <a:pt x="26" y="307"/>
                  </a:cubicBezTo>
                  <a:cubicBezTo>
                    <a:pt x="26" y="307"/>
                    <a:pt x="26" y="306"/>
                    <a:pt x="26" y="306"/>
                  </a:cubicBezTo>
                  <a:cubicBezTo>
                    <a:pt x="25" y="304"/>
                    <a:pt x="25" y="304"/>
                    <a:pt x="25" y="304"/>
                  </a:cubicBezTo>
                  <a:cubicBezTo>
                    <a:pt x="25" y="304"/>
                    <a:pt x="24" y="302"/>
                    <a:pt x="24" y="301"/>
                  </a:cubicBezTo>
                  <a:cubicBezTo>
                    <a:pt x="24" y="300"/>
                    <a:pt x="24" y="299"/>
                    <a:pt x="24" y="298"/>
                  </a:cubicBezTo>
                  <a:cubicBezTo>
                    <a:pt x="24" y="298"/>
                    <a:pt x="23" y="297"/>
                    <a:pt x="23" y="297"/>
                  </a:cubicBezTo>
                  <a:cubicBezTo>
                    <a:pt x="23" y="297"/>
                    <a:pt x="22" y="296"/>
                    <a:pt x="22" y="295"/>
                  </a:cubicBezTo>
                  <a:cubicBezTo>
                    <a:pt x="22" y="295"/>
                    <a:pt x="21" y="292"/>
                    <a:pt x="21" y="292"/>
                  </a:cubicBezTo>
                  <a:cubicBezTo>
                    <a:pt x="20" y="291"/>
                    <a:pt x="20" y="291"/>
                    <a:pt x="20" y="291"/>
                  </a:cubicBezTo>
                  <a:cubicBezTo>
                    <a:pt x="21" y="290"/>
                    <a:pt x="21" y="290"/>
                    <a:pt x="21" y="290"/>
                  </a:cubicBezTo>
                  <a:cubicBezTo>
                    <a:pt x="20" y="288"/>
                    <a:pt x="20" y="288"/>
                    <a:pt x="20" y="288"/>
                  </a:cubicBezTo>
                  <a:cubicBezTo>
                    <a:pt x="22" y="288"/>
                    <a:pt x="22" y="288"/>
                    <a:pt x="22" y="288"/>
                  </a:cubicBezTo>
                  <a:cubicBezTo>
                    <a:pt x="21" y="287"/>
                    <a:pt x="21" y="287"/>
                    <a:pt x="21" y="287"/>
                  </a:cubicBezTo>
                  <a:cubicBezTo>
                    <a:pt x="22" y="285"/>
                    <a:pt x="22" y="285"/>
                    <a:pt x="22" y="285"/>
                  </a:cubicBezTo>
                  <a:cubicBezTo>
                    <a:pt x="22" y="285"/>
                    <a:pt x="24" y="284"/>
                    <a:pt x="24" y="284"/>
                  </a:cubicBezTo>
                  <a:cubicBezTo>
                    <a:pt x="24" y="284"/>
                    <a:pt x="26" y="282"/>
                    <a:pt x="26" y="282"/>
                  </a:cubicBezTo>
                  <a:cubicBezTo>
                    <a:pt x="26" y="282"/>
                    <a:pt x="25" y="281"/>
                    <a:pt x="25" y="281"/>
                  </a:cubicBezTo>
                  <a:cubicBezTo>
                    <a:pt x="25" y="281"/>
                    <a:pt x="25" y="279"/>
                    <a:pt x="25" y="279"/>
                  </a:cubicBezTo>
                  <a:cubicBezTo>
                    <a:pt x="27" y="275"/>
                    <a:pt x="27" y="275"/>
                    <a:pt x="27" y="275"/>
                  </a:cubicBezTo>
                  <a:cubicBezTo>
                    <a:pt x="28" y="275"/>
                    <a:pt x="28" y="275"/>
                    <a:pt x="28" y="275"/>
                  </a:cubicBezTo>
                  <a:cubicBezTo>
                    <a:pt x="31" y="274"/>
                    <a:pt x="31" y="274"/>
                    <a:pt x="31" y="274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3" y="273"/>
                    <a:pt x="33" y="273"/>
                    <a:pt x="33" y="273"/>
                  </a:cubicBezTo>
                  <a:cubicBezTo>
                    <a:pt x="35" y="272"/>
                    <a:pt x="35" y="272"/>
                    <a:pt x="35" y="272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8" y="270"/>
                    <a:pt x="38" y="270"/>
                    <a:pt x="38" y="270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41" y="265"/>
                    <a:pt x="41" y="265"/>
                    <a:pt x="41" y="265"/>
                  </a:cubicBezTo>
                  <a:cubicBezTo>
                    <a:pt x="43" y="263"/>
                    <a:pt x="43" y="263"/>
                    <a:pt x="43" y="263"/>
                  </a:cubicBezTo>
                  <a:cubicBezTo>
                    <a:pt x="43" y="261"/>
                    <a:pt x="43" y="261"/>
                    <a:pt x="43" y="261"/>
                  </a:cubicBezTo>
                  <a:cubicBezTo>
                    <a:pt x="42" y="260"/>
                    <a:pt x="42" y="260"/>
                    <a:pt x="42" y="260"/>
                  </a:cubicBezTo>
                  <a:cubicBezTo>
                    <a:pt x="42" y="260"/>
                    <a:pt x="41" y="258"/>
                    <a:pt x="41" y="257"/>
                  </a:cubicBezTo>
                  <a:cubicBezTo>
                    <a:pt x="41" y="257"/>
                    <a:pt x="40" y="257"/>
                    <a:pt x="40" y="257"/>
                  </a:cubicBezTo>
                  <a:cubicBezTo>
                    <a:pt x="38" y="258"/>
                    <a:pt x="38" y="258"/>
                    <a:pt x="38" y="258"/>
                  </a:cubicBezTo>
                  <a:cubicBezTo>
                    <a:pt x="38" y="258"/>
                    <a:pt x="37" y="257"/>
                    <a:pt x="36" y="257"/>
                  </a:cubicBezTo>
                  <a:cubicBezTo>
                    <a:pt x="36" y="257"/>
                    <a:pt x="36" y="256"/>
                    <a:pt x="36" y="256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5" y="253"/>
                    <a:pt x="35" y="253"/>
                    <a:pt x="35" y="253"/>
                  </a:cubicBezTo>
                  <a:cubicBezTo>
                    <a:pt x="34" y="251"/>
                    <a:pt x="34" y="251"/>
                    <a:pt x="34" y="251"/>
                  </a:cubicBezTo>
                  <a:cubicBezTo>
                    <a:pt x="33" y="249"/>
                    <a:pt x="33" y="249"/>
                    <a:pt x="33" y="249"/>
                  </a:cubicBezTo>
                  <a:cubicBezTo>
                    <a:pt x="33" y="247"/>
                    <a:pt x="33" y="247"/>
                    <a:pt x="33" y="247"/>
                  </a:cubicBezTo>
                  <a:cubicBezTo>
                    <a:pt x="34" y="246"/>
                    <a:pt x="34" y="246"/>
                    <a:pt x="34" y="246"/>
                  </a:cubicBezTo>
                  <a:cubicBezTo>
                    <a:pt x="34" y="245"/>
                    <a:pt x="34" y="245"/>
                    <a:pt x="34" y="245"/>
                  </a:cubicBezTo>
                  <a:cubicBezTo>
                    <a:pt x="33" y="244"/>
                    <a:pt x="33" y="244"/>
                    <a:pt x="33" y="244"/>
                  </a:cubicBezTo>
                  <a:cubicBezTo>
                    <a:pt x="33" y="242"/>
                    <a:pt x="33" y="242"/>
                    <a:pt x="33" y="242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3" y="239"/>
                    <a:pt x="33" y="239"/>
                    <a:pt x="33" y="239"/>
                  </a:cubicBezTo>
                  <a:cubicBezTo>
                    <a:pt x="34" y="238"/>
                    <a:pt x="34" y="238"/>
                    <a:pt x="34" y="238"/>
                  </a:cubicBezTo>
                  <a:cubicBezTo>
                    <a:pt x="34" y="236"/>
                    <a:pt x="34" y="236"/>
                    <a:pt x="34" y="236"/>
                  </a:cubicBezTo>
                  <a:cubicBezTo>
                    <a:pt x="34" y="236"/>
                    <a:pt x="32" y="235"/>
                    <a:pt x="32" y="235"/>
                  </a:cubicBezTo>
                  <a:cubicBezTo>
                    <a:pt x="32" y="235"/>
                    <a:pt x="31" y="233"/>
                    <a:pt x="31" y="233"/>
                  </a:cubicBezTo>
                  <a:cubicBezTo>
                    <a:pt x="31" y="232"/>
                    <a:pt x="31" y="232"/>
                    <a:pt x="31" y="232"/>
                  </a:cubicBezTo>
                  <a:cubicBezTo>
                    <a:pt x="31" y="232"/>
                    <a:pt x="29" y="230"/>
                    <a:pt x="29" y="230"/>
                  </a:cubicBezTo>
                  <a:cubicBezTo>
                    <a:pt x="29" y="230"/>
                    <a:pt x="29" y="228"/>
                    <a:pt x="29" y="228"/>
                  </a:cubicBezTo>
                  <a:cubicBezTo>
                    <a:pt x="29" y="228"/>
                    <a:pt x="28" y="226"/>
                    <a:pt x="28" y="226"/>
                  </a:cubicBezTo>
                  <a:cubicBezTo>
                    <a:pt x="27" y="225"/>
                    <a:pt x="27" y="224"/>
                    <a:pt x="27" y="224"/>
                  </a:cubicBezTo>
                  <a:cubicBezTo>
                    <a:pt x="29" y="224"/>
                    <a:pt x="29" y="224"/>
                    <a:pt x="29" y="224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32" y="226"/>
                    <a:pt x="32" y="226"/>
                    <a:pt x="32" y="226"/>
                  </a:cubicBezTo>
                  <a:cubicBezTo>
                    <a:pt x="33" y="225"/>
                    <a:pt x="33" y="225"/>
                    <a:pt x="33" y="225"/>
                  </a:cubicBezTo>
                  <a:cubicBezTo>
                    <a:pt x="33" y="226"/>
                    <a:pt x="33" y="226"/>
                    <a:pt x="33" y="226"/>
                  </a:cubicBezTo>
                  <a:cubicBezTo>
                    <a:pt x="35" y="226"/>
                    <a:pt x="35" y="226"/>
                    <a:pt x="35" y="226"/>
                  </a:cubicBezTo>
                  <a:cubicBezTo>
                    <a:pt x="38" y="226"/>
                    <a:pt x="38" y="226"/>
                    <a:pt x="38" y="226"/>
                  </a:cubicBezTo>
                  <a:cubicBezTo>
                    <a:pt x="40" y="226"/>
                    <a:pt x="40" y="226"/>
                    <a:pt x="40" y="226"/>
                  </a:cubicBezTo>
                  <a:cubicBezTo>
                    <a:pt x="41" y="226"/>
                    <a:pt x="41" y="226"/>
                    <a:pt x="41" y="226"/>
                  </a:cubicBezTo>
                  <a:cubicBezTo>
                    <a:pt x="41" y="226"/>
                    <a:pt x="42" y="227"/>
                    <a:pt x="42" y="227"/>
                  </a:cubicBezTo>
                  <a:cubicBezTo>
                    <a:pt x="43" y="228"/>
                    <a:pt x="44" y="227"/>
                    <a:pt x="44" y="227"/>
                  </a:cubicBezTo>
                  <a:cubicBezTo>
                    <a:pt x="44" y="228"/>
                    <a:pt x="46" y="228"/>
                    <a:pt x="46" y="228"/>
                  </a:cubicBezTo>
                  <a:cubicBezTo>
                    <a:pt x="46" y="228"/>
                    <a:pt x="47" y="227"/>
                    <a:pt x="48" y="227"/>
                  </a:cubicBezTo>
                  <a:cubicBezTo>
                    <a:pt x="48" y="227"/>
                    <a:pt x="49" y="227"/>
                    <a:pt x="49" y="227"/>
                  </a:cubicBezTo>
                  <a:cubicBezTo>
                    <a:pt x="50" y="226"/>
                    <a:pt x="50" y="226"/>
                    <a:pt x="50" y="226"/>
                  </a:cubicBezTo>
                  <a:cubicBezTo>
                    <a:pt x="50" y="224"/>
                    <a:pt x="50" y="224"/>
                    <a:pt x="50" y="224"/>
                  </a:cubicBezTo>
                  <a:cubicBezTo>
                    <a:pt x="51" y="224"/>
                    <a:pt x="51" y="224"/>
                    <a:pt x="51" y="224"/>
                  </a:cubicBezTo>
                  <a:cubicBezTo>
                    <a:pt x="51" y="223"/>
                    <a:pt x="51" y="223"/>
                    <a:pt x="51" y="223"/>
                  </a:cubicBezTo>
                  <a:cubicBezTo>
                    <a:pt x="52" y="221"/>
                    <a:pt x="52" y="221"/>
                    <a:pt x="52" y="221"/>
                  </a:cubicBezTo>
                  <a:cubicBezTo>
                    <a:pt x="52" y="220"/>
                    <a:pt x="52" y="220"/>
                    <a:pt x="52" y="220"/>
                  </a:cubicBezTo>
                  <a:cubicBezTo>
                    <a:pt x="54" y="220"/>
                    <a:pt x="54" y="220"/>
                    <a:pt x="54" y="220"/>
                  </a:cubicBezTo>
                  <a:cubicBezTo>
                    <a:pt x="55" y="219"/>
                    <a:pt x="55" y="219"/>
                    <a:pt x="55" y="219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8" y="213"/>
                    <a:pt x="58" y="213"/>
                  </a:cubicBezTo>
                  <a:cubicBezTo>
                    <a:pt x="58" y="213"/>
                    <a:pt x="59" y="211"/>
                    <a:pt x="59" y="211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6" y="204"/>
                    <a:pt x="56" y="204"/>
                    <a:pt x="56" y="204"/>
                  </a:cubicBezTo>
                  <a:cubicBezTo>
                    <a:pt x="56" y="204"/>
                    <a:pt x="56" y="203"/>
                    <a:pt x="55" y="203"/>
                  </a:cubicBezTo>
                  <a:cubicBezTo>
                    <a:pt x="55" y="203"/>
                    <a:pt x="55" y="202"/>
                    <a:pt x="55" y="202"/>
                  </a:cubicBez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6" y="199"/>
                    <a:pt x="56" y="199"/>
                  </a:cubicBezTo>
                  <a:cubicBezTo>
                    <a:pt x="57" y="199"/>
                    <a:pt x="57" y="199"/>
                    <a:pt x="57" y="199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60" y="197"/>
                    <a:pt x="60" y="197"/>
                    <a:pt x="60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2"/>
                    <a:pt x="67" y="192"/>
                    <a:pt x="67" y="192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5" y="189"/>
                    <a:pt x="65" y="189"/>
                    <a:pt x="65" y="189"/>
                  </a:cubicBezTo>
                  <a:cubicBezTo>
                    <a:pt x="66" y="186"/>
                    <a:pt x="66" y="186"/>
                    <a:pt x="66" y="186"/>
                  </a:cubicBezTo>
                  <a:cubicBezTo>
                    <a:pt x="68" y="185"/>
                    <a:pt x="68" y="185"/>
                    <a:pt x="68" y="185"/>
                  </a:cubicBezTo>
                  <a:cubicBezTo>
                    <a:pt x="68" y="182"/>
                    <a:pt x="68" y="182"/>
                    <a:pt x="68" y="182"/>
                  </a:cubicBezTo>
                  <a:cubicBezTo>
                    <a:pt x="67" y="181"/>
                    <a:pt x="67" y="181"/>
                    <a:pt x="67" y="181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9" y="178"/>
                    <a:pt x="69" y="178"/>
                    <a:pt x="69" y="178"/>
                  </a:cubicBezTo>
                  <a:cubicBezTo>
                    <a:pt x="69" y="178"/>
                    <a:pt x="70" y="176"/>
                    <a:pt x="70" y="175"/>
                  </a:cubicBezTo>
                  <a:cubicBezTo>
                    <a:pt x="71" y="175"/>
                    <a:pt x="71" y="172"/>
                    <a:pt x="71" y="172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0" y="169"/>
                    <a:pt x="70" y="169"/>
                    <a:pt x="70" y="169"/>
                  </a:cubicBezTo>
                  <a:cubicBezTo>
                    <a:pt x="70" y="169"/>
                    <a:pt x="72" y="168"/>
                    <a:pt x="72" y="168"/>
                  </a:cubicBezTo>
                  <a:cubicBezTo>
                    <a:pt x="73" y="168"/>
                    <a:pt x="73" y="165"/>
                    <a:pt x="73" y="165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71" y="162"/>
                    <a:pt x="71" y="161"/>
                  </a:cubicBezTo>
                  <a:cubicBezTo>
                    <a:pt x="71" y="161"/>
                    <a:pt x="71" y="159"/>
                    <a:pt x="71" y="159"/>
                  </a:cubicBezTo>
                  <a:cubicBezTo>
                    <a:pt x="70" y="159"/>
                    <a:pt x="70" y="159"/>
                    <a:pt x="70" y="159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3" y="157"/>
                    <a:pt x="73" y="157"/>
                    <a:pt x="73" y="157"/>
                  </a:cubicBezTo>
                  <a:cubicBezTo>
                    <a:pt x="73" y="157"/>
                    <a:pt x="74" y="156"/>
                    <a:pt x="75" y="156"/>
                  </a:cubicBezTo>
                  <a:cubicBezTo>
                    <a:pt x="75" y="155"/>
                    <a:pt x="77" y="155"/>
                    <a:pt x="77" y="155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82" y="150"/>
                    <a:pt x="82" y="150"/>
                    <a:pt x="82" y="150"/>
                  </a:cubicBezTo>
                  <a:cubicBezTo>
                    <a:pt x="82" y="149"/>
                    <a:pt x="82" y="149"/>
                    <a:pt x="82" y="149"/>
                  </a:cubicBezTo>
                  <a:cubicBezTo>
                    <a:pt x="85" y="148"/>
                    <a:pt x="85" y="148"/>
                    <a:pt x="85" y="148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90" y="147"/>
                    <a:pt x="90" y="147"/>
                    <a:pt x="90" y="147"/>
                  </a:cubicBezTo>
                  <a:cubicBezTo>
                    <a:pt x="92" y="146"/>
                    <a:pt x="92" y="146"/>
                    <a:pt x="92" y="146"/>
                  </a:cubicBezTo>
                  <a:cubicBezTo>
                    <a:pt x="94" y="145"/>
                    <a:pt x="94" y="145"/>
                    <a:pt x="94" y="145"/>
                  </a:cubicBezTo>
                  <a:cubicBezTo>
                    <a:pt x="97" y="142"/>
                    <a:pt x="97" y="142"/>
                    <a:pt x="97" y="142"/>
                  </a:cubicBezTo>
                  <a:cubicBezTo>
                    <a:pt x="98" y="142"/>
                    <a:pt x="98" y="142"/>
                    <a:pt x="98" y="142"/>
                  </a:cubicBezTo>
                  <a:cubicBezTo>
                    <a:pt x="98" y="142"/>
                    <a:pt x="100" y="141"/>
                    <a:pt x="100" y="141"/>
                  </a:cubicBezTo>
                  <a:cubicBezTo>
                    <a:pt x="100" y="141"/>
                    <a:pt x="101" y="139"/>
                    <a:pt x="101" y="139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5" y="135"/>
                    <a:pt x="105" y="135"/>
                    <a:pt x="105" y="135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5" y="130"/>
                    <a:pt x="105" y="130"/>
                    <a:pt x="105" y="130"/>
                  </a:cubicBezTo>
                  <a:cubicBezTo>
                    <a:pt x="105" y="130"/>
                    <a:pt x="103" y="128"/>
                    <a:pt x="102" y="128"/>
                  </a:cubicBezTo>
                  <a:cubicBezTo>
                    <a:pt x="102" y="127"/>
                    <a:pt x="100" y="126"/>
                    <a:pt x="100" y="126"/>
                  </a:cubicBezTo>
                  <a:cubicBezTo>
                    <a:pt x="100" y="126"/>
                    <a:pt x="97" y="125"/>
                    <a:pt x="97" y="125"/>
                  </a:cubicBezTo>
                  <a:cubicBezTo>
                    <a:pt x="97" y="125"/>
                    <a:pt x="95" y="126"/>
                    <a:pt x="95" y="126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3" y="123"/>
                    <a:pt x="94" y="123"/>
                  </a:cubicBezTo>
                  <a:cubicBezTo>
                    <a:pt x="94" y="123"/>
                    <a:pt x="94" y="122"/>
                    <a:pt x="94" y="122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94" y="120"/>
                    <a:pt x="94" y="120"/>
                    <a:pt x="94" y="120"/>
                  </a:cubicBezTo>
                  <a:cubicBezTo>
                    <a:pt x="95" y="119"/>
                    <a:pt x="95" y="119"/>
                    <a:pt x="95" y="119"/>
                  </a:cubicBezTo>
                  <a:cubicBezTo>
                    <a:pt x="95" y="119"/>
                    <a:pt x="96" y="118"/>
                    <a:pt x="96" y="117"/>
                  </a:cubicBezTo>
                  <a:cubicBezTo>
                    <a:pt x="96" y="117"/>
                    <a:pt x="97" y="115"/>
                    <a:pt x="97" y="115"/>
                  </a:cubicBezTo>
                  <a:cubicBezTo>
                    <a:pt x="97" y="115"/>
                    <a:pt x="96" y="114"/>
                    <a:pt x="96" y="113"/>
                  </a:cubicBezTo>
                  <a:cubicBezTo>
                    <a:pt x="95" y="113"/>
                    <a:pt x="95" y="113"/>
                    <a:pt x="96" y="112"/>
                  </a:cubicBezTo>
                  <a:cubicBezTo>
                    <a:pt x="96" y="112"/>
                    <a:pt x="96" y="111"/>
                    <a:pt x="96" y="111"/>
                  </a:cubicBezTo>
                  <a:cubicBezTo>
                    <a:pt x="96" y="111"/>
                    <a:pt x="96" y="109"/>
                    <a:pt x="95" y="109"/>
                  </a:cubicBezTo>
                  <a:cubicBezTo>
                    <a:pt x="95" y="109"/>
                    <a:pt x="93" y="110"/>
                    <a:pt x="93" y="110"/>
                  </a:cubicBezTo>
                  <a:cubicBezTo>
                    <a:pt x="93" y="110"/>
                    <a:pt x="90" y="109"/>
                    <a:pt x="90" y="109"/>
                  </a:cubicBezTo>
                  <a:cubicBezTo>
                    <a:pt x="90" y="109"/>
                    <a:pt x="89" y="108"/>
                    <a:pt x="89" y="108"/>
                  </a:cubicBezTo>
                  <a:cubicBezTo>
                    <a:pt x="89" y="108"/>
                    <a:pt x="89" y="106"/>
                    <a:pt x="88" y="106"/>
                  </a:cubicBezTo>
                  <a:cubicBezTo>
                    <a:pt x="87" y="105"/>
                    <a:pt x="87" y="106"/>
                    <a:pt x="87" y="106"/>
                  </a:cubicBezTo>
                  <a:cubicBezTo>
                    <a:pt x="86" y="108"/>
                    <a:pt x="86" y="108"/>
                    <a:pt x="86" y="108"/>
                  </a:cubicBezTo>
                  <a:cubicBezTo>
                    <a:pt x="86" y="108"/>
                    <a:pt x="84" y="108"/>
                    <a:pt x="83" y="107"/>
                  </a:cubicBezTo>
                  <a:cubicBezTo>
                    <a:pt x="83" y="107"/>
                    <a:pt x="82" y="107"/>
                    <a:pt x="82" y="107"/>
                  </a:cubicBezTo>
                  <a:cubicBezTo>
                    <a:pt x="81" y="107"/>
                    <a:pt x="81" y="106"/>
                    <a:pt x="81" y="105"/>
                  </a:cubicBezTo>
                  <a:cubicBezTo>
                    <a:pt x="80" y="104"/>
                    <a:pt x="80" y="105"/>
                    <a:pt x="79" y="105"/>
                  </a:cubicBezTo>
                  <a:cubicBezTo>
                    <a:pt x="79" y="105"/>
                    <a:pt x="77" y="105"/>
                    <a:pt x="77" y="105"/>
                  </a:cubicBezTo>
                  <a:cubicBezTo>
                    <a:pt x="77" y="105"/>
                    <a:pt x="75" y="103"/>
                    <a:pt x="75" y="103"/>
                  </a:cubicBezTo>
                  <a:cubicBezTo>
                    <a:pt x="75" y="102"/>
                    <a:pt x="74" y="102"/>
                    <a:pt x="74" y="102"/>
                  </a:cubicBezTo>
                  <a:cubicBezTo>
                    <a:pt x="74" y="102"/>
                    <a:pt x="72" y="103"/>
                    <a:pt x="72" y="103"/>
                  </a:cubicBezTo>
                  <a:cubicBezTo>
                    <a:pt x="72" y="104"/>
                    <a:pt x="72" y="104"/>
                    <a:pt x="72" y="104"/>
                  </a:cubicBezTo>
                  <a:cubicBezTo>
                    <a:pt x="71" y="107"/>
                    <a:pt x="71" y="107"/>
                    <a:pt x="71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09"/>
                    <a:pt x="65" y="109"/>
                    <a:pt x="64" y="108"/>
                  </a:cubicBezTo>
                  <a:cubicBezTo>
                    <a:pt x="64" y="108"/>
                    <a:pt x="64" y="108"/>
                    <a:pt x="63" y="108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2" y="108"/>
                    <a:pt x="60" y="109"/>
                    <a:pt x="60" y="109"/>
                  </a:cubicBezTo>
                  <a:cubicBezTo>
                    <a:pt x="60" y="109"/>
                    <a:pt x="59" y="107"/>
                    <a:pt x="59" y="107"/>
                  </a:cubicBezTo>
                  <a:cubicBezTo>
                    <a:pt x="59" y="107"/>
                    <a:pt x="57" y="106"/>
                    <a:pt x="57" y="105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6"/>
                    <a:pt x="56" y="107"/>
                    <a:pt x="55" y="107"/>
                  </a:cubicBezTo>
                  <a:cubicBezTo>
                    <a:pt x="55" y="107"/>
                    <a:pt x="54" y="108"/>
                    <a:pt x="54" y="108"/>
                  </a:cubicBezTo>
                  <a:cubicBezTo>
                    <a:pt x="53" y="108"/>
                    <a:pt x="54" y="106"/>
                    <a:pt x="54" y="106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52" y="103"/>
                    <a:pt x="52" y="102"/>
                  </a:cubicBezTo>
                  <a:cubicBezTo>
                    <a:pt x="51" y="102"/>
                    <a:pt x="50" y="101"/>
                    <a:pt x="50" y="101"/>
                  </a:cubicBezTo>
                  <a:cubicBezTo>
                    <a:pt x="50" y="101"/>
                    <a:pt x="48" y="101"/>
                    <a:pt x="48" y="101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6" y="101"/>
                    <a:pt x="45" y="101"/>
                    <a:pt x="44" y="102"/>
                  </a:cubicBezTo>
                  <a:cubicBezTo>
                    <a:pt x="44" y="102"/>
                    <a:pt x="43" y="103"/>
                    <a:pt x="42" y="102"/>
                  </a:cubicBezTo>
                  <a:cubicBezTo>
                    <a:pt x="42" y="102"/>
                    <a:pt x="43" y="100"/>
                    <a:pt x="43" y="100"/>
                  </a:cubicBezTo>
                  <a:cubicBezTo>
                    <a:pt x="43" y="100"/>
                    <a:pt x="43" y="98"/>
                    <a:pt x="43" y="98"/>
                  </a:cubicBezTo>
                  <a:cubicBezTo>
                    <a:pt x="42" y="97"/>
                    <a:pt x="42" y="99"/>
                    <a:pt x="42" y="99"/>
                  </a:cubicBezTo>
                  <a:cubicBezTo>
                    <a:pt x="42" y="99"/>
                    <a:pt x="40" y="100"/>
                    <a:pt x="39" y="101"/>
                  </a:cubicBezTo>
                  <a:cubicBezTo>
                    <a:pt x="39" y="101"/>
                    <a:pt x="38" y="101"/>
                    <a:pt x="38" y="101"/>
                  </a:cubicBezTo>
                  <a:cubicBezTo>
                    <a:pt x="37" y="101"/>
                    <a:pt x="36" y="102"/>
                    <a:pt x="34" y="102"/>
                  </a:cubicBezTo>
                  <a:cubicBezTo>
                    <a:pt x="33" y="102"/>
                    <a:pt x="32" y="103"/>
                    <a:pt x="32" y="102"/>
                  </a:cubicBezTo>
                  <a:cubicBezTo>
                    <a:pt x="31" y="102"/>
                    <a:pt x="31" y="101"/>
                    <a:pt x="31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0" y="98"/>
                    <a:pt x="30" y="97"/>
                  </a:cubicBezTo>
                  <a:cubicBezTo>
                    <a:pt x="29" y="96"/>
                    <a:pt x="30" y="96"/>
                    <a:pt x="30" y="95"/>
                  </a:cubicBezTo>
                  <a:cubicBezTo>
                    <a:pt x="30" y="95"/>
                    <a:pt x="32" y="94"/>
                    <a:pt x="32" y="94"/>
                  </a:cubicBezTo>
                  <a:cubicBezTo>
                    <a:pt x="32" y="93"/>
                    <a:pt x="33" y="93"/>
                    <a:pt x="33" y="93"/>
                  </a:cubicBezTo>
                  <a:cubicBezTo>
                    <a:pt x="36" y="92"/>
                    <a:pt x="36" y="92"/>
                    <a:pt x="36" y="92"/>
                  </a:cubicBezTo>
                  <a:cubicBezTo>
                    <a:pt x="36" y="92"/>
                    <a:pt x="36" y="89"/>
                    <a:pt x="36" y="88"/>
                  </a:cubicBezTo>
                  <a:cubicBezTo>
                    <a:pt x="36" y="88"/>
                    <a:pt x="36" y="88"/>
                    <a:pt x="35" y="88"/>
                  </a:cubicBezTo>
                  <a:cubicBezTo>
                    <a:pt x="34" y="88"/>
                    <a:pt x="34" y="87"/>
                    <a:pt x="34" y="87"/>
                  </a:cubicBezTo>
                  <a:cubicBezTo>
                    <a:pt x="34" y="87"/>
                    <a:pt x="34" y="85"/>
                    <a:pt x="34" y="85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7" y="85"/>
                    <a:pt x="26" y="85"/>
                  </a:cubicBezTo>
                  <a:cubicBezTo>
                    <a:pt x="26" y="85"/>
                    <a:pt x="24" y="85"/>
                    <a:pt x="24" y="85"/>
                  </a:cubicBezTo>
                  <a:cubicBezTo>
                    <a:pt x="23" y="85"/>
                    <a:pt x="22" y="84"/>
                    <a:pt x="22" y="84"/>
                  </a:cubicBezTo>
                  <a:cubicBezTo>
                    <a:pt x="22" y="84"/>
                    <a:pt x="18" y="85"/>
                    <a:pt x="18" y="85"/>
                  </a:cubicBezTo>
                  <a:cubicBezTo>
                    <a:pt x="18" y="85"/>
                    <a:pt x="17" y="85"/>
                    <a:pt x="17" y="85"/>
                  </a:cubicBezTo>
                  <a:cubicBezTo>
                    <a:pt x="15" y="85"/>
                    <a:pt x="15" y="85"/>
                    <a:pt x="15" y="85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7"/>
                    <a:pt x="12" y="87"/>
                    <a:pt x="12" y="87"/>
                  </a:cubicBezTo>
                  <a:cubicBezTo>
                    <a:pt x="12" y="87"/>
                    <a:pt x="11" y="88"/>
                    <a:pt x="11" y="88"/>
                  </a:cubicBezTo>
                  <a:cubicBezTo>
                    <a:pt x="10" y="88"/>
                    <a:pt x="9" y="88"/>
                    <a:pt x="8" y="88"/>
                  </a:cubicBezTo>
                  <a:cubicBezTo>
                    <a:pt x="8" y="88"/>
                    <a:pt x="7" y="89"/>
                    <a:pt x="7" y="89"/>
                  </a:cubicBezTo>
                  <a:cubicBezTo>
                    <a:pt x="7" y="89"/>
                    <a:pt x="5" y="90"/>
                    <a:pt x="4" y="91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0" y="59"/>
                    <a:pt x="19" y="53"/>
                    <a:pt x="18" y="50"/>
                  </a:cubicBezTo>
                  <a:cubicBezTo>
                    <a:pt x="17" y="47"/>
                    <a:pt x="6" y="56"/>
                    <a:pt x="5" y="53"/>
                  </a:cubicBezTo>
                  <a:cubicBezTo>
                    <a:pt x="4" y="47"/>
                    <a:pt x="7" y="48"/>
                    <a:pt x="12" y="43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2" y="33"/>
                    <a:pt x="3" y="30"/>
                    <a:pt x="3" y="27"/>
                  </a:cubicBezTo>
                  <a:cubicBezTo>
                    <a:pt x="3" y="24"/>
                    <a:pt x="6" y="23"/>
                    <a:pt x="6" y="23"/>
                  </a:cubicBezTo>
                  <a:cubicBezTo>
                    <a:pt x="9" y="22"/>
                    <a:pt x="11" y="20"/>
                    <a:pt x="14" y="18"/>
                  </a:cubicBezTo>
                  <a:cubicBezTo>
                    <a:pt x="17" y="14"/>
                    <a:pt x="20" y="16"/>
                    <a:pt x="22" y="15"/>
                  </a:cubicBezTo>
                  <a:cubicBezTo>
                    <a:pt x="25" y="13"/>
                    <a:pt x="25" y="15"/>
                    <a:pt x="35" y="17"/>
                  </a:cubicBezTo>
                  <a:cubicBezTo>
                    <a:pt x="37" y="16"/>
                    <a:pt x="41" y="16"/>
                    <a:pt x="42" y="14"/>
                  </a:cubicBezTo>
                  <a:cubicBezTo>
                    <a:pt x="44" y="12"/>
                    <a:pt x="47" y="13"/>
                    <a:pt x="47" y="9"/>
                  </a:cubicBezTo>
                  <a:cubicBezTo>
                    <a:pt x="48" y="3"/>
                    <a:pt x="59" y="7"/>
                    <a:pt x="59" y="5"/>
                  </a:cubicBezTo>
                  <a:cubicBezTo>
                    <a:pt x="61" y="5"/>
                    <a:pt x="63" y="0"/>
                    <a:pt x="68" y="0"/>
                  </a:cubicBezTo>
                  <a:cubicBezTo>
                    <a:pt x="72" y="1"/>
                    <a:pt x="73" y="2"/>
                    <a:pt x="76" y="3"/>
                  </a:cubicBezTo>
                  <a:cubicBezTo>
                    <a:pt x="87" y="10"/>
                    <a:pt x="82" y="14"/>
                    <a:pt x="95" y="18"/>
                  </a:cubicBezTo>
                  <a:cubicBezTo>
                    <a:pt x="106" y="21"/>
                    <a:pt x="119" y="24"/>
                    <a:pt x="130" y="26"/>
                  </a:cubicBezTo>
                  <a:cubicBezTo>
                    <a:pt x="140" y="27"/>
                    <a:pt x="150" y="31"/>
                    <a:pt x="160" y="35"/>
                  </a:cubicBezTo>
                  <a:cubicBezTo>
                    <a:pt x="160" y="35"/>
                    <a:pt x="197" y="52"/>
                    <a:pt x="198" y="53"/>
                  </a:cubicBezTo>
                  <a:cubicBezTo>
                    <a:pt x="199" y="53"/>
                    <a:pt x="220" y="49"/>
                    <a:pt x="221" y="49"/>
                  </a:cubicBezTo>
                  <a:cubicBezTo>
                    <a:pt x="222" y="49"/>
                    <a:pt x="229" y="50"/>
                    <a:pt x="234" y="53"/>
                  </a:cubicBezTo>
                  <a:cubicBezTo>
                    <a:pt x="237" y="56"/>
                    <a:pt x="247" y="63"/>
                    <a:pt x="247" y="63"/>
                  </a:cubicBezTo>
                  <a:cubicBezTo>
                    <a:pt x="249" y="64"/>
                    <a:pt x="261" y="62"/>
                    <a:pt x="261" y="62"/>
                  </a:cubicBezTo>
                  <a:cubicBezTo>
                    <a:pt x="269" y="62"/>
                    <a:pt x="276" y="71"/>
                    <a:pt x="280" y="72"/>
                  </a:cubicBezTo>
                  <a:cubicBezTo>
                    <a:pt x="285" y="73"/>
                    <a:pt x="297" y="67"/>
                    <a:pt x="302" y="72"/>
                  </a:cubicBezTo>
                  <a:cubicBezTo>
                    <a:pt x="302" y="72"/>
                    <a:pt x="312" y="73"/>
                    <a:pt x="313" y="78"/>
                  </a:cubicBezTo>
                  <a:cubicBezTo>
                    <a:pt x="315" y="83"/>
                    <a:pt x="319" y="91"/>
                    <a:pt x="319" y="91"/>
                  </a:cubicBezTo>
                  <a:cubicBezTo>
                    <a:pt x="332" y="96"/>
                    <a:pt x="332" y="96"/>
                    <a:pt x="332" y="96"/>
                  </a:cubicBezTo>
                  <a:cubicBezTo>
                    <a:pt x="332" y="96"/>
                    <a:pt x="339" y="102"/>
                    <a:pt x="340" y="104"/>
                  </a:cubicBezTo>
                  <a:cubicBezTo>
                    <a:pt x="341" y="105"/>
                    <a:pt x="356" y="110"/>
                    <a:pt x="356" y="110"/>
                  </a:cubicBezTo>
                  <a:cubicBezTo>
                    <a:pt x="366" y="119"/>
                    <a:pt x="366" y="119"/>
                    <a:pt x="366" y="119"/>
                  </a:cubicBezTo>
                  <a:cubicBezTo>
                    <a:pt x="381" y="119"/>
                    <a:pt x="381" y="119"/>
                    <a:pt x="381" y="119"/>
                  </a:cubicBezTo>
                  <a:cubicBezTo>
                    <a:pt x="391" y="121"/>
                    <a:pt x="391" y="121"/>
                    <a:pt x="391" y="121"/>
                  </a:cubicBezTo>
                  <a:cubicBezTo>
                    <a:pt x="396" y="115"/>
                    <a:pt x="396" y="115"/>
                    <a:pt x="396" y="115"/>
                  </a:cubicBezTo>
                  <a:cubicBezTo>
                    <a:pt x="396" y="115"/>
                    <a:pt x="421" y="127"/>
                    <a:pt x="422" y="127"/>
                  </a:cubicBezTo>
                  <a:cubicBezTo>
                    <a:pt x="423" y="127"/>
                    <a:pt x="423" y="130"/>
                    <a:pt x="424" y="133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3" y="134"/>
                    <a:pt x="424" y="134"/>
                    <a:pt x="424" y="134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4" y="136"/>
                    <a:pt x="424" y="136"/>
                    <a:pt x="424" y="136"/>
                  </a:cubicBezTo>
                  <a:cubicBezTo>
                    <a:pt x="424" y="137"/>
                    <a:pt x="424" y="137"/>
                    <a:pt x="424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9"/>
                  </a:cubicBezTo>
                  <a:cubicBezTo>
                    <a:pt x="424" y="139"/>
                    <a:pt x="424" y="139"/>
                    <a:pt x="424" y="139"/>
                  </a:cubicBezTo>
                  <a:cubicBezTo>
                    <a:pt x="424" y="139"/>
                    <a:pt x="424" y="139"/>
                    <a:pt x="424" y="140"/>
                  </a:cubicBezTo>
                  <a:cubicBezTo>
                    <a:pt x="424" y="140"/>
                    <a:pt x="424" y="140"/>
                    <a:pt x="424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6" y="141"/>
                    <a:pt x="426" y="141"/>
                  </a:cubicBezTo>
                  <a:cubicBezTo>
                    <a:pt x="426" y="141"/>
                    <a:pt x="426" y="141"/>
                    <a:pt x="427" y="141"/>
                  </a:cubicBezTo>
                  <a:cubicBezTo>
                    <a:pt x="427" y="141"/>
                    <a:pt x="427" y="141"/>
                    <a:pt x="428" y="141"/>
                  </a:cubicBezTo>
                  <a:cubicBezTo>
                    <a:pt x="428" y="141"/>
                    <a:pt x="428" y="141"/>
                    <a:pt x="428" y="141"/>
                  </a:cubicBezTo>
                  <a:cubicBezTo>
                    <a:pt x="428" y="141"/>
                    <a:pt x="429" y="141"/>
                    <a:pt x="429" y="140"/>
                  </a:cubicBezTo>
                  <a:cubicBezTo>
                    <a:pt x="442" y="143"/>
                    <a:pt x="442" y="143"/>
                    <a:pt x="442" y="143"/>
                  </a:cubicBezTo>
                  <a:cubicBezTo>
                    <a:pt x="445" y="144"/>
                    <a:pt x="445" y="146"/>
                    <a:pt x="448" y="148"/>
                  </a:cubicBezTo>
                  <a:cubicBezTo>
                    <a:pt x="456" y="145"/>
                    <a:pt x="456" y="145"/>
                    <a:pt x="456" y="145"/>
                  </a:cubicBezTo>
                  <a:cubicBezTo>
                    <a:pt x="466" y="152"/>
                    <a:pt x="466" y="152"/>
                    <a:pt x="466" y="152"/>
                  </a:cubicBezTo>
                  <a:cubicBezTo>
                    <a:pt x="475" y="149"/>
                    <a:pt x="475" y="149"/>
                    <a:pt x="475" y="149"/>
                  </a:cubicBezTo>
                  <a:cubicBezTo>
                    <a:pt x="484" y="149"/>
                    <a:pt x="484" y="149"/>
                    <a:pt x="484" y="149"/>
                  </a:cubicBezTo>
                  <a:cubicBezTo>
                    <a:pt x="484" y="147"/>
                    <a:pt x="505" y="149"/>
                    <a:pt x="496" y="159"/>
                  </a:cubicBezTo>
                  <a:close/>
                  <a:moveTo>
                    <a:pt x="506" y="281"/>
                  </a:moveTo>
                  <a:cubicBezTo>
                    <a:pt x="506" y="281"/>
                    <a:pt x="506" y="281"/>
                    <a:pt x="506" y="281"/>
                  </a:cubicBezTo>
                  <a:cubicBezTo>
                    <a:pt x="506" y="287"/>
                    <a:pt x="516" y="285"/>
                    <a:pt x="521" y="289"/>
                  </a:cubicBezTo>
                  <a:cubicBezTo>
                    <a:pt x="523" y="291"/>
                    <a:pt x="521" y="296"/>
                    <a:pt x="524" y="297"/>
                  </a:cubicBezTo>
                  <a:cubicBezTo>
                    <a:pt x="531" y="303"/>
                    <a:pt x="534" y="292"/>
                    <a:pt x="528" y="281"/>
                  </a:cubicBezTo>
                  <a:cubicBezTo>
                    <a:pt x="526" y="279"/>
                    <a:pt x="523" y="279"/>
                    <a:pt x="520" y="279"/>
                  </a:cubicBezTo>
                  <a:cubicBezTo>
                    <a:pt x="515" y="279"/>
                    <a:pt x="505" y="276"/>
                    <a:pt x="506" y="281"/>
                  </a:cubicBezTo>
                  <a:close/>
                  <a:moveTo>
                    <a:pt x="448" y="300"/>
                  </a:moveTo>
                  <a:cubicBezTo>
                    <a:pt x="448" y="300"/>
                    <a:pt x="448" y="300"/>
                    <a:pt x="448" y="300"/>
                  </a:cubicBezTo>
                  <a:cubicBezTo>
                    <a:pt x="452" y="301"/>
                    <a:pt x="456" y="297"/>
                    <a:pt x="460" y="299"/>
                  </a:cubicBezTo>
                  <a:cubicBezTo>
                    <a:pt x="462" y="301"/>
                    <a:pt x="461" y="305"/>
                    <a:pt x="462" y="308"/>
                  </a:cubicBezTo>
                  <a:cubicBezTo>
                    <a:pt x="456" y="314"/>
                    <a:pt x="472" y="313"/>
                    <a:pt x="473" y="313"/>
                  </a:cubicBezTo>
                  <a:cubicBezTo>
                    <a:pt x="473" y="315"/>
                    <a:pt x="475" y="320"/>
                    <a:pt x="478" y="318"/>
                  </a:cubicBezTo>
                  <a:cubicBezTo>
                    <a:pt x="494" y="299"/>
                    <a:pt x="494" y="299"/>
                    <a:pt x="494" y="299"/>
                  </a:cubicBezTo>
                  <a:cubicBezTo>
                    <a:pt x="494" y="297"/>
                    <a:pt x="493" y="295"/>
                    <a:pt x="491" y="295"/>
                  </a:cubicBezTo>
                  <a:cubicBezTo>
                    <a:pt x="487" y="293"/>
                    <a:pt x="482" y="297"/>
                    <a:pt x="479" y="295"/>
                  </a:cubicBezTo>
                  <a:cubicBezTo>
                    <a:pt x="476" y="293"/>
                    <a:pt x="482" y="285"/>
                    <a:pt x="478" y="282"/>
                  </a:cubicBezTo>
                  <a:cubicBezTo>
                    <a:pt x="470" y="276"/>
                    <a:pt x="467" y="283"/>
                    <a:pt x="461" y="288"/>
                  </a:cubicBezTo>
                  <a:cubicBezTo>
                    <a:pt x="457" y="291"/>
                    <a:pt x="451" y="292"/>
                    <a:pt x="447" y="296"/>
                  </a:cubicBezTo>
                  <a:cubicBezTo>
                    <a:pt x="446" y="297"/>
                    <a:pt x="447" y="300"/>
                    <a:pt x="448" y="300"/>
                  </a:cubicBezTo>
                  <a:close/>
                  <a:moveTo>
                    <a:pt x="391" y="329"/>
                  </a:moveTo>
                  <a:cubicBezTo>
                    <a:pt x="391" y="329"/>
                    <a:pt x="391" y="329"/>
                    <a:pt x="391" y="329"/>
                  </a:cubicBezTo>
                  <a:cubicBezTo>
                    <a:pt x="387" y="332"/>
                    <a:pt x="395" y="337"/>
                    <a:pt x="397" y="337"/>
                  </a:cubicBezTo>
                  <a:cubicBezTo>
                    <a:pt x="399" y="337"/>
                    <a:pt x="411" y="329"/>
                    <a:pt x="411" y="326"/>
                  </a:cubicBezTo>
                  <a:cubicBezTo>
                    <a:pt x="410" y="322"/>
                    <a:pt x="405" y="321"/>
                    <a:pt x="402" y="321"/>
                  </a:cubicBezTo>
                  <a:cubicBezTo>
                    <a:pt x="398" y="322"/>
                    <a:pt x="394" y="326"/>
                    <a:pt x="391" y="32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2" name="Freeform 146"/>
            <p:cNvSpPr>
              <a:spLocks noEditPoints="1"/>
            </p:cNvSpPr>
            <p:nvPr/>
          </p:nvSpPr>
          <p:spPr bwMode="auto">
            <a:xfrm>
              <a:off x="5979172" y="3676183"/>
              <a:ext cx="930118" cy="839550"/>
            </a:xfrm>
            <a:custGeom>
              <a:avLst/>
              <a:gdLst>
                <a:gd name="T0" fmla="*/ 263 w 408"/>
                <a:gd name="T1" fmla="*/ 27 h 380"/>
                <a:gd name="T2" fmla="*/ 184 w 408"/>
                <a:gd name="T3" fmla="*/ 62 h 380"/>
                <a:gd name="T4" fmla="*/ 187 w 408"/>
                <a:gd name="T5" fmla="*/ 95 h 380"/>
                <a:gd name="T6" fmla="*/ 179 w 408"/>
                <a:gd name="T7" fmla="*/ 109 h 380"/>
                <a:gd name="T8" fmla="*/ 168 w 408"/>
                <a:gd name="T9" fmla="*/ 118 h 380"/>
                <a:gd name="T10" fmla="*/ 128 w 408"/>
                <a:gd name="T11" fmla="*/ 89 h 380"/>
                <a:gd name="T12" fmla="*/ 141 w 408"/>
                <a:gd name="T13" fmla="*/ 145 h 380"/>
                <a:gd name="T14" fmla="*/ 138 w 408"/>
                <a:gd name="T15" fmla="*/ 166 h 380"/>
                <a:gd name="T16" fmla="*/ 152 w 408"/>
                <a:gd name="T17" fmla="*/ 191 h 380"/>
                <a:gd name="T18" fmla="*/ 154 w 408"/>
                <a:gd name="T19" fmla="*/ 172 h 380"/>
                <a:gd name="T20" fmla="*/ 214 w 408"/>
                <a:gd name="T21" fmla="*/ 210 h 380"/>
                <a:gd name="T22" fmla="*/ 187 w 408"/>
                <a:gd name="T23" fmla="*/ 202 h 380"/>
                <a:gd name="T24" fmla="*/ 199 w 408"/>
                <a:gd name="T25" fmla="*/ 234 h 380"/>
                <a:gd name="T26" fmla="*/ 164 w 408"/>
                <a:gd name="T27" fmla="*/ 233 h 380"/>
                <a:gd name="T28" fmla="*/ 133 w 408"/>
                <a:gd name="T29" fmla="*/ 212 h 380"/>
                <a:gd name="T30" fmla="*/ 67 w 408"/>
                <a:gd name="T31" fmla="*/ 211 h 380"/>
                <a:gd name="T32" fmla="*/ 71 w 408"/>
                <a:gd name="T33" fmla="*/ 194 h 380"/>
                <a:gd name="T34" fmla="*/ 29 w 408"/>
                <a:gd name="T35" fmla="*/ 157 h 380"/>
                <a:gd name="T36" fmla="*/ 89 w 408"/>
                <a:gd name="T37" fmla="*/ 68 h 380"/>
                <a:gd name="T38" fmla="*/ 195 w 408"/>
                <a:gd name="T39" fmla="*/ 33 h 380"/>
                <a:gd name="T40" fmla="*/ 184 w 408"/>
                <a:gd name="T41" fmla="*/ 157 h 380"/>
                <a:gd name="T42" fmla="*/ 353 w 408"/>
                <a:gd name="T43" fmla="*/ 252 h 380"/>
                <a:gd name="T44" fmla="*/ 393 w 408"/>
                <a:gd name="T45" fmla="*/ 297 h 380"/>
                <a:gd name="T46" fmla="*/ 373 w 408"/>
                <a:gd name="T47" fmla="*/ 331 h 380"/>
                <a:gd name="T48" fmla="*/ 370 w 408"/>
                <a:gd name="T49" fmla="*/ 333 h 380"/>
                <a:gd name="T50" fmla="*/ 174 w 408"/>
                <a:gd name="T51" fmla="*/ 162 h 380"/>
                <a:gd name="T52" fmla="*/ 262 w 408"/>
                <a:gd name="T53" fmla="*/ 176 h 380"/>
                <a:gd name="T54" fmla="*/ 205 w 408"/>
                <a:gd name="T55" fmla="*/ 72 h 380"/>
                <a:gd name="T56" fmla="*/ 233 w 408"/>
                <a:gd name="T57" fmla="*/ 105 h 380"/>
                <a:gd name="T58" fmla="*/ 281 w 408"/>
                <a:gd name="T59" fmla="*/ 146 h 380"/>
                <a:gd name="T60" fmla="*/ 277 w 408"/>
                <a:gd name="T61" fmla="*/ 131 h 380"/>
                <a:gd name="T62" fmla="*/ 288 w 408"/>
                <a:gd name="T63" fmla="*/ 180 h 380"/>
                <a:gd name="T64" fmla="*/ 288 w 408"/>
                <a:gd name="T65" fmla="*/ 190 h 380"/>
                <a:gd name="T66" fmla="*/ 315 w 408"/>
                <a:gd name="T67" fmla="*/ 213 h 380"/>
                <a:gd name="T68" fmla="*/ 279 w 408"/>
                <a:gd name="T69" fmla="*/ 292 h 380"/>
                <a:gd name="T70" fmla="*/ 239 w 408"/>
                <a:gd name="T71" fmla="*/ 288 h 380"/>
                <a:gd name="T72" fmla="*/ 255 w 408"/>
                <a:gd name="T73" fmla="*/ 287 h 380"/>
                <a:gd name="T74" fmla="*/ 274 w 408"/>
                <a:gd name="T75" fmla="*/ 259 h 380"/>
                <a:gd name="T76" fmla="*/ 267 w 408"/>
                <a:gd name="T77" fmla="*/ 256 h 380"/>
                <a:gd name="T78" fmla="*/ 244 w 408"/>
                <a:gd name="T79" fmla="*/ 271 h 380"/>
                <a:gd name="T80" fmla="*/ 219 w 408"/>
                <a:gd name="T81" fmla="*/ 239 h 380"/>
                <a:gd name="T82" fmla="*/ 245 w 408"/>
                <a:gd name="T83" fmla="*/ 240 h 380"/>
                <a:gd name="T84" fmla="*/ 270 w 408"/>
                <a:gd name="T85" fmla="*/ 236 h 380"/>
                <a:gd name="T86" fmla="*/ 245 w 408"/>
                <a:gd name="T87" fmla="*/ 222 h 380"/>
                <a:gd name="T88" fmla="*/ 221 w 408"/>
                <a:gd name="T89" fmla="*/ 357 h 380"/>
                <a:gd name="T90" fmla="*/ 282 w 408"/>
                <a:gd name="T91" fmla="*/ 356 h 380"/>
                <a:gd name="T92" fmla="*/ 335 w 408"/>
                <a:gd name="T93" fmla="*/ 353 h 380"/>
                <a:gd name="T94" fmla="*/ 260 w 408"/>
                <a:gd name="T95" fmla="*/ 372 h 380"/>
                <a:gd name="T96" fmla="*/ 172 w 408"/>
                <a:gd name="T97" fmla="*/ 319 h 380"/>
                <a:gd name="T98" fmla="*/ 87 w 408"/>
                <a:gd name="T99" fmla="*/ 238 h 380"/>
                <a:gd name="T100" fmla="*/ 107 w 408"/>
                <a:gd name="T101" fmla="*/ 292 h 380"/>
                <a:gd name="T102" fmla="*/ 138 w 408"/>
                <a:gd name="T103" fmla="*/ 298 h 380"/>
                <a:gd name="T104" fmla="*/ 163 w 408"/>
                <a:gd name="T105" fmla="*/ 298 h 380"/>
                <a:gd name="T106" fmla="*/ 174 w 408"/>
                <a:gd name="T107" fmla="*/ 293 h 380"/>
                <a:gd name="T108" fmla="*/ 169 w 408"/>
                <a:gd name="T109" fmla="*/ 263 h 380"/>
                <a:gd name="T110" fmla="*/ 178 w 408"/>
                <a:gd name="T111" fmla="*/ 247 h 380"/>
                <a:gd name="T112" fmla="*/ 115 w 408"/>
                <a:gd name="T113" fmla="*/ 223 h 380"/>
                <a:gd name="T114" fmla="*/ 66 w 408"/>
                <a:gd name="T115" fmla="*/ 265 h 380"/>
                <a:gd name="T116" fmla="*/ 65 w 408"/>
                <a:gd name="T117" fmla="*/ 242 h 380"/>
                <a:gd name="T118" fmla="*/ 11 w 408"/>
                <a:gd name="T119" fmla="*/ 161 h 380"/>
                <a:gd name="T120" fmla="*/ 11 w 408"/>
                <a:gd name="T121" fmla="*/ 157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08" h="380">
                  <a:moveTo>
                    <a:pt x="222" y="32"/>
                  </a:moveTo>
                  <a:cubicBezTo>
                    <a:pt x="227" y="30"/>
                    <a:pt x="227" y="30"/>
                    <a:pt x="227" y="30"/>
                  </a:cubicBezTo>
                  <a:cubicBezTo>
                    <a:pt x="227" y="30"/>
                    <a:pt x="233" y="28"/>
                    <a:pt x="234" y="28"/>
                  </a:cubicBezTo>
                  <a:cubicBezTo>
                    <a:pt x="235" y="28"/>
                    <a:pt x="240" y="27"/>
                    <a:pt x="241" y="26"/>
                  </a:cubicBezTo>
                  <a:cubicBezTo>
                    <a:pt x="242" y="26"/>
                    <a:pt x="245" y="24"/>
                    <a:pt x="246" y="23"/>
                  </a:cubicBezTo>
                  <a:cubicBezTo>
                    <a:pt x="247" y="23"/>
                    <a:pt x="249" y="23"/>
                    <a:pt x="251" y="21"/>
                  </a:cubicBezTo>
                  <a:cubicBezTo>
                    <a:pt x="252" y="20"/>
                    <a:pt x="253" y="17"/>
                    <a:pt x="253" y="16"/>
                  </a:cubicBezTo>
                  <a:cubicBezTo>
                    <a:pt x="253" y="15"/>
                    <a:pt x="252" y="15"/>
                    <a:pt x="251" y="12"/>
                  </a:cubicBezTo>
                  <a:cubicBezTo>
                    <a:pt x="249" y="9"/>
                    <a:pt x="247" y="7"/>
                    <a:pt x="247" y="6"/>
                  </a:cubicBezTo>
                  <a:cubicBezTo>
                    <a:pt x="246" y="4"/>
                    <a:pt x="246" y="2"/>
                    <a:pt x="247" y="2"/>
                  </a:cubicBezTo>
                  <a:cubicBezTo>
                    <a:pt x="248" y="1"/>
                    <a:pt x="251" y="0"/>
                    <a:pt x="253" y="0"/>
                  </a:cubicBezTo>
                  <a:cubicBezTo>
                    <a:pt x="255" y="1"/>
                    <a:pt x="260" y="2"/>
                    <a:pt x="261" y="2"/>
                  </a:cubicBezTo>
                  <a:cubicBezTo>
                    <a:pt x="262" y="2"/>
                    <a:pt x="267" y="5"/>
                    <a:pt x="267" y="5"/>
                  </a:cubicBezTo>
                  <a:cubicBezTo>
                    <a:pt x="267" y="5"/>
                    <a:pt x="269" y="10"/>
                    <a:pt x="269" y="11"/>
                  </a:cubicBezTo>
                  <a:cubicBezTo>
                    <a:pt x="269" y="12"/>
                    <a:pt x="274" y="18"/>
                    <a:pt x="272" y="18"/>
                  </a:cubicBezTo>
                  <a:cubicBezTo>
                    <a:pt x="271" y="18"/>
                    <a:pt x="267" y="19"/>
                    <a:pt x="267" y="19"/>
                  </a:cubicBezTo>
                  <a:cubicBezTo>
                    <a:pt x="265" y="22"/>
                    <a:pt x="265" y="22"/>
                    <a:pt x="265" y="22"/>
                  </a:cubicBezTo>
                  <a:cubicBezTo>
                    <a:pt x="265" y="22"/>
                    <a:pt x="263" y="26"/>
                    <a:pt x="263" y="27"/>
                  </a:cubicBezTo>
                  <a:cubicBezTo>
                    <a:pt x="263" y="28"/>
                    <a:pt x="262" y="33"/>
                    <a:pt x="262" y="33"/>
                  </a:cubicBezTo>
                  <a:cubicBezTo>
                    <a:pt x="267" y="44"/>
                    <a:pt x="267" y="44"/>
                    <a:pt x="267" y="44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5"/>
                    <a:pt x="252" y="55"/>
                    <a:pt x="252" y="54"/>
                  </a:cubicBezTo>
                  <a:cubicBezTo>
                    <a:pt x="252" y="53"/>
                    <a:pt x="248" y="51"/>
                    <a:pt x="248" y="51"/>
                  </a:cubicBezTo>
                  <a:cubicBezTo>
                    <a:pt x="248" y="51"/>
                    <a:pt x="242" y="52"/>
                    <a:pt x="241" y="53"/>
                  </a:cubicBezTo>
                  <a:cubicBezTo>
                    <a:pt x="240" y="53"/>
                    <a:pt x="226" y="54"/>
                    <a:pt x="226" y="54"/>
                  </a:cubicBezTo>
                  <a:cubicBezTo>
                    <a:pt x="226" y="54"/>
                    <a:pt x="223" y="53"/>
                    <a:pt x="222" y="53"/>
                  </a:cubicBezTo>
                  <a:cubicBezTo>
                    <a:pt x="221" y="53"/>
                    <a:pt x="216" y="53"/>
                    <a:pt x="216" y="53"/>
                  </a:cubicBezTo>
                  <a:cubicBezTo>
                    <a:pt x="215" y="49"/>
                    <a:pt x="215" y="49"/>
                    <a:pt x="215" y="49"/>
                  </a:cubicBezTo>
                  <a:cubicBezTo>
                    <a:pt x="211" y="50"/>
                    <a:pt x="211" y="50"/>
                    <a:pt x="211" y="50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05" y="57"/>
                    <a:pt x="205" y="57"/>
                    <a:pt x="205" y="57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4" y="60"/>
                    <a:pt x="184" y="60"/>
                    <a:pt x="184" y="60"/>
                  </a:cubicBezTo>
                  <a:cubicBezTo>
                    <a:pt x="184" y="62"/>
                    <a:pt x="184" y="62"/>
                    <a:pt x="184" y="62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77" y="71"/>
                    <a:pt x="177" y="71"/>
                    <a:pt x="177" y="71"/>
                  </a:cubicBezTo>
                  <a:cubicBezTo>
                    <a:pt x="177" y="71"/>
                    <a:pt x="171" y="73"/>
                    <a:pt x="170" y="74"/>
                  </a:cubicBezTo>
                  <a:cubicBezTo>
                    <a:pt x="170" y="74"/>
                    <a:pt x="166" y="73"/>
                    <a:pt x="166" y="73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66" y="83"/>
                    <a:pt x="169" y="84"/>
                    <a:pt x="169" y="85"/>
                  </a:cubicBezTo>
                  <a:cubicBezTo>
                    <a:pt x="169" y="85"/>
                    <a:pt x="168" y="87"/>
                    <a:pt x="168" y="87"/>
                  </a:cubicBezTo>
                  <a:cubicBezTo>
                    <a:pt x="168" y="92"/>
                    <a:pt x="168" y="92"/>
                    <a:pt x="168" y="92"/>
                  </a:cubicBezTo>
                  <a:cubicBezTo>
                    <a:pt x="168" y="92"/>
                    <a:pt x="171" y="93"/>
                    <a:pt x="172" y="93"/>
                  </a:cubicBezTo>
                  <a:cubicBezTo>
                    <a:pt x="172" y="93"/>
                    <a:pt x="175" y="91"/>
                    <a:pt x="175" y="91"/>
                  </a:cubicBezTo>
                  <a:cubicBezTo>
                    <a:pt x="175" y="90"/>
                    <a:pt x="176" y="89"/>
                    <a:pt x="176" y="89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78" y="91"/>
                    <a:pt x="179" y="93"/>
                    <a:pt x="180" y="93"/>
                  </a:cubicBezTo>
                  <a:cubicBezTo>
                    <a:pt x="180" y="93"/>
                    <a:pt x="183" y="93"/>
                    <a:pt x="183" y="93"/>
                  </a:cubicBezTo>
                  <a:cubicBezTo>
                    <a:pt x="187" y="95"/>
                    <a:pt x="187" y="95"/>
                    <a:pt x="187" y="95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2" y="99"/>
                    <a:pt x="196" y="101"/>
                    <a:pt x="195" y="102"/>
                  </a:cubicBezTo>
                  <a:cubicBezTo>
                    <a:pt x="193" y="103"/>
                    <a:pt x="191" y="104"/>
                    <a:pt x="190" y="104"/>
                  </a:cubicBezTo>
                  <a:cubicBezTo>
                    <a:pt x="190" y="104"/>
                    <a:pt x="188" y="103"/>
                    <a:pt x="188" y="102"/>
                  </a:cubicBezTo>
                  <a:cubicBezTo>
                    <a:pt x="188" y="100"/>
                    <a:pt x="187" y="99"/>
                    <a:pt x="186" y="99"/>
                  </a:cubicBezTo>
                  <a:cubicBezTo>
                    <a:pt x="185" y="99"/>
                    <a:pt x="183" y="97"/>
                    <a:pt x="183" y="97"/>
                  </a:cubicBezTo>
                  <a:cubicBezTo>
                    <a:pt x="182" y="97"/>
                    <a:pt x="180" y="97"/>
                    <a:pt x="179" y="98"/>
                  </a:cubicBezTo>
                  <a:cubicBezTo>
                    <a:pt x="178" y="98"/>
                    <a:pt x="176" y="98"/>
                    <a:pt x="176" y="97"/>
                  </a:cubicBezTo>
                  <a:cubicBezTo>
                    <a:pt x="175" y="97"/>
                    <a:pt x="174" y="94"/>
                    <a:pt x="174" y="94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9" y="93"/>
                    <a:pt x="168" y="94"/>
                    <a:pt x="168" y="95"/>
                  </a:cubicBezTo>
                  <a:cubicBezTo>
                    <a:pt x="168" y="95"/>
                    <a:pt x="166" y="97"/>
                    <a:pt x="166" y="97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6" y="106"/>
                    <a:pt x="176" y="106"/>
                  </a:cubicBezTo>
                  <a:cubicBezTo>
                    <a:pt x="177" y="106"/>
                    <a:pt x="179" y="109"/>
                    <a:pt x="179" y="109"/>
                  </a:cubicBezTo>
                  <a:cubicBezTo>
                    <a:pt x="179" y="112"/>
                    <a:pt x="179" y="112"/>
                    <a:pt x="179" y="112"/>
                  </a:cubicBezTo>
                  <a:cubicBezTo>
                    <a:pt x="178" y="115"/>
                    <a:pt x="178" y="115"/>
                    <a:pt x="178" y="115"/>
                  </a:cubicBezTo>
                  <a:cubicBezTo>
                    <a:pt x="178" y="115"/>
                    <a:pt x="178" y="117"/>
                    <a:pt x="176" y="116"/>
                  </a:cubicBezTo>
                  <a:cubicBezTo>
                    <a:pt x="174" y="115"/>
                    <a:pt x="173" y="114"/>
                    <a:pt x="173" y="114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9" y="109"/>
                    <a:pt x="167" y="107"/>
                    <a:pt x="167" y="107"/>
                  </a:cubicBezTo>
                  <a:cubicBezTo>
                    <a:pt x="166" y="107"/>
                    <a:pt x="161" y="104"/>
                    <a:pt x="161" y="104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9"/>
                    <a:pt x="151" y="109"/>
                  </a:cubicBezTo>
                  <a:cubicBezTo>
                    <a:pt x="151" y="110"/>
                    <a:pt x="154" y="112"/>
                    <a:pt x="154" y="112"/>
                  </a:cubicBezTo>
                  <a:cubicBezTo>
                    <a:pt x="154" y="112"/>
                    <a:pt x="156" y="112"/>
                    <a:pt x="156" y="113"/>
                  </a:cubicBezTo>
                  <a:cubicBezTo>
                    <a:pt x="157" y="114"/>
                    <a:pt x="159" y="116"/>
                    <a:pt x="159" y="116"/>
                  </a:cubicBezTo>
                  <a:cubicBezTo>
                    <a:pt x="159" y="116"/>
                    <a:pt x="160" y="116"/>
                    <a:pt x="161" y="116"/>
                  </a:cubicBezTo>
                  <a:cubicBezTo>
                    <a:pt x="163" y="116"/>
                    <a:pt x="165" y="117"/>
                    <a:pt x="165" y="117"/>
                  </a:cubicBezTo>
                  <a:cubicBezTo>
                    <a:pt x="168" y="118"/>
                    <a:pt x="168" y="118"/>
                    <a:pt x="168" y="118"/>
                  </a:cubicBezTo>
                  <a:cubicBezTo>
                    <a:pt x="169" y="119"/>
                    <a:pt x="169" y="119"/>
                    <a:pt x="169" y="119"/>
                  </a:cubicBezTo>
                  <a:cubicBezTo>
                    <a:pt x="169" y="119"/>
                    <a:pt x="166" y="120"/>
                    <a:pt x="165" y="120"/>
                  </a:cubicBezTo>
                  <a:cubicBezTo>
                    <a:pt x="164" y="121"/>
                    <a:pt x="161" y="121"/>
                    <a:pt x="161" y="121"/>
                  </a:cubicBezTo>
                  <a:cubicBezTo>
                    <a:pt x="161" y="121"/>
                    <a:pt x="159" y="119"/>
                    <a:pt x="158" y="119"/>
                  </a:cubicBezTo>
                  <a:cubicBezTo>
                    <a:pt x="158" y="119"/>
                    <a:pt x="155" y="120"/>
                    <a:pt x="155" y="120"/>
                  </a:cubicBezTo>
                  <a:cubicBezTo>
                    <a:pt x="155" y="120"/>
                    <a:pt x="153" y="122"/>
                    <a:pt x="152" y="120"/>
                  </a:cubicBezTo>
                  <a:cubicBezTo>
                    <a:pt x="151" y="118"/>
                    <a:pt x="150" y="116"/>
                    <a:pt x="150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0" y="106"/>
                    <a:pt x="140" y="106"/>
                    <a:pt x="140" y="106"/>
                  </a:cubicBezTo>
                  <a:cubicBezTo>
                    <a:pt x="135" y="103"/>
                    <a:pt x="135" y="103"/>
                    <a:pt x="135" y="103"/>
                  </a:cubicBezTo>
                  <a:cubicBezTo>
                    <a:pt x="129" y="101"/>
                    <a:pt x="129" y="101"/>
                    <a:pt x="129" y="101"/>
                  </a:cubicBezTo>
                  <a:cubicBezTo>
                    <a:pt x="127" y="97"/>
                    <a:pt x="127" y="97"/>
                    <a:pt x="127" y="97"/>
                  </a:cubicBezTo>
                  <a:cubicBezTo>
                    <a:pt x="131" y="94"/>
                    <a:pt x="131" y="94"/>
                    <a:pt x="131" y="94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8" y="89"/>
                    <a:pt x="128" y="89"/>
                    <a:pt x="128" y="89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5"/>
                    <a:pt x="123" y="95"/>
                    <a:pt x="123" y="95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19" y="109"/>
                    <a:pt x="119" y="109"/>
                    <a:pt x="119" y="109"/>
                  </a:cubicBezTo>
                  <a:cubicBezTo>
                    <a:pt x="119" y="109"/>
                    <a:pt x="118" y="114"/>
                    <a:pt x="119" y="115"/>
                  </a:cubicBezTo>
                  <a:cubicBezTo>
                    <a:pt x="119" y="115"/>
                    <a:pt x="118" y="118"/>
                    <a:pt x="118" y="120"/>
                  </a:cubicBezTo>
                  <a:cubicBezTo>
                    <a:pt x="119" y="121"/>
                    <a:pt x="119" y="122"/>
                    <a:pt x="121" y="123"/>
                  </a:cubicBezTo>
                  <a:cubicBezTo>
                    <a:pt x="122" y="124"/>
                    <a:pt x="122" y="124"/>
                    <a:pt x="124" y="125"/>
                  </a:cubicBezTo>
                  <a:cubicBezTo>
                    <a:pt x="126" y="126"/>
                    <a:pt x="127" y="127"/>
                    <a:pt x="127" y="127"/>
                  </a:cubicBezTo>
                  <a:cubicBezTo>
                    <a:pt x="129" y="131"/>
                    <a:pt x="129" y="131"/>
                    <a:pt x="129" y="131"/>
                  </a:cubicBezTo>
                  <a:cubicBezTo>
                    <a:pt x="129" y="131"/>
                    <a:pt x="130" y="132"/>
                    <a:pt x="131" y="132"/>
                  </a:cubicBezTo>
                  <a:cubicBezTo>
                    <a:pt x="132" y="133"/>
                    <a:pt x="135" y="134"/>
                    <a:pt x="135" y="135"/>
                  </a:cubicBezTo>
                  <a:cubicBezTo>
                    <a:pt x="135" y="137"/>
                    <a:pt x="136" y="139"/>
                    <a:pt x="136" y="139"/>
                  </a:cubicBezTo>
                  <a:cubicBezTo>
                    <a:pt x="136" y="139"/>
                    <a:pt x="137" y="141"/>
                    <a:pt x="137" y="141"/>
                  </a:cubicBezTo>
                  <a:cubicBezTo>
                    <a:pt x="138" y="142"/>
                    <a:pt x="139" y="141"/>
                    <a:pt x="139" y="142"/>
                  </a:cubicBezTo>
                  <a:cubicBezTo>
                    <a:pt x="140" y="143"/>
                    <a:pt x="139" y="144"/>
                    <a:pt x="141" y="145"/>
                  </a:cubicBezTo>
                  <a:cubicBezTo>
                    <a:pt x="142" y="147"/>
                    <a:pt x="144" y="148"/>
                    <a:pt x="144" y="148"/>
                  </a:cubicBezTo>
                  <a:cubicBezTo>
                    <a:pt x="145" y="148"/>
                    <a:pt x="147" y="149"/>
                    <a:pt x="147" y="149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60" y="161"/>
                    <a:pt x="160" y="161"/>
                    <a:pt x="160" y="161"/>
                  </a:cubicBezTo>
                  <a:cubicBezTo>
                    <a:pt x="159" y="165"/>
                    <a:pt x="159" y="165"/>
                    <a:pt x="159" y="165"/>
                  </a:cubicBezTo>
                  <a:cubicBezTo>
                    <a:pt x="158" y="167"/>
                    <a:pt x="158" y="167"/>
                    <a:pt x="158" y="167"/>
                  </a:cubicBezTo>
                  <a:cubicBezTo>
                    <a:pt x="158" y="167"/>
                    <a:pt x="156" y="168"/>
                    <a:pt x="155" y="168"/>
                  </a:cubicBezTo>
                  <a:cubicBezTo>
                    <a:pt x="155" y="168"/>
                    <a:pt x="153" y="169"/>
                    <a:pt x="153" y="169"/>
                  </a:cubicBezTo>
                  <a:cubicBezTo>
                    <a:pt x="153" y="169"/>
                    <a:pt x="152" y="168"/>
                    <a:pt x="152" y="168"/>
                  </a:cubicBezTo>
                  <a:cubicBezTo>
                    <a:pt x="153" y="167"/>
                    <a:pt x="156" y="166"/>
                    <a:pt x="156" y="166"/>
                  </a:cubicBezTo>
                  <a:cubicBezTo>
                    <a:pt x="156" y="166"/>
                    <a:pt x="156" y="163"/>
                    <a:pt x="155" y="163"/>
                  </a:cubicBezTo>
                  <a:cubicBezTo>
                    <a:pt x="154" y="162"/>
                    <a:pt x="151" y="160"/>
                    <a:pt x="151" y="160"/>
                  </a:cubicBezTo>
                  <a:cubicBezTo>
                    <a:pt x="149" y="158"/>
                    <a:pt x="149" y="158"/>
                    <a:pt x="149" y="158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58"/>
                    <a:pt x="144" y="158"/>
                    <a:pt x="144" y="159"/>
                  </a:cubicBezTo>
                  <a:cubicBezTo>
                    <a:pt x="143" y="160"/>
                    <a:pt x="140" y="162"/>
                    <a:pt x="140" y="162"/>
                  </a:cubicBezTo>
                  <a:cubicBezTo>
                    <a:pt x="138" y="166"/>
                    <a:pt x="138" y="166"/>
                    <a:pt x="138" y="166"/>
                  </a:cubicBezTo>
                  <a:cubicBezTo>
                    <a:pt x="143" y="167"/>
                    <a:pt x="143" y="167"/>
                    <a:pt x="143" y="167"/>
                  </a:cubicBezTo>
                  <a:cubicBezTo>
                    <a:pt x="143" y="167"/>
                    <a:pt x="145" y="169"/>
                    <a:pt x="145" y="169"/>
                  </a:cubicBezTo>
                  <a:cubicBezTo>
                    <a:pt x="145" y="170"/>
                    <a:pt x="147" y="172"/>
                    <a:pt x="147" y="172"/>
                  </a:cubicBezTo>
                  <a:cubicBezTo>
                    <a:pt x="149" y="173"/>
                    <a:pt x="149" y="173"/>
                    <a:pt x="149" y="173"/>
                  </a:cubicBezTo>
                  <a:cubicBezTo>
                    <a:pt x="149" y="175"/>
                    <a:pt x="149" y="175"/>
                    <a:pt x="149" y="175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45" y="182"/>
                    <a:pt x="145" y="182"/>
                    <a:pt x="145" y="182"/>
                  </a:cubicBezTo>
                  <a:cubicBezTo>
                    <a:pt x="145" y="182"/>
                    <a:pt x="143" y="183"/>
                    <a:pt x="143" y="183"/>
                  </a:cubicBezTo>
                  <a:cubicBezTo>
                    <a:pt x="142" y="183"/>
                    <a:pt x="140" y="185"/>
                    <a:pt x="140" y="185"/>
                  </a:cubicBezTo>
                  <a:cubicBezTo>
                    <a:pt x="140" y="185"/>
                    <a:pt x="139" y="185"/>
                    <a:pt x="139" y="185"/>
                  </a:cubicBezTo>
                  <a:cubicBezTo>
                    <a:pt x="138" y="185"/>
                    <a:pt x="136" y="184"/>
                    <a:pt x="135" y="184"/>
                  </a:cubicBezTo>
                  <a:cubicBezTo>
                    <a:pt x="135" y="184"/>
                    <a:pt x="133" y="185"/>
                    <a:pt x="133" y="185"/>
                  </a:cubicBezTo>
                  <a:cubicBezTo>
                    <a:pt x="133" y="185"/>
                    <a:pt x="130" y="187"/>
                    <a:pt x="134" y="188"/>
                  </a:cubicBezTo>
                  <a:cubicBezTo>
                    <a:pt x="138" y="188"/>
                    <a:pt x="139" y="188"/>
                    <a:pt x="140" y="188"/>
                  </a:cubicBezTo>
                  <a:cubicBezTo>
                    <a:pt x="140" y="188"/>
                    <a:pt x="144" y="188"/>
                    <a:pt x="144" y="188"/>
                  </a:cubicBezTo>
                  <a:cubicBezTo>
                    <a:pt x="144" y="188"/>
                    <a:pt x="145" y="188"/>
                    <a:pt x="146" y="189"/>
                  </a:cubicBezTo>
                  <a:cubicBezTo>
                    <a:pt x="148" y="189"/>
                    <a:pt x="149" y="189"/>
                    <a:pt x="150" y="190"/>
                  </a:cubicBezTo>
                  <a:cubicBezTo>
                    <a:pt x="151" y="190"/>
                    <a:pt x="152" y="191"/>
                    <a:pt x="152" y="191"/>
                  </a:cubicBezTo>
                  <a:cubicBezTo>
                    <a:pt x="152" y="192"/>
                    <a:pt x="152" y="192"/>
                    <a:pt x="153" y="192"/>
                  </a:cubicBezTo>
                  <a:cubicBezTo>
                    <a:pt x="154" y="192"/>
                    <a:pt x="155" y="193"/>
                    <a:pt x="155" y="193"/>
                  </a:cubicBezTo>
                  <a:cubicBezTo>
                    <a:pt x="156" y="193"/>
                    <a:pt x="156" y="193"/>
                    <a:pt x="156" y="193"/>
                  </a:cubicBezTo>
                  <a:cubicBezTo>
                    <a:pt x="156" y="193"/>
                    <a:pt x="157" y="193"/>
                    <a:pt x="158" y="193"/>
                  </a:cubicBezTo>
                  <a:cubicBezTo>
                    <a:pt x="159" y="193"/>
                    <a:pt x="159" y="192"/>
                    <a:pt x="160" y="192"/>
                  </a:cubicBezTo>
                  <a:cubicBezTo>
                    <a:pt x="161" y="192"/>
                    <a:pt x="164" y="192"/>
                    <a:pt x="164" y="192"/>
                  </a:cubicBezTo>
                  <a:cubicBezTo>
                    <a:pt x="166" y="196"/>
                    <a:pt x="166" y="196"/>
                    <a:pt x="166" y="196"/>
                  </a:cubicBezTo>
                  <a:cubicBezTo>
                    <a:pt x="166" y="196"/>
                    <a:pt x="166" y="197"/>
                    <a:pt x="167" y="197"/>
                  </a:cubicBezTo>
                  <a:cubicBezTo>
                    <a:pt x="167" y="198"/>
                    <a:pt x="169" y="199"/>
                    <a:pt x="170" y="199"/>
                  </a:cubicBezTo>
                  <a:cubicBezTo>
                    <a:pt x="171" y="199"/>
                    <a:pt x="179" y="197"/>
                    <a:pt x="179" y="197"/>
                  </a:cubicBezTo>
                  <a:cubicBezTo>
                    <a:pt x="175" y="194"/>
                    <a:pt x="175" y="194"/>
                    <a:pt x="175" y="194"/>
                  </a:cubicBezTo>
                  <a:cubicBezTo>
                    <a:pt x="175" y="194"/>
                    <a:pt x="173" y="192"/>
                    <a:pt x="172" y="191"/>
                  </a:cubicBezTo>
                  <a:cubicBezTo>
                    <a:pt x="172" y="190"/>
                    <a:pt x="167" y="187"/>
                    <a:pt x="167" y="187"/>
                  </a:cubicBezTo>
                  <a:cubicBezTo>
                    <a:pt x="162" y="186"/>
                    <a:pt x="162" y="186"/>
                    <a:pt x="162" y="186"/>
                  </a:cubicBezTo>
                  <a:cubicBezTo>
                    <a:pt x="156" y="183"/>
                    <a:pt x="156" y="183"/>
                    <a:pt x="156" y="183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50" y="181"/>
                    <a:pt x="152" y="177"/>
                    <a:pt x="153" y="176"/>
                  </a:cubicBezTo>
                  <a:cubicBezTo>
                    <a:pt x="153" y="175"/>
                    <a:pt x="153" y="172"/>
                    <a:pt x="154" y="172"/>
                  </a:cubicBezTo>
                  <a:cubicBezTo>
                    <a:pt x="155" y="173"/>
                    <a:pt x="157" y="173"/>
                    <a:pt x="158" y="173"/>
                  </a:cubicBezTo>
                  <a:cubicBezTo>
                    <a:pt x="159" y="173"/>
                    <a:pt x="161" y="172"/>
                    <a:pt x="162" y="172"/>
                  </a:cubicBezTo>
                  <a:cubicBezTo>
                    <a:pt x="163" y="172"/>
                    <a:pt x="165" y="173"/>
                    <a:pt x="165" y="173"/>
                  </a:cubicBezTo>
                  <a:cubicBezTo>
                    <a:pt x="165" y="173"/>
                    <a:pt x="166" y="175"/>
                    <a:pt x="166" y="176"/>
                  </a:cubicBezTo>
                  <a:cubicBezTo>
                    <a:pt x="167" y="176"/>
                    <a:pt x="167" y="178"/>
                    <a:pt x="168" y="179"/>
                  </a:cubicBezTo>
                  <a:cubicBezTo>
                    <a:pt x="169" y="179"/>
                    <a:pt x="174" y="181"/>
                    <a:pt x="174" y="181"/>
                  </a:cubicBezTo>
                  <a:cubicBezTo>
                    <a:pt x="174" y="181"/>
                    <a:pt x="180" y="183"/>
                    <a:pt x="180" y="183"/>
                  </a:cubicBezTo>
                  <a:cubicBezTo>
                    <a:pt x="181" y="183"/>
                    <a:pt x="183" y="183"/>
                    <a:pt x="183" y="183"/>
                  </a:cubicBezTo>
                  <a:cubicBezTo>
                    <a:pt x="186" y="186"/>
                    <a:pt x="186" y="186"/>
                    <a:pt x="186" y="186"/>
                  </a:cubicBezTo>
                  <a:cubicBezTo>
                    <a:pt x="192" y="185"/>
                    <a:pt x="192" y="185"/>
                    <a:pt x="192" y="185"/>
                  </a:cubicBezTo>
                  <a:cubicBezTo>
                    <a:pt x="198" y="184"/>
                    <a:pt x="198" y="184"/>
                    <a:pt x="198" y="184"/>
                  </a:cubicBezTo>
                  <a:cubicBezTo>
                    <a:pt x="199" y="186"/>
                    <a:pt x="199" y="186"/>
                    <a:pt x="199" y="186"/>
                  </a:cubicBezTo>
                  <a:cubicBezTo>
                    <a:pt x="199" y="186"/>
                    <a:pt x="202" y="188"/>
                    <a:pt x="202" y="188"/>
                  </a:cubicBezTo>
                  <a:cubicBezTo>
                    <a:pt x="202" y="189"/>
                    <a:pt x="204" y="193"/>
                    <a:pt x="204" y="193"/>
                  </a:cubicBezTo>
                  <a:cubicBezTo>
                    <a:pt x="204" y="193"/>
                    <a:pt x="204" y="196"/>
                    <a:pt x="204" y="196"/>
                  </a:cubicBezTo>
                  <a:cubicBezTo>
                    <a:pt x="204" y="197"/>
                    <a:pt x="206" y="201"/>
                    <a:pt x="206" y="201"/>
                  </a:cubicBezTo>
                  <a:cubicBezTo>
                    <a:pt x="207" y="202"/>
                    <a:pt x="211" y="206"/>
                    <a:pt x="211" y="207"/>
                  </a:cubicBezTo>
                  <a:cubicBezTo>
                    <a:pt x="211" y="207"/>
                    <a:pt x="213" y="210"/>
                    <a:pt x="214" y="210"/>
                  </a:cubicBezTo>
                  <a:cubicBezTo>
                    <a:pt x="214" y="210"/>
                    <a:pt x="215" y="209"/>
                    <a:pt x="215" y="209"/>
                  </a:cubicBezTo>
                  <a:cubicBezTo>
                    <a:pt x="216" y="209"/>
                    <a:pt x="219" y="207"/>
                    <a:pt x="219" y="207"/>
                  </a:cubicBezTo>
                  <a:cubicBezTo>
                    <a:pt x="219" y="207"/>
                    <a:pt x="222" y="207"/>
                    <a:pt x="222" y="208"/>
                  </a:cubicBezTo>
                  <a:cubicBezTo>
                    <a:pt x="222" y="209"/>
                    <a:pt x="226" y="212"/>
                    <a:pt x="226" y="212"/>
                  </a:cubicBezTo>
                  <a:cubicBezTo>
                    <a:pt x="226" y="212"/>
                    <a:pt x="227" y="216"/>
                    <a:pt x="227" y="216"/>
                  </a:cubicBezTo>
                  <a:cubicBezTo>
                    <a:pt x="226" y="217"/>
                    <a:pt x="223" y="218"/>
                    <a:pt x="223" y="219"/>
                  </a:cubicBezTo>
                  <a:cubicBezTo>
                    <a:pt x="222" y="219"/>
                    <a:pt x="219" y="219"/>
                    <a:pt x="219" y="219"/>
                  </a:cubicBezTo>
                  <a:cubicBezTo>
                    <a:pt x="218" y="220"/>
                    <a:pt x="214" y="221"/>
                    <a:pt x="214" y="221"/>
                  </a:cubicBezTo>
                  <a:cubicBezTo>
                    <a:pt x="214" y="217"/>
                    <a:pt x="214" y="217"/>
                    <a:pt x="214" y="217"/>
                  </a:cubicBezTo>
                  <a:cubicBezTo>
                    <a:pt x="214" y="217"/>
                    <a:pt x="214" y="216"/>
                    <a:pt x="213" y="216"/>
                  </a:cubicBezTo>
                  <a:cubicBezTo>
                    <a:pt x="213" y="216"/>
                    <a:pt x="207" y="214"/>
                    <a:pt x="207" y="214"/>
                  </a:cubicBezTo>
                  <a:cubicBezTo>
                    <a:pt x="206" y="209"/>
                    <a:pt x="206" y="209"/>
                    <a:pt x="206" y="209"/>
                  </a:cubicBezTo>
                  <a:cubicBezTo>
                    <a:pt x="203" y="206"/>
                    <a:pt x="203" y="206"/>
                    <a:pt x="203" y="206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198" y="201"/>
                    <a:pt x="198" y="201"/>
                    <a:pt x="198" y="201"/>
                  </a:cubicBezTo>
                  <a:cubicBezTo>
                    <a:pt x="194" y="201"/>
                    <a:pt x="194" y="201"/>
                    <a:pt x="194" y="201"/>
                  </a:cubicBezTo>
                  <a:cubicBezTo>
                    <a:pt x="194" y="201"/>
                    <a:pt x="192" y="202"/>
                    <a:pt x="192" y="202"/>
                  </a:cubicBezTo>
                  <a:cubicBezTo>
                    <a:pt x="191" y="203"/>
                    <a:pt x="187" y="202"/>
                    <a:pt x="187" y="202"/>
                  </a:cubicBezTo>
                  <a:cubicBezTo>
                    <a:pt x="184" y="203"/>
                    <a:pt x="184" y="203"/>
                    <a:pt x="184" y="203"/>
                  </a:cubicBezTo>
                  <a:cubicBezTo>
                    <a:pt x="184" y="205"/>
                    <a:pt x="184" y="205"/>
                    <a:pt x="184" y="205"/>
                  </a:cubicBezTo>
                  <a:cubicBezTo>
                    <a:pt x="189" y="205"/>
                    <a:pt x="189" y="205"/>
                    <a:pt x="189" y="205"/>
                  </a:cubicBezTo>
                  <a:cubicBezTo>
                    <a:pt x="193" y="206"/>
                    <a:pt x="193" y="206"/>
                    <a:pt x="193" y="206"/>
                  </a:cubicBezTo>
                  <a:cubicBezTo>
                    <a:pt x="199" y="207"/>
                    <a:pt x="199" y="207"/>
                    <a:pt x="199" y="207"/>
                  </a:cubicBezTo>
                  <a:cubicBezTo>
                    <a:pt x="199" y="211"/>
                    <a:pt x="199" y="211"/>
                    <a:pt x="199" y="211"/>
                  </a:cubicBezTo>
                  <a:cubicBezTo>
                    <a:pt x="199" y="211"/>
                    <a:pt x="200" y="213"/>
                    <a:pt x="200" y="214"/>
                  </a:cubicBezTo>
                  <a:cubicBezTo>
                    <a:pt x="200" y="215"/>
                    <a:pt x="202" y="219"/>
                    <a:pt x="202" y="219"/>
                  </a:cubicBezTo>
                  <a:cubicBezTo>
                    <a:pt x="204" y="225"/>
                    <a:pt x="204" y="225"/>
                    <a:pt x="204" y="225"/>
                  </a:cubicBezTo>
                  <a:cubicBezTo>
                    <a:pt x="206" y="229"/>
                    <a:pt x="206" y="229"/>
                    <a:pt x="206" y="229"/>
                  </a:cubicBezTo>
                  <a:cubicBezTo>
                    <a:pt x="208" y="230"/>
                    <a:pt x="208" y="230"/>
                    <a:pt x="208" y="230"/>
                  </a:cubicBezTo>
                  <a:cubicBezTo>
                    <a:pt x="208" y="234"/>
                    <a:pt x="208" y="234"/>
                    <a:pt x="208" y="234"/>
                  </a:cubicBezTo>
                  <a:cubicBezTo>
                    <a:pt x="210" y="235"/>
                    <a:pt x="210" y="235"/>
                    <a:pt x="210" y="235"/>
                  </a:cubicBezTo>
                  <a:cubicBezTo>
                    <a:pt x="210" y="235"/>
                    <a:pt x="209" y="236"/>
                    <a:pt x="209" y="237"/>
                  </a:cubicBezTo>
                  <a:cubicBezTo>
                    <a:pt x="209" y="237"/>
                    <a:pt x="207" y="240"/>
                    <a:pt x="207" y="240"/>
                  </a:cubicBezTo>
                  <a:cubicBezTo>
                    <a:pt x="207" y="240"/>
                    <a:pt x="205" y="240"/>
                    <a:pt x="204" y="240"/>
                  </a:cubicBezTo>
                  <a:cubicBezTo>
                    <a:pt x="204" y="239"/>
                    <a:pt x="203" y="237"/>
                    <a:pt x="202" y="237"/>
                  </a:cubicBezTo>
                  <a:cubicBezTo>
                    <a:pt x="200" y="236"/>
                    <a:pt x="200" y="234"/>
                    <a:pt x="199" y="234"/>
                  </a:cubicBezTo>
                  <a:cubicBezTo>
                    <a:pt x="198" y="234"/>
                    <a:pt x="195" y="234"/>
                    <a:pt x="195" y="234"/>
                  </a:cubicBezTo>
                  <a:cubicBezTo>
                    <a:pt x="195" y="234"/>
                    <a:pt x="193" y="231"/>
                    <a:pt x="192" y="230"/>
                  </a:cubicBezTo>
                  <a:cubicBezTo>
                    <a:pt x="192" y="230"/>
                    <a:pt x="191" y="229"/>
                    <a:pt x="190" y="228"/>
                  </a:cubicBezTo>
                  <a:cubicBezTo>
                    <a:pt x="189" y="227"/>
                    <a:pt x="187" y="224"/>
                    <a:pt x="187" y="225"/>
                  </a:cubicBezTo>
                  <a:cubicBezTo>
                    <a:pt x="187" y="227"/>
                    <a:pt x="188" y="229"/>
                    <a:pt x="187" y="229"/>
                  </a:cubicBezTo>
                  <a:cubicBezTo>
                    <a:pt x="185" y="229"/>
                    <a:pt x="184" y="229"/>
                    <a:pt x="184" y="229"/>
                  </a:cubicBezTo>
                  <a:cubicBezTo>
                    <a:pt x="184" y="229"/>
                    <a:pt x="182" y="231"/>
                    <a:pt x="181" y="232"/>
                  </a:cubicBezTo>
                  <a:cubicBezTo>
                    <a:pt x="181" y="232"/>
                    <a:pt x="182" y="232"/>
                    <a:pt x="180" y="233"/>
                  </a:cubicBezTo>
                  <a:cubicBezTo>
                    <a:pt x="179" y="233"/>
                    <a:pt x="177" y="233"/>
                    <a:pt x="177" y="233"/>
                  </a:cubicBezTo>
                  <a:cubicBezTo>
                    <a:pt x="177" y="232"/>
                    <a:pt x="177" y="232"/>
                    <a:pt x="177" y="231"/>
                  </a:cubicBezTo>
                  <a:cubicBezTo>
                    <a:pt x="178" y="230"/>
                    <a:pt x="184" y="227"/>
                    <a:pt x="184" y="227"/>
                  </a:cubicBezTo>
                  <a:cubicBezTo>
                    <a:pt x="184" y="226"/>
                    <a:pt x="182" y="223"/>
                    <a:pt x="182" y="223"/>
                  </a:cubicBezTo>
                  <a:cubicBezTo>
                    <a:pt x="181" y="224"/>
                    <a:pt x="181" y="224"/>
                    <a:pt x="181" y="224"/>
                  </a:cubicBezTo>
                  <a:cubicBezTo>
                    <a:pt x="178" y="226"/>
                    <a:pt x="178" y="226"/>
                    <a:pt x="178" y="226"/>
                  </a:cubicBezTo>
                  <a:cubicBezTo>
                    <a:pt x="174" y="229"/>
                    <a:pt x="174" y="229"/>
                    <a:pt x="174" y="229"/>
                  </a:cubicBezTo>
                  <a:cubicBezTo>
                    <a:pt x="171" y="230"/>
                    <a:pt x="171" y="230"/>
                    <a:pt x="171" y="230"/>
                  </a:cubicBezTo>
                  <a:cubicBezTo>
                    <a:pt x="168" y="232"/>
                    <a:pt x="168" y="232"/>
                    <a:pt x="168" y="232"/>
                  </a:cubicBezTo>
                  <a:cubicBezTo>
                    <a:pt x="164" y="233"/>
                    <a:pt x="164" y="233"/>
                    <a:pt x="164" y="233"/>
                  </a:cubicBezTo>
                  <a:cubicBezTo>
                    <a:pt x="160" y="233"/>
                    <a:pt x="160" y="233"/>
                    <a:pt x="160" y="233"/>
                  </a:cubicBezTo>
                  <a:cubicBezTo>
                    <a:pt x="158" y="232"/>
                    <a:pt x="158" y="232"/>
                    <a:pt x="158" y="232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55" y="229"/>
                    <a:pt x="155" y="229"/>
                    <a:pt x="155" y="229"/>
                  </a:cubicBezTo>
                  <a:cubicBezTo>
                    <a:pt x="155" y="229"/>
                    <a:pt x="154" y="227"/>
                    <a:pt x="155" y="226"/>
                  </a:cubicBezTo>
                  <a:cubicBezTo>
                    <a:pt x="155" y="226"/>
                    <a:pt x="156" y="225"/>
                    <a:pt x="158" y="225"/>
                  </a:cubicBezTo>
                  <a:cubicBezTo>
                    <a:pt x="160" y="225"/>
                    <a:pt x="161" y="225"/>
                    <a:pt x="162" y="225"/>
                  </a:cubicBezTo>
                  <a:cubicBezTo>
                    <a:pt x="163" y="225"/>
                    <a:pt x="164" y="224"/>
                    <a:pt x="164" y="224"/>
                  </a:cubicBezTo>
                  <a:cubicBezTo>
                    <a:pt x="164" y="224"/>
                    <a:pt x="165" y="224"/>
                    <a:pt x="165" y="223"/>
                  </a:cubicBezTo>
                  <a:cubicBezTo>
                    <a:pt x="165" y="222"/>
                    <a:pt x="162" y="218"/>
                    <a:pt x="162" y="218"/>
                  </a:cubicBezTo>
                  <a:cubicBezTo>
                    <a:pt x="162" y="218"/>
                    <a:pt x="158" y="218"/>
                    <a:pt x="157" y="219"/>
                  </a:cubicBezTo>
                  <a:cubicBezTo>
                    <a:pt x="155" y="219"/>
                    <a:pt x="155" y="221"/>
                    <a:pt x="153" y="220"/>
                  </a:cubicBezTo>
                  <a:cubicBezTo>
                    <a:pt x="151" y="219"/>
                    <a:pt x="146" y="217"/>
                    <a:pt x="146" y="217"/>
                  </a:cubicBezTo>
                  <a:cubicBezTo>
                    <a:pt x="142" y="213"/>
                    <a:pt x="142" y="213"/>
                    <a:pt x="142" y="213"/>
                  </a:cubicBezTo>
                  <a:cubicBezTo>
                    <a:pt x="140" y="215"/>
                    <a:pt x="140" y="215"/>
                    <a:pt x="140" y="215"/>
                  </a:cubicBezTo>
                  <a:cubicBezTo>
                    <a:pt x="137" y="217"/>
                    <a:pt x="137" y="217"/>
                    <a:pt x="137" y="217"/>
                  </a:cubicBezTo>
                  <a:cubicBezTo>
                    <a:pt x="137" y="217"/>
                    <a:pt x="137" y="219"/>
                    <a:pt x="135" y="217"/>
                  </a:cubicBezTo>
                  <a:cubicBezTo>
                    <a:pt x="133" y="214"/>
                    <a:pt x="133" y="212"/>
                    <a:pt x="133" y="212"/>
                  </a:cubicBezTo>
                  <a:cubicBezTo>
                    <a:pt x="130" y="212"/>
                    <a:pt x="130" y="212"/>
                    <a:pt x="130" y="212"/>
                  </a:cubicBezTo>
                  <a:cubicBezTo>
                    <a:pt x="129" y="215"/>
                    <a:pt x="129" y="215"/>
                    <a:pt x="129" y="215"/>
                  </a:cubicBezTo>
                  <a:cubicBezTo>
                    <a:pt x="129" y="215"/>
                    <a:pt x="127" y="218"/>
                    <a:pt x="127" y="218"/>
                  </a:cubicBezTo>
                  <a:cubicBezTo>
                    <a:pt x="126" y="218"/>
                    <a:pt x="123" y="218"/>
                    <a:pt x="122" y="219"/>
                  </a:cubicBezTo>
                  <a:cubicBezTo>
                    <a:pt x="122" y="219"/>
                    <a:pt x="117" y="219"/>
                    <a:pt x="117" y="219"/>
                  </a:cubicBezTo>
                  <a:cubicBezTo>
                    <a:pt x="110" y="217"/>
                    <a:pt x="110" y="217"/>
                    <a:pt x="110" y="217"/>
                  </a:cubicBezTo>
                  <a:cubicBezTo>
                    <a:pt x="110" y="217"/>
                    <a:pt x="108" y="218"/>
                    <a:pt x="108" y="218"/>
                  </a:cubicBezTo>
                  <a:cubicBezTo>
                    <a:pt x="107" y="219"/>
                    <a:pt x="97" y="221"/>
                    <a:pt x="97" y="221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89" y="224"/>
                    <a:pt x="89" y="224"/>
                    <a:pt x="89" y="224"/>
                  </a:cubicBezTo>
                  <a:cubicBezTo>
                    <a:pt x="86" y="220"/>
                    <a:pt x="86" y="220"/>
                    <a:pt x="86" y="220"/>
                  </a:cubicBezTo>
                  <a:cubicBezTo>
                    <a:pt x="84" y="217"/>
                    <a:pt x="84" y="217"/>
                    <a:pt x="84" y="217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3" y="223"/>
                    <a:pt x="83" y="223"/>
                    <a:pt x="83" y="223"/>
                  </a:cubicBezTo>
                  <a:cubicBezTo>
                    <a:pt x="83" y="223"/>
                    <a:pt x="79" y="227"/>
                    <a:pt x="78" y="228"/>
                  </a:cubicBezTo>
                  <a:cubicBezTo>
                    <a:pt x="78" y="228"/>
                    <a:pt x="73" y="223"/>
                    <a:pt x="73" y="223"/>
                  </a:cubicBezTo>
                  <a:cubicBezTo>
                    <a:pt x="72" y="216"/>
                    <a:pt x="72" y="216"/>
                    <a:pt x="72" y="216"/>
                  </a:cubicBezTo>
                  <a:cubicBezTo>
                    <a:pt x="67" y="211"/>
                    <a:pt x="67" y="211"/>
                    <a:pt x="67" y="211"/>
                  </a:cubicBezTo>
                  <a:cubicBezTo>
                    <a:pt x="64" y="212"/>
                    <a:pt x="64" y="212"/>
                    <a:pt x="64" y="212"/>
                  </a:cubicBezTo>
                  <a:cubicBezTo>
                    <a:pt x="63" y="207"/>
                    <a:pt x="63" y="207"/>
                    <a:pt x="63" y="207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5" y="209"/>
                    <a:pt x="55" y="209"/>
                    <a:pt x="55" y="209"/>
                  </a:cubicBezTo>
                  <a:cubicBezTo>
                    <a:pt x="55" y="209"/>
                    <a:pt x="56" y="212"/>
                    <a:pt x="56" y="212"/>
                  </a:cubicBezTo>
                  <a:cubicBezTo>
                    <a:pt x="56" y="213"/>
                    <a:pt x="55" y="214"/>
                    <a:pt x="54" y="214"/>
                  </a:cubicBezTo>
                  <a:cubicBezTo>
                    <a:pt x="54" y="214"/>
                    <a:pt x="49" y="216"/>
                    <a:pt x="49" y="216"/>
                  </a:cubicBezTo>
                  <a:cubicBezTo>
                    <a:pt x="49" y="216"/>
                    <a:pt x="48" y="213"/>
                    <a:pt x="48" y="212"/>
                  </a:cubicBezTo>
                  <a:cubicBezTo>
                    <a:pt x="48" y="210"/>
                    <a:pt x="48" y="207"/>
                    <a:pt x="48" y="207"/>
                  </a:cubicBezTo>
                  <a:cubicBezTo>
                    <a:pt x="48" y="207"/>
                    <a:pt x="52" y="205"/>
                    <a:pt x="52" y="205"/>
                  </a:cubicBezTo>
                  <a:cubicBezTo>
                    <a:pt x="52" y="204"/>
                    <a:pt x="55" y="199"/>
                    <a:pt x="55" y="199"/>
                  </a:cubicBezTo>
                  <a:cubicBezTo>
                    <a:pt x="55" y="196"/>
                    <a:pt x="55" y="196"/>
                    <a:pt x="55" y="196"/>
                  </a:cubicBezTo>
                  <a:cubicBezTo>
                    <a:pt x="55" y="196"/>
                    <a:pt x="59" y="195"/>
                    <a:pt x="60" y="195"/>
                  </a:cubicBezTo>
                  <a:cubicBezTo>
                    <a:pt x="61" y="195"/>
                    <a:pt x="63" y="195"/>
                    <a:pt x="64" y="196"/>
                  </a:cubicBezTo>
                  <a:cubicBezTo>
                    <a:pt x="66" y="197"/>
                    <a:pt x="65" y="197"/>
                    <a:pt x="67" y="197"/>
                  </a:cubicBezTo>
                  <a:cubicBezTo>
                    <a:pt x="69" y="196"/>
                    <a:pt x="71" y="195"/>
                    <a:pt x="71" y="194"/>
                  </a:cubicBezTo>
                  <a:cubicBezTo>
                    <a:pt x="71" y="193"/>
                    <a:pt x="72" y="189"/>
                    <a:pt x="69" y="189"/>
                  </a:cubicBezTo>
                  <a:cubicBezTo>
                    <a:pt x="67" y="189"/>
                    <a:pt x="64" y="191"/>
                    <a:pt x="63" y="191"/>
                  </a:cubicBezTo>
                  <a:cubicBezTo>
                    <a:pt x="62" y="192"/>
                    <a:pt x="61" y="191"/>
                    <a:pt x="59" y="190"/>
                  </a:cubicBezTo>
                  <a:cubicBezTo>
                    <a:pt x="58" y="190"/>
                    <a:pt x="56" y="189"/>
                    <a:pt x="56" y="18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53" y="192"/>
                    <a:pt x="55" y="196"/>
                    <a:pt x="51" y="193"/>
                  </a:cubicBezTo>
                  <a:cubicBezTo>
                    <a:pt x="47" y="191"/>
                    <a:pt x="47" y="190"/>
                    <a:pt x="47" y="190"/>
                  </a:cubicBezTo>
                  <a:cubicBezTo>
                    <a:pt x="43" y="186"/>
                    <a:pt x="43" y="186"/>
                    <a:pt x="43" y="186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8" y="175"/>
                    <a:pt x="37" y="177"/>
                    <a:pt x="36" y="179"/>
                  </a:cubicBezTo>
                  <a:cubicBezTo>
                    <a:pt x="35" y="180"/>
                    <a:pt x="33" y="180"/>
                    <a:pt x="32" y="179"/>
                  </a:cubicBezTo>
                  <a:cubicBezTo>
                    <a:pt x="32" y="177"/>
                    <a:pt x="29" y="173"/>
                    <a:pt x="29" y="173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6" y="168"/>
                    <a:pt x="24" y="167"/>
                    <a:pt x="24" y="166"/>
                  </a:cubicBezTo>
                  <a:cubicBezTo>
                    <a:pt x="25" y="164"/>
                    <a:pt x="27" y="161"/>
                    <a:pt x="27" y="161"/>
                  </a:cubicBezTo>
                  <a:cubicBezTo>
                    <a:pt x="29" y="157"/>
                    <a:pt x="29" y="157"/>
                    <a:pt x="29" y="157"/>
                  </a:cubicBezTo>
                  <a:cubicBezTo>
                    <a:pt x="29" y="157"/>
                    <a:pt x="29" y="154"/>
                    <a:pt x="28" y="153"/>
                  </a:cubicBezTo>
                  <a:cubicBezTo>
                    <a:pt x="28" y="152"/>
                    <a:pt x="27" y="139"/>
                    <a:pt x="27" y="139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45" y="109"/>
                    <a:pt x="45" y="109"/>
                    <a:pt x="45" y="109"/>
                  </a:cubicBezTo>
                  <a:cubicBezTo>
                    <a:pt x="45" y="109"/>
                    <a:pt x="49" y="105"/>
                    <a:pt x="49" y="106"/>
                  </a:cubicBezTo>
                  <a:cubicBezTo>
                    <a:pt x="50" y="107"/>
                    <a:pt x="49" y="98"/>
                    <a:pt x="49" y="98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6" y="90"/>
                    <a:pt x="51" y="89"/>
                    <a:pt x="52" y="89"/>
                  </a:cubicBezTo>
                  <a:cubicBezTo>
                    <a:pt x="53" y="89"/>
                    <a:pt x="55" y="88"/>
                    <a:pt x="58" y="87"/>
                  </a:cubicBezTo>
                  <a:cubicBezTo>
                    <a:pt x="60" y="87"/>
                    <a:pt x="62" y="85"/>
                    <a:pt x="64" y="85"/>
                  </a:cubicBezTo>
                  <a:cubicBezTo>
                    <a:pt x="65" y="85"/>
                    <a:pt x="70" y="85"/>
                    <a:pt x="70" y="85"/>
                  </a:cubicBezTo>
                  <a:cubicBezTo>
                    <a:pt x="70" y="85"/>
                    <a:pt x="75" y="82"/>
                    <a:pt x="76" y="81"/>
                  </a:cubicBezTo>
                  <a:cubicBezTo>
                    <a:pt x="77" y="80"/>
                    <a:pt x="80" y="76"/>
                    <a:pt x="80" y="76"/>
                  </a:cubicBezTo>
                  <a:cubicBezTo>
                    <a:pt x="80" y="76"/>
                    <a:pt x="81" y="71"/>
                    <a:pt x="83" y="70"/>
                  </a:cubicBezTo>
                  <a:cubicBezTo>
                    <a:pt x="84" y="70"/>
                    <a:pt x="87" y="68"/>
                    <a:pt x="89" y="68"/>
                  </a:cubicBezTo>
                  <a:cubicBezTo>
                    <a:pt x="91" y="67"/>
                    <a:pt x="96" y="66"/>
                    <a:pt x="97" y="66"/>
                  </a:cubicBezTo>
                  <a:cubicBezTo>
                    <a:pt x="98" y="66"/>
                    <a:pt x="110" y="64"/>
                    <a:pt x="110" y="64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14" y="51"/>
                    <a:pt x="114" y="51"/>
                    <a:pt x="114" y="51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5" y="45"/>
                    <a:pt x="138" y="42"/>
                    <a:pt x="139" y="42"/>
                  </a:cubicBezTo>
                  <a:cubicBezTo>
                    <a:pt x="140" y="43"/>
                    <a:pt x="142" y="42"/>
                    <a:pt x="142" y="42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9" y="40"/>
                    <a:pt x="158" y="37"/>
                    <a:pt x="159" y="36"/>
                  </a:cubicBezTo>
                  <a:cubicBezTo>
                    <a:pt x="159" y="36"/>
                    <a:pt x="164" y="34"/>
                    <a:pt x="164" y="34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6" y="30"/>
                    <a:pt x="168" y="28"/>
                    <a:pt x="171" y="28"/>
                  </a:cubicBezTo>
                  <a:cubicBezTo>
                    <a:pt x="173" y="28"/>
                    <a:pt x="175" y="28"/>
                    <a:pt x="176" y="28"/>
                  </a:cubicBezTo>
                  <a:cubicBezTo>
                    <a:pt x="176" y="27"/>
                    <a:pt x="177" y="25"/>
                    <a:pt x="178" y="25"/>
                  </a:cubicBezTo>
                  <a:cubicBezTo>
                    <a:pt x="179" y="25"/>
                    <a:pt x="185" y="24"/>
                    <a:pt x="185" y="24"/>
                  </a:cubicBezTo>
                  <a:cubicBezTo>
                    <a:pt x="188" y="29"/>
                    <a:pt x="188" y="29"/>
                    <a:pt x="188" y="29"/>
                  </a:cubicBezTo>
                  <a:cubicBezTo>
                    <a:pt x="188" y="29"/>
                    <a:pt x="194" y="33"/>
                    <a:pt x="195" y="33"/>
                  </a:cubicBezTo>
                  <a:cubicBezTo>
                    <a:pt x="196" y="33"/>
                    <a:pt x="201" y="29"/>
                    <a:pt x="201" y="29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9" y="34"/>
                    <a:pt x="219" y="34"/>
                    <a:pt x="219" y="34"/>
                  </a:cubicBezTo>
                  <a:cubicBezTo>
                    <a:pt x="222" y="32"/>
                    <a:pt x="222" y="32"/>
                    <a:pt x="222" y="32"/>
                  </a:cubicBezTo>
                  <a:close/>
                  <a:moveTo>
                    <a:pt x="188" y="149"/>
                  </a:moveTo>
                  <a:cubicBezTo>
                    <a:pt x="188" y="149"/>
                    <a:pt x="188" y="149"/>
                    <a:pt x="188" y="149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89" y="150"/>
                    <a:pt x="191" y="150"/>
                    <a:pt x="192" y="149"/>
                  </a:cubicBezTo>
                  <a:cubicBezTo>
                    <a:pt x="193" y="149"/>
                    <a:pt x="191" y="148"/>
                    <a:pt x="191" y="148"/>
                  </a:cubicBezTo>
                  <a:cubicBezTo>
                    <a:pt x="189" y="148"/>
                    <a:pt x="189" y="148"/>
                    <a:pt x="189" y="148"/>
                  </a:cubicBezTo>
                  <a:cubicBezTo>
                    <a:pt x="189" y="148"/>
                    <a:pt x="188" y="149"/>
                    <a:pt x="188" y="149"/>
                  </a:cubicBezTo>
                  <a:close/>
                  <a:moveTo>
                    <a:pt x="184" y="157"/>
                  </a:moveTo>
                  <a:cubicBezTo>
                    <a:pt x="184" y="157"/>
                    <a:pt x="184" y="157"/>
                    <a:pt x="184" y="157"/>
                  </a:cubicBezTo>
                  <a:cubicBezTo>
                    <a:pt x="185" y="158"/>
                    <a:pt x="185" y="158"/>
                    <a:pt x="185" y="158"/>
                  </a:cubicBezTo>
                  <a:cubicBezTo>
                    <a:pt x="185" y="158"/>
                    <a:pt x="186" y="155"/>
                    <a:pt x="187" y="154"/>
                  </a:cubicBezTo>
                  <a:cubicBezTo>
                    <a:pt x="188" y="152"/>
                    <a:pt x="186" y="153"/>
                    <a:pt x="186" y="153"/>
                  </a:cubicBezTo>
                  <a:cubicBezTo>
                    <a:pt x="185" y="154"/>
                    <a:pt x="185" y="154"/>
                    <a:pt x="185" y="154"/>
                  </a:cubicBezTo>
                  <a:cubicBezTo>
                    <a:pt x="185" y="154"/>
                    <a:pt x="184" y="157"/>
                    <a:pt x="184" y="157"/>
                  </a:cubicBezTo>
                  <a:close/>
                  <a:moveTo>
                    <a:pt x="318" y="231"/>
                  </a:moveTo>
                  <a:cubicBezTo>
                    <a:pt x="318" y="231"/>
                    <a:pt x="318" y="231"/>
                    <a:pt x="318" y="231"/>
                  </a:cubicBezTo>
                  <a:cubicBezTo>
                    <a:pt x="318" y="231"/>
                    <a:pt x="321" y="233"/>
                    <a:pt x="321" y="233"/>
                  </a:cubicBezTo>
                  <a:cubicBezTo>
                    <a:pt x="319" y="237"/>
                    <a:pt x="319" y="237"/>
                    <a:pt x="319" y="237"/>
                  </a:cubicBezTo>
                  <a:cubicBezTo>
                    <a:pt x="316" y="235"/>
                    <a:pt x="316" y="235"/>
                    <a:pt x="316" y="235"/>
                  </a:cubicBezTo>
                  <a:cubicBezTo>
                    <a:pt x="318" y="231"/>
                    <a:pt x="318" y="231"/>
                    <a:pt x="318" y="231"/>
                  </a:cubicBezTo>
                  <a:close/>
                  <a:moveTo>
                    <a:pt x="342" y="250"/>
                  </a:moveTo>
                  <a:cubicBezTo>
                    <a:pt x="342" y="250"/>
                    <a:pt x="342" y="250"/>
                    <a:pt x="342" y="250"/>
                  </a:cubicBezTo>
                  <a:cubicBezTo>
                    <a:pt x="342" y="250"/>
                    <a:pt x="347" y="251"/>
                    <a:pt x="347" y="250"/>
                  </a:cubicBezTo>
                  <a:cubicBezTo>
                    <a:pt x="347" y="249"/>
                    <a:pt x="348" y="247"/>
                    <a:pt x="348" y="247"/>
                  </a:cubicBezTo>
                  <a:cubicBezTo>
                    <a:pt x="347" y="246"/>
                    <a:pt x="344" y="245"/>
                    <a:pt x="344" y="245"/>
                  </a:cubicBezTo>
                  <a:cubicBezTo>
                    <a:pt x="343" y="245"/>
                    <a:pt x="342" y="245"/>
                    <a:pt x="341" y="244"/>
                  </a:cubicBezTo>
                  <a:cubicBezTo>
                    <a:pt x="335" y="237"/>
                    <a:pt x="339" y="246"/>
                    <a:pt x="342" y="247"/>
                  </a:cubicBezTo>
                  <a:cubicBezTo>
                    <a:pt x="342" y="248"/>
                    <a:pt x="342" y="248"/>
                    <a:pt x="342" y="248"/>
                  </a:cubicBezTo>
                  <a:cubicBezTo>
                    <a:pt x="342" y="250"/>
                    <a:pt x="342" y="250"/>
                    <a:pt x="342" y="250"/>
                  </a:cubicBezTo>
                  <a:close/>
                  <a:moveTo>
                    <a:pt x="349" y="257"/>
                  </a:moveTo>
                  <a:cubicBezTo>
                    <a:pt x="349" y="257"/>
                    <a:pt x="349" y="257"/>
                    <a:pt x="349" y="257"/>
                  </a:cubicBezTo>
                  <a:cubicBezTo>
                    <a:pt x="353" y="252"/>
                    <a:pt x="353" y="252"/>
                    <a:pt x="353" y="252"/>
                  </a:cubicBezTo>
                  <a:cubicBezTo>
                    <a:pt x="353" y="252"/>
                    <a:pt x="355" y="250"/>
                    <a:pt x="356" y="250"/>
                  </a:cubicBezTo>
                  <a:cubicBezTo>
                    <a:pt x="357" y="250"/>
                    <a:pt x="361" y="249"/>
                    <a:pt x="361" y="249"/>
                  </a:cubicBezTo>
                  <a:cubicBezTo>
                    <a:pt x="361" y="249"/>
                    <a:pt x="364" y="250"/>
                    <a:pt x="362" y="251"/>
                  </a:cubicBezTo>
                  <a:cubicBezTo>
                    <a:pt x="361" y="252"/>
                    <a:pt x="358" y="254"/>
                    <a:pt x="357" y="254"/>
                  </a:cubicBezTo>
                  <a:cubicBezTo>
                    <a:pt x="356" y="255"/>
                    <a:pt x="354" y="258"/>
                    <a:pt x="354" y="258"/>
                  </a:cubicBezTo>
                  <a:cubicBezTo>
                    <a:pt x="350" y="259"/>
                    <a:pt x="350" y="259"/>
                    <a:pt x="350" y="259"/>
                  </a:cubicBezTo>
                  <a:cubicBezTo>
                    <a:pt x="346" y="261"/>
                    <a:pt x="346" y="261"/>
                    <a:pt x="346" y="261"/>
                  </a:cubicBezTo>
                  <a:cubicBezTo>
                    <a:pt x="347" y="265"/>
                    <a:pt x="347" y="265"/>
                    <a:pt x="347" y="265"/>
                  </a:cubicBezTo>
                  <a:cubicBezTo>
                    <a:pt x="347" y="265"/>
                    <a:pt x="346" y="266"/>
                    <a:pt x="345" y="266"/>
                  </a:cubicBezTo>
                  <a:cubicBezTo>
                    <a:pt x="345" y="265"/>
                    <a:pt x="342" y="263"/>
                    <a:pt x="342" y="263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7" y="258"/>
                    <a:pt x="347" y="258"/>
                    <a:pt x="347" y="258"/>
                  </a:cubicBezTo>
                  <a:cubicBezTo>
                    <a:pt x="349" y="257"/>
                    <a:pt x="349" y="257"/>
                    <a:pt x="349" y="257"/>
                  </a:cubicBezTo>
                  <a:close/>
                  <a:moveTo>
                    <a:pt x="388" y="286"/>
                  </a:moveTo>
                  <a:cubicBezTo>
                    <a:pt x="388" y="286"/>
                    <a:pt x="388" y="286"/>
                    <a:pt x="388" y="286"/>
                  </a:cubicBezTo>
                  <a:cubicBezTo>
                    <a:pt x="388" y="286"/>
                    <a:pt x="392" y="290"/>
                    <a:pt x="392" y="290"/>
                  </a:cubicBezTo>
                  <a:cubicBezTo>
                    <a:pt x="391" y="295"/>
                    <a:pt x="391" y="295"/>
                    <a:pt x="391" y="295"/>
                  </a:cubicBezTo>
                  <a:cubicBezTo>
                    <a:pt x="391" y="295"/>
                    <a:pt x="391" y="297"/>
                    <a:pt x="393" y="297"/>
                  </a:cubicBezTo>
                  <a:cubicBezTo>
                    <a:pt x="395" y="298"/>
                    <a:pt x="398" y="298"/>
                    <a:pt x="398" y="296"/>
                  </a:cubicBezTo>
                  <a:cubicBezTo>
                    <a:pt x="398" y="294"/>
                    <a:pt x="399" y="292"/>
                    <a:pt x="400" y="291"/>
                  </a:cubicBezTo>
                  <a:cubicBezTo>
                    <a:pt x="401" y="289"/>
                    <a:pt x="403" y="286"/>
                    <a:pt x="403" y="286"/>
                  </a:cubicBezTo>
                  <a:cubicBezTo>
                    <a:pt x="403" y="286"/>
                    <a:pt x="404" y="286"/>
                    <a:pt x="405" y="285"/>
                  </a:cubicBezTo>
                  <a:cubicBezTo>
                    <a:pt x="406" y="285"/>
                    <a:pt x="404" y="282"/>
                    <a:pt x="404" y="282"/>
                  </a:cubicBezTo>
                  <a:cubicBezTo>
                    <a:pt x="404" y="282"/>
                    <a:pt x="403" y="282"/>
                    <a:pt x="405" y="278"/>
                  </a:cubicBezTo>
                  <a:cubicBezTo>
                    <a:pt x="407" y="275"/>
                    <a:pt x="407" y="275"/>
                    <a:pt x="407" y="275"/>
                  </a:cubicBezTo>
                  <a:cubicBezTo>
                    <a:pt x="407" y="274"/>
                    <a:pt x="408" y="271"/>
                    <a:pt x="408" y="270"/>
                  </a:cubicBezTo>
                  <a:cubicBezTo>
                    <a:pt x="407" y="268"/>
                    <a:pt x="406" y="263"/>
                    <a:pt x="406" y="263"/>
                  </a:cubicBezTo>
                  <a:cubicBezTo>
                    <a:pt x="404" y="265"/>
                    <a:pt x="404" y="265"/>
                    <a:pt x="404" y="265"/>
                  </a:cubicBezTo>
                  <a:cubicBezTo>
                    <a:pt x="404" y="265"/>
                    <a:pt x="402" y="267"/>
                    <a:pt x="400" y="267"/>
                  </a:cubicBezTo>
                  <a:cubicBezTo>
                    <a:pt x="398" y="268"/>
                    <a:pt x="396" y="269"/>
                    <a:pt x="396" y="270"/>
                  </a:cubicBezTo>
                  <a:cubicBezTo>
                    <a:pt x="396" y="270"/>
                    <a:pt x="396" y="273"/>
                    <a:pt x="395" y="274"/>
                  </a:cubicBezTo>
                  <a:cubicBezTo>
                    <a:pt x="394" y="275"/>
                    <a:pt x="391" y="278"/>
                    <a:pt x="391" y="278"/>
                  </a:cubicBezTo>
                  <a:cubicBezTo>
                    <a:pt x="389" y="283"/>
                    <a:pt x="389" y="283"/>
                    <a:pt x="389" y="283"/>
                  </a:cubicBezTo>
                  <a:cubicBezTo>
                    <a:pt x="389" y="283"/>
                    <a:pt x="388" y="286"/>
                    <a:pt x="388" y="286"/>
                  </a:cubicBezTo>
                  <a:close/>
                  <a:moveTo>
                    <a:pt x="373" y="331"/>
                  </a:moveTo>
                  <a:cubicBezTo>
                    <a:pt x="373" y="331"/>
                    <a:pt x="373" y="331"/>
                    <a:pt x="373" y="331"/>
                  </a:cubicBezTo>
                  <a:cubicBezTo>
                    <a:pt x="371" y="330"/>
                    <a:pt x="369" y="328"/>
                    <a:pt x="369" y="326"/>
                  </a:cubicBezTo>
                  <a:cubicBezTo>
                    <a:pt x="369" y="325"/>
                    <a:pt x="370" y="323"/>
                    <a:pt x="370" y="323"/>
                  </a:cubicBezTo>
                  <a:cubicBezTo>
                    <a:pt x="370" y="323"/>
                    <a:pt x="368" y="322"/>
                    <a:pt x="368" y="321"/>
                  </a:cubicBezTo>
                  <a:cubicBezTo>
                    <a:pt x="368" y="321"/>
                    <a:pt x="370" y="317"/>
                    <a:pt x="370" y="315"/>
                  </a:cubicBezTo>
                  <a:cubicBezTo>
                    <a:pt x="369" y="314"/>
                    <a:pt x="370" y="308"/>
                    <a:pt x="370" y="308"/>
                  </a:cubicBezTo>
                  <a:cubicBezTo>
                    <a:pt x="370" y="308"/>
                    <a:pt x="373" y="307"/>
                    <a:pt x="373" y="308"/>
                  </a:cubicBezTo>
                  <a:cubicBezTo>
                    <a:pt x="373" y="309"/>
                    <a:pt x="372" y="312"/>
                    <a:pt x="372" y="313"/>
                  </a:cubicBezTo>
                  <a:cubicBezTo>
                    <a:pt x="372" y="314"/>
                    <a:pt x="371" y="318"/>
                    <a:pt x="371" y="319"/>
                  </a:cubicBezTo>
                  <a:cubicBezTo>
                    <a:pt x="371" y="319"/>
                    <a:pt x="372" y="318"/>
                    <a:pt x="374" y="320"/>
                  </a:cubicBezTo>
                  <a:cubicBezTo>
                    <a:pt x="376" y="322"/>
                    <a:pt x="376" y="325"/>
                    <a:pt x="376" y="325"/>
                  </a:cubicBezTo>
                  <a:cubicBezTo>
                    <a:pt x="374" y="327"/>
                    <a:pt x="374" y="327"/>
                    <a:pt x="374" y="327"/>
                  </a:cubicBezTo>
                  <a:cubicBezTo>
                    <a:pt x="373" y="331"/>
                    <a:pt x="373" y="331"/>
                    <a:pt x="373" y="331"/>
                  </a:cubicBezTo>
                  <a:close/>
                  <a:moveTo>
                    <a:pt x="361" y="333"/>
                  </a:moveTo>
                  <a:cubicBezTo>
                    <a:pt x="361" y="333"/>
                    <a:pt x="361" y="333"/>
                    <a:pt x="361" y="333"/>
                  </a:cubicBezTo>
                  <a:cubicBezTo>
                    <a:pt x="361" y="333"/>
                    <a:pt x="360" y="337"/>
                    <a:pt x="360" y="338"/>
                  </a:cubicBezTo>
                  <a:cubicBezTo>
                    <a:pt x="360" y="338"/>
                    <a:pt x="361" y="338"/>
                    <a:pt x="362" y="338"/>
                  </a:cubicBezTo>
                  <a:cubicBezTo>
                    <a:pt x="363" y="337"/>
                    <a:pt x="364" y="337"/>
                    <a:pt x="365" y="336"/>
                  </a:cubicBezTo>
                  <a:cubicBezTo>
                    <a:pt x="366" y="335"/>
                    <a:pt x="369" y="333"/>
                    <a:pt x="370" y="333"/>
                  </a:cubicBezTo>
                  <a:cubicBezTo>
                    <a:pt x="371" y="332"/>
                    <a:pt x="366" y="330"/>
                    <a:pt x="366" y="330"/>
                  </a:cubicBezTo>
                  <a:cubicBezTo>
                    <a:pt x="361" y="333"/>
                    <a:pt x="361" y="333"/>
                    <a:pt x="361" y="333"/>
                  </a:cubicBezTo>
                  <a:close/>
                  <a:moveTo>
                    <a:pt x="225" y="132"/>
                  </a:moveTo>
                  <a:cubicBezTo>
                    <a:pt x="225" y="132"/>
                    <a:pt x="225" y="132"/>
                    <a:pt x="225" y="132"/>
                  </a:cubicBezTo>
                  <a:cubicBezTo>
                    <a:pt x="227" y="133"/>
                    <a:pt x="227" y="133"/>
                    <a:pt x="227" y="133"/>
                  </a:cubicBezTo>
                  <a:cubicBezTo>
                    <a:pt x="227" y="133"/>
                    <a:pt x="228" y="132"/>
                    <a:pt x="229" y="131"/>
                  </a:cubicBezTo>
                  <a:cubicBezTo>
                    <a:pt x="230" y="130"/>
                    <a:pt x="228" y="129"/>
                    <a:pt x="228" y="129"/>
                  </a:cubicBezTo>
                  <a:cubicBezTo>
                    <a:pt x="227" y="130"/>
                    <a:pt x="227" y="130"/>
                    <a:pt x="227" y="130"/>
                  </a:cubicBezTo>
                  <a:cubicBezTo>
                    <a:pt x="227" y="130"/>
                    <a:pt x="225" y="132"/>
                    <a:pt x="225" y="132"/>
                  </a:cubicBezTo>
                  <a:close/>
                  <a:moveTo>
                    <a:pt x="164" y="164"/>
                  </a:moveTo>
                  <a:cubicBezTo>
                    <a:pt x="164" y="164"/>
                    <a:pt x="164" y="164"/>
                    <a:pt x="164" y="164"/>
                  </a:cubicBezTo>
                  <a:cubicBezTo>
                    <a:pt x="165" y="165"/>
                    <a:pt x="165" y="165"/>
                    <a:pt x="165" y="165"/>
                  </a:cubicBezTo>
                  <a:cubicBezTo>
                    <a:pt x="165" y="165"/>
                    <a:pt x="166" y="163"/>
                    <a:pt x="168" y="162"/>
                  </a:cubicBezTo>
                  <a:cubicBezTo>
                    <a:pt x="169" y="161"/>
                    <a:pt x="167" y="161"/>
                    <a:pt x="167" y="161"/>
                  </a:cubicBezTo>
                  <a:cubicBezTo>
                    <a:pt x="165" y="162"/>
                    <a:pt x="165" y="162"/>
                    <a:pt x="165" y="162"/>
                  </a:cubicBezTo>
                  <a:cubicBezTo>
                    <a:pt x="165" y="162"/>
                    <a:pt x="164" y="163"/>
                    <a:pt x="164" y="164"/>
                  </a:cubicBezTo>
                  <a:close/>
                  <a:moveTo>
                    <a:pt x="174" y="162"/>
                  </a:moveTo>
                  <a:cubicBezTo>
                    <a:pt x="174" y="162"/>
                    <a:pt x="174" y="162"/>
                    <a:pt x="174" y="162"/>
                  </a:cubicBezTo>
                  <a:cubicBezTo>
                    <a:pt x="174" y="164"/>
                    <a:pt x="174" y="164"/>
                    <a:pt x="174" y="164"/>
                  </a:cubicBezTo>
                  <a:cubicBezTo>
                    <a:pt x="174" y="164"/>
                    <a:pt x="177" y="165"/>
                    <a:pt x="179" y="166"/>
                  </a:cubicBezTo>
                  <a:cubicBezTo>
                    <a:pt x="182" y="167"/>
                    <a:pt x="180" y="164"/>
                    <a:pt x="180" y="164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78" y="162"/>
                    <a:pt x="175" y="161"/>
                    <a:pt x="174" y="162"/>
                  </a:cubicBezTo>
                  <a:close/>
                  <a:moveTo>
                    <a:pt x="211" y="164"/>
                  </a:moveTo>
                  <a:cubicBezTo>
                    <a:pt x="211" y="164"/>
                    <a:pt x="211" y="164"/>
                    <a:pt x="211" y="164"/>
                  </a:cubicBezTo>
                  <a:cubicBezTo>
                    <a:pt x="210" y="166"/>
                    <a:pt x="210" y="166"/>
                    <a:pt x="210" y="166"/>
                  </a:cubicBezTo>
                  <a:cubicBezTo>
                    <a:pt x="210" y="166"/>
                    <a:pt x="212" y="168"/>
                    <a:pt x="213" y="170"/>
                  </a:cubicBezTo>
                  <a:cubicBezTo>
                    <a:pt x="214" y="170"/>
                    <a:pt x="218" y="174"/>
                    <a:pt x="220" y="174"/>
                  </a:cubicBezTo>
                  <a:cubicBezTo>
                    <a:pt x="228" y="177"/>
                    <a:pt x="215" y="167"/>
                    <a:pt x="214" y="166"/>
                  </a:cubicBezTo>
                  <a:cubicBezTo>
                    <a:pt x="214" y="166"/>
                    <a:pt x="211" y="163"/>
                    <a:pt x="211" y="164"/>
                  </a:cubicBezTo>
                  <a:close/>
                  <a:moveTo>
                    <a:pt x="258" y="178"/>
                  </a:moveTo>
                  <a:cubicBezTo>
                    <a:pt x="258" y="178"/>
                    <a:pt x="258" y="178"/>
                    <a:pt x="258" y="178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3" y="179"/>
                    <a:pt x="265" y="178"/>
                  </a:cubicBezTo>
                  <a:cubicBezTo>
                    <a:pt x="267" y="178"/>
                    <a:pt x="265" y="176"/>
                    <a:pt x="265" y="176"/>
                  </a:cubicBezTo>
                  <a:cubicBezTo>
                    <a:pt x="262" y="176"/>
                    <a:pt x="262" y="176"/>
                    <a:pt x="262" y="176"/>
                  </a:cubicBezTo>
                  <a:cubicBezTo>
                    <a:pt x="262" y="176"/>
                    <a:pt x="258" y="177"/>
                    <a:pt x="258" y="178"/>
                  </a:cubicBezTo>
                  <a:close/>
                  <a:moveTo>
                    <a:pt x="238" y="73"/>
                  </a:moveTo>
                  <a:cubicBezTo>
                    <a:pt x="238" y="73"/>
                    <a:pt x="238" y="73"/>
                    <a:pt x="238" y="73"/>
                  </a:cubicBezTo>
                  <a:cubicBezTo>
                    <a:pt x="238" y="73"/>
                    <a:pt x="234" y="75"/>
                    <a:pt x="234" y="75"/>
                  </a:cubicBezTo>
                  <a:cubicBezTo>
                    <a:pt x="233" y="75"/>
                    <a:pt x="234" y="77"/>
                    <a:pt x="235" y="77"/>
                  </a:cubicBezTo>
                  <a:cubicBezTo>
                    <a:pt x="236" y="78"/>
                    <a:pt x="239" y="79"/>
                    <a:pt x="239" y="79"/>
                  </a:cubicBezTo>
                  <a:cubicBezTo>
                    <a:pt x="240" y="79"/>
                    <a:pt x="243" y="77"/>
                    <a:pt x="245" y="75"/>
                  </a:cubicBezTo>
                  <a:cubicBezTo>
                    <a:pt x="247" y="74"/>
                    <a:pt x="243" y="73"/>
                    <a:pt x="243" y="73"/>
                  </a:cubicBezTo>
                  <a:cubicBezTo>
                    <a:pt x="238" y="73"/>
                    <a:pt x="238" y="73"/>
                    <a:pt x="238" y="73"/>
                  </a:cubicBezTo>
                  <a:close/>
                  <a:moveTo>
                    <a:pt x="202" y="66"/>
                  </a:moveTo>
                  <a:cubicBezTo>
                    <a:pt x="202" y="66"/>
                    <a:pt x="202" y="66"/>
                    <a:pt x="202" y="66"/>
                  </a:cubicBezTo>
                  <a:cubicBezTo>
                    <a:pt x="202" y="66"/>
                    <a:pt x="198" y="66"/>
                    <a:pt x="197" y="66"/>
                  </a:cubicBezTo>
                  <a:cubicBezTo>
                    <a:pt x="197" y="66"/>
                    <a:pt x="196" y="67"/>
                    <a:pt x="195" y="68"/>
                  </a:cubicBezTo>
                  <a:cubicBezTo>
                    <a:pt x="194" y="69"/>
                    <a:pt x="194" y="71"/>
                    <a:pt x="193" y="73"/>
                  </a:cubicBezTo>
                  <a:cubicBezTo>
                    <a:pt x="193" y="75"/>
                    <a:pt x="194" y="75"/>
                    <a:pt x="194" y="75"/>
                  </a:cubicBezTo>
                  <a:cubicBezTo>
                    <a:pt x="195" y="76"/>
                    <a:pt x="195" y="76"/>
                    <a:pt x="197" y="78"/>
                  </a:cubicBezTo>
                  <a:cubicBezTo>
                    <a:pt x="199" y="79"/>
                    <a:pt x="201" y="77"/>
                    <a:pt x="203" y="76"/>
                  </a:cubicBezTo>
                  <a:cubicBezTo>
                    <a:pt x="206" y="75"/>
                    <a:pt x="204" y="74"/>
                    <a:pt x="205" y="72"/>
                  </a:cubicBezTo>
                  <a:cubicBezTo>
                    <a:pt x="205" y="71"/>
                    <a:pt x="204" y="68"/>
                    <a:pt x="204" y="68"/>
                  </a:cubicBezTo>
                  <a:cubicBezTo>
                    <a:pt x="204" y="67"/>
                    <a:pt x="202" y="66"/>
                    <a:pt x="202" y="66"/>
                  </a:cubicBezTo>
                  <a:close/>
                  <a:moveTo>
                    <a:pt x="236" y="103"/>
                  </a:moveTo>
                  <a:cubicBezTo>
                    <a:pt x="236" y="103"/>
                    <a:pt x="236" y="103"/>
                    <a:pt x="236" y="103"/>
                  </a:cubicBezTo>
                  <a:cubicBezTo>
                    <a:pt x="236" y="103"/>
                    <a:pt x="235" y="105"/>
                    <a:pt x="235" y="105"/>
                  </a:cubicBezTo>
                  <a:cubicBezTo>
                    <a:pt x="235" y="105"/>
                    <a:pt x="235" y="107"/>
                    <a:pt x="235" y="107"/>
                  </a:cubicBezTo>
                  <a:cubicBezTo>
                    <a:pt x="235" y="107"/>
                    <a:pt x="234" y="108"/>
                    <a:pt x="233" y="109"/>
                  </a:cubicBezTo>
                  <a:cubicBezTo>
                    <a:pt x="231" y="111"/>
                    <a:pt x="233" y="111"/>
                    <a:pt x="234" y="112"/>
                  </a:cubicBezTo>
                  <a:cubicBezTo>
                    <a:pt x="235" y="114"/>
                    <a:pt x="234" y="113"/>
                    <a:pt x="235" y="113"/>
                  </a:cubicBezTo>
                  <a:cubicBezTo>
                    <a:pt x="235" y="114"/>
                    <a:pt x="236" y="113"/>
                    <a:pt x="238" y="112"/>
                  </a:cubicBezTo>
                  <a:cubicBezTo>
                    <a:pt x="240" y="111"/>
                    <a:pt x="239" y="111"/>
                    <a:pt x="239" y="111"/>
                  </a:cubicBezTo>
                  <a:cubicBezTo>
                    <a:pt x="239" y="111"/>
                    <a:pt x="237" y="108"/>
                    <a:pt x="237" y="108"/>
                  </a:cubicBezTo>
                  <a:cubicBezTo>
                    <a:pt x="237" y="108"/>
                    <a:pt x="237" y="107"/>
                    <a:pt x="237" y="107"/>
                  </a:cubicBezTo>
                  <a:cubicBezTo>
                    <a:pt x="237" y="106"/>
                    <a:pt x="238" y="106"/>
                    <a:pt x="239" y="105"/>
                  </a:cubicBezTo>
                  <a:cubicBezTo>
                    <a:pt x="240" y="103"/>
                    <a:pt x="240" y="102"/>
                    <a:pt x="240" y="102"/>
                  </a:cubicBezTo>
                  <a:cubicBezTo>
                    <a:pt x="240" y="101"/>
                    <a:pt x="238" y="101"/>
                    <a:pt x="238" y="101"/>
                  </a:cubicBezTo>
                  <a:cubicBezTo>
                    <a:pt x="238" y="101"/>
                    <a:pt x="236" y="102"/>
                    <a:pt x="236" y="103"/>
                  </a:cubicBezTo>
                  <a:close/>
                  <a:moveTo>
                    <a:pt x="233" y="105"/>
                  </a:moveTo>
                  <a:cubicBezTo>
                    <a:pt x="233" y="105"/>
                    <a:pt x="233" y="105"/>
                    <a:pt x="233" y="105"/>
                  </a:cubicBezTo>
                  <a:cubicBezTo>
                    <a:pt x="232" y="103"/>
                    <a:pt x="232" y="103"/>
                    <a:pt x="232" y="103"/>
                  </a:cubicBezTo>
                  <a:cubicBezTo>
                    <a:pt x="232" y="103"/>
                    <a:pt x="231" y="102"/>
                    <a:pt x="228" y="102"/>
                  </a:cubicBezTo>
                  <a:cubicBezTo>
                    <a:pt x="226" y="102"/>
                    <a:pt x="226" y="103"/>
                    <a:pt x="224" y="103"/>
                  </a:cubicBezTo>
                  <a:cubicBezTo>
                    <a:pt x="222" y="103"/>
                    <a:pt x="222" y="105"/>
                    <a:pt x="222" y="106"/>
                  </a:cubicBezTo>
                  <a:cubicBezTo>
                    <a:pt x="221" y="108"/>
                    <a:pt x="222" y="107"/>
                    <a:pt x="223" y="108"/>
                  </a:cubicBezTo>
                  <a:cubicBezTo>
                    <a:pt x="224" y="109"/>
                    <a:pt x="223" y="109"/>
                    <a:pt x="224" y="112"/>
                  </a:cubicBezTo>
                  <a:cubicBezTo>
                    <a:pt x="224" y="114"/>
                    <a:pt x="225" y="113"/>
                    <a:pt x="225" y="113"/>
                  </a:cubicBezTo>
                  <a:cubicBezTo>
                    <a:pt x="226" y="114"/>
                    <a:pt x="227" y="113"/>
                    <a:pt x="229" y="112"/>
                  </a:cubicBezTo>
                  <a:cubicBezTo>
                    <a:pt x="231" y="110"/>
                    <a:pt x="229" y="110"/>
                    <a:pt x="229" y="110"/>
                  </a:cubicBezTo>
                  <a:cubicBezTo>
                    <a:pt x="229" y="110"/>
                    <a:pt x="231" y="109"/>
                    <a:pt x="233" y="107"/>
                  </a:cubicBezTo>
                  <a:cubicBezTo>
                    <a:pt x="234" y="105"/>
                    <a:pt x="233" y="105"/>
                    <a:pt x="233" y="105"/>
                  </a:cubicBezTo>
                  <a:close/>
                  <a:moveTo>
                    <a:pt x="284" y="139"/>
                  </a:moveTo>
                  <a:cubicBezTo>
                    <a:pt x="284" y="139"/>
                    <a:pt x="284" y="139"/>
                    <a:pt x="284" y="139"/>
                  </a:cubicBezTo>
                  <a:cubicBezTo>
                    <a:pt x="283" y="139"/>
                    <a:pt x="282" y="141"/>
                    <a:pt x="282" y="141"/>
                  </a:cubicBezTo>
                  <a:cubicBezTo>
                    <a:pt x="282" y="141"/>
                    <a:pt x="281" y="142"/>
                    <a:pt x="281" y="143"/>
                  </a:cubicBezTo>
                  <a:cubicBezTo>
                    <a:pt x="280" y="143"/>
                    <a:pt x="279" y="145"/>
                    <a:pt x="279" y="145"/>
                  </a:cubicBezTo>
                  <a:cubicBezTo>
                    <a:pt x="279" y="145"/>
                    <a:pt x="280" y="146"/>
                    <a:pt x="281" y="146"/>
                  </a:cubicBezTo>
                  <a:cubicBezTo>
                    <a:pt x="282" y="147"/>
                    <a:pt x="282" y="147"/>
                    <a:pt x="283" y="147"/>
                  </a:cubicBezTo>
                  <a:cubicBezTo>
                    <a:pt x="284" y="147"/>
                    <a:pt x="284" y="147"/>
                    <a:pt x="287" y="147"/>
                  </a:cubicBezTo>
                  <a:cubicBezTo>
                    <a:pt x="291" y="147"/>
                    <a:pt x="294" y="147"/>
                    <a:pt x="295" y="147"/>
                  </a:cubicBezTo>
                  <a:cubicBezTo>
                    <a:pt x="295" y="147"/>
                    <a:pt x="297" y="146"/>
                    <a:pt x="297" y="146"/>
                  </a:cubicBezTo>
                  <a:cubicBezTo>
                    <a:pt x="297" y="145"/>
                    <a:pt x="297" y="145"/>
                    <a:pt x="296" y="144"/>
                  </a:cubicBezTo>
                  <a:cubicBezTo>
                    <a:pt x="295" y="142"/>
                    <a:pt x="293" y="141"/>
                    <a:pt x="293" y="141"/>
                  </a:cubicBezTo>
                  <a:cubicBezTo>
                    <a:pt x="292" y="141"/>
                    <a:pt x="293" y="139"/>
                    <a:pt x="294" y="140"/>
                  </a:cubicBezTo>
                  <a:cubicBezTo>
                    <a:pt x="294" y="140"/>
                    <a:pt x="297" y="143"/>
                    <a:pt x="297" y="143"/>
                  </a:cubicBezTo>
                  <a:cubicBezTo>
                    <a:pt x="298" y="143"/>
                    <a:pt x="300" y="143"/>
                    <a:pt x="300" y="141"/>
                  </a:cubicBezTo>
                  <a:cubicBezTo>
                    <a:pt x="299" y="140"/>
                    <a:pt x="301" y="138"/>
                    <a:pt x="298" y="137"/>
                  </a:cubicBezTo>
                  <a:cubicBezTo>
                    <a:pt x="296" y="136"/>
                    <a:pt x="295" y="135"/>
                    <a:pt x="294" y="135"/>
                  </a:cubicBezTo>
                  <a:cubicBezTo>
                    <a:pt x="292" y="135"/>
                    <a:pt x="295" y="136"/>
                    <a:pt x="291" y="133"/>
                  </a:cubicBezTo>
                  <a:cubicBezTo>
                    <a:pt x="287" y="130"/>
                    <a:pt x="287" y="131"/>
                    <a:pt x="287" y="131"/>
                  </a:cubicBezTo>
                  <a:cubicBezTo>
                    <a:pt x="287" y="131"/>
                    <a:pt x="289" y="128"/>
                    <a:pt x="288" y="127"/>
                  </a:cubicBezTo>
                  <a:cubicBezTo>
                    <a:pt x="288" y="127"/>
                    <a:pt x="284" y="126"/>
                    <a:pt x="284" y="126"/>
                  </a:cubicBezTo>
                  <a:cubicBezTo>
                    <a:pt x="284" y="126"/>
                    <a:pt x="279" y="127"/>
                    <a:pt x="279" y="127"/>
                  </a:cubicBezTo>
                  <a:cubicBezTo>
                    <a:pt x="278" y="128"/>
                    <a:pt x="277" y="129"/>
                    <a:pt x="277" y="129"/>
                  </a:cubicBezTo>
                  <a:cubicBezTo>
                    <a:pt x="277" y="131"/>
                    <a:pt x="277" y="131"/>
                    <a:pt x="277" y="131"/>
                  </a:cubicBezTo>
                  <a:cubicBezTo>
                    <a:pt x="275" y="132"/>
                    <a:pt x="275" y="132"/>
                    <a:pt x="275" y="132"/>
                  </a:cubicBezTo>
                  <a:cubicBezTo>
                    <a:pt x="275" y="132"/>
                    <a:pt x="274" y="134"/>
                    <a:pt x="274" y="134"/>
                  </a:cubicBezTo>
                  <a:cubicBezTo>
                    <a:pt x="273" y="134"/>
                    <a:pt x="271" y="135"/>
                    <a:pt x="271" y="135"/>
                  </a:cubicBezTo>
                  <a:cubicBezTo>
                    <a:pt x="270" y="135"/>
                    <a:pt x="268" y="135"/>
                    <a:pt x="268" y="136"/>
                  </a:cubicBezTo>
                  <a:cubicBezTo>
                    <a:pt x="267" y="137"/>
                    <a:pt x="264" y="138"/>
                    <a:pt x="264" y="138"/>
                  </a:cubicBezTo>
                  <a:cubicBezTo>
                    <a:pt x="264" y="138"/>
                    <a:pt x="263" y="139"/>
                    <a:pt x="265" y="141"/>
                  </a:cubicBezTo>
                  <a:cubicBezTo>
                    <a:pt x="267" y="142"/>
                    <a:pt x="269" y="142"/>
                    <a:pt x="269" y="143"/>
                  </a:cubicBezTo>
                  <a:cubicBezTo>
                    <a:pt x="270" y="143"/>
                    <a:pt x="270" y="143"/>
                    <a:pt x="271" y="143"/>
                  </a:cubicBezTo>
                  <a:cubicBezTo>
                    <a:pt x="272" y="144"/>
                    <a:pt x="272" y="144"/>
                    <a:pt x="274" y="144"/>
                  </a:cubicBezTo>
                  <a:cubicBezTo>
                    <a:pt x="275" y="143"/>
                    <a:pt x="277" y="143"/>
                    <a:pt x="277" y="142"/>
                  </a:cubicBezTo>
                  <a:cubicBezTo>
                    <a:pt x="278" y="141"/>
                    <a:pt x="278" y="140"/>
                    <a:pt x="279" y="139"/>
                  </a:cubicBezTo>
                  <a:cubicBezTo>
                    <a:pt x="279" y="138"/>
                    <a:pt x="279" y="137"/>
                    <a:pt x="281" y="137"/>
                  </a:cubicBezTo>
                  <a:cubicBezTo>
                    <a:pt x="282" y="137"/>
                    <a:pt x="284" y="136"/>
                    <a:pt x="284" y="136"/>
                  </a:cubicBezTo>
                  <a:cubicBezTo>
                    <a:pt x="284" y="136"/>
                    <a:pt x="284" y="139"/>
                    <a:pt x="284" y="139"/>
                  </a:cubicBezTo>
                  <a:close/>
                  <a:moveTo>
                    <a:pt x="289" y="182"/>
                  </a:moveTo>
                  <a:cubicBezTo>
                    <a:pt x="289" y="182"/>
                    <a:pt x="289" y="182"/>
                    <a:pt x="289" y="182"/>
                  </a:cubicBezTo>
                  <a:cubicBezTo>
                    <a:pt x="288" y="181"/>
                    <a:pt x="288" y="181"/>
                    <a:pt x="288" y="181"/>
                  </a:cubicBezTo>
                  <a:cubicBezTo>
                    <a:pt x="288" y="180"/>
                    <a:pt x="288" y="180"/>
                    <a:pt x="288" y="180"/>
                  </a:cubicBezTo>
                  <a:cubicBezTo>
                    <a:pt x="285" y="177"/>
                    <a:pt x="285" y="177"/>
                    <a:pt x="285" y="177"/>
                  </a:cubicBezTo>
                  <a:cubicBezTo>
                    <a:pt x="285" y="177"/>
                    <a:pt x="289" y="176"/>
                    <a:pt x="291" y="175"/>
                  </a:cubicBezTo>
                  <a:cubicBezTo>
                    <a:pt x="294" y="174"/>
                    <a:pt x="291" y="173"/>
                    <a:pt x="291" y="172"/>
                  </a:cubicBezTo>
                  <a:cubicBezTo>
                    <a:pt x="291" y="172"/>
                    <a:pt x="290" y="172"/>
                    <a:pt x="288" y="172"/>
                  </a:cubicBezTo>
                  <a:cubicBezTo>
                    <a:pt x="287" y="172"/>
                    <a:pt x="286" y="172"/>
                    <a:pt x="284" y="173"/>
                  </a:cubicBezTo>
                  <a:cubicBezTo>
                    <a:pt x="283" y="173"/>
                    <a:pt x="282" y="171"/>
                    <a:pt x="282" y="171"/>
                  </a:cubicBezTo>
                  <a:cubicBezTo>
                    <a:pt x="281" y="171"/>
                    <a:pt x="277" y="171"/>
                    <a:pt x="276" y="171"/>
                  </a:cubicBezTo>
                  <a:cubicBezTo>
                    <a:pt x="276" y="171"/>
                    <a:pt x="275" y="173"/>
                    <a:pt x="274" y="174"/>
                  </a:cubicBezTo>
                  <a:cubicBezTo>
                    <a:pt x="273" y="175"/>
                    <a:pt x="272" y="176"/>
                    <a:pt x="271" y="176"/>
                  </a:cubicBezTo>
                  <a:cubicBezTo>
                    <a:pt x="270" y="177"/>
                    <a:pt x="274" y="179"/>
                    <a:pt x="275" y="179"/>
                  </a:cubicBezTo>
                  <a:cubicBezTo>
                    <a:pt x="275" y="180"/>
                    <a:pt x="278" y="180"/>
                    <a:pt x="278" y="181"/>
                  </a:cubicBezTo>
                  <a:cubicBezTo>
                    <a:pt x="279" y="181"/>
                    <a:pt x="282" y="183"/>
                    <a:pt x="283" y="183"/>
                  </a:cubicBezTo>
                  <a:cubicBezTo>
                    <a:pt x="284" y="184"/>
                    <a:pt x="282" y="185"/>
                    <a:pt x="281" y="187"/>
                  </a:cubicBezTo>
                  <a:cubicBezTo>
                    <a:pt x="280" y="189"/>
                    <a:pt x="279" y="189"/>
                    <a:pt x="278" y="190"/>
                  </a:cubicBezTo>
                  <a:cubicBezTo>
                    <a:pt x="277" y="191"/>
                    <a:pt x="279" y="192"/>
                    <a:pt x="280" y="193"/>
                  </a:cubicBezTo>
                  <a:cubicBezTo>
                    <a:pt x="281" y="194"/>
                    <a:pt x="283" y="195"/>
                    <a:pt x="283" y="195"/>
                  </a:cubicBezTo>
                  <a:cubicBezTo>
                    <a:pt x="284" y="195"/>
                    <a:pt x="287" y="193"/>
                    <a:pt x="287" y="193"/>
                  </a:cubicBezTo>
                  <a:cubicBezTo>
                    <a:pt x="287" y="193"/>
                    <a:pt x="288" y="190"/>
                    <a:pt x="288" y="190"/>
                  </a:cubicBezTo>
                  <a:cubicBezTo>
                    <a:pt x="288" y="189"/>
                    <a:pt x="289" y="187"/>
                    <a:pt x="289" y="187"/>
                  </a:cubicBezTo>
                  <a:cubicBezTo>
                    <a:pt x="290" y="186"/>
                    <a:pt x="290" y="186"/>
                    <a:pt x="290" y="186"/>
                  </a:cubicBezTo>
                  <a:cubicBezTo>
                    <a:pt x="289" y="182"/>
                    <a:pt x="289" y="182"/>
                    <a:pt x="289" y="182"/>
                  </a:cubicBezTo>
                  <a:close/>
                  <a:moveTo>
                    <a:pt x="316" y="209"/>
                  </a:moveTo>
                  <a:cubicBezTo>
                    <a:pt x="316" y="209"/>
                    <a:pt x="316" y="209"/>
                    <a:pt x="316" y="209"/>
                  </a:cubicBezTo>
                  <a:cubicBezTo>
                    <a:pt x="317" y="208"/>
                    <a:pt x="319" y="206"/>
                    <a:pt x="319" y="205"/>
                  </a:cubicBezTo>
                  <a:cubicBezTo>
                    <a:pt x="319" y="205"/>
                    <a:pt x="321" y="205"/>
                    <a:pt x="322" y="205"/>
                  </a:cubicBezTo>
                  <a:cubicBezTo>
                    <a:pt x="322" y="205"/>
                    <a:pt x="326" y="206"/>
                    <a:pt x="326" y="206"/>
                  </a:cubicBezTo>
                  <a:cubicBezTo>
                    <a:pt x="326" y="206"/>
                    <a:pt x="329" y="206"/>
                    <a:pt x="329" y="206"/>
                  </a:cubicBezTo>
                  <a:cubicBezTo>
                    <a:pt x="329" y="206"/>
                    <a:pt x="332" y="204"/>
                    <a:pt x="332" y="204"/>
                  </a:cubicBezTo>
                  <a:cubicBezTo>
                    <a:pt x="333" y="204"/>
                    <a:pt x="336" y="207"/>
                    <a:pt x="336" y="207"/>
                  </a:cubicBezTo>
                  <a:cubicBezTo>
                    <a:pt x="336" y="207"/>
                    <a:pt x="334" y="210"/>
                    <a:pt x="333" y="210"/>
                  </a:cubicBezTo>
                  <a:cubicBezTo>
                    <a:pt x="332" y="211"/>
                    <a:pt x="331" y="211"/>
                    <a:pt x="330" y="212"/>
                  </a:cubicBezTo>
                  <a:cubicBezTo>
                    <a:pt x="329" y="214"/>
                    <a:pt x="329" y="214"/>
                    <a:pt x="329" y="215"/>
                  </a:cubicBezTo>
                  <a:cubicBezTo>
                    <a:pt x="328" y="215"/>
                    <a:pt x="327" y="217"/>
                    <a:pt x="325" y="215"/>
                  </a:cubicBezTo>
                  <a:cubicBezTo>
                    <a:pt x="323" y="214"/>
                    <a:pt x="321" y="212"/>
                    <a:pt x="321" y="212"/>
                  </a:cubicBezTo>
                  <a:cubicBezTo>
                    <a:pt x="321" y="212"/>
                    <a:pt x="319" y="213"/>
                    <a:pt x="318" y="213"/>
                  </a:cubicBezTo>
                  <a:cubicBezTo>
                    <a:pt x="317" y="214"/>
                    <a:pt x="315" y="213"/>
                    <a:pt x="315" y="213"/>
                  </a:cubicBezTo>
                  <a:cubicBezTo>
                    <a:pt x="316" y="212"/>
                    <a:pt x="315" y="210"/>
                    <a:pt x="316" y="209"/>
                  </a:cubicBezTo>
                  <a:close/>
                  <a:moveTo>
                    <a:pt x="295" y="229"/>
                  </a:moveTo>
                  <a:cubicBezTo>
                    <a:pt x="295" y="229"/>
                    <a:pt x="295" y="229"/>
                    <a:pt x="295" y="229"/>
                  </a:cubicBezTo>
                  <a:cubicBezTo>
                    <a:pt x="295" y="229"/>
                    <a:pt x="291" y="227"/>
                    <a:pt x="292" y="226"/>
                  </a:cubicBezTo>
                  <a:cubicBezTo>
                    <a:pt x="293" y="224"/>
                    <a:pt x="297" y="220"/>
                    <a:pt x="298" y="219"/>
                  </a:cubicBezTo>
                  <a:cubicBezTo>
                    <a:pt x="298" y="219"/>
                    <a:pt x="301" y="220"/>
                    <a:pt x="301" y="220"/>
                  </a:cubicBezTo>
                  <a:cubicBezTo>
                    <a:pt x="302" y="220"/>
                    <a:pt x="303" y="217"/>
                    <a:pt x="304" y="217"/>
                  </a:cubicBezTo>
                  <a:cubicBezTo>
                    <a:pt x="304" y="217"/>
                    <a:pt x="308" y="217"/>
                    <a:pt x="308" y="217"/>
                  </a:cubicBezTo>
                  <a:cubicBezTo>
                    <a:pt x="308" y="217"/>
                    <a:pt x="306" y="221"/>
                    <a:pt x="304" y="222"/>
                  </a:cubicBezTo>
                  <a:cubicBezTo>
                    <a:pt x="302" y="223"/>
                    <a:pt x="301" y="223"/>
                    <a:pt x="301" y="224"/>
                  </a:cubicBezTo>
                  <a:cubicBezTo>
                    <a:pt x="300" y="225"/>
                    <a:pt x="299" y="226"/>
                    <a:pt x="299" y="227"/>
                  </a:cubicBezTo>
                  <a:cubicBezTo>
                    <a:pt x="298" y="227"/>
                    <a:pt x="295" y="229"/>
                    <a:pt x="295" y="229"/>
                  </a:cubicBezTo>
                  <a:close/>
                  <a:moveTo>
                    <a:pt x="282" y="268"/>
                  </a:moveTo>
                  <a:cubicBezTo>
                    <a:pt x="282" y="268"/>
                    <a:pt x="282" y="268"/>
                    <a:pt x="282" y="268"/>
                  </a:cubicBezTo>
                  <a:cubicBezTo>
                    <a:pt x="283" y="269"/>
                    <a:pt x="281" y="273"/>
                    <a:pt x="278" y="271"/>
                  </a:cubicBezTo>
                  <a:cubicBezTo>
                    <a:pt x="278" y="271"/>
                    <a:pt x="277" y="269"/>
                    <a:pt x="279" y="268"/>
                  </a:cubicBezTo>
                  <a:cubicBezTo>
                    <a:pt x="280" y="268"/>
                    <a:pt x="282" y="268"/>
                    <a:pt x="282" y="268"/>
                  </a:cubicBezTo>
                  <a:close/>
                  <a:moveTo>
                    <a:pt x="279" y="292"/>
                  </a:moveTo>
                  <a:cubicBezTo>
                    <a:pt x="279" y="292"/>
                    <a:pt x="279" y="292"/>
                    <a:pt x="279" y="292"/>
                  </a:cubicBezTo>
                  <a:cubicBezTo>
                    <a:pt x="279" y="292"/>
                    <a:pt x="281" y="290"/>
                    <a:pt x="281" y="290"/>
                  </a:cubicBezTo>
                  <a:cubicBezTo>
                    <a:pt x="282" y="290"/>
                    <a:pt x="283" y="291"/>
                    <a:pt x="283" y="291"/>
                  </a:cubicBezTo>
                  <a:cubicBezTo>
                    <a:pt x="283" y="291"/>
                    <a:pt x="286" y="293"/>
                    <a:pt x="286" y="293"/>
                  </a:cubicBezTo>
                  <a:cubicBezTo>
                    <a:pt x="286" y="294"/>
                    <a:pt x="287" y="296"/>
                    <a:pt x="286" y="296"/>
                  </a:cubicBezTo>
                  <a:cubicBezTo>
                    <a:pt x="285" y="297"/>
                    <a:pt x="284" y="298"/>
                    <a:pt x="283" y="297"/>
                  </a:cubicBezTo>
                  <a:cubicBezTo>
                    <a:pt x="282" y="297"/>
                    <a:pt x="281" y="297"/>
                    <a:pt x="281" y="296"/>
                  </a:cubicBezTo>
                  <a:cubicBezTo>
                    <a:pt x="281" y="295"/>
                    <a:pt x="281" y="295"/>
                    <a:pt x="281" y="294"/>
                  </a:cubicBezTo>
                  <a:cubicBezTo>
                    <a:pt x="281" y="294"/>
                    <a:pt x="279" y="294"/>
                    <a:pt x="279" y="294"/>
                  </a:cubicBezTo>
                  <a:cubicBezTo>
                    <a:pt x="279" y="292"/>
                    <a:pt x="279" y="292"/>
                    <a:pt x="279" y="292"/>
                  </a:cubicBezTo>
                  <a:close/>
                  <a:moveTo>
                    <a:pt x="238" y="279"/>
                  </a:moveTo>
                  <a:cubicBezTo>
                    <a:pt x="238" y="279"/>
                    <a:pt x="238" y="279"/>
                    <a:pt x="238" y="279"/>
                  </a:cubicBezTo>
                  <a:cubicBezTo>
                    <a:pt x="239" y="279"/>
                    <a:pt x="241" y="278"/>
                    <a:pt x="241" y="279"/>
                  </a:cubicBezTo>
                  <a:cubicBezTo>
                    <a:pt x="242" y="280"/>
                    <a:pt x="243" y="280"/>
                    <a:pt x="243" y="281"/>
                  </a:cubicBezTo>
                  <a:cubicBezTo>
                    <a:pt x="243" y="281"/>
                    <a:pt x="244" y="282"/>
                    <a:pt x="242" y="283"/>
                  </a:cubicBezTo>
                  <a:cubicBezTo>
                    <a:pt x="240" y="283"/>
                    <a:pt x="239" y="283"/>
                    <a:pt x="239" y="283"/>
                  </a:cubicBezTo>
                  <a:cubicBezTo>
                    <a:pt x="240" y="286"/>
                    <a:pt x="240" y="286"/>
                    <a:pt x="240" y="286"/>
                  </a:cubicBezTo>
                  <a:cubicBezTo>
                    <a:pt x="240" y="286"/>
                    <a:pt x="242" y="286"/>
                    <a:pt x="239" y="288"/>
                  </a:cubicBezTo>
                  <a:cubicBezTo>
                    <a:pt x="237" y="290"/>
                    <a:pt x="235" y="290"/>
                    <a:pt x="235" y="290"/>
                  </a:cubicBezTo>
                  <a:cubicBezTo>
                    <a:pt x="235" y="289"/>
                    <a:pt x="235" y="289"/>
                    <a:pt x="235" y="289"/>
                  </a:cubicBezTo>
                  <a:cubicBezTo>
                    <a:pt x="232" y="290"/>
                    <a:pt x="232" y="290"/>
                    <a:pt x="232" y="290"/>
                  </a:cubicBezTo>
                  <a:cubicBezTo>
                    <a:pt x="232" y="290"/>
                    <a:pt x="231" y="291"/>
                    <a:pt x="231" y="290"/>
                  </a:cubicBezTo>
                  <a:cubicBezTo>
                    <a:pt x="230" y="288"/>
                    <a:pt x="229" y="286"/>
                    <a:pt x="231" y="286"/>
                  </a:cubicBezTo>
                  <a:cubicBezTo>
                    <a:pt x="233" y="285"/>
                    <a:pt x="233" y="284"/>
                    <a:pt x="234" y="285"/>
                  </a:cubicBezTo>
                  <a:cubicBezTo>
                    <a:pt x="235" y="286"/>
                    <a:pt x="235" y="287"/>
                    <a:pt x="235" y="287"/>
                  </a:cubicBezTo>
                  <a:cubicBezTo>
                    <a:pt x="236" y="284"/>
                    <a:pt x="236" y="284"/>
                    <a:pt x="236" y="284"/>
                  </a:cubicBezTo>
                  <a:cubicBezTo>
                    <a:pt x="236" y="284"/>
                    <a:pt x="235" y="284"/>
                    <a:pt x="235" y="283"/>
                  </a:cubicBezTo>
                  <a:cubicBezTo>
                    <a:pt x="236" y="282"/>
                    <a:pt x="236" y="282"/>
                    <a:pt x="237" y="281"/>
                  </a:cubicBezTo>
                  <a:cubicBezTo>
                    <a:pt x="238" y="281"/>
                    <a:pt x="239" y="282"/>
                    <a:pt x="239" y="282"/>
                  </a:cubicBezTo>
                  <a:cubicBezTo>
                    <a:pt x="238" y="279"/>
                    <a:pt x="238" y="279"/>
                    <a:pt x="238" y="279"/>
                  </a:cubicBezTo>
                  <a:close/>
                  <a:moveTo>
                    <a:pt x="258" y="286"/>
                  </a:moveTo>
                  <a:cubicBezTo>
                    <a:pt x="258" y="286"/>
                    <a:pt x="258" y="286"/>
                    <a:pt x="258" y="286"/>
                  </a:cubicBezTo>
                  <a:cubicBezTo>
                    <a:pt x="258" y="286"/>
                    <a:pt x="259" y="286"/>
                    <a:pt x="259" y="287"/>
                  </a:cubicBezTo>
                  <a:cubicBezTo>
                    <a:pt x="260" y="288"/>
                    <a:pt x="260" y="288"/>
                    <a:pt x="259" y="288"/>
                  </a:cubicBezTo>
                  <a:cubicBezTo>
                    <a:pt x="259" y="288"/>
                    <a:pt x="256" y="288"/>
                    <a:pt x="256" y="288"/>
                  </a:cubicBezTo>
                  <a:cubicBezTo>
                    <a:pt x="256" y="288"/>
                    <a:pt x="255" y="289"/>
                    <a:pt x="255" y="287"/>
                  </a:cubicBezTo>
                  <a:cubicBezTo>
                    <a:pt x="255" y="286"/>
                    <a:pt x="255" y="285"/>
                    <a:pt x="255" y="285"/>
                  </a:cubicBezTo>
                  <a:cubicBezTo>
                    <a:pt x="258" y="286"/>
                    <a:pt x="258" y="286"/>
                    <a:pt x="258" y="286"/>
                  </a:cubicBezTo>
                  <a:close/>
                  <a:moveTo>
                    <a:pt x="265" y="282"/>
                  </a:moveTo>
                  <a:cubicBezTo>
                    <a:pt x="265" y="282"/>
                    <a:pt x="265" y="282"/>
                    <a:pt x="265" y="282"/>
                  </a:cubicBezTo>
                  <a:cubicBezTo>
                    <a:pt x="269" y="279"/>
                    <a:pt x="269" y="279"/>
                    <a:pt x="269" y="279"/>
                  </a:cubicBezTo>
                  <a:cubicBezTo>
                    <a:pt x="269" y="279"/>
                    <a:pt x="270" y="282"/>
                    <a:pt x="268" y="283"/>
                  </a:cubicBezTo>
                  <a:cubicBezTo>
                    <a:pt x="267" y="284"/>
                    <a:pt x="266" y="284"/>
                    <a:pt x="266" y="284"/>
                  </a:cubicBezTo>
                  <a:cubicBezTo>
                    <a:pt x="264" y="283"/>
                    <a:pt x="264" y="283"/>
                    <a:pt x="264" y="283"/>
                  </a:cubicBezTo>
                  <a:cubicBezTo>
                    <a:pt x="265" y="282"/>
                    <a:pt x="265" y="282"/>
                    <a:pt x="265" y="282"/>
                  </a:cubicBezTo>
                  <a:close/>
                  <a:moveTo>
                    <a:pt x="273" y="275"/>
                  </a:moveTo>
                  <a:cubicBezTo>
                    <a:pt x="273" y="275"/>
                    <a:pt x="273" y="275"/>
                    <a:pt x="273" y="275"/>
                  </a:cubicBezTo>
                  <a:cubicBezTo>
                    <a:pt x="273" y="275"/>
                    <a:pt x="272" y="278"/>
                    <a:pt x="273" y="280"/>
                  </a:cubicBezTo>
                  <a:cubicBezTo>
                    <a:pt x="273" y="281"/>
                    <a:pt x="273" y="281"/>
                    <a:pt x="274" y="281"/>
                  </a:cubicBezTo>
                  <a:cubicBezTo>
                    <a:pt x="275" y="282"/>
                    <a:pt x="276" y="282"/>
                    <a:pt x="277" y="281"/>
                  </a:cubicBezTo>
                  <a:cubicBezTo>
                    <a:pt x="278" y="281"/>
                    <a:pt x="278" y="278"/>
                    <a:pt x="278" y="278"/>
                  </a:cubicBezTo>
                  <a:cubicBezTo>
                    <a:pt x="278" y="278"/>
                    <a:pt x="278" y="277"/>
                    <a:pt x="277" y="275"/>
                  </a:cubicBezTo>
                  <a:cubicBezTo>
                    <a:pt x="276" y="272"/>
                    <a:pt x="274" y="275"/>
                    <a:pt x="273" y="275"/>
                  </a:cubicBezTo>
                  <a:close/>
                  <a:moveTo>
                    <a:pt x="274" y="259"/>
                  </a:moveTo>
                  <a:cubicBezTo>
                    <a:pt x="274" y="259"/>
                    <a:pt x="274" y="259"/>
                    <a:pt x="274" y="259"/>
                  </a:cubicBezTo>
                  <a:cubicBezTo>
                    <a:pt x="274" y="258"/>
                    <a:pt x="274" y="255"/>
                    <a:pt x="275" y="254"/>
                  </a:cubicBezTo>
                  <a:cubicBezTo>
                    <a:pt x="276" y="254"/>
                    <a:pt x="276" y="253"/>
                    <a:pt x="277" y="252"/>
                  </a:cubicBezTo>
                  <a:cubicBezTo>
                    <a:pt x="277" y="251"/>
                    <a:pt x="281" y="251"/>
                    <a:pt x="281" y="251"/>
                  </a:cubicBezTo>
                  <a:cubicBezTo>
                    <a:pt x="282" y="253"/>
                    <a:pt x="282" y="253"/>
                    <a:pt x="282" y="253"/>
                  </a:cubicBezTo>
                  <a:cubicBezTo>
                    <a:pt x="282" y="253"/>
                    <a:pt x="282" y="255"/>
                    <a:pt x="282" y="256"/>
                  </a:cubicBezTo>
                  <a:cubicBezTo>
                    <a:pt x="282" y="257"/>
                    <a:pt x="282" y="257"/>
                    <a:pt x="283" y="259"/>
                  </a:cubicBezTo>
                  <a:cubicBezTo>
                    <a:pt x="283" y="260"/>
                    <a:pt x="282" y="262"/>
                    <a:pt x="282" y="263"/>
                  </a:cubicBezTo>
                  <a:cubicBezTo>
                    <a:pt x="281" y="264"/>
                    <a:pt x="281" y="265"/>
                    <a:pt x="280" y="265"/>
                  </a:cubicBezTo>
                  <a:cubicBezTo>
                    <a:pt x="279" y="266"/>
                    <a:pt x="279" y="267"/>
                    <a:pt x="278" y="266"/>
                  </a:cubicBezTo>
                  <a:cubicBezTo>
                    <a:pt x="277" y="265"/>
                    <a:pt x="274" y="264"/>
                    <a:pt x="274" y="263"/>
                  </a:cubicBezTo>
                  <a:cubicBezTo>
                    <a:pt x="274" y="263"/>
                    <a:pt x="274" y="261"/>
                    <a:pt x="274" y="261"/>
                  </a:cubicBezTo>
                  <a:cubicBezTo>
                    <a:pt x="274" y="259"/>
                    <a:pt x="274" y="259"/>
                    <a:pt x="274" y="259"/>
                  </a:cubicBezTo>
                  <a:close/>
                  <a:moveTo>
                    <a:pt x="262" y="264"/>
                  </a:moveTo>
                  <a:cubicBezTo>
                    <a:pt x="262" y="264"/>
                    <a:pt x="262" y="264"/>
                    <a:pt x="262" y="264"/>
                  </a:cubicBezTo>
                  <a:cubicBezTo>
                    <a:pt x="262" y="263"/>
                    <a:pt x="263" y="259"/>
                    <a:pt x="263" y="259"/>
                  </a:cubicBezTo>
                  <a:cubicBezTo>
                    <a:pt x="263" y="259"/>
                    <a:pt x="263" y="257"/>
                    <a:pt x="265" y="256"/>
                  </a:cubicBezTo>
                  <a:cubicBezTo>
                    <a:pt x="266" y="256"/>
                    <a:pt x="266" y="255"/>
                    <a:pt x="267" y="256"/>
                  </a:cubicBezTo>
                  <a:cubicBezTo>
                    <a:pt x="268" y="257"/>
                    <a:pt x="269" y="258"/>
                    <a:pt x="269" y="258"/>
                  </a:cubicBezTo>
                  <a:cubicBezTo>
                    <a:pt x="269" y="258"/>
                    <a:pt x="268" y="258"/>
                    <a:pt x="268" y="259"/>
                  </a:cubicBezTo>
                  <a:cubicBezTo>
                    <a:pt x="268" y="259"/>
                    <a:pt x="269" y="261"/>
                    <a:pt x="269" y="261"/>
                  </a:cubicBezTo>
                  <a:cubicBezTo>
                    <a:pt x="268" y="262"/>
                    <a:pt x="267" y="263"/>
                    <a:pt x="266" y="264"/>
                  </a:cubicBezTo>
                  <a:cubicBezTo>
                    <a:pt x="266" y="265"/>
                    <a:pt x="264" y="266"/>
                    <a:pt x="264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69"/>
                    <a:pt x="261" y="269"/>
                  </a:cubicBezTo>
                  <a:cubicBezTo>
                    <a:pt x="260" y="269"/>
                    <a:pt x="260" y="269"/>
                    <a:pt x="260" y="269"/>
                  </a:cubicBezTo>
                  <a:cubicBezTo>
                    <a:pt x="258" y="266"/>
                    <a:pt x="258" y="266"/>
                    <a:pt x="258" y="266"/>
                  </a:cubicBezTo>
                  <a:cubicBezTo>
                    <a:pt x="261" y="264"/>
                    <a:pt x="261" y="264"/>
                    <a:pt x="261" y="264"/>
                  </a:cubicBezTo>
                  <a:cubicBezTo>
                    <a:pt x="262" y="264"/>
                    <a:pt x="262" y="264"/>
                    <a:pt x="262" y="264"/>
                  </a:cubicBezTo>
                  <a:close/>
                  <a:moveTo>
                    <a:pt x="242" y="268"/>
                  </a:moveTo>
                  <a:cubicBezTo>
                    <a:pt x="242" y="268"/>
                    <a:pt x="242" y="268"/>
                    <a:pt x="242" y="268"/>
                  </a:cubicBezTo>
                  <a:cubicBezTo>
                    <a:pt x="245" y="267"/>
                    <a:pt x="245" y="267"/>
                    <a:pt x="245" y="267"/>
                  </a:cubicBezTo>
                  <a:cubicBezTo>
                    <a:pt x="248" y="269"/>
                    <a:pt x="248" y="269"/>
                    <a:pt x="248" y="269"/>
                  </a:cubicBezTo>
                  <a:cubicBezTo>
                    <a:pt x="248" y="272"/>
                    <a:pt x="248" y="272"/>
                    <a:pt x="248" y="272"/>
                  </a:cubicBezTo>
                  <a:cubicBezTo>
                    <a:pt x="248" y="272"/>
                    <a:pt x="246" y="276"/>
                    <a:pt x="245" y="275"/>
                  </a:cubicBezTo>
                  <a:cubicBezTo>
                    <a:pt x="244" y="273"/>
                    <a:pt x="244" y="271"/>
                    <a:pt x="244" y="271"/>
                  </a:cubicBezTo>
                  <a:cubicBezTo>
                    <a:pt x="242" y="268"/>
                    <a:pt x="242" y="268"/>
                    <a:pt x="242" y="268"/>
                  </a:cubicBezTo>
                  <a:close/>
                  <a:moveTo>
                    <a:pt x="229" y="260"/>
                  </a:moveTo>
                  <a:cubicBezTo>
                    <a:pt x="229" y="260"/>
                    <a:pt x="229" y="260"/>
                    <a:pt x="229" y="260"/>
                  </a:cubicBezTo>
                  <a:cubicBezTo>
                    <a:pt x="229" y="260"/>
                    <a:pt x="234" y="259"/>
                    <a:pt x="234" y="260"/>
                  </a:cubicBezTo>
                  <a:cubicBezTo>
                    <a:pt x="234" y="260"/>
                    <a:pt x="234" y="262"/>
                    <a:pt x="235" y="262"/>
                  </a:cubicBezTo>
                  <a:cubicBezTo>
                    <a:pt x="235" y="263"/>
                    <a:pt x="232" y="266"/>
                    <a:pt x="231" y="266"/>
                  </a:cubicBezTo>
                  <a:cubicBezTo>
                    <a:pt x="231" y="266"/>
                    <a:pt x="230" y="265"/>
                    <a:pt x="230" y="265"/>
                  </a:cubicBezTo>
                  <a:cubicBezTo>
                    <a:pt x="229" y="260"/>
                    <a:pt x="229" y="260"/>
                    <a:pt x="229" y="260"/>
                  </a:cubicBezTo>
                  <a:close/>
                  <a:moveTo>
                    <a:pt x="225" y="247"/>
                  </a:moveTo>
                  <a:cubicBezTo>
                    <a:pt x="225" y="247"/>
                    <a:pt x="225" y="247"/>
                    <a:pt x="225" y="247"/>
                  </a:cubicBezTo>
                  <a:cubicBezTo>
                    <a:pt x="225" y="247"/>
                    <a:pt x="226" y="246"/>
                    <a:pt x="227" y="246"/>
                  </a:cubicBezTo>
                  <a:cubicBezTo>
                    <a:pt x="228" y="247"/>
                    <a:pt x="228" y="250"/>
                    <a:pt x="228" y="250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3"/>
                    <a:pt x="225" y="256"/>
                    <a:pt x="225" y="256"/>
                  </a:cubicBezTo>
                  <a:cubicBezTo>
                    <a:pt x="225" y="255"/>
                    <a:pt x="224" y="250"/>
                    <a:pt x="224" y="250"/>
                  </a:cubicBezTo>
                  <a:cubicBezTo>
                    <a:pt x="225" y="247"/>
                    <a:pt x="225" y="247"/>
                    <a:pt x="225" y="247"/>
                  </a:cubicBezTo>
                  <a:close/>
                  <a:moveTo>
                    <a:pt x="219" y="239"/>
                  </a:moveTo>
                  <a:cubicBezTo>
                    <a:pt x="219" y="239"/>
                    <a:pt x="219" y="239"/>
                    <a:pt x="219" y="239"/>
                  </a:cubicBezTo>
                  <a:cubicBezTo>
                    <a:pt x="219" y="239"/>
                    <a:pt x="218" y="242"/>
                    <a:pt x="218" y="243"/>
                  </a:cubicBezTo>
                  <a:cubicBezTo>
                    <a:pt x="218" y="243"/>
                    <a:pt x="219" y="245"/>
                    <a:pt x="219" y="245"/>
                  </a:cubicBezTo>
                  <a:cubicBezTo>
                    <a:pt x="219" y="246"/>
                    <a:pt x="219" y="245"/>
                    <a:pt x="220" y="244"/>
                  </a:cubicBezTo>
                  <a:cubicBezTo>
                    <a:pt x="221" y="243"/>
                    <a:pt x="221" y="242"/>
                    <a:pt x="221" y="242"/>
                  </a:cubicBezTo>
                  <a:cubicBezTo>
                    <a:pt x="221" y="242"/>
                    <a:pt x="223" y="241"/>
                    <a:pt x="223" y="240"/>
                  </a:cubicBezTo>
                  <a:cubicBezTo>
                    <a:pt x="224" y="240"/>
                    <a:pt x="224" y="237"/>
                    <a:pt x="224" y="237"/>
                  </a:cubicBezTo>
                  <a:cubicBezTo>
                    <a:pt x="224" y="237"/>
                    <a:pt x="221" y="235"/>
                    <a:pt x="221" y="236"/>
                  </a:cubicBezTo>
                  <a:cubicBezTo>
                    <a:pt x="220" y="236"/>
                    <a:pt x="219" y="239"/>
                    <a:pt x="219" y="239"/>
                  </a:cubicBezTo>
                  <a:close/>
                  <a:moveTo>
                    <a:pt x="233" y="237"/>
                  </a:moveTo>
                  <a:cubicBezTo>
                    <a:pt x="233" y="237"/>
                    <a:pt x="233" y="237"/>
                    <a:pt x="233" y="237"/>
                  </a:cubicBezTo>
                  <a:cubicBezTo>
                    <a:pt x="234" y="237"/>
                    <a:pt x="234" y="237"/>
                    <a:pt x="234" y="237"/>
                  </a:cubicBezTo>
                  <a:cubicBezTo>
                    <a:pt x="234" y="238"/>
                    <a:pt x="234" y="238"/>
                    <a:pt x="234" y="238"/>
                  </a:cubicBezTo>
                  <a:cubicBezTo>
                    <a:pt x="234" y="238"/>
                    <a:pt x="237" y="237"/>
                    <a:pt x="238" y="237"/>
                  </a:cubicBezTo>
                  <a:cubicBezTo>
                    <a:pt x="239" y="236"/>
                    <a:pt x="238" y="235"/>
                    <a:pt x="238" y="234"/>
                  </a:cubicBezTo>
                  <a:cubicBezTo>
                    <a:pt x="237" y="233"/>
                    <a:pt x="233" y="237"/>
                    <a:pt x="233" y="237"/>
                  </a:cubicBezTo>
                  <a:close/>
                  <a:moveTo>
                    <a:pt x="247" y="241"/>
                  </a:moveTo>
                  <a:cubicBezTo>
                    <a:pt x="247" y="241"/>
                    <a:pt x="247" y="241"/>
                    <a:pt x="247" y="241"/>
                  </a:cubicBezTo>
                  <a:cubicBezTo>
                    <a:pt x="245" y="240"/>
                    <a:pt x="245" y="240"/>
                    <a:pt x="245" y="240"/>
                  </a:cubicBezTo>
                  <a:cubicBezTo>
                    <a:pt x="245" y="242"/>
                    <a:pt x="245" y="242"/>
                    <a:pt x="245" y="242"/>
                  </a:cubicBezTo>
                  <a:cubicBezTo>
                    <a:pt x="245" y="242"/>
                    <a:pt x="246" y="244"/>
                    <a:pt x="247" y="245"/>
                  </a:cubicBezTo>
                  <a:cubicBezTo>
                    <a:pt x="247" y="245"/>
                    <a:pt x="245" y="247"/>
                    <a:pt x="245" y="247"/>
                  </a:cubicBezTo>
                  <a:cubicBezTo>
                    <a:pt x="247" y="250"/>
                    <a:pt x="247" y="250"/>
                    <a:pt x="247" y="250"/>
                  </a:cubicBezTo>
                  <a:cubicBezTo>
                    <a:pt x="250" y="245"/>
                    <a:pt x="250" y="245"/>
                    <a:pt x="250" y="245"/>
                  </a:cubicBezTo>
                  <a:cubicBezTo>
                    <a:pt x="250" y="245"/>
                    <a:pt x="249" y="243"/>
                    <a:pt x="249" y="243"/>
                  </a:cubicBezTo>
                  <a:cubicBezTo>
                    <a:pt x="249" y="242"/>
                    <a:pt x="247" y="241"/>
                    <a:pt x="247" y="241"/>
                  </a:cubicBezTo>
                  <a:close/>
                  <a:moveTo>
                    <a:pt x="261" y="241"/>
                  </a:moveTo>
                  <a:cubicBezTo>
                    <a:pt x="261" y="241"/>
                    <a:pt x="261" y="241"/>
                    <a:pt x="261" y="241"/>
                  </a:cubicBezTo>
                  <a:cubicBezTo>
                    <a:pt x="262" y="243"/>
                    <a:pt x="262" y="243"/>
                    <a:pt x="262" y="243"/>
                  </a:cubicBezTo>
                  <a:cubicBezTo>
                    <a:pt x="262" y="243"/>
                    <a:pt x="261" y="245"/>
                    <a:pt x="260" y="245"/>
                  </a:cubicBezTo>
                  <a:cubicBezTo>
                    <a:pt x="260" y="245"/>
                    <a:pt x="259" y="244"/>
                    <a:pt x="259" y="244"/>
                  </a:cubicBezTo>
                  <a:cubicBezTo>
                    <a:pt x="261" y="241"/>
                    <a:pt x="261" y="241"/>
                    <a:pt x="261" y="241"/>
                  </a:cubicBezTo>
                  <a:close/>
                  <a:moveTo>
                    <a:pt x="264" y="238"/>
                  </a:moveTo>
                  <a:cubicBezTo>
                    <a:pt x="264" y="238"/>
                    <a:pt x="264" y="238"/>
                    <a:pt x="264" y="238"/>
                  </a:cubicBezTo>
                  <a:cubicBezTo>
                    <a:pt x="265" y="240"/>
                    <a:pt x="265" y="240"/>
                    <a:pt x="265" y="240"/>
                  </a:cubicBezTo>
                  <a:cubicBezTo>
                    <a:pt x="265" y="240"/>
                    <a:pt x="268" y="239"/>
                    <a:pt x="270" y="238"/>
                  </a:cubicBezTo>
                  <a:cubicBezTo>
                    <a:pt x="273" y="237"/>
                    <a:pt x="270" y="236"/>
                    <a:pt x="270" y="236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67" y="236"/>
                    <a:pt x="264" y="237"/>
                    <a:pt x="264" y="238"/>
                  </a:cubicBezTo>
                  <a:close/>
                  <a:moveTo>
                    <a:pt x="247" y="230"/>
                  </a:moveTo>
                  <a:cubicBezTo>
                    <a:pt x="247" y="230"/>
                    <a:pt x="247" y="230"/>
                    <a:pt x="247" y="230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50" y="233"/>
                    <a:pt x="254" y="235"/>
                    <a:pt x="255" y="235"/>
                  </a:cubicBezTo>
                  <a:cubicBezTo>
                    <a:pt x="255" y="236"/>
                    <a:pt x="257" y="235"/>
                    <a:pt x="259" y="235"/>
                  </a:cubicBezTo>
                  <a:cubicBezTo>
                    <a:pt x="260" y="234"/>
                    <a:pt x="260" y="234"/>
                    <a:pt x="260" y="233"/>
                  </a:cubicBezTo>
                  <a:cubicBezTo>
                    <a:pt x="260" y="233"/>
                    <a:pt x="259" y="232"/>
                    <a:pt x="259" y="232"/>
                  </a:cubicBezTo>
                  <a:cubicBezTo>
                    <a:pt x="259" y="232"/>
                    <a:pt x="258" y="230"/>
                    <a:pt x="255" y="230"/>
                  </a:cubicBezTo>
                  <a:cubicBezTo>
                    <a:pt x="253" y="231"/>
                    <a:pt x="253" y="230"/>
                    <a:pt x="253" y="230"/>
                  </a:cubicBezTo>
                  <a:cubicBezTo>
                    <a:pt x="253" y="230"/>
                    <a:pt x="252" y="230"/>
                    <a:pt x="249" y="229"/>
                  </a:cubicBezTo>
                  <a:cubicBezTo>
                    <a:pt x="247" y="229"/>
                    <a:pt x="248" y="230"/>
                    <a:pt x="247" y="230"/>
                  </a:cubicBezTo>
                  <a:close/>
                  <a:moveTo>
                    <a:pt x="245" y="229"/>
                  </a:moveTo>
                  <a:cubicBezTo>
                    <a:pt x="245" y="229"/>
                    <a:pt x="245" y="229"/>
                    <a:pt x="245" y="229"/>
                  </a:cubicBezTo>
                  <a:cubicBezTo>
                    <a:pt x="246" y="228"/>
                    <a:pt x="246" y="228"/>
                    <a:pt x="246" y="228"/>
                  </a:cubicBezTo>
                  <a:cubicBezTo>
                    <a:pt x="246" y="228"/>
                    <a:pt x="246" y="226"/>
                    <a:pt x="246" y="223"/>
                  </a:cubicBezTo>
                  <a:cubicBezTo>
                    <a:pt x="246" y="221"/>
                    <a:pt x="245" y="222"/>
                    <a:pt x="245" y="222"/>
                  </a:cubicBezTo>
                  <a:cubicBezTo>
                    <a:pt x="245" y="221"/>
                    <a:pt x="245" y="220"/>
                    <a:pt x="244" y="218"/>
                  </a:cubicBezTo>
                  <a:cubicBezTo>
                    <a:pt x="243" y="217"/>
                    <a:pt x="243" y="218"/>
                    <a:pt x="242" y="218"/>
                  </a:cubicBezTo>
                  <a:cubicBezTo>
                    <a:pt x="242" y="218"/>
                    <a:pt x="241" y="219"/>
                    <a:pt x="239" y="219"/>
                  </a:cubicBezTo>
                  <a:cubicBezTo>
                    <a:pt x="237" y="219"/>
                    <a:pt x="238" y="217"/>
                    <a:pt x="237" y="216"/>
                  </a:cubicBezTo>
                  <a:cubicBezTo>
                    <a:pt x="236" y="215"/>
                    <a:pt x="234" y="215"/>
                    <a:pt x="234" y="215"/>
                  </a:cubicBezTo>
                  <a:cubicBezTo>
                    <a:pt x="233" y="215"/>
                    <a:pt x="231" y="218"/>
                    <a:pt x="231" y="219"/>
                  </a:cubicBezTo>
                  <a:cubicBezTo>
                    <a:pt x="231" y="220"/>
                    <a:pt x="232" y="220"/>
                    <a:pt x="235" y="223"/>
                  </a:cubicBezTo>
                  <a:cubicBezTo>
                    <a:pt x="238" y="225"/>
                    <a:pt x="239" y="225"/>
                    <a:pt x="240" y="225"/>
                  </a:cubicBezTo>
                  <a:cubicBezTo>
                    <a:pt x="241" y="226"/>
                    <a:pt x="244" y="228"/>
                    <a:pt x="245" y="229"/>
                  </a:cubicBezTo>
                  <a:close/>
                  <a:moveTo>
                    <a:pt x="216" y="360"/>
                  </a:moveTo>
                  <a:cubicBezTo>
                    <a:pt x="216" y="360"/>
                    <a:pt x="216" y="360"/>
                    <a:pt x="216" y="360"/>
                  </a:cubicBezTo>
                  <a:cubicBezTo>
                    <a:pt x="217" y="357"/>
                    <a:pt x="217" y="357"/>
                    <a:pt x="217" y="357"/>
                  </a:cubicBezTo>
                  <a:cubicBezTo>
                    <a:pt x="215" y="354"/>
                    <a:pt x="215" y="354"/>
                    <a:pt x="215" y="354"/>
                  </a:cubicBezTo>
                  <a:cubicBezTo>
                    <a:pt x="215" y="350"/>
                    <a:pt x="215" y="350"/>
                    <a:pt x="215" y="350"/>
                  </a:cubicBezTo>
                  <a:cubicBezTo>
                    <a:pt x="216" y="349"/>
                    <a:pt x="216" y="349"/>
                    <a:pt x="216" y="349"/>
                  </a:cubicBezTo>
                  <a:cubicBezTo>
                    <a:pt x="216" y="349"/>
                    <a:pt x="218" y="351"/>
                    <a:pt x="218" y="352"/>
                  </a:cubicBezTo>
                  <a:cubicBezTo>
                    <a:pt x="218" y="353"/>
                    <a:pt x="218" y="355"/>
                    <a:pt x="218" y="355"/>
                  </a:cubicBezTo>
                  <a:cubicBezTo>
                    <a:pt x="218" y="355"/>
                    <a:pt x="221" y="357"/>
                    <a:pt x="221" y="357"/>
                  </a:cubicBezTo>
                  <a:cubicBezTo>
                    <a:pt x="222" y="357"/>
                    <a:pt x="228" y="356"/>
                    <a:pt x="228" y="356"/>
                  </a:cubicBezTo>
                  <a:cubicBezTo>
                    <a:pt x="228" y="356"/>
                    <a:pt x="230" y="353"/>
                    <a:pt x="230" y="353"/>
                  </a:cubicBezTo>
                  <a:cubicBezTo>
                    <a:pt x="231" y="352"/>
                    <a:pt x="234" y="350"/>
                    <a:pt x="234" y="350"/>
                  </a:cubicBezTo>
                  <a:cubicBezTo>
                    <a:pt x="234" y="350"/>
                    <a:pt x="234" y="349"/>
                    <a:pt x="236" y="351"/>
                  </a:cubicBezTo>
                  <a:cubicBezTo>
                    <a:pt x="238" y="352"/>
                    <a:pt x="236" y="355"/>
                    <a:pt x="236" y="355"/>
                  </a:cubicBezTo>
                  <a:cubicBezTo>
                    <a:pt x="235" y="355"/>
                    <a:pt x="235" y="356"/>
                    <a:pt x="235" y="356"/>
                  </a:cubicBezTo>
                  <a:cubicBezTo>
                    <a:pt x="237" y="358"/>
                    <a:pt x="237" y="358"/>
                    <a:pt x="237" y="358"/>
                  </a:cubicBezTo>
                  <a:cubicBezTo>
                    <a:pt x="237" y="358"/>
                    <a:pt x="237" y="356"/>
                    <a:pt x="238" y="356"/>
                  </a:cubicBezTo>
                  <a:cubicBezTo>
                    <a:pt x="239" y="356"/>
                    <a:pt x="239" y="355"/>
                    <a:pt x="240" y="355"/>
                  </a:cubicBezTo>
                  <a:cubicBezTo>
                    <a:pt x="240" y="356"/>
                    <a:pt x="242" y="358"/>
                    <a:pt x="242" y="358"/>
                  </a:cubicBezTo>
                  <a:cubicBezTo>
                    <a:pt x="242" y="358"/>
                    <a:pt x="242" y="361"/>
                    <a:pt x="243" y="361"/>
                  </a:cubicBezTo>
                  <a:cubicBezTo>
                    <a:pt x="244" y="360"/>
                    <a:pt x="246" y="361"/>
                    <a:pt x="247" y="360"/>
                  </a:cubicBezTo>
                  <a:cubicBezTo>
                    <a:pt x="248" y="360"/>
                    <a:pt x="258" y="357"/>
                    <a:pt x="258" y="357"/>
                  </a:cubicBezTo>
                  <a:cubicBezTo>
                    <a:pt x="261" y="355"/>
                    <a:pt x="261" y="355"/>
                    <a:pt x="261" y="355"/>
                  </a:cubicBezTo>
                  <a:cubicBezTo>
                    <a:pt x="261" y="355"/>
                    <a:pt x="263" y="354"/>
                    <a:pt x="265" y="354"/>
                  </a:cubicBezTo>
                  <a:cubicBezTo>
                    <a:pt x="266" y="354"/>
                    <a:pt x="272" y="352"/>
                    <a:pt x="272" y="352"/>
                  </a:cubicBezTo>
                  <a:cubicBezTo>
                    <a:pt x="272" y="352"/>
                    <a:pt x="275" y="350"/>
                    <a:pt x="277" y="351"/>
                  </a:cubicBezTo>
                  <a:cubicBezTo>
                    <a:pt x="278" y="353"/>
                    <a:pt x="282" y="356"/>
                    <a:pt x="282" y="356"/>
                  </a:cubicBezTo>
                  <a:cubicBezTo>
                    <a:pt x="288" y="355"/>
                    <a:pt x="288" y="355"/>
                    <a:pt x="288" y="355"/>
                  </a:cubicBezTo>
                  <a:cubicBezTo>
                    <a:pt x="288" y="355"/>
                    <a:pt x="290" y="354"/>
                    <a:pt x="290" y="354"/>
                  </a:cubicBezTo>
                  <a:cubicBezTo>
                    <a:pt x="291" y="355"/>
                    <a:pt x="297" y="354"/>
                    <a:pt x="297" y="354"/>
                  </a:cubicBezTo>
                  <a:cubicBezTo>
                    <a:pt x="297" y="354"/>
                    <a:pt x="300" y="351"/>
                    <a:pt x="301" y="351"/>
                  </a:cubicBezTo>
                  <a:cubicBezTo>
                    <a:pt x="301" y="351"/>
                    <a:pt x="308" y="349"/>
                    <a:pt x="308" y="349"/>
                  </a:cubicBezTo>
                  <a:cubicBezTo>
                    <a:pt x="308" y="349"/>
                    <a:pt x="309" y="349"/>
                    <a:pt x="309" y="351"/>
                  </a:cubicBezTo>
                  <a:cubicBezTo>
                    <a:pt x="309" y="353"/>
                    <a:pt x="309" y="356"/>
                    <a:pt x="309" y="357"/>
                  </a:cubicBezTo>
                  <a:cubicBezTo>
                    <a:pt x="310" y="358"/>
                    <a:pt x="309" y="360"/>
                    <a:pt x="311" y="360"/>
                  </a:cubicBezTo>
                  <a:cubicBezTo>
                    <a:pt x="313" y="359"/>
                    <a:pt x="315" y="358"/>
                    <a:pt x="315" y="358"/>
                  </a:cubicBezTo>
                  <a:cubicBezTo>
                    <a:pt x="315" y="358"/>
                    <a:pt x="313" y="358"/>
                    <a:pt x="317" y="356"/>
                  </a:cubicBezTo>
                  <a:cubicBezTo>
                    <a:pt x="320" y="354"/>
                    <a:pt x="321" y="353"/>
                    <a:pt x="322" y="353"/>
                  </a:cubicBezTo>
                  <a:cubicBezTo>
                    <a:pt x="323" y="353"/>
                    <a:pt x="323" y="352"/>
                    <a:pt x="324" y="352"/>
                  </a:cubicBezTo>
                  <a:cubicBezTo>
                    <a:pt x="326" y="352"/>
                    <a:pt x="326" y="352"/>
                    <a:pt x="327" y="352"/>
                  </a:cubicBezTo>
                  <a:cubicBezTo>
                    <a:pt x="328" y="351"/>
                    <a:pt x="330" y="348"/>
                    <a:pt x="330" y="348"/>
                  </a:cubicBezTo>
                  <a:cubicBezTo>
                    <a:pt x="330" y="348"/>
                    <a:pt x="331" y="346"/>
                    <a:pt x="332" y="346"/>
                  </a:cubicBezTo>
                  <a:cubicBezTo>
                    <a:pt x="332" y="346"/>
                    <a:pt x="334" y="345"/>
                    <a:pt x="334" y="345"/>
                  </a:cubicBezTo>
                  <a:cubicBezTo>
                    <a:pt x="333" y="348"/>
                    <a:pt x="333" y="348"/>
                    <a:pt x="333" y="348"/>
                  </a:cubicBezTo>
                  <a:cubicBezTo>
                    <a:pt x="333" y="348"/>
                    <a:pt x="335" y="352"/>
                    <a:pt x="335" y="353"/>
                  </a:cubicBezTo>
                  <a:cubicBezTo>
                    <a:pt x="335" y="353"/>
                    <a:pt x="335" y="354"/>
                    <a:pt x="334" y="355"/>
                  </a:cubicBezTo>
                  <a:cubicBezTo>
                    <a:pt x="334" y="357"/>
                    <a:pt x="334" y="358"/>
                    <a:pt x="334" y="358"/>
                  </a:cubicBezTo>
                  <a:cubicBezTo>
                    <a:pt x="333" y="359"/>
                    <a:pt x="333" y="360"/>
                    <a:pt x="333" y="361"/>
                  </a:cubicBezTo>
                  <a:cubicBezTo>
                    <a:pt x="332" y="361"/>
                    <a:pt x="329" y="363"/>
                    <a:pt x="329" y="363"/>
                  </a:cubicBezTo>
                  <a:cubicBezTo>
                    <a:pt x="324" y="362"/>
                    <a:pt x="324" y="362"/>
                    <a:pt x="324" y="362"/>
                  </a:cubicBezTo>
                  <a:cubicBezTo>
                    <a:pt x="324" y="362"/>
                    <a:pt x="322" y="363"/>
                    <a:pt x="321" y="364"/>
                  </a:cubicBezTo>
                  <a:cubicBezTo>
                    <a:pt x="319" y="364"/>
                    <a:pt x="316" y="367"/>
                    <a:pt x="315" y="367"/>
                  </a:cubicBezTo>
                  <a:cubicBezTo>
                    <a:pt x="314" y="367"/>
                    <a:pt x="311" y="367"/>
                    <a:pt x="308" y="367"/>
                  </a:cubicBezTo>
                  <a:cubicBezTo>
                    <a:pt x="305" y="368"/>
                    <a:pt x="297" y="370"/>
                    <a:pt x="297" y="370"/>
                  </a:cubicBezTo>
                  <a:cubicBezTo>
                    <a:pt x="297" y="370"/>
                    <a:pt x="296" y="371"/>
                    <a:pt x="295" y="372"/>
                  </a:cubicBezTo>
                  <a:cubicBezTo>
                    <a:pt x="293" y="372"/>
                    <a:pt x="289" y="374"/>
                    <a:pt x="288" y="374"/>
                  </a:cubicBezTo>
                  <a:cubicBezTo>
                    <a:pt x="287" y="375"/>
                    <a:pt x="284" y="377"/>
                    <a:pt x="283" y="377"/>
                  </a:cubicBezTo>
                  <a:cubicBezTo>
                    <a:pt x="282" y="377"/>
                    <a:pt x="281" y="378"/>
                    <a:pt x="277" y="378"/>
                  </a:cubicBezTo>
                  <a:cubicBezTo>
                    <a:pt x="272" y="379"/>
                    <a:pt x="271" y="380"/>
                    <a:pt x="271" y="380"/>
                  </a:cubicBezTo>
                  <a:cubicBezTo>
                    <a:pt x="268" y="380"/>
                    <a:pt x="268" y="380"/>
                    <a:pt x="268" y="380"/>
                  </a:cubicBezTo>
                  <a:cubicBezTo>
                    <a:pt x="268" y="373"/>
                    <a:pt x="268" y="373"/>
                    <a:pt x="268" y="373"/>
                  </a:cubicBezTo>
                  <a:cubicBezTo>
                    <a:pt x="268" y="373"/>
                    <a:pt x="268" y="370"/>
                    <a:pt x="265" y="371"/>
                  </a:cubicBezTo>
                  <a:cubicBezTo>
                    <a:pt x="262" y="372"/>
                    <a:pt x="266" y="371"/>
                    <a:pt x="260" y="372"/>
                  </a:cubicBezTo>
                  <a:cubicBezTo>
                    <a:pt x="255" y="373"/>
                    <a:pt x="252" y="370"/>
                    <a:pt x="252" y="370"/>
                  </a:cubicBezTo>
                  <a:cubicBezTo>
                    <a:pt x="252" y="370"/>
                    <a:pt x="247" y="370"/>
                    <a:pt x="245" y="371"/>
                  </a:cubicBezTo>
                  <a:cubicBezTo>
                    <a:pt x="243" y="371"/>
                    <a:pt x="240" y="371"/>
                    <a:pt x="239" y="371"/>
                  </a:cubicBezTo>
                  <a:cubicBezTo>
                    <a:pt x="238" y="372"/>
                    <a:pt x="238" y="371"/>
                    <a:pt x="235" y="372"/>
                  </a:cubicBezTo>
                  <a:cubicBezTo>
                    <a:pt x="232" y="372"/>
                    <a:pt x="229" y="373"/>
                    <a:pt x="229" y="373"/>
                  </a:cubicBezTo>
                  <a:cubicBezTo>
                    <a:pt x="226" y="371"/>
                    <a:pt x="226" y="371"/>
                    <a:pt x="226" y="371"/>
                  </a:cubicBezTo>
                  <a:cubicBezTo>
                    <a:pt x="226" y="371"/>
                    <a:pt x="223" y="371"/>
                    <a:pt x="222" y="372"/>
                  </a:cubicBezTo>
                  <a:cubicBezTo>
                    <a:pt x="220" y="373"/>
                    <a:pt x="221" y="374"/>
                    <a:pt x="219" y="374"/>
                  </a:cubicBezTo>
                  <a:cubicBezTo>
                    <a:pt x="217" y="374"/>
                    <a:pt x="218" y="375"/>
                    <a:pt x="216" y="374"/>
                  </a:cubicBezTo>
                  <a:cubicBezTo>
                    <a:pt x="213" y="373"/>
                    <a:pt x="211" y="372"/>
                    <a:pt x="211" y="372"/>
                  </a:cubicBezTo>
                  <a:cubicBezTo>
                    <a:pt x="210" y="366"/>
                    <a:pt x="210" y="366"/>
                    <a:pt x="210" y="366"/>
                  </a:cubicBezTo>
                  <a:cubicBezTo>
                    <a:pt x="210" y="366"/>
                    <a:pt x="210" y="366"/>
                    <a:pt x="210" y="363"/>
                  </a:cubicBezTo>
                  <a:cubicBezTo>
                    <a:pt x="209" y="361"/>
                    <a:pt x="208" y="357"/>
                    <a:pt x="208" y="357"/>
                  </a:cubicBezTo>
                  <a:cubicBezTo>
                    <a:pt x="210" y="354"/>
                    <a:pt x="210" y="354"/>
                    <a:pt x="210" y="354"/>
                  </a:cubicBezTo>
                  <a:cubicBezTo>
                    <a:pt x="210" y="354"/>
                    <a:pt x="211" y="356"/>
                    <a:pt x="211" y="357"/>
                  </a:cubicBezTo>
                  <a:cubicBezTo>
                    <a:pt x="211" y="357"/>
                    <a:pt x="211" y="360"/>
                    <a:pt x="212" y="360"/>
                  </a:cubicBezTo>
                  <a:cubicBezTo>
                    <a:pt x="214" y="360"/>
                    <a:pt x="216" y="360"/>
                    <a:pt x="216" y="360"/>
                  </a:cubicBezTo>
                  <a:close/>
                  <a:moveTo>
                    <a:pt x="172" y="319"/>
                  </a:moveTo>
                  <a:cubicBezTo>
                    <a:pt x="172" y="319"/>
                    <a:pt x="172" y="319"/>
                    <a:pt x="172" y="319"/>
                  </a:cubicBezTo>
                  <a:cubicBezTo>
                    <a:pt x="175" y="318"/>
                    <a:pt x="175" y="318"/>
                    <a:pt x="175" y="318"/>
                  </a:cubicBezTo>
                  <a:cubicBezTo>
                    <a:pt x="176" y="321"/>
                    <a:pt x="176" y="321"/>
                    <a:pt x="176" y="321"/>
                  </a:cubicBezTo>
                  <a:cubicBezTo>
                    <a:pt x="179" y="322"/>
                    <a:pt x="179" y="322"/>
                    <a:pt x="179" y="322"/>
                  </a:cubicBezTo>
                  <a:cubicBezTo>
                    <a:pt x="179" y="322"/>
                    <a:pt x="183" y="324"/>
                    <a:pt x="183" y="325"/>
                  </a:cubicBezTo>
                  <a:cubicBezTo>
                    <a:pt x="183" y="325"/>
                    <a:pt x="181" y="328"/>
                    <a:pt x="181" y="328"/>
                  </a:cubicBezTo>
                  <a:cubicBezTo>
                    <a:pt x="181" y="328"/>
                    <a:pt x="181" y="330"/>
                    <a:pt x="181" y="331"/>
                  </a:cubicBezTo>
                  <a:cubicBezTo>
                    <a:pt x="181" y="331"/>
                    <a:pt x="179" y="331"/>
                    <a:pt x="178" y="331"/>
                  </a:cubicBezTo>
                  <a:cubicBezTo>
                    <a:pt x="177" y="330"/>
                    <a:pt x="174" y="329"/>
                    <a:pt x="174" y="329"/>
                  </a:cubicBezTo>
                  <a:cubicBezTo>
                    <a:pt x="174" y="325"/>
                    <a:pt x="174" y="325"/>
                    <a:pt x="174" y="325"/>
                  </a:cubicBezTo>
                  <a:cubicBezTo>
                    <a:pt x="171" y="322"/>
                    <a:pt x="171" y="322"/>
                    <a:pt x="171" y="322"/>
                  </a:cubicBezTo>
                  <a:cubicBezTo>
                    <a:pt x="172" y="319"/>
                    <a:pt x="172" y="319"/>
                    <a:pt x="172" y="319"/>
                  </a:cubicBezTo>
                  <a:close/>
                  <a:moveTo>
                    <a:pt x="92" y="232"/>
                  </a:moveTo>
                  <a:cubicBezTo>
                    <a:pt x="92" y="232"/>
                    <a:pt x="92" y="232"/>
                    <a:pt x="92" y="232"/>
                  </a:cubicBezTo>
                  <a:cubicBezTo>
                    <a:pt x="92" y="232"/>
                    <a:pt x="90" y="232"/>
                    <a:pt x="90" y="232"/>
                  </a:cubicBezTo>
                  <a:cubicBezTo>
                    <a:pt x="89" y="232"/>
                    <a:pt x="88" y="232"/>
                    <a:pt x="87" y="232"/>
                  </a:cubicBezTo>
                  <a:cubicBezTo>
                    <a:pt x="86" y="232"/>
                    <a:pt x="87" y="234"/>
                    <a:pt x="87" y="235"/>
                  </a:cubicBezTo>
                  <a:cubicBezTo>
                    <a:pt x="87" y="235"/>
                    <a:pt x="87" y="237"/>
                    <a:pt x="87" y="238"/>
                  </a:cubicBezTo>
                  <a:cubicBezTo>
                    <a:pt x="86" y="239"/>
                    <a:pt x="85" y="240"/>
                    <a:pt x="85" y="241"/>
                  </a:cubicBezTo>
                  <a:cubicBezTo>
                    <a:pt x="85" y="241"/>
                    <a:pt x="85" y="243"/>
                    <a:pt x="85" y="244"/>
                  </a:cubicBezTo>
                  <a:cubicBezTo>
                    <a:pt x="84" y="244"/>
                    <a:pt x="82" y="246"/>
                    <a:pt x="81" y="246"/>
                  </a:cubicBezTo>
                  <a:cubicBezTo>
                    <a:pt x="80" y="247"/>
                    <a:pt x="78" y="248"/>
                    <a:pt x="78" y="248"/>
                  </a:cubicBezTo>
                  <a:cubicBezTo>
                    <a:pt x="80" y="253"/>
                    <a:pt x="80" y="253"/>
                    <a:pt x="80" y="253"/>
                  </a:cubicBezTo>
                  <a:cubicBezTo>
                    <a:pt x="80" y="253"/>
                    <a:pt x="82" y="252"/>
                    <a:pt x="83" y="253"/>
                  </a:cubicBezTo>
                  <a:cubicBezTo>
                    <a:pt x="84" y="254"/>
                    <a:pt x="87" y="256"/>
                    <a:pt x="88" y="256"/>
                  </a:cubicBezTo>
                  <a:cubicBezTo>
                    <a:pt x="88" y="256"/>
                    <a:pt x="90" y="262"/>
                    <a:pt x="90" y="262"/>
                  </a:cubicBezTo>
                  <a:cubicBezTo>
                    <a:pt x="91" y="263"/>
                    <a:pt x="92" y="262"/>
                    <a:pt x="92" y="262"/>
                  </a:cubicBezTo>
                  <a:cubicBezTo>
                    <a:pt x="92" y="262"/>
                    <a:pt x="94" y="263"/>
                    <a:pt x="95" y="264"/>
                  </a:cubicBezTo>
                  <a:cubicBezTo>
                    <a:pt x="96" y="264"/>
                    <a:pt x="98" y="265"/>
                    <a:pt x="99" y="266"/>
                  </a:cubicBezTo>
                  <a:cubicBezTo>
                    <a:pt x="100" y="266"/>
                    <a:pt x="102" y="269"/>
                    <a:pt x="103" y="269"/>
                  </a:cubicBezTo>
                  <a:cubicBezTo>
                    <a:pt x="104" y="270"/>
                    <a:pt x="106" y="272"/>
                    <a:pt x="106" y="272"/>
                  </a:cubicBezTo>
                  <a:cubicBezTo>
                    <a:pt x="106" y="272"/>
                    <a:pt x="108" y="275"/>
                    <a:pt x="109" y="277"/>
                  </a:cubicBezTo>
                  <a:cubicBezTo>
                    <a:pt x="109" y="278"/>
                    <a:pt x="109" y="278"/>
                    <a:pt x="108" y="279"/>
                  </a:cubicBezTo>
                  <a:cubicBezTo>
                    <a:pt x="107" y="280"/>
                    <a:pt x="107" y="281"/>
                    <a:pt x="106" y="283"/>
                  </a:cubicBezTo>
                  <a:cubicBezTo>
                    <a:pt x="105" y="285"/>
                    <a:pt x="107" y="287"/>
                    <a:pt x="107" y="287"/>
                  </a:cubicBezTo>
                  <a:cubicBezTo>
                    <a:pt x="107" y="292"/>
                    <a:pt x="107" y="292"/>
                    <a:pt x="107" y="292"/>
                  </a:cubicBezTo>
                  <a:cubicBezTo>
                    <a:pt x="108" y="294"/>
                    <a:pt x="108" y="294"/>
                    <a:pt x="108" y="294"/>
                  </a:cubicBezTo>
                  <a:cubicBezTo>
                    <a:pt x="108" y="294"/>
                    <a:pt x="109" y="295"/>
                    <a:pt x="110" y="295"/>
                  </a:cubicBezTo>
                  <a:cubicBezTo>
                    <a:pt x="111" y="296"/>
                    <a:pt x="111" y="296"/>
                    <a:pt x="111" y="296"/>
                  </a:cubicBezTo>
                  <a:cubicBezTo>
                    <a:pt x="111" y="296"/>
                    <a:pt x="113" y="298"/>
                    <a:pt x="114" y="299"/>
                  </a:cubicBezTo>
                  <a:cubicBezTo>
                    <a:pt x="114" y="300"/>
                    <a:pt x="113" y="301"/>
                    <a:pt x="113" y="302"/>
                  </a:cubicBezTo>
                  <a:cubicBezTo>
                    <a:pt x="113" y="303"/>
                    <a:pt x="114" y="307"/>
                    <a:pt x="114" y="307"/>
                  </a:cubicBezTo>
                  <a:cubicBezTo>
                    <a:pt x="114" y="307"/>
                    <a:pt x="116" y="306"/>
                    <a:pt x="118" y="305"/>
                  </a:cubicBezTo>
                  <a:cubicBezTo>
                    <a:pt x="119" y="305"/>
                    <a:pt x="120" y="306"/>
                    <a:pt x="121" y="306"/>
                  </a:cubicBezTo>
                  <a:cubicBezTo>
                    <a:pt x="122" y="307"/>
                    <a:pt x="122" y="308"/>
                    <a:pt x="122" y="308"/>
                  </a:cubicBezTo>
                  <a:cubicBezTo>
                    <a:pt x="122" y="308"/>
                    <a:pt x="125" y="306"/>
                    <a:pt x="125" y="305"/>
                  </a:cubicBezTo>
                  <a:cubicBezTo>
                    <a:pt x="125" y="305"/>
                    <a:pt x="125" y="303"/>
                    <a:pt x="125" y="303"/>
                  </a:cubicBezTo>
                  <a:cubicBezTo>
                    <a:pt x="125" y="303"/>
                    <a:pt x="125" y="299"/>
                    <a:pt x="125" y="298"/>
                  </a:cubicBezTo>
                  <a:cubicBezTo>
                    <a:pt x="125" y="297"/>
                    <a:pt x="124" y="294"/>
                    <a:pt x="124" y="293"/>
                  </a:cubicBezTo>
                  <a:cubicBezTo>
                    <a:pt x="124" y="293"/>
                    <a:pt x="125" y="291"/>
                    <a:pt x="125" y="291"/>
                  </a:cubicBezTo>
                  <a:cubicBezTo>
                    <a:pt x="125" y="291"/>
                    <a:pt x="128" y="290"/>
                    <a:pt x="129" y="290"/>
                  </a:cubicBezTo>
                  <a:cubicBezTo>
                    <a:pt x="130" y="290"/>
                    <a:pt x="131" y="291"/>
                    <a:pt x="132" y="292"/>
                  </a:cubicBezTo>
                  <a:cubicBezTo>
                    <a:pt x="132" y="293"/>
                    <a:pt x="132" y="297"/>
                    <a:pt x="132" y="297"/>
                  </a:cubicBezTo>
                  <a:cubicBezTo>
                    <a:pt x="138" y="298"/>
                    <a:pt x="138" y="298"/>
                    <a:pt x="138" y="298"/>
                  </a:cubicBezTo>
                  <a:cubicBezTo>
                    <a:pt x="138" y="298"/>
                    <a:pt x="140" y="299"/>
                    <a:pt x="140" y="299"/>
                  </a:cubicBezTo>
                  <a:cubicBezTo>
                    <a:pt x="140" y="300"/>
                    <a:pt x="141" y="302"/>
                    <a:pt x="142" y="303"/>
                  </a:cubicBezTo>
                  <a:cubicBezTo>
                    <a:pt x="143" y="304"/>
                    <a:pt x="144" y="305"/>
                    <a:pt x="144" y="305"/>
                  </a:cubicBezTo>
                  <a:cubicBezTo>
                    <a:pt x="144" y="305"/>
                    <a:pt x="146" y="310"/>
                    <a:pt x="147" y="311"/>
                  </a:cubicBezTo>
                  <a:cubicBezTo>
                    <a:pt x="147" y="312"/>
                    <a:pt x="147" y="314"/>
                    <a:pt x="147" y="316"/>
                  </a:cubicBezTo>
                  <a:cubicBezTo>
                    <a:pt x="147" y="318"/>
                    <a:pt x="147" y="318"/>
                    <a:pt x="147" y="318"/>
                  </a:cubicBezTo>
                  <a:cubicBezTo>
                    <a:pt x="147" y="318"/>
                    <a:pt x="150" y="319"/>
                    <a:pt x="151" y="320"/>
                  </a:cubicBezTo>
                  <a:cubicBezTo>
                    <a:pt x="153" y="321"/>
                    <a:pt x="152" y="320"/>
                    <a:pt x="153" y="319"/>
                  </a:cubicBezTo>
                  <a:cubicBezTo>
                    <a:pt x="154" y="318"/>
                    <a:pt x="153" y="317"/>
                    <a:pt x="153" y="316"/>
                  </a:cubicBezTo>
                  <a:cubicBezTo>
                    <a:pt x="153" y="315"/>
                    <a:pt x="153" y="313"/>
                    <a:pt x="152" y="311"/>
                  </a:cubicBezTo>
                  <a:cubicBezTo>
                    <a:pt x="152" y="310"/>
                    <a:pt x="152" y="309"/>
                    <a:pt x="152" y="309"/>
                  </a:cubicBezTo>
                  <a:cubicBezTo>
                    <a:pt x="152" y="309"/>
                    <a:pt x="153" y="307"/>
                    <a:pt x="153" y="306"/>
                  </a:cubicBezTo>
                  <a:cubicBezTo>
                    <a:pt x="153" y="306"/>
                    <a:pt x="153" y="304"/>
                    <a:pt x="153" y="303"/>
                  </a:cubicBezTo>
                  <a:cubicBezTo>
                    <a:pt x="153" y="302"/>
                    <a:pt x="155" y="301"/>
                    <a:pt x="155" y="301"/>
                  </a:cubicBezTo>
                  <a:cubicBezTo>
                    <a:pt x="155" y="301"/>
                    <a:pt x="155" y="300"/>
                    <a:pt x="156" y="298"/>
                  </a:cubicBezTo>
                  <a:cubicBezTo>
                    <a:pt x="157" y="297"/>
                    <a:pt x="156" y="298"/>
                    <a:pt x="157" y="298"/>
                  </a:cubicBezTo>
                  <a:cubicBezTo>
                    <a:pt x="158" y="297"/>
                    <a:pt x="159" y="297"/>
                    <a:pt x="161" y="297"/>
                  </a:cubicBezTo>
                  <a:cubicBezTo>
                    <a:pt x="162" y="297"/>
                    <a:pt x="163" y="298"/>
                    <a:pt x="163" y="298"/>
                  </a:cubicBezTo>
                  <a:cubicBezTo>
                    <a:pt x="165" y="301"/>
                    <a:pt x="165" y="301"/>
                    <a:pt x="165" y="301"/>
                  </a:cubicBezTo>
                  <a:cubicBezTo>
                    <a:pt x="165" y="301"/>
                    <a:pt x="165" y="301"/>
                    <a:pt x="165" y="302"/>
                  </a:cubicBezTo>
                  <a:cubicBezTo>
                    <a:pt x="165" y="303"/>
                    <a:pt x="167" y="305"/>
                    <a:pt x="167" y="305"/>
                  </a:cubicBezTo>
                  <a:cubicBezTo>
                    <a:pt x="171" y="308"/>
                    <a:pt x="171" y="308"/>
                    <a:pt x="171" y="308"/>
                  </a:cubicBezTo>
                  <a:cubicBezTo>
                    <a:pt x="171" y="308"/>
                    <a:pt x="171" y="309"/>
                    <a:pt x="171" y="309"/>
                  </a:cubicBezTo>
                  <a:cubicBezTo>
                    <a:pt x="171" y="310"/>
                    <a:pt x="172" y="312"/>
                    <a:pt x="173" y="313"/>
                  </a:cubicBezTo>
                  <a:cubicBezTo>
                    <a:pt x="174" y="315"/>
                    <a:pt x="173" y="312"/>
                    <a:pt x="174" y="312"/>
                  </a:cubicBezTo>
                  <a:cubicBezTo>
                    <a:pt x="174" y="311"/>
                    <a:pt x="175" y="310"/>
                    <a:pt x="175" y="310"/>
                  </a:cubicBezTo>
                  <a:cubicBezTo>
                    <a:pt x="177" y="313"/>
                    <a:pt x="177" y="313"/>
                    <a:pt x="177" y="313"/>
                  </a:cubicBezTo>
                  <a:cubicBezTo>
                    <a:pt x="177" y="313"/>
                    <a:pt x="181" y="314"/>
                    <a:pt x="182" y="314"/>
                  </a:cubicBezTo>
                  <a:cubicBezTo>
                    <a:pt x="183" y="313"/>
                    <a:pt x="184" y="312"/>
                    <a:pt x="184" y="312"/>
                  </a:cubicBezTo>
                  <a:cubicBezTo>
                    <a:pt x="182" y="310"/>
                    <a:pt x="182" y="310"/>
                    <a:pt x="182" y="310"/>
                  </a:cubicBezTo>
                  <a:cubicBezTo>
                    <a:pt x="180" y="307"/>
                    <a:pt x="180" y="307"/>
                    <a:pt x="180" y="307"/>
                  </a:cubicBezTo>
                  <a:cubicBezTo>
                    <a:pt x="180" y="307"/>
                    <a:pt x="177" y="304"/>
                    <a:pt x="176" y="304"/>
                  </a:cubicBezTo>
                  <a:cubicBezTo>
                    <a:pt x="175" y="303"/>
                    <a:pt x="174" y="302"/>
                    <a:pt x="174" y="301"/>
                  </a:cubicBezTo>
                  <a:cubicBezTo>
                    <a:pt x="173" y="300"/>
                    <a:pt x="173" y="298"/>
                    <a:pt x="173" y="298"/>
                  </a:cubicBezTo>
                  <a:cubicBezTo>
                    <a:pt x="174" y="297"/>
                    <a:pt x="174" y="295"/>
                    <a:pt x="175" y="293"/>
                  </a:cubicBezTo>
                  <a:cubicBezTo>
                    <a:pt x="176" y="291"/>
                    <a:pt x="174" y="293"/>
                    <a:pt x="174" y="293"/>
                  </a:cubicBezTo>
                  <a:cubicBezTo>
                    <a:pt x="174" y="293"/>
                    <a:pt x="172" y="290"/>
                    <a:pt x="173" y="289"/>
                  </a:cubicBezTo>
                  <a:cubicBezTo>
                    <a:pt x="173" y="289"/>
                    <a:pt x="169" y="283"/>
                    <a:pt x="169" y="283"/>
                  </a:cubicBezTo>
                  <a:cubicBezTo>
                    <a:pt x="169" y="283"/>
                    <a:pt x="168" y="281"/>
                    <a:pt x="168" y="281"/>
                  </a:cubicBezTo>
                  <a:cubicBezTo>
                    <a:pt x="168" y="281"/>
                    <a:pt x="165" y="279"/>
                    <a:pt x="164" y="279"/>
                  </a:cubicBezTo>
                  <a:cubicBezTo>
                    <a:pt x="163" y="278"/>
                    <a:pt x="162" y="277"/>
                    <a:pt x="162" y="277"/>
                  </a:cubicBezTo>
                  <a:cubicBezTo>
                    <a:pt x="162" y="276"/>
                    <a:pt x="162" y="274"/>
                    <a:pt x="162" y="273"/>
                  </a:cubicBezTo>
                  <a:cubicBezTo>
                    <a:pt x="161" y="272"/>
                    <a:pt x="160" y="270"/>
                    <a:pt x="159" y="269"/>
                  </a:cubicBezTo>
                  <a:cubicBezTo>
                    <a:pt x="158" y="268"/>
                    <a:pt x="157" y="266"/>
                    <a:pt x="156" y="264"/>
                  </a:cubicBezTo>
                  <a:cubicBezTo>
                    <a:pt x="155" y="263"/>
                    <a:pt x="154" y="261"/>
                    <a:pt x="154" y="261"/>
                  </a:cubicBezTo>
                  <a:cubicBezTo>
                    <a:pt x="153" y="257"/>
                    <a:pt x="153" y="257"/>
                    <a:pt x="153" y="257"/>
                  </a:cubicBezTo>
                  <a:cubicBezTo>
                    <a:pt x="153" y="255"/>
                    <a:pt x="153" y="255"/>
                    <a:pt x="153" y="255"/>
                  </a:cubicBezTo>
                  <a:cubicBezTo>
                    <a:pt x="156" y="257"/>
                    <a:pt x="156" y="257"/>
                    <a:pt x="156" y="257"/>
                  </a:cubicBezTo>
                  <a:cubicBezTo>
                    <a:pt x="156" y="257"/>
                    <a:pt x="158" y="256"/>
                    <a:pt x="159" y="256"/>
                  </a:cubicBezTo>
                  <a:cubicBezTo>
                    <a:pt x="160" y="256"/>
                    <a:pt x="163" y="257"/>
                    <a:pt x="163" y="257"/>
                  </a:cubicBezTo>
                  <a:cubicBezTo>
                    <a:pt x="163" y="257"/>
                    <a:pt x="165" y="258"/>
                    <a:pt x="166" y="258"/>
                  </a:cubicBezTo>
                  <a:cubicBezTo>
                    <a:pt x="166" y="258"/>
                    <a:pt x="167" y="259"/>
                    <a:pt x="168" y="258"/>
                  </a:cubicBezTo>
                  <a:cubicBezTo>
                    <a:pt x="169" y="258"/>
                    <a:pt x="170" y="260"/>
                    <a:pt x="170" y="261"/>
                  </a:cubicBezTo>
                  <a:cubicBezTo>
                    <a:pt x="170" y="262"/>
                    <a:pt x="169" y="263"/>
                    <a:pt x="169" y="263"/>
                  </a:cubicBezTo>
                  <a:cubicBezTo>
                    <a:pt x="169" y="264"/>
                    <a:pt x="169" y="265"/>
                    <a:pt x="169" y="265"/>
                  </a:cubicBezTo>
                  <a:cubicBezTo>
                    <a:pt x="169" y="265"/>
                    <a:pt x="171" y="266"/>
                    <a:pt x="172" y="266"/>
                  </a:cubicBezTo>
                  <a:cubicBezTo>
                    <a:pt x="172" y="267"/>
                    <a:pt x="171" y="268"/>
                    <a:pt x="171" y="268"/>
                  </a:cubicBezTo>
                  <a:cubicBezTo>
                    <a:pt x="171" y="268"/>
                    <a:pt x="171" y="270"/>
                    <a:pt x="171" y="271"/>
                  </a:cubicBezTo>
                  <a:cubicBezTo>
                    <a:pt x="172" y="271"/>
                    <a:pt x="173" y="269"/>
                    <a:pt x="173" y="269"/>
                  </a:cubicBezTo>
                  <a:cubicBezTo>
                    <a:pt x="173" y="269"/>
                    <a:pt x="174" y="267"/>
                    <a:pt x="174" y="266"/>
                  </a:cubicBezTo>
                  <a:cubicBezTo>
                    <a:pt x="174" y="265"/>
                    <a:pt x="176" y="264"/>
                    <a:pt x="176" y="264"/>
                  </a:cubicBezTo>
                  <a:cubicBezTo>
                    <a:pt x="178" y="260"/>
                    <a:pt x="178" y="260"/>
                    <a:pt x="178" y="260"/>
                  </a:cubicBezTo>
                  <a:cubicBezTo>
                    <a:pt x="180" y="258"/>
                    <a:pt x="180" y="258"/>
                    <a:pt x="180" y="258"/>
                  </a:cubicBezTo>
                  <a:cubicBezTo>
                    <a:pt x="180" y="258"/>
                    <a:pt x="184" y="257"/>
                    <a:pt x="185" y="256"/>
                  </a:cubicBezTo>
                  <a:cubicBezTo>
                    <a:pt x="186" y="255"/>
                    <a:pt x="186" y="256"/>
                    <a:pt x="186" y="255"/>
                  </a:cubicBezTo>
                  <a:cubicBezTo>
                    <a:pt x="187" y="255"/>
                    <a:pt x="187" y="253"/>
                    <a:pt x="187" y="253"/>
                  </a:cubicBezTo>
                  <a:cubicBezTo>
                    <a:pt x="185" y="251"/>
                    <a:pt x="185" y="251"/>
                    <a:pt x="185" y="251"/>
                  </a:cubicBezTo>
                  <a:cubicBezTo>
                    <a:pt x="181" y="252"/>
                    <a:pt x="181" y="252"/>
                    <a:pt x="181" y="252"/>
                  </a:cubicBezTo>
                  <a:cubicBezTo>
                    <a:pt x="180" y="250"/>
                    <a:pt x="180" y="250"/>
                    <a:pt x="180" y="250"/>
                  </a:cubicBezTo>
                  <a:cubicBezTo>
                    <a:pt x="180" y="250"/>
                    <a:pt x="180" y="250"/>
                    <a:pt x="181" y="250"/>
                  </a:cubicBezTo>
                  <a:cubicBezTo>
                    <a:pt x="181" y="250"/>
                    <a:pt x="181" y="246"/>
                    <a:pt x="181" y="246"/>
                  </a:cubicBezTo>
                  <a:cubicBezTo>
                    <a:pt x="181" y="246"/>
                    <a:pt x="179" y="247"/>
                    <a:pt x="178" y="247"/>
                  </a:cubicBezTo>
                  <a:cubicBezTo>
                    <a:pt x="177" y="247"/>
                    <a:pt x="178" y="250"/>
                    <a:pt x="178" y="250"/>
                  </a:cubicBezTo>
                  <a:cubicBezTo>
                    <a:pt x="178" y="250"/>
                    <a:pt x="173" y="249"/>
                    <a:pt x="172" y="249"/>
                  </a:cubicBezTo>
                  <a:cubicBezTo>
                    <a:pt x="171" y="248"/>
                    <a:pt x="171" y="247"/>
                    <a:pt x="171" y="247"/>
                  </a:cubicBezTo>
                  <a:cubicBezTo>
                    <a:pt x="170" y="246"/>
                    <a:pt x="172" y="243"/>
                    <a:pt x="172" y="243"/>
                  </a:cubicBezTo>
                  <a:cubicBezTo>
                    <a:pt x="173" y="239"/>
                    <a:pt x="173" y="239"/>
                    <a:pt x="173" y="239"/>
                  </a:cubicBezTo>
                  <a:cubicBezTo>
                    <a:pt x="173" y="239"/>
                    <a:pt x="168" y="238"/>
                    <a:pt x="168" y="237"/>
                  </a:cubicBezTo>
                  <a:cubicBezTo>
                    <a:pt x="168" y="236"/>
                    <a:pt x="163" y="239"/>
                    <a:pt x="161" y="237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8" y="233"/>
                    <a:pt x="158" y="233"/>
                    <a:pt x="158" y="233"/>
                  </a:cubicBezTo>
                  <a:cubicBezTo>
                    <a:pt x="156" y="233"/>
                    <a:pt x="156" y="233"/>
                    <a:pt x="156" y="233"/>
                  </a:cubicBezTo>
                  <a:cubicBezTo>
                    <a:pt x="156" y="233"/>
                    <a:pt x="153" y="234"/>
                    <a:pt x="152" y="234"/>
                  </a:cubicBezTo>
                  <a:cubicBezTo>
                    <a:pt x="151" y="234"/>
                    <a:pt x="151" y="232"/>
                    <a:pt x="151" y="232"/>
                  </a:cubicBezTo>
                  <a:cubicBezTo>
                    <a:pt x="146" y="230"/>
                    <a:pt x="146" y="230"/>
                    <a:pt x="146" y="230"/>
                  </a:cubicBezTo>
                  <a:cubicBezTo>
                    <a:pt x="141" y="229"/>
                    <a:pt x="141" y="229"/>
                    <a:pt x="141" y="229"/>
                  </a:cubicBezTo>
                  <a:cubicBezTo>
                    <a:pt x="141" y="229"/>
                    <a:pt x="135" y="228"/>
                    <a:pt x="133" y="227"/>
                  </a:cubicBezTo>
                  <a:cubicBezTo>
                    <a:pt x="132" y="227"/>
                    <a:pt x="127" y="226"/>
                    <a:pt x="125" y="226"/>
                  </a:cubicBezTo>
                  <a:cubicBezTo>
                    <a:pt x="123" y="226"/>
                    <a:pt x="121" y="226"/>
                    <a:pt x="119" y="225"/>
                  </a:cubicBezTo>
                  <a:cubicBezTo>
                    <a:pt x="118" y="224"/>
                    <a:pt x="115" y="223"/>
                    <a:pt x="115" y="223"/>
                  </a:cubicBezTo>
                  <a:cubicBezTo>
                    <a:pt x="115" y="223"/>
                    <a:pt x="109" y="221"/>
                    <a:pt x="109" y="221"/>
                  </a:cubicBezTo>
                  <a:cubicBezTo>
                    <a:pt x="108" y="221"/>
                    <a:pt x="107" y="221"/>
                    <a:pt x="107" y="221"/>
                  </a:cubicBezTo>
                  <a:cubicBezTo>
                    <a:pt x="106" y="221"/>
                    <a:pt x="104" y="224"/>
                    <a:pt x="102" y="225"/>
                  </a:cubicBezTo>
                  <a:cubicBezTo>
                    <a:pt x="101" y="225"/>
                    <a:pt x="101" y="228"/>
                    <a:pt x="100" y="229"/>
                  </a:cubicBezTo>
                  <a:cubicBezTo>
                    <a:pt x="100" y="231"/>
                    <a:pt x="99" y="232"/>
                    <a:pt x="98" y="232"/>
                  </a:cubicBezTo>
                  <a:cubicBezTo>
                    <a:pt x="98" y="233"/>
                    <a:pt x="92" y="231"/>
                    <a:pt x="92" y="232"/>
                  </a:cubicBezTo>
                  <a:close/>
                  <a:moveTo>
                    <a:pt x="60" y="252"/>
                  </a:moveTo>
                  <a:cubicBezTo>
                    <a:pt x="60" y="252"/>
                    <a:pt x="60" y="252"/>
                    <a:pt x="60" y="252"/>
                  </a:cubicBezTo>
                  <a:cubicBezTo>
                    <a:pt x="60" y="252"/>
                    <a:pt x="62" y="251"/>
                    <a:pt x="62" y="252"/>
                  </a:cubicBezTo>
                  <a:cubicBezTo>
                    <a:pt x="62" y="252"/>
                    <a:pt x="63" y="253"/>
                    <a:pt x="63" y="254"/>
                  </a:cubicBezTo>
                  <a:cubicBezTo>
                    <a:pt x="64" y="254"/>
                    <a:pt x="66" y="256"/>
                    <a:pt x="67" y="256"/>
                  </a:cubicBezTo>
                  <a:cubicBezTo>
                    <a:pt x="68" y="256"/>
                    <a:pt x="71" y="256"/>
                    <a:pt x="71" y="256"/>
                  </a:cubicBezTo>
                  <a:cubicBezTo>
                    <a:pt x="74" y="259"/>
                    <a:pt x="74" y="259"/>
                    <a:pt x="74" y="259"/>
                  </a:cubicBezTo>
                  <a:cubicBezTo>
                    <a:pt x="74" y="259"/>
                    <a:pt x="77" y="260"/>
                    <a:pt x="77" y="261"/>
                  </a:cubicBezTo>
                  <a:cubicBezTo>
                    <a:pt x="77" y="261"/>
                    <a:pt x="72" y="264"/>
                    <a:pt x="72" y="264"/>
                  </a:cubicBezTo>
                  <a:cubicBezTo>
                    <a:pt x="71" y="265"/>
                    <a:pt x="71" y="265"/>
                    <a:pt x="71" y="265"/>
                  </a:cubicBezTo>
                  <a:cubicBezTo>
                    <a:pt x="71" y="265"/>
                    <a:pt x="71" y="267"/>
                    <a:pt x="69" y="266"/>
                  </a:cubicBezTo>
                  <a:cubicBezTo>
                    <a:pt x="68" y="266"/>
                    <a:pt x="67" y="266"/>
                    <a:pt x="66" y="265"/>
                  </a:cubicBezTo>
                  <a:cubicBezTo>
                    <a:pt x="66" y="264"/>
                    <a:pt x="66" y="264"/>
                    <a:pt x="65" y="263"/>
                  </a:cubicBezTo>
                  <a:cubicBezTo>
                    <a:pt x="63" y="262"/>
                    <a:pt x="59" y="259"/>
                    <a:pt x="59" y="259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59" y="254"/>
                    <a:pt x="59" y="254"/>
                    <a:pt x="59" y="254"/>
                  </a:cubicBezTo>
                  <a:cubicBezTo>
                    <a:pt x="60" y="252"/>
                    <a:pt x="60" y="252"/>
                    <a:pt x="60" y="252"/>
                  </a:cubicBezTo>
                  <a:close/>
                  <a:moveTo>
                    <a:pt x="48" y="234"/>
                  </a:moveTo>
                  <a:cubicBezTo>
                    <a:pt x="48" y="234"/>
                    <a:pt x="48" y="234"/>
                    <a:pt x="48" y="234"/>
                  </a:cubicBezTo>
                  <a:cubicBezTo>
                    <a:pt x="45" y="230"/>
                    <a:pt x="45" y="230"/>
                    <a:pt x="45" y="230"/>
                  </a:cubicBezTo>
                  <a:cubicBezTo>
                    <a:pt x="43" y="234"/>
                    <a:pt x="43" y="234"/>
                    <a:pt x="43" y="234"/>
                  </a:cubicBezTo>
                  <a:cubicBezTo>
                    <a:pt x="42" y="238"/>
                    <a:pt x="42" y="238"/>
                    <a:pt x="42" y="238"/>
                  </a:cubicBezTo>
                  <a:cubicBezTo>
                    <a:pt x="45" y="240"/>
                    <a:pt x="45" y="240"/>
                    <a:pt x="45" y="240"/>
                  </a:cubicBezTo>
                  <a:cubicBezTo>
                    <a:pt x="46" y="240"/>
                    <a:pt x="46" y="240"/>
                    <a:pt x="46" y="240"/>
                  </a:cubicBezTo>
                  <a:cubicBezTo>
                    <a:pt x="48" y="237"/>
                    <a:pt x="48" y="237"/>
                    <a:pt x="48" y="237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52" y="244"/>
                    <a:pt x="52" y="244"/>
                    <a:pt x="52" y="244"/>
                  </a:cubicBezTo>
                  <a:cubicBezTo>
                    <a:pt x="52" y="244"/>
                    <a:pt x="54" y="242"/>
                    <a:pt x="55" y="241"/>
                  </a:cubicBezTo>
                  <a:cubicBezTo>
                    <a:pt x="56" y="241"/>
                    <a:pt x="60" y="244"/>
                    <a:pt x="60" y="244"/>
                  </a:cubicBezTo>
                  <a:cubicBezTo>
                    <a:pt x="60" y="244"/>
                    <a:pt x="64" y="242"/>
                    <a:pt x="65" y="242"/>
                  </a:cubicBezTo>
                  <a:cubicBezTo>
                    <a:pt x="66" y="242"/>
                    <a:pt x="63" y="239"/>
                    <a:pt x="63" y="239"/>
                  </a:cubicBezTo>
                  <a:cubicBezTo>
                    <a:pt x="60" y="236"/>
                    <a:pt x="60" y="236"/>
                    <a:pt x="60" y="236"/>
                  </a:cubicBezTo>
                  <a:cubicBezTo>
                    <a:pt x="58" y="234"/>
                    <a:pt x="58" y="234"/>
                    <a:pt x="58" y="234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4" y="231"/>
                    <a:pt x="54" y="231"/>
                    <a:pt x="54" y="231"/>
                  </a:cubicBezTo>
                  <a:cubicBezTo>
                    <a:pt x="55" y="229"/>
                    <a:pt x="55" y="229"/>
                    <a:pt x="55" y="229"/>
                  </a:cubicBezTo>
                  <a:cubicBezTo>
                    <a:pt x="55" y="229"/>
                    <a:pt x="55" y="231"/>
                    <a:pt x="57" y="230"/>
                  </a:cubicBezTo>
                  <a:cubicBezTo>
                    <a:pt x="59" y="230"/>
                    <a:pt x="59" y="230"/>
                    <a:pt x="59" y="229"/>
                  </a:cubicBezTo>
                  <a:cubicBezTo>
                    <a:pt x="60" y="229"/>
                    <a:pt x="59" y="228"/>
                    <a:pt x="59" y="228"/>
                  </a:cubicBezTo>
                  <a:cubicBezTo>
                    <a:pt x="56" y="226"/>
                    <a:pt x="56" y="226"/>
                    <a:pt x="56" y="226"/>
                  </a:cubicBezTo>
                  <a:cubicBezTo>
                    <a:pt x="57" y="223"/>
                    <a:pt x="57" y="223"/>
                    <a:pt x="57" y="223"/>
                  </a:cubicBezTo>
                  <a:cubicBezTo>
                    <a:pt x="54" y="221"/>
                    <a:pt x="54" y="221"/>
                    <a:pt x="54" y="221"/>
                  </a:cubicBezTo>
                  <a:cubicBezTo>
                    <a:pt x="53" y="224"/>
                    <a:pt x="53" y="224"/>
                    <a:pt x="53" y="224"/>
                  </a:cubicBezTo>
                  <a:cubicBezTo>
                    <a:pt x="50" y="223"/>
                    <a:pt x="50" y="223"/>
                    <a:pt x="50" y="223"/>
                  </a:cubicBezTo>
                  <a:cubicBezTo>
                    <a:pt x="50" y="223"/>
                    <a:pt x="49" y="225"/>
                    <a:pt x="49" y="225"/>
                  </a:cubicBezTo>
                  <a:cubicBezTo>
                    <a:pt x="49" y="226"/>
                    <a:pt x="50" y="229"/>
                    <a:pt x="50" y="229"/>
                  </a:cubicBezTo>
                  <a:cubicBezTo>
                    <a:pt x="48" y="234"/>
                    <a:pt x="48" y="234"/>
                    <a:pt x="48" y="234"/>
                  </a:cubicBezTo>
                  <a:close/>
                  <a:moveTo>
                    <a:pt x="11" y="161"/>
                  </a:moveTo>
                  <a:cubicBezTo>
                    <a:pt x="11" y="161"/>
                    <a:pt x="11" y="161"/>
                    <a:pt x="11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2"/>
                    <a:pt x="10" y="163"/>
                  </a:cubicBezTo>
                  <a:cubicBezTo>
                    <a:pt x="11" y="164"/>
                    <a:pt x="13" y="170"/>
                    <a:pt x="13" y="170"/>
                  </a:cubicBezTo>
                  <a:cubicBezTo>
                    <a:pt x="15" y="171"/>
                    <a:pt x="15" y="171"/>
                    <a:pt x="15" y="171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4" y="179"/>
                    <a:pt x="21" y="178"/>
                  </a:cubicBezTo>
                  <a:cubicBezTo>
                    <a:pt x="18" y="177"/>
                    <a:pt x="15" y="175"/>
                    <a:pt x="14" y="174"/>
                  </a:cubicBezTo>
                  <a:cubicBezTo>
                    <a:pt x="12" y="174"/>
                    <a:pt x="10" y="173"/>
                    <a:pt x="10" y="173"/>
                  </a:cubicBezTo>
                  <a:cubicBezTo>
                    <a:pt x="10" y="173"/>
                    <a:pt x="9" y="168"/>
                    <a:pt x="9" y="167"/>
                  </a:cubicBezTo>
                  <a:cubicBezTo>
                    <a:pt x="8" y="167"/>
                    <a:pt x="6" y="166"/>
                    <a:pt x="6" y="166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63"/>
                    <a:pt x="0" y="159"/>
                    <a:pt x="1" y="158"/>
                  </a:cubicBezTo>
                  <a:cubicBezTo>
                    <a:pt x="1" y="158"/>
                    <a:pt x="1" y="156"/>
                    <a:pt x="3" y="156"/>
                  </a:cubicBezTo>
                  <a:cubicBezTo>
                    <a:pt x="4" y="155"/>
                    <a:pt x="7" y="155"/>
                    <a:pt x="7" y="155"/>
                  </a:cubicBezTo>
                  <a:cubicBezTo>
                    <a:pt x="7" y="155"/>
                    <a:pt x="7" y="152"/>
                    <a:pt x="8" y="153"/>
                  </a:cubicBezTo>
                  <a:cubicBezTo>
                    <a:pt x="9" y="154"/>
                    <a:pt x="11" y="157"/>
                    <a:pt x="11" y="157"/>
                  </a:cubicBezTo>
                  <a:lnTo>
                    <a:pt x="11" y="161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3" name="Freeform 210"/>
            <p:cNvSpPr>
              <a:spLocks noEditPoints="1"/>
            </p:cNvSpPr>
            <p:nvPr/>
          </p:nvSpPr>
          <p:spPr bwMode="auto">
            <a:xfrm>
              <a:off x="6551975" y="3312876"/>
              <a:ext cx="1810762" cy="943961"/>
            </a:xfrm>
            <a:custGeom>
              <a:avLst/>
              <a:gdLst>
                <a:gd name="T0" fmla="*/ 742 w 794"/>
                <a:gd name="T1" fmla="*/ 116 h 427"/>
                <a:gd name="T2" fmla="*/ 780 w 794"/>
                <a:gd name="T3" fmla="*/ 173 h 427"/>
                <a:gd name="T4" fmla="*/ 770 w 794"/>
                <a:gd name="T5" fmla="*/ 188 h 427"/>
                <a:gd name="T6" fmla="*/ 699 w 794"/>
                <a:gd name="T7" fmla="*/ 222 h 427"/>
                <a:gd name="T8" fmla="*/ 627 w 794"/>
                <a:gd name="T9" fmla="*/ 256 h 427"/>
                <a:gd name="T10" fmla="*/ 498 w 794"/>
                <a:gd name="T11" fmla="*/ 320 h 427"/>
                <a:gd name="T12" fmla="*/ 472 w 794"/>
                <a:gd name="T13" fmla="*/ 373 h 427"/>
                <a:gd name="T14" fmla="*/ 438 w 794"/>
                <a:gd name="T15" fmla="*/ 333 h 427"/>
                <a:gd name="T16" fmla="*/ 374 w 794"/>
                <a:gd name="T17" fmla="*/ 377 h 427"/>
                <a:gd name="T18" fmla="*/ 261 w 794"/>
                <a:gd name="T19" fmla="*/ 378 h 427"/>
                <a:gd name="T20" fmla="*/ 178 w 794"/>
                <a:gd name="T21" fmla="*/ 417 h 427"/>
                <a:gd name="T22" fmla="*/ 129 w 794"/>
                <a:gd name="T23" fmla="*/ 413 h 427"/>
                <a:gd name="T24" fmla="*/ 100 w 794"/>
                <a:gd name="T25" fmla="*/ 401 h 427"/>
                <a:gd name="T26" fmla="*/ 84 w 794"/>
                <a:gd name="T27" fmla="*/ 373 h 427"/>
                <a:gd name="T28" fmla="*/ 94 w 794"/>
                <a:gd name="T29" fmla="*/ 369 h 427"/>
                <a:gd name="T30" fmla="*/ 66 w 794"/>
                <a:gd name="T31" fmla="*/ 348 h 427"/>
                <a:gd name="T32" fmla="*/ 45 w 794"/>
                <a:gd name="T33" fmla="*/ 343 h 427"/>
                <a:gd name="T34" fmla="*/ 49 w 794"/>
                <a:gd name="T35" fmla="*/ 326 h 427"/>
                <a:gd name="T36" fmla="*/ 70 w 794"/>
                <a:gd name="T37" fmla="*/ 333 h 427"/>
                <a:gd name="T38" fmla="*/ 65 w 794"/>
                <a:gd name="T39" fmla="*/ 316 h 427"/>
                <a:gd name="T40" fmla="*/ 55 w 794"/>
                <a:gd name="T41" fmla="*/ 299 h 427"/>
                <a:gd name="T42" fmla="*/ 43 w 794"/>
                <a:gd name="T43" fmla="*/ 278 h 427"/>
                <a:gd name="T44" fmla="*/ 22 w 794"/>
                <a:gd name="T45" fmla="*/ 277 h 427"/>
                <a:gd name="T46" fmla="*/ 22 w 794"/>
                <a:gd name="T47" fmla="*/ 246 h 427"/>
                <a:gd name="T48" fmla="*/ 47 w 794"/>
                <a:gd name="T49" fmla="*/ 225 h 427"/>
                <a:gd name="T50" fmla="*/ 79 w 794"/>
                <a:gd name="T51" fmla="*/ 220 h 427"/>
                <a:gd name="T52" fmla="*/ 83 w 794"/>
                <a:gd name="T53" fmla="*/ 218 h 427"/>
                <a:gd name="T54" fmla="*/ 123 w 794"/>
                <a:gd name="T55" fmla="*/ 207 h 427"/>
                <a:gd name="T56" fmla="*/ 120 w 794"/>
                <a:gd name="T57" fmla="*/ 197 h 427"/>
                <a:gd name="T58" fmla="*/ 154 w 794"/>
                <a:gd name="T59" fmla="*/ 177 h 427"/>
                <a:gd name="T60" fmla="*/ 88 w 794"/>
                <a:gd name="T61" fmla="*/ 179 h 427"/>
                <a:gd name="T62" fmla="*/ 48 w 794"/>
                <a:gd name="T63" fmla="*/ 214 h 427"/>
                <a:gd name="T64" fmla="*/ 18 w 794"/>
                <a:gd name="T65" fmla="*/ 248 h 427"/>
                <a:gd name="T66" fmla="*/ 15 w 794"/>
                <a:gd name="T67" fmla="*/ 240 h 427"/>
                <a:gd name="T68" fmla="*/ 33 w 794"/>
                <a:gd name="T69" fmla="*/ 217 h 427"/>
                <a:gd name="T70" fmla="*/ 0 w 794"/>
                <a:gd name="T71" fmla="*/ 217 h 427"/>
                <a:gd name="T72" fmla="*/ 11 w 794"/>
                <a:gd name="T73" fmla="*/ 197 h 427"/>
                <a:gd name="T74" fmla="*/ 18 w 794"/>
                <a:gd name="T75" fmla="*/ 175 h 427"/>
                <a:gd name="T76" fmla="*/ 1 w 794"/>
                <a:gd name="T77" fmla="*/ 162 h 427"/>
                <a:gd name="T78" fmla="*/ 5 w 794"/>
                <a:gd name="T79" fmla="*/ 158 h 427"/>
                <a:gd name="T80" fmla="*/ 32 w 794"/>
                <a:gd name="T81" fmla="*/ 135 h 427"/>
                <a:gd name="T82" fmla="*/ 65 w 794"/>
                <a:gd name="T83" fmla="*/ 131 h 427"/>
                <a:gd name="T84" fmla="*/ 106 w 794"/>
                <a:gd name="T85" fmla="*/ 157 h 427"/>
                <a:gd name="T86" fmla="*/ 159 w 794"/>
                <a:gd name="T87" fmla="*/ 154 h 427"/>
                <a:gd name="T88" fmla="*/ 203 w 794"/>
                <a:gd name="T89" fmla="*/ 143 h 427"/>
                <a:gd name="T90" fmla="*/ 235 w 794"/>
                <a:gd name="T91" fmla="*/ 107 h 427"/>
                <a:gd name="T92" fmla="*/ 325 w 794"/>
                <a:gd name="T93" fmla="*/ 69 h 427"/>
                <a:gd name="T94" fmla="*/ 358 w 794"/>
                <a:gd name="T95" fmla="*/ 81 h 427"/>
                <a:gd name="T96" fmla="*/ 390 w 794"/>
                <a:gd name="T97" fmla="*/ 93 h 427"/>
                <a:gd name="T98" fmla="*/ 427 w 794"/>
                <a:gd name="T99" fmla="*/ 89 h 427"/>
                <a:gd name="T100" fmla="*/ 454 w 794"/>
                <a:gd name="T101" fmla="*/ 87 h 427"/>
                <a:gd name="T102" fmla="*/ 490 w 794"/>
                <a:gd name="T103" fmla="*/ 75 h 427"/>
                <a:gd name="T104" fmla="*/ 516 w 794"/>
                <a:gd name="T105" fmla="*/ 67 h 427"/>
                <a:gd name="T106" fmla="*/ 554 w 794"/>
                <a:gd name="T107" fmla="*/ 51 h 427"/>
                <a:gd name="T108" fmla="*/ 575 w 794"/>
                <a:gd name="T109" fmla="*/ 27 h 427"/>
                <a:gd name="T110" fmla="*/ 606 w 794"/>
                <a:gd name="T111" fmla="*/ 14 h 427"/>
                <a:gd name="T112" fmla="*/ 642 w 794"/>
                <a:gd name="T113" fmla="*/ 9 h 427"/>
                <a:gd name="T114" fmla="*/ 671 w 794"/>
                <a:gd name="T115" fmla="*/ 16 h 427"/>
                <a:gd name="T116" fmla="*/ 674 w 794"/>
                <a:gd name="T117" fmla="*/ 40 h 427"/>
                <a:gd name="T118" fmla="*/ 685 w 794"/>
                <a:gd name="T119" fmla="*/ 59 h 427"/>
                <a:gd name="T120" fmla="*/ 708 w 794"/>
                <a:gd name="T121" fmla="*/ 58 h 427"/>
                <a:gd name="T122" fmla="*/ 727 w 794"/>
                <a:gd name="T123" fmla="*/ 80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4" h="427">
                  <a:moveTo>
                    <a:pt x="727" y="80"/>
                  </a:moveTo>
                  <a:cubicBezTo>
                    <a:pt x="717" y="84"/>
                    <a:pt x="717" y="84"/>
                    <a:pt x="717" y="84"/>
                  </a:cubicBezTo>
                  <a:cubicBezTo>
                    <a:pt x="717" y="86"/>
                    <a:pt x="717" y="86"/>
                    <a:pt x="717" y="86"/>
                  </a:cubicBezTo>
                  <a:cubicBezTo>
                    <a:pt x="723" y="93"/>
                    <a:pt x="723" y="93"/>
                    <a:pt x="723" y="93"/>
                  </a:cubicBezTo>
                  <a:cubicBezTo>
                    <a:pt x="729" y="95"/>
                    <a:pt x="729" y="95"/>
                    <a:pt x="729" y="95"/>
                  </a:cubicBezTo>
                  <a:cubicBezTo>
                    <a:pt x="733" y="105"/>
                    <a:pt x="733" y="105"/>
                    <a:pt x="733" y="105"/>
                  </a:cubicBezTo>
                  <a:cubicBezTo>
                    <a:pt x="742" y="116"/>
                    <a:pt x="742" y="116"/>
                    <a:pt x="742" y="116"/>
                  </a:cubicBezTo>
                  <a:cubicBezTo>
                    <a:pt x="748" y="129"/>
                    <a:pt x="748" y="129"/>
                    <a:pt x="748" y="129"/>
                  </a:cubicBezTo>
                  <a:cubicBezTo>
                    <a:pt x="756" y="130"/>
                    <a:pt x="756" y="130"/>
                    <a:pt x="756" y="130"/>
                  </a:cubicBezTo>
                  <a:cubicBezTo>
                    <a:pt x="758" y="135"/>
                    <a:pt x="756" y="128"/>
                    <a:pt x="756" y="136"/>
                  </a:cubicBezTo>
                  <a:cubicBezTo>
                    <a:pt x="754" y="148"/>
                    <a:pt x="753" y="140"/>
                    <a:pt x="756" y="154"/>
                  </a:cubicBezTo>
                  <a:cubicBezTo>
                    <a:pt x="756" y="158"/>
                    <a:pt x="771" y="156"/>
                    <a:pt x="772" y="156"/>
                  </a:cubicBezTo>
                  <a:cubicBezTo>
                    <a:pt x="771" y="157"/>
                    <a:pt x="777" y="160"/>
                    <a:pt x="775" y="165"/>
                  </a:cubicBezTo>
                  <a:cubicBezTo>
                    <a:pt x="773" y="169"/>
                    <a:pt x="783" y="167"/>
                    <a:pt x="780" y="173"/>
                  </a:cubicBezTo>
                  <a:cubicBezTo>
                    <a:pt x="779" y="175"/>
                    <a:pt x="787" y="173"/>
                    <a:pt x="791" y="175"/>
                  </a:cubicBezTo>
                  <a:cubicBezTo>
                    <a:pt x="794" y="176"/>
                    <a:pt x="794" y="181"/>
                    <a:pt x="793" y="182"/>
                  </a:cubicBezTo>
                  <a:cubicBezTo>
                    <a:pt x="791" y="185"/>
                    <a:pt x="790" y="183"/>
                    <a:pt x="786" y="187"/>
                  </a:cubicBezTo>
                  <a:cubicBezTo>
                    <a:pt x="780" y="191"/>
                    <a:pt x="783" y="194"/>
                    <a:pt x="783" y="195"/>
                  </a:cubicBezTo>
                  <a:cubicBezTo>
                    <a:pt x="782" y="198"/>
                    <a:pt x="780" y="199"/>
                    <a:pt x="779" y="200"/>
                  </a:cubicBezTo>
                  <a:cubicBezTo>
                    <a:pt x="772" y="196"/>
                    <a:pt x="772" y="196"/>
                    <a:pt x="772" y="196"/>
                  </a:cubicBezTo>
                  <a:cubicBezTo>
                    <a:pt x="770" y="188"/>
                    <a:pt x="770" y="188"/>
                    <a:pt x="770" y="188"/>
                  </a:cubicBezTo>
                  <a:cubicBezTo>
                    <a:pt x="761" y="188"/>
                    <a:pt x="761" y="188"/>
                    <a:pt x="761" y="188"/>
                  </a:cubicBezTo>
                  <a:cubicBezTo>
                    <a:pt x="757" y="196"/>
                    <a:pt x="757" y="196"/>
                    <a:pt x="757" y="196"/>
                  </a:cubicBezTo>
                  <a:cubicBezTo>
                    <a:pt x="737" y="198"/>
                    <a:pt x="737" y="198"/>
                    <a:pt x="737" y="198"/>
                  </a:cubicBezTo>
                  <a:cubicBezTo>
                    <a:pt x="730" y="203"/>
                    <a:pt x="726" y="194"/>
                    <a:pt x="722" y="202"/>
                  </a:cubicBezTo>
                  <a:cubicBezTo>
                    <a:pt x="713" y="203"/>
                    <a:pt x="721" y="205"/>
                    <a:pt x="712" y="204"/>
                  </a:cubicBezTo>
                  <a:cubicBezTo>
                    <a:pt x="710" y="204"/>
                    <a:pt x="711" y="216"/>
                    <a:pt x="706" y="219"/>
                  </a:cubicBezTo>
                  <a:cubicBezTo>
                    <a:pt x="703" y="220"/>
                    <a:pt x="703" y="222"/>
                    <a:pt x="699" y="222"/>
                  </a:cubicBezTo>
                  <a:cubicBezTo>
                    <a:pt x="693" y="221"/>
                    <a:pt x="697" y="217"/>
                    <a:pt x="696" y="217"/>
                  </a:cubicBezTo>
                  <a:cubicBezTo>
                    <a:pt x="690" y="216"/>
                    <a:pt x="690" y="216"/>
                    <a:pt x="690" y="216"/>
                  </a:cubicBezTo>
                  <a:cubicBezTo>
                    <a:pt x="685" y="228"/>
                    <a:pt x="685" y="228"/>
                    <a:pt x="685" y="228"/>
                  </a:cubicBezTo>
                  <a:cubicBezTo>
                    <a:pt x="670" y="234"/>
                    <a:pt x="670" y="234"/>
                    <a:pt x="670" y="234"/>
                  </a:cubicBezTo>
                  <a:cubicBezTo>
                    <a:pt x="659" y="240"/>
                    <a:pt x="659" y="240"/>
                    <a:pt x="659" y="240"/>
                  </a:cubicBezTo>
                  <a:cubicBezTo>
                    <a:pt x="638" y="246"/>
                    <a:pt x="638" y="246"/>
                    <a:pt x="638" y="246"/>
                  </a:cubicBezTo>
                  <a:cubicBezTo>
                    <a:pt x="627" y="256"/>
                    <a:pt x="627" y="256"/>
                    <a:pt x="627" y="256"/>
                  </a:cubicBezTo>
                  <a:cubicBezTo>
                    <a:pt x="610" y="261"/>
                    <a:pt x="625" y="261"/>
                    <a:pt x="609" y="276"/>
                  </a:cubicBezTo>
                  <a:cubicBezTo>
                    <a:pt x="598" y="287"/>
                    <a:pt x="580" y="290"/>
                    <a:pt x="564" y="295"/>
                  </a:cubicBezTo>
                  <a:cubicBezTo>
                    <a:pt x="551" y="288"/>
                    <a:pt x="551" y="288"/>
                    <a:pt x="551" y="288"/>
                  </a:cubicBezTo>
                  <a:cubicBezTo>
                    <a:pt x="551" y="288"/>
                    <a:pt x="545" y="290"/>
                    <a:pt x="542" y="290"/>
                  </a:cubicBezTo>
                  <a:cubicBezTo>
                    <a:pt x="539" y="291"/>
                    <a:pt x="529" y="302"/>
                    <a:pt x="529" y="302"/>
                  </a:cubicBezTo>
                  <a:cubicBezTo>
                    <a:pt x="516" y="314"/>
                    <a:pt x="516" y="314"/>
                    <a:pt x="516" y="314"/>
                  </a:cubicBezTo>
                  <a:cubicBezTo>
                    <a:pt x="511" y="317"/>
                    <a:pt x="505" y="320"/>
                    <a:pt x="498" y="320"/>
                  </a:cubicBezTo>
                  <a:cubicBezTo>
                    <a:pt x="489" y="314"/>
                    <a:pt x="489" y="314"/>
                    <a:pt x="489" y="314"/>
                  </a:cubicBezTo>
                  <a:cubicBezTo>
                    <a:pt x="480" y="314"/>
                    <a:pt x="476" y="319"/>
                    <a:pt x="481" y="326"/>
                  </a:cubicBezTo>
                  <a:cubicBezTo>
                    <a:pt x="483" y="329"/>
                    <a:pt x="481" y="331"/>
                    <a:pt x="482" y="334"/>
                  </a:cubicBezTo>
                  <a:cubicBezTo>
                    <a:pt x="482" y="339"/>
                    <a:pt x="491" y="341"/>
                    <a:pt x="490" y="345"/>
                  </a:cubicBezTo>
                  <a:cubicBezTo>
                    <a:pt x="489" y="347"/>
                    <a:pt x="484" y="347"/>
                    <a:pt x="480" y="350"/>
                  </a:cubicBezTo>
                  <a:cubicBezTo>
                    <a:pt x="477" y="352"/>
                    <a:pt x="483" y="363"/>
                    <a:pt x="481" y="363"/>
                  </a:cubicBezTo>
                  <a:cubicBezTo>
                    <a:pt x="481" y="363"/>
                    <a:pt x="476" y="375"/>
                    <a:pt x="472" y="373"/>
                  </a:cubicBezTo>
                  <a:cubicBezTo>
                    <a:pt x="470" y="371"/>
                    <a:pt x="467" y="368"/>
                    <a:pt x="465" y="364"/>
                  </a:cubicBezTo>
                  <a:cubicBezTo>
                    <a:pt x="463" y="361"/>
                    <a:pt x="456" y="358"/>
                    <a:pt x="455" y="354"/>
                  </a:cubicBezTo>
                  <a:cubicBezTo>
                    <a:pt x="452" y="350"/>
                    <a:pt x="465" y="334"/>
                    <a:pt x="464" y="333"/>
                  </a:cubicBezTo>
                  <a:cubicBezTo>
                    <a:pt x="465" y="330"/>
                    <a:pt x="465" y="330"/>
                    <a:pt x="463" y="324"/>
                  </a:cubicBezTo>
                  <a:cubicBezTo>
                    <a:pt x="463" y="321"/>
                    <a:pt x="454" y="320"/>
                    <a:pt x="452" y="317"/>
                  </a:cubicBezTo>
                  <a:cubicBezTo>
                    <a:pt x="446" y="328"/>
                    <a:pt x="446" y="328"/>
                    <a:pt x="446" y="328"/>
                  </a:cubicBezTo>
                  <a:cubicBezTo>
                    <a:pt x="438" y="333"/>
                    <a:pt x="438" y="333"/>
                    <a:pt x="438" y="333"/>
                  </a:cubicBezTo>
                  <a:cubicBezTo>
                    <a:pt x="430" y="334"/>
                    <a:pt x="443" y="343"/>
                    <a:pt x="437" y="342"/>
                  </a:cubicBezTo>
                  <a:cubicBezTo>
                    <a:pt x="436" y="341"/>
                    <a:pt x="429" y="347"/>
                    <a:pt x="423" y="344"/>
                  </a:cubicBezTo>
                  <a:cubicBezTo>
                    <a:pt x="416" y="340"/>
                    <a:pt x="407" y="339"/>
                    <a:pt x="404" y="339"/>
                  </a:cubicBezTo>
                  <a:cubicBezTo>
                    <a:pt x="395" y="343"/>
                    <a:pt x="395" y="343"/>
                    <a:pt x="395" y="343"/>
                  </a:cubicBezTo>
                  <a:cubicBezTo>
                    <a:pt x="392" y="348"/>
                    <a:pt x="391" y="354"/>
                    <a:pt x="389" y="357"/>
                  </a:cubicBezTo>
                  <a:cubicBezTo>
                    <a:pt x="381" y="368"/>
                    <a:pt x="381" y="368"/>
                    <a:pt x="381" y="368"/>
                  </a:cubicBezTo>
                  <a:cubicBezTo>
                    <a:pt x="370" y="372"/>
                    <a:pt x="379" y="375"/>
                    <a:pt x="374" y="377"/>
                  </a:cubicBezTo>
                  <a:cubicBezTo>
                    <a:pt x="372" y="378"/>
                    <a:pt x="369" y="385"/>
                    <a:pt x="362" y="387"/>
                  </a:cubicBezTo>
                  <a:cubicBezTo>
                    <a:pt x="358" y="388"/>
                    <a:pt x="352" y="393"/>
                    <a:pt x="347" y="393"/>
                  </a:cubicBezTo>
                  <a:cubicBezTo>
                    <a:pt x="345" y="393"/>
                    <a:pt x="334" y="401"/>
                    <a:pt x="333" y="403"/>
                  </a:cubicBezTo>
                  <a:cubicBezTo>
                    <a:pt x="325" y="401"/>
                    <a:pt x="303" y="395"/>
                    <a:pt x="301" y="387"/>
                  </a:cubicBezTo>
                  <a:cubicBezTo>
                    <a:pt x="299" y="380"/>
                    <a:pt x="292" y="390"/>
                    <a:pt x="286" y="383"/>
                  </a:cubicBezTo>
                  <a:cubicBezTo>
                    <a:pt x="271" y="378"/>
                    <a:pt x="271" y="378"/>
                    <a:pt x="271" y="378"/>
                  </a:cubicBezTo>
                  <a:cubicBezTo>
                    <a:pt x="261" y="378"/>
                    <a:pt x="261" y="378"/>
                    <a:pt x="261" y="378"/>
                  </a:cubicBezTo>
                  <a:cubicBezTo>
                    <a:pt x="257" y="378"/>
                    <a:pt x="239" y="380"/>
                    <a:pt x="235" y="382"/>
                  </a:cubicBezTo>
                  <a:cubicBezTo>
                    <a:pt x="238" y="393"/>
                    <a:pt x="237" y="385"/>
                    <a:pt x="237" y="398"/>
                  </a:cubicBezTo>
                  <a:cubicBezTo>
                    <a:pt x="231" y="399"/>
                    <a:pt x="238" y="412"/>
                    <a:pt x="233" y="416"/>
                  </a:cubicBezTo>
                  <a:cubicBezTo>
                    <a:pt x="216" y="420"/>
                    <a:pt x="216" y="420"/>
                    <a:pt x="216" y="420"/>
                  </a:cubicBezTo>
                  <a:cubicBezTo>
                    <a:pt x="206" y="426"/>
                    <a:pt x="206" y="426"/>
                    <a:pt x="206" y="426"/>
                  </a:cubicBezTo>
                  <a:cubicBezTo>
                    <a:pt x="188" y="426"/>
                    <a:pt x="188" y="426"/>
                    <a:pt x="188" y="426"/>
                  </a:cubicBezTo>
                  <a:cubicBezTo>
                    <a:pt x="188" y="427"/>
                    <a:pt x="179" y="421"/>
                    <a:pt x="178" y="417"/>
                  </a:cubicBezTo>
                  <a:cubicBezTo>
                    <a:pt x="173" y="404"/>
                    <a:pt x="176" y="406"/>
                    <a:pt x="172" y="404"/>
                  </a:cubicBezTo>
                  <a:cubicBezTo>
                    <a:pt x="165" y="402"/>
                    <a:pt x="165" y="405"/>
                    <a:pt x="163" y="404"/>
                  </a:cubicBezTo>
                  <a:cubicBezTo>
                    <a:pt x="163" y="403"/>
                    <a:pt x="159" y="404"/>
                    <a:pt x="153" y="409"/>
                  </a:cubicBezTo>
                  <a:cubicBezTo>
                    <a:pt x="151" y="412"/>
                    <a:pt x="147" y="420"/>
                    <a:pt x="145" y="421"/>
                  </a:cubicBezTo>
                  <a:cubicBezTo>
                    <a:pt x="143" y="423"/>
                    <a:pt x="143" y="416"/>
                    <a:pt x="141" y="417"/>
                  </a:cubicBezTo>
                  <a:cubicBezTo>
                    <a:pt x="137" y="419"/>
                    <a:pt x="138" y="413"/>
                    <a:pt x="130" y="418"/>
                  </a:cubicBezTo>
                  <a:cubicBezTo>
                    <a:pt x="127" y="420"/>
                    <a:pt x="117" y="417"/>
                    <a:pt x="129" y="413"/>
                  </a:cubicBezTo>
                  <a:cubicBezTo>
                    <a:pt x="131" y="413"/>
                    <a:pt x="147" y="401"/>
                    <a:pt x="147" y="400"/>
                  </a:cubicBezTo>
                  <a:cubicBezTo>
                    <a:pt x="148" y="398"/>
                    <a:pt x="137" y="393"/>
                    <a:pt x="136" y="393"/>
                  </a:cubicBezTo>
                  <a:cubicBezTo>
                    <a:pt x="135" y="393"/>
                    <a:pt x="130" y="401"/>
                    <a:pt x="125" y="403"/>
                  </a:cubicBezTo>
                  <a:cubicBezTo>
                    <a:pt x="117" y="405"/>
                    <a:pt x="117" y="406"/>
                    <a:pt x="113" y="407"/>
                  </a:cubicBezTo>
                  <a:cubicBezTo>
                    <a:pt x="110" y="408"/>
                    <a:pt x="109" y="404"/>
                    <a:pt x="107" y="405"/>
                  </a:cubicBezTo>
                  <a:cubicBezTo>
                    <a:pt x="104" y="406"/>
                    <a:pt x="104" y="408"/>
                    <a:pt x="102" y="408"/>
                  </a:cubicBezTo>
                  <a:cubicBezTo>
                    <a:pt x="97" y="408"/>
                    <a:pt x="100" y="401"/>
                    <a:pt x="100" y="401"/>
                  </a:cubicBezTo>
                  <a:cubicBezTo>
                    <a:pt x="104" y="399"/>
                    <a:pt x="103" y="401"/>
                    <a:pt x="109" y="399"/>
                  </a:cubicBezTo>
                  <a:cubicBezTo>
                    <a:pt x="111" y="398"/>
                    <a:pt x="117" y="396"/>
                    <a:pt x="117" y="393"/>
                  </a:cubicBezTo>
                  <a:cubicBezTo>
                    <a:pt x="114" y="382"/>
                    <a:pt x="109" y="392"/>
                    <a:pt x="107" y="388"/>
                  </a:cubicBezTo>
                  <a:cubicBezTo>
                    <a:pt x="105" y="384"/>
                    <a:pt x="102" y="386"/>
                    <a:pt x="101" y="384"/>
                  </a:cubicBezTo>
                  <a:cubicBezTo>
                    <a:pt x="99" y="379"/>
                    <a:pt x="99" y="398"/>
                    <a:pt x="95" y="384"/>
                  </a:cubicBezTo>
                  <a:cubicBezTo>
                    <a:pt x="93" y="377"/>
                    <a:pt x="98" y="377"/>
                    <a:pt x="87" y="374"/>
                  </a:cubicBezTo>
                  <a:cubicBezTo>
                    <a:pt x="87" y="374"/>
                    <a:pt x="85" y="373"/>
                    <a:pt x="84" y="373"/>
                  </a:cubicBezTo>
                  <a:cubicBezTo>
                    <a:pt x="84" y="372"/>
                    <a:pt x="85" y="371"/>
                    <a:pt x="85" y="371"/>
                  </a:cubicBezTo>
                  <a:cubicBezTo>
                    <a:pt x="85" y="371"/>
                    <a:pt x="82" y="368"/>
                    <a:pt x="81" y="368"/>
                  </a:cubicBezTo>
                  <a:cubicBezTo>
                    <a:pt x="81" y="368"/>
                    <a:pt x="78" y="370"/>
                    <a:pt x="78" y="370"/>
                  </a:cubicBezTo>
                  <a:cubicBezTo>
                    <a:pt x="78" y="370"/>
                    <a:pt x="77" y="370"/>
                    <a:pt x="76" y="370"/>
                  </a:cubicBezTo>
                  <a:cubicBezTo>
                    <a:pt x="76" y="369"/>
                    <a:pt x="79" y="369"/>
                    <a:pt x="83" y="367"/>
                  </a:cubicBezTo>
                  <a:cubicBezTo>
                    <a:pt x="85" y="367"/>
                    <a:pt x="86" y="370"/>
                    <a:pt x="88" y="370"/>
                  </a:cubicBezTo>
                  <a:cubicBezTo>
                    <a:pt x="90" y="371"/>
                    <a:pt x="94" y="370"/>
                    <a:pt x="94" y="369"/>
                  </a:cubicBezTo>
                  <a:cubicBezTo>
                    <a:pt x="95" y="368"/>
                    <a:pt x="90" y="365"/>
                    <a:pt x="91" y="360"/>
                  </a:cubicBezTo>
                  <a:cubicBezTo>
                    <a:pt x="91" y="358"/>
                    <a:pt x="93" y="358"/>
                    <a:pt x="91" y="357"/>
                  </a:cubicBezTo>
                  <a:cubicBezTo>
                    <a:pt x="89" y="356"/>
                    <a:pt x="89" y="355"/>
                    <a:pt x="89" y="355"/>
                  </a:cubicBezTo>
                  <a:cubicBezTo>
                    <a:pt x="76" y="354"/>
                    <a:pt x="76" y="354"/>
                    <a:pt x="76" y="354"/>
                  </a:cubicBezTo>
                  <a:cubicBezTo>
                    <a:pt x="76" y="354"/>
                    <a:pt x="76" y="354"/>
                    <a:pt x="74" y="353"/>
                  </a:cubicBezTo>
                  <a:cubicBezTo>
                    <a:pt x="72" y="352"/>
                    <a:pt x="70" y="351"/>
                    <a:pt x="70" y="351"/>
                  </a:cubicBezTo>
                  <a:cubicBezTo>
                    <a:pt x="66" y="348"/>
                    <a:pt x="66" y="348"/>
                    <a:pt x="66" y="348"/>
                  </a:cubicBezTo>
                  <a:cubicBezTo>
                    <a:pt x="66" y="348"/>
                    <a:pt x="62" y="349"/>
                    <a:pt x="61" y="349"/>
                  </a:cubicBezTo>
                  <a:cubicBezTo>
                    <a:pt x="61" y="349"/>
                    <a:pt x="62" y="353"/>
                    <a:pt x="62" y="353"/>
                  </a:cubicBezTo>
                  <a:cubicBezTo>
                    <a:pt x="61" y="354"/>
                    <a:pt x="61" y="358"/>
                    <a:pt x="57" y="355"/>
                  </a:cubicBezTo>
                  <a:cubicBezTo>
                    <a:pt x="56" y="354"/>
                    <a:pt x="53" y="351"/>
                    <a:pt x="52" y="351"/>
                  </a:cubicBezTo>
                  <a:cubicBezTo>
                    <a:pt x="51" y="352"/>
                    <a:pt x="47" y="351"/>
                    <a:pt x="47" y="350"/>
                  </a:cubicBezTo>
                  <a:cubicBezTo>
                    <a:pt x="46" y="349"/>
                    <a:pt x="43" y="348"/>
                    <a:pt x="43" y="348"/>
                  </a:cubicBezTo>
                  <a:cubicBezTo>
                    <a:pt x="43" y="348"/>
                    <a:pt x="46" y="344"/>
                    <a:pt x="45" y="343"/>
                  </a:cubicBezTo>
                  <a:cubicBezTo>
                    <a:pt x="44" y="343"/>
                    <a:pt x="50" y="345"/>
                    <a:pt x="50" y="345"/>
                  </a:cubicBezTo>
                  <a:cubicBezTo>
                    <a:pt x="50" y="345"/>
                    <a:pt x="50" y="340"/>
                    <a:pt x="51" y="340"/>
                  </a:cubicBezTo>
                  <a:cubicBezTo>
                    <a:pt x="52" y="339"/>
                    <a:pt x="49" y="339"/>
                    <a:pt x="48" y="338"/>
                  </a:cubicBezTo>
                  <a:cubicBezTo>
                    <a:pt x="47" y="337"/>
                    <a:pt x="46" y="334"/>
                    <a:pt x="46" y="334"/>
                  </a:cubicBezTo>
                  <a:cubicBezTo>
                    <a:pt x="46" y="334"/>
                    <a:pt x="44" y="333"/>
                    <a:pt x="44" y="332"/>
                  </a:cubicBezTo>
                  <a:cubicBezTo>
                    <a:pt x="43" y="328"/>
                    <a:pt x="46" y="325"/>
                    <a:pt x="47" y="325"/>
                  </a:cubicBezTo>
                  <a:cubicBezTo>
                    <a:pt x="48" y="326"/>
                    <a:pt x="48" y="326"/>
                    <a:pt x="49" y="326"/>
                  </a:cubicBezTo>
                  <a:cubicBezTo>
                    <a:pt x="51" y="327"/>
                    <a:pt x="51" y="327"/>
                    <a:pt x="51" y="327"/>
                  </a:cubicBezTo>
                  <a:cubicBezTo>
                    <a:pt x="51" y="327"/>
                    <a:pt x="53" y="330"/>
                    <a:pt x="53" y="330"/>
                  </a:cubicBezTo>
                  <a:cubicBezTo>
                    <a:pt x="54" y="330"/>
                    <a:pt x="57" y="333"/>
                    <a:pt x="57" y="333"/>
                  </a:cubicBezTo>
                  <a:cubicBezTo>
                    <a:pt x="57" y="333"/>
                    <a:pt x="59" y="337"/>
                    <a:pt x="60" y="338"/>
                  </a:cubicBezTo>
                  <a:cubicBezTo>
                    <a:pt x="61" y="338"/>
                    <a:pt x="61" y="336"/>
                    <a:pt x="63" y="336"/>
                  </a:cubicBezTo>
                  <a:cubicBezTo>
                    <a:pt x="65" y="337"/>
                    <a:pt x="67" y="339"/>
                    <a:pt x="68" y="338"/>
                  </a:cubicBezTo>
                  <a:cubicBezTo>
                    <a:pt x="69" y="338"/>
                    <a:pt x="70" y="333"/>
                    <a:pt x="70" y="333"/>
                  </a:cubicBezTo>
                  <a:cubicBezTo>
                    <a:pt x="70" y="333"/>
                    <a:pt x="64" y="329"/>
                    <a:pt x="63" y="329"/>
                  </a:cubicBezTo>
                  <a:cubicBezTo>
                    <a:pt x="63" y="328"/>
                    <a:pt x="61" y="327"/>
                    <a:pt x="61" y="326"/>
                  </a:cubicBezTo>
                  <a:cubicBezTo>
                    <a:pt x="60" y="326"/>
                    <a:pt x="58" y="325"/>
                    <a:pt x="58" y="325"/>
                  </a:cubicBezTo>
                  <a:cubicBezTo>
                    <a:pt x="58" y="325"/>
                    <a:pt x="57" y="322"/>
                    <a:pt x="57" y="322"/>
                  </a:cubicBezTo>
                  <a:cubicBezTo>
                    <a:pt x="56" y="321"/>
                    <a:pt x="57" y="319"/>
                    <a:pt x="57" y="319"/>
                  </a:cubicBezTo>
                  <a:cubicBezTo>
                    <a:pt x="58" y="318"/>
                    <a:pt x="60" y="317"/>
                    <a:pt x="61" y="317"/>
                  </a:cubicBezTo>
                  <a:cubicBezTo>
                    <a:pt x="62" y="317"/>
                    <a:pt x="65" y="316"/>
                    <a:pt x="65" y="316"/>
                  </a:cubicBezTo>
                  <a:cubicBezTo>
                    <a:pt x="66" y="311"/>
                    <a:pt x="66" y="311"/>
                    <a:pt x="66" y="311"/>
                  </a:cubicBezTo>
                  <a:cubicBezTo>
                    <a:pt x="66" y="311"/>
                    <a:pt x="68" y="307"/>
                    <a:pt x="68" y="307"/>
                  </a:cubicBezTo>
                  <a:cubicBezTo>
                    <a:pt x="67" y="307"/>
                    <a:pt x="60" y="310"/>
                    <a:pt x="60" y="309"/>
                  </a:cubicBezTo>
                  <a:cubicBezTo>
                    <a:pt x="59" y="309"/>
                    <a:pt x="57" y="309"/>
                    <a:pt x="57" y="308"/>
                  </a:cubicBezTo>
                  <a:cubicBezTo>
                    <a:pt x="56" y="307"/>
                    <a:pt x="56" y="305"/>
                    <a:pt x="56" y="304"/>
                  </a:cubicBezTo>
                  <a:cubicBezTo>
                    <a:pt x="56" y="303"/>
                    <a:pt x="57" y="301"/>
                    <a:pt x="57" y="301"/>
                  </a:cubicBezTo>
                  <a:cubicBezTo>
                    <a:pt x="57" y="301"/>
                    <a:pt x="56" y="299"/>
                    <a:pt x="55" y="299"/>
                  </a:cubicBezTo>
                  <a:cubicBezTo>
                    <a:pt x="55" y="298"/>
                    <a:pt x="54" y="296"/>
                    <a:pt x="54" y="296"/>
                  </a:cubicBezTo>
                  <a:cubicBezTo>
                    <a:pt x="54" y="296"/>
                    <a:pt x="47" y="292"/>
                    <a:pt x="47" y="292"/>
                  </a:cubicBezTo>
                  <a:cubicBezTo>
                    <a:pt x="47" y="291"/>
                    <a:pt x="47" y="288"/>
                    <a:pt x="48" y="288"/>
                  </a:cubicBezTo>
                  <a:cubicBezTo>
                    <a:pt x="48" y="287"/>
                    <a:pt x="47" y="285"/>
                    <a:pt x="49" y="283"/>
                  </a:cubicBezTo>
                  <a:cubicBezTo>
                    <a:pt x="52" y="281"/>
                    <a:pt x="54" y="275"/>
                    <a:pt x="54" y="275"/>
                  </a:cubicBezTo>
                  <a:cubicBezTo>
                    <a:pt x="54" y="275"/>
                    <a:pt x="47" y="274"/>
                    <a:pt x="47" y="274"/>
                  </a:cubicBezTo>
                  <a:cubicBezTo>
                    <a:pt x="46" y="274"/>
                    <a:pt x="43" y="278"/>
                    <a:pt x="43" y="278"/>
                  </a:cubicBezTo>
                  <a:cubicBezTo>
                    <a:pt x="43" y="278"/>
                    <a:pt x="39" y="279"/>
                    <a:pt x="39" y="280"/>
                  </a:cubicBezTo>
                  <a:cubicBezTo>
                    <a:pt x="38" y="280"/>
                    <a:pt x="33" y="281"/>
                    <a:pt x="33" y="282"/>
                  </a:cubicBezTo>
                  <a:cubicBezTo>
                    <a:pt x="32" y="282"/>
                    <a:pt x="30" y="284"/>
                    <a:pt x="29" y="284"/>
                  </a:cubicBezTo>
                  <a:cubicBezTo>
                    <a:pt x="28" y="285"/>
                    <a:pt x="24" y="287"/>
                    <a:pt x="24" y="287"/>
                  </a:cubicBezTo>
                  <a:cubicBezTo>
                    <a:pt x="24" y="287"/>
                    <a:pt x="20" y="287"/>
                    <a:pt x="20" y="287"/>
                  </a:cubicBezTo>
                  <a:cubicBezTo>
                    <a:pt x="20" y="286"/>
                    <a:pt x="20" y="279"/>
                    <a:pt x="20" y="279"/>
                  </a:cubicBezTo>
                  <a:cubicBezTo>
                    <a:pt x="20" y="279"/>
                    <a:pt x="22" y="278"/>
                    <a:pt x="22" y="277"/>
                  </a:cubicBezTo>
                  <a:cubicBezTo>
                    <a:pt x="22" y="277"/>
                    <a:pt x="21" y="273"/>
                    <a:pt x="20" y="272"/>
                  </a:cubicBezTo>
                  <a:cubicBezTo>
                    <a:pt x="20" y="272"/>
                    <a:pt x="20" y="267"/>
                    <a:pt x="20" y="266"/>
                  </a:cubicBezTo>
                  <a:cubicBezTo>
                    <a:pt x="20" y="264"/>
                    <a:pt x="19" y="261"/>
                    <a:pt x="19" y="261"/>
                  </a:cubicBezTo>
                  <a:cubicBezTo>
                    <a:pt x="18" y="256"/>
                    <a:pt x="18" y="256"/>
                    <a:pt x="18" y="256"/>
                  </a:cubicBezTo>
                  <a:cubicBezTo>
                    <a:pt x="19" y="252"/>
                    <a:pt x="19" y="252"/>
                    <a:pt x="19" y="252"/>
                  </a:cubicBezTo>
                  <a:cubicBezTo>
                    <a:pt x="20" y="250"/>
                    <a:pt x="20" y="250"/>
                    <a:pt x="20" y="250"/>
                  </a:cubicBezTo>
                  <a:cubicBezTo>
                    <a:pt x="20" y="250"/>
                    <a:pt x="22" y="246"/>
                    <a:pt x="22" y="246"/>
                  </a:cubicBezTo>
                  <a:cubicBezTo>
                    <a:pt x="22" y="245"/>
                    <a:pt x="24" y="241"/>
                    <a:pt x="24" y="241"/>
                  </a:cubicBezTo>
                  <a:cubicBezTo>
                    <a:pt x="25" y="240"/>
                    <a:pt x="31" y="234"/>
                    <a:pt x="31" y="234"/>
                  </a:cubicBezTo>
                  <a:cubicBezTo>
                    <a:pt x="34" y="230"/>
                    <a:pt x="34" y="230"/>
                    <a:pt x="34" y="230"/>
                  </a:cubicBezTo>
                  <a:cubicBezTo>
                    <a:pt x="34" y="230"/>
                    <a:pt x="38" y="230"/>
                    <a:pt x="39" y="230"/>
                  </a:cubicBezTo>
                  <a:cubicBezTo>
                    <a:pt x="39" y="230"/>
                    <a:pt x="43" y="227"/>
                    <a:pt x="43" y="227"/>
                  </a:cubicBezTo>
                  <a:cubicBezTo>
                    <a:pt x="44" y="225"/>
                    <a:pt x="44" y="225"/>
                    <a:pt x="44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47" y="225"/>
                    <a:pt x="49" y="223"/>
                    <a:pt x="50" y="223"/>
                  </a:cubicBezTo>
                  <a:cubicBezTo>
                    <a:pt x="50" y="223"/>
                    <a:pt x="52" y="223"/>
                    <a:pt x="54" y="223"/>
                  </a:cubicBezTo>
                  <a:cubicBezTo>
                    <a:pt x="56" y="223"/>
                    <a:pt x="57" y="222"/>
                    <a:pt x="58" y="222"/>
                  </a:cubicBezTo>
                  <a:cubicBezTo>
                    <a:pt x="58" y="223"/>
                    <a:pt x="62" y="227"/>
                    <a:pt x="62" y="227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9" y="223"/>
                    <a:pt x="79" y="223"/>
                    <a:pt x="79" y="223"/>
                  </a:cubicBezTo>
                  <a:cubicBezTo>
                    <a:pt x="79" y="223"/>
                    <a:pt x="79" y="220"/>
                    <a:pt x="79" y="220"/>
                  </a:cubicBezTo>
                  <a:cubicBezTo>
                    <a:pt x="78" y="219"/>
                    <a:pt x="73" y="218"/>
                    <a:pt x="73" y="218"/>
                  </a:cubicBezTo>
                  <a:cubicBezTo>
                    <a:pt x="73" y="218"/>
                    <a:pt x="72" y="218"/>
                    <a:pt x="73" y="218"/>
                  </a:cubicBezTo>
                  <a:cubicBezTo>
                    <a:pt x="73" y="217"/>
                    <a:pt x="75" y="213"/>
                    <a:pt x="75" y="213"/>
                  </a:cubicBezTo>
                  <a:cubicBezTo>
                    <a:pt x="76" y="213"/>
                    <a:pt x="77" y="213"/>
                    <a:pt x="79" y="213"/>
                  </a:cubicBezTo>
                  <a:cubicBezTo>
                    <a:pt x="81" y="213"/>
                    <a:pt x="85" y="213"/>
                    <a:pt x="85" y="213"/>
                  </a:cubicBezTo>
                  <a:cubicBezTo>
                    <a:pt x="85" y="213"/>
                    <a:pt x="87" y="215"/>
                    <a:pt x="85" y="216"/>
                  </a:cubicBezTo>
                  <a:cubicBezTo>
                    <a:pt x="84" y="217"/>
                    <a:pt x="83" y="217"/>
                    <a:pt x="83" y="218"/>
                  </a:cubicBezTo>
                  <a:cubicBezTo>
                    <a:pt x="83" y="218"/>
                    <a:pt x="83" y="220"/>
                    <a:pt x="84" y="220"/>
                  </a:cubicBezTo>
                  <a:cubicBezTo>
                    <a:pt x="84" y="220"/>
                    <a:pt x="89" y="219"/>
                    <a:pt x="89" y="219"/>
                  </a:cubicBezTo>
                  <a:cubicBezTo>
                    <a:pt x="89" y="219"/>
                    <a:pt x="90" y="217"/>
                    <a:pt x="92" y="217"/>
                  </a:cubicBezTo>
                  <a:cubicBezTo>
                    <a:pt x="93" y="216"/>
                    <a:pt x="96" y="215"/>
                    <a:pt x="96" y="215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13" y="212"/>
                    <a:pt x="113" y="212"/>
                    <a:pt x="113" y="212"/>
                  </a:cubicBezTo>
                  <a:cubicBezTo>
                    <a:pt x="113" y="212"/>
                    <a:pt x="121" y="207"/>
                    <a:pt x="123" y="207"/>
                  </a:cubicBezTo>
                  <a:cubicBezTo>
                    <a:pt x="126" y="208"/>
                    <a:pt x="128" y="208"/>
                    <a:pt x="129" y="207"/>
                  </a:cubicBezTo>
                  <a:cubicBezTo>
                    <a:pt x="130" y="206"/>
                    <a:pt x="132" y="203"/>
                    <a:pt x="132" y="203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25" y="202"/>
                    <a:pt x="125" y="202"/>
                    <a:pt x="125" y="202"/>
                  </a:cubicBezTo>
                  <a:cubicBezTo>
                    <a:pt x="125" y="202"/>
                    <a:pt x="120" y="203"/>
                    <a:pt x="120" y="203"/>
                  </a:cubicBezTo>
                  <a:cubicBezTo>
                    <a:pt x="119" y="202"/>
                    <a:pt x="116" y="202"/>
                    <a:pt x="117" y="201"/>
                  </a:cubicBezTo>
                  <a:cubicBezTo>
                    <a:pt x="118" y="199"/>
                    <a:pt x="118" y="199"/>
                    <a:pt x="120" y="197"/>
                  </a:cubicBezTo>
                  <a:cubicBezTo>
                    <a:pt x="121" y="196"/>
                    <a:pt x="122" y="195"/>
                    <a:pt x="123" y="194"/>
                  </a:cubicBezTo>
                  <a:cubicBezTo>
                    <a:pt x="125" y="194"/>
                    <a:pt x="125" y="193"/>
                    <a:pt x="127" y="192"/>
                  </a:cubicBezTo>
                  <a:cubicBezTo>
                    <a:pt x="129" y="191"/>
                    <a:pt x="129" y="191"/>
                    <a:pt x="133" y="189"/>
                  </a:cubicBezTo>
                  <a:cubicBezTo>
                    <a:pt x="137" y="188"/>
                    <a:pt x="145" y="182"/>
                    <a:pt x="146" y="182"/>
                  </a:cubicBezTo>
                  <a:cubicBezTo>
                    <a:pt x="147" y="182"/>
                    <a:pt x="148" y="183"/>
                    <a:pt x="152" y="181"/>
                  </a:cubicBezTo>
                  <a:cubicBezTo>
                    <a:pt x="157" y="180"/>
                    <a:pt x="160" y="177"/>
                    <a:pt x="159" y="177"/>
                  </a:cubicBezTo>
                  <a:cubicBezTo>
                    <a:pt x="158" y="177"/>
                    <a:pt x="156" y="176"/>
                    <a:pt x="154" y="177"/>
                  </a:cubicBezTo>
                  <a:cubicBezTo>
                    <a:pt x="151" y="178"/>
                    <a:pt x="153" y="176"/>
                    <a:pt x="149" y="178"/>
                  </a:cubicBezTo>
                  <a:cubicBezTo>
                    <a:pt x="144" y="181"/>
                    <a:pt x="137" y="183"/>
                    <a:pt x="135" y="183"/>
                  </a:cubicBezTo>
                  <a:cubicBezTo>
                    <a:pt x="133" y="182"/>
                    <a:pt x="131" y="181"/>
                    <a:pt x="129" y="179"/>
                  </a:cubicBezTo>
                  <a:cubicBezTo>
                    <a:pt x="126" y="177"/>
                    <a:pt x="120" y="177"/>
                    <a:pt x="120" y="176"/>
                  </a:cubicBezTo>
                  <a:cubicBezTo>
                    <a:pt x="119" y="176"/>
                    <a:pt x="111" y="179"/>
                    <a:pt x="111" y="179"/>
                  </a:cubicBezTo>
                  <a:cubicBezTo>
                    <a:pt x="111" y="179"/>
                    <a:pt x="100" y="180"/>
                    <a:pt x="97" y="180"/>
                  </a:cubicBezTo>
                  <a:cubicBezTo>
                    <a:pt x="95" y="180"/>
                    <a:pt x="89" y="179"/>
                    <a:pt x="88" y="179"/>
                  </a:cubicBezTo>
                  <a:cubicBezTo>
                    <a:pt x="88" y="179"/>
                    <a:pt x="82" y="181"/>
                    <a:pt x="82" y="181"/>
                  </a:cubicBezTo>
                  <a:cubicBezTo>
                    <a:pt x="81" y="181"/>
                    <a:pt x="77" y="187"/>
                    <a:pt x="75" y="188"/>
                  </a:cubicBezTo>
                  <a:cubicBezTo>
                    <a:pt x="73" y="189"/>
                    <a:pt x="68" y="188"/>
                    <a:pt x="68" y="188"/>
                  </a:cubicBezTo>
                  <a:cubicBezTo>
                    <a:pt x="68" y="188"/>
                    <a:pt x="66" y="190"/>
                    <a:pt x="64" y="191"/>
                  </a:cubicBezTo>
                  <a:cubicBezTo>
                    <a:pt x="62" y="192"/>
                    <a:pt x="59" y="194"/>
                    <a:pt x="57" y="195"/>
                  </a:cubicBezTo>
                  <a:cubicBezTo>
                    <a:pt x="55" y="196"/>
                    <a:pt x="54" y="204"/>
                    <a:pt x="54" y="205"/>
                  </a:cubicBezTo>
                  <a:cubicBezTo>
                    <a:pt x="53" y="207"/>
                    <a:pt x="48" y="214"/>
                    <a:pt x="48" y="214"/>
                  </a:cubicBezTo>
                  <a:cubicBezTo>
                    <a:pt x="43" y="219"/>
                    <a:pt x="43" y="219"/>
                    <a:pt x="43" y="219"/>
                  </a:cubicBezTo>
                  <a:cubicBezTo>
                    <a:pt x="43" y="219"/>
                    <a:pt x="39" y="223"/>
                    <a:pt x="38" y="223"/>
                  </a:cubicBezTo>
                  <a:cubicBezTo>
                    <a:pt x="37" y="224"/>
                    <a:pt x="31" y="230"/>
                    <a:pt x="31" y="230"/>
                  </a:cubicBezTo>
                  <a:cubicBezTo>
                    <a:pt x="31" y="230"/>
                    <a:pt x="29" y="229"/>
                    <a:pt x="29" y="229"/>
                  </a:cubicBezTo>
                  <a:cubicBezTo>
                    <a:pt x="29" y="229"/>
                    <a:pt x="25" y="235"/>
                    <a:pt x="25" y="235"/>
                  </a:cubicBezTo>
                  <a:cubicBezTo>
                    <a:pt x="25" y="235"/>
                    <a:pt x="23" y="240"/>
                    <a:pt x="22" y="241"/>
                  </a:cubicBezTo>
                  <a:cubicBezTo>
                    <a:pt x="22" y="242"/>
                    <a:pt x="18" y="248"/>
                    <a:pt x="18" y="248"/>
                  </a:cubicBezTo>
                  <a:cubicBezTo>
                    <a:pt x="17" y="250"/>
                    <a:pt x="17" y="250"/>
                    <a:pt x="17" y="250"/>
                  </a:cubicBezTo>
                  <a:cubicBezTo>
                    <a:pt x="16" y="254"/>
                    <a:pt x="16" y="254"/>
                    <a:pt x="16" y="254"/>
                  </a:cubicBezTo>
                  <a:cubicBezTo>
                    <a:pt x="16" y="254"/>
                    <a:pt x="14" y="256"/>
                    <a:pt x="14" y="255"/>
                  </a:cubicBezTo>
                  <a:cubicBezTo>
                    <a:pt x="14" y="254"/>
                    <a:pt x="14" y="250"/>
                    <a:pt x="15" y="249"/>
                  </a:cubicBezTo>
                  <a:cubicBezTo>
                    <a:pt x="16" y="248"/>
                    <a:pt x="16" y="246"/>
                    <a:pt x="16" y="246"/>
                  </a:cubicBezTo>
                  <a:cubicBezTo>
                    <a:pt x="15" y="241"/>
                    <a:pt x="15" y="241"/>
                    <a:pt x="15" y="241"/>
                  </a:cubicBezTo>
                  <a:cubicBezTo>
                    <a:pt x="15" y="241"/>
                    <a:pt x="14" y="243"/>
                    <a:pt x="15" y="240"/>
                  </a:cubicBezTo>
                  <a:cubicBezTo>
                    <a:pt x="16" y="237"/>
                    <a:pt x="15" y="237"/>
                    <a:pt x="16" y="236"/>
                  </a:cubicBezTo>
                  <a:cubicBezTo>
                    <a:pt x="18" y="235"/>
                    <a:pt x="17" y="235"/>
                    <a:pt x="20" y="233"/>
                  </a:cubicBezTo>
                  <a:cubicBezTo>
                    <a:pt x="22" y="231"/>
                    <a:pt x="21" y="230"/>
                    <a:pt x="22" y="230"/>
                  </a:cubicBezTo>
                  <a:cubicBezTo>
                    <a:pt x="24" y="229"/>
                    <a:pt x="24" y="229"/>
                    <a:pt x="26" y="228"/>
                  </a:cubicBezTo>
                  <a:cubicBezTo>
                    <a:pt x="29" y="226"/>
                    <a:pt x="30" y="225"/>
                    <a:pt x="31" y="224"/>
                  </a:cubicBezTo>
                  <a:cubicBezTo>
                    <a:pt x="31" y="223"/>
                    <a:pt x="36" y="221"/>
                    <a:pt x="35" y="220"/>
                  </a:cubicBezTo>
                  <a:cubicBezTo>
                    <a:pt x="35" y="219"/>
                    <a:pt x="36" y="217"/>
                    <a:pt x="33" y="217"/>
                  </a:cubicBezTo>
                  <a:cubicBezTo>
                    <a:pt x="31" y="217"/>
                    <a:pt x="27" y="219"/>
                    <a:pt x="25" y="220"/>
                  </a:cubicBezTo>
                  <a:cubicBezTo>
                    <a:pt x="22" y="221"/>
                    <a:pt x="19" y="223"/>
                    <a:pt x="19" y="223"/>
                  </a:cubicBezTo>
                  <a:cubicBezTo>
                    <a:pt x="19" y="223"/>
                    <a:pt x="12" y="225"/>
                    <a:pt x="11" y="225"/>
                  </a:cubicBezTo>
                  <a:cubicBezTo>
                    <a:pt x="10" y="224"/>
                    <a:pt x="8" y="225"/>
                    <a:pt x="7" y="225"/>
                  </a:cubicBezTo>
                  <a:cubicBezTo>
                    <a:pt x="5" y="226"/>
                    <a:pt x="1" y="224"/>
                    <a:pt x="1" y="224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1" y="217"/>
                    <a:pt x="1" y="218"/>
                    <a:pt x="1" y="218"/>
                  </a:cubicBezTo>
                  <a:cubicBezTo>
                    <a:pt x="1" y="218"/>
                    <a:pt x="1" y="218"/>
                    <a:pt x="1" y="218"/>
                  </a:cubicBezTo>
                  <a:cubicBezTo>
                    <a:pt x="2" y="219"/>
                    <a:pt x="7" y="219"/>
                    <a:pt x="7" y="219"/>
                  </a:cubicBezTo>
                  <a:cubicBezTo>
                    <a:pt x="11" y="215"/>
                    <a:pt x="11" y="215"/>
                    <a:pt x="11" y="215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6"/>
                    <a:pt x="12" y="192"/>
                    <a:pt x="12" y="191"/>
                  </a:cubicBezTo>
                  <a:cubicBezTo>
                    <a:pt x="12" y="190"/>
                    <a:pt x="14" y="186"/>
                    <a:pt x="14" y="186"/>
                  </a:cubicBezTo>
                  <a:cubicBezTo>
                    <a:pt x="16" y="183"/>
                    <a:pt x="16" y="183"/>
                    <a:pt x="16" y="183"/>
                  </a:cubicBezTo>
                  <a:cubicBezTo>
                    <a:pt x="16" y="183"/>
                    <a:pt x="20" y="182"/>
                    <a:pt x="21" y="182"/>
                  </a:cubicBezTo>
                  <a:cubicBezTo>
                    <a:pt x="23" y="182"/>
                    <a:pt x="18" y="176"/>
                    <a:pt x="18" y="175"/>
                  </a:cubicBezTo>
                  <a:cubicBezTo>
                    <a:pt x="18" y="174"/>
                    <a:pt x="16" y="169"/>
                    <a:pt x="16" y="169"/>
                  </a:cubicBezTo>
                  <a:cubicBezTo>
                    <a:pt x="16" y="169"/>
                    <a:pt x="11" y="166"/>
                    <a:pt x="10" y="166"/>
                  </a:cubicBezTo>
                  <a:cubicBezTo>
                    <a:pt x="9" y="166"/>
                    <a:pt x="4" y="165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1" y="163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2" y="159"/>
                    <a:pt x="5" y="158"/>
                    <a:pt x="5" y="158"/>
                  </a:cubicBezTo>
                  <a:cubicBezTo>
                    <a:pt x="9" y="155"/>
                    <a:pt x="9" y="155"/>
                    <a:pt x="9" y="155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8" y="151"/>
                    <a:pt x="12" y="148"/>
                    <a:pt x="13" y="147"/>
                  </a:cubicBezTo>
                  <a:cubicBezTo>
                    <a:pt x="15" y="146"/>
                    <a:pt x="22" y="144"/>
                    <a:pt x="22" y="144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2" y="135"/>
                    <a:pt x="32" y="135"/>
                    <a:pt x="32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1"/>
                    <a:pt x="51" y="138"/>
                    <a:pt x="52" y="137"/>
                  </a:cubicBezTo>
                  <a:cubicBezTo>
                    <a:pt x="54" y="136"/>
                    <a:pt x="56" y="136"/>
                    <a:pt x="56" y="136"/>
                  </a:cubicBezTo>
                  <a:cubicBezTo>
                    <a:pt x="59" y="134"/>
                    <a:pt x="59" y="134"/>
                    <a:pt x="59" y="134"/>
                  </a:cubicBezTo>
                  <a:cubicBezTo>
                    <a:pt x="59" y="134"/>
                    <a:pt x="64" y="132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7" y="150"/>
                    <a:pt x="62" y="140"/>
                    <a:pt x="72" y="147"/>
                  </a:cubicBezTo>
                  <a:cubicBezTo>
                    <a:pt x="73" y="148"/>
                    <a:pt x="72" y="149"/>
                    <a:pt x="73" y="150"/>
                  </a:cubicBezTo>
                  <a:cubicBezTo>
                    <a:pt x="73" y="152"/>
                    <a:pt x="80" y="155"/>
                    <a:pt x="80" y="155"/>
                  </a:cubicBezTo>
                  <a:cubicBezTo>
                    <a:pt x="80" y="155"/>
                    <a:pt x="86" y="155"/>
                    <a:pt x="86" y="156"/>
                  </a:cubicBezTo>
                  <a:cubicBezTo>
                    <a:pt x="87" y="157"/>
                    <a:pt x="93" y="160"/>
                    <a:pt x="93" y="160"/>
                  </a:cubicBezTo>
                  <a:cubicBezTo>
                    <a:pt x="106" y="157"/>
                    <a:pt x="106" y="157"/>
                    <a:pt x="106" y="157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22" y="162"/>
                    <a:pt x="124" y="163"/>
                  </a:cubicBezTo>
                  <a:cubicBezTo>
                    <a:pt x="126" y="164"/>
                    <a:pt x="132" y="163"/>
                    <a:pt x="134" y="162"/>
                  </a:cubicBezTo>
                  <a:cubicBezTo>
                    <a:pt x="136" y="162"/>
                    <a:pt x="141" y="159"/>
                    <a:pt x="143" y="160"/>
                  </a:cubicBezTo>
                  <a:cubicBezTo>
                    <a:pt x="145" y="160"/>
                    <a:pt x="154" y="158"/>
                    <a:pt x="154" y="158"/>
                  </a:cubicBezTo>
                  <a:cubicBezTo>
                    <a:pt x="159" y="154"/>
                    <a:pt x="159" y="154"/>
                    <a:pt x="159" y="154"/>
                  </a:cubicBezTo>
                  <a:cubicBezTo>
                    <a:pt x="169" y="149"/>
                    <a:pt x="169" y="149"/>
                    <a:pt x="169" y="149"/>
                  </a:cubicBezTo>
                  <a:cubicBezTo>
                    <a:pt x="180" y="161"/>
                    <a:pt x="180" y="161"/>
                    <a:pt x="180" y="161"/>
                  </a:cubicBezTo>
                  <a:cubicBezTo>
                    <a:pt x="180" y="161"/>
                    <a:pt x="191" y="159"/>
                    <a:pt x="192" y="159"/>
                  </a:cubicBezTo>
                  <a:cubicBezTo>
                    <a:pt x="194" y="159"/>
                    <a:pt x="202" y="156"/>
                    <a:pt x="202" y="156"/>
                  </a:cubicBezTo>
                  <a:cubicBezTo>
                    <a:pt x="202" y="156"/>
                    <a:pt x="204" y="153"/>
                    <a:pt x="203" y="150"/>
                  </a:cubicBezTo>
                  <a:cubicBezTo>
                    <a:pt x="203" y="148"/>
                    <a:pt x="202" y="146"/>
                    <a:pt x="202" y="146"/>
                  </a:cubicBezTo>
                  <a:cubicBezTo>
                    <a:pt x="202" y="146"/>
                    <a:pt x="200" y="144"/>
                    <a:pt x="203" y="143"/>
                  </a:cubicBezTo>
                  <a:cubicBezTo>
                    <a:pt x="206" y="142"/>
                    <a:pt x="207" y="140"/>
                    <a:pt x="209" y="139"/>
                  </a:cubicBezTo>
                  <a:cubicBezTo>
                    <a:pt x="212" y="137"/>
                    <a:pt x="214" y="134"/>
                    <a:pt x="215" y="133"/>
                  </a:cubicBezTo>
                  <a:cubicBezTo>
                    <a:pt x="216" y="133"/>
                    <a:pt x="218" y="129"/>
                    <a:pt x="219" y="129"/>
                  </a:cubicBezTo>
                  <a:cubicBezTo>
                    <a:pt x="219" y="128"/>
                    <a:pt x="221" y="125"/>
                    <a:pt x="221" y="124"/>
                  </a:cubicBezTo>
                  <a:cubicBezTo>
                    <a:pt x="222" y="124"/>
                    <a:pt x="227" y="119"/>
                    <a:pt x="227" y="119"/>
                  </a:cubicBezTo>
                  <a:cubicBezTo>
                    <a:pt x="229" y="116"/>
                    <a:pt x="229" y="116"/>
                    <a:pt x="229" y="116"/>
                  </a:cubicBezTo>
                  <a:cubicBezTo>
                    <a:pt x="229" y="116"/>
                    <a:pt x="233" y="108"/>
                    <a:pt x="235" y="107"/>
                  </a:cubicBezTo>
                  <a:cubicBezTo>
                    <a:pt x="237" y="107"/>
                    <a:pt x="248" y="98"/>
                    <a:pt x="250" y="99"/>
                  </a:cubicBezTo>
                  <a:cubicBezTo>
                    <a:pt x="252" y="99"/>
                    <a:pt x="259" y="93"/>
                    <a:pt x="261" y="91"/>
                  </a:cubicBezTo>
                  <a:cubicBezTo>
                    <a:pt x="263" y="90"/>
                    <a:pt x="263" y="88"/>
                    <a:pt x="268" y="87"/>
                  </a:cubicBezTo>
                  <a:cubicBezTo>
                    <a:pt x="272" y="87"/>
                    <a:pt x="300" y="83"/>
                    <a:pt x="300" y="83"/>
                  </a:cubicBezTo>
                  <a:cubicBezTo>
                    <a:pt x="316" y="78"/>
                    <a:pt x="316" y="78"/>
                    <a:pt x="316" y="78"/>
                  </a:cubicBezTo>
                  <a:cubicBezTo>
                    <a:pt x="324" y="72"/>
                    <a:pt x="324" y="72"/>
                    <a:pt x="324" y="72"/>
                  </a:cubicBezTo>
                  <a:cubicBezTo>
                    <a:pt x="325" y="69"/>
                    <a:pt x="325" y="69"/>
                    <a:pt x="325" y="69"/>
                  </a:cubicBezTo>
                  <a:cubicBezTo>
                    <a:pt x="334" y="69"/>
                    <a:pt x="334" y="69"/>
                    <a:pt x="334" y="69"/>
                  </a:cubicBezTo>
                  <a:cubicBezTo>
                    <a:pt x="334" y="69"/>
                    <a:pt x="333" y="73"/>
                    <a:pt x="333" y="73"/>
                  </a:cubicBezTo>
                  <a:cubicBezTo>
                    <a:pt x="333" y="74"/>
                    <a:pt x="332" y="75"/>
                    <a:pt x="335" y="76"/>
                  </a:cubicBezTo>
                  <a:cubicBezTo>
                    <a:pt x="338" y="78"/>
                    <a:pt x="341" y="80"/>
                    <a:pt x="342" y="80"/>
                  </a:cubicBezTo>
                  <a:cubicBezTo>
                    <a:pt x="343" y="80"/>
                    <a:pt x="345" y="81"/>
                    <a:pt x="346" y="81"/>
                  </a:cubicBezTo>
                  <a:cubicBezTo>
                    <a:pt x="347" y="82"/>
                    <a:pt x="352" y="83"/>
                    <a:pt x="352" y="83"/>
                  </a:cubicBezTo>
                  <a:cubicBezTo>
                    <a:pt x="352" y="83"/>
                    <a:pt x="358" y="81"/>
                    <a:pt x="358" y="81"/>
                  </a:cubicBezTo>
                  <a:cubicBezTo>
                    <a:pt x="358" y="80"/>
                    <a:pt x="361" y="79"/>
                    <a:pt x="363" y="78"/>
                  </a:cubicBezTo>
                  <a:cubicBezTo>
                    <a:pt x="365" y="77"/>
                    <a:pt x="373" y="75"/>
                    <a:pt x="373" y="75"/>
                  </a:cubicBezTo>
                  <a:cubicBezTo>
                    <a:pt x="373" y="75"/>
                    <a:pt x="375" y="78"/>
                    <a:pt x="376" y="78"/>
                  </a:cubicBezTo>
                  <a:cubicBezTo>
                    <a:pt x="376" y="79"/>
                    <a:pt x="380" y="81"/>
                    <a:pt x="379" y="83"/>
                  </a:cubicBezTo>
                  <a:cubicBezTo>
                    <a:pt x="379" y="84"/>
                    <a:pt x="379" y="87"/>
                    <a:pt x="379" y="87"/>
                  </a:cubicBezTo>
                  <a:cubicBezTo>
                    <a:pt x="385" y="90"/>
                    <a:pt x="385" y="90"/>
                    <a:pt x="385" y="90"/>
                  </a:cubicBezTo>
                  <a:cubicBezTo>
                    <a:pt x="385" y="90"/>
                    <a:pt x="389" y="92"/>
                    <a:pt x="390" y="93"/>
                  </a:cubicBezTo>
                  <a:cubicBezTo>
                    <a:pt x="391" y="93"/>
                    <a:pt x="397" y="94"/>
                    <a:pt x="397" y="94"/>
                  </a:cubicBezTo>
                  <a:cubicBezTo>
                    <a:pt x="398" y="87"/>
                    <a:pt x="398" y="87"/>
                    <a:pt x="398" y="87"/>
                  </a:cubicBezTo>
                  <a:cubicBezTo>
                    <a:pt x="398" y="87"/>
                    <a:pt x="400" y="85"/>
                    <a:pt x="403" y="85"/>
                  </a:cubicBezTo>
                  <a:cubicBezTo>
                    <a:pt x="406" y="85"/>
                    <a:pt x="411" y="85"/>
                    <a:pt x="411" y="85"/>
                  </a:cubicBezTo>
                  <a:cubicBezTo>
                    <a:pt x="411" y="85"/>
                    <a:pt x="415" y="86"/>
                    <a:pt x="415" y="87"/>
                  </a:cubicBezTo>
                  <a:cubicBezTo>
                    <a:pt x="415" y="88"/>
                    <a:pt x="420" y="91"/>
                    <a:pt x="420" y="91"/>
                  </a:cubicBezTo>
                  <a:cubicBezTo>
                    <a:pt x="427" y="89"/>
                    <a:pt x="427" y="89"/>
                    <a:pt x="427" y="89"/>
                  </a:cubicBezTo>
                  <a:cubicBezTo>
                    <a:pt x="430" y="90"/>
                    <a:pt x="430" y="90"/>
                    <a:pt x="430" y="90"/>
                  </a:cubicBezTo>
                  <a:cubicBezTo>
                    <a:pt x="439" y="91"/>
                    <a:pt x="439" y="91"/>
                    <a:pt x="439" y="91"/>
                  </a:cubicBezTo>
                  <a:cubicBezTo>
                    <a:pt x="439" y="91"/>
                    <a:pt x="441" y="91"/>
                    <a:pt x="441" y="90"/>
                  </a:cubicBezTo>
                  <a:cubicBezTo>
                    <a:pt x="442" y="89"/>
                    <a:pt x="442" y="86"/>
                    <a:pt x="442" y="86"/>
                  </a:cubicBezTo>
                  <a:cubicBezTo>
                    <a:pt x="442" y="86"/>
                    <a:pt x="441" y="86"/>
                    <a:pt x="444" y="85"/>
                  </a:cubicBezTo>
                  <a:cubicBezTo>
                    <a:pt x="447" y="85"/>
                    <a:pt x="446" y="84"/>
                    <a:pt x="447" y="85"/>
                  </a:cubicBezTo>
                  <a:cubicBezTo>
                    <a:pt x="448" y="86"/>
                    <a:pt x="452" y="86"/>
                    <a:pt x="454" y="87"/>
                  </a:cubicBezTo>
                  <a:cubicBezTo>
                    <a:pt x="455" y="87"/>
                    <a:pt x="459" y="88"/>
                    <a:pt x="460" y="88"/>
                  </a:cubicBezTo>
                  <a:cubicBezTo>
                    <a:pt x="461" y="88"/>
                    <a:pt x="471" y="87"/>
                    <a:pt x="471" y="87"/>
                  </a:cubicBezTo>
                  <a:cubicBezTo>
                    <a:pt x="471" y="87"/>
                    <a:pt x="469" y="88"/>
                    <a:pt x="473" y="86"/>
                  </a:cubicBezTo>
                  <a:cubicBezTo>
                    <a:pt x="477" y="84"/>
                    <a:pt x="482" y="81"/>
                    <a:pt x="482" y="81"/>
                  </a:cubicBezTo>
                  <a:cubicBezTo>
                    <a:pt x="482" y="81"/>
                    <a:pt x="482" y="81"/>
                    <a:pt x="485" y="80"/>
                  </a:cubicBezTo>
                  <a:cubicBezTo>
                    <a:pt x="488" y="79"/>
                    <a:pt x="488" y="75"/>
                    <a:pt x="488" y="75"/>
                  </a:cubicBezTo>
                  <a:cubicBezTo>
                    <a:pt x="488" y="75"/>
                    <a:pt x="488" y="75"/>
                    <a:pt x="490" y="75"/>
                  </a:cubicBezTo>
                  <a:cubicBezTo>
                    <a:pt x="491" y="74"/>
                    <a:pt x="497" y="73"/>
                    <a:pt x="497" y="73"/>
                  </a:cubicBezTo>
                  <a:cubicBezTo>
                    <a:pt x="497" y="73"/>
                    <a:pt x="498" y="71"/>
                    <a:pt x="499" y="70"/>
                  </a:cubicBezTo>
                  <a:cubicBezTo>
                    <a:pt x="500" y="70"/>
                    <a:pt x="502" y="68"/>
                    <a:pt x="502" y="68"/>
                  </a:cubicBezTo>
                  <a:cubicBezTo>
                    <a:pt x="503" y="68"/>
                    <a:pt x="503" y="68"/>
                    <a:pt x="503" y="68"/>
                  </a:cubicBezTo>
                  <a:cubicBezTo>
                    <a:pt x="507" y="67"/>
                    <a:pt x="507" y="67"/>
                    <a:pt x="507" y="67"/>
                  </a:cubicBezTo>
                  <a:cubicBezTo>
                    <a:pt x="508" y="65"/>
                    <a:pt x="508" y="65"/>
                    <a:pt x="508" y="65"/>
                  </a:cubicBezTo>
                  <a:cubicBezTo>
                    <a:pt x="516" y="67"/>
                    <a:pt x="516" y="67"/>
                    <a:pt x="516" y="67"/>
                  </a:cubicBezTo>
                  <a:cubicBezTo>
                    <a:pt x="516" y="67"/>
                    <a:pt x="523" y="68"/>
                    <a:pt x="524" y="67"/>
                  </a:cubicBezTo>
                  <a:cubicBezTo>
                    <a:pt x="526" y="67"/>
                    <a:pt x="529" y="62"/>
                    <a:pt x="531" y="63"/>
                  </a:cubicBezTo>
                  <a:cubicBezTo>
                    <a:pt x="532" y="63"/>
                    <a:pt x="534" y="65"/>
                    <a:pt x="535" y="64"/>
                  </a:cubicBezTo>
                  <a:cubicBezTo>
                    <a:pt x="536" y="64"/>
                    <a:pt x="537" y="66"/>
                    <a:pt x="540" y="64"/>
                  </a:cubicBezTo>
                  <a:cubicBezTo>
                    <a:pt x="544" y="61"/>
                    <a:pt x="547" y="57"/>
                    <a:pt x="547" y="57"/>
                  </a:cubicBezTo>
                  <a:cubicBezTo>
                    <a:pt x="547" y="57"/>
                    <a:pt x="546" y="55"/>
                    <a:pt x="549" y="54"/>
                  </a:cubicBezTo>
                  <a:cubicBezTo>
                    <a:pt x="552" y="52"/>
                    <a:pt x="552" y="51"/>
                    <a:pt x="554" y="51"/>
                  </a:cubicBezTo>
                  <a:cubicBezTo>
                    <a:pt x="556" y="50"/>
                    <a:pt x="556" y="51"/>
                    <a:pt x="557" y="49"/>
                  </a:cubicBezTo>
                  <a:cubicBezTo>
                    <a:pt x="557" y="47"/>
                    <a:pt x="557" y="45"/>
                    <a:pt x="558" y="44"/>
                  </a:cubicBezTo>
                  <a:cubicBezTo>
                    <a:pt x="559" y="44"/>
                    <a:pt x="560" y="42"/>
                    <a:pt x="562" y="42"/>
                  </a:cubicBezTo>
                  <a:cubicBezTo>
                    <a:pt x="563" y="41"/>
                    <a:pt x="565" y="40"/>
                    <a:pt x="565" y="38"/>
                  </a:cubicBezTo>
                  <a:cubicBezTo>
                    <a:pt x="566" y="36"/>
                    <a:pt x="564" y="37"/>
                    <a:pt x="566" y="36"/>
                  </a:cubicBezTo>
                  <a:cubicBezTo>
                    <a:pt x="568" y="34"/>
                    <a:pt x="569" y="33"/>
                    <a:pt x="571" y="31"/>
                  </a:cubicBezTo>
                  <a:cubicBezTo>
                    <a:pt x="573" y="30"/>
                    <a:pt x="574" y="29"/>
                    <a:pt x="575" y="27"/>
                  </a:cubicBezTo>
                  <a:cubicBezTo>
                    <a:pt x="575" y="25"/>
                    <a:pt x="575" y="24"/>
                    <a:pt x="576" y="21"/>
                  </a:cubicBezTo>
                  <a:cubicBezTo>
                    <a:pt x="578" y="18"/>
                    <a:pt x="576" y="16"/>
                    <a:pt x="579" y="16"/>
                  </a:cubicBezTo>
                  <a:cubicBezTo>
                    <a:pt x="580" y="16"/>
                    <a:pt x="580" y="16"/>
                    <a:pt x="581" y="16"/>
                  </a:cubicBezTo>
                  <a:cubicBezTo>
                    <a:pt x="581" y="18"/>
                    <a:pt x="583" y="19"/>
                    <a:pt x="585" y="20"/>
                  </a:cubicBezTo>
                  <a:cubicBezTo>
                    <a:pt x="588" y="21"/>
                    <a:pt x="596" y="17"/>
                    <a:pt x="596" y="17"/>
                  </a:cubicBezTo>
                  <a:cubicBezTo>
                    <a:pt x="601" y="15"/>
                    <a:pt x="601" y="15"/>
                    <a:pt x="601" y="15"/>
                  </a:cubicBezTo>
                  <a:cubicBezTo>
                    <a:pt x="606" y="14"/>
                    <a:pt x="606" y="14"/>
                    <a:pt x="606" y="14"/>
                  </a:cubicBezTo>
                  <a:cubicBezTo>
                    <a:pt x="606" y="14"/>
                    <a:pt x="618" y="13"/>
                    <a:pt x="620" y="12"/>
                  </a:cubicBezTo>
                  <a:cubicBezTo>
                    <a:pt x="623" y="10"/>
                    <a:pt x="623" y="8"/>
                    <a:pt x="623" y="8"/>
                  </a:cubicBezTo>
                  <a:cubicBezTo>
                    <a:pt x="622" y="5"/>
                    <a:pt x="622" y="5"/>
                    <a:pt x="622" y="5"/>
                  </a:cubicBezTo>
                  <a:cubicBezTo>
                    <a:pt x="622" y="5"/>
                    <a:pt x="628" y="2"/>
                    <a:pt x="631" y="1"/>
                  </a:cubicBezTo>
                  <a:cubicBezTo>
                    <a:pt x="633" y="0"/>
                    <a:pt x="635" y="2"/>
                    <a:pt x="635" y="2"/>
                  </a:cubicBezTo>
                  <a:cubicBezTo>
                    <a:pt x="638" y="5"/>
                    <a:pt x="638" y="5"/>
                    <a:pt x="638" y="5"/>
                  </a:cubicBezTo>
                  <a:cubicBezTo>
                    <a:pt x="642" y="9"/>
                    <a:pt x="642" y="9"/>
                    <a:pt x="642" y="9"/>
                  </a:cubicBezTo>
                  <a:cubicBezTo>
                    <a:pt x="647" y="10"/>
                    <a:pt x="647" y="10"/>
                    <a:pt x="647" y="10"/>
                  </a:cubicBezTo>
                  <a:cubicBezTo>
                    <a:pt x="647" y="10"/>
                    <a:pt x="650" y="13"/>
                    <a:pt x="651" y="14"/>
                  </a:cubicBezTo>
                  <a:cubicBezTo>
                    <a:pt x="651" y="16"/>
                    <a:pt x="651" y="16"/>
                    <a:pt x="651" y="16"/>
                  </a:cubicBezTo>
                  <a:cubicBezTo>
                    <a:pt x="657" y="16"/>
                    <a:pt x="657" y="16"/>
                    <a:pt x="657" y="16"/>
                  </a:cubicBezTo>
                  <a:cubicBezTo>
                    <a:pt x="662" y="14"/>
                    <a:pt x="662" y="14"/>
                    <a:pt x="662" y="14"/>
                  </a:cubicBezTo>
                  <a:cubicBezTo>
                    <a:pt x="667" y="17"/>
                    <a:pt x="667" y="17"/>
                    <a:pt x="667" y="17"/>
                  </a:cubicBezTo>
                  <a:cubicBezTo>
                    <a:pt x="671" y="16"/>
                    <a:pt x="671" y="16"/>
                    <a:pt x="671" y="16"/>
                  </a:cubicBezTo>
                  <a:cubicBezTo>
                    <a:pt x="672" y="16"/>
                    <a:pt x="672" y="17"/>
                    <a:pt x="673" y="17"/>
                  </a:cubicBezTo>
                  <a:cubicBezTo>
                    <a:pt x="673" y="18"/>
                    <a:pt x="673" y="19"/>
                    <a:pt x="673" y="20"/>
                  </a:cubicBezTo>
                  <a:cubicBezTo>
                    <a:pt x="674" y="22"/>
                    <a:pt x="675" y="22"/>
                    <a:pt x="675" y="22"/>
                  </a:cubicBezTo>
                  <a:cubicBezTo>
                    <a:pt x="677" y="25"/>
                    <a:pt x="677" y="25"/>
                    <a:pt x="677" y="25"/>
                  </a:cubicBezTo>
                  <a:cubicBezTo>
                    <a:pt x="678" y="28"/>
                    <a:pt x="678" y="28"/>
                    <a:pt x="678" y="28"/>
                  </a:cubicBezTo>
                  <a:cubicBezTo>
                    <a:pt x="677" y="33"/>
                    <a:pt x="677" y="33"/>
                    <a:pt x="677" y="33"/>
                  </a:cubicBezTo>
                  <a:cubicBezTo>
                    <a:pt x="677" y="33"/>
                    <a:pt x="675" y="38"/>
                    <a:pt x="674" y="40"/>
                  </a:cubicBezTo>
                  <a:cubicBezTo>
                    <a:pt x="673" y="42"/>
                    <a:pt x="676" y="44"/>
                    <a:pt x="676" y="44"/>
                  </a:cubicBezTo>
                  <a:cubicBezTo>
                    <a:pt x="677" y="46"/>
                    <a:pt x="677" y="46"/>
                    <a:pt x="677" y="46"/>
                  </a:cubicBezTo>
                  <a:cubicBezTo>
                    <a:pt x="677" y="46"/>
                    <a:pt x="678" y="49"/>
                    <a:pt x="679" y="50"/>
                  </a:cubicBezTo>
                  <a:cubicBezTo>
                    <a:pt x="679" y="51"/>
                    <a:pt x="679" y="51"/>
                    <a:pt x="679" y="51"/>
                  </a:cubicBezTo>
                  <a:cubicBezTo>
                    <a:pt x="679" y="51"/>
                    <a:pt x="682" y="53"/>
                    <a:pt x="683" y="54"/>
                  </a:cubicBezTo>
                  <a:cubicBezTo>
                    <a:pt x="684" y="54"/>
                    <a:pt x="684" y="55"/>
                    <a:pt x="685" y="56"/>
                  </a:cubicBezTo>
                  <a:cubicBezTo>
                    <a:pt x="686" y="57"/>
                    <a:pt x="685" y="59"/>
                    <a:pt x="685" y="59"/>
                  </a:cubicBezTo>
                  <a:cubicBezTo>
                    <a:pt x="682" y="62"/>
                    <a:pt x="682" y="62"/>
                    <a:pt x="682" y="62"/>
                  </a:cubicBezTo>
                  <a:cubicBezTo>
                    <a:pt x="682" y="62"/>
                    <a:pt x="687" y="62"/>
                    <a:pt x="689" y="62"/>
                  </a:cubicBezTo>
                  <a:cubicBezTo>
                    <a:pt x="691" y="62"/>
                    <a:pt x="691" y="62"/>
                    <a:pt x="692" y="62"/>
                  </a:cubicBezTo>
                  <a:cubicBezTo>
                    <a:pt x="693" y="62"/>
                    <a:pt x="697" y="63"/>
                    <a:pt x="697" y="63"/>
                  </a:cubicBezTo>
                  <a:cubicBezTo>
                    <a:pt x="697" y="63"/>
                    <a:pt x="699" y="62"/>
                    <a:pt x="700" y="62"/>
                  </a:cubicBezTo>
                  <a:cubicBezTo>
                    <a:pt x="702" y="61"/>
                    <a:pt x="704" y="61"/>
                    <a:pt x="704" y="61"/>
                  </a:cubicBezTo>
                  <a:cubicBezTo>
                    <a:pt x="708" y="58"/>
                    <a:pt x="708" y="58"/>
                    <a:pt x="708" y="58"/>
                  </a:cubicBezTo>
                  <a:cubicBezTo>
                    <a:pt x="708" y="58"/>
                    <a:pt x="713" y="59"/>
                    <a:pt x="715" y="59"/>
                  </a:cubicBezTo>
                  <a:cubicBezTo>
                    <a:pt x="716" y="59"/>
                    <a:pt x="719" y="59"/>
                    <a:pt x="720" y="58"/>
                  </a:cubicBezTo>
                  <a:cubicBezTo>
                    <a:pt x="721" y="58"/>
                    <a:pt x="725" y="60"/>
                    <a:pt x="725" y="60"/>
                  </a:cubicBezTo>
                  <a:cubicBezTo>
                    <a:pt x="725" y="60"/>
                    <a:pt x="727" y="62"/>
                    <a:pt x="728" y="63"/>
                  </a:cubicBezTo>
                  <a:cubicBezTo>
                    <a:pt x="727" y="66"/>
                    <a:pt x="726" y="68"/>
                    <a:pt x="726" y="69"/>
                  </a:cubicBezTo>
                  <a:cubicBezTo>
                    <a:pt x="727" y="70"/>
                    <a:pt x="730" y="72"/>
                    <a:pt x="731" y="74"/>
                  </a:cubicBezTo>
                  <a:cubicBezTo>
                    <a:pt x="731" y="75"/>
                    <a:pt x="727" y="80"/>
                    <a:pt x="727" y="80"/>
                  </a:cubicBezTo>
                  <a:close/>
                  <a:moveTo>
                    <a:pt x="0" y="164"/>
                  </a:move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4" name="Freeform 223"/>
            <p:cNvSpPr>
              <a:spLocks noEditPoints="1"/>
            </p:cNvSpPr>
            <p:nvPr/>
          </p:nvSpPr>
          <p:spPr bwMode="auto">
            <a:xfrm>
              <a:off x="5477832" y="363798"/>
              <a:ext cx="722326" cy="1278502"/>
            </a:xfrm>
            <a:custGeom>
              <a:avLst/>
              <a:gdLst>
                <a:gd name="T0" fmla="*/ 7 w 317"/>
                <a:gd name="T1" fmla="*/ 80 h 578"/>
                <a:gd name="T2" fmla="*/ 20 w 317"/>
                <a:gd name="T3" fmla="*/ 69 h 578"/>
                <a:gd name="T4" fmla="*/ 69 w 317"/>
                <a:gd name="T5" fmla="*/ 84 h 578"/>
                <a:gd name="T6" fmla="*/ 91 w 317"/>
                <a:gd name="T7" fmla="*/ 90 h 578"/>
                <a:gd name="T8" fmla="*/ 100 w 317"/>
                <a:gd name="T9" fmla="*/ 68 h 578"/>
                <a:gd name="T10" fmla="*/ 102 w 317"/>
                <a:gd name="T11" fmla="*/ 13 h 578"/>
                <a:gd name="T12" fmla="*/ 154 w 317"/>
                <a:gd name="T13" fmla="*/ 12 h 578"/>
                <a:gd name="T14" fmla="*/ 158 w 317"/>
                <a:gd name="T15" fmla="*/ 43 h 578"/>
                <a:gd name="T16" fmla="*/ 157 w 317"/>
                <a:gd name="T17" fmla="*/ 78 h 578"/>
                <a:gd name="T18" fmla="*/ 203 w 317"/>
                <a:gd name="T19" fmla="*/ 116 h 578"/>
                <a:gd name="T20" fmla="*/ 216 w 317"/>
                <a:gd name="T21" fmla="*/ 184 h 578"/>
                <a:gd name="T22" fmla="*/ 233 w 317"/>
                <a:gd name="T23" fmla="*/ 227 h 578"/>
                <a:gd name="T24" fmla="*/ 248 w 317"/>
                <a:gd name="T25" fmla="*/ 263 h 578"/>
                <a:gd name="T26" fmla="*/ 270 w 317"/>
                <a:gd name="T27" fmla="*/ 292 h 578"/>
                <a:gd name="T28" fmla="*/ 295 w 317"/>
                <a:gd name="T29" fmla="*/ 333 h 578"/>
                <a:gd name="T30" fmla="*/ 303 w 317"/>
                <a:gd name="T31" fmla="*/ 407 h 578"/>
                <a:gd name="T32" fmla="*/ 266 w 317"/>
                <a:gd name="T33" fmla="*/ 493 h 578"/>
                <a:gd name="T34" fmla="*/ 242 w 317"/>
                <a:gd name="T35" fmla="*/ 508 h 578"/>
                <a:gd name="T36" fmla="*/ 224 w 317"/>
                <a:gd name="T37" fmla="*/ 519 h 578"/>
                <a:gd name="T38" fmla="*/ 210 w 317"/>
                <a:gd name="T39" fmla="*/ 527 h 578"/>
                <a:gd name="T40" fmla="*/ 191 w 317"/>
                <a:gd name="T41" fmla="*/ 544 h 578"/>
                <a:gd name="T42" fmla="*/ 173 w 317"/>
                <a:gd name="T43" fmla="*/ 551 h 578"/>
                <a:gd name="T44" fmla="*/ 155 w 317"/>
                <a:gd name="T45" fmla="*/ 561 h 578"/>
                <a:gd name="T46" fmla="*/ 147 w 317"/>
                <a:gd name="T47" fmla="*/ 567 h 578"/>
                <a:gd name="T48" fmla="*/ 143 w 317"/>
                <a:gd name="T49" fmla="*/ 560 h 578"/>
                <a:gd name="T50" fmla="*/ 132 w 317"/>
                <a:gd name="T51" fmla="*/ 561 h 578"/>
                <a:gd name="T52" fmla="*/ 126 w 317"/>
                <a:gd name="T53" fmla="*/ 559 h 578"/>
                <a:gd name="T54" fmla="*/ 120 w 317"/>
                <a:gd name="T55" fmla="*/ 552 h 578"/>
                <a:gd name="T56" fmla="*/ 118 w 317"/>
                <a:gd name="T57" fmla="*/ 542 h 578"/>
                <a:gd name="T58" fmla="*/ 110 w 317"/>
                <a:gd name="T59" fmla="*/ 541 h 578"/>
                <a:gd name="T60" fmla="*/ 98 w 317"/>
                <a:gd name="T61" fmla="*/ 540 h 578"/>
                <a:gd name="T62" fmla="*/ 94 w 317"/>
                <a:gd name="T63" fmla="*/ 529 h 578"/>
                <a:gd name="T64" fmla="*/ 87 w 317"/>
                <a:gd name="T65" fmla="*/ 521 h 578"/>
                <a:gd name="T66" fmla="*/ 89 w 317"/>
                <a:gd name="T67" fmla="*/ 502 h 578"/>
                <a:gd name="T68" fmla="*/ 89 w 317"/>
                <a:gd name="T69" fmla="*/ 485 h 578"/>
                <a:gd name="T70" fmla="*/ 81 w 317"/>
                <a:gd name="T71" fmla="*/ 459 h 578"/>
                <a:gd name="T72" fmla="*/ 72 w 317"/>
                <a:gd name="T73" fmla="*/ 430 h 578"/>
                <a:gd name="T74" fmla="*/ 75 w 317"/>
                <a:gd name="T75" fmla="*/ 399 h 578"/>
                <a:gd name="T76" fmla="*/ 73 w 317"/>
                <a:gd name="T77" fmla="*/ 393 h 578"/>
                <a:gd name="T78" fmla="*/ 89 w 317"/>
                <a:gd name="T79" fmla="*/ 386 h 578"/>
                <a:gd name="T80" fmla="*/ 95 w 317"/>
                <a:gd name="T81" fmla="*/ 365 h 578"/>
                <a:gd name="T82" fmla="*/ 106 w 317"/>
                <a:gd name="T83" fmla="*/ 351 h 578"/>
                <a:gd name="T84" fmla="*/ 126 w 317"/>
                <a:gd name="T85" fmla="*/ 306 h 578"/>
                <a:gd name="T86" fmla="*/ 143 w 317"/>
                <a:gd name="T87" fmla="*/ 280 h 578"/>
                <a:gd name="T88" fmla="*/ 123 w 317"/>
                <a:gd name="T89" fmla="*/ 248 h 578"/>
                <a:gd name="T90" fmla="*/ 91 w 317"/>
                <a:gd name="T91" fmla="*/ 217 h 578"/>
                <a:gd name="T92" fmla="*/ 80 w 317"/>
                <a:gd name="T93" fmla="*/ 167 h 578"/>
                <a:gd name="T94" fmla="*/ 73 w 317"/>
                <a:gd name="T95" fmla="*/ 132 h 578"/>
                <a:gd name="T96" fmla="*/ 35 w 317"/>
                <a:gd name="T97" fmla="*/ 109 h 578"/>
                <a:gd name="T98" fmla="*/ 142 w 317"/>
                <a:gd name="T99" fmla="*/ 570 h 578"/>
                <a:gd name="T100" fmla="*/ 129 w 317"/>
                <a:gd name="T101" fmla="*/ 570 h 578"/>
                <a:gd name="T102" fmla="*/ 104 w 317"/>
                <a:gd name="T103" fmla="*/ 557 h 578"/>
                <a:gd name="T104" fmla="*/ 114 w 317"/>
                <a:gd name="T105" fmla="*/ 553 h 578"/>
                <a:gd name="T106" fmla="*/ 97 w 317"/>
                <a:gd name="T107" fmla="*/ 556 h 578"/>
                <a:gd name="T108" fmla="*/ 92 w 317"/>
                <a:gd name="T109" fmla="*/ 544 h 578"/>
                <a:gd name="T110" fmla="*/ 83 w 317"/>
                <a:gd name="T111" fmla="*/ 558 h 578"/>
                <a:gd name="T112" fmla="*/ 80 w 317"/>
                <a:gd name="T113" fmla="*/ 563 h 578"/>
                <a:gd name="T114" fmla="*/ 79 w 317"/>
                <a:gd name="T115" fmla="*/ 570 h 578"/>
                <a:gd name="T116" fmla="*/ 48 w 317"/>
                <a:gd name="T117" fmla="*/ 577 h 578"/>
                <a:gd name="T118" fmla="*/ 53 w 317"/>
                <a:gd name="T119" fmla="*/ 558 h 578"/>
                <a:gd name="T120" fmla="*/ 65 w 317"/>
                <a:gd name="T121" fmla="*/ 573 h 578"/>
                <a:gd name="T122" fmla="*/ 68 w 317"/>
                <a:gd name="T123" fmla="*/ 561 h 578"/>
                <a:gd name="T124" fmla="*/ 57 w 317"/>
                <a:gd name="T125" fmla="*/ 553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7" h="578">
                  <a:moveTo>
                    <a:pt x="20" y="100"/>
                  </a:moveTo>
                  <a:cubicBezTo>
                    <a:pt x="17" y="95"/>
                    <a:pt x="17" y="95"/>
                    <a:pt x="17" y="95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" y="83"/>
                    <a:pt x="0" y="81"/>
                    <a:pt x="1" y="81"/>
                  </a:cubicBezTo>
                  <a:cubicBezTo>
                    <a:pt x="2" y="80"/>
                    <a:pt x="6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9" y="79"/>
                    <a:pt x="9" y="78"/>
                    <a:pt x="9" y="78"/>
                  </a:cubicBezTo>
                  <a:cubicBezTo>
                    <a:pt x="9" y="78"/>
                    <a:pt x="6" y="72"/>
                    <a:pt x="8" y="69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10" y="66"/>
                    <a:pt x="14" y="66"/>
                    <a:pt x="16" y="68"/>
                  </a:cubicBezTo>
                  <a:cubicBezTo>
                    <a:pt x="20" y="69"/>
                    <a:pt x="20" y="69"/>
                    <a:pt x="20" y="69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3" y="84"/>
                    <a:pt x="42" y="91"/>
                    <a:pt x="44" y="92"/>
                  </a:cubicBezTo>
                  <a:cubicBezTo>
                    <a:pt x="46" y="93"/>
                    <a:pt x="57" y="95"/>
                    <a:pt x="58" y="96"/>
                  </a:cubicBezTo>
                  <a:cubicBezTo>
                    <a:pt x="61" y="92"/>
                    <a:pt x="61" y="92"/>
                    <a:pt x="61" y="92"/>
                  </a:cubicBezTo>
                  <a:cubicBezTo>
                    <a:pt x="65" y="89"/>
                    <a:pt x="65" y="89"/>
                    <a:pt x="65" y="89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9" y="84"/>
                    <a:pt x="69" y="84"/>
                    <a:pt x="69" y="84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7" y="92"/>
                    <a:pt x="88" y="92"/>
                    <a:pt x="89" y="91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0" y="91"/>
                    <a:pt x="90" y="91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89"/>
                    <a:pt x="91" y="89"/>
                    <a:pt x="91" y="89"/>
                  </a:cubicBezTo>
                  <a:cubicBezTo>
                    <a:pt x="91" y="88"/>
                    <a:pt x="91" y="82"/>
                    <a:pt x="91" y="82"/>
                  </a:cubicBezTo>
                  <a:cubicBezTo>
                    <a:pt x="91" y="82"/>
                    <a:pt x="88" y="80"/>
                    <a:pt x="91" y="78"/>
                  </a:cubicBezTo>
                  <a:cubicBezTo>
                    <a:pt x="94" y="75"/>
                    <a:pt x="98" y="72"/>
                    <a:pt x="98" y="72"/>
                  </a:cubicBezTo>
                  <a:cubicBezTo>
                    <a:pt x="98" y="72"/>
                    <a:pt x="100" y="71"/>
                    <a:pt x="100" y="68"/>
                  </a:cubicBezTo>
                  <a:cubicBezTo>
                    <a:pt x="100" y="65"/>
                    <a:pt x="98" y="57"/>
                    <a:pt x="98" y="57"/>
                  </a:cubicBezTo>
                  <a:cubicBezTo>
                    <a:pt x="98" y="57"/>
                    <a:pt x="96" y="52"/>
                    <a:pt x="96" y="50"/>
                  </a:cubicBezTo>
                  <a:cubicBezTo>
                    <a:pt x="98" y="38"/>
                    <a:pt x="93" y="29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4"/>
                    <a:pt x="101" y="24"/>
                  </a:cubicBezTo>
                  <a:cubicBezTo>
                    <a:pt x="101" y="19"/>
                    <a:pt x="95" y="14"/>
                    <a:pt x="102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20" y="1"/>
                    <a:pt x="120" y="1"/>
                    <a:pt x="120" y="1"/>
                  </a:cubicBezTo>
                  <a:cubicBezTo>
                    <a:pt x="123" y="1"/>
                    <a:pt x="127" y="0"/>
                    <a:pt x="129" y="1"/>
                  </a:cubicBezTo>
                  <a:cubicBezTo>
                    <a:pt x="131" y="4"/>
                    <a:pt x="131" y="6"/>
                    <a:pt x="135" y="7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54" y="12"/>
                    <a:pt x="154" y="12"/>
                    <a:pt x="154" y="12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6"/>
                    <a:pt x="156" y="18"/>
                    <a:pt x="157" y="19"/>
                  </a:cubicBezTo>
                  <a:cubicBezTo>
                    <a:pt x="157" y="21"/>
                    <a:pt x="158" y="24"/>
                    <a:pt x="158" y="24"/>
                  </a:cubicBezTo>
                  <a:cubicBezTo>
                    <a:pt x="158" y="24"/>
                    <a:pt x="157" y="27"/>
                    <a:pt x="157" y="29"/>
                  </a:cubicBezTo>
                  <a:cubicBezTo>
                    <a:pt x="156" y="30"/>
                    <a:pt x="156" y="33"/>
                    <a:pt x="156" y="34"/>
                  </a:cubicBezTo>
                  <a:cubicBezTo>
                    <a:pt x="156" y="35"/>
                    <a:pt x="156" y="36"/>
                    <a:pt x="156" y="37"/>
                  </a:cubicBezTo>
                  <a:cubicBezTo>
                    <a:pt x="156" y="39"/>
                    <a:pt x="157" y="42"/>
                    <a:pt x="158" y="43"/>
                  </a:cubicBezTo>
                  <a:cubicBezTo>
                    <a:pt x="158" y="44"/>
                    <a:pt x="163" y="47"/>
                    <a:pt x="163" y="47"/>
                  </a:cubicBezTo>
                  <a:cubicBezTo>
                    <a:pt x="163" y="47"/>
                    <a:pt x="163" y="48"/>
                    <a:pt x="158" y="52"/>
                  </a:cubicBezTo>
                  <a:cubicBezTo>
                    <a:pt x="154" y="57"/>
                    <a:pt x="154" y="57"/>
                    <a:pt x="154" y="57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1" y="68"/>
                    <a:pt x="161" y="68"/>
                    <a:pt x="161" y="68"/>
                  </a:cubicBezTo>
                  <a:cubicBezTo>
                    <a:pt x="160" y="74"/>
                    <a:pt x="160" y="74"/>
                    <a:pt x="160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4" y="95"/>
                    <a:pt x="181" y="96"/>
                  </a:cubicBezTo>
                  <a:cubicBezTo>
                    <a:pt x="188" y="98"/>
                    <a:pt x="190" y="104"/>
                    <a:pt x="190" y="104"/>
                  </a:cubicBezTo>
                  <a:cubicBezTo>
                    <a:pt x="194" y="109"/>
                    <a:pt x="194" y="109"/>
                    <a:pt x="194" y="109"/>
                  </a:cubicBezTo>
                  <a:cubicBezTo>
                    <a:pt x="200" y="113"/>
                    <a:pt x="200" y="113"/>
                    <a:pt x="200" y="113"/>
                  </a:cubicBezTo>
                  <a:cubicBezTo>
                    <a:pt x="203" y="116"/>
                    <a:pt x="203" y="116"/>
                    <a:pt x="203" y="116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2" y="125"/>
                    <a:pt x="199" y="130"/>
                    <a:pt x="200" y="134"/>
                  </a:cubicBezTo>
                  <a:cubicBezTo>
                    <a:pt x="200" y="139"/>
                    <a:pt x="197" y="146"/>
                    <a:pt x="197" y="148"/>
                  </a:cubicBezTo>
                  <a:cubicBezTo>
                    <a:pt x="197" y="149"/>
                    <a:pt x="195" y="157"/>
                    <a:pt x="195" y="157"/>
                  </a:cubicBezTo>
                  <a:cubicBezTo>
                    <a:pt x="198" y="164"/>
                    <a:pt x="198" y="164"/>
                    <a:pt x="198" y="164"/>
                  </a:cubicBezTo>
                  <a:cubicBezTo>
                    <a:pt x="202" y="168"/>
                    <a:pt x="202" y="168"/>
                    <a:pt x="202" y="168"/>
                  </a:cubicBezTo>
                  <a:cubicBezTo>
                    <a:pt x="208" y="175"/>
                    <a:pt x="208" y="175"/>
                    <a:pt x="208" y="175"/>
                  </a:cubicBezTo>
                  <a:cubicBezTo>
                    <a:pt x="216" y="184"/>
                    <a:pt x="216" y="184"/>
                    <a:pt x="216" y="184"/>
                  </a:cubicBezTo>
                  <a:cubicBezTo>
                    <a:pt x="219" y="191"/>
                    <a:pt x="219" y="191"/>
                    <a:pt x="219" y="191"/>
                  </a:cubicBezTo>
                  <a:cubicBezTo>
                    <a:pt x="219" y="191"/>
                    <a:pt x="227" y="196"/>
                    <a:pt x="227" y="197"/>
                  </a:cubicBezTo>
                  <a:cubicBezTo>
                    <a:pt x="227" y="198"/>
                    <a:pt x="230" y="203"/>
                    <a:pt x="230" y="203"/>
                  </a:cubicBezTo>
                  <a:cubicBezTo>
                    <a:pt x="234" y="210"/>
                    <a:pt x="234" y="210"/>
                    <a:pt x="234" y="210"/>
                  </a:cubicBezTo>
                  <a:cubicBezTo>
                    <a:pt x="233" y="215"/>
                    <a:pt x="233" y="215"/>
                    <a:pt x="233" y="215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0" y="223"/>
                    <a:pt x="230" y="223"/>
                    <a:pt x="230" y="223"/>
                  </a:cubicBezTo>
                  <a:cubicBezTo>
                    <a:pt x="233" y="227"/>
                    <a:pt x="233" y="227"/>
                    <a:pt x="233" y="227"/>
                  </a:cubicBezTo>
                  <a:cubicBezTo>
                    <a:pt x="232" y="231"/>
                    <a:pt x="232" y="231"/>
                    <a:pt x="232" y="231"/>
                  </a:cubicBezTo>
                  <a:cubicBezTo>
                    <a:pt x="235" y="237"/>
                    <a:pt x="235" y="237"/>
                    <a:pt x="235" y="237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8" y="243"/>
                    <a:pt x="238" y="243"/>
                    <a:pt x="238" y="243"/>
                  </a:cubicBezTo>
                  <a:cubicBezTo>
                    <a:pt x="238" y="243"/>
                    <a:pt x="239" y="244"/>
                    <a:pt x="238" y="246"/>
                  </a:cubicBezTo>
                  <a:cubicBezTo>
                    <a:pt x="237" y="247"/>
                    <a:pt x="236" y="254"/>
                    <a:pt x="236" y="254"/>
                  </a:cubicBezTo>
                  <a:cubicBezTo>
                    <a:pt x="241" y="262"/>
                    <a:pt x="241" y="262"/>
                    <a:pt x="241" y="262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8" y="263"/>
                    <a:pt x="252" y="263"/>
                    <a:pt x="252" y="264"/>
                  </a:cubicBezTo>
                  <a:cubicBezTo>
                    <a:pt x="253" y="265"/>
                    <a:pt x="254" y="268"/>
                    <a:pt x="254" y="268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51" y="274"/>
                    <a:pt x="252" y="277"/>
                    <a:pt x="255" y="279"/>
                  </a:cubicBezTo>
                  <a:cubicBezTo>
                    <a:pt x="257" y="280"/>
                    <a:pt x="259" y="280"/>
                    <a:pt x="259" y="282"/>
                  </a:cubicBezTo>
                  <a:cubicBezTo>
                    <a:pt x="260" y="284"/>
                    <a:pt x="260" y="287"/>
                    <a:pt x="261" y="286"/>
                  </a:cubicBezTo>
                  <a:cubicBezTo>
                    <a:pt x="263" y="286"/>
                    <a:pt x="267" y="287"/>
                    <a:pt x="267" y="287"/>
                  </a:cubicBezTo>
                  <a:cubicBezTo>
                    <a:pt x="270" y="292"/>
                    <a:pt x="270" y="292"/>
                    <a:pt x="270" y="292"/>
                  </a:cubicBezTo>
                  <a:cubicBezTo>
                    <a:pt x="272" y="296"/>
                    <a:pt x="272" y="296"/>
                    <a:pt x="272" y="296"/>
                  </a:cubicBezTo>
                  <a:cubicBezTo>
                    <a:pt x="272" y="296"/>
                    <a:pt x="272" y="299"/>
                    <a:pt x="272" y="300"/>
                  </a:cubicBezTo>
                  <a:cubicBezTo>
                    <a:pt x="272" y="302"/>
                    <a:pt x="271" y="308"/>
                    <a:pt x="271" y="308"/>
                  </a:cubicBezTo>
                  <a:cubicBezTo>
                    <a:pt x="266" y="316"/>
                    <a:pt x="266" y="316"/>
                    <a:pt x="266" y="316"/>
                  </a:cubicBezTo>
                  <a:cubicBezTo>
                    <a:pt x="266" y="316"/>
                    <a:pt x="270" y="321"/>
                    <a:pt x="273" y="323"/>
                  </a:cubicBezTo>
                  <a:cubicBezTo>
                    <a:pt x="276" y="325"/>
                    <a:pt x="280" y="328"/>
                    <a:pt x="281" y="328"/>
                  </a:cubicBezTo>
                  <a:cubicBezTo>
                    <a:pt x="282" y="328"/>
                    <a:pt x="287" y="329"/>
                    <a:pt x="289" y="330"/>
                  </a:cubicBezTo>
                  <a:cubicBezTo>
                    <a:pt x="290" y="330"/>
                    <a:pt x="294" y="332"/>
                    <a:pt x="295" y="333"/>
                  </a:cubicBezTo>
                  <a:cubicBezTo>
                    <a:pt x="296" y="334"/>
                    <a:pt x="303" y="338"/>
                    <a:pt x="303" y="338"/>
                  </a:cubicBezTo>
                  <a:cubicBezTo>
                    <a:pt x="309" y="341"/>
                    <a:pt x="309" y="341"/>
                    <a:pt x="309" y="341"/>
                  </a:cubicBezTo>
                  <a:cubicBezTo>
                    <a:pt x="315" y="346"/>
                    <a:pt x="315" y="346"/>
                    <a:pt x="315" y="346"/>
                  </a:cubicBezTo>
                  <a:cubicBezTo>
                    <a:pt x="317" y="358"/>
                    <a:pt x="317" y="358"/>
                    <a:pt x="317" y="358"/>
                  </a:cubicBezTo>
                  <a:cubicBezTo>
                    <a:pt x="317" y="358"/>
                    <a:pt x="315" y="376"/>
                    <a:pt x="314" y="378"/>
                  </a:cubicBezTo>
                  <a:cubicBezTo>
                    <a:pt x="314" y="380"/>
                    <a:pt x="311" y="389"/>
                    <a:pt x="310" y="390"/>
                  </a:cubicBezTo>
                  <a:cubicBezTo>
                    <a:pt x="308" y="391"/>
                    <a:pt x="306" y="392"/>
                    <a:pt x="306" y="394"/>
                  </a:cubicBezTo>
                  <a:cubicBezTo>
                    <a:pt x="306" y="396"/>
                    <a:pt x="303" y="407"/>
                    <a:pt x="303" y="407"/>
                  </a:cubicBezTo>
                  <a:cubicBezTo>
                    <a:pt x="303" y="407"/>
                    <a:pt x="300" y="414"/>
                    <a:pt x="300" y="416"/>
                  </a:cubicBezTo>
                  <a:cubicBezTo>
                    <a:pt x="300" y="418"/>
                    <a:pt x="297" y="424"/>
                    <a:pt x="297" y="426"/>
                  </a:cubicBezTo>
                  <a:cubicBezTo>
                    <a:pt x="296" y="427"/>
                    <a:pt x="294" y="435"/>
                    <a:pt x="294" y="435"/>
                  </a:cubicBezTo>
                  <a:cubicBezTo>
                    <a:pt x="281" y="461"/>
                    <a:pt x="281" y="461"/>
                    <a:pt x="281" y="461"/>
                  </a:cubicBezTo>
                  <a:cubicBezTo>
                    <a:pt x="278" y="471"/>
                    <a:pt x="278" y="471"/>
                    <a:pt x="278" y="471"/>
                  </a:cubicBezTo>
                  <a:cubicBezTo>
                    <a:pt x="278" y="471"/>
                    <a:pt x="275" y="472"/>
                    <a:pt x="274" y="474"/>
                  </a:cubicBezTo>
                  <a:cubicBezTo>
                    <a:pt x="273" y="477"/>
                    <a:pt x="272" y="479"/>
                    <a:pt x="271" y="482"/>
                  </a:cubicBezTo>
                  <a:cubicBezTo>
                    <a:pt x="271" y="484"/>
                    <a:pt x="266" y="493"/>
                    <a:pt x="266" y="493"/>
                  </a:cubicBezTo>
                  <a:cubicBezTo>
                    <a:pt x="264" y="498"/>
                    <a:pt x="264" y="498"/>
                    <a:pt x="264" y="498"/>
                  </a:cubicBezTo>
                  <a:cubicBezTo>
                    <a:pt x="260" y="503"/>
                    <a:pt x="260" y="503"/>
                    <a:pt x="260" y="503"/>
                  </a:cubicBezTo>
                  <a:cubicBezTo>
                    <a:pt x="260" y="503"/>
                    <a:pt x="257" y="505"/>
                    <a:pt x="257" y="505"/>
                  </a:cubicBezTo>
                  <a:cubicBezTo>
                    <a:pt x="257" y="505"/>
                    <a:pt x="255" y="505"/>
                    <a:pt x="255" y="505"/>
                  </a:cubicBezTo>
                  <a:cubicBezTo>
                    <a:pt x="250" y="505"/>
                    <a:pt x="250" y="505"/>
                    <a:pt x="250" y="505"/>
                  </a:cubicBezTo>
                  <a:cubicBezTo>
                    <a:pt x="247" y="503"/>
                    <a:pt x="247" y="503"/>
                    <a:pt x="247" y="503"/>
                  </a:cubicBezTo>
                  <a:cubicBezTo>
                    <a:pt x="247" y="503"/>
                    <a:pt x="244" y="505"/>
                    <a:pt x="244" y="505"/>
                  </a:cubicBezTo>
                  <a:cubicBezTo>
                    <a:pt x="244" y="506"/>
                    <a:pt x="242" y="507"/>
                    <a:pt x="242" y="508"/>
                  </a:cubicBezTo>
                  <a:cubicBezTo>
                    <a:pt x="242" y="508"/>
                    <a:pt x="241" y="510"/>
                    <a:pt x="240" y="510"/>
                  </a:cubicBezTo>
                  <a:cubicBezTo>
                    <a:pt x="239" y="511"/>
                    <a:pt x="238" y="512"/>
                    <a:pt x="237" y="512"/>
                  </a:cubicBezTo>
                  <a:cubicBezTo>
                    <a:pt x="237" y="513"/>
                    <a:pt x="235" y="513"/>
                    <a:pt x="235" y="513"/>
                  </a:cubicBezTo>
                  <a:cubicBezTo>
                    <a:pt x="235" y="513"/>
                    <a:pt x="235" y="514"/>
                    <a:pt x="234" y="515"/>
                  </a:cubicBezTo>
                  <a:cubicBezTo>
                    <a:pt x="234" y="515"/>
                    <a:pt x="231" y="515"/>
                    <a:pt x="230" y="514"/>
                  </a:cubicBezTo>
                  <a:cubicBezTo>
                    <a:pt x="229" y="513"/>
                    <a:pt x="227" y="512"/>
                    <a:pt x="228" y="512"/>
                  </a:cubicBezTo>
                  <a:cubicBezTo>
                    <a:pt x="228" y="513"/>
                    <a:pt x="227" y="515"/>
                    <a:pt x="227" y="515"/>
                  </a:cubicBezTo>
                  <a:cubicBezTo>
                    <a:pt x="227" y="516"/>
                    <a:pt x="225" y="519"/>
                    <a:pt x="224" y="519"/>
                  </a:cubicBezTo>
                  <a:cubicBezTo>
                    <a:pt x="223" y="519"/>
                    <a:pt x="221" y="518"/>
                    <a:pt x="220" y="517"/>
                  </a:cubicBezTo>
                  <a:cubicBezTo>
                    <a:pt x="219" y="517"/>
                    <a:pt x="218" y="517"/>
                    <a:pt x="218" y="517"/>
                  </a:cubicBezTo>
                  <a:cubicBezTo>
                    <a:pt x="218" y="518"/>
                    <a:pt x="218" y="521"/>
                    <a:pt x="218" y="522"/>
                  </a:cubicBezTo>
                  <a:cubicBezTo>
                    <a:pt x="218" y="522"/>
                    <a:pt x="218" y="523"/>
                    <a:pt x="218" y="524"/>
                  </a:cubicBezTo>
                  <a:cubicBezTo>
                    <a:pt x="217" y="524"/>
                    <a:pt x="215" y="525"/>
                    <a:pt x="215" y="525"/>
                  </a:cubicBezTo>
                  <a:cubicBezTo>
                    <a:pt x="215" y="525"/>
                    <a:pt x="216" y="527"/>
                    <a:pt x="215" y="527"/>
                  </a:cubicBezTo>
                  <a:cubicBezTo>
                    <a:pt x="214" y="528"/>
                    <a:pt x="213" y="529"/>
                    <a:pt x="212" y="529"/>
                  </a:cubicBezTo>
                  <a:cubicBezTo>
                    <a:pt x="212" y="528"/>
                    <a:pt x="210" y="527"/>
                    <a:pt x="210" y="527"/>
                  </a:cubicBezTo>
                  <a:cubicBezTo>
                    <a:pt x="209" y="528"/>
                    <a:pt x="208" y="530"/>
                    <a:pt x="208" y="530"/>
                  </a:cubicBezTo>
                  <a:cubicBezTo>
                    <a:pt x="208" y="531"/>
                    <a:pt x="207" y="532"/>
                    <a:pt x="207" y="532"/>
                  </a:cubicBezTo>
                  <a:cubicBezTo>
                    <a:pt x="207" y="532"/>
                    <a:pt x="200" y="540"/>
                    <a:pt x="200" y="540"/>
                  </a:cubicBezTo>
                  <a:cubicBezTo>
                    <a:pt x="199" y="540"/>
                    <a:pt x="197" y="537"/>
                    <a:pt x="197" y="537"/>
                  </a:cubicBezTo>
                  <a:cubicBezTo>
                    <a:pt x="197" y="538"/>
                    <a:pt x="197" y="540"/>
                    <a:pt x="197" y="540"/>
                  </a:cubicBezTo>
                  <a:cubicBezTo>
                    <a:pt x="196" y="541"/>
                    <a:pt x="194" y="542"/>
                    <a:pt x="194" y="542"/>
                  </a:cubicBezTo>
                  <a:cubicBezTo>
                    <a:pt x="194" y="543"/>
                    <a:pt x="193" y="542"/>
                    <a:pt x="192" y="542"/>
                  </a:cubicBezTo>
                  <a:cubicBezTo>
                    <a:pt x="192" y="543"/>
                    <a:pt x="191" y="543"/>
                    <a:pt x="191" y="544"/>
                  </a:cubicBezTo>
                  <a:cubicBezTo>
                    <a:pt x="191" y="545"/>
                    <a:pt x="190" y="546"/>
                    <a:pt x="190" y="546"/>
                  </a:cubicBezTo>
                  <a:cubicBezTo>
                    <a:pt x="190" y="546"/>
                    <a:pt x="188" y="547"/>
                    <a:pt x="188" y="548"/>
                  </a:cubicBezTo>
                  <a:cubicBezTo>
                    <a:pt x="187" y="549"/>
                    <a:pt x="185" y="550"/>
                    <a:pt x="185" y="550"/>
                  </a:cubicBezTo>
                  <a:cubicBezTo>
                    <a:pt x="185" y="550"/>
                    <a:pt x="184" y="551"/>
                    <a:pt x="183" y="550"/>
                  </a:cubicBezTo>
                  <a:cubicBezTo>
                    <a:pt x="182" y="550"/>
                    <a:pt x="180" y="547"/>
                    <a:pt x="180" y="547"/>
                  </a:cubicBezTo>
                  <a:cubicBezTo>
                    <a:pt x="180" y="547"/>
                    <a:pt x="178" y="547"/>
                    <a:pt x="178" y="548"/>
                  </a:cubicBezTo>
                  <a:cubicBezTo>
                    <a:pt x="177" y="549"/>
                    <a:pt x="177" y="550"/>
                    <a:pt x="176" y="550"/>
                  </a:cubicBezTo>
                  <a:cubicBezTo>
                    <a:pt x="175" y="551"/>
                    <a:pt x="174" y="551"/>
                    <a:pt x="173" y="551"/>
                  </a:cubicBezTo>
                  <a:cubicBezTo>
                    <a:pt x="172" y="552"/>
                    <a:pt x="170" y="552"/>
                    <a:pt x="170" y="553"/>
                  </a:cubicBezTo>
                  <a:cubicBezTo>
                    <a:pt x="169" y="553"/>
                    <a:pt x="168" y="555"/>
                    <a:pt x="168" y="556"/>
                  </a:cubicBezTo>
                  <a:cubicBezTo>
                    <a:pt x="168" y="557"/>
                    <a:pt x="170" y="557"/>
                    <a:pt x="168" y="557"/>
                  </a:cubicBezTo>
                  <a:cubicBezTo>
                    <a:pt x="166" y="558"/>
                    <a:pt x="163" y="558"/>
                    <a:pt x="163" y="558"/>
                  </a:cubicBezTo>
                  <a:cubicBezTo>
                    <a:pt x="163" y="558"/>
                    <a:pt x="161" y="559"/>
                    <a:pt x="161" y="560"/>
                  </a:cubicBezTo>
                  <a:cubicBezTo>
                    <a:pt x="160" y="561"/>
                    <a:pt x="161" y="561"/>
                    <a:pt x="159" y="562"/>
                  </a:cubicBezTo>
                  <a:cubicBezTo>
                    <a:pt x="158" y="562"/>
                    <a:pt x="157" y="563"/>
                    <a:pt x="157" y="563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6" y="559"/>
                    <a:pt x="156" y="559"/>
                    <a:pt x="156" y="559"/>
                  </a:cubicBezTo>
                  <a:cubicBezTo>
                    <a:pt x="156" y="559"/>
                    <a:pt x="155" y="557"/>
                    <a:pt x="155" y="558"/>
                  </a:cubicBezTo>
                  <a:cubicBezTo>
                    <a:pt x="154" y="560"/>
                    <a:pt x="155" y="561"/>
                    <a:pt x="155" y="561"/>
                  </a:cubicBezTo>
                  <a:cubicBezTo>
                    <a:pt x="155" y="561"/>
                    <a:pt x="154" y="561"/>
                    <a:pt x="154" y="562"/>
                  </a:cubicBezTo>
                  <a:cubicBezTo>
                    <a:pt x="153" y="563"/>
                    <a:pt x="154" y="563"/>
                    <a:pt x="153" y="564"/>
                  </a:cubicBezTo>
                  <a:cubicBezTo>
                    <a:pt x="153" y="565"/>
                    <a:pt x="152" y="566"/>
                    <a:pt x="151" y="566"/>
                  </a:cubicBezTo>
                  <a:cubicBezTo>
                    <a:pt x="151" y="567"/>
                    <a:pt x="150" y="567"/>
                    <a:pt x="149" y="567"/>
                  </a:cubicBezTo>
                  <a:cubicBezTo>
                    <a:pt x="149" y="567"/>
                    <a:pt x="147" y="567"/>
                    <a:pt x="147" y="567"/>
                  </a:cubicBezTo>
                  <a:cubicBezTo>
                    <a:pt x="146" y="567"/>
                    <a:pt x="145" y="566"/>
                    <a:pt x="146" y="566"/>
                  </a:cubicBezTo>
                  <a:cubicBezTo>
                    <a:pt x="146" y="566"/>
                    <a:pt x="148" y="565"/>
                    <a:pt x="148" y="565"/>
                  </a:cubicBezTo>
                  <a:cubicBezTo>
                    <a:pt x="148" y="565"/>
                    <a:pt x="149" y="564"/>
                    <a:pt x="148" y="564"/>
                  </a:cubicBezTo>
                  <a:cubicBezTo>
                    <a:pt x="147" y="563"/>
                    <a:pt x="146" y="562"/>
                    <a:pt x="146" y="562"/>
                  </a:cubicBezTo>
                  <a:cubicBezTo>
                    <a:pt x="146" y="562"/>
                    <a:pt x="147" y="563"/>
                    <a:pt x="144" y="563"/>
                  </a:cubicBezTo>
                  <a:cubicBezTo>
                    <a:pt x="142" y="564"/>
                    <a:pt x="141" y="564"/>
                    <a:pt x="141" y="563"/>
                  </a:cubicBezTo>
                  <a:cubicBezTo>
                    <a:pt x="141" y="563"/>
                    <a:pt x="139" y="563"/>
                    <a:pt x="140" y="562"/>
                  </a:cubicBezTo>
                  <a:cubicBezTo>
                    <a:pt x="142" y="561"/>
                    <a:pt x="142" y="560"/>
                    <a:pt x="143" y="560"/>
                  </a:cubicBezTo>
                  <a:cubicBezTo>
                    <a:pt x="144" y="560"/>
                    <a:pt x="144" y="558"/>
                    <a:pt x="144" y="557"/>
                  </a:cubicBezTo>
                  <a:cubicBezTo>
                    <a:pt x="144" y="557"/>
                    <a:pt x="146" y="559"/>
                    <a:pt x="143" y="557"/>
                  </a:cubicBezTo>
                  <a:cubicBezTo>
                    <a:pt x="141" y="554"/>
                    <a:pt x="141" y="554"/>
                    <a:pt x="141" y="554"/>
                  </a:cubicBezTo>
                  <a:cubicBezTo>
                    <a:pt x="141" y="554"/>
                    <a:pt x="140" y="555"/>
                    <a:pt x="140" y="556"/>
                  </a:cubicBezTo>
                  <a:cubicBezTo>
                    <a:pt x="141" y="557"/>
                    <a:pt x="143" y="558"/>
                    <a:pt x="140" y="559"/>
                  </a:cubicBezTo>
                  <a:cubicBezTo>
                    <a:pt x="137" y="559"/>
                    <a:pt x="137" y="559"/>
                    <a:pt x="137" y="559"/>
                  </a:cubicBezTo>
                  <a:cubicBezTo>
                    <a:pt x="136" y="560"/>
                    <a:pt x="133" y="560"/>
                    <a:pt x="133" y="560"/>
                  </a:cubicBezTo>
                  <a:cubicBezTo>
                    <a:pt x="133" y="560"/>
                    <a:pt x="131" y="560"/>
                    <a:pt x="132" y="561"/>
                  </a:cubicBezTo>
                  <a:cubicBezTo>
                    <a:pt x="132" y="562"/>
                    <a:pt x="134" y="563"/>
                    <a:pt x="134" y="563"/>
                  </a:cubicBezTo>
                  <a:cubicBezTo>
                    <a:pt x="134" y="563"/>
                    <a:pt x="134" y="564"/>
                    <a:pt x="132" y="564"/>
                  </a:cubicBezTo>
                  <a:cubicBezTo>
                    <a:pt x="131" y="565"/>
                    <a:pt x="129" y="565"/>
                    <a:pt x="129" y="565"/>
                  </a:cubicBezTo>
                  <a:cubicBezTo>
                    <a:pt x="128" y="566"/>
                    <a:pt x="128" y="566"/>
                    <a:pt x="128" y="566"/>
                  </a:cubicBezTo>
                  <a:cubicBezTo>
                    <a:pt x="128" y="566"/>
                    <a:pt x="127" y="566"/>
                    <a:pt x="127" y="565"/>
                  </a:cubicBezTo>
                  <a:cubicBezTo>
                    <a:pt x="127" y="565"/>
                    <a:pt x="128" y="564"/>
                    <a:pt x="128" y="563"/>
                  </a:cubicBezTo>
                  <a:cubicBezTo>
                    <a:pt x="128" y="562"/>
                    <a:pt x="129" y="563"/>
                    <a:pt x="128" y="562"/>
                  </a:cubicBezTo>
                  <a:cubicBezTo>
                    <a:pt x="127" y="560"/>
                    <a:pt x="126" y="560"/>
                    <a:pt x="126" y="559"/>
                  </a:cubicBezTo>
                  <a:cubicBezTo>
                    <a:pt x="127" y="558"/>
                    <a:pt x="129" y="557"/>
                    <a:pt x="129" y="557"/>
                  </a:cubicBezTo>
                  <a:cubicBezTo>
                    <a:pt x="129" y="556"/>
                    <a:pt x="129" y="555"/>
                    <a:pt x="129" y="555"/>
                  </a:cubicBezTo>
                  <a:cubicBezTo>
                    <a:pt x="129" y="555"/>
                    <a:pt x="128" y="555"/>
                    <a:pt x="129" y="554"/>
                  </a:cubicBezTo>
                  <a:cubicBezTo>
                    <a:pt x="130" y="552"/>
                    <a:pt x="131" y="551"/>
                    <a:pt x="131" y="551"/>
                  </a:cubicBezTo>
                  <a:cubicBezTo>
                    <a:pt x="131" y="550"/>
                    <a:pt x="130" y="549"/>
                    <a:pt x="129" y="549"/>
                  </a:cubicBezTo>
                  <a:cubicBezTo>
                    <a:pt x="129" y="549"/>
                    <a:pt x="128" y="551"/>
                    <a:pt x="128" y="552"/>
                  </a:cubicBezTo>
                  <a:cubicBezTo>
                    <a:pt x="128" y="552"/>
                    <a:pt x="129" y="554"/>
                    <a:pt x="126" y="553"/>
                  </a:cubicBezTo>
                  <a:cubicBezTo>
                    <a:pt x="123" y="553"/>
                    <a:pt x="121" y="553"/>
                    <a:pt x="120" y="552"/>
                  </a:cubicBezTo>
                  <a:cubicBezTo>
                    <a:pt x="120" y="551"/>
                    <a:pt x="118" y="550"/>
                    <a:pt x="121" y="550"/>
                  </a:cubicBezTo>
                  <a:cubicBezTo>
                    <a:pt x="124" y="549"/>
                    <a:pt x="124" y="549"/>
                    <a:pt x="124" y="549"/>
                  </a:cubicBezTo>
                  <a:cubicBezTo>
                    <a:pt x="125" y="548"/>
                    <a:pt x="125" y="547"/>
                    <a:pt x="125" y="546"/>
                  </a:cubicBezTo>
                  <a:cubicBezTo>
                    <a:pt x="124" y="546"/>
                    <a:pt x="123" y="544"/>
                    <a:pt x="123" y="545"/>
                  </a:cubicBezTo>
                  <a:cubicBezTo>
                    <a:pt x="122" y="547"/>
                    <a:pt x="122" y="548"/>
                    <a:pt x="122" y="548"/>
                  </a:cubicBezTo>
                  <a:cubicBezTo>
                    <a:pt x="122" y="548"/>
                    <a:pt x="118" y="548"/>
                    <a:pt x="118" y="548"/>
                  </a:cubicBezTo>
                  <a:cubicBezTo>
                    <a:pt x="118" y="548"/>
                    <a:pt x="117" y="547"/>
                    <a:pt x="117" y="546"/>
                  </a:cubicBezTo>
                  <a:cubicBezTo>
                    <a:pt x="117" y="546"/>
                    <a:pt x="118" y="542"/>
                    <a:pt x="118" y="542"/>
                  </a:cubicBezTo>
                  <a:cubicBezTo>
                    <a:pt x="118" y="542"/>
                    <a:pt x="120" y="541"/>
                    <a:pt x="119" y="541"/>
                  </a:cubicBezTo>
                  <a:cubicBezTo>
                    <a:pt x="119" y="541"/>
                    <a:pt x="117" y="540"/>
                    <a:pt x="117" y="541"/>
                  </a:cubicBezTo>
                  <a:cubicBezTo>
                    <a:pt x="116" y="541"/>
                    <a:pt x="117" y="542"/>
                    <a:pt x="117" y="543"/>
                  </a:cubicBezTo>
                  <a:cubicBezTo>
                    <a:pt x="117" y="544"/>
                    <a:pt x="117" y="545"/>
                    <a:pt x="116" y="545"/>
                  </a:cubicBezTo>
                  <a:cubicBezTo>
                    <a:pt x="115" y="546"/>
                    <a:pt x="111" y="546"/>
                    <a:pt x="111" y="546"/>
                  </a:cubicBezTo>
                  <a:cubicBezTo>
                    <a:pt x="111" y="545"/>
                    <a:pt x="110" y="545"/>
                    <a:pt x="111" y="544"/>
                  </a:cubicBezTo>
                  <a:cubicBezTo>
                    <a:pt x="111" y="543"/>
                    <a:pt x="111" y="542"/>
                    <a:pt x="111" y="542"/>
                  </a:cubicBezTo>
                  <a:cubicBezTo>
                    <a:pt x="111" y="542"/>
                    <a:pt x="110" y="540"/>
                    <a:pt x="110" y="541"/>
                  </a:cubicBezTo>
                  <a:cubicBezTo>
                    <a:pt x="109" y="541"/>
                    <a:pt x="108" y="541"/>
                    <a:pt x="108" y="541"/>
                  </a:cubicBezTo>
                  <a:cubicBezTo>
                    <a:pt x="108" y="539"/>
                    <a:pt x="108" y="539"/>
                    <a:pt x="108" y="539"/>
                  </a:cubicBezTo>
                  <a:cubicBezTo>
                    <a:pt x="106" y="539"/>
                    <a:pt x="106" y="539"/>
                    <a:pt x="106" y="539"/>
                  </a:cubicBezTo>
                  <a:cubicBezTo>
                    <a:pt x="105" y="539"/>
                    <a:pt x="105" y="539"/>
                    <a:pt x="105" y="539"/>
                  </a:cubicBezTo>
                  <a:cubicBezTo>
                    <a:pt x="105" y="539"/>
                    <a:pt x="104" y="538"/>
                    <a:pt x="104" y="538"/>
                  </a:cubicBezTo>
                  <a:cubicBezTo>
                    <a:pt x="103" y="538"/>
                    <a:pt x="103" y="538"/>
                    <a:pt x="103" y="539"/>
                  </a:cubicBezTo>
                  <a:cubicBezTo>
                    <a:pt x="102" y="539"/>
                    <a:pt x="99" y="540"/>
                    <a:pt x="99" y="540"/>
                  </a:cubicBezTo>
                  <a:cubicBezTo>
                    <a:pt x="99" y="540"/>
                    <a:pt x="99" y="538"/>
                    <a:pt x="98" y="540"/>
                  </a:cubicBezTo>
                  <a:cubicBezTo>
                    <a:pt x="98" y="541"/>
                    <a:pt x="93" y="541"/>
                    <a:pt x="93" y="541"/>
                  </a:cubicBezTo>
                  <a:cubicBezTo>
                    <a:pt x="93" y="541"/>
                    <a:pt x="92" y="539"/>
                    <a:pt x="92" y="538"/>
                  </a:cubicBezTo>
                  <a:cubicBezTo>
                    <a:pt x="92" y="538"/>
                    <a:pt x="93" y="535"/>
                    <a:pt x="93" y="535"/>
                  </a:cubicBezTo>
                  <a:cubicBezTo>
                    <a:pt x="94" y="534"/>
                    <a:pt x="94" y="534"/>
                    <a:pt x="94" y="534"/>
                  </a:cubicBezTo>
                  <a:cubicBezTo>
                    <a:pt x="93" y="533"/>
                    <a:pt x="93" y="533"/>
                    <a:pt x="93" y="533"/>
                  </a:cubicBezTo>
                  <a:cubicBezTo>
                    <a:pt x="93" y="533"/>
                    <a:pt x="90" y="533"/>
                    <a:pt x="91" y="533"/>
                  </a:cubicBezTo>
                  <a:cubicBezTo>
                    <a:pt x="91" y="532"/>
                    <a:pt x="93" y="530"/>
                    <a:pt x="93" y="530"/>
                  </a:cubicBezTo>
                  <a:cubicBezTo>
                    <a:pt x="93" y="530"/>
                    <a:pt x="94" y="529"/>
                    <a:pt x="94" y="529"/>
                  </a:cubicBezTo>
                  <a:cubicBezTo>
                    <a:pt x="95" y="528"/>
                    <a:pt x="97" y="528"/>
                    <a:pt x="96" y="527"/>
                  </a:cubicBezTo>
                  <a:cubicBezTo>
                    <a:pt x="95" y="527"/>
                    <a:pt x="94" y="526"/>
                    <a:pt x="94" y="526"/>
                  </a:cubicBezTo>
                  <a:cubicBezTo>
                    <a:pt x="94" y="526"/>
                    <a:pt x="93" y="526"/>
                    <a:pt x="93" y="525"/>
                  </a:cubicBezTo>
                  <a:cubicBezTo>
                    <a:pt x="93" y="525"/>
                    <a:pt x="94" y="523"/>
                    <a:pt x="94" y="522"/>
                  </a:cubicBezTo>
                  <a:cubicBezTo>
                    <a:pt x="94" y="521"/>
                    <a:pt x="93" y="520"/>
                    <a:pt x="93" y="520"/>
                  </a:cubicBezTo>
                  <a:cubicBezTo>
                    <a:pt x="92" y="520"/>
                    <a:pt x="93" y="521"/>
                    <a:pt x="91" y="521"/>
                  </a:cubicBezTo>
                  <a:cubicBezTo>
                    <a:pt x="90" y="522"/>
                    <a:pt x="87" y="524"/>
                    <a:pt x="87" y="524"/>
                  </a:cubicBezTo>
                  <a:cubicBezTo>
                    <a:pt x="87" y="523"/>
                    <a:pt x="87" y="522"/>
                    <a:pt x="87" y="521"/>
                  </a:cubicBezTo>
                  <a:cubicBezTo>
                    <a:pt x="88" y="520"/>
                    <a:pt x="91" y="520"/>
                    <a:pt x="92" y="519"/>
                  </a:cubicBezTo>
                  <a:cubicBezTo>
                    <a:pt x="92" y="518"/>
                    <a:pt x="90" y="515"/>
                    <a:pt x="90" y="515"/>
                  </a:cubicBezTo>
                  <a:cubicBezTo>
                    <a:pt x="90" y="515"/>
                    <a:pt x="92" y="516"/>
                    <a:pt x="91" y="514"/>
                  </a:cubicBezTo>
                  <a:cubicBezTo>
                    <a:pt x="89" y="513"/>
                    <a:pt x="89" y="513"/>
                    <a:pt x="89" y="513"/>
                  </a:cubicBezTo>
                  <a:cubicBezTo>
                    <a:pt x="89" y="512"/>
                    <a:pt x="89" y="511"/>
                    <a:pt x="90" y="510"/>
                  </a:cubicBezTo>
                  <a:cubicBezTo>
                    <a:pt x="91" y="508"/>
                    <a:pt x="92" y="508"/>
                    <a:pt x="92" y="507"/>
                  </a:cubicBezTo>
                  <a:cubicBezTo>
                    <a:pt x="92" y="507"/>
                    <a:pt x="89" y="506"/>
                    <a:pt x="89" y="505"/>
                  </a:cubicBezTo>
                  <a:cubicBezTo>
                    <a:pt x="89" y="504"/>
                    <a:pt x="87" y="504"/>
                    <a:pt x="89" y="502"/>
                  </a:cubicBezTo>
                  <a:cubicBezTo>
                    <a:pt x="90" y="501"/>
                    <a:pt x="91" y="501"/>
                    <a:pt x="91" y="501"/>
                  </a:cubicBezTo>
                  <a:cubicBezTo>
                    <a:pt x="91" y="501"/>
                    <a:pt x="91" y="498"/>
                    <a:pt x="91" y="497"/>
                  </a:cubicBezTo>
                  <a:cubicBezTo>
                    <a:pt x="91" y="496"/>
                    <a:pt x="92" y="496"/>
                    <a:pt x="92" y="495"/>
                  </a:cubicBezTo>
                  <a:cubicBezTo>
                    <a:pt x="91" y="494"/>
                    <a:pt x="90" y="494"/>
                    <a:pt x="89" y="492"/>
                  </a:cubicBezTo>
                  <a:cubicBezTo>
                    <a:pt x="89" y="491"/>
                    <a:pt x="89" y="491"/>
                    <a:pt x="89" y="490"/>
                  </a:cubicBezTo>
                  <a:cubicBezTo>
                    <a:pt x="90" y="490"/>
                    <a:pt x="91" y="489"/>
                    <a:pt x="90" y="489"/>
                  </a:cubicBezTo>
                  <a:cubicBezTo>
                    <a:pt x="90" y="488"/>
                    <a:pt x="90" y="487"/>
                    <a:pt x="90" y="487"/>
                  </a:cubicBezTo>
                  <a:cubicBezTo>
                    <a:pt x="90" y="487"/>
                    <a:pt x="90" y="487"/>
                    <a:pt x="89" y="485"/>
                  </a:cubicBezTo>
                  <a:cubicBezTo>
                    <a:pt x="88" y="484"/>
                    <a:pt x="88" y="482"/>
                    <a:pt x="88" y="481"/>
                  </a:cubicBezTo>
                  <a:cubicBezTo>
                    <a:pt x="88" y="480"/>
                    <a:pt x="89" y="476"/>
                    <a:pt x="89" y="476"/>
                  </a:cubicBezTo>
                  <a:cubicBezTo>
                    <a:pt x="89" y="476"/>
                    <a:pt x="89" y="473"/>
                    <a:pt x="87" y="472"/>
                  </a:cubicBezTo>
                  <a:cubicBezTo>
                    <a:pt x="86" y="470"/>
                    <a:pt x="84" y="469"/>
                    <a:pt x="84" y="469"/>
                  </a:cubicBezTo>
                  <a:cubicBezTo>
                    <a:pt x="84" y="469"/>
                    <a:pt x="84" y="467"/>
                    <a:pt x="84" y="466"/>
                  </a:cubicBezTo>
                  <a:cubicBezTo>
                    <a:pt x="84" y="466"/>
                    <a:pt x="82" y="465"/>
                    <a:pt x="82" y="464"/>
                  </a:cubicBezTo>
                  <a:cubicBezTo>
                    <a:pt x="82" y="463"/>
                    <a:pt x="81" y="461"/>
                    <a:pt x="81" y="461"/>
                  </a:cubicBezTo>
                  <a:cubicBezTo>
                    <a:pt x="81" y="461"/>
                    <a:pt x="80" y="461"/>
                    <a:pt x="81" y="459"/>
                  </a:cubicBezTo>
                  <a:cubicBezTo>
                    <a:pt x="81" y="456"/>
                    <a:pt x="81" y="455"/>
                    <a:pt x="81" y="454"/>
                  </a:cubicBezTo>
                  <a:cubicBezTo>
                    <a:pt x="80" y="453"/>
                    <a:pt x="79" y="451"/>
                    <a:pt x="79" y="450"/>
                  </a:cubicBezTo>
                  <a:cubicBezTo>
                    <a:pt x="79" y="449"/>
                    <a:pt x="79" y="447"/>
                    <a:pt x="79" y="447"/>
                  </a:cubicBezTo>
                  <a:cubicBezTo>
                    <a:pt x="79" y="447"/>
                    <a:pt x="79" y="446"/>
                    <a:pt x="78" y="445"/>
                  </a:cubicBezTo>
                  <a:cubicBezTo>
                    <a:pt x="77" y="444"/>
                    <a:pt x="74" y="439"/>
                    <a:pt x="74" y="439"/>
                  </a:cubicBezTo>
                  <a:cubicBezTo>
                    <a:pt x="74" y="439"/>
                    <a:pt x="73" y="439"/>
                    <a:pt x="73" y="437"/>
                  </a:cubicBezTo>
                  <a:cubicBezTo>
                    <a:pt x="72" y="435"/>
                    <a:pt x="72" y="433"/>
                    <a:pt x="72" y="433"/>
                  </a:cubicBezTo>
                  <a:cubicBezTo>
                    <a:pt x="72" y="433"/>
                    <a:pt x="72" y="430"/>
                    <a:pt x="72" y="430"/>
                  </a:cubicBezTo>
                  <a:cubicBezTo>
                    <a:pt x="69" y="427"/>
                    <a:pt x="69" y="427"/>
                    <a:pt x="69" y="427"/>
                  </a:cubicBezTo>
                  <a:cubicBezTo>
                    <a:pt x="70" y="423"/>
                    <a:pt x="70" y="423"/>
                    <a:pt x="70" y="423"/>
                  </a:cubicBezTo>
                  <a:cubicBezTo>
                    <a:pt x="70" y="419"/>
                    <a:pt x="70" y="419"/>
                    <a:pt x="70" y="419"/>
                  </a:cubicBezTo>
                  <a:cubicBezTo>
                    <a:pt x="70" y="419"/>
                    <a:pt x="70" y="414"/>
                    <a:pt x="71" y="414"/>
                  </a:cubicBezTo>
                  <a:cubicBezTo>
                    <a:pt x="72" y="414"/>
                    <a:pt x="74" y="411"/>
                    <a:pt x="74" y="411"/>
                  </a:cubicBezTo>
                  <a:cubicBezTo>
                    <a:pt x="74" y="411"/>
                    <a:pt x="76" y="408"/>
                    <a:pt x="75" y="407"/>
                  </a:cubicBezTo>
                  <a:cubicBezTo>
                    <a:pt x="75" y="406"/>
                    <a:pt x="74" y="402"/>
                    <a:pt x="74" y="402"/>
                  </a:cubicBezTo>
                  <a:cubicBezTo>
                    <a:pt x="74" y="402"/>
                    <a:pt x="76" y="399"/>
                    <a:pt x="75" y="399"/>
                  </a:cubicBezTo>
                  <a:cubicBezTo>
                    <a:pt x="75" y="398"/>
                    <a:pt x="73" y="394"/>
                    <a:pt x="73" y="394"/>
                  </a:cubicBezTo>
                  <a:cubicBezTo>
                    <a:pt x="70" y="397"/>
                    <a:pt x="70" y="397"/>
                    <a:pt x="70" y="397"/>
                  </a:cubicBezTo>
                  <a:cubicBezTo>
                    <a:pt x="68" y="396"/>
                    <a:pt x="68" y="396"/>
                    <a:pt x="68" y="396"/>
                  </a:cubicBezTo>
                  <a:cubicBezTo>
                    <a:pt x="69" y="392"/>
                    <a:pt x="69" y="392"/>
                    <a:pt x="69" y="392"/>
                  </a:cubicBezTo>
                  <a:cubicBezTo>
                    <a:pt x="69" y="392"/>
                    <a:pt x="67" y="390"/>
                    <a:pt x="67" y="389"/>
                  </a:cubicBezTo>
                  <a:cubicBezTo>
                    <a:pt x="67" y="388"/>
                    <a:pt x="69" y="386"/>
                    <a:pt x="69" y="386"/>
                  </a:cubicBezTo>
                  <a:cubicBezTo>
                    <a:pt x="69" y="386"/>
                    <a:pt x="71" y="390"/>
                    <a:pt x="71" y="391"/>
                  </a:cubicBezTo>
                  <a:cubicBezTo>
                    <a:pt x="71" y="392"/>
                    <a:pt x="73" y="393"/>
                    <a:pt x="73" y="393"/>
                  </a:cubicBezTo>
                  <a:cubicBezTo>
                    <a:pt x="74" y="392"/>
                    <a:pt x="74" y="390"/>
                    <a:pt x="75" y="390"/>
                  </a:cubicBezTo>
                  <a:cubicBezTo>
                    <a:pt x="76" y="390"/>
                    <a:pt x="77" y="391"/>
                    <a:pt x="77" y="392"/>
                  </a:cubicBezTo>
                  <a:cubicBezTo>
                    <a:pt x="77" y="392"/>
                    <a:pt x="81" y="391"/>
                    <a:pt x="81" y="391"/>
                  </a:cubicBezTo>
                  <a:cubicBezTo>
                    <a:pt x="81" y="391"/>
                    <a:pt x="80" y="390"/>
                    <a:pt x="83" y="390"/>
                  </a:cubicBezTo>
                  <a:cubicBezTo>
                    <a:pt x="86" y="391"/>
                    <a:pt x="86" y="390"/>
                    <a:pt x="86" y="388"/>
                  </a:cubicBezTo>
                  <a:cubicBezTo>
                    <a:pt x="86" y="387"/>
                    <a:pt x="83" y="383"/>
                    <a:pt x="85" y="383"/>
                  </a:cubicBezTo>
                  <a:cubicBezTo>
                    <a:pt x="88" y="383"/>
                    <a:pt x="89" y="384"/>
                    <a:pt x="89" y="384"/>
                  </a:cubicBezTo>
                  <a:cubicBezTo>
                    <a:pt x="89" y="384"/>
                    <a:pt x="89" y="385"/>
                    <a:pt x="89" y="386"/>
                  </a:cubicBezTo>
                  <a:cubicBezTo>
                    <a:pt x="89" y="388"/>
                    <a:pt x="92" y="390"/>
                    <a:pt x="92" y="388"/>
                  </a:cubicBezTo>
                  <a:cubicBezTo>
                    <a:pt x="93" y="386"/>
                    <a:pt x="93" y="387"/>
                    <a:pt x="93" y="385"/>
                  </a:cubicBezTo>
                  <a:cubicBezTo>
                    <a:pt x="93" y="383"/>
                    <a:pt x="91" y="383"/>
                    <a:pt x="90" y="381"/>
                  </a:cubicBezTo>
                  <a:cubicBezTo>
                    <a:pt x="90" y="380"/>
                    <a:pt x="89" y="382"/>
                    <a:pt x="89" y="379"/>
                  </a:cubicBezTo>
                  <a:cubicBezTo>
                    <a:pt x="90" y="376"/>
                    <a:pt x="90" y="375"/>
                    <a:pt x="91" y="375"/>
                  </a:cubicBezTo>
                  <a:cubicBezTo>
                    <a:pt x="93" y="374"/>
                    <a:pt x="91" y="375"/>
                    <a:pt x="93" y="374"/>
                  </a:cubicBezTo>
                  <a:cubicBezTo>
                    <a:pt x="95" y="374"/>
                    <a:pt x="96" y="372"/>
                    <a:pt x="95" y="369"/>
                  </a:cubicBezTo>
                  <a:cubicBezTo>
                    <a:pt x="95" y="367"/>
                    <a:pt x="94" y="366"/>
                    <a:pt x="95" y="365"/>
                  </a:cubicBezTo>
                  <a:cubicBezTo>
                    <a:pt x="97" y="364"/>
                    <a:pt x="96" y="363"/>
                    <a:pt x="98" y="364"/>
                  </a:cubicBezTo>
                  <a:cubicBezTo>
                    <a:pt x="100" y="365"/>
                    <a:pt x="99" y="365"/>
                    <a:pt x="101" y="365"/>
                  </a:cubicBezTo>
                  <a:cubicBezTo>
                    <a:pt x="102" y="364"/>
                    <a:pt x="102" y="359"/>
                    <a:pt x="102" y="359"/>
                  </a:cubicBezTo>
                  <a:cubicBezTo>
                    <a:pt x="101" y="360"/>
                    <a:pt x="99" y="358"/>
                    <a:pt x="99" y="358"/>
                  </a:cubicBezTo>
                  <a:cubicBezTo>
                    <a:pt x="98" y="358"/>
                    <a:pt x="98" y="356"/>
                    <a:pt x="99" y="355"/>
                  </a:cubicBezTo>
                  <a:cubicBezTo>
                    <a:pt x="99" y="355"/>
                    <a:pt x="99" y="353"/>
                    <a:pt x="100" y="353"/>
                  </a:cubicBezTo>
                  <a:cubicBezTo>
                    <a:pt x="102" y="353"/>
                    <a:pt x="102" y="354"/>
                    <a:pt x="104" y="353"/>
                  </a:cubicBezTo>
                  <a:cubicBezTo>
                    <a:pt x="105" y="352"/>
                    <a:pt x="105" y="352"/>
                    <a:pt x="106" y="351"/>
                  </a:cubicBezTo>
                  <a:cubicBezTo>
                    <a:pt x="107" y="350"/>
                    <a:pt x="108" y="350"/>
                    <a:pt x="109" y="348"/>
                  </a:cubicBezTo>
                  <a:cubicBezTo>
                    <a:pt x="109" y="347"/>
                    <a:pt x="110" y="341"/>
                    <a:pt x="110" y="341"/>
                  </a:cubicBezTo>
                  <a:cubicBezTo>
                    <a:pt x="109" y="340"/>
                    <a:pt x="111" y="341"/>
                    <a:pt x="113" y="340"/>
                  </a:cubicBezTo>
                  <a:cubicBezTo>
                    <a:pt x="114" y="339"/>
                    <a:pt x="115" y="333"/>
                    <a:pt x="116" y="332"/>
                  </a:cubicBezTo>
                  <a:cubicBezTo>
                    <a:pt x="117" y="330"/>
                    <a:pt x="120" y="326"/>
                    <a:pt x="120" y="325"/>
                  </a:cubicBezTo>
                  <a:cubicBezTo>
                    <a:pt x="120" y="324"/>
                    <a:pt x="123" y="317"/>
                    <a:pt x="123" y="317"/>
                  </a:cubicBezTo>
                  <a:cubicBezTo>
                    <a:pt x="127" y="310"/>
                    <a:pt x="127" y="310"/>
                    <a:pt x="127" y="310"/>
                  </a:cubicBezTo>
                  <a:cubicBezTo>
                    <a:pt x="127" y="310"/>
                    <a:pt x="127" y="308"/>
                    <a:pt x="126" y="306"/>
                  </a:cubicBezTo>
                  <a:cubicBezTo>
                    <a:pt x="126" y="305"/>
                    <a:pt x="125" y="301"/>
                    <a:pt x="126" y="300"/>
                  </a:cubicBezTo>
                  <a:cubicBezTo>
                    <a:pt x="127" y="300"/>
                    <a:pt x="128" y="297"/>
                    <a:pt x="128" y="297"/>
                  </a:cubicBezTo>
                  <a:cubicBezTo>
                    <a:pt x="128" y="293"/>
                    <a:pt x="128" y="293"/>
                    <a:pt x="128" y="293"/>
                  </a:cubicBezTo>
                  <a:cubicBezTo>
                    <a:pt x="128" y="293"/>
                    <a:pt x="133" y="290"/>
                    <a:pt x="133" y="290"/>
                  </a:cubicBezTo>
                  <a:cubicBezTo>
                    <a:pt x="139" y="289"/>
                    <a:pt x="135" y="286"/>
                    <a:pt x="142" y="289"/>
                  </a:cubicBezTo>
                  <a:cubicBezTo>
                    <a:pt x="142" y="289"/>
                    <a:pt x="146" y="288"/>
                    <a:pt x="145" y="287"/>
                  </a:cubicBezTo>
                  <a:cubicBezTo>
                    <a:pt x="145" y="287"/>
                    <a:pt x="141" y="283"/>
                    <a:pt x="141" y="283"/>
                  </a:cubicBezTo>
                  <a:cubicBezTo>
                    <a:pt x="143" y="280"/>
                    <a:pt x="143" y="280"/>
                    <a:pt x="143" y="280"/>
                  </a:cubicBezTo>
                  <a:cubicBezTo>
                    <a:pt x="143" y="280"/>
                    <a:pt x="146" y="278"/>
                    <a:pt x="143" y="277"/>
                  </a:cubicBezTo>
                  <a:cubicBezTo>
                    <a:pt x="141" y="276"/>
                    <a:pt x="139" y="275"/>
                    <a:pt x="139" y="274"/>
                  </a:cubicBezTo>
                  <a:cubicBezTo>
                    <a:pt x="139" y="274"/>
                    <a:pt x="138" y="270"/>
                    <a:pt x="138" y="269"/>
                  </a:cubicBezTo>
                  <a:cubicBezTo>
                    <a:pt x="138" y="268"/>
                    <a:pt x="137" y="265"/>
                    <a:pt x="137" y="265"/>
                  </a:cubicBezTo>
                  <a:cubicBezTo>
                    <a:pt x="137" y="265"/>
                    <a:pt x="137" y="261"/>
                    <a:pt x="137" y="260"/>
                  </a:cubicBezTo>
                  <a:cubicBezTo>
                    <a:pt x="137" y="259"/>
                    <a:pt x="136" y="256"/>
                    <a:pt x="135" y="255"/>
                  </a:cubicBezTo>
                  <a:cubicBezTo>
                    <a:pt x="134" y="254"/>
                    <a:pt x="130" y="251"/>
                    <a:pt x="130" y="251"/>
                  </a:cubicBezTo>
                  <a:cubicBezTo>
                    <a:pt x="123" y="248"/>
                    <a:pt x="123" y="248"/>
                    <a:pt x="123" y="248"/>
                  </a:cubicBezTo>
                  <a:cubicBezTo>
                    <a:pt x="121" y="250"/>
                    <a:pt x="121" y="250"/>
                    <a:pt x="121" y="250"/>
                  </a:cubicBezTo>
                  <a:cubicBezTo>
                    <a:pt x="116" y="245"/>
                    <a:pt x="116" y="245"/>
                    <a:pt x="116" y="245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08" y="244"/>
                    <a:pt x="108" y="244"/>
                    <a:pt x="108" y="244"/>
                  </a:cubicBezTo>
                  <a:cubicBezTo>
                    <a:pt x="101" y="229"/>
                    <a:pt x="101" y="229"/>
                    <a:pt x="101" y="229"/>
                  </a:cubicBezTo>
                  <a:cubicBezTo>
                    <a:pt x="95" y="226"/>
                    <a:pt x="95" y="226"/>
                    <a:pt x="95" y="226"/>
                  </a:cubicBezTo>
                  <a:cubicBezTo>
                    <a:pt x="91" y="222"/>
                    <a:pt x="91" y="222"/>
                    <a:pt x="91" y="222"/>
                  </a:cubicBezTo>
                  <a:cubicBezTo>
                    <a:pt x="91" y="217"/>
                    <a:pt x="91" y="217"/>
                    <a:pt x="91" y="217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88" y="213"/>
                    <a:pt x="89" y="210"/>
                    <a:pt x="89" y="209"/>
                  </a:cubicBezTo>
                  <a:cubicBezTo>
                    <a:pt x="90" y="208"/>
                    <a:pt x="92" y="203"/>
                    <a:pt x="92" y="203"/>
                  </a:cubicBezTo>
                  <a:cubicBezTo>
                    <a:pt x="92" y="203"/>
                    <a:pt x="91" y="199"/>
                    <a:pt x="91" y="198"/>
                  </a:cubicBezTo>
                  <a:cubicBezTo>
                    <a:pt x="91" y="197"/>
                    <a:pt x="92" y="192"/>
                    <a:pt x="92" y="192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79" y="173"/>
                    <a:pt x="79" y="173"/>
                    <a:pt x="79" y="173"/>
                  </a:cubicBezTo>
                  <a:cubicBezTo>
                    <a:pt x="80" y="167"/>
                    <a:pt x="80" y="167"/>
                    <a:pt x="80" y="167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1"/>
                    <a:pt x="78" y="161"/>
                    <a:pt x="79" y="159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2" y="155"/>
                    <a:pt x="72" y="155"/>
                    <a:pt x="72" y="155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1" y="138"/>
                    <a:pt x="71" y="138"/>
                    <a:pt x="71" y="138"/>
                  </a:cubicBezTo>
                  <a:cubicBezTo>
                    <a:pt x="73" y="132"/>
                    <a:pt x="73" y="132"/>
                    <a:pt x="73" y="132"/>
                  </a:cubicBezTo>
                  <a:cubicBezTo>
                    <a:pt x="67" y="129"/>
                    <a:pt x="67" y="129"/>
                    <a:pt x="67" y="129"/>
                  </a:cubicBezTo>
                  <a:cubicBezTo>
                    <a:pt x="63" y="123"/>
                    <a:pt x="63" y="123"/>
                    <a:pt x="63" y="123"/>
                  </a:cubicBezTo>
                  <a:cubicBezTo>
                    <a:pt x="63" y="123"/>
                    <a:pt x="62" y="125"/>
                    <a:pt x="61" y="124"/>
                  </a:cubicBezTo>
                  <a:cubicBezTo>
                    <a:pt x="60" y="123"/>
                    <a:pt x="55" y="115"/>
                    <a:pt x="55" y="115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6" y="111"/>
                    <a:pt x="35" y="109"/>
                  </a:cubicBezTo>
                  <a:cubicBezTo>
                    <a:pt x="34" y="107"/>
                    <a:pt x="32" y="105"/>
                    <a:pt x="32" y="105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5" y="102"/>
                    <a:pt x="24" y="102"/>
                    <a:pt x="23" y="102"/>
                  </a:cubicBezTo>
                  <a:cubicBezTo>
                    <a:pt x="22" y="101"/>
                    <a:pt x="20" y="100"/>
                    <a:pt x="20" y="100"/>
                  </a:cubicBezTo>
                  <a:close/>
                  <a:moveTo>
                    <a:pt x="142" y="568"/>
                  </a:moveTo>
                  <a:cubicBezTo>
                    <a:pt x="142" y="568"/>
                    <a:pt x="142" y="568"/>
                    <a:pt x="142" y="568"/>
                  </a:cubicBezTo>
                  <a:cubicBezTo>
                    <a:pt x="142" y="568"/>
                    <a:pt x="142" y="569"/>
                    <a:pt x="142" y="570"/>
                  </a:cubicBezTo>
                  <a:cubicBezTo>
                    <a:pt x="142" y="570"/>
                    <a:pt x="143" y="571"/>
                    <a:pt x="144" y="571"/>
                  </a:cubicBezTo>
                  <a:cubicBezTo>
                    <a:pt x="144" y="571"/>
                    <a:pt x="146" y="570"/>
                    <a:pt x="147" y="569"/>
                  </a:cubicBezTo>
                  <a:cubicBezTo>
                    <a:pt x="149" y="568"/>
                    <a:pt x="147" y="569"/>
                    <a:pt x="147" y="569"/>
                  </a:cubicBezTo>
                  <a:cubicBezTo>
                    <a:pt x="145" y="567"/>
                    <a:pt x="145" y="567"/>
                    <a:pt x="145" y="567"/>
                  </a:cubicBezTo>
                  <a:cubicBezTo>
                    <a:pt x="145" y="567"/>
                    <a:pt x="143" y="568"/>
                    <a:pt x="142" y="568"/>
                  </a:cubicBezTo>
                  <a:close/>
                  <a:moveTo>
                    <a:pt x="129" y="568"/>
                  </a:moveTo>
                  <a:cubicBezTo>
                    <a:pt x="129" y="568"/>
                    <a:pt x="129" y="568"/>
                    <a:pt x="129" y="568"/>
                  </a:cubicBezTo>
                  <a:cubicBezTo>
                    <a:pt x="129" y="568"/>
                    <a:pt x="129" y="570"/>
                    <a:pt x="129" y="570"/>
                  </a:cubicBezTo>
                  <a:cubicBezTo>
                    <a:pt x="129" y="571"/>
                    <a:pt x="130" y="571"/>
                    <a:pt x="131" y="570"/>
                  </a:cubicBezTo>
                  <a:cubicBezTo>
                    <a:pt x="131" y="570"/>
                    <a:pt x="132" y="570"/>
                    <a:pt x="133" y="569"/>
                  </a:cubicBezTo>
                  <a:cubicBezTo>
                    <a:pt x="134" y="568"/>
                    <a:pt x="133" y="567"/>
                    <a:pt x="132" y="567"/>
                  </a:cubicBezTo>
                  <a:cubicBezTo>
                    <a:pt x="132" y="566"/>
                    <a:pt x="131" y="567"/>
                    <a:pt x="131" y="567"/>
                  </a:cubicBezTo>
                  <a:cubicBezTo>
                    <a:pt x="130" y="567"/>
                    <a:pt x="129" y="568"/>
                    <a:pt x="129" y="568"/>
                  </a:cubicBezTo>
                  <a:close/>
                  <a:moveTo>
                    <a:pt x="105" y="556"/>
                  </a:moveTo>
                  <a:cubicBezTo>
                    <a:pt x="105" y="556"/>
                    <a:pt x="105" y="556"/>
                    <a:pt x="105" y="556"/>
                  </a:cubicBezTo>
                  <a:cubicBezTo>
                    <a:pt x="104" y="557"/>
                    <a:pt x="104" y="557"/>
                    <a:pt x="104" y="557"/>
                  </a:cubicBezTo>
                  <a:cubicBezTo>
                    <a:pt x="104" y="557"/>
                    <a:pt x="103" y="558"/>
                    <a:pt x="104" y="559"/>
                  </a:cubicBezTo>
                  <a:cubicBezTo>
                    <a:pt x="104" y="561"/>
                    <a:pt x="105" y="561"/>
                    <a:pt x="105" y="561"/>
                  </a:cubicBezTo>
                  <a:cubicBezTo>
                    <a:pt x="105" y="561"/>
                    <a:pt x="106" y="560"/>
                    <a:pt x="108" y="560"/>
                  </a:cubicBezTo>
                  <a:cubicBezTo>
                    <a:pt x="109" y="560"/>
                    <a:pt x="111" y="558"/>
                    <a:pt x="111" y="557"/>
                  </a:cubicBezTo>
                  <a:cubicBezTo>
                    <a:pt x="112" y="557"/>
                    <a:pt x="112" y="555"/>
                    <a:pt x="113" y="555"/>
                  </a:cubicBezTo>
                  <a:cubicBezTo>
                    <a:pt x="114" y="555"/>
                    <a:pt x="117" y="556"/>
                    <a:pt x="118" y="556"/>
                  </a:cubicBezTo>
                  <a:cubicBezTo>
                    <a:pt x="119" y="556"/>
                    <a:pt x="117" y="553"/>
                    <a:pt x="117" y="553"/>
                  </a:cubicBezTo>
                  <a:cubicBezTo>
                    <a:pt x="117" y="552"/>
                    <a:pt x="114" y="553"/>
                    <a:pt x="114" y="553"/>
                  </a:cubicBezTo>
                  <a:cubicBezTo>
                    <a:pt x="114" y="553"/>
                    <a:pt x="112" y="553"/>
                    <a:pt x="111" y="552"/>
                  </a:cubicBezTo>
                  <a:cubicBezTo>
                    <a:pt x="110" y="552"/>
                    <a:pt x="110" y="552"/>
                    <a:pt x="110" y="552"/>
                  </a:cubicBezTo>
                  <a:cubicBezTo>
                    <a:pt x="109" y="553"/>
                    <a:pt x="109" y="554"/>
                    <a:pt x="108" y="555"/>
                  </a:cubicBezTo>
                  <a:cubicBezTo>
                    <a:pt x="107" y="556"/>
                    <a:pt x="107" y="555"/>
                    <a:pt x="107" y="554"/>
                  </a:cubicBezTo>
                  <a:cubicBezTo>
                    <a:pt x="107" y="554"/>
                    <a:pt x="105" y="553"/>
                    <a:pt x="104" y="554"/>
                  </a:cubicBezTo>
                  <a:cubicBezTo>
                    <a:pt x="104" y="554"/>
                    <a:pt x="105" y="555"/>
                    <a:pt x="105" y="556"/>
                  </a:cubicBezTo>
                  <a:close/>
                  <a:moveTo>
                    <a:pt x="97" y="556"/>
                  </a:moveTo>
                  <a:cubicBezTo>
                    <a:pt x="97" y="556"/>
                    <a:pt x="97" y="556"/>
                    <a:pt x="97" y="556"/>
                  </a:cubicBezTo>
                  <a:cubicBezTo>
                    <a:pt x="97" y="556"/>
                    <a:pt x="99" y="557"/>
                    <a:pt x="101" y="557"/>
                  </a:cubicBezTo>
                  <a:cubicBezTo>
                    <a:pt x="102" y="557"/>
                    <a:pt x="101" y="556"/>
                    <a:pt x="102" y="555"/>
                  </a:cubicBezTo>
                  <a:cubicBezTo>
                    <a:pt x="102" y="554"/>
                    <a:pt x="101" y="555"/>
                    <a:pt x="100" y="554"/>
                  </a:cubicBezTo>
                  <a:cubicBezTo>
                    <a:pt x="99" y="554"/>
                    <a:pt x="99" y="554"/>
                    <a:pt x="98" y="554"/>
                  </a:cubicBezTo>
                  <a:cubicBezTo>
                    <a:pt x="96" y="554"/>
                    <a:pt x="97" y="556"/>
                    <a:pt x="97" y="556"/>
                  </a:cubicBezTo>
                  <a:close/>
                  <a:moveTo>
                    <a:pt x="88" y="545"/>
                  </a:moveTo>
                  <a:cubicBezTo>
                    <a:pt x="88" y="545"/>
                    <a:pt x="88" y="545"/>
                    <a:pt x="88" y="545"/>
                  </a:cubicBezTo>
                  <a:cubicBezTo>
                    <a:pt x="87" y="550"/>
                    <a:pt x="92" y="547"/>
                    <a:pt x="92" y="544"/>
                  </a:cubicBezTo>
                  <a:cubicBezTo>
                    <a:pt x="91" y="542"/>
                    <a:pt x="92" y="542"/>
                    <a:pt x="90" y="540"/>
                  </a:cubicBezTo>
                  <a:cubicBezTo>
                    <a:pt x="89" y="537"/>
                    <a:pt x="89" y="540"/>
                    <a:pt x="88" y="541"/>
                  </a:cubicBezTo>
                  <a:cubicBezTo>
                    <a:pt x="87" y="543"/>
                    <a:pt x="89" y="543"/>
                    <a:pt x="89" y="544"/>
                  </a:cubicBezTo>
                  <a:cubicBezTo>
                    <a:pt x="89" y="545"/>
                    <a:pt x="88" y="544"/>
                    <a:pt x="88" y="545"/>
                  </a:cubicBezTo>
                  <a:close/>
                  <a:moveTo>
                    <a:pt x="80" y="557"/>
                  </a:moveTo>
                  <a:cubicBezTo>
                    <a:pt x="80" y="557"/>
                    <a:pt x="80" y="557"/>
                    <a:pt x="80" y="557"/>
                  </a:cubicBezTo>
                  <a:cubicBezTo>
                    <a:pt x="80" y="557"/>
                    <a:pt x="79" y="558"/>
                    <a:pt x="80" y="560"/>
                  </a:cubicBezTo>
                  <a:cubicBezTo>
                    <a:pt x="80" y="561"/>
                    <a:pt x="80" y="560"/>
                    <a:pt x="83" y="558"/>
                  </a:cubicBezTo>
                  <a:cubicBezTo>
                    <a:pt x="85" y="556"/>
                    <a:pt x="82" y="557"/>
                    <a:pt x="82" y="557"/>
                  </a:cubicBezTo>
                  <a:cubicBezTo>
                    <a:pt x="82" y="556"/>
                    <a:pt x="81" y="557"/>
                    <a:pt x="80" y="557"/>
                  </a:cubicBezTo>
                  <a:close/>
                  <a:moveTo>
                    <a:pt x="80" y="563"/>
                  </a:moveTo>
                  <a:cubicBezTo>
                    <a:pt x="80" y="563"/>
                    <a:pt x="80" y="563"/>
                    <a:pt x="80" y="563"/>
                  </a:cubicBezTo>
                  <a:cubicBezTo>
                    <a:pt x="80" y="563"/>
                    <a:pt x="80" y="565"/>
                    <a:pt x="81" y="565"/>
                  </a:cubicBezTo>
                  <a:cubicBezTo>
                    <a:pt x="82" y="565"/>
                    <a:pt x="82" y="564"/>
                    <a:pt x="83" y="563"/>
                  </a:cubicBezTo>
                  <a:cubicBezTo>
                    <a:pt x="83" y="562"/>
                    <a:pt x="82" y="562"/>
                    <a:pt x="82" y="561"/>
                  </a:cubicBezTo>
                  <a:cubicBezTo>
                    <a:pt x="81" y="561"/>
                    <a:pt x="80" y="562"/>
                    <a:pt x="80" y="563"/>
                  </a:cubicBezTo>
                  <a:close/>
                  <a:moveTo>
                    <a:pt x="77" y="568"/>
                  </a:moveTo>
                  <a:cubicBezTo>
                    <a:pt x="77" y="568"/>
                    <a:pt x="77" y="568"/>
                    <a:pt x="77" y="568"/>
                  </a:cubicBezTo>
                  <a:cubicBezTo>
                    <a:pt x="75" y="568"/>
                    <a:pt x="75" y="568"/>
                    <a:pt x="75" y="568"/>
                  </a:cubicBezTo>
                  <a:cubicBezTo>
                    <a:pt x="75" y="568"/>
                    <a:pt x="75" y="568"/>
                    <a:pt x="72" y="570"/>
                  </a:cubicBezTo>
                  <a:cubicBezTo>
                    <a:pt x="69" y="571"/>
                    <a:pt x="71" y="572"/>
                    <a:pt x="71" y="573"/>
                  </a:cubicBezTo>
                  <a:cubicBezTo>
                    <a:pt x="71" y="575"/>
                    <a:pt x="74" y="573"/>
                    <a:pt x="76" y="572"/>
                  </a:cubicBezTo>
                  <a:cubicBezTo>
                    <a:pt x="77" y="572"/>
                    <a:pt x="76" y="571"/>
                    <a:pt x="77" y="571"/>
                  </a:cubicBezTo>
                  <a:cubicBezTo>
                    <a:pt x="77" y="571"/>
                    <a:pt x="77" y="571"/>
                    <a:pt x="79" y="570"/>
                  </a:cubicBezTo>
                  <a:cubicBezTo>
                    <a:pt x="81" y="569"/>
                    <a:pt x="80" y="569"/>
                    <a:pt x="80" y="568"/>
                  </a:cubicBezTo>
                  <a:cubicBezTo>
                    <a:pt x="80" y="568"/>
                    <a:pt x="78" y="567"/>
                    <a:pt x="77" y="568"/>
                  </a:cubicBezTo>
                  <a:close/>
                  <a:moveTo>
                    <a:pt x="51" y="573"/>
                  </a:moveTo>
                  <a:cubicBezTo>
                    <a:pt x="51" y="573"/>
                    <a:pt x="51" y="573"/>
                    <a:pt x="51" y="573"/>
                  </a:cubicBezTo>
                  <a:cubicBezTo>
                    <a:pt x="52" y="573"/>
                    <a:pt x="53" y="572"/>
                    <a:pt x="54" y="573"/>
                  </a:cubicBezTo>
                  <a:cubicBezTo>
                    <a:pt x="55" y="574"/>
                    <a:pt x="54" y="576"/>
                    <a:pt x="54" y="576"/>
                  </a:cubicBezTo>
                  <a:cubicBezTo>
                    <a:pt x="53" y="577"/>
                    <a:pt x="52" y="578"/>
                    <a:pt x="51" y="578"/>
                  </a:cubicBezTo>
                  <a:cubicBezTo>
                    <a:pt x="50" y="578"/>
                    <a:pt x="49" y="578"/>
                    <a:pt x="48" y="577"/>
                  </a:cubicBezTo>
                  <a:cubicBezTo>
                    <a:pt x="48" y="576"/>
                    <a:pt x="48" y="573"/>
                    <a:pt x="48" y="573"/>
                  </a:cubicBezTo>
                  <a:cubicBezTo>
                    <a:pt x="49" y="573"/>
                    <a:pt x="51" y="573"/>
                    <a:pt x="51" y="573"/>
                  </a:cubicBezTo>
                  <a:close/>
                  <a:moveTo>
                    <a:pt x="59" y="558"/>
                  </a:move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60"/>
                    <a:pt x="58" y="560"/>
                  </a:cubicBezTo>
                  <a:cubicBezTo>
                    <a:pt x="56" y="561"/>
                    <a:pt x="57" y="558"/>
                    <a:pt x="57" y="557"/>
                  </a:cubicBezTo>
                  <a:cubicBezTo>
                    <a:pt x="57" y="556"/>
                    <a:pt x="53" y="558"/>
                    <a:pt x="53" y="558"/>
                  </a:cubicBezTo>
                  <a:cubicBezTo>
                    <a:pt x="53" y="558"/>
                    <a:pt x="53" y="561"/>
                    <a:pt x="52" y="562"/>
                  </a:cubicBezTo>
                  <a:cubicBezTo>
                    <a:pt x="51" y="562"/>
                    <a:pt x="51" y="562"/>
                    <a:pt x="50" y="563"/>
                  </a:cubicBezTo>
                  <a:cubicBezTo>
                    <a:pt x="49" y="564"/>
                    <a:pt x="49" y="566"/>
                    <a:pt x="49" y="566"/>
                  </a:cubicBezTo>
                  <a:cubicBezTo>
                    <a:pt x="50" y="567"/>
                    <a:pt x="52" y="567"/>
                    <a:pt x="52" y="567"/>
                  </a:cubicBezTo>
                  <a:cubicBezTo>
                    <a:pt x="53" y="567"/>
                    <a:pt x="53" y="567"/>
                    <a:pt x="56" y="569"/>
                  </a:cubicBezTo>
                  <a:cubicBezTo>
                    <a:pt x="60" y="570"/>
                    <a:pt x="57" y="569"/>
                    <a:pt x="60" y="569"/>
                  </a:cubicBezTo>
                  <a:cubicBezTo>
                    <a:pt x="62" y="569"/>
                    <a:pt x="61" y="570"/>
                    <a:pt x="62" y="570"/>
                  </a:cubicBezTo>
                  <a:cubicBezTo>
                    <a:pt x="63" y="570"/>
                    <a:pt x="64" y="572"/>
                    <a:pt x="65" y="573"/>
                  </a:cubicBezTo>
                  <a:cubicBezTo>
                    <a:pt x="67" y="574"/>
                    <a:pt x="68" y="572"/>
                    <a:pt x="69" y="572"/>
                  </a:cubicBezTo>
                  <a:cubicBezTo>
                    <a:pt x="69" y="571"/>
                    <a:pt x="71" y="568"/>
                    <a:pt x="71" y="568"/>
                  </a:cubicBezTo>
                  <a:cubicBezTo>
                    <a:pt x="71" y="568"/>
                    <a:pt x="65" y="566"/>
                    <a:pt x="65" y="566"/>
                  </a:cubicBezTo>
                  <a:cubicBezTo>
                    <a:pt x="64" y="566"/>
                    <a:pt x="63" y="563"/>
                    <a:pt x="65" y="563"/>
                  </a:cubicBezTo>
                  <a:cubicBezTo>
                    <a:pt x="66" y="563"/>
                    <a:pt x="66" y="564"/>
                    <a:pt x="67" y="565"/>
                  </a:cubicBezTo>
                  <a:cubicBezTo>
                    <a:pt x="67" y="566"/>
                    <a:pt x="68" y="566"/>
                    <a:pt x="69" y="566"/>
                  </a:cubicBezTo>
                  <a:cubicBezTo>
                    <a:pt x="70" y="566"/>
                    <a:pt x="71" y="565"/>
                    <a:pt x="71" y="564"/>
                  </a:cubicBezTo>
                  <a:cubicBezTo>
                    <a:pt x="71" y="563"/>
                    <a:pt x="70" y="564"/>
                    <a:pt x="68" y="561"/>
                  </a:cubicBezTo>
                  <a:cubicBezTo>
                    <a:pt x="65" y="558"/>
                    <a:pt x="68" y="559"/>
                    <a:pt x="69" y="559"/>
                  </a:cubicBezTo>
                  <a:cubicBezTo>
                    <a:pt x="69" y="558"/>
                    <a:pt x="71" y="556"/>
                    <a:pt x="71" y="556"/>
                  </a:cubicBezTo>
                  <a:cubicBezTo>
                    <a:pt x="72" y="555"/>
                    <a:pt x="69" y="555"/>
                    <a:pt x="68" y="554"/>
                  </a:cubicBezTo>
                  <a:cubicBezTo>
                    <a:pt x="67" y="554"/>
                    <a:pt x="67" y="554"/>
                    <a:pt x="67" y="554"/>
                  </a:cubicBezTo>
                  <a:cubicBezTo>
                    <a:pt x="67" y="555"/>
                    <a:pt x="64" y="554"/>
                    <a:pt x="63" y="553"/>
                  </a:cubicBezTo>
                  <a:cubicBezTo>
                    <a:pt x="63" y="553"/>
                    <a:pt x="63" y="551"/>
                    <a:pt x="62" y="550"/>
                  </a:cubicBezTo>
                  <a:cubicBezTo>
                    <a:pt x="62" y="550"/>
                    <a:pt x="60" y="550"/>
                    <a:pt x="58" y="550"/>
                  </a:cubicBezTo>
                  <a:cubicBezTo>
                    <a:pt x="56" y="550"/>
                    <a:pt x="57" y="553"/>
                    <a:pt x="57" y="553"/>
                  </a:cubicBezTo>
                  <a:cubicBezTo>
                    <a:pt x="57" y="553"/>
                    <a:pt x="58" y="555"/>
                    <a:pt x="59" y="556"/>
                  </a:cubicBezTo>
                  <a:cubicBezTo>
                    <a:pt x="59" y="556"/>
                    <a:pt x="59" y="558"/>
                    <a:pt x="59" y="55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5" name="Freeform 114"/>
            <p:cNvSpPr>
              <a:spLocks noEditPoints="1"/>
            </p:cNvSpPr>
            <p:nvPr/>
          </p:nvSpPr>
          <p:spPr bwMode="auto">
            <a:xfrm>
              <a:off x="8031808" y="1593291"/>
              <a:ext cx="1169794" cy="1439380"/>
            </a:xfrm>
            <a:custGeom>
              <a:avLst/>
              <a:gdLst>
                <a:gd name="T0" fmla="*/ 181 w 513"/>
                <a:gd name="T1" fmla="*/ 422 h 651"/>
                <a:gd name="T2" fmla="*/ 256 w 513"/>
                <a:gd name="T3" fmla="*/ 393 h 651"/>
                <a:gd name="T4" fmla="*/ 306 w 513"/>
                <a:gd name="T5" fmla="*/ 401 h 651"/>
                <a:gd name="T6" fmla="*/ 324 w 513"/>
                <a:gd name="T7" fmla="*/ 460 h 651"/>
                <a:gd name="T8" fmla="*/ 371 w 513"/>
                <a:gd name="T9" fmla="*/ 452 h 651"/>
                <a:gd name="T10" fmla="*/ 360 w 513"/>
                <a:gd name="T11" fmla="*/ 484 h 651"/>
                <a:gd name="T12" fmla="*/ 347 w 513"/>
                <a:gd name="T13" fmla="*/ 509 h 651"/>
                <a:gd name="T14" fmla="*/ 350 w 513"/>
                <a:gd name="T15" fmla="*/ 469 h 651"/>
                <a:gd name="T16" fmla="*/ 277 w 513"/>
                <a:gd name="T17" fmla="*/ 474 h 651"/>
                <a:gd name="T18" fmla="*/ 278 w 513"/>
                <a:gd name="T19" fmla="*/ 512 h 651"/>
                <a:gd name="T20" fmla="*/ 245 w 513"/>
                <a:gd name="T21" fmla="*/ 518 h 651"/>
                <a:gd name="T22" fmla="*/ 231 w 513"/>
                <a:gd name="T23" fmla="*/ 531 h 651"/>
                <a:gd name="T24" fmla="*/ 260 w 513"/>
                <a:gd name="T25" fmla="*/ 538 h 651"/>
                <a:gd name="T26" fmla="*/ 291 w 513"/>
                <a:gd name="T27" fmla="*/ 568 h 651"/>
                <a:gd name="T28" fmla="*/ 316 w 513"/>
                <a:gd name="T29" fmla="*/ 588 h 651"/>
                <a:gd name="T30" fmla="*/ 362 w 513"/>
                <a:gd name="T31" fmla="*/ 598 h 651"/>
                <a:gd name="T32" fmla="*/ 365 w 513"/>
                <a:gd name="T33" fmla="*/ 636 h 651"/>
                <a:gd name="T34" fmla="*/ 388 w 513"/>
                <a:gd name="T35" fmla="*/ 615 h 651"/>
                <a:gd name="T36" fmla="*/ 442 w 513"/>
                <a:gd name="T37" fmla="*/ 609 h 651"/>
                <a:gd name="T38" fmla="*/ 492 w 513"/>
                <a:gd name="T39" fmla="*/ 651 h 651"/>
                <a:gd name="T40" fmla="*/ 513 w 513"/>
                <a:gd name="T41" fmla="*/ 644 h 651"/>
                <a:gd name="T42" fmla="*/ 449 w 513"/>
                <a:gd name="T43" fmla="*/ 465 h 651"/>
                <a:gd name="T44" fmla="*/ 513 w 513"/>
                <a:gd name="T45" fmla="*/ 163 h 651"/>
                <a:gd name="T46" fmla="*/ 494 w 513"/>
                <a:gd name="T47" fmla="*/ 176 h 651"/>
                <a:gd name="T48" fmla="*/ 426 w 513"/>
                <a:gd name="T49" fmla="*/ 157 h 651"/>
                <a:gd name="T50" fmla="*/ 375 w 513"/>
                <a:gd name="T51" fmla="*/ 166 h 651"/>
                <a:gd name="T52" fmla="*/ 334 w 513"/>
                <a:gd name="T53" fmla="*/ 197 h 651"/>
                <a:gd name="T54" fmla="*/ 289 w 513"/>
                <a:gd name="T55" fmla="*/ 184 h 651"/>
                <a:gd name="T56" fmla="*/ 295 w 513"/>
                <a:gd name="T57" fmla="*/ 204 h 651"/>
                <a:gd name="T58" fmla="*/ 276 w 513"/>
                <a:gd name="T59" fmla="*/ 197 h 651"/>
                <a:gd name="T60" fmla="*/ 246 w 513"/>
                <a:gd name="T61" fmla="*/ 178 h 651"/>
                <a:gd name="T62" fmla="*/ 190 w 513"/>
                <a:gd name="T63" fmla="*/ 175 h 651"/>
                <a:gd name="T64" fmla="*/ 160 w 513"/>
                <a:gd name="T65" fmla="*/ 172 h 651"/>
                <a:gd name="T66" fmla="*/ 139 w 513"/>
                <a:gd name="T67" fmla="*/ 169 h 651"/>
                <a:gd name="T68" fmla="*/ 109 w 513"/>
                <a:gd name="T69" fmla="*/ 195 h 651"/>
                <a:gd name="T70" fmla="*/ 76 w 513"/>
                <a:gd name="T71" fmla="*/ 231 h 651"/>
                <a:gd name="T72" fmla="*/ 54 w 513"/>
                <a:gd name="T73" fmla="*/ 248 h 651"/>
                <a:gd name="T74" fmla="*/ 61 w 513"/>
                <a:gd name="T75" fmla="*/ 279 h 651"/>
                <a:gd name="T76" fmla="*/ 13 w 513"/>
                <a:gd name="T77" fmla="*/ 278 h 651"/>
                <a:gd name="T78" fmla="*/ 19 w 513"/>
                <a:gd name="T79" fmla="*/ 323 h 651"/>
                <a:gd name="T80" fmla="*/ 35 w 513"/>
                <a:gd name="T81" fmla="*/ 367 h 651"/>
                <a:gd name="T82" fmla="*/ 56 w 513"/>
                <a:gd name="T83" fmla="*/ 388 h 651"/>
                <a:gd name="T84" fmla="*/ 93 w 513"/>
                <a:gd name="T85" fmla="*/ 389 h 651"/>
                <a:gd name="T86" fmla="*/ 139 w 513"/>
                <a:gd name="T87" fmla="*/ 432 h 651"/>
                <a:gd name="T88" fmla="*/ 123 w 513"/>
                <a:gd name="T89" fmla="*/ 427 h 651"/>
                <a:gd name="T90" fmla="*/ 151 w 513"/>
                <a:gd name="T91" fmla="*/ 441 h 651"/>
                <a:gd name="T92" fmla="*/ 513 w 513"/>
                <a:gd name="T93" fmla="*/ 0 h 651"/>
                <a:gd name="T94" fmla="*/ 470 w 513"/>
                <a:gd name="T95" fmla="*/ 10 h 651"/>
                <a:gd name="T96" fmla="*/ 489 w 513"/>
                <a:gd name="T97" fmla="*/ 28 h 651"/>
                <a:gd name="T98" fmla="*/ 496 w 513"/>
                <a:gd name="T99" fmla="*/ 37 h 651"/>
                <a:gd name="T100" fmla="*/ 513 w 513"/>
                <a:gd name="T101" fmla="*/ 0 h 651"/>
                <a:gd name="T102" fmla="*/ 513 w 513"/>
                <a:gd name="T103" fmla="*/ 49 h 651"/>
                <a:gd name="T104" fmla="*/ 479 w 513"/>
                <a:gd name="T105" fmla="*/ 65 h 651"/>
                <a:gd name="T106" fmla="*/ 491 w 513"/>
                <a:gd name="T107" fmla="*/ 93 h 651"/>
                <a:gd name="T108" fmla="*/ 489 w 513"/>
                <a:gd name="T109" fmla="*/ 110 h 651"/>
                <a:gd name="T110" fmla="*/ 513 w 513"/>
                <a:gd name="T111" fmla="*/ 116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13" h="651">
                  <a:moveTo>
                    <a:pt x="151" y="441"/>
                  </a:moveTo>
                  <a:cubicBezTo>
                    <a:pt x="181" y="422"/>
                    <a:pt x="181" y="422"/>
                    <a:pt x="181" y="422"/>
                  </a:cubicBezTo>
                  <a:cubicBezTo>
                    <a:pt x="217" y="395"/>
                    <a:pt x="217" y="395"/>
                    <a:pt x="217" y="395"/>
                  </a:cubicBezTo>
                  <a:cubicBezTo>
                    <a:pt x="256" y="393"/>
                    <a:pt x="256" y="393"/>
                    <a:pt x="256" y="393"/>
                  </a:cubicBezTo>
                  <a:cubicBezTo>
                    <a:pt x="266" y="395"/>
                    <a:pt x="269" y="402"/>
                    <a:pt x="287" y="388"/>
                  </a:cubicBezTo>
                  <a:cubicBezTo>
                    <a:pt x="306" y="401"/>
                    <a:pt x="306" y="401"/>
                    <a:pt x="306" y="401"/>
                  </a:cubicBezTo>
                  <a:cubicBezTo>
                    <a:pt x="318" y="425"/>
                    <a:pt x="318" y="425"/>
                    <a:pt x="318" y="425"/>
                  </a:cubicBezTo>
                  <a:cubicBezTo>
                    <a:pt x="324" y="460"/>
                    <a:pt x="324" y="460"/>
                    <a:pt x="324" y="460"/>
                  </a:cubicBezTo>
                  <a:cubicBezTo>
                    <a:pt x="352" y="460"/>
                    <a:pt x="352" y="460"/>
                    <a:pt x="352" y="460"/>
                  </a:cubicBezTo>
                  <a:cubicBezTo>
                    <a:pt x="371" y="452"/>
                    <a:pt x="371" y="452"/>
                    <a:pt x="371" y="452"/>
                  </a:cubicBezTo>
                  <a:cubicBezTo>
                    <a:pt x="384" y="463"/>
                    <a:pt x="381" y="459"/>
                    <a:pt x="384" y="468"/>
                  </a:cubicBezTo>
                  <a:cubicBezTo>
                    <a:pt x="372" y="478"/>
                    <a:pt x="374" y="476"/>
                    <a:pt x="360" y="484"/>
                  </a:cubicBezTo>
                  <a:cubicBezTo>
                    <a:pt x="354" y="508"/>
                    <a:pt x="354" y="508"/>
                    <a:pt x="354" y="508"/>
                  </a:cubicBezTo>
                  <a:cubicBezTo>
                    <a:pt x="347" y="509"/>
                    <a:pt x="347" y="509"/>
                    <a:pt x="347" y="509"/>
                  </a:cubicBezTo>
                  <a:cubicBezTo>
                    <a:pt x="347" y="485"/>
                    <a:pt x="345" y="494"/>
                    <a:pt x="356" y="472"/>
                  </a:cubicBezTo>
                  <a:cubicBezTo>
                    <a:pt x="350" y="469"/>
                    <a:pt x="350" y="469"/>
                    <a:pt x="350" y="469"/>
                  </a:cubicBezTo>
                  <a:cubicBezTo>
                    <a:pt x="320" y="469"/>
                    <a:pt x="320" y="469"/>
                    <a:pt x="320" y="469"/>
                  </a:cubicBezTo>
                  <a:cubicBezTo>
                    <a:pt x="293" y="469"/>
                    <a:pt x="306" y="467"/>
                    <a:pt x="277" y="474"/>
                  </a:cubicBezTo>
                  <a:cubicBezTo>
                    <a:pt x="276" y="477"/>
                    <a:pt x="265" y="473"/>
                    <a:pt x="263" y="476"/>
                  </a:cubicBezTo>
                  <a:cubicBezTo>
                    <a:pt x="250" y="497"/>
                    <a:pt x="245" y="502"/>
                    <a:pt x="278" y="512"/>
                  </a:cubicBezTo>
                  <a:cubicBezTo>
                    <a:pt x="274" y="523"/>
                    <a:pt x="274" y="523"/>
                    <a:pt x="274" y="523"/>
                  </a:cubicBezTo>
                  <a:cubicBezTo>
                    <a:pt x="260" y="515"/>
                    <a:pt x="267" y="517"/>
                    <a:pt x="245" y="518"/>
                  </a:cubicBezTo>
                  <a:cubicBezTo>
                    <a:pt x="231" y="519"/>
                    <a:pt x="231" y="519"/>
                    <a:pt x="231" y="519"/>
                  </a:cubicBezTo>
                  <a:cubicBezTo>
                    <a:pt x="231" y="531"/>
                    <a:pt x="231" y="531"/>
                    <a:pt x="231" y="531"/>
                  </a:cubicBezTo>
                  <a:cubicBezTo>
                    <a:pt x="246" y="530"/>
                    <a:pt x="246" y="530"/>
                    <a:pt x="246" y="530"/>
                  </a:cubicBezTo>
                  <a:cubicBezTo>
                    <a:pt x="260" y="538"/>
                    <a:pt x="260" y="538"/>
                    <a:pt x="260" y="538"/>
                  </a:cubicBezTo>
                  <a:cubicBezTo>
                    <a:pt x="269" y="548"/>
                    <a:pt x="269" y="548"/>
                    <a:pt x="269" y="548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94" y="586"/>
                    <a:pt x="294" y="586"/>
                    <a:pt x="294" y="586"/>
                  </a:cubicBezTo>
                  <a:cubicBezTo>
                    <a:pt x="306" y="584"/>
                    <a:pt x="305" y="583"/>
                    <a:pt x="316" y="588"/>
                  </a:cubicBezTo>
                  <a:cubicBezTo>
                    <a:pt x="334" y="596"/>
                    <a:pt x="337" y="593"/>
                    <a:pt x="358" y="589"/>
                  </a:cubicBezTo>
                  <a:cubicBezTo>
                    <a:pt x="362" y="598"/>
                    <a:pt x="362" y="598"/>
                    <a:pt x="362" y="598"/>
                  </a:cubicBezTo>
                  <a:cubicBezTo>
                    <a:pt x="362" y="618"/>
                    <a:pt x="362" y="618"/>
                    <a:pt x="362" y="618"/>
                  </a:cubicBezTo>
                  <a:cubicBezTo>
                    <a:pt x="365" y="636"/>
                    <a:pt x="365" y="636"/>
                    <a:pt x="365" y="636"/>
                  </a:cubicBezTo>
                  <a:cubicBezTo>
                    <a:pt x="381" y="626"/>
                    <a:pt x="381" y="626"/>
                    <a:pt x="381" y="626"/>
                  </a:cubicBezTo>
                  <a:cubicBezTo>
                    <a:pt x="388" y="615"/>
                    <a:pt x="388" y="615"/>
                    <a:pt x="388" y="615"/>
                  </a:cubicBezTo>
                  <a:cubicBezTo>
                    <a:pt x="413" y="607"/>
                    <a:pt x="413" y="607"/>
                    <a:pt x="413" y="607"/>
                  </a:cubicBezTo>
                  <a:cubicBezTo>
                    <a:pt x="442" y="609"/>
                    <a:pt x="442" y="609"/>
                    <a:pt x="442" y="609"/>
                  </a:cubicBezTo>
                  <a:cubicBezTo>
                    <a:pt x="442" y="610"/>
                    <a:pt x="477" y="632"/>
                    <a:pt x="482" y="637"/>
                  </a:cubicBezTo>
                  <a:cubicBezTo>
                    <a:pt x="486" y="642"/>
                    <a:pt x="492" y="651"/>
                    <a:pt x="492" y="651"/>
                  </a:cubicBezTo>
                  <a:cubicBezTo>
                    <a:pt x="511" y="646"/>
                    <a:pt x="511" y="646"/>
                    <a:pt x="511" y="646"/>
                  </a:cubicBezTo>
                  <a:cubicBezTo>
                    <a:pt x="513" y="644"/>
                    <a:pt x="513" y="644"/>
                    <a:pt x="513" y="644"/>
                  </a:cubicBezTo>
                  <a:cubicBezTo>
                    <a:pt x="513" y="618"/>
                    <a:pt x="513" y="618"/>
                    <a:pt x="513" y="618"/>
                  </a:cubicBezTo>
                  <a:cubicBezTo>
                    <a:pt x="449" y="465"/>
                    <a:pt x="449" y="465"/>
                    <a:pt x="449" y="465"/>
                  </a:cubicBezTo>
                  <a:cubicBezTo>
                    <a:pt x="513" y="436"/>
                    <a:pt x="513" y="436"/>
                    <a:pt x="513" y="436"/>
                  </a:cubicBezTo>
                  <a:cubicBezTo>
                    <a:pt x="513" y="163"/>
                    <a:pt x="513" y="163"/>
                    <a:pt x="513" y="163"/>
                  </a:cubicBezTo>
                  <a:cubicBezTo>
                    <a:pt x="510" y="163"/>
                    <a:pt x="506" y="164"/>
                    <a:pt x="501" y="164"/>
                  </a:cubicBezTo>
                  <a:cubicBezTo>
                    <a:pt x="494" y="176"/>
                    <a:pt x="494" y="176"/>
                    <a:pt x="494" y="176"/>
                  </a:cubicBezTo>
                  <a:cubicBezTo>
                    <a:pt x="443" y="167"/>
                    <a:pt x="443" y="167"/>
                    <a:pt x="443" y="167"/>
                  </a:cubicBezTo>
                  <a:cubicBezTo>
                    <a:pt x="426" y="157"/>
                    <a:pt x="426" y="157"/>
                    <a:pt x="426" y="157"/>
                  </a:cubicBezTo>
                  <a:cubicBezTo>
                    <a:pt x="413" y="166"/>
                    <a:pt x="416" y="162"/>
                    <a:pt x="405" y="174"/>
                  </a:cubicBezTo>
                  <a:cubicBezTo>
                    <a:pt x="375" y="166"/>
                    <a:pt x="375" y="166"/>
                    <a:pt x="375" y="166"/>
                  </a:cubicBezTo>
                  <a:cubicBezTo>
                    <a:pt x="356" y="175"/>
                    <a:pt x="356" y="175"/>
                    <a:pt x="356" y="175"/>
                  </a:cubicBezTo>
                  <a:cubicBezTo>
                    <a:pt x="334" y="197"/>
                    <a:pt x="334" y="197"/>
                    <a:pt x="334" y="197"/>
                  </a:cubicBezTo>
                  <a:cubicBezTo>
                    <a:pt x="297" y="195"/>
                    <a:pt x="297" y="195"/>
                    <a:pt x="297" y="195"/>
                  </a:cubicBezTo>
                  <a:cubicBezTo>
                    <a:pt x="289" y="184"/>
                    <a:pt x="289" y="184"/>
                    <a:pt x="289" y="184"/>
                  </a:cubicBezTo>
                  <a:cubicBezTo>
                    <a:pt x="287" y="194"/>
                    <a:pt x="287" y="194"/>
                    <a:pt x="287" y="194"/>
                  </a:cubicBezTo>
                  <a:cubicBezTo>
                    <a:pt x="295" y="204"/>
                    <a:pt x="295" y="204"/>
                    <a:pt x="295" y="204"/>
                  </a:cubicBezTo>
                  <a:cubicBezTo>
                    <a:pt x="281" y="211"/>
                    <a:pt x="281" y="211"/>
                    <a:pt x="281" y="211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46" y="178"/>
                    <a:pt x="246" y="178"/>
                    <a:pt x="246" y="178"/>
                  </a:cubicBezTo>
                  <a:cubicBezTo>
                    <a:pt x="236" y="171"/>
                    <a:pt x="236" y="171"/>
                    <a:pt x="236" y="171"/>
                  </a:cubicBezTo>
                  <a:cubicBezTo>
                    <a:pt x="234" y="170"/>
                    <a:pt x="197" y="174"/>
                    <a:pt x="190" y="175"/>
                  </a:cubicBezTo>
                  <a:cubicBezTo>
                    <a:pt x="181" y="169"/>
                    <a:pt x="180" y="169"/>
                    <a:pt x="170" y="164"/>
                  </a:cubicBezTo>
                  <a:cubicBezTo>
                    <a:pt x="160" y="172"/>
                    <a:pt x="160" y="172"/>
                    <a:pt x="160" y="172"/>
                  </a:cubicBezTo>
                  <a:cubicBezTo>
                    <a:pt x="160" y="172"/>
                    <a:pt x="155" y="181"/>
                    <a:pt x="147" y="181"/>
                  </a:cubicBezTo>
                  <a:cubicBezTo>
                    <a:pt x="138" y="181"/>
                    <a:pt x="139" y="169"/>
                    <a:pt x="139" y="169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09" y="195"/>
                    <a:pt x="109" y="195"/>
                    <a:pt x="109" y="195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76" y="231"/>
                    <a:pt x="76" y="231"/>
                    <a:pt x="76" y="231"/>
                  </a:cubicBezTo>
                  <a:cubicBezTo>
                    <a:pt x="53" y="240"/>
                    <a:pt x="53" y="240"/>
                    <a:pt x="53" y="240"/>
                  </a:cubicBezTo>
                  <a:cubicBezTo>
                    <a:pt x="54" y="248"/>
                    <a:pt x="54" y="248"/>
                    <a:pt x="54" y="248"/>
                  </a:cubicBezTo>
                  <a:cubicBezTo>
                    <a:pt x="77" y="268"/>
                    <a:pt x="77" y="268"/>
                    <a:pt x="77" y="268"/>
                  </a:cubicBezTo>
                  <a:cubicBezTo>
                    <a:pt x="61" y="279"/>
                    <a:pt x="61" y="279"/>
                    <a:pt x="61" y="279"/>
                  </a:cubicBezTo>
                  <a:cubicBezTo>
                    <a:pt x="37" y="254"/>
                    <a:pt x="46" y="273"/>
                    <a:pt x="16" y="250"/>
                  </a:cubicBezTo>
                  <a:cubicBezTo>
                    <a:pt x="11" y="268"/>
                    <a:pt x="10" y="263"/>
                    <a:pt x="13" y="278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7" y="314"/>
                    <a:pt x="2" y="305"/>
                    <a:pt x="19" y="323"/>
                  </a:cubicBezTo>
                  <a:cubicBezTo>
                    <a:pt x="9" y="344"/>
                    <a:pt x="11" y="335"/>
                    <a:pt x="12" y="360"/>
                  </a:cubicBezTo>
                  <a:cubicBezTo>
                    <a:pt x="35" y="367"/>
                    <a:pt x="35" y="367"/>
                    <a:pt x="35" y="367"/>
                  </a:cubicBezTo>
                  <a:cubicBezTo>
                    <a:pt x="41" y="381"/>
                    <a:pt x="41" y="381"/>
                    <a:pt x="41" y="381"/>
                  </a:cubicBezTo>
                  <a:cubicBezTo>
                    <a:pt x="56" y="388"/>
                    <a:pt x="56" y="388"/>
                    <a:pt x="56" y="388"/>
                  </a:cubicBezTo>
                  <a:cubicBezTo>
                    <a:pt x="71" y="378"/>
                    <a:pt x="71" y="378"/>
                    <a:pt x="71" y="378"/>
                  </a:cubicBezTo>
                  <a:cubicBezTo>
                    <a:pt x="93" y="389"/>
                    <a:pt x="93" y="389"/>
                    <a:pt x="93" y="389"/>
                  </a:cubicBezTo>
                  <a:cubicBezTo>
                    <a:pt x="122" y="411"/>
                    <a:pt x="122" y="411"/>
                    <a:pt x="122" y="411"/>
                  </a:cubicBezTo>
                  <a:cubicBezTo>
                    <a:pt x="139" y="432"/>
                    <a:pt x="139" y="432"/>
                    <a:pt x="139" y="432"/>
                  </a:cubicBezTo>
                  <a:cubicBezTo>
                    <a:pt x="129" y="424"/>
                    <a:pt x="129" y="424"/>
                    <a:pt x="129" y="424"/>
                  </a:cubicBezTo>
                  <a:cubicBezTo>
                    <a:pt x="123" y="427"/>
                    <a:pt x="123" y="427"/>
                    <a:pt x="123" y="427"/>
                  </a:cubicBezTo>
                  <a:cubicBezTo>
                    <a:pt x="127" y="434"/>
                    <a:pt x="127" y="434"/>
                    <a:pt x="127" y="434"/>
                  </a:cubicBezTo>
                  <a:cubicBezTo>
                    <a:pt x="151" y="441"/>
                    <a:pt x="151" y="441"/>
                    <a:pt x="151" y="441"/>
                  </a:cubicBezTo>
                  <a:close/>
                  <a:moveTo>
                    <a:pt x="513" y="0"/>
                  </a:moveTo>
                  <a:cubicBezTo>
                    <a:pt x="513" y="0"/>
                    <a:pt x="513" y="0"/>
                    <a:pt x="513" y="0"/>
                  </a:cubicBezTo>
                  <a:cubicBezTo>
                    <a:pt x="499" y="5"/>
                    <a:pt x="499" y="5"/>
                    <a:pt x="499" y="5"/>
                  </a:cubicBezTo>
                  <a:cubicBezTo>
                    <a:pt x="497" y="5"/>
                    <a:pt x="469" y="1"/>
                    <a:pt x="470" y="10"/>
                  </a:cubicBezTo>
                  <a:cubicBezTo>
                    <a:pt x="471" y="15"/>
                    <a:pt x="476" y="16"/>
                    <a:pt x="476" y="16"/>
                  </a:cubicBezTo>
                  <a:cubicBezTo>
                    <a:pt x="489" y="28"/>
                    <a:pt x="489" y="28"/>
                    <a:pt x="489" y="28"/>
                  </a:cubicBezTo>
                  <a:cubicBezTo>
                    <a:pt x="488" y="35"/>
                    <a:pt x="488" y="35"/>
                    <a:pt x="488" y="35"/>
                  </a:cubicBezTo>
                  <a:cubicBezTo>
                    <a:pt x="496" y="37"/>
                    <a:pt x="496" y="37"/>
                    <a:pt x="496" y="37"/>
                  </a:cubicBezTo>
                  <a:cubicBezTo>
                    <a:pt x="513" y="37"/>
                    <a:pt x="513" y="37"/>
                    <a:pt x="513" y="37"/>
                  </a:cubicBezTo>
                  <a:cubicBezTo>
                    <a:pt x="513" y="0"/>
                    <a:pt x="513" y="0"/>
                    <a:pt x="513" y="0"/>
                  </a:cubicBezTo>
                  <a:close/>
                  <a:moveTo>
                    <a:pt x="513" y="49"/>
                  </a:moveTo>
                  <a:cubicBezTo>
                    <a:pt x="513" y="49"/>
                    <a:pt x="513" y="49"/>
                    <a:pt x="513" y="49"/>
                  </a:cubicBezTo>
                  <a:cubicBezTo>
                    <a:pt x="503" y="50"/>
                    <a:pt x="492" y="52"/>
                    <a:pt x="490" y="53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92" y="82"/>
                    <a:pt x="492" y="82"/>
                    <a:pt x="492" y="82"/>
                  </a:cubicBezTo>
                  <a:cubicBezTo>
                    <a:pt x="491" y="93"/>
                    <a:pt x="491" y="93"/>
                    <a:pt x="491" y="93"/>
                  </a:cubicBezTo>
                  <a:cubicBezTo>
                    <a:pt x="480" y="101"/>
                    <a:pt x="480" y="101"/>
                    <a:pt x="480" y="101"/>
                  </a:cubicBezTo>
                  <a:cubicBezTo>
                    <a:pt x="489" y="110"/>
                    <a:pt x="489" y="110"/>
                    <a:pt x="489" y="110"/>
                  </a:cubicBezTo>
                  <a:cubicBezTo>
                    <a:pt x="505" y="110"/>
                    <a:pt x="505" y="110"/>
                    <a:pt x="505" y="110"/>
                  </a:cubicBezTo>
                  <a:cubicBezTo>
                    <a:pt x="513" y="116"/>
                    <a:pt x="513" y="116"/>
                    <a:pt x="513" y="116"/>
                  </a:cubicBezTo>
                  <a:lnTo>
                    <a:pt x="513" y="4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6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558023" y="1962250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204388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73578" y="210626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39999" y="2724168"/>
            <a:ext cx="8281467" cy="5142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 FIND </a:t>
            </a:r>
          </a:p>
          <a:p>
            <a:pPr lvl="0"/>
            <a:r>
              <a:rPr lang="en-US" dirty="0"/>
              <a:t>OR CONTACT </a:t>
            </a:r>
          </a:p>
          <a:p>
            <a:pPr lvl="0"/>
            <a:r>
              <a:rPr lang="en-US" dirty="0"/>
              <a:t>US AT</a:t>
            </a:r>
          </a:p>
        </p:txBody>
      </p:sp>
      <p:sp>
        <p:nvSpPr>
          <p:cNvPr id="60" name="Shape 2836"/>
          <p:cNvSpPr/>
          <p:nvPr userDrawn="1"/>
        </p:nvSpPr>
        <p:spPr>
          <a:xfrm>
            <a:off x="15734136" y="4235852"/>
            <a:ext cx="558655" cy="406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1" name="Shape 2944"/>
          <p:cNvSpPr/>
          <p:nvPr userDrawn="1"/>
        </p:nvSpPr>
        <p:spPr>
          <a:xfrm>
            <a:off x="15703292" y="5309005"/>
            <a:ext cx="558655" cy="558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2" name="Shape 2865"/>
          <p:cNvSpPr/>
          <p:nvPr userDrawn="1"/>
        </p:nvSpPr>
        <p:spPr>
          <a:xfrm>
            <a:off x="15703293" y="1076910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3" name="Shape 2643"/>
          <p:cNvSpPr/>
          <p:nvPr userDrawn="1"/>
        </p:nvSpPr>
        <p:spPr>
          <a:xfrm>
            <a:off x="15836449" y="3084208"/>
            <a:ext cx="304722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4" name="Shape 2859"/>
          <p:cNvSpPr/>
          <p:nvPr userDrawn="1"/>
        </p:nvSpPr>
        <p:spPr>
          <a:xfrm>
            <a:off x="15703295" y="8636220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 dirty="0"/>
          </a:p>
        </p:txBody>
      </p:sp>
      <p:sp>
        <p:nvSpPr>
          <p:cNvPr id="65" name="Shape 2860"/>
          <p:cNvSpPr/>
          <p:nvPr userDrawn="1"/>
        </p:nvSpPr>
        <p:spPr>
          <a:xfrm>
            <a:off x="15703293" y="9711683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6" name="Shape 2934"/>
          <p:cNvSpPr/>
          <p:nvPr userDrawn="1"/>
        </p:nvSpPr>
        <p:spPr>
          <a:xfrm>
            <a:off x="7310193" y="9210027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80" name="Shape 2934"/>
          <p:cNvSpPr/>
          <p:nvPr userDrawn="1"/>
        </p:nvSpPr>
        <p:spPr>
          <a:xfrm>
            <a:off x="1807265" y="9222263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1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0" y="924503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UNITED STATES OFFICE</a:t>
            </a:r>
          </a:p>
        </p:txBody>
      </p:sp>
      <p:sp>
        <p:nvSpPr>
          <p:cNvPr id="11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919487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EUROPE</a:t>
            </a:r>
          </a:p>
          <a:p>
            <a:pPr lvl="0"/>
            <a:r>
              <a:rPr lang="sl-SI" dirty="0"/>
              <a:t>OFFICE</a:t>
            </a:r>
          </a:p>
        </p:txBody>
      </p:sp>
      <p:sp>
        <p:nvSpPr>
          <p:cNvPr id="117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17340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13155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718011" y="2089074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INFORMATION</a:t>
            </a:r>
          </a:p>
        </p:txBody>
      </p:sp>
      <p:sp>
        <p:nvSpPr>
          <p:cNvPr id="120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5717464" y="7633690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SOCIAL MEDIA</a:t>
            </a:r>
          </a:p>
        </p:txBody>
      </p:sp>
      <p:sp>
        <p:nvSpPr>
          <p:cNvPr id="121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6654116" y="3129892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+386 546 6464</a:t>
            </a:r>
            <a:endParaRPr lang="en-US" dirty="0"/>
          </a:p>
        </p:txBody>
      </p:sp>
      <p:sp>
        <p:nvSpPr>
          <p:cNvPr id="122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6654115" y="412917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info@cts.com</a:t>
            </a:r>
            <a:endParaRPr lang="en-US" dirty="0"/>
          </a:p>
        </p:txBody>
      </p:sp>
      <p:sp>
        <p:nvSpPr>
          <p:cNvPr id="123" name="Text Placeholder 11"/>
          <p:cNvSpPr>
            <a:spLocks noGrp="1"/>
          </p:cNvSpPr>
          <p:nvPr>
            <p:ph type="body" sz="quarter" idx="46" hasCustomPrompt="1"/>
          </p:nvPr>
        </p:nvSpPr>
        <p:spPr>
          <a:xfrm>
            <a:off x="16654115" y="5351049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www.digitalservice.com</a:t>
            </a:r>
            <a:endParaRPr lang="en-US" dirty="0"/>
          </a:p>
        </p:txBody>
      </p:sp>
      <p:sp>
        <p:nvSpPr>
          <p:cNvPr id="124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654115" y="861595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5" name="Text Placeholder 11"/>
          <p:cNvSpPr>
            <a:spLocks noGrp="1"/>
          </p:cNvSpPr>
          <p:nvPr>
            <p:ph type="body" sz="quarter" idx="48" hasCustomPrompt="1"/>
          </p:nvPr>
        </p:nvSpPr>
        <p:spPr>
          <a:xfrm>
            <a:off x="16654115" y="966710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6" name="Text Placeholder 11"/>
          <p:cNvSpPr>
            <a:spLocks noGrp="1"/>
          </p:cNvSpPr>
          <p:nvPr>
            <p:ph type="body" sz="quarter" idx="49" hasCustomPrompt="1"/>
          </p:nvPr>
        </p:nvSpPr>
        <p:spPr>
          <a:xfrm>
            <a:off x="16654115" y="10791943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612555" y="594098"/>
            <a:ext cx="6120680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151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525"/>
          <p:cNvSpPr/>
          <p:nvPr userDrawn="1"/>
        </p:nvSpPr>
        <p:spPr>
          <a:xfrm>
            <a:off x="1758657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526"/>
          <p:cNvSpPr/>
          <p:nvPr userDrawn="1"/>
        </p:nvSpPr>
        <p:spPr>
          <a:xfrm>
            <a:off x="282524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527"/>
          <p:cNvSpPr/>
          <p:nvPr userDrawn="1"/>
        </p:nvSpPr>
        <p:spPr>
          <a:xfrm>
            <a:off x="3891840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4236" y="10309"/>
                </a:moveTo>
                <a:lnTo>
                  <a:pt x="12694" y="10309"/>
                </a:lnTo>
                <a:cubicBezTo>
                  <a:pt x="12516" y="9622"/>
                  <a:pt x="11979" y="9084"/>
                  <a:pt x="11291" y="8906"/>
                </a:cubicBez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4236" y="11291"/>
                </a:lnTo>
                <a:cubicBezTo>
                  <a:pt x="14507" y="11291"/>
                  <a:pt x="14727" y="11072"/>
                  <a:pt x="14727" y="10800"/>
                </a:cubicBezTo>
                <a:cubicBezTo>
                  <a:pt x="14727" y="10529"/>
                  <a:pt x="14507" y="10309"/>
                  <a:pt x="14236" y="103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8655"/>
                </a:moveTo>
                <a:cubicBezTo>
                  <a:pt x="6462" y="18655"/>
                  <a:pt x="2945" y="15138"/>
                  <a:pt x="2945" y="10800"/>
                </a:cubicBezTo>
                <a:cubicBezTo>
                  <a:pt x="2945" y="6462"/>
                  <a:pt x="6462" y="2945"/>
                  <a:pt x="10800" y="2945"/>
                </a:cubicBezTo>
                <a:cubicBezTo>
                  <a:pt x="15138" y="2945"/>
                  <a:pt x="18655" y="6462"/>
                  <a:pt x="18655" y="10800"/>
                </a:cubicBezTo>
                <a:cubicBezTo>
                  <a:pt x="18655" y="15138"/>
                  <a:pt x="15138" y="18655"/>
                  <a:pt x="10800" y="18655"/>
                </a:cubicBezTo>
                <a:moveTo>
                  <a:pt x="10800" y="1964"/>
                </a:moveTo>
                <a:cubicBezTo>
                  <a:pt x="5920" y="1964"/>
                  <a:pt x="1964" y="5920"/>
                  <a:pt x="1964" y="10800"/>
                </a:cubicBezTo>
                <a:cubicBezTo>
                  <a:pt x="1964" y="15680"/>
                  <a:pt x="5920" y="19636"/>
                  <a:pt x="10800" y="19636"/>
                </a:cubicBezTo>
                <a:cubicBezTo>
                  <a:pt x="15680" y="19636"/>
                  <a:pt x="19636" y="15680"/>
                  <a:pt x="19636" y="10800"/>
                </a:cubicBezTo>
                <a:cubicBezTo>
                  <a:pt x="19636" y="5920"/>
                  <a:pt x="15680" y="1964"/>
                  <a:pt x="10800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528"/>
          <p:cNvSpPr/>
          <p:nvPr userDrawn="1"/>
        </p:nvSpPr>
        <p:spPr>
          <a:xfrm>
            <a:off x="5034617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8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8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4050" y="5891"/>
                </a:move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4050" y="8836"/>
                </a:lnTo>
                <a:cubicBezTo>
                  <a:pt x="4050" y="8836"/>
                  <a:pt x="4050" y="5891"/>
                  <a:pt x="4050" y="5891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  <a:moveTo>
                  <a:pt x="11475" y="15573"/>
                </a:moveTo>
                <a:lnTo>
                  <a:pt x="11475" y="16200"/>
                </a:lnTo>
                <a:cubicBezTo>
                  <a:pt x="11475" y="16472"/>
                  <a:pt x="11172" y="16691"/>
                  <a:pt x="10800" y="16691"/>
                </a:cubicBezTo>
                <a:cubicBezTo>
                  <a:pt x="10428" y="16691"/>
                  <a:pt x="10125" y="16472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6"/>
                  <a:pt x="10055" y="13745"/>
                  <a:pt x="10800" y="13745"/>
                </a:cubicBezTo>
                <a:cubicBezTo>
                  <a:pt x="11545" y="13745"/>
                  <a:pt x="12150" y="14186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7"/>
                  <a:pt x="8798" y="16034"/>
                </a:cubicBezTo>
                <a:cubicBezTo>
                  <a:pt x="8789" y="16089"/>
                  <a:pt x="8775" y="16144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4"/>
                  <a:pt x="12810" y="16089"/>
                  <a:pt x="12802" y="16034"/>
                </a:cubicBezTo>
                <a:cubicBezTo>
                  <a:pt x="13231" y="15686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529"/>
          <p:cNvSpPr/>
          <p:nvPr userDrawn="1"/>
        </p:nvSpPr>
        <p:spPr>
          <a:xfrm>
            <a:off x="6101208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30"/>
          <p:cNvSpPr/>
          <p:nvPr userDrawn="1"/>
        </p:nvSpPr>
        <p:spPr>
          <a:xfrm>
            <a:off x="7142404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6000" y="20617"/>
                </a:lnTo>
                <a:lnTo>
                  <a:pt x="6000" y="982"/>
                </a:lnTo>
                <a:lnTo>
                  <a:pt x="13200" y="982"/>
                </a:lnTo>
                <a:lnTo>
                  <a:pt x="13200" y="6872"/>
                </a:lnTo>
                <a:lnTo>
                  <a:pt x="15600" y="4909"/>
                </a:lnTo>
                <a:lnTo>
                  <a:pt x="18000" y="6872"/>
                </a:lnTo>
                <a:lnTo>
                  <a:pt x="180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4800" y="20617"/>
                </a:move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4800" y="982"/>
                </a:lnTo>
                <a:cubicBezTo>
                  <a:pt x="4800" y="982"/>
                  <a:pt x="4800" y="20617"/>
                  <a:pt x="4800" y="20617"/>
                </a:cubicBezTo>
                <a:close/>
                <a:moveTo>
                  <a:pt x="14400" y="982"/>
                </a:moveTo>
                <a:lnTo>
                  <a:pt x="16800" y="982"/>
                </a:lnTo>
                <a:lnTo>
                  <a:pt x="16800" y="4418"/>
                </a:lnTo>
                <a:lnTo>
                  <a:pt x="15600" y="3436"/>
                </a:lnTo>
                <a:lnTo>
                  <a:pt x="14400" y="4418"/>
                </a:lnTo>
                <a:cubicBezTo>
                  <a:pt x="14400" y="4418"/>
                  <a:pt x="14400" y="982"/>
                  <a:pt x="14400" y="982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531"/>
          <p:cNvSpPr/>
          <p:nvPr userDrawn="1"/>
        </p:nvSpPr>
        <p:spPr>
          <a:xfrm>
            <a:off x="8208996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7200" y="20618"/>
                </a:lnTo>
                <a:lnTo>
                  <a:pt x="72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6000" y="20618"/>
                </a:moveTo>
                <a:lnTo>
                  <a:pt x="3600" y="20618"/>
                </a:lnTo>
                <a:cubicBezTo>
                  <a:pt x="2937" y="20618"/>
                  <a:pt x="2400" y="20179"/>
                  <a:pt x="2400" y="19636"/>
                </a:cubicBezTo>
                <a:lnTo>
                  <a:pt x="2400" y="18655"/>
                </a:lnTo>
                <a:lnTo>
                  <a:pt x="3000" y="18655"/>
                </a:lnTo>
                <a:cubicBezTo>
                  <a:pt x="3332" y="18655"/>
                  <a:pt x="3600" y="18435"/>
                  <a:pt x="3600" y="18164"/>
                </a:cubicBezTo>
                <a:cubicBezTo>
                  <a:pt x="3600" y="17893"/>
                  <a:pt x="3332" y="17673"/>
                  <a:pt x="3000" y="17673"/>
                </a:cubicBezTo>
                <a:lnTo>
                  <a:pt x="2400" y="17673"/>
                </a:lnTo>
                <a:lnTo>
                  <a:pt x="2400" y="15709"/>
                </a:lnTo>
                <a:lnTo>
                  <a:pt x="3000" y="15709"/>
                </a:lnTo>
                <a:cubicBezTo>
                  <a:pt x="3332" y="15709"/>
                  <a:pt x="3600" y="15490"/>
                  <a:pt x="3600" y="15218"/>
                </a:cubicBezTo>
                <a:cubicBezTo>
                  <a:pt x="3600" y="14947"/>
                  <a:pt x="3332" y="14727"/>
                  <a:pt x="3000" y="14727"/>
                </a:cubicBezTo>
                <a:lnTo>
                  <a:pt x="2400" y="14727"/>
                </a:lnTo>
                <a:lnTo>
                  <a:pt x="2400" y="12764"/>
                </a:lnTo>
                <a:lnTo>
                  <a:pt x="3000" y="12764"/>
                </a:lnTo>
                <a:cubicBezTo>
                  <a:pt x="3332" y="12764"/>
                  <a:pt x="3600" y="12544"/>
                  <a:pt x="3600" y="12273"/>
                </a:cubicBezTo>
                <a:cubicBezTo>
                  <a:pt x="3600" y="12002"/>
                  <a:pt x="3332" y="11782"/>
                  <a:pt x="3000" y="11782"/>
                </a:cubicBezTo>
                <a:lnTo>
                  <a:pt x="2400" y="11782"/>
                </a:lnTo>
                <a:lnTo>
                  <a:pt x="2400" y="9818"/>
                </a:lnTo>
                <a:lnTo>
                  <a:pt x="3000" y="9818"/>
                </a:lnTo>
                <a:cubicBezTo>
                  <a:pt x="3332" y="9818"/>
                  <a:pt x="3600" y="9599"/>
                  <a:pt x="3600" y="9327"/>
                </a:cubicBezTo>
                <a:cubicBezTo>
                  <a:pt x="3600" y="9056"/>
                  <a:pt x="3332" y="8836"/>
                  <a:pt x="3000" y="8836"/>
                </a:cubicBezTo>
                <a:lnTo>
                  <a:pt x="2400" y="8836"/>
                </a:lnTo>
                <a:lnTo>
                  <a:pt x="2400" y="6873"/>
                </a:lnTo>
                <a:lnTo>
                  <a:pt x="3000" y="6873"/>
                </a:lnTo>
                <a:cubicBezTo>
                  <a:pt x="3332" y="6873"/>
                  <a:pt x="3600" y="6653"/>
                  <a:pt x="3600" y="6382"/>
                </a:cubicBezTo>
                <a:cubicBezTo>
                  <a:pt x="3600" y="6111"/>
                  <a:pt x="3332" y="5891"/>
                  <a:pt x="3000" y="5891"/>
                </a:cubicBezTo>
                <a:lnTo>
                  <a:pt x="2400" y="5891"/>
                </a:lnTo>
                <a:lnTo>
                  <a:pt x="2400" y="3927"/>
                </a:lnTo>
                <a:lnTo>
                  <a:pt x="3000" y="3927"/>
                </a:lnTo>
                <a:cubicBezTo>
                  <a:pt x="3332" y="3927"/>
                  <a:pt x="3600" y="3708"/>
                  <a:pt x="3600" y="3436"/>
                </a:cubicBezTo>
                <a:cubicBezTo>
                  <a:pt x="3600" y="3166"/>
                  <a:pt x="3332" y="2945"/>
                  <a:pt x="3000" y="2945"/>
                </a:cubicBezTo>
                <a:lnTo>
                  <a:pt x="2400" y="2945"/>
                </a:lnTo>
                <a:lnTo>
                  <a:pt x="2400" y="1964"/>
                </a:lnTo>
                <a:cubicBezTo>
                  <a:pt x="2400" y="1422"/>
                  <a:pt x="2937" y="982"/>
                  <a:pt x="3600" y="982"/>
                </a:cubicBezTo>
                <a:lnTo>
                  <a:pt x="6000" y="982"/>
                </a:lnTo>
                <a:cubicBezTo>
                  <a:pt x="6000" y="982"/>
                  <a:pt x="6000" y="20618"/>
                  <a:pt x="6000" y="20618"/>
                </a:cubicBezTo>
                <a:close/>
                <a:moveTo>
                  <a:pt x="19200" y="0"/>
                </a:moveTo>
                <a:lnTo>
                  <a:pt x="3600" y="0"/>
                </a:lnTo>
                <a:cubicBezTo>
                  <a:pt x="2275" y="0"/>
                  <a:pt x="1200" y="879"/>
                  <a:pt x="1200" y="1964"/>
                </a:cubicBezTo>
                <a:lnTo>
                  <a:pt x="1200" y="2945"/>
                </a:lnTo>
                <a:lnTo>
                  <a:pt x="600" y="2945"/>
                </a:lnTo>
                <a:cubicBezTo>
                  <a:pt x="268" y="2945"/>
                  <a:pt x="0" y="3166"/>
                  <a:pt x="0" y="3436"/>
                </a:cubicBezTo>
                <a:cubicBezTo>
                  <a:pt x="0" y="3708"/>
                  <a:pt x="268" y="3927"/>
                  <a:pt x="600" y="3927"/>
                </a:cubicBezTo>
                <a:lnTo>
                  <a:pt x="1200" y="3927"/>
                </a:lnTo>
                <a:lnTo>
                  <a:pt x="1200" y="5891"/>
                </a:lnTo>
                <a:lnTo>
                  <a:pt x="600" y="5891"/>
                </a:lnTo>
                <a:cubicBezTo>
                  <a:pt x="268" y="5891"/>
                  <a:pt x="0" y="6111"/>
                  <a:pt x="0" y="6382"/>
                </a:cubicBezTo>
                <a:cubicBezTo>
                  <a:pt x="0" y="6653"/>
                  <a:pt x="268" y="6873"/>
                  <a:pt x="600" y="6873"/>
                </a:cubicBezTo>
                <a:lnTo>
                  <a:pt x="1200" y="6873"/>
                </a:lnTo>
                <a:lnTo>
                  <a:pt x="1200" y="8836"/>
                </a:lnTo>
                <a:lnTo>
                  <a:pt x="600" y="8836"/>
                </a:lnTo>
                <a:cubicBezTo>
                  <a:pt x="268" y="8836"/>
                  <a:pt x="0" y="9056"/>
                  <a:pt x="0" y="9327"/>
                </a:cubicBezTo>
                <a:cubicBezTo>
                  <a:pt x="0" y="9599"/>
                  <a:pt x="268" y="9818"/>
                  <a:pt x="600" y="9818"/>
                </a:cubicBezTo>
                <a:lnTo>
                  <a:pt x="1200" y="9818"/>
                </a:lnTo>
                <a:lnTo>
                  <a:pt x="1200" y="11782"/>
                </a:lnTo>
                <a:lnTo>
                  <a:pt x="600" y="11782"/>
                </a:lnTo>
                <a:cubicBezTo>
                  <a:pt x="268" y="11782"/>
                  <a:pt x="0" y="12002"/>
                  <a:pt x="0" y="12273"/>
                </a:cubicBezTo>
                <a:cubicBezTo>
                  <a:pt x="0" y="12544"/>
                  <a:pt x="268" y="12764"/>
                  <a:pt x="600" y="12764"/>
                </a:cubicBezTo>
                <a:lnTo>
                  <a:pt x="1200" y="12764"/>
                </a:lnTo>
                <a:lnTo>
                  <a:pt x="1200" y="14727"/>
                </a:lnTo>
                <a:lnTo>
                  <a:pt x="600" y="14727"/>
                </a:lnTo>
                <a:cubicBezTo>
                  <a:pt x="268" y="14727"/>
                  <a:pt x="0" y="14947"/>
                  <a:pt x="0" y="15218"/>
                </a:cubicBezTo>
                <a:cubicBezTo>
                  <a:pt x="0" y="15490"/>
                  <a:pt x="268" y="15709"/>
                  <a:pt x="600" y="15709"/>
                </a:cubicBezTo>
                <a:lnTo>
                  <a:pt x="1200" y="15709"/>
                </a:lnTo>
                <a:lnTo>
                  <a:pt x="1200" y="17673"/>
                </a:lnTo>
                <a:lnTo>
                  <a:pt x="600" y="17673"/>
                </a:lnTo>
                <a:cubicBezTo>
                  <a:pt x="268" y="17673"/>
                  <a:pt x="0" y="17893"/>
                  <a:pt x="0" y="18164"/>
                </a:cubicBezTo>
                <a:cubicBezTo>
                  <a:pt x="0" y="18435"/>
                  <a:pt x="268" y="18655"/>
                  <a:pt x="600" y="18655"/>
                </a:cubicBezTo>
                <a:lnTo>
                  <a:pt x="1200" y="18655"/>
                </a:lnTo>
                <a:lnTo>
                  <a:pt x="1200" y="19636"/>
                </a:lnTo>
                <a:cubicBezTo>
                  <a:pt x="1200" y="20721"/>
                  <a:pt x="2275" y="21600"/>
                  <a:pt x="36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532"/>
          <p:cNvSpPr/>
          <p:nvPr userDrawn="1"/>
        </p:nvSpPr>
        <p:spPr>
          <a:xfrm>
            <a:off x="9275587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3"/>
                  <a:pt x="14400" y="6873"/>
                </a:cubicBezTo>
                <a:lnTo>
                  <a:pt x="20400" y="6873"/>
                </a:lnTo>
                <a:cubicBezTo>
                  <a:pt x="20400" y="6873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4800" y="8836"/>
                </a:moveTo>
                <a:cubicBezTo>
                  <a:pt x="4800" y="9108"/>
                  <a:pt x="5068" y="9327"/>
                  <a:pt x="5400" y="9327"/>
                </a:cubicBezTo>
                <a:lnTo>
                  <a:pt x="16200" y="9327"/>
                </a:lnTo>
                <a:cubicBezTo>
                  <a:pt x="16532" y="9327"/>
                  <a:pt x="16800" y="9108"/>
                  <a:pt x="16800" y="8836"/>
                </a:cubicBezTo>
                <a:cubicBezTo>
                  <a:pt x="16800" y="8566"/>
                  <a:pt x="16532" y="8345"/>
                  <a:pt x="16200" y="8345"/>
                </a:cubicBezTo>
                <a:lnTo>
                  <a:pt x="5400" y="8345"/>
                </a:lnTo>
                <a:cubicBezTo>
                  <a:pt x="5068" y="8345"/>
                  <a:pt x="4800" y="8566"/>
                  <a:pt x="4800" y="8836"/>
                </a:cubicBezTo>
                <a:moveTo>
                  <a:pt x="16200" y="12273"/>
                </a:moveTo>
                <a:lnTo>
                  <a:pt x="5400" y="12273"/>
                </a:lnTo>
                <a:cubicBezTo>
                  <a:pt x="5068" y="12273"/>
                  <a:pt x="4800" y="12493"/>
                  <a:pt x="4800" y="12764"/>
                </a:cubicBezTo>
                <a:cubicBezTo>
                  <a:pt x="4800" y="13035"/>
                  <a:pt x="5068" y="13255"/>
                  <a:pt x="5400" y="13255"/>
                </a:cubicBezTo>
                <a:lnTo>
                  <a:pt x="16200" y="13255"/>
                </a:lnTo>
                <a:cubicBezTo>
                  <a:pt x="16532" y="13255"/>
                  <a:pt x="16800" y="13035"/>
                  <a:pt x="16800" y="12764"/>
                </a:cubicBezTo>
                <a:cubicBezTo>
                  <a:pt x="16800" y="12493"/>
                  <a:pt x="16532" y="12273"/>
                  <a:pt x="16200" y="12273"/>
                </a:cubicBezTo>
                <a:moveTo>
                  <a:pt x="5400" y="5400"/>
                </a:moveTo>
                <a:lnTo>
                  <a:pt x="8400" y="5400"/>
                </a:lnTo>
                <a:cubicBezTo>
                  <a:pt x="8732" y="5400"/>
                  <a:pt x="9000" y="5181"/>
                  <a:pt x="9000" y="4909"/>
                </a:cubicBezTo>
                <a:cubicBezTo>
                  <a:pt x="9000" y="4638"/>
                  <a:pt x="8732" y="4418"/>
                  <a:pt x="8400" y="4418"/>
                </a:cubicBezTo>
                <a:lnTo>
                  <a:pt x="5400" y="4418"/>
                </a:lnTo>
                <a:cubicBezTo>
                  <a:pt x="5068" y="4418"/>
                  <a:pt x="4800" y="4638"/>
                  <a:pt x="4800" y="4909"/>
                </a:cubicBezTo>
                <a:cubicBezTo>
                  <a:pt x="4800" y="5181"/>
                  <a:pt x="5068" y="5400"/>
                  <a:pt x="5400" y="5400"/>
                </a:cubicBezTo>
                <a:moveTo>
                  <a:pt x="12600" y="16200"/>
                </a:moveTo>
                <a:lnTo>
                  <a:pt x="5400" y="16200"/>
                </a:lnTo>
                <a:cubicBezTo>
                  <a:pt x="5068" y="16200"/>
                  <a:pt x="4800" y="16420"/>
                  <a:pt x="4800" y="16691"/>
                </a:cubicBezTo>
                <a:cubicBezTo>
                  <a:pt x="4800" y="16962"/>
                  <a:pt x="5068" y="17182"/>
                  <a:pt x="5400" y="17182"/>
                </a:cubicBezTo>
                <a:lnTo>
                  <a:pt x="12600" y="17182"/>
                </a:lnTo>
                <a:cubicBezTo>
                  <a:pt x="12932" y="17182"/>
                  <a:pt x="13200" y="16962"/>
                  <a:pt x="13200" y="16691"/>
                </a:cubicBezTo>
                <a:cubicBezTo>
                  <a:pt x="13200" y="16420"/>
                  <a:pt x="12932" y="16200"/>
                  <a:pt x="12600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33"/>
          <p:cNvSpPr/>
          <p:nvPr userDrawn="1"/>
        </p:nvSpPr>
        <p:spPr>
          <a:xfrm>
            <a:off x="10342180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34"/>
          <p:cNvSpPr/>
          <p:nvPr userDrawn="1"/>
        </p:nvSpPr>
        <p:spPr>
          <a:xfrm>
            <a:off x="11408771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35"/>
          <p:cNvSpPr/>
          <p:nvPr userDrawn="1"/>
        </p:nvSpPr>
        <p:spPr>
          <a:xfrm>
            <a:off x="1809446" y="3920060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6"/>
                </a:lnTo>
                <a:lnTo>
                  <a:pt x="13928" y="8836"/>
                </a:lnTo>
                <a:cubicBezTo>
                  <a:pt x="13928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8"/>
                  <a:pt x="13862" y="20617"/>
                  <a:pt x="13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6872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2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0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8" y="3927"/>
                </a:lnTo>
                <a:cubicBezTo>
                  <a:pt x="19928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9" y="3927"/>
                  <a:pt x="6600" y="3927"/>
                </a:cubicBezTo>
                <a:cubicBezTo>
                  <a:pt x="6931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9" y="15709"/>
                  <a:pt x="16800" y="15929"/>
                  <a:pt x="16800" y="16199"/>
                </a:cubicBezTo>
                <a:cubicBezTo>
                  <a:pt x="16800" y="16471"/>
                  <a:pt x="17069" y="16690"/>
                  <a:pt x="17400" y="16690"/>
                </a:cubicBezTo>
                <a:lnTo>
                  <a:pt x="19200" y="16690"/>
                </a:lnTo>
                <a:cubicBezTo>
                  <a:pt x="20525" y="16690"/>
                  <a:pt x="21600" y="15811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36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18" y="11782"/>
                </a:moveTo>
                <a:lnTo>
                  <a:pt x="14236" y="11782"/>
                </a:lnTo>
                <a:cubicBezTo>
                  <a:pt x="14507" y="11782"/>
                  <a:pt x="14727" y="11562"/>
                  <a:pt x="14727" y="11291"/>
                </a:cubicBezTo>
                <a:cubicBezTo>
                  <a:pt x="14727" y="11020"/>
                  <a:pt x="14507" y="10800"/>
                  <a:pt x="14236" y="10800"/>
                </a:cubicBezTo>
                <a:lnTo>
                  <a:pt x="4418" y="10800"/>
                </a:lnTo>
                <a:cubicBezTo>
                  <a:pt x="4147" y="10800"/>
                  <a:pt x="3927" y="11020"/>
                  <a:pt x="3927" y="11291"/>
                </a:cubicBezTo>
                <a:cubicBezTo>
                  <a:pt x="3927" y="11562"/>
                  <a:pt x="4147" y="11782"/>
                  <a:pt x="4418" y="11782"/>
                </a:cubicBezTo>
                <a:moveTo>
                  <a:pt x="20618" y="20618"/>
                </a:moveTo>
                <a:lnTo>
                  <a:pt x="5891" y="20618"/>
                </a:lnTo>
                <a:lnTo>
                  <a:pt x="5891" y="16200"/>
                </a:lnTo>
                <a:cubicBezTo>
                  <a:pt x="5891" y="15929"/>
                  <a:pt x="5671" y="15709"/>
                  <a:pt x="5400" y="15709"/>
                </a:cubicBez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0618"/>
                  <a:pt x="20618" y="20618"/>
                </a:cubicBezTo>
                <a:close/>
                <a:moveTo>
                  <a:pt x="4909" y="20127"/>
                </a:moveTo>
                <a:lnTo>
                  <a:pt x="1473" y="16691"/>
                </a:lnTo>
                <a:lnTo>
                  <a:pt x="4909" y="16691"/>
                </a:lnTo>
                <a:cubicBezTo>
                  <a:pt x="4909" y="16691"/>
                  <a:pt x="4909" y="20127"/>
                  <a:pt x="4909" y="20127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lnTo>
                  <a:pt x="4909" y="21600"/>
                </a:lnTo>
                <a:lnTo>
                  <a:pt x="20618" y="21600"/>
                </a:lnTo>
                <a:cubicBezTo>
                  <a:pt x="21160" y="21600"/>
                  <a:pt x="21600" y="21161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418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4418" y="7855"/>
                </a:lnTo>
                <a:cubicBezTo>
                  <a:pt x="4147" y="7855"/>
                  <a:pt x="3927" y="8075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4418" y="5891"/>
                </a:moveTo>
                <a:lnTo>
                  <a:pt x="10309" y="5891"/>
                </a:lnTo>
                <a:cubicBezTo>
                  <a:pt x="10580" y="5891"/>
                  <a:pt x="10800" y="5672"/>
                  <a:pt x="10800" y="5400"/>
                </a:cubicBezTo>
                <a:cubicBezTo>
                  <a:pt x="10800" y="5129"/>
                  <a:pt x="10580" y="4909"/>
                  <a:pt x="10309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cubicBezTo>
                  <a:pt x="3927" y="5672"/>
                  <a:pt x="4147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37"/>
          <p:cNvSpPr/>
          <p:nvPr userDrawn="1"/>
        </p:nvSpPr>
        <p:spPr>
          <a:xfrm>
            <a:off x="394263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3745"/>
                </a:moveTo>
                <a:lnTo>
                  <a:pt x="3600" y="13745"/>
                </a:lnTo>
                <a:cubicBezTo>
                  <a:pt x="3269" y="13745"/>
                  <a:pt x="3000" y="13966"/>
                  <a:pt x="3000" y="14236"/>
                </a:cubicBezTo>
                <a:cubicBezTo>
                  <a:pt x="3000" y="14508"/>
                  <a:pt x="3269" y="14727"/>
                  <a:pt x="3600" y="14727"/>
                </a:cubicBezTo>
                <a:lnTo>
                  <a:pt x="14400" y="14727"/>
                </a:lnTo>
                <a:cubicBezTo>
                  <a:pt x="14731" y="14727"/>
                  <a:pt x="15000" y="14508"/>
                  <a:pt x="15000" y="14236"/>
                </a:cubicBezTo>
                <a:cubicBezTo>
                  <a:pt x="15000" y="13966"/>
                  <a:pt x="14731" y="13745"/>
                  <a:pt x="14400" y="13745"/>
                </a:cubicBezTo>
                <a:moveTo>
                  <a:pt x="3000" y="11291"/>
                </a:moveTo>
                <a:cubicBezTo>
                  <a:pt x="3000" y="11562"/>
                  <a:pt x="3269" y="11782"/>
                  <a:pt x="3600" y="11782"/>
                </a:cubicBezTo>
                <a:lnTo>
                  <a:pt x="18000" y="11782"/>
                </a:lnTo>
                <a:cubicBezTo>
                  <a:pt x="18331" y="11782"/>
                  <a:pt x="18600" y="11562"/>
                  <a:pt x="18600" y="11291"/>
                </a:cubicBezTo>
                <a:cubicBezTo>
                  <a:pt x="18600" y="11020"/>
                  <a:pt x="18331" y="10800"/>
                  <a:pt x="18000" y="10800"/>
                </a:cubicBezTo>
                <a:lnTo>
                  <a:pt x="3600" y="10800"/>
                </a:lnTo>
                <a:cubicBezTo>
                  <a:pt x="3269" y="10800"/>
                  <a:pt x="3000" y="11020"/>
                  <a:pt x="3000" y="11291"/>
                </a:cubicBezTo>
                <a:moveTo>
                  <a:pt x="20400" y="20618"/>
                </a:moveTo>
                <a:lnTo>
                  <a:pt x="6600" y="20618"/>
                </a:lnTo>
                <a:lnTo>
                  <a:pt x="1200" y="16200"/>
                </a:lnTo>
                <a:lnTo>
                  <a:pt x="1200" y="2945"/>
                </a:lnTo>
                <a:lnTo>
                  <a:pt x="4200" y="2945"/>
                </a:lnTo>
                <a:lnTo>
                  <a:pt x="4200" y="4418"/>
                </a:lnTo>
                <a:cubicBezTo>
                  <a:pt x="4200" y="4690"/>
                  <a:pt x="4469" y="4909"/>
                  <a:pt x="4800" y="4909"/>
                </a:cubicBezTo>
                <a:cubicBezTo>
                  <a:pt x="5131" y="4909"/>
                  <a:pt x="5400" y="4690"/>
                  <a:pt x="5400" y="4418"/>
                </a:cubicBezTo>
                <a:lnTo>
                  <a:pt x="5400" y="2945"/>
                </a:lnTo>
                <a:lnTo>
                  <a:pt x="6600" y="2945"/>
                </a:lnTo>
                <a:lnTo>
                  <a:pt x="6600" y="4418"/>
                </a:lnTo>
                <a:cubicBezTo>
                  <a:pt x="6600" y="4690"/>
                  <a:pt x="6869" y="4909"/>
                  <a:pt x="7200" y="4909"/>
                </a:cubicBezTo>
                <a:cubicBezTo>
                  <a:pt x="7531" y="4909"/>
                  <a:pt x="7800" y="4690"/>
                  <a:pt x="7800" y="4418"/>
                </a:cubicBezTo>
                <a:lnTo>
                  <a:pt x="7800" y="2945"/>
                </a:lnTo>
                <a:lnTo>
                  <a:pt x="9000" y="2945"/>
                </a:lnTo>
                <a:lnTo>
                  <a:pt x="9000" y="4418"/>
                </a:lnTo>
                <a:cubicBezTo>
                  <a:pt x="9000" y="4690"/>
                  <a:pt x="9269" y="4909"/>
                  <a:pt x="9600" y="4909"/>
                </a:cubicBezTo>
                <a:cubicBezTo>
                  <a:pt x="9931" y="4909"/>
                  <a:pt x="10200" y="4690"/>
                  <a:pt x="10200" y="4418"/>
                </a:cubicBezTo>
                <a:lnTo>
                  <a:pt x="10200" y="2945"/>
                </a:lnTo>
                <a:lnTo>
                  <a:pt x="11400" y="2945"/>
                </a:lnTo>
                <a:lnTo>
                  <a:pt x="11400" y="4418"/>
                </a:lnTo>
                <a:cubicBezTo>
                  <a:pt x="11400" y="4690"/>
                  <a:pt x="11669" y="4909"/>
                  <a:pt x="12000" y="4909"/>
                </a:cubicBezTo>
                <a:cubicBezTo>
                  <a:pt x="12331" y="4909"/>
                  <a:pt x="12600" y="4690"/>
                  <a:pt x="12600" y="4418"/>
                </a:cubicBezTo>
                <a:lnTo>
                  <a:pt x="12600" y="2945"/>
                </a:lnTo>
                <a:lnTo>
                  <a:pt x="13800" y="2945"/>
                </a:lnTo>
                <a:lnTo>
                  <a:pt x="13800" y="4418"/>
                </a:lnTo>
                <a:cubicBezTo>
                  <a:pt x="13800" y="4690"/>
                  <a:pt x="14069" y="4909"/>
                  <a:pt x="14400" y="4909"/>
                </a:cubicBezTo>
                <a:cubicBezTo>
                  <a:pt x="14731" y="4909"/>
                  <a:pt x="15000" y="4690"/>
                  <a:pt x="15000" y="4418"/>
                </a:cubicBezTo>
                <a:lnTo>
                  <a:pt x="15000" y="2945"/>
                </a:lnTo>
                <a:lnTo>
                  <a:pt x="16200" y="2945"/>
                </a:lnTo>
                <a:lnTo>
                  <a:pt x="16200" y="4418"/>
                </a:lnTo>
                <a:cubicBezTo>
                  <a:pt x="16200" y="4690"/>
                  <a:pt x="16469" y="4909"/>
                  <a:pt x="16800" y="4909"/>
                </a:cubicBezTo>
                <a:cubicBezTo>
                  <a:pt x="17131" y="4909"/>
                  <a:pt x="17400" y="4690"/>
                  <a:pt x="17400" y="4418"/>
                </a:cubicBezTo>
                <a:lnTo>
                  <a:pt x="17400" y="2945"/>
                </a:lnTo>
                <a:lnTo>
                  <a:pt x="20400" y="2945"/>
                </a:lnTo>
                <a:cubicBezTo>
                  <a:pt x="20400" y="2945"/>
                  <a:pt x="20400" y="20618"/>
                  <a:pt x="20400" y="20618"/>
                </a:cubicBezTo>
                <a:close/>
                <a:moveTo>
                  <a:pt x="1200" y="20618"/>
                </a:moveTo>
                <a:lnTo>
                  <a:pt x="1200" y="17673"/>
                </a:lnTo>
                <a:lnTo>
                  <a:pt x="4800" y="20618"/>
                </a:lnTo>
                <a:cubicBezTo>
                  <a:pt x="4800" y="20618"/>
                  <a:pt x="1200" y="20618"/>
                  <a:pt x="1200" y="20618"/>
                </a:cubicBezTo>
                <a:close/>
                <a:moveTo>
                  <a:pt x="20400" y="1964"/>
                </a:moveTo>
                <a:lnTo>
                  <a:pt x="17400" y="1964"/>
                </a:lnTo>
                <a:lnTo>
                  <a:pt x="17400" y="491"/>
                </a:lnTo>
                <a:cubicBezTo>
                  <a:pt x="17400" y="220"/>
                  <a:pt x="17131" y="0"/>
                  <a:pt x="16800" y="0"/>
                </a:cubicBezTo>
                <a:cubicBezTo>
                  <a:pt x="16469" y="0"/>
                  <a:pt x="16200" y="220"/>
                  <a:pt x="16200" y="491"/>
                </a:cubicBezTo>
                <a:lnTo>
                  <a:pt x="16200" y="1964"/>
                </a:lnTo>
                <a:lnTo>
                  <a:pt x="15000" y="1964"/>
                </a:lnTo>
                <a:lnTo>
                  <a:pt x="15000" y="491"/>
                </a:lnTo>
                <a:cubicBezTo>
                  <a:pt x="15000" y="220"/>
                  <a:pt x="14731" y="0"/>
                  <a:pt x="14400" y="0"/>
                </a:cubicBezTo>
                <a:cubicBezTo>
                  <a:pt x="14069" y="0"/>
                  <a:pt x="13800" y="220"/>
                  <a:pt x="13800" y="491"/>
                </a:cubicBezTo>
                <a:lnTo>
                  <a:pt x="13800" y="1964"/>
                </a:lnTo>
                <a:lnTo>
                  <a:pt x="12600" y="1964"/>
                </a:lnTo>
                <a:lnTo>
                  <a:pt x="12600" y="491"/>
                </a:lnTo>
                <a:cubicBezTo>
                  <a:pt x="12600" y="220"/>
                  <a:pt x="12331" y="0"/>
                  <a:pt x="12000" y="0"/>
                </a:cubicBezTo>
                <a:cubicBezTo>
                  <a:pt x="11669" y="0"/>
                  <a:pt x="11400" y="220"/>
                  <a:pt x="11400" y="491"/>
                </a:cubicBezTo>
                <a:lnTo>
                  <a:pt x="11400" y="1964"/>
                </a:lnTo>
                <a:lnTo>
                  <a:pt x="10200" y="1964"/>
                </a:lnTo>
                <a:lnTo>
                  <a:pt x="10200" y="491"/>
                </a:lnTo>
                <a:cubicBezTo>
                  <a:pt x="10200" y="220"/>
                  <a:pt x="9931" y="0"/>
                  <a:pt x="9600" y="0"/>
                </a:cubicBezTo>
                <a:cubicBezTo>
                  <a:pt x="9269" y="0"/>
                  <a:pt x="9000" y="220"/>
                  <a:pt x="9000" y="491"/>
                </a:cubicBezTo>
                <a:lnTo>
                  <a:pt x="9000" y="1964"/>
                </a:lnTo>
                <a:lnTo>
                  <a:pt x="7800" y="1964"/>
                </a:lnTo>
                <a:lnTo>
                  <a:pt x="7800" y="491"/>
                </a:lnTo>
                <a:cubicBezTo>
                  <a:pt x="7800" y="220"/>
                  <a:pt x="7531" y="0"/>
                  <a:pt x="7200" y="0"/>
                </a:cubicBezTo>
                <a:cubicBezTo>
                  <a:pt x="6869" y="0"/>
                  <a:pt x="6600" y="220"/>
                  <a:pt x="6600" y="491"/>
                </a:cubicBezTo>
                <a:lnTo>
                  <a:pt x="6600" y="1964"/>
                </a:lnTo>
                <a:lnTo>
                  <a:pt x="5400" y="1964"/>
                </a:lnTo>
                <a:lnTo>
                  <a:pt x="5400" y="491"/>
                </a:lnTo>
                <a:cubicBezTo>
                  <a:pt x="5400" y="220"/>
                  <a:pt x="5131" y="0"/>
                  <a:pt x="4800" y="0"/>
                </a:cubicBezTo>
                <a:cubicBezTo>
                  <a:pt x="4469" y="0"/>
                  <a:pt x="4200" y="220"/>
                  <a:pt x="4200" y="491"/>
                </a:cubicBezTo>
                <a:lnTo>
                  <a:pt x="4200" y="1964"/>
                </a:lnTo>
                <a:lnTo>
                  <a:pt x="1200" y="1964"/>
                </a:lnTo>
                <a:cubicBezTo>
                  <a:pt x="538" y="1964"/>
                  <a:pt x="0" y="2404"/>
                  <a:pt x="0" y="2945"/>
                </a:cubicBezTo>
                <a:lnTo>
                  <a:pt x="0" y="20618"/>
                </a:lnTo>
                <a:cubicBezTo>
                  <a:pt x="0" y="21161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1"/>
                  <a:pt x="21600" y="20618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3600" y="8836"/>
                </a:moveTo>
                <a:lnTo>
                  <a:pt x="10800" y="8836"/>
                </a:lnTo>
                <a:cubicBezTo>
                  <a:pt x="11131" y="8836"/>
                  <a:pt x="11400" y="8617"/>
                  <a:pt x="11400" y="8345"/>
                </a:cubicBezTo>
                <a:cubicBezTo>
                  <a:pt x="11400" y="8075"/>
                  <a:pt x="11131" y="7855"/>
                  <a:pt x="10800" y="7855"/>
                </a:cubicBezTo>
                <a:lnTo>
                  <a:pt x="3600" y="7855"/>
                </a:lnTo>
                <a:cubicBezTo>
                  <a:pt x="3269" y="7855"/>
                  <a:pt x="3000" y="8075"/>
                  <a:pt x="3000" y="8345"/>
                </a:cubicBezTo>
                <a:cubicBezTo>
                  <a:pt x="3000" y="8617"/>
                  <a:pt x="3269" y="8836"/>
                  <a:pt x="36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538"/>
          <p:cNvSpPr/>
          <p:nvPr userDrawn="1"/>
        </p:nvSpPr>
        <p:spPr>
          <a:xfrm>
            <a:off x="5009221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5891"/>
                </a:moveTo>
                <a:lnTo>
                  <a:pt x="1200" y="5891"/>
                </a:lnTo>
                <a:lnTo>
                  <a:pt x="1200" y="3927"/>
                </a:lnTo>
                <a:lnTo>
                  <a:pt x="6000" y="3927"/>
                </a:lnTo>
                <a:cubicBezTo>
                  <a:pt x="6000" y="4469"/>
                  <a:pt x="6538" y="4909"/>
                  <a:pt x="7200" y="4909"/>
                </a:cubicBezTo>
                <a:lnTo>
                  <a:pt x="14400" y="4909"/>
                </a:lnTo>
                <a:cubicBezTo>
                  <a:pt x="15062" y="4909"/>
                  <a:pt x="15600" y="4469"/>
                  <a:pt x="15600" y="3927"/>
                </a:cubicBezTo>
                <a:lnTo>
                  <a:pt x="20400" y="3927"/>
                </a:lnTo>
                <a:cubicBezTo>
                  <a:pt x="20400" y="3927"/>
                  <a:pt x="20400" y="5891"/>
                  <a:pt x="20400" y="58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6873"/>
                </a:lnTo>
                <a:lnTo>
                  <a:pt x="20400" y="6873"/>
                </a:lnTo>
                <a:cubicBezTo>
                  <a:pt x="20400" y="6873"/>
                  <a:pt x="20400" y="20618"/>
                  <a:pt x="20400" y="20618"/>
                </a:cubicBezTo>
                <a:close/>
                <a:moveTo>
                  <a:pt x="7200" y="1964"/>
                </a:moveTo>
                <a:lnTo>
                  <a:pt x="14400" y="1964"/>
                </a:lnTo>
                <a:lnTo>
                  <a:pt x="14400" y="3927"/>
                </a:lnTo>
                <a:lnTo>
                  <a:pt x="7200" y="3927"/>
                </a:lnTo>
                <a:cubicBezTo>
                  <a:pt x="7200" y="3927"/>
                  <a:pt x="7200" y="1964"/>
                  <a:pt x="7200" y="1964"/>
                </a:cubicBezTo>
                <a:close/>
                <a:moveTo>
                  <a:pt x="20400" y="2945"/>
                </a:moveTo>
                <a:lnTo>
                  <a:pt x="15600" y="2945"/>
                </a:lnTo>
                <a:lnTo>
                  <a:pt x="15600" y="1964"/>
                </a:lnTo>
                <a:cubicBezTo>
                  <a:pt x="15600" y="1422"/>
                  <a:pt x="15062" y="982"/>
                  <a:pt x="14400" y="982"/>
                </a:cubicBezTo>
                <a:lnTo>
                  <a:pt x="12000" y="982"/>
                </a:lnTo>
                <a:cubicBezTo>
                  <a:pt x="12000" y="440"/>
                  <a:pt x="11462" y="0"/>
                  <a:pt x="10800" y="0"/>
                </a:cubicBezTo>
                <a:cubicBezTo>
                  <a:pt x="10138" y="0"/>
                  <a:pt x="9600" y="440"/>
                  <a:pt x="9600" y="982"/>
                </a:cubicBezTo>
                <a:lnTo>
                  <a:pt x="7200" y="982"/>
                </a:lnTo>
                <a:cubicBezTo>
                  <a:pt x="6538" y="982"/>
                  <a:pt x="6000" y="1422"/>
                  <a:pt x="6000" y="1964"/>
                </a:cubicBezTo>
                <a:lnTo>
                  <a:pt x="6000" y="2945"/>
                </a:lnTo>
                <a:lnTo>
                  <a:pt x="1200" y="2945"/>
                </a:lnTo>
                <a:cubicBezTo>
                  <a:pt x="538" y="2945"/>
                  <a:pt x="0" y="3386"/>
                  <a:pt x="0" y="3927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3927"/>
                </a:lnTo>
                <a:cubicBezTo>
                  <a:pt x="21600" y="3386"/>
                  <a:pt x="21062" y="2945"/>
                  <a:pt x="20400" y="2945"/>
                </a:cubicBezTo>
                <a:moveTo>
                  <a:pt x="4200" y="16691"/>
                </a:moveTo>
                <a:lnTo>
                  <a:pt x="15000" y="16691"/>
                </a:lnTo>
                <a:cubicBezTo>
                  <a:pt x="15331" y="16691"/>
                  <a:pt x="15600" y="16472"/>
                  <a:pt x="15600" y="16200"/>
                </a:cubicBezTo>
                <a:cubicBezTo>
                  <a:pt x="15600" y="15929"/>
                  <a:pt x="15331" y="15709"/>
                  <a:pt x="15000" y="15709"/>
                </a:cubicBez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moveTo>
                  <a:pt x="4200" y="13745"/>
                </a:moveTo>
                <a:lnTo>
                  <a:pt x="17400" y="13745"/>
                </a:lnTo>
                <a:cubicBezTo>
                  <a:pt x="17731" y="13745"/>
                  <a:pt x="18000" y="13526"/>
                  <a:pt x="18000" y="13255"/>
                </a:cubicBezTo>
                <a:cubicBezTo>
                  <a:pt x="18000" y="12984"/>
                  <a:pt x="17731" y="12764"/>
                  <a:pt x="17400" y="12764"/>
                </a:cubicBezTo>
                <a:lnTo>
                  <a:pt x="4200" y="12764"/>
                </a:lnTo>
                <a:cubicBezTo>
                  <a:pt x="3869" y="12764"/>
                  <a:pt x="3600" y="12984"/>
                  <a:pt x="3600" y="13255"/>
                </a:cubicBezTo>
                <a:cubicBezTo>
                  <a:pt x="3600" y="13526"/>
                  <a:pt x="3869" y="13745"/>
                  <a:pt x="4200" y="13745"/>
                </a:cubicBezTo>
                <a:moveTo>
                  <a:pt x="4200" y="10800"/>
                </a:moveTo>
                <a:lnTo>
                  <a:pt x="11400" y="10800"/>
                </a:lnTo>
                <a:cubicBezTo>
                  <a:pt x="11731" y="10800"/>
                  <a:pt x="12000" y="10581"/>
                  <a:pt x="12000" y="10309"/>
                </a:cubicBezTo>
                <a:cubicBezTo>
                  <a:pt x="12000" y="10038"/>
                  <a:pt x="11731" y="9818"/>
                  <a:pt x="11400" y="9818"/>
                </a:cubicBezTo>
                <a:lnTo>
                  <a:pt x="4200" y="9818"/>
                </a:lnTo>
                <a:cubicBezTo>
                  <a:pt x="3869" y="9818"/>
                  <a:pt x="3600" y="10038"/>
                  <a:pt x="3600" y="10309"/>
                </a:cubicBezTo>
                <a:cubicBezTo>
                  <a:pt x="3600" y="10581"/>
                  <a:pt x="3869" y="10800"/>
                  <a:pt x="42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539"/>
          <p:cNvSpPr/>
          <p:nvPr userDrawn="1"/>
        </p:nvSpPr>
        <p:spPr>
          <a:xfrm>
            <a:off x="6025023" y="4008947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540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541"/>
          <p:cNvSpPr/>
          <p:nvPr userDrawn="1"/>
        </p:nvSpPr>
        <p:spPr>
          <a:xfrm>
            <a:off x="8208996" y="3970853"/>
            <a:ext cx="457112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48" y="10800"/>
                </a:moveTo>
                <a:lnTo>
                  <a:pt x="21424" y="1024"/>
                </a:lnTo>
                <a:cubicBezTo>
                  <a:pt x="21533" y="916"/>
                  <a:pt x="21600" y="766"/>
                  <a:pt x="21600" y="600"/>
                </a:cubicBezTo>
                <a:cubicBezTo>
                  <a:pt x="21600" y="269"/>
                  <a:pt x="21332" y="0"/>
                  <a:pt x="21000" y="0"/>
                </a:cubicBezTo>
                <a:cubicBezTo>
                  <a:pt x="20835" y="0"/>
                  <a:pt x="20685" y="67"/>
                  <a:pt x="20576" y="176"/>
                </a:cubicBezTo>
                <a:lnTo>
                  <a:pt x="10800" y="9952"/>
                </a:lnTo>
                <a:lnTo>
                  <a:pt x="1024" y="176"/>
                </a:lnTo>
                <a:cubicBezTo>
                  <a:pt x="916" y="67"/>
                  <a:pt x="766" y="0"/>
                  <a:pt x="600" y="0"/>
                </a:cubicBezTo>
                <a:cubicBezTo>
                  <a:pt x="268" y="0"/>
                  <a:pt x="0" y="269"/>
                  <a:pt x="0" y="600"/>
                </a:cubicBezTo>
                <a:cubicBezTo>
                  <a:pt x="0" y="766"/>
                  <a:pt x="67" y="916"/>
                  <a:pt x="176" y="1025"/>
                </a:cubicBezTo>
                <a:lnTo>
                  <a:pt x="9952" y="10800"/>
                </a:lnTo>
                <a:lnTo>
                  <a:pt x="176" y="20576"/>
                </a:lnTo>
                <a:cubicBezTo>
                  <a:pt x="67" y="20684"/>
                  <a:pt x="0" y="20834"/>
                  <a:pt x="0" y="21000"/>
                </a:cubicBezTo>
                <a:cubicBezTo>
                  <a:pt x="0" y="21332"/>
                  <a:pt x="268" y="21600"/>
                  <a:pt x="600" y="21600"/>
                </a:cubicBezTo>
                <a:cubicBezTo>
                  <a:pt x="766" y="21600"/>
                  <a:pt x="916" y="21533"/>
                  <a:pt x="1024" y="21424"/>
                </a:cubicBezTo>
                <a:lnTo>
                  <a:pt x="10800" y="11648"/>
                </a:lnTo>
                <a:lnTo>
                  <a:pt x="20576" y="21424"/>
                </a:lnTo>
                <a:cubicBezTo>
                  <a:pt x="20685" y="21533"/>
                  <a:pt x="20835" y="21600"/>
                  <a:pt x="21000" y="21600"/>
                </a:cubicBezTo>
                <a:cubicBezTo>
                  <a:pt x="21332" y="21600"/>
                  <a:pt x="21600" y="21332"/>
                  <a:pt x="21600" y="21000"/>
                </a:cubicBezTo>
                <a:cubicBezTo>
                  <a:pt x="21600" y="20834"/>
                  <a:pt x="21533" y="20684"/>
                  <a:pt x="21424" y="20576"/>
                </a:cubicBezTo>
                <a:cubicBezTo>
                  <a:pt x="21424" y="20576"/>
                  <a:pt x="11648" y="10800"/>
                  <a:pt x="11648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542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10309"/>
                </a:moveTo>
                <a:lnTo>
                  <a:pt x="4909" y="10309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10309"/>
                  <a:pt x="16691" y="10309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1291"/>
                </a:lnTo>
                <a:lnTo>
                  <a:pt x="16691" y="11291"/>
                </a:lnTo>
                <a:cubicBezTo>
                  <a:pt x="16691" y="11291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543"/>
          <p:cNvSpPr/>
          <p:nvPr userDrawn="1"/>
        </p:nvSpPr>
        <p:spPr>
          <a:xfrm>
            <a:off x="1029139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8655"/>
                </a:moveTo>
                <a:lnTo>
                  <a:pt x="14727" y="18655"/>
                </a:lnTo>
                <a:lnTo>
                  <a:pt x="14727" y="19636"/>
                </a:lnTo>
                <a:lnTo>
                  <a:pt x="15709" y="19636"/>
                </a:lnTo>
                <a:cubicBezTo>
                  <a:pt x="15709" y="19636"/>
                  <a:pt x="15709" y="18655"/>
                  <a:pt x="15709" y="18655"/>
                </a:cubicBezTo>
                <a:close/>
                <a:moveTo>
                  <a:pt x="15709" y="14727"/>
                </a:moveTo>
                <a:lnTo>
                  <a:pt x="14727" y="14727"/>
                </a:lnTo>
                <a:lnTo>
                  <a:pt x="14727" y="15709"/>
                </a:lnTo>
                <a:lnTo>
                  <a:pt x="15709" y="15709"/>
                </a:lnTo>
                <a:cubicBezTo>
                  <a:pt x="15709" y="15709"/>
                  <a:pt x="15709" y="14727"/>
                  <a:pt x="15709" y="14727"/>
                </a:cubicBezTo>
                <a:close/>
                <a:moveTo>
                  <a:pt x="14727" y="10800"/>
                </a:moveTo>
                <a:lnTo>
                  <a:pt x="15709" y="10800"/>
                </a:lnTo>
                <a:lnTo>
                  <a:pt x="15709" y="9818"/>
                </a:lnTo>
                <a:lnTo>
                  <a:pt x="14727" y="9818"/>
                </a:lnTo>
                <a:cubicBezTo>
                  <a:pt x="14727" y="9818"/>
                  <a:pt x="14727" y="10800"/>
                  <a:pt x="14727" y="10800"/>
                </a:cubicBezTo>
                <a:close/>
                <a:moveTo>
                  <a:pt x="15709" y="16691"/>
                </a:moveTo>
                <a:lnTo>
                  <a:pt x="14727" y="16691"/>
                </a:lnTo>
                <a:lnTo>
                  <a:pt x="14727" y="17673"/>
                </a:lnTo>
                <a:lnTo>
                  <a:pt x="15709" y="17673"/>
                </a:lnTo>
                <a:cubicBezTo>
                  <a:pt x="15709" y="17673"/>
                  <a:pt x="15709" y="16691"/>
                  <a:pt x="15709" y="16691"/>
                </a:cubicBezTo>
                <a:close/>
                <a:moveTo>
                  <a:pt x="14727" y="8836"/>
                </a:moveTo>
                <a:lnTo>
                  <a:pt x="15709" y="8836"/>
                </a:lnTo>
                <a:lnTo>
                  <a:pt x="15709" y="7855"/>
                </a:lnTo>
                <a:lnTo>
                  <a:pt x="14727" y="7855"/>
                </a:lnTo>
                <a:cubicBezTo>
                  <a:pt x="14727" y="7855"/>
                  <a:pt x="14727" y="8836"/>
                  <a:pt x="14727" y="8836"/>
                </a:cubicBezTo>
                <a:close/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1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7" y="6873"/>
                </a:moveTo>
                <a:lnTo>
                  <a:pt x="15709" y="6873"/>
                </a:lnTo>
                <a:lnTo>
                  <a:pt x="15709" y="5891"/>
                </a:lnTo>
                <a:lnTo>
                  <a:pt x="14727" y="5891"/>
                </a:lnTo>
                <a:cubicBezTo>
                  <a:pt x="14727" y="5891"/>
                  <a:pt x="14727" y="6873"/>
                  <a:pt x="14727" y="6873"/>
                </a:cubicBezTo>
                <a:close/>
                <a:moveTo>
                  <a:pt x="16691" y="12273"/>
                </a:moveTo>
                <a:lnTo>
                  <a:pt x="13745" y="12273"/>
                </a:lnTo>
                <a:lnTo>
                  <a:pt x="13745" y="4909"/>
                </a:ln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2273"/>
                  <a:pt x="16691" y="12273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3745" y="20618"/>
                </a:lnTo>
                <a:lnTo>
                  <a:pt x="13745" y="13255"/>
                </a:lnTo>
                <a:lnTo>
                  <a:pt x="16691" y="13255"/>
                </a:lnTo>
                <a:cubicBezTo>
                  <a:pt x="16691" y="13255"/>
                  <a:pt x="16691" y="19636"/>
                  <a:pt x="16691" y="19636"/>
                </a:cubicBezTo>
                <a:close/>
                <a:moveTo>
                  <a:pt x="12764" y="12273"/>
                </a:moveTo>
                <a:lnTo>
                  <a:pt x="4909" y="12273"/>
                </a:lnTo>
                <a:lnTo>
                  <a:pt x="4909" y="4909"/>
                </a:lnTo>
                <a:lnTo>
                  <a:pt x="12764" y="4909"/>
                </a:lnTo>
                <a:cubicBezTo>
                  <a:pt x="12764" y="4909"/>
                  <a:pt x="12764" y="12273"/>
                  <a:pt x="12764" y="12273"/>
                </a:cubicBezTo>
                <a:close/>
                <a:moveTo>
                  <a:pt x="12764" y="20618"/>
                </a:moveTo>
                <a:lnTo>
                  <a:pt x="4909" y="20618"/>
                </a:lnTo>
                <a:lnTo>
                  <a:pt x="4909" y="13255"/>
                </a:lnTo>
                <a:lnTo>
                  <a:pt x="12764" y="13255"/>
                </a:lnTo>
                <a:cubicBezTo>
                  <a:pt x="12764" y="13255"/>
                  <a:pt x="12764" y="20618"/>
                  <a:pt x="12764" y="20618"/>
                </a:cubicBezTo>
                <a:close/>
                <a:moveTo>
                  <a:pt x="3927" y="12273"/>
                </a:moveTo>
                <a:lnTo>
                  <a:pt x="982" y="12273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3927" y="4909"/>
                </a:lnTo>
                <a:cubicBezTo>
                  <a:pt x="3927" y="4909"/>
                  <a:pt x="3927" y="12273"/>
                  <a:pt x="3927" y="12273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255"/>
                </a:lnTo>
                <a:lnTo>
                  <a:pt x="3927" y="13255"/>
                </a:lnTo>
                <a:cubicBezTo>
                  <a:pt x="3927" y="13255"/>
                  <a:pt x="3927" y="20618"/>
                  <a:pt x="3927" y="20618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1964" y="10800"/>
                </a:moveTo>
                <a:lnTo>
                  <a:pt x="2945" y="10800"/>
                </a:lnTo>
                <a:lnTo>
                  <a:pt x="2945" y="9818"/>
                </a:lnTo>
                <a:lnTo>
                  <a:pt x="1964" y="9818"/>
                </a:lnTo>
                <a:cubicBezTo>
                  <a:pt x="1964" y="9818"/>
                  <a:pt x="1964" y="10800"/>
                  <a:pt x="1964" y="10800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544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36" y="8255"/>
                </a:moveTo>
                <a:lnTo>
                  <a:pt x="12837" y="10800"/>
                </a:lnTo>
                <a:lnTo>
                  <a:pt x="8836" y="13345"/>
                </a:lnTo>
                <a:cubicBezTo>
                  <a:pt x="8836" y="13345"/>
                  <a:pt x="8836" y="8255"/>
                  <a:pt x="8836" y="8255"/>
                </a:cubicBezTo>
                <a:close/>
                <a:moveTo>
                  <a:pt x="8345" y="14727"/>
                </a:moveTo>
                <a:cubicBezTo>
                  <a:pt x="8461" y="14727"/>
                  <a:pt x="8564" y="14681"/>
                  <a:pt x="8647" y="14614"/>
                </a:cubicBezTo>
                <a:lnTo>
                  <a:pt x="8652" y="14620"/>
                </a:lnTo>
                <a:lnTo>
                  <a:pt x="14052" y="11184"/>
                </a:lnTo>
                <a:lnTo>
                  <a:pt x="14047" y="11178"/>
                </a:lnTo>
                <a:cubicBezTo>
                  <a:pt x="14160" y="11088"/>
                  <a:pt x="14236" y="10955"/>
                  <a:pt x="14236" y="10800"/>
                </a:cubicBezTo>
                <a:cubicBezTo>
                  <a:pt x="14236" y="10645"/>
                  <a:pt x="14160" y="10512"/>
                  <a:pt x="14047" y="10422"/>
                </a:cubicBezTo>
                <a:lnTo>
                  <a:pt x="14052" y="10417"/>
                </a:lnTo>
                <a:lnTo>
                  <a:pt x="8652" y="6980"/>
                </a:lnTo>
                <a:lnTo>
                  <a:pt x="8647" y="6986"/>
                </a:lnTo>
                <a:cubicBezTo>
                  <a:pt x="8564" y="6919"/>
                  <a:pt x="8461" y="6873"/>
                  <a:pt x="8345" y="6873"/>
                </a:cubicBezTo>
                <a:cubicBezTo>
                  <a:pt x="8074" y="6873"/>
                  <a:pt x="7855" y="7093"/>
                  <a:pt x="7855" y="7364"/>
                </a:cubicBezTo>
                <a:lnTo>
                  <a:pt x="7855" y="14236"/>
                </a:lnTo>
                <a:cubicBezTo>
                  <a:pt x="7855" y="14507"/>
                  <a:pt x="8074" y="14727"/>
                  <a:pt x="8345" y="14727"/>
                </a:cubicBezTo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545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9"/>
                </a:moveTo>
                <a:cubicBezTo>
                  <a:pt x="5377" y="20619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3336" y="982"/>
                  <a:pt x="15638" y="1950"/>
                  <a:pt x="17377" y="3529"/>
                </a:cubicBezTo>
                <a:lnTo>
                  <a:pt x="10453" y="10453"/>
                </a:lnTo>
                <a:cubicBezTo>
                  <a:pt x="10364" y="10542"/>
                  <a:pt x="10309" y="10665"/>
                  <a:pt x="10309" y="10800"/>
                </a:cubicBezTo>
                <a:cubicBezTo>
                  <a:pt x="10309" y="11072"/>
                  <a:pt x="10529" y="11291"/>
                  <a:pt x="10800" y="11291"/>
                </a:cubicBezTo>
                <a:lnTo>
                  <a:pt x="20594" y="11291"/>
                </a:lnTo>
                <a:cubicBezTo>
                  <a:pt x="20336" y="16484"/>
                  <a:pt x="16057" y="20619"/>
                  <a:pt x="10800" y="20619"/>
                </a:cubicBezTo>
                <a:moveTo>
                  <a:pt x="20594" y="10309"/>
                </a:moveTo>
                <a:lnTo>
                  <a:pt x="11985" y="10309"/>
                </a:lnTo>
                <a:lnTo>
                  <a:pt x="18071" y="4223"/>
                </a:lnTo>
                <a:cubicBezTo>
                  <a:pt x="19541" y="5852"/>
                  <a:pt x="20477" y="7971"/>
                  <a:pt x="20594" y="10309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546"/>
          <p:cNvSpPr/>
          <p:nvPr userDrawn="1"/>
        </p:nvSpPr>
        <p:spPr>
          <a:xfrm>
            <a:off x="2825249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547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15643" y="14949"/>
                </a:lnTo>
                <a:cubicBezTo>
                  <a:pt x="16600" y="13832"/>
                  <a:pt x="17182" y="12386"/>
                  <a:pt x="17182" y="10800"/>
                </a:cubicBezTo>
                <a:cubicBezTo>
                  <a:pt x="17182" y="9214"/>
                  <a:pt x="16600" y="7767"/>
                  <a:pt x="15643" y="6651"/>
                </a:cubicBezTo>
                <a:lnTo>
                  <a:pt x="18073" y="4221"/>
                </a:lnTo>
                <a:cubicBezTo>
                  <a:pt x="19649" y="5963"/>
                  <a:pt x="20618" y="8266"/>
                  <a:pt x="20618" y="10800"/>
                </a:cubicBezTo>
                <a:cubicBezTo>
                  <a:pt x="20618" y="13335"/>
                  <a:pt x="19649" y="15637"/>
                  <a:pt x="18073" y="17379"/>
                </a:cubicBezTo>
                <a:moveTo>
                  <a:pt x="10800" y="20619"/>
                </a:moveTo>
                <a:cubicBezTo>
                  <a:pt x="8265" y="20619"/>
                  <a:pt x="5963" y="19650"/>
                  <a:pt x="4221" y="18073"/>
                </a:cubicBezTo>
                <a:lnTo>
                  <a:pt x="6651" y="15643"/>
                </a:lnTo>
                <a:cubicBezTo>
                  <a:pt x="7767" y="16600"/>
                  <a:pt x="9214" y="17182"/>
                  <a:pt x="10800" y="17182"/>
                </a:cubicBezTo>
                <a:cubicBezTo>
                  <a:pt x="12386" y="17182"/>
                  <a:pt x="13833" y="16600"/>
                  <a:pt x="14949" y="15643"/>
                </a:cubicBezTo>
                <a:lnTo>
                  <a:pt x="17379" y="18073"/>
                </a:lnTo>
                <a:cubicBezTo>
                  <a:pt x="15637" y="19650"/>
                  <a:pt x="13334" y="20619"/>
                  <a:pt x="10800" y="20619"/>
                </a:cubicBezTo>
                <a:moveTo>
                  <a:pt x="982" y="10800"/>
                </a:moveTo>
                <a:cubicBezTo>
                  <a:pt x="982" y="8266"/>
                  <a:pt x="1950" y="5963"/>
                  <a:pt x="3527" y="4221"/>
                </a:cubicBezTo>
                <a:lnTo>
                  <a:pt x="5957" y="6651"/>
                </a:lnTo>
                <a:cubicBezTo>
                  <a:pt x="4999" y="7767"/>
                  <a:pt x="4418" y="9214"/>
                  <a:pt x="4418" y="10800"/>
                </a:cubicBezTo>
                <a:cubicBezTo>
                  <a:pt x="4418" y="12386"/>
                  <a:pt x="4999" y="13832"/>
                  <a:pt x="5957" y="14949"/>
                </a:cubicBezTo>
                <a:lnTo>
                  <a:pt x="3527" y="17379"/>
                </a:lnTo>
                <a:cubicBezTo>
                  <a:pt x="1950" y="15637"/>
                  <a:pt x="982" y="13335"/>
                  <a:pt x="982" y="10800"/>
                </a:cubicBezTo>
                <a:moveTo>
                  <a:pt x="16200" y="10800"/>
                </a:moveTo>
                <a:cubicBezTo>
                  <a:pt x="16200" y="13782"/>
                  <a:pt x="13782" y="16200"/>
                  <a:pt x="10800" y="16200"/>
                </a:cubicBezTo>
                <a:cubicBezTo>
                  <a:pt x="7817" y="16200"/>
                  <a:pt x="5400" y="13782"/>
                  <a:pt x="5400" y="10800"/>
                </a:cubicBez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200" y="7817"/>
                  <a:pt x="16200" y="10800"/>
                </a:cubicBezTo>
                <a:moveTo>
                  <a:pt x="10800" y="982"/>
                </a:moveTo>
                <a:cubicBezTo>
                  <a:pt x="13334" y="982"/>
                  <a:pt x="15637" y="1950"/>
                  <a:pt x="17379" y="3527"/>
                </a:cubicBezTo>
                <a:lnTo>
                  <a:pt x="14949" y="5957"/>
                </a:lnTo>
                <a:cubicBezTo>
                  <a:pt x="13832" y="4999"/>
                  <a:pt x="12386" y="4418"/>
                  <a:pt x="10800" y="4418"/>
                </a:cubicBezTo>
                <a:cubicBezTo>
                  <a:pt x="9214" y="4418"/>
                  <a:pt x="7767" y="4999"/>
                  <a:pt x="6651" y="5957"/>
                </a:cubicBez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548"/>
          <p:cNvSpPr/>
          <p:nvPr userDrawn="1"/>
        </p:nvSpPr>
        <p:spPr>
          <a:xfrm>
            <a:off x="4958432" y="5202574"/>
            <a:ext cx="558691" cy="126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49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1291"/>
                </a:moveTo>
                <a:cubicBezTo>
                  <a:pt x="10529" y="11291"/>
                  <a:pt x="10309" y="11072"/>
                  <a:pt x="10309" y="10800"/>
                </a:cubicBezTo>
                <a:cubicBezTo>
                  <a:pt x="10309" y="10529"/>
                  <a:pt x="10529" y="10309"/>
                  <a:pt x="10800" y="10309"/>
                </a:cubicBezTo>
                <a:cubicBezTo>
                  <a:pt x="11071" y="10309"/>
                  <a:pt x="11291" y="10529"/>
                  <a:pt x="11291" y="10800"/>
                </a:cubicBezTo>
                <a:cubicBezTo>
                  <a:pt x="11291" y="11072"/>
                  <a:pt x="11071" y="11291"/>
                  <a:pt x="10800" y="11291"/>
                </a:cubicBezTo>
                <a:moveTo>
                  <a:pt x="10800" y="9327"/>
                </a:moveTo>
                <a:cubicBezTo>
                  <a:pt x="9986" y="9327"/>
                  <a:pt x="9327" y="9987"/>
                  <a:pt x="9327" y="10800"/>
                </a:cubicBezTo>
                <a:cubicBezTo>
                  <a:pt x="9327" y="11614"/>
                  <a:pt x="9986" y="12273"/>
                  <a:pt x="10800" y="12273"/>
                </a:cubicBezTo>
                <a:cubicBezTo>
                  <a:pt x="11614" y="12273"/>
                  <a:pt x="12273" y="11614"/>
                  <a:pt x="12273" y="10800"/>
                </a:cubicBezTo>
                <a:cubicBezTo>
                  <a:pt x="12273" y="9987"/>
                  <a:pt x="11614" y="9327"/>
                  <a:pt x="10800" y="9327"/>
                </a:cubicBezTo>
                <a:moveTo>
                  <a:pt x="5400" y="11291"/>
                </a:moveTo>
                <a:cubicBezTo>
                  <a:pt x="5129" y="11291"/>
                  <a:pt x="4909" y="11072"/>
                  <a:pt x="4909" y="10800"/>
                </a:cubicBezTo>
                <a:cubicBezTo>
                  <a:pt x="4909" y="10529"/>
                  <a:pt x="5129" y="10309"/>
                  <a:pt x="5400" y="10309"/>
                </a:cubicBezTo>
                <a:cubicBezTo>
                  <a:pt x="5671" y="10309"/>
                  <a:pt x="5891" y="10529"/>
                  <a:pt x="5891" y="10800"/>
                </a:cubicBezTo>
                <a:cubicBezTo>
                  <a:pt x="5891" y="11072"/>
                  <a:pt x="5671" y="11291"/>
                  <a:pt x="5400" y="11291"/>
                </a:cubicBezTo>
                <a:moveTo>
                  <a:pt x="5400" y="9327"/>
                </a:moveTo>
                <a:cubicBezTo>
                  <a:pt x="4586" y="9327"/>
                  <a:pt x="3927" y="9987"/>
                  <a:pt x="3927" y="10800"/>
                </a:cubicBezTo>
                <a:cubicBezTo>
                  <a:pt x="3927" y="11614"/>
                  <a:pt x="4586" y="12273"/>
                  <a:pt x="5400" y="12273"/>
                </a:cubicBezTo>
                <a:cubicBezTo>
                  <a:pt x="6214" y="12273"/>
                  <a:pt x="6873" y="11614"/>
                  <a:pt x="6873" y="10800"/>
                </a:cubicBezTo>
                <a:cubicBezTo>
                  <a:pt x="6873" y="9987"/>
                  <a:pt x="6214" y="9327"/>
                  <a:pt x="5400" y="9327"/>
                </a:cubicBezTo>
                <a:moveTo>
                  <a:pt x="16200" y="11291"/>
                </a:moveTo>
                <a:cubicBezTo>
                  <a:pt x="15929" y="11291"/>
                  <a:pt x="15709" y="11072"/>
                  <a:pt x="15709" y="10800"/>
                </a:cubicBezTo>
                <a:cubicBezTo>
                  <a:pt x="15709" y="10529"/>
                  <a:pt x="15929" y="10309"/>
                  <a:pt x="16200" y="10309"/>
                </a:cubicBezTo>
                <a:cubicBezTo>
                  <a:pt x="16471" y="10309"/>
                  <a:pt x="16691" y="10529"/>
                  <a:pt x="16691" y="10800"/>
                </a:cubicBezTo>
                <a:cubicBezTo>
                  <a:pt x="16691" y="11072"/>
                  <a:pt x="16471" y="11291"/>
                  <a:pt x="16200" y="11291"/>
                </a:cubicBezTo>
                <a:moveTo>
                  <a:pt x="16200" y="9327"/>
                </a:moveTo>
                <a:cubicBezTo>
                  <a:pt x="15386" y="9327"/>
                  <a:pt x="14727" y="9987"/>
                  <a:pt x="14727" y="10800"/>
                </a:cubicBezTo>
                <a:cubicBezTo>
                  <a:pt x="14727" y="11614"/>
                  <a:pt x="15386" y="12273"/>
                  <a:pt x="16200" y="12273"/>
                </a:cubicBezTo>
                <a:cubicBezTo>
                  <a:pt x="17014" y="12273"/>
                  <a:pt x="17673" y="11614"/>
                  <a:pt x="17673" y="10800"/>
                </a:cubicBezTo>
                <a:cubicBezTo>
                  <a:pt x="17673" y="9987"/>
                  <a:pt x="17014" y="9327"/>
                  <a:pt x="16200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550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7364"/>
                </a:moveTo>
                <a:cubicBezTo>
                  <a:pt x="20838" y="7364"/>
                  <a:pt x="20618" y="7584"/>
                  <a:pt x="20618" y="7855"/>
                </a:cubicBezTo>
                <a:lnTo>
                  <a:pt x="20618" y="18655"/>
                </a:lnTo>
                <a:cubicBezTo>
                  <a:pt x="20618" y="19739"/>
                  <a:pt x="19739" y="20618"/>
                  <a:pt x="18655" y="20618"/>
                </a:cubicBez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2945"/>
                </a:lnTo>
                <a:cubicBezTo>
                  <a:pt x="982" y="1861"/>
                  <a:pt x="1861" y="982"/>
                  <a:pt x="2945" y="982"/>
                </a:cubicBezTo>
                <a:lnTo>
                  <a:pt x="13745" y="982"/>
                </a:lnTo>
                <a:cubicBezTo>
                  <a:pt x="14017" y="982"/>
                  <a:pt x="14236" y="762"/>
                  <a:pt x="14236" y="491"/>
                </a:cubicBezTo>
                <a:cubicBezTo>
                  <a:pt x="14236" y="220"/>
                  <a:pt x="14017" y="0"/>
                  <a:pt x="13745" y="0"/>
                </a:cubicBezTo>
                <a:lnTo>
                  <a:pt x="2945" y="0"/>
                </a:lnTo>
                <a:cubicBezTo>
                  <a:pt x="1318" y="0"/>
                  <a:pt x="0" y="1319"/>
                  <a:pt x="0" y="2945"/>
                </a:cubicBezTo>
                <a:lnTo>
                  <a:pt x="0" y="18655"/>
                </a:lnTo>
                <a:cubicBezTo>
                  <a:pt x="0" y="20282"/>
                  <a:pt x="1318" y="21600"/>
                  <a:pt x="2945" y="21600"/>
                </a:cubicBezTo>
                <a:lnTo>
                  <a:pt x="18655" y="21600"/>
                </a:lnTo>
                <a:cubicBezTo>
                  <a:pt x="20282" y="21600"/>
                  <a:pt x="21600" y="20282"/>
                  <a:pt x="21600" y="18655"/>
                </a:cubicBezTo>
                <a:lnTo>
                  <a:pt x="21600" y="7855"/>
                </a:lnTo>
                <a:cubicBezTo>
                  <a:pt x="21600" y="7584"/>
                  <a:pt x="21380" y="7364"/>
                  <a:pt x="21109" y="7364"/>
                </a:cubicBezTo>
                <a:moveTo>
                  <a:pt x="7006" y="12764"/>
                </a:moveTo>
                <a:lnTo>
                  <a:pt x="8836" y="12764"/>
                </a:lnTo>
                <a:lnTo>
                  <a:pt x="8836" y="14594"/>
                </a:lnTo>
                <a:lnTo>
                  <a:pt x="6627" y="14973"/>
                </a:lnTo>
                <a:cubicBezTo>
                  <a:pt x="6627" y="14973"/>
                  <a:pt x="7006" y="12764"/>
                  <a:pt x="7006" y="12764"/>
                </a:cubicBezTo>
                <a:close/>
                <a:moveTo>
                  <a:pt x="16775" y="2742"/>
                </a:moveTo>
                <a:lnTo>
                  <a:pt x="18858" y="4825"/>
                </a:lnTo>
                <a:lnTo>
                  <a:pt x="9818" y="13865"/>
                </a:lnTo>
                <a:lnTo>
                  <a:pt x="9818" y="11782"/>
                </a:lnTo>
                <a:lnTo>
                  <a:pt x="7736" y="11782"/>
                </a:lnTo>
                <a:cubicBezTo>
                  <a:pt x="7736" y="11782"/>
                  <a:pt x="16775" y="2742"/>
                  <a:pt x="16775" y="2742"/>
                </a:cubicBezTo>
                <a:close/>
                <a:moveTo>
                  <a:pt x="18104" y="1414"/>
                </a:moveTo>
                <a:cubicBezTo>
                  <a:pt x="18371" y="1147"/>
                  <a:pt x="18739" y="982"/>
                  <a:pt x="19145" y="982"/>
                </a:cubicBezTo>
                <a:cubicBezTo>
                  <a:pt x="19959" y="982"/>
                  <a:pt x="20618" y="1642"/>
                  <a:pt x="20618" y="2455"/>
                </a:cubicBezTo>
                <a:cubicBezTo>
                  <a:pt x="20618" y="2861"/>
                  <a:pt x="20453" y="3230"/>
                  <a:pt x="20187" y="3496"/>
                </a:cubicBezTo>
                <a:lnTo>
                  <a:pt x="19552" y="4131"/>
                </a:lnTo>
                <a:lnTo>
                  <a:pt x="17469" y="2048"/>
                </a:lnTo>
                <a:cubicBezTo>
                  <a:pt x="17469" y="2048"/>
                  <a:pt x="18104" y="1414"/>
                  <a:pt x="18104" y="1414"/>
                </a:cubicBezTo>
                <a:close/>
                <a:moveTo>
                  <a:pt x="5400" y="16200"/>
                </a:moveTo>
                <a:lnTo>
                  <a:pt x="9590" y="15481"/>
                </a:lnTo>
                <a:lnTo>
                  <a:pt x="20881" y="4190"/>
                </a:lnTo>
                <a:cubicBezTo>
                  <a:pt x="21325" y="3746"/>
                  <a:pt x="21600" y="3133"/>
                  <a:pt x="21600" y="2455"/>
                </a:cubicBezTo>
                <a:cubicBezTo>
                  <a:pt x="21600" y="1099"/>
                  <a:pt x="20501" y="0"/>
                  <a:pt x="19145" y="0"/>
                </a:cubicBezTo>
                <a:cubicBezTo>
                  <a:pt x="18468" y="0"/>
                  <a:pt x="17854" y="275"/>
                  <a:pt x="17410" y="719"/>
                </a:cubicBezTo>
                <a:lnTo>
                  <a:pt x="6119" y="12010"/>
                </a:lnTo>
                <a:cubicBezTo>
                  <a:pt x="6119" y="12010"/>
                  <a:pt x="5400" y="16200"/>
                  <a:pt x="540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51"/>
          <p:cNvSpPr/>
          <p:nvPr userDrawn="1"/>
        </p:nvSpPr>
        <p:spPr>
          <a:xfrm>
            <a:off x="815820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55" y="6010"/>
                </a:moveTo>
                <a:lnTo>
                  <a:pt x="18630" y="7136"/>
                </a:lnTo>
                <a:lnTo>
                  <a:pt x="14465" y="2970"/>
                </a:lnTo>
                <a:lnTo>
                  <a:pt x="15590" y="1845"/>
                </a:lnTo>
                <a:cubicBezTo>
                  <a:pt x="15590" y="1845"/>
                  <a:pt x="16391" y="982"/>
                  <a:pt x="17673" y="982"/>
                </a:cubicBezTo>
                <a:cubicBezTo>
                  <a:pt x="19300" y="982"/>
                  <a:pt x="20618" y="2300"/>
                  <a:pt x="20618" y="3927"/>
                </a:cubicBezTo>
                <a:cubicBezTo>
                  <a:pt x="20618" y="4741"/>
                  <a:pt x="20288" y="5477"/>
                  <a:pt x="19755" y="6010"/>
                </a:cubicBezTo>
                <a:moveTo>
                  <a:pt x="7364" y="18402"/>
                </a:moveTo>
                <a:lnTo>
                  <a:pt x="7364" y="14727"/>
                </a:lnTo>
                <a:cubicBezTo>
                  <a:pt x="7364" y="14456"/>
                  <a:pt x="7144" y="14236"/>
                  <a:pt x="6873" y="14236"/>
                </a:cubicBezTo>
                <a:lnTo>
                  <a:pt x="3198" y="14236"/>
                </a:lnTo>
                <a:lnTo>
                  <a:pt x="13770" y="3665"/>
                </a:lnTo>
                <a:lnTo>
                  <a:pt x="17935" y="7830"/>
                </a:lnTo>
                <a:cubicBezTo>
                  <a:pt x="17935" y="7830"/>
                  <a:pt x="7364" y="18402"/>
                  <a:pt x="7364" y="18402"/>
                </a:cubicBezTo>
                <a:close/>
                <a:moveTo>
                  <a:pt x="6382" y="19042"/>
                </a:moveTo>
                <a:lnTo>
                  <a:pt x="2945" y="19845"/>
                </a:lnTo>
                <a:lnTo>
                  <a:pt x="2945" y="18655"/>
                </a:lnTo>
                <a:lnTo>
                  <a:pt x="1755" y="18655"/>
                </a:lnTo>
                <a:lnTo>
                  <a:pt x="2558" y="15218"/>
                </a:lnTo>
                <a:lnTo>
                  <a:pt x="6382" y="15218"/>
                </a:lnTo>
                <a:cubicBezTo>
                  <a:pt x="6382" y="15218"/>
                  <a:pt x="6382" y="19042"/>
                  <a:pt x="6382" y="19042"/>
                </a:cubicBezTo>
                <a:close/>
                <a:moveTo>
                  <a:pt x="17673" y="0"/>
                </a:moveTo>
                <a:cubicBezTo>
                  <a:pt x="16588" y="0"/>
                  <a:pt x="15606" y="439"/>
                  <a:pt x="14896" y="1151"/>
                </a:cubicBezTo>
                <a:lnTo>
                  <a:pt x="1641" y="14405"/>
                </a:lnTo>
                <a:lnTo>
                  <a:pt x="0" y="21600"/>
                </a:lnTo>
                <a:lnTo>
                  <a:pt x="7195" y="19959"/>
                </a:lnTo>
                <a:lnTo>
                  <a:pt x="20449" y="6704"/>
                </a:lnTo>
                <a:cubicBezTo>
                  <a:pt x="21160" y="5994"/>
                  <a:pt x="21600" y="5012"/>
                  <a:pt x="21600" y="3927"/>
                </a:cubicBezTo>
                <a:cubicBezTo>
                  <a:pt x="21600" y="1758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52"/>
          <p:cNvSpPr/>
          <p:nvPr userDrawn="1"/>
        </p:nvSpPr>
        <p:spPr>
          <a:xfrm>
            <a:off x="9224799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53"/>
          <p:cNvSpPr/>
          <p:nvPr userDrawn="1"/>
        </p:nvSpPr>
        <p:spPr>
          <a:xfrm>
            <a:off x="10291390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8100"/>
                </a:moveTo>
                <a:cubicBezTo>
                  <a:pt x="14896" y="8100"/>
                  <a:pt x="14236" y="8826"/>
                  <a:pt x="14236" y="9720"/>
                </a:cubicBezTo>
                <a:cubicBezTo>
                  <a:pt x="14236" y="10615"/>
                  <a:pt x="14896" y="11340"/>
                  <a:pt x="15709" y="11340"/>
                </a:cubicBezTo>
                <a:cubicBezTo>
                  <a:pt x="16522" y="11340"/>
                  <a:pt x="17182" y="10615"/>
                  <a:pt x="17182" y="9720"/>
                </a:cubicBezTo>
                <a:cubicBezTo>
                  <a:pt x="17182" y="8826"/>
                  <a:pt x="16522" y="8100"/>
                  <a:pt x="15709" y="8100"/>
                </a:cubicBezTo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  <a:moveTo>
                  <a:pt x="10800" y="8100"/>
                </a:moveTo>
                <a:cubicBezTo>
                  <a:pt x="9987" y="8100"/>
                  <a:pt x="9327" y="8826"/>
                  <a:pt x="9327" y="9720"/>
                </a:cubicBezTo>
                <a:cubicBezTo>
                  <a:pt x="9327" y="10615"/>
                  <a:pt x="9987" y="11340"/>
                  <a:pt x="10800" y="11340"/>
                </a:cubicBezTo>
                <a:cubicBezTo>
                  <a:pt x="11613" y="11340"/>
                  <a:pt x="12273" y="10615"/>
                  <a:pt x="12273" y="9720"/>
                </a:cubicBezTo>
                <a:cubicBezTo>
                  <a:pt x="12273" y="8826"/>
                  <a:pt x="11613" y="8100"/>
                  <a:pt x="10800" y="8100"/>
                </a:cubicBezTo>
                <a:moveTo>
                  <a:pt x="5891" y="8100"/>
                </a:moveTo>
                <a:cubicBezTo>
                  <a:pt x="5078" y="8100"/>
                  <a:pt x="4418" y="8826"/>
                  <a:pt x="4418" y="9720"/>
                </a:cubicBezTo>
                <a:cubicBezTo>
                  <a:pt x="4418" y="10615"/>
                  <a:pt x="5078" y="11340"/>
                  <a:pt x="5891" y="11340"/>
                </a:cubicBezTo>
                <a:cubicBezTo>
                  <a:pt x="6704" y="11340"/>
                  <a:pt x="7364" y="10615"/>
                  <a:pt x="7364" y="9720"/>
                </a:cubicBezTo>
                <a:cubicBezTo>
                  <a:pt x="7364" y="8826"/>
                  <a:pt x="6704" y="8100"/>
                  <a:pt x="5891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54"/>
          <p:cNvSpPr/>
          <p:nvPr userDrawn="1"/>
        </p:nvSpPr>
        <p:spPr>
          <a:xfrm>
            <a:off x="11357982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555"/>
          <p:cNvSpPr/>
          <p:nvPr userDrawn="1"/>
        </p:nvSpPr>
        <p:spPr>
          <a:xfrm>
            <a:off x="175865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35"/>
                  <a:pt x="19650" y="15637"/>
                  <a:pt x="18073" y="1737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8266"/>
                  <a:pt x="1950" y="5963"/>
                  <a:pt x="3527" y="4221"/>
                </a:cubicBezTo>
                <a:lnTo>
                  <a:pt x="17379" y="18073"/>
                </a:lnTo>
                <a:cubicBezTo>
                  <a:pt x="15637" y="19650"/>
                  <a:pt x="13334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556"/>
          <p:cNvSpPr/>
          <p:nvPr userDrawn="1"/>
        </p:nvSpPr>
        <p:spPr>
          <a:xfrm>
            <a:off x="282524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874" y="5396"/>
                </a:moveTo>
                <a:cubicBezTo>
                  <a:pt x="11493" y="5396"/>
                  <a:pt x="11166" y="5519"/>
                  <a:pt x="10894" y="5766"/>
                </a:cubicBezTo>
                <a:cubicBezTo>
                  <a:pt x="10621" y="6013"/>
                  <a:pt x="10484" y="6310"/>
                  <a:pt x="10484" y="6658"/>
                </a:cubicBezTo>
                <a:cubicBezTo>
                  <a:pt x="10484" y="7005"/>
                  <a:pt x="10621" y="7301"/>
                  <a:pt x="10894" y="7545"/>
                </a:cubicBezTo>
                <a:cubicBezTo>
                  <a:pt x="11166" y="7790"/>
                  <a:pt x="11493" y="7912"/>
                  <a:pt x="11874" y="7912"/>
                </a:cubicBezTo>
                <a:cubicBezTo>
                  <a:pt x="12255" y="7912"/>
                  <a:pt x="12581" y="7790"/>
                  <a:pt x="12852" y="7545"/>
                </a:cubicBezTo>
                <a:cubicBezTo>
                  <a:pt x="13122" y="7301"/>
                  <a:pt x="13257" y="7005"/>
                  <a:pt x="13257" y="6658"/>
                </a:cubicBezTo>
                <a:cubicBezTo>
                  <a:pt x="13257" y="6310"/>
                  <a:pt x="13122" y="6013"/>
                  <a:pt x="12852" y="5766"/>
                </a:cubicBezTo>
                <a:cubicBezTo>
                  <a:pt x="12581" y="5519"/>
                  <a:pt x="12255" y="5396"/>
                  <a:pt x="11874" y="5396"/>
                </a:cubicBezTo>
                <a:moveTo>
                  <a:pt x="12242" y="15228"/>
                </a:moveTo>
                <a:cubicBezTo>
                  <a:pt x="11942" y="15228"/>
                  <a:pt x="11730" y="15180"/>
                  <a:pt x="11608" y="15083"/>
                </a:cubicBezTo>
                <a:cubicBezTo>
                  <a:pt x="11486" y="14987"/>
                  <a:pt x="11425" y="14807"/>
                  <a:pt x="11425" y="14542"/>
                </a:cubicBezTo>
                <a:cubicBezTo>
                  <a:pt x="11425" y="14436"/>
                  <a:pt x="11444" y="14281"/>
                  <a:pt x="11482" y="14076"/>
                </a:cubicBezTo>
                <a:cubicBezTo>
                  <a:pt x="11519" y="13870"/>
                  <a:pt x="11562" y="13687"/>
                  <a:pt x="11609" y="13527"/>
                </a:cubicBezTo>
                <a:lnTo>
                  <a:pt x="12189" y="11532"/>
                </a:lnTo>
                <a:cubicBezTo>
                  <a:pt x="12246" y="11349"/>
                  <a:pt x="12284" y="11148"/>
                  <a:pt x="12306" y="10929"/>
                </a:cubicBezTo>
                <a:cubicBezTo>
                  <a:pt x="12327" y="10709"/>
                  <a:pt x="12337" y="10557"/>
                  <a:pt x="12337" y="10469"/>
                </a:cubicBezTo>
                <a:cubicBezTo>
                  <a:pt x="12337" y="10049"/>
                  <a:pt x="12185" y="9707"/>
                  <a:pt x="11882" y="9444"/>
                </a:cubicBezTo>
                <a:cubicBezTo>
                  <a:pt x="11578" y="9182"/>
                  <a:pt x="11146" y="9050"/>
                  <a:pt x="10586" y="9050"/>
                </a:cubicBezTo>
                <a:cubicBezTo>
                  <a:pt x="10275" y="9050"/>
                  <a:pt x="9945" y="9104"/>
                  <a:pt x="9597" y="9211"/>
                </a:cubicBezTo>
                <a:cubicBezTo>
                  <a:pt x="9248" y="9319"/>
                  <a:pt x="8884" y="9448"/>
                  <a:pt x="8502" y="9599"/>
                </a:cubicBezTo>
                <a:lnTo>
                  <a:pt x="8347" y="10216"/>
                </a:lnTo>
                <a:cubicBezTo>
                  <a:pt x="8460" y="10175"/>
                  <a:pt x="8595" y="10131"/>
                  <a:pt x="8753" y="10085"/>
                </a:cubicBezTo>
                <a:cubicBezTo>
                  <a:pt x="8911" y="10040"/>
                  <a:pt x="9066" y="10017"/>
                  <a:pt x="9217" y="10017"/>
                </a:cubicBezTo>
                <a:cubicBezTo>
                  <a:pt x="9524" y="10017"/>
                  <a:pt x="9731" y="10068"/>
                  <a:pt x="9839" y="10168"/>
                </a:cubicBezTo>
                <a:cubicBezTo>
                  <a:pt x="9948" y="10269"/>
                  <a:pt x="10002" y="10447"/>
                  <a:pt x="10002" y="10703"/>
                </a:cubicBezTo>
                <a:cubicBezTo>
                  <a:pt x="10002" y="10844"/>
                  <a:pt x="9985" y="11001"/>
                  <a:pt x="9949" y="11172"/>
                </a:cubicBezTo>
                <a:cubicBezTo>
                  <a:pt x="9914" y="11343"/>
                  <a:pt x="9870" y="11526"/>
                  <a:pt x="9818" y="11717"/>
                </a:cubicBezTo>
                <a:lnTo>
                  <a:pt x="9235" y="13719"/>
                </a:lnTo>
                <a:cubicBezTo>
                  <a:pt x="9184" y="13929"/>
                  <a:pt x="9146" y="14118"/>
                  <a:pt x="9123" y="14285"/>
                </a:cubicBezTo>
                <a:cubicBezTo>
                  <a:pt x="9100" y="14451"/>
                  <a:pt x="9088" y="14615"/>
                  <a:pt x="9088" y="14775"/>
                </a:cubicBezTo>
                <a:cubicBezTo>
                  <a:pt x="9088" y="15186"/>
                  <a:pt x="9244" y="15526"/>
                  <a:pt x="9556" y="15793"/>
                </a:cubicBezTo>
                <a:cubicBezTo>
                  <a:pt x="9869" y="16060"/>
                  <a:pt x="10308" y="16194"/>
                  <a:pt x="10872" y="16194"/>
                </a:cubicBezTo>
                <a:cubicBezTo>
                  <a:pt x="11239" y="16194"/>
                  <a:pt x="11561" y="16147"/>
                  <a:pt x="11839" y="16053"/>
                </a:cubicBezTo>
                <a:cubicBezTo>
                  <a:pt x="12117" y="15960"/>
                  <a:pt x="12488" y="15824"/>
                  <a:pt x="12954" y="15645"/>
                </a:cubicBezTo>
                <a:lnTo>
                  <a:pt x="13109" y="15028"/>
                </a:lnTo>
                <a:cubicBezTo>
                  <a:pt x="13029" y="15065"/>
                  <a:pt x="12900" y="15107"/>
                  <a:pt x="12721" y="15155"/>
                </a:cubicBezTo>
                <a:cubicBezTo>
                  <a:pt x="12543" y="15204"/>
                  <a:pt x="12383" y="15228"/>
                  <a:pt x="12242" y="152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557"/>
          <p:cNvSpPr/>
          <p:nvPr userDrawn="1"/>
        </p:nvSpPr>
        <p:spPr>
          <a:xfrm>
            <a:off x="389184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1" y="6559"/>
                </a:moveTo>
                <a:cubicBezTo>
                  <a:pt x="12727" y="6341"/>
                  <a:pt x="12420" y="6172"/>
                  <a:pt x="12078" y="6058"/>
                </a:cubicBezTo>
                <a:cubicBezTo>
                  <a:pt x="11737" y="5946"/>
                  <a:pt x="11367" y="5889"/>
                  <a:pt x="10978" y="5889"/>
                </a:cubicBezTo>
                <a:cubicBezTo>
                  <a:pt x="10477" y="5889"/>
                  <a:pt x="10025" y="5967"/>
                  <a:pt x="9633" y="6120"/>
                </a:cubicBezTo>
                <a:cubicBezTo>
                  <a:pt x="9239" y="6275"/>
                  <a:pt x="8900" y="6494"/>
                  <a:pt x="8623" y="6771"/>
                </a:cubicBezTo>
                <a:cubicBezTo>
                  <a:pt x="8346" y="7049"/>
                  <a:pt x="8133" y="7392"/>
                  <a:pt x="7992" y="7788"/>
                </a:cubicBezTo>
                <a:cubicBezTo>
                  <a:pt x="7853" y="8180"/>
                  <a:pt x="7782" y="8620"/>
                  <a:pt x="7782" y="9096"/>
                </a:cubicBezTo>
                <a:lnTo>
                  <a:pt x="7782" y="9217"/>
                </a:lnTo>
                <a:lnTo>
                  <a:pt x="8880" y="9217"/>
                </a:lnTo>
                <a:lnTo>
                  <a:pt x="8877" y="9093"/>
                </a:lnTo>
                <a:cubicBezTo>
                  <a:pt x="8868" y="8767"/>
                  <a:pt x="8908" y="8461"/>
                  <a:pt x="8993" y="8187"/>
                </a:cubicBezTo>
                <a:cubicBezTo>
                  <a:pt x="9079" y="7914"/>
                  <a:pt x="9207" y="7675"/>
                  <a:pt x="9377" y="7473"/>
                </a:cubicBezTo>
                <a:cubicBezTo>
                  <a:pt x="9545" y="7274"/>
                  <a:pt x="9762" y="7115"/>
                  <a:pt x="10024" y="7000"/>
                </a:cubicBezTo>
                <a:cubicBezTo>
                  <a:pt x="10287" y="6884"/>
                  <a:pt x="10594" y="6827"/>
                  <a:pt x="10937" y="6827"/>
                </a:cubicBezTo>
                <a:cubicBezTo>
                  <a:pt x="11182" y="6827"/>
                  <a:pt x="11418" y="6868"/>
                  <a:pt x="11639" y="6950"/>
                </a:cubicBezTo>
                <a:cubicBezTo>
                  <a:pt x="11858" y="7032"/>
                  <a:pt x="12053" y="7146"/>
                  <a:pt x="12218" y="7289"/>
                </a:cubicBezTo>
                <a:cubicBezTo>
                  <a:pt x="12381" y="7431"/>
                  <a:pt x="12512" y="7605"/>
                  <a:pt x="12609" y="7808"/>
                </a:cubicBezTo>
                <a:cubicBezTo>
                  <a:pt x="12704" y="8011"/>
                  <a:pt x="12752" y="8236"/>
                  <a:pt x="12752" y="8478"/>
                </a:cubicBezTo>
                <a:cubicBezTo>
                  <a:pt x="12752" y="8797"/>
                  <a:pt x="12674" y="9089"/>
                  <a:pt x="12519" y="9350"/>
                </a:cubicBezTo>
                <a:cubicBezTo>
                  <a:pt x="12359" y="9618"/>
                  <a:pt x="12154" y="9865"/>
                  <a:pt x="11913" y="10082"/>
                </a:cubicBezTo>
                <a:cubicBezTo>
                  <a:pt x="11624" y="10337"/>
                  <a:pt x="11374" y="10568"/>
                  <a:pt x="11170" y="10771"/>
                </a:cubicBezTo>
                <a:cubicBezTo>
                  <a:pt x="10959" y="10979"/>
                  <a:pt x="10789" y="11200"/>
                  <a:pt x="10662" y="11428"/>
                </a:cubicBezTo>
                <a:cubicBezTo>
                  <a:pt x="10534" y="11657"/>
                  <a:pt x="10441" y="11916"/>
                  <a:pt x="10385" y="12199"/>
                </a:cubicBezTo>
                <a:cubicBezTo>
                  <a:pt x="10329" y="12478"/>
                  <a:pt x="10305" y="12827"/>
                  <a:pt x="10315" y="13237"/>
                </a:cubicBezTo>
                <a:lnTo>
                  <a:pt x="10318" y="13355"/>
                </a:lnTo>
                <a:lnTo>
                  <a:pt x="11407" y="13355"/>
                </a:lnTo>
                <a:lnTo>
                  <a:pt x="11410" y="13237"/>
                </a:lnTo>
                <a:cubicBezTo>
                  <a:pt x="11418" y="12838"/>
                  <a:pt x="11436" y="12531"/>
                  <a:pt x="11463" y="12322"/>
                </a:cubicBezTo>
                <a:cubicBezTo>
                  <a:pt x="11488" y="12125"/>
                  <a:pt x="11538" y="11956"/>
                  <a:pt x="11611" y="11821"/>
                </a:cubicBezTo>
                <a:cubicBezTo>
                  <a:pt x="11687" y="11684"/>
                  <a:pt x="11803" y="11541"/>
                  <a:pt x="11959" y="11399"/>
                </a:cubicBezTo>
                <a:cubicBezTo>
                  <a:pt x="12127" y="11245"/>
                  <a:pt x="12351" y="11031"/>
                  <a:pt x="12630" y="10762"/>
                </a:cubicBezTo>
                <a:cubicBezTo>
                  <a:pt x="12979" y="10441"/>
                  <a:pt x="13270" y="10102"/>
                  <a:pt x="13495" y="9753"/>
                </a:cubicBezTo>
                <a:cubicBezTo>
                  <a:pt x="13729" y="9393"/>
                  <a:pt x="13847" y="8952"/>
                  <a:pt x="13847" y="8439"/>
                </a:cubicBezTo>
                <a:cubicBezTo>
                  <a:pt x="13847" y="8038"/>
                  <a:pt x="13770" y="7675"/>
                  <a:pt x="13618" y="7362"/>
                </a:cubicBezTo>
                <a:cubicBezTo>
                  <a:pt x="13467" y="7050"/>
                  <a:pt x="13256" y="6780"/>
                  <a:pt x="12991" y="6559"/>
                </a:cubicBezTo>
                <a:moveTo>
                  <a:pt x="10179" y="15706"/>
                </a:moveTo>
                <a:lnTo>
                  <a:pt x="11558" y="15706"/>
                </a:lnTo>
                <a:lnTo>
                  <a:pt x="11558" y="14072"/>
                </a:lnTo>
                <a:lnTo>
                  <a:pt x="10179" y="14072"/>
                </a:lnTo>
                <a:cubicBezTo>
                  <a:pt x="10179" y="14072"/>
                  <a:pt x="10179" y="15706"/>
                  <a:pt x="10179" y="15706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558"/>
          <p:cNvSpPr/>
          <p:nvPr userDrawn="1"/>
        </p:nvSpPr>
        <p:spPr>
          <a:xfrm>
            <a:off x="495843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782" y="5891"/>
                </a:moveTo>
                <a:lnTo>
                  <a:pt x="9818" y="5891"/>
                </a:lnTo>
                <a:cubicBezTo>
                  <a:pt x="9547" y="5891"/>
                  <a:pt x="9327" y="6111"/>
                  <a:pt x="9327" y="6382"/>
                </a:cubicBezTo>
                <a:cubicBezTo>
                  <a:pt x="9327" y="6394"/>
                  <a:pt x="9334" y="6405"/>
                  <a:pt x="9334" y="6417"/>
                </a:cubicBezTo>
                <a:lnTo>
                  <a:pt x="9328" y="6417"/>
                </a:lnTo>
                <a:lnTo>
                  <a:pt x="9819" y="12308"/>
                </a:lnTo>
                <a:lnTo>
                  <a:pt x="9825" y="12307"/>
                </a:lnTo>
                <a:cubicBezTo>
                  <a:pt x="9844" y="12562"/>
                  <a:pt x="10050" y="12764"/>
                  <a:pt x="10309" y="12764"/>
                </a:cubicBezTo>
                <a:lnTo>
                  <a:pt x="11291" y="12764"/>
                </a:lnTo>
                <a:cubicBezTo>
                  <a:pt x="11550" y="12764"/>
                  <a:pt x="11756" y="12562"/>
                  <a:pt x="11775" y="12307"/>
                </a:cubicBezTo>
                <a:lnTo>
                  <a:pt x="11781" y="12308"/>
                </a:lnTo>
                <a:lnTo>
                  <a:pt x="12272" y="6417"/>
                </a:lnTo>
                <a:lnTo>
                  <a:pt x="12266" y="6417"/>
                </a:lnTo>
                <a:cubicBezTo>
                  <a:pt x="12267" y="6405"/>
                  <a:pt x="12273" y="6394"/>
                  <a:pt x="12273" y="6382"/>
                </a:cubicBezTo>
                <a:cubicBezTo>
                  <a:pt x="12273" y="6111"/>
                  <a:pt x="12053" y="5891"/>
                  <a:pt x="11782" y="5891"/>
                </a:cubicBezTo>
                <a:moveTo>
                  <a:pt x="10800" y="13745"/>
                </a:moveTo>
                <a:cubicBezTo>
                  <a:pt x="10258" y="13745"/>
                  <a:pt x="9818" y="14186"/>
                  <a:pt x="9818" y="14727"/>
                </a:cubicBezTo>
                <a:cubicBezTo>
                  <a:pt x="9818" y="15269"/>
                  <a:pt x="10258" y="15709"/>
                  <a:pt x="10800" y="15709"/>
                </a:cubicBezTo>
                <a:cubicBezTo>
                  <a:pt x="11342" y="15709"/>
                  <a:pt x="11782" y="15269"/>
                  <a:pt x="11782" y="14727"/>
                </a:cubicBezTo>
                <a:cubicBezTo>
                  <a:pt x="11782" y="14186"/>
                  <a:pt x="11342" y="13745"/>
                  <a:pt x="1080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559"/>
          <p:cNvSpPr/>
          <p:nvPr userDrawn="1"/>
        </p:nvSpPr>
        <p:spPr>
          <a:xfrm>
            <a:off x="6025023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560"/>
          <p:cNvSpPr/>
          <p:nvPr userDrawn="1"/>
        </p:nvSpPr>
        <p:spPr>
          <a:xfrm>
            <a:off x="7091616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3745"/>
                </a:moveTo>
                <a:cubicBezTo>
                  <a:pt x="2726" y="13745"/>
                  <a:pt x="2945" y="13526"/>
                  <a:pt x="2945" y="13255"/>
                </a:cubicBezTo>
                <a:cubicBezTo>
                  <a:pt x="2945" y="12984"/>
                  <a:pt x="2726" y="12764"/>
                  <a:pt x="2455" y="12764"/>
                </a:cubicBezTo>
                <a:lnTo>
                  <a:pt x="982" y="12764"/>
                </a:lnTo>
                <a:lnTo>
                  <a:pt x="982" y="982"/>
                </a:lnTo>
                <a:lnTo>
                  <a:pt x="16691" y="982"/>
                </a:lnTo>
                <a:lnTo>
                  <a:pt x="16691" y="2455"/>
                </a:lnTo>
                <a:cubicBezTo>
                  <a:pt x="16691" y="2726"/>
                  <a:pt x="16910" y="2945"/>
                  <a:pt x="17182" y="2945"/>
                </a:cubicBezTo>
                <a:cubicBezTo>
                  <a:pt x="17453" y="2945"/>
                  <a:pt x="17673" y="2726"/>
                  <a:pt x="17673" y="2455"/>
                </a:cubicBez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cubicBezTo>
                  <a:pt x="0" y="17233"/>
                  <a:pt x="440" y="17673"/>
                  <a:pt x="982" y="17673"/>
                </a:cubicBezTo>
                <a:lnTo>
                  <a:pt x="2455" y="17673"/>
                </a:lnTo>
                <a:cubicBezTo>
                  <a:pt x="2726" y="17673"/>
                  <a:pt x="2945" y="17453"/>
                  <a:pt x="2945" y="17182"/>
                </a:cubicBezTo>
                <a:cubicBezTo>
                  <a:pt x="2945" y="16911"/>
                  <a:pt x="2726" y="16691"/>
                  <a:pt x="2455" y="16691"/>
                </a:cubicBezTo>
                <a:lnTo>
                  <a:pt x="982" y="16691"/>
                </a:lnTo>
                <a:lnTo>
                  <a:pt x="982" y="13745"/>
                </a:lnTo>
                <a:cubicBezTo>
                  <a:pt x="982" y="13745"/>
                  <a:pt x="2455" y="13745"/>
                  <a:pt x="2455" y="13745"/>
                </a:cubicBezTo>
                <a:close/>
                <a:moveTo>
                  <a:pt x="20618" y="16691"/>
                </a:moveTo>
                <a:lnTo>
                  <a:pt x="4909" y="16691"/>
                </a:lnTo>
                <a:lnTo>
                  <a:pt x="4909" y="4909"/>
                </a:lnTo>
                <a:lnTo>
                  <a:pt x="20618" y="4909"/>
                </a:lnTo>
                <a:cubicBezTo>
                  <a:pt x="20618" y="4909"/>
                  <a:pt x="20618" y="16691"/>
                  <a:pt x="20618" y="16691"/>
                </a:cubicBezTo>
                <a:close/>
                <a:moveTo>
                  <a:pt x="20618" y="20618"/>
                </a:moveTo>
                <a:lnTo>
                  <a:pt x="4909" y="20618"/>
                </a:lnTo>
                <a:lnTo>
                  <a:pt x="4909" y="17673"/>
                </a:lnTo>
                <a:lnTo>
                  <a:pt x="20618" y="17673"/>
                </a:lnTo>
                <a:cubicBezTo>
                  <a:pt x="20618" y="17673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4909" y="3927"/>
                </a:lnTo>
                <a:cubicBezTo>
                  <a:pt x="4367" y="3927"/>
                  <a:pt x="3927" y="4367"/>
                  <a:pt x="3927" y="4909"/>
                </a:cubicBezTo>
                <a:lnTo>
                  <a:pt x="3927" y="20618"/>
                </a:lnTo>
                <a:cubicBezTo>
                  <a:pt x="3927" y="21160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561"/>
          <p:cNvSpPr/>
          <p:nvPr userDrawn="1"/>
        </p:nvSpPr>
        <p:spPr>
          <a:xfrm>
            <a:off x="8158207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3600"/>
                </a:moveTo>
                <a:lnTo>
                  <a:pt x="19145" y="3600"/>
                </a:lnTo>
                <a:cubicBezTo>
                  <a:pt x="19417" y="3600"/>
                  <a:pt x="19636" y="3332"/>
                  <a:pt x="19636" y="3000"/>
                </a:cubicBezTo>
                <a:cubicBezTo>
                  <a:pt x="19636" y="2669"/>
                  <a:pt x="19417" y="2400"/>
                  <a:pt x="19145" y="2400"/>
                </a:cubicBezTo>
                <a:lnTo>
                  <a:pt x="2455" y="2400"/>
                </a:lnTo>
                <a:cubicBezTo>
                  <a:pt x="2183" y="2400"/>
                  <a:pt x="1964" y="2669"/>
                  <a:pt x="1964" y="3000"/>
                </a:cubicBezTo>
                <a:cubicBezTo>
                  <a:pt x="1964" y="3332"/>
                  <a:pt x="2183" y="3600"/>
                  <a:pt x="2455" y="3600"/>
                </a:cubicBezTo>
                <a:moveTo>
                  <a:pt x="20618" y="20400"/>
                </a:moveTo>
                <a:lnTo>
                  <a:pt x="982" y="20400"/>
                </a:lnTo>
                <a:lnTo>
                  <a:pt x="982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20400"/>
                </a:lnTo>
                <a:cubicBezTo>
                  <a:pt x="0" y="21062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4418" y="1200"/>
                </a:moveTo>
                <a:lnTo>
                  <a:pt x="17182" y="1200"/>
                </a:lnTo>
                <a:cubicBezTo>
                  <a:pt x="17453" y="1200"/>
                  <a:pt x="17673" y="932"/>
                  <a:pt x="17673" y="600"/>
                </a:cubicBezTo>
                <a:cubicBezTo>
                  <a:pt x="17673" y="269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269"/>
                  <a:pt x="3927" y="600"/>
                </a:cubicBezTo>
                <a:cubicBezTo>
                  <a:pt x="3927" y="932"/>
                  <a:pt x="4147" y="1200"/>
                  <a:pt x="4418" y="1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562"/>
          <p:cNvSpPr/>
          <p:nvPr userDrawn="1"/>
        </p:nvSpPr>
        <p:spPr>
          <a:xfrm>
            <a:off x="922479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1" y="20619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294" y="17673"/>
                </a:moveTo>
                <a:lnTo>
                  <a:pt x="8376" y="10732"/>
                </a:lnTo>
                <a:lnTo>
                  <a:pt x="10838" y="14425"/>
                </a:lnTo>
                <a:cubicBezTo>
                  <a:pt x="10862" y="14484"/>
                  <a:pt x="10898" y="14536"/>
                  <a:pt x="10942" y="14581"/>
                </a:cubicBezTo>
                <a:lnTo>
                  <a:pt x="10944" y="14583"/>
                </a:lnTo>
                <a:cubicBezTo>
                  <a:pt x="11033" y="14673"/>
                  <a:pt x="11155" y="14727"/>
                  <a:pt x="11291" y="14727"/>
                </a:cubicBezTo>
                <a:cubicBezTo>
                  <a:pt x="11427" y="14727"/>
                  <a:pt x="11549" y="14673"/>
                  <a:pt x="11638" y="14583"/>
                </a:cubicBezTo>
                <a:lnTo>
                  <a:pt x="13686" y="12536"/>
                </a:lnTo>
                <a:lnTo>
                  <a:pt x="17242" y="17673"/>
                </a:lnTo>
                <a:cubicBezTo>
                  <a:pt x="17242" y="17673"/>
                  <a:pt x="4294" y="17673"/>
                  <a:pt x="4294" y="17673"/>
                </a:cubicBezTo>
                <a:close/>
                <a:moveTo>
                  <a:pt x="18620" y="17982"/>
                </a:moveTo>
                <a:lnTo>
                  <a:pt x="18617" y="17978"/>
                </a:lnTo>
                <a:cubicBezTo>
                  <a:pt x="18590" y="17913"/>
                  <a:pt x="18551" y="17858"/>
                  <a:pt x="18501" y="17810"/>
                </a:cubicBezTo>
                <a:lnTo>
                  <a:pt x="14201" y="11600"/>
                </a:lnTo>
                <a:lnTo>
                  <a:pt x="14200" y="11601"/>
                </a:lnTo>
                <a:cubicBezTo>
                  <a:pt x="14127" y="11420"/>
                  <a:pt x="13952" y="11291"/>
                  <a:pt x="13745" y="11291"/>
                </a:cubicBezTo>
                <a:cubicBezTo>
                  <a:pt x="13610" y="11291"/>
                  <a:pt x="13488" y="11346"/>
                  <a:pt x="13398" y="11435"/>
                </a:cubicBezTo>
                <a:lnTo>
                  <a:pt x="11360" y="13473"/>
                </a:lnTo>
                <a:lnTo>
                  <a:pt x="8798" y="9630"/>
                </a:lnTo>
                <a:cubicBezTo>
                  <a:pt x="8724" y="9453"/>
                  <a:pt x="8550" y="9327"/>
                  <a:pt x="8345" y="9327"/>
                </a:cubicBezTo>
                <a:cubicBezTo>
                  <a:pt x="8175" y="9327"/>
                  <a:pt x="8033" y="9420"/>
                  <a:pt x="7945" y="9551"/>
                </a:cubicBezTo>
                <a:lnTo>
                  <a:pt x="7937" y="9546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8164" y="18655"/>
                </a:lnTo>
                <a:cubicBezTo>
                  <a:pt x="18435" y="18655"/>
                  <a:pt x="18655" y="18435"/>
                  <a:pt x="18655" y="18164"/>
                </a:cubicBezTo>
                <a:cubicBezTo>
                  <a:pt x="18655" y="18099"/>
                  <a:pt x="18640" y="18039"/>
                  <a:pt x="18618" y="17983"/>
                </a:cubicBezTo>
                <a:cubicBezTo>
                  <a:pt x="18618" y="17983"/>
                  <a:pt x="18620" y="17982"/>
                  <a:pt x="18620" y="17982"/>
                </a:cubicBezTo>
                <a:close/>
                <a:moveTo>
                  <a:pt x="5400" y="3927"/>
                </a:moveTo>
                <a:cubicBezTo>
                  <a:pt x="6213" y="3927"/>
                  <a:pt x="6873" y="4587"/>
                  <a:pt x="6873" y="5400"/>
                </a:cubicBezTo>
                <a:cubicBezTo>
                  <a:pt x="6873" y="6214"/>
                  <a:pt x="6213" y="6873"/>
                  <a:pt x="5400" y="6873"/>
                </a:cubicBezTo>
                <a:cubicBezTo>
                  <a:pt x="4587" y="6873"/>
                  <a:pt x="3927" y="6214"/>
                  <a:pt x="3927" y="5400"/>
                </a:cubicBezTo>
                <a:cubicBezTo>
                  <a:pt x="3927" y="4587"/>
                  <a:pt x="4587" y="3927"/>
                  <a:pt x="5400" y="3927"/>
                </a:cubicBezTo>
                <a:moveTo>
                  <a:pt x="5400" y="7855"/>
                </a:moveTo>
                <a:cubicBezTo>
                  <a:pt x="6756" y="7855"/>
                  <a:pt x="7855" y="6756"/>
                  <a:pt x="7855" y="5400"/>
                </a:cubicBezTo>
                <a:cubicBezTo>
                  <a:pt x="7855" y="4045"/>
                  <a:pt x="6756" y="2945"/>
                  <a:pt x="5400" y="2945"/>
                </a:cubicBezTo>
                <a:cubicBezTo>
                  <a:pt x="4044" y="2945"/>
                  <a:pt x="2945" y="4045"/>
                  <a:pt x="2945" y="5400"/>
                </a:cubicBezTo>
                <a:cubicBezTo>
                  <a:pt x="2945" y="6756"/>
                  <a:pt x="4044" y="7855"/>
                  <a:pt x="54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563"/>
          <p:cNvSpPr/>
          <p:nvPr userDrawn="1"/>
        </p:nvSpPr>
        <p:spPr>
          <a:xfrm>
            <a:off x="1029139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354" y="17673"/>
                </a:moveTo>
                <a:lnTo>
                  <a:pt x="7369" y="13149"/>
                </a:lnTo>
                <a:lnTo>
                  <a:pt x="8875" y="15407"/>
                </a:lnTo>
                <a:cubicBezTo>
                  <a:pt x="8949" y="15584"/>
                  <a:pt x="9123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1198" y="14042"/>
                </a:lnTo>
                <a:lnTo>
                  <a:pt x="13376" y="17673"/>
                </a:lnTo>
                <a:cubicBezTo>
                  <a:pt x="13376" y="17673"/>
                  <a:pt x="4354" y="17673"/>
                  <a:pt x="4354" y="17673"/>
                </a:cubicBezTo>
                <a:close/>
                <a:moveTo>
                  <a:pt x="14692" y="17982"/>
                </a:moveTo>
                <a:lnTo>
                  <a:pt x="14690" y="17977"/>
                </a:lnTo>
                <a:cubicBezTo>
                  <a:pt x="14685" y="17967"/>
                  <a:pt x="14677" y="17959"/>
                  <a:pt x="14673" y="17949"/>
                </a:cubicBezTo>
                <a:lnTo>
                  <a:pt x="11747" y="13073"/>
                </a:lnTo>
                <a:lnTo>
                  <a:pt x="11745" y="13073"/>
                </a:lnTo>
                <a:cubicBezTo>
                  <a:pt x="11673" y="12892"/>
                  <a:pt x="11498" y="12764"/>
                  <a:pt x="11291" y="12764"/>
                </a:cubicBezTo>
                <a:cubicBezTo>
                  <a:pt x="11155" y="12764"/>
                  <a:pt x="11033" y="12819"/>
                  <a:pt x="10944" y="12908"/>
                </a:cubicBezTo>
                <a:lnTo>
                  <a:pt x="9397" y="14454"/>
                </a:lnTo>
                <a:lnTo>
                  <a:pt x="7816" y="12084"/>
                </a:lnTo>
                <a:cubicBezTo>
                  <a:pt x="7742" y="11907"/>
                  <a:pt x="7568" y="11782"/>
                  <a:pt x="7364" y="11782"/>
                </a:cubicBezTo>
                <a:cubicBezTo>
                  <a:pt x="7193" y="11782"/>
                  <a:pt x="7051" y="11874"/>
                  <a:pt x="6963" y="12006"/>
                </a:cubicBezTo>
                <a:lnTo>
                  <a:pt x="6955" y="12000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8099"/>
                  <a:pt x="14713" y="18039"/>
                  <a:pt x="14691" y="17983"/>
                </a:cubicBezTo>
                <a:cubicBezTo>
                  <a:pt x="14691" y="17983"/>
                  <a:pt x="14692" y="17982"/>
                  <a:pt x="14692" y="17982"/>
                </a:cubicBezTo>
                <a:close/>
                <a:moveTo>
                  <a:pt x="4909" y="7855"/>
                </a:moveTo>
                <a:cubicBezTo>
                  <a:pt x="5451" y="7855"/>
                  <a:pt x="5891" y="8295"/>
                  <a:pt x="5891" y="8836"/>
                </a:cubicBezTo>
                <a:cubicBezTo>
                  <a:pt x="5891" y="9379"/>
                  <a:pt x="5451" y="9818"/>
                  <a:pt x="4909" y="9818"/>
                </a:cubicBezTo>
                <a:cubicBezTo>
                  <a:pt x="4367" y="9818"/>
                  <a:pt x="3927" y="9379"/>
                  <a:pt x="3927" y="8836"/>
                </a:cubicBezTo>
                <a:cubicBezTo>
                  <a:pt x="3927" y="8295"/>
                  <a:pt x="4367" y="7855"/>
                  <a:pt x="4909" y="7855"/>
                </a:cubicBezTo>
                <a:moveTo>
                  <a:pt x="4909" y="10800"/>
                </a:moveTo>
                <a:cubicBezTo>
                  <a:pt x="5994" y="10800"/>
                  <a:pt x="6873" y="9921"/>
                  <a:pt x="6873" y="8836"/>
                </a:cubicBezTo>
                <a:cubicBezTo>
                  <a:pt x="6873" y="7752"/>
                  <a:pt x="5994" y="6873"/>
                  <a:pt x="4909" y="6873"/>
                </a:cubicBezTo>
                <a:cubicBezTo>
                  <a:pt x="3825" y="6873"/>
                  <a:pt x="2945" y="7752"/>
                  <a:pt x="2945" y="8836"/>
                </a:cubicBezTo>
                <a:cubicBezTo>
                  <a:pt x="2945" y="9921"/>
                  <a:pt x="3825" y="10800"/>
                  <a:pt x="4909" y="10800"/>
                </a:cubicBezTo>
                <a:moveTo>
                  <a:pt x="16691" y="19636"/>
                </a:moveTo>
                <a:cubicBezTo>
                  <a:pt x="16691" y="20179"/>
                  <a:pt x="16251" y="20619"/>
                  <a:pt x="15709" y="20619"/>
                </a:cubicBezTo>
                <a:lnTo>
                  <a:pt x="1964" y="20619"/>
                </a:lnTo>
                <a:cubicBezTo>
                  <a:pt x="1422" y="20619"/>
                  <a:pt x="982" y="20179"/>
                  <a:pt x="982" y="19636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564"/>
          <p:cNvSpPr/>
          <p:nvPr userDrawn="1"/>
        </p:nvSpPr>
        <p:spPr>
          <a:xfrm>
            <a:off x="1135798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10800"/>
                </a:moveTo>
                <a:lnTo>
                  <a:pt x="11782" y="10800"/>
                </a:lnTo>
                <a:lnTo>
                  <a:pt x="11782" y="12764"/>
                </a:lnTo>
                <a:lnTo>
                  <a:pt x="9818" y="12764"/>
                </a:lnTo>
                <a:cubicBezTo>
                  <a:pt x="9818" y="12764"/>
                  <a:pt x="9818" y="10800"/>
                  <a:pt x="9818" y="10800"/>
                </a:cubicBezTo>
                <a:close/>
                <a:moveTo>
                  <a:pt x="9327" y="13745"/>
                </a:moveTo>
                <a:lnTo>
                  <a:pt x="12273" y="13745"/>
                </a:lnTo>
                <a:cubicBezTo>
                  <a:pt x="12544" y="13745"/>
                  <a:pt x="12764" y="13526"/>
                  <a:pt x="12764" y="13255"/>
                </a:cubicBezTo>
                <a:lnTo>
                  <a:pt x="12764" y="10309"/>
                </a:lnTo>
                <a:cubicBezTo>
                  <a:pt x="12764" y="10038"/>
                  <a:pt x="12544" y="9818"/>
                  <a:pt x="12273" y="9818"/>
                </a:cubicBezTo>
                <a:lnTo>
                  <a:pt x="9327" y="9818"/>
                </a:lnTo>
                <a:cubicBezTo>
                  <a:pt x="9056" y="9818"/>
                  <a:pt x="8836" y="10038"/>
                  <a:pt x="8836" y="10309"/>
                </a:cubicBezTo>
                <a:lnTo>
                  <a:pt x="8836" y="13255"/>
                </a:lnTo>
                <a:cubicBezTo>
                  <a:pt x="8836" y="13526"/>
                  <a:pt x="9056" y="13745"/>
                  <a:pt x="9327" y="13745"/>
                </a:cubicBezTo>
                <a:moveTo>
                  <a:pt x="14727" y="15709"/>
                </a:moveTo>
                <a:lnTo>
                  <a:pt x="16691" y="15709"/>
                </a:lnTo>
                <a:lnTo>
                  <a:pt x="16691" y="17673"/>
                </a:lnTo>
                <a:lnTo>
                  <a:pt x="14727" y="17673"/>
                </a:lnTo>
                <a:cubicBezTo>
                  <a:pt x="14727" y="17673"/>
                  <a:pt x="14727" y="15709"/>
                  <a:pt x="14727" y="15709"/>
                </a:cubicBezTo>
                <a:close/>
                <a:moveTo>
                  <a:pt x="14236" y="18655"/>
                </a:moveTo>
                <a:lnTo>
                  <a:pt x="17182" y="18655"/>
                </a:lnTo>
                <a:cubicBezTo>
                  <a:pt x="17453" y="18655"/>
                  <a:pt x="17673" y="18435"/>
                  <a:pt x="17673" y="18164"/>
                </a:cubicBezTo>
                <a:lnTo>
                  <a:pt x="17673" y="15218"/>
                </a:lnTo>
                <a:cubicBezTo>
                  <a:pt x="17673" y="14947"/>
                  <a:pt x="17453" y="14727"/>
                  <a:pt x="17182" y="14727"/>
                </a:cubicBezTo>
                <a:lnTo>
                  <a:pt x="14236" y="14727"/>
                </a:lnTo>
                <a:cubicBezTo>
                  <a:pt x="13965" y="14727"/>
                  <a:pt x="13745" y="14947"/>
                  <a:pt x="13745" y="15218"/>
                </a:cubicBezTo>
                <a:lnTo>
                  <a:pt x="13745" y="18164"/>
                </a:lnTo>
                <a:cubicBezTo>
                  <a:pt x="13745" y="18435"/>
                  <a:pt x="13965" y="18655"/>
                  <a:pt x="14236" y="18655"/>
                </a:cubicBezTo>
                <a:moveTo>
                  <a:pt x="9818" y="5891"/>
                </a:moveTo>
                <a:lnTo>
                  <a:pt x="11782" y="5891"/>
                </a:lnTo>
                <a:lnTo>
                  <a:pt x="11782" y="7855"/>
                </a:lnTo>
                <a:lnTo>
                  <a:pt x="9818" y="7855"/>
                </a:lnTo>
                <a:cubicBezTo>
                  <a:pt x="9818" y="7855"/>
                  <a:pt x="9818" y="5891"/>
                  <a:pt x="9818" y="5891"/>
                </a:cubicBezTo>
                <a:close/>
                <a:moveTo>
                  <a:pt x="9327" y="8836"/>
                </a:moveTo>
                <a:lnTo>
                  <a:pt x="12273" y="8836"/>
                </a:lnTo>
                <a:cubicBezTo>
                  <a:pt x="12544" y="8836"/>
                  <a:pt x="12764" y="8617"/>
                  <a:pt x="12764" y="8345"/>
                </a:cubicBezTo>
                <a:lnTo>
                  <a:pt x="12764" y="5400"/>
                </a:lnTo>
                <a:cubicBezTo>
                  <a:pt x="12764" y="5129"/>
                  <a:pt x="12544" y="4909"/>
                  <a:pt x="12273" y="4909"/>
                </a:cubicBezTo>
                <a:lnTo>
                  <a:pt x="9327" y="4909"/>
                </a:lnTo>
                <a:cubicBezTo>
                  <a:pt x="9056" y="4909"/>
                  <a:pt x="8836" y="5129"/>
                  <a:pt x="8836" y="5400"/>
                </a:cubicBezTo>
                <a:lnTo>
                  <a:pt x="8836" y="8345"/>
                </a:lnTo>
                <a:cubicBezTo>
                  <a:pt x="8836" y="8617"/>
                  <a:pt x="9056" y="8836"/>
                  <a:pt x="9327" y="8836"/>
                </a:cubicBezTo>
                <a:moveTo>
                  <a:pt x="4909" y="15709"/>
                </a:moveTo>
                <a:lnTo>
                  <a:pt x="6873" y="15709"/>
                </a:lnTo>
                <a:lnTo>
                  <a:pt x="6873" y="17673"/>
                </a:lnTo>
                <a:lnTo>
                  <a:pt x="4909" y="17673"/>
                </a:lnTo>
                <a:cubicBezTo>
                  <a:pt x="4909" y="17673"/>
                  <a:pt x="4909" y="15709"/>
                  <a:pt x="4909" y="15709"/>
                </a:cubicBezTo>
                <a:close/>
                <a:moveTo>
                  <a:pt x="4418" y="18655"/>
                </a:moveTo>
                <a:lnTo>
                  <a:pt x="7364" y="18655"/>
                </a:lnTo>
                <a:cubicBezTo>
                  <a:pt x="7635" y="18655"/>
                  <a:pt x="7855" y="18435"/>
                  <a:pt x="7855" y="18164"/>
                </a:cubicBezTo>
                <a:lnTo>
                  <a:pt x="7855" y="15218"/>
                </a:lnTo>
                <a:cubicBezTo>
                  <a:pt x="7855" y="14947"/>
                  <a:pt x="7635" y="14727"/>
                  <a:pt x="7364" y="14727"/>
                </a:cubicBezTo>
                <a:lnTo>
                  <a:pt x="4418" y="14727"/>
                </a:lnTo>
                <a:cubicBezTo>
                  <a:pt x="4147" y="14727"/>
                  <a:pt x="3927" y="14947"/>
                  <a:pt x="3927" y="15218"/>
                </a:cubicBez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moveTo>
                  <a:pt x="14727" y="10800"/>
                </a:moveTo>
                <a:lnTo>
                  <a:pt x="16691" y="10800"/>
                </a:lnTo>
                <a:lnTo>
                  <a:pt x="16691" y="12764"/>
                </a:lnTo>
                <a:lnTo>
                  <a:pt x="14727" y="12764"/>
                </a:lnTo>
                <a:cubicBezTo>
                  <a:pt x="14727" y="12764"/>
                  <a:pt x="14727" y="10800"/>
                  <a:pt x="14727" y="10800"/>
                </a:cubicBezTo>
                <a:close/>
                <a:moveTo>
                  <a:pt x="14236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lnTo>
                  <a:pt x="17673" y="10309"/>
                </a:lnTo>
                <a:cubicBezTo>
                  <a:pt x="17673" y="10038"/>
                  <a:pt x="17453" y="9818"/>
                  <a:pt x="17182" y="9818"/>
                </a:cubicBezTo>
                <a:lnTo>
                  <a:pt x="14236" y="9818"/>
                </a:lnTo>
                <a:cubicBezTo>
                  <a:pt x="13965" y="9818"/>
                  <a:pt x="13745" y="10038"/>
                  <a:pt x="13745" y="10309"/>
                </a:cubicBezTo>
                <a:lnTo>
                  <a:pt x="13745" y="13255"/>
                </a:lnTo>
                <a:cubicBezTo>
                  <a:pt x="13745" y="13526"/>
                  <a:pt x="13965" y="13745"/>
                  <a:pt x="14236" y="13745"/>
                </a:cubicBezTo>
                <a:moveTo>
                  <a:pt x="4909" y="10800"/>
                </a:moveTo>
                <a:lnTo>
                  <a:pt x="6873" y="10800"/>
                </a:lnTo>
                <a:lnTo>
                  <a:pt x="6873" y="12764"/>
                </a:lnTo>
                <a:lnTo>
                  <a:pt x="4909" y="12764"/>
                </a:lnTo>
                <a:cubicBezTo>
                  <a:pt x="4909" y="12764"/>
                  <a:pt x="4909" y="10800"/>
                  <a:pt x="4909" y="10800"/>
                </a:cubicBezTo>
                <a:close/>
                <a:moveTo>
                  <a:pt x="4418" y="13745"/>
                </a:moveTo>
                <a:lnTo>
                  <a:pt x="7364" y="13745"/>
                </a:lnTo>
                <a:cubicBezTo>
                  <a:pt x="7635" y="13745"/>
                  <a:pt x="7855" y="13526"/>
                  <a:pt x="7855" y="13255"/>
                </a:cubicBezTo>
                <a:lnTo>
                  <a:pt x="7855" y="10309"/>
                </a:lnTo>
                <a:cubicBezTo>
                  <a:pt x="7855" y="10038"/>
                  <a:pt x="7635" y="9818"/>
                  <a:pt x="7364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lnTo>
                  <a:pt x="3927" y="13255"/>
                </a:lnTo>
                <a:cubicBezTo>
                  <a:pt x="3927" y="13526"/>
                  <a:pt x="4147" y="13745"/>
                  <a:pt x="4418" y="13745"/>
                </a:cubicBezTo>
                <a:moveTo>
                  <a:pt x="4909" y="5891"/>
                </a:moveTo>
                <a:lnTo>
                  <a:pt x="6873" y="5891"/>
                </a:lnTo>
                <a:lnTo>
                  <a:pt x="6873" y="7855"/>
                </a:lnTo>
                <a:lnTo>
                  <a:pt x="4909" y="7855"/>
                </a:lnTo>
                <a:cubicBezTo>
                  <a:pt x="4909" y="7855"/>
                  <a:pt x="4909" y="5891"/>
                  <a:pt x="4909" y="5891"/>
                </a:cubicBezTo>
                <a:close/>
                <a:moveTo>
                  <a:pt x="4418" y="8836"/>
                </a:moveTo>
                <a:lnTo>
                  <a:pt x="7364" y="8836"/>
                </a:lnTo>
                <a:cubicBezTo>
                  <a:pt x="7635" y="8836"/>
                  <a:pt x="7855" y="8617"/>
                  <a:pt x="7855" y="8345"/>
                </a:cubicBezTo>
                <a:lnTo>
                  <a:pt x="7855" y="5400"/>
                </a:lnTo>
                <a:cubicBezTo>
                  <a:pt x="7855" y="5129"/>
                  <a:pt x="7635" y="4909"/>
                  <a:pt x="7364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lnTo>
                  <a:pt x="3927" y="8345"/>
                </a:lnTo>
                <a:cubicBezTo>
                  <a:pt x="3927" y="8617"/>
                  <a:pt x="4147" y="8836"/>
                  <a:pt x="4418" y="8836"/>
                </a:cubicBezTo>
                <a:moveTo>
                  <a:pt x="14727" y="5891"/>
                </a:moveTo>
                <a:lnTo>
                  <a:pt x="16691" y="5891"/>
                </a:lnTo>
                <a:lnTo>
                  <a:pt x="16691" y="7855"/>
                </a:lnTo>
                <a:lnTo>
                  <a:pt x="14727" y="7855"/>
                </a:lnTo>
                <a:cubicBezTo>
                  <a:pt x="14727" y="7855"/>
                  <a:pt x="14727" y="5891"/>
                  <a:pt x="14727" y="5891"/>
                </a:cubicBezTo>
                <a:close/>
                <a:moveTo>
                  <a:pt x="14236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lnTo>
                  <a:pt x="17673" y="5400"/>
                </a:lnTo>
                <a:cubicBezTo>
                  <a:pt x="17673" y="5129"/>
                  <a:pt x="17453" y="4909"/>
                  <a:pt x="17182" y="4909"/>
                </a:cubicBezTo>
                <a:lnTo>
                  <a:pt x="14236" y="4909"/>
                </a:lnTo>
                <a:cubicBezTo>
                  <a:pt x="13965" y="4909"/>
                  <a:pt x="13745" y="5129"/>
                  <a:pt x="13745" y="5400"/>
                </a:cubicBezTo>
                <a:lnTo>
                  <a:pt x="13745" y="8345"/>
                </a:lnTo>
                <a:cubicBezTo>
                  <a:pt x="13745" y="8617"/>
                  <a:pt x="13965" y="8836"/>
                  <a:pt x="14236" y="8836"/>
                </a:cubicBezTo>
                <a:moveTo>
                  <a:pt x="19636" y="1964"/>
                </a:moveTo>
                <a:lnTo>
                  <a:pt x="1964" y="1964"/>
                </a:lnTo>
                <a:lnTo>
                  <a:pt x="1964" y="982"/>
                </a:lnTo>
                <a:lnTo>
                  <a:pt x="19636" y="982"/>
                </a:lnTo>
                <a:cubicBezTo>
                  <a:pt x="19636" y="982"/>
                  <a:pt x="19636" y="1964"/>
                  <a:pt x="19636" y="1964"/>
                </a:cubicBezTo>
                <a:close/>
                <a:moveTo>
                  <a:pt x="19636" y="20618"/>
                </a:moveTo>
                <a:lnTo>
                  <a:pt x="12764" y="20618"/>
                </a:lnTo>
                <a:lnTo>
                  <a:pt x="12764" y="15218"/>
                </a:lnTo>
                <a:cubicBezTo>
                  <a:pt x="12764" y="14947"/>
                  <a:pt x="12544" y="14727"/>
                  <a:pt x="12273" y="14727"/>
                </a:cubicBezTo>
                <a:lnTo>
                  <a:pt x="9327" y="14727"/>
                </a:lnTo>
                <a:cubicBezTo>
                  <a:pt x="9056" y="14727"/>
                  <a:pt x="8836" y="14947"/>
                  <a:pt x="8836" y="15218"/>
                </a:cubicBezTo>
                <a:lnTo>
                  <a:pt x="8836" y="20618"/>
                </a:lnTo>
                <a:lnTo>
                  <a:pt x="1964" y="20618"/>
                </a:lnTo>
                <a:lnTo>
                  <a:pt x="1964" y="2945"/>
                </a:lnTo>
                <a:lnTo>
                  <a:pt x="19636" y="2945"/>
                </a:lnTo>
                <a:cubicBezTo>
                  <a:pt x="19636" y="2945"/>
                  <a:pt x="19636" y="20618"/>
                  <a:pt x="19636" y="20618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5709"/>
                </a:lnTo>
                <a:lnTo>
                  <a:pt x="11782" y="15709"/>
                </a:lnTo>
                <a:cubicBezTo>
                  <a:pt x="11782" y="15709"/>
                  <a:pt x="11782" y="20618"/>
                  <a:pt x="11782" y="20618"/>
                </a:cubicBezTo>
                <a:close/>
                <a:moveTo>
                  <a:pt x="21109" y="1964"/>
                </a:moveTo>
                <a:lnTo>
                  <a:pt x="20618" y="1964"/>
                </a:lnTo>
                <a:lnTo>
                  <a:pt x="20618" y="491"/>
                </a:lnTo>
                <a:cubicBezTo>
                  <a:pt x="20618" y="220"/>
                  <a:pt x="20399" y="0"/>
                  <a:pt x="20127" y="0"/>
                </a:cubicBezTo>
                <a:lnTo>
                  <a:pt x="1473" y="0"/>
                </a:lnTo>
                <a:cubicBezTo>
                  <a:pt x="1201" y="0"/>
                  <a:pt x="982" y="220"/>
                  <a:pt x="982" y="491"/>
                </a:cubicBezTo>
                <a:lnTo>
                  <a:pt x="982" y="1964"/>
                </a:lnTo>
                <a:lnTo>
                  <a:pt x="491" y="1964"/>
                </a:lnTo>
                <a:cubicBezTo>
                  <a:pt x="220" y="1964"/>
                  <a:pt x="0" y="2184"/>
                  <a:pt x="0" y="2455"/>
                </a:cubicBezTo>
                <a:cubicBezTo>
                  <a:pt x="0" y="2726"/>
                  <a:pt x="220" y="2945"/>
                  <a:pt x="491" y="2945"/>
                </a:cubicBezTo>
                <a:lnTo>
                  <a:pt x="982" y="2945"/>
                </a:lnTo>
                <a:lnTo>
                  <a:pt x="982" y="21109"/>
                </a:lnTo>
                <a:cubicBezTo>
                  <a:pt x="982" y="21381"/>
                  <a:pt x="1201" y="21600"/>
                  <a:pt x="1473" y="21600"/>
                </a:cubicBezTo>
                <a:lnTo>
                  <a:pt x="20127" y="21600"/>
                </a:lnTo>
                <a:cubicBezTo>
                  <a:pt x="20399" y="21600"/>
                  <a:pt x="20618" y="21381"/>
                  <a:pt x="20618" y="21109"/>
                </a:cubicBezTo>
                <a:lnTo>
                  <a:pt x="20618" y="2945"/>
                </a:lnTo>
                <a:lnTo>
                  <a:pt x="21109" y="2945"/>
                </a:lnTo>
                <a:cubicBezTo>
                  <a:pt x="21380" y="2945"/>
                  <a:pt x="21600" y="2726"/>
                  <a:pt x="21600" y="2455"/>
                </a:cubicBezTo>
                <a:cubicBezTo>
                  <a:pt x="21600" y="2184"/>
                  <a:pt x="21380" y="1964"/>
                  <a:pt x="21109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565"/>
          <p:cNvSpPr/>
          <p:nvPr userDrawn="1"/>
        </p:nvSpPr>
        <p:spPr>
          <a:xfrm>
            <a:off x="1758657" y="7170790"/>
            <a:ext cx="558691" cy="457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8400"/>
                </a:moveTo>
                <a:lnTo>
                  <a:pt x="13745" y="8400"/>
                </a:lnTo>
                <a:lnTo>
                  <a:pt x="13745" y="9600"/>
                </a:lnTo>
                <a:lnTo>
                  <a:pt x="7855" y="9600"/>
                </a:lnTo>
                <a:cubicBezTo>
                  <a:pt x="7855" y="9600"/>
                  <a:pt x="7855" y="8400"/>
                  <a:pt x="7855" y="8400"/>
                </a:cubicBezTo>
                <a:close/>
                <a:moveTo>
                  <a:pt x="7855" y="10800"/>
                </a:moveTo>
                <a:lnTo>
                  <a:pt x="13745" y="10800"/>
                </a:lnTo>
                <a:cubicBezTo>
                  <a:pt x="14287" y="10800"/>
                  <a:pt x="14727" y="10262"/>
                  <a:pt x="14727" y="9600"/>
                </a:cubicBezTo>
                <a:lnTo>
                  <a:pt x="14727" y="8400"/>
                </a:lnTo>
                <a:cubicBezTo>
                  <a:pt x="14727" y="7737"/>
                  <a:pt x="14287" y="7200"/>
                  <a:pt x="13745" y="7200"/>
                </a:cubicBezTo>
                <a:lnTo>
                  <a:pt x="7855" y="7200"/>
                </a:lnTo>
                <a:cubicBezTo>
                  <a:pt x="7313" y="7200"/>
                  <a:pt x="6873" y="7737"/>
                  <a:pt x="6873" y="8400"/>
                </a:cubicBezTo>
                <a:lnTo>
                  <a:pt x="6873" y="9600"/>
                </a:lnTo>
                <a:cubicBezTo>
                  <a:pt x="6873" y="10262"/>
                  <a:pt x="7313" y="10800"/>
                  <a:pt x="7855" y="10800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4" name="Shape 2566"/>
          <p:cNvSpPr/>
          <p:nvPr userDrawn="1"/>
        </p:nvSpPr>
        <p:spPr>
          <a:xfrm>
            <a:off x="2825249" y="7170790"/>
            <a:ext cx="558691" cy="457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2000"/>
                </a:moveTo>
                <a:cubicBezTo>
                  <a:pt x="6653" y="12000"/>
                  <a:pt x="6873" y="12268"/>
                  <a:pt x="6873" y="12599"/>
                </a:cubicBezTo>
                <a:cubicBezTo>
                  <a:pt x="6873" y="12931"/>
                  <a:pt x="6653" y="13199"/>
                  <a:pt x="6382" y="13199"/>
                </a:cubicBezTo>
                <a:cubicBezTo>
                  <a:pt x="6111" y="13199"/>
                  <a:pt x="5891" y="12931"/>
                  <a:pt x="5891" y="12599"/>
                </a:cubicBezTo>
                <a:cubicBezTo>
                  <a:pt x="5891" y="12268"/>
                  <a:pt x="6111" y="12000"/>
                  <a:pt x="6382" y="12000"/>
                </a:cubicBezTo>
                <a:moveTo>
                  <a:pt x="6382" y="14399"/>
                </a:moveTo>
                <a:cubicBezTo>
                  <a:pt x="7195" y="14399"/>
                  <a:pt x="7855" y="13594"/>
                  <a:pt x="7855" y="12599"/>
                </a:cubicBezTo>
                <a:cubicBezTo>
                  <a:pt x="7855" y="11606"/>
                  <a:pt x="7195" y="10800"/>
                  <a:pt x="6382" y="10800"/>
                </a:cubicBezTo>
                <a:cubicBezTo>
                  <a:pt x="5568" y="10800"/>
                  <a:pt x="4909" y="11606"/>
                  <a:pt x="4909" y="12599"/>
                </a:cubicBezTo>
                <a:cubicBezTo>
                  <a:pt x="4909" y="13594"/>
                  <a:pt x="5568" y="14399"/>
                  <a:pt x="6382" y="14399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10800" y="12000"/>
                </a:moveTo>
                <a:cubicBezTo>
                  <a:pt x="11071" y="12000"/>
                  <a:pt x="11291" y="12268"/>
                  <a:pt x="11291" y="12599"/>
                </a:cubicBezTo>
                <a:cubicBezTo>
                  <a:pt x="11291" y="12931"/>
                  <a:pt x="11071" y="13199"/>
                  <a:pt x="10800" y="13199"/>
                </a:cubicBezTo>
                <a:cubicBezTo>
                  <a:pt x="10529" y="13199"/>
                  <a:pt x="10309" y="12931"/>
                  <a:pt x="10309" y="12599"/>
                </a:cubicBezTo>
                <a:cubicBezTo>
                  <a:pt x="10309" y="12268"/>
                  <a:pt x="10529" y="12000"/>
                  <a:pt x="10800" y="12000"/>
                </a:cubicBezTo>
                <a:moveTo>
                  <a:pt x="10800" y="14399"/>
                </a:moveTo>
                <a:cubicBezTo>
                  <a:pt x="11614" y="14399"/>
                  <a:pt x="12273" y="13594"/>
                  <a:pt x="12273" y="12599"/>
                </a:cubicBezTo>
                <a:cubicBezTo>
                  <a:pt x="12273" y="11606"/>
                  <a:pt x="11614" y="10800"/>
                  <a:pt x="10800" y="10800"/>
                </a:cubicBezTo>
                <a:cubicBezTo>
                  <a:pt x="9986" y="10800"/>
                  <a:pt x="9327" y="11606"/>
                  <a:pt x="9327" y="12599"/>
                </a:cubicBezTo>
                <a:cubicBezTo>
                  <a:pt x="9327" y="13594"/>
                  <a:pt x="9986" y="14399"/>
                  <a:pt x="10800" y="14399"/>
                </a:cubicBezTo>
                <a:moveTo>
                  <a:pt x="15218" y="12000"/>
                </a:moveTo>
                <a:cubicBezTo>
                  <a:pt x="15489" y="12000"/>
                  <a:pt x="15709" y="12268"/>
                  <a:pt x="15709" y="12599"/>
                </a:cubicBezTo>
                <a:cubicBezTo>
                  <a:pt x="15709" y="12931"/>
                  <a:pt x="15489" y="13199"/>
                  <a:pt x="15218" y="13199"/>
                </a:cubicBezTo>
                <a:cubicBezTo>
                  <a:pt x="14947" y="13199"/>
                  <a:pt x="14727" y="12931"/>
                  <a:pt x="14727" y="12599"/>
                </a:cubicBezTo>
                <a:cubicBezTo>
                  <a:pt x="14727" y="12268"/>
                  <a:pt x="14947" y="12000"/>
                  <a:pt x="15218" y="12000"/>
                </a:cubicBezTo>
                <a:moveTo>
                  <a:pt x="15218" y="14399"/>
                </a:moveTo>
                <a:cubicBezTo>
                  <a:pt x="16032" y="14399"/>
                  <a:pt x="16691" y="13594"/>
                  <a:pt x="16691" y="12599"/>
                </a:cubicBezTo>
                <a:cubicBezTo>
                  <a:pt x="16691" y="11606"/>
                  <a:pt x="16032" y="10800"/>
                  <a:pt x="15218" y="10800"/>
                </a:cubicBezTo>
                <a:cubicBezTo>
                  <a:pt x="14405" y="10800"/>
                  <a:pt x="13745" y="11606"/>
                  <a:pt x="13745" y="12599"/>
                </a:cubicBezTo>
                <a:cubicBezTo>
                  <a:pt x="13745" y="13594"/>
                  <a:pt x="14405" y="14399"/>
                  <a:pt x="15218" y="14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567"/>
          <p:cNvSpPr/>
          <p:nvPr userDrawn="1"/>
        </p:nvSpPr>
        <p:spPr>
          <a:xfrm>
            <a:off x="3891840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11782"/>
                </a:moveTo>
                <a:cubicBezTo>
                  <a:pt x="7584" y="11782"/>
                  <a:pt x="7364" y="12001"/>
                  <a:pt x="7364" y="12272"/>
                </a:cubicBezTo>
                <a:cubicBezTo>
                  <a:pt x="7364" y="12408"/>
                  <a:pt x="7419" y="12531"/>
                  <a:pt x="7507" y="12619"/>
                </a:cubicBezTo>
                <a:lnTo>
                  <a:pt x="10453" y="15565"/>
                </a:lnTo>
                <a:cubicBezTo>
                  <a:pt x="10542" y="15654"/>
                  <a:pt x="10665" y="15709"/>
                  <a:pt x="10800" y="15709"/>
                </a:cubicBezTo>
                <a:cubicBezTo>
                  <a:pt x="10935" y="15709"/>
                  <a:pt x="11058" y="15654"/>
                  <a:pt x="11147" y="15565"/>
                </a:cubicBezTo>
                <a:lnTo>
                  <a:pt x="14093" y="12619"/>
                </a:lnTo>
                <a:cubicBezTo>
                  <a:pt x="14181" y="12531"/>
                  <a:pt x="14236" y="12408"/>
                  <a:pt x="14236" y="12272"/>
                </a:cubicBezTo>
                <a:cubicBezTo>
                  <a:pt x="14236" y="12001"/>
                  <a:pt x="14016" y="11782"/>
                  <a:pt x="13745" y="11782"/>
                </a:cubicBezTo>
                <a:cubicBezTo>
                  <a:pt x="13610" y="11782"/>
                  <a:pt x="13487" y="11837"/>
                  <a:pt x="13398" y="11925"/>
                </a:cubicBezTo>
                <a:lnTo>
                  <a:pt x="11291" y="14033"/>
                </a:lnTo>
                <a:lnTo>
                  <a:pt x="11291" y="492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4033"/>
                </a:lnTo>
                <a:lnTo>
                  <a:pt x="8202" y="11925"/>
                </a:lnTo>
                <a:cubicBezTo>
                  <a:pt x="8113" y="11837"/>
                  <a:pt x="7990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568"/>
          <p:cNvSpPr/>
          <p:nvPr userDrawn="1"/>
        </p:nvSpPr>
        <p:spPr>
          <a:xfrm>
            <a:off x="4958432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3927"/>
                </a:moveTo>
                <a:cubicBezTo>
                  <a:pt x="7990" y="3927"/>
                  <a:pt x="8113" y="3872"/>
                  <a:pt x="8202" y="3784"/>
                </a:cubicBezTo>
                <a:lnTo>
                  <a:pt x="10309" y="1676"/>
                </a:lnTo>
                <a:lnTo>
                  <a:pt x="10309" y="15218"/>
                </a:lnTo>
                <a:lnTo>
                  <a:pt x="10309" y="15218"/>
                </a:lnTo>
                <a:cubicBezTo>
                  <a:pt x="10309" y="15489"/>
                  <a:pt x="10529" y="15709"/>
                  <a:pt x="10800" y="15709"/>
                </a:cubicBezTo>
                <a:cubicBezTo>
                  <a:pt x="11071" y="15709"/>
                  <a:pt x="11291" y="15489"/>
                  <a:pt x="11291" y="15218"/>
                </a:cubicBezTo>
                <a:lnTo>
                  <a:pt x="11291" y="1676"/>
                </a:lnTo>
                <a:lnTo>
                  <a:pt x="13398" y="3784"/>
                </a:lnTo>
                <a:cubicBezTo>
                  <a:pt x="13487" y="3872"/>
                  <a:pt x="13610" y="3927"/>
                  <a:pt x="13745" y="3927"/>
                </a:cubicBezTo>
                <a:cubicBezTo>
                  <a:pt x="14016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9" y="3178"/>
                  <a:pt x="7364" y="3301"/>
                  <a:pt x="7364" y="3436"/>
                </a:cubicBezTo>
                <a:cubicBezTo>
                  <a:pt x="7364" y="3708"/>
                  <a:pt x="7584" y="3927"/>
                  <a:pt x="7855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569"/>
          <p:cNvSpPr/>
          <p:nvPr userDrawn="1"/>
        </p:nvSpPr>
        <p:spPr>
          <a:xfrm>
            <a:off x="6025023" y="7119996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5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570"/>
          <p:cNvSpPr/>
          <p:nvPr userDrawn="1"/>
        </p:nvSpPr>
        <p:spPr>
          <a:xfrm>
            <a:off x="7091616" y="7132695"/>
            <a:ext cx="558691" cy="5460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19" extrusionOk="0">
                <a:moveTo>
                  <a:pt x="7530" y="4197"/>
                </a:moveTo>
                <a:lnTo>
                  <a:pt x="6680" y="3701"/>
                </a:lnTo>
                <a:lnTo>
                  <a:pt x="6189" y="4560"/>
                </a:lnTo>
                <a:lnTo>
                  <a:pt x="7040" y="5056"/>
                </a:lnTo>
                <a:cubicBezTo>
                  <a:pt x="7040" y="5056"/>
                  <a:pt x="7530" y="4197"/>
                  <a:pt x="7530" y="4197"/>
                </a:cubicBezTo>
                <a:close/>
                <a:moveTo>
                  <a:pt x="8512" y="2479"/>
                </a:moveTo>
                <a:lnTo>
                  <a:pt x="7662" y="1984"/>
                </a:lnTo>
                <a:lnTo>
                  <a:pt x="7171" y="2843"/>
                </a:lnTo>
                <a:lnTo>
                  <a:pt x="8021" y="3339"/>
                </a:lnTo>
                <a:cubicBezTo>
                  <a:pt x="8021" y="3339"/>
                  <a:pt x="8512" y="2479"/>
                  <a:pt x="8512" y="2479"/>
                </a:cubicBezTo>
                <a:close/>
                <a:moveTo>
                  <a:pt x="20618" y="8428"/>
                </a:moveTo>
                <a:lnTo>
                  <a:pt x="982" y="8428"/>
                </a:lnTo>
                <a:lnTo>
                  <a:pt x="982" y="6445"/>
                </a:lnTo>
                <a:lnTo>
                  <a:pt x="20618" y="6445"/>
                </a:lnTo>
                <a:cubicBezTo>
                  <a:pt x="20618" y="6445"/>
                  <a:pt x="20618" y="8428"/>
                  <a:pt x="20618" y="8428"/>
                </a:cubicBezTo>
                <a:close/>
                <a:moveTo>
                  <a:pt x="18655" y="20327"/>
                </a:moveTo>
                <a:lnTo>
                  <a:pt x="2945" y="20327"/>
                </a:lnTo>
                <a:lnTo>
                  <a:pt x="2945" y="9420"/>
                </a:lnTo>
                <a:lnTo>
                  <a:pt x="18655" y="9420"/>
                </a:lnTo>
                <a:cubicBezTo>
                  <a:pt x="18655" y="9420"/>
                  <a:pt x="18655" y="20327"/>
                  <a:pt x="18655" y="20327"/>
                </a:cubicBezTo>
                <a:close/>
                <a:moveTo>
                  <a:pt x="6811" y="1488"/>
                </a:moveTo>
                <a:cubicBezTo>
                  <a:pt x="7083" y="1014"/>
                  <a:pt x="7683" y="851"/>
                  <a:pt x="8153" y="1125"/>
                </a:cubicBezTo>
                <a:lnTo>
                  <a:pt x="9854" y="2117"/>
                </a:lnTo>
                <a:lnTo>
                  <a:pt x="7946" y="5454"/>
                </a:lnTo>
                <a:lnTo>
                  <a:pt x="5759" y="5454"/>
                </a:lnTo>
                <a:lnTo>
                  <a:pt x="5698" y="5419"/>
                </a:lnTo>
                <a:lnTo>
                  <a:pt x="5678" y="5454"/>
                </a:lnTo>
                <a:lnTo>
                  <a:pt x="4545" y="5454"/>
                </a:lnTo>
                <a:cubicBezTo>
                  <a:pt x="4545" y="5454"/>
                  <a:pt x="6811" y="1488"/>
                  <a:pt x="6811" y="1488"/>
                </a:cubicBezTo>
                <a:close/>
                <a:moveTo>
                  <a:pt x="15577" y="5454"/>
                </a:moveTo>
                <a:lnTo>
                  <a:pt x="9079" y="5454"/>
                </a:lnTo>
                <a:lnTo>
                  <a:pt x="10704" y="2612"/>
                </a:lnTo>
                <a:cubicBezTo>
                  <a:pt x="10704" y="2612"/>
                  <a:pt x="15577" y="5454"/>
                  <a:pt x="15577" y="5454"/>
                </a:cubicBezTo>
                <a:close/>
                <a:moveTo>
                  <a:pt x="15930" y="2759"/>
                </a:moveTo>
                <a:cubicBezTo>
                  <a:pt x="16454" y="2617"/>
                  <a:pt x="16991" y="2931"/>
                  <a:pt x="17132" y="3460"/>
                </a:cubicBezTo>
                <a:lnTo>
                  <a:pt x="17661" y="5454"/>
                </a:lnTo>
                <a:lnTo>
                  <a:pt x="17540" y="5454"/>
                </a:lnTo>
                <a:lnTo>
                  <a:pt x="16279" y="4718"/>
                </a:lnTo>
                <a:lnTo>
                  <a:pt x="16438" y="4674"/>
                </a:lnTo>
                <a:lnTo>
                  <a:pt x="16184" y="3716"/>
                </a:lnTo>
                <a:lnTo>
                  <a:pt x="15236" y="3973"/>
                </a:lnTo>
                <a:lnTo>
                  <a:pt x="15279" y="4135"/>
                </a:lnTo>
                <a:lnTo>
                  <a:pt x="14076" y="3434"/>
                </a:lnTo>
                <a:lnTo>
                  <a:pt x="14033" y="3272"/>
                </a:lnTo>
                <a:cubicBezTo>
                  <a:pt x="14033" y="3272"/>
                  <a:pt x="15930" y="2759"/>
                  <a:pt x="15930" y="2759"/>
                </a:cubicBezTo>
                <a:close/>
                <a:moveTo>
                  <a:pt x="20618" y="5454"/>
                </a:moveTo>
                <a:lnTo>
                  <a:pt x="18678" y="5454"/>
                </a:lnTo>
                <a:lnTo>
                  <a:pt x="18081" y="3203"/>
                </a:lnTo>
                <a:cubicBezTo>
                  <a:pt x="17800" y="2145"/>
                  <a:pt x="16724" y="1518"/>
                  <a:pt x="15676" y="1801"/>
                </a:cubicBezTo>
                <a:lnTo>
                  <a:pt x="12671" y="2615"/>
                </a:lnTo>
                <a:lnTo>
                  <a:pt x="8644" y="266"/>
                </a:lnTo>
                <a:cubicBezTo>
                  <a:pt x="7704" y="-281"/>
                  <a:pt x="6504" y="44"/>
                  <a:pt x="5961" y="992"/>
                </a:cubicBezTo>
                <a:lnTo>
                  <a:pt x="3410" y="5454"/>
                </a:lnTo>
                <a:lnTo>
                  <a:pt x="982" y="5454"/>
                </a:lnTo>
                <a:cubicBezTo>
                  <a:pt x="440" y="5454"/>
                  <a:pt x="0" y="5898"/>
                  <a:pt x="0" y="6445"/>
                </a:cubicBezTo>
                <a:lnTo>
                  <a:pt x="0" y="8428"/>
                </a:lnTo>
                <a:cubicBezTo>
                  <a:pt x="0" y="8977"/>
                  <a:pt x="440" y="9420"/>
                  <a:pt x="982" y="9420"/>
                </a:cubicBezTo>
                <a:lnTo>
                  <a:pt x="1964" y="9420"/>
                </a:lnTo>
                <a:lnTo>
                  <a:pt x="1964" y="20327"/>
                </a:lnTo>
                <a:cubicBezTo>
                  <a:pt x="1964" y="20875"/>
                  <a:pt x="2403" y="21319"/>
                  <a:pt x="2945" y="21319"/>
                </a:cubicBezTo>
                <a:lnTo>
                  <a:pt x="18655" y="21319"/>
                </a:lnTo>
                <a:cubicBezTo>
                  <a:pt x="19197" y="21319"/>
                  <a:pt x="19636" y="20875"/>
                  <a:pt x="19636" y="20327"/>
                </a:cubicBezTo>
                <a:lnTo>
                  <a:pt x="19636" y="9420"/>
                </a:lnTo>
                <a:lnTo>
                  <a:pt x="20618" y="9420"/>
                </a:lnTo>
                <a:cubicBezTo>
                  <a:pt x="21160" y="9420"/>
                  <a:pt x="21600" y="8977"/>
                  <a:pt x="21600" y="8428"/>
                </a:cubicBezTo>
                <a:lnTo>
                  <a:pt x="21600" y="6445"/>
                </a:lnTo>
                <a:cubicBezTo>
                  <a:pt x="21600" y="5898"/>
                  <a:pt x="21160" y="5454"/>
                  <a:pt x="20618" y="5454"/>
                </a:cubicBezTo>
                <a:moveTo>
                  <a:pt x="7855" y="12395"/>
                </a:moveTo>
                <a:lnTo>
                  <a:pt x="13745" y="12395"/>
                </a:lnTo>
                <a:lnTo>
                  <a:pt x="13745" y="13386"/>
                </a:lnTo>
                <a:lnTo>
                  <a:pt x="7855" y="13386"/>
                </a:lnTo>
                <a:cubicBezTo>
                  <a:pt x="7855" y="13386"/>
                  <a:pt x="7855" y="12395"/>
                  <a:pt x="7855" y="12395"/>
                </a:cubicBezTo>
                <a:close/>
                <a:moveTo>
                  <a:pt x="7855" y="14378"/>
                </a:moveTo>
                <a:lnTo>
                  <a:pt x="13745" y="14378"/>
                </a:lnTo>
                <a:cubicBezTo>
                  <a:pt x="14288" y="14378"/>
                  <a:pt x="14727" y="13934"/>
                  <a:pt x="14727" y="13386"/>
                </a:cubicBezTo>
                <a:lnTo>
                  <a:pt x="14727" y="12395"/>
                </a:lnTo>
                <a:cubicBezTo>
                  <a:pt x="14727" y="11847"/>
                  <a:pt x="14288" y="11403"/>
                  <a:pt x="13745" y="11403"/>
                </a:cubicBezTo>
                <a:lnTo>
                  <a:pt x="7855" y="11403"/>
                </a:lnTo>
                <a:cubicBezTo>
                  <a:pt x="7312" y="11403"/>
                  <a:pt x="6873" y="11847"/>
                  <a:pt x="6873" y="12395"/>
                </a:cubicBezTo>
                <a:lnTo>
                  <a:pt x="6873" y="13386"/>
                </a:lnTo>
                <a:cubicBezTo>
                  <a:pt x="6873" y="13934"/>
                  <a:pt x="7312" y="14378"/>
                  <a:pt x="7855" y="1437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571"/>
          <p:cNvSpPr/>
          <p:nvPr userDrawn="1"/>
        </p:nvSpPr>
        <p:spPr>
          <a:xfrm>
            <a:off x="8158207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572"/>
          <p:cNvSpPr/>
          <p:nvPr userDrawn="1"/>
        </p:nvSpPr>
        <p:spPr>
          <a:xfrm>
            <a:off x="9224799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573"/>
          <p:cNvSpPr/>
          <p:nvPr userDrawn="1"/>
        </p:nvSpPr>
        <p:spPr>
          <a:xfrm>
            <a:off x="10291390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574"/>
          <p:cNvSpPr/>
          <p:nvPr userDrawn="1"/>
        </p:nvSpPr>
        <p:spPr>
          <a:xfrm>
            <a:off x="11383376" y="7119998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32" y="4909"/>
                  <a:pt x="1080" y="4030"/>
                  <a:pt x="1080" y="2945"/>
                </a:cubicBezTo>
                <a:cubicBezTo>
                  <a:pt x="1080" y="1861"/>
                  <a:pt x="5432" y="982"/>
                  <a:pt x="10800" y="982"/>
                </a:cubicBezTo>
                <a:cubicBezTo>
                  <a:pt x="16168" y="982"/>
                  <a:pt x="20520" y="1861"/>
                  <a:pt x="20520" y="2945"/>
                </a:cubicBezTo>
                <a:cubicBezTo>
                  <a:pt x="20520" y="4030"/>
                  <a:pt x="16168" y="4909"/>
                  <a:pt x="10800" y="4909"/>
                </a:cubicBezTo>
                <a:moveTo>
                  <a:pt x="16305" y="8659"/>
                </a:moveTo>
                <a:cubicBezTo>
                  <a:pt x="14130" y="10260"/>
                  <a:pt x="11880" y="11916"/>
                  <a:pt x="11880" y="14727"/>
                </a:cubicBezTo>
                <a:cubicBezTo>
                  <a:pt x="11880" y="17561"/>
                  <a:pt x="11880" y="19270"/>
                  <a:pt x="11642" y="20135"/>
                </a:cubicBezTo>
                <a:cubicBezTo>
                  <a:pt x="11522" y="20573"/>
                  <a:pt x="11509" y="20618"/>
                  <a:pt x="10800" y="20618"/>
                </a:cubicBezTo>
                <a:cubicBezTo>
                  <a:pt x="10091" y="20618"/>
                  <a:pt x="10078" y="20573"/>
                  <a:pt x="9957" y="20135"/>
                </a:cubicBezTo>
                <a:cubicBezTo>
                  <a:pt x="9818" y="19627"/>
                  <a:pt x="9761" y="18820"/>
                  <a:pt x="9738" y="17673"/>
                </a:cubicBezTo>
                <a:lnTo>
                  <a:pt x="10260" y="17673"/>
                </a:lnTo>
                <a:cubicBezTo>
                  <a:pt x="10558" y="17673"/>
                  <a:pt x="10800" y="17453"/>
                  <a:pt x="10800" y="17182"/>
                </a:cubicBezTo>
                <a:cubicBezTo>
                  <a:pt x="10800" y="16911"/>
                  <a:pt x="10558" y="16691"/>
                  <a:pt x="10260" y="16691"/>
                </a:cubicBezTo>
                <a:lnTo>
                  <a:pt x="9724" y="16691"/>
                </a:lnTo>
                <a:cubicBezTo>
                  <a:pt x="9722" y="16381"/>
                  <a:pt x="9721" y="16059"/>
                  <a:pt x="9721" y="15709"/>
                </a:cubicBezTo>
                <a:lnTo>
                  <a:pt x="10260" y="15709"/>
                </a:lnTo>
                <a:cubicBezTo>
                  <a:pt x="10558" y="15709"/>
                  <a:pt x="10800" y="15489"/>
                  <a:pt x="10800" y="15218"/>
                </a:cubicBezTo>
                <a:cubicBezTo>
                  <a:pt x="10800" y="14947"/>
                  <a:pt x="10558" y="14727"/>
                  <a:pt x="10260" y="14727"/>
                </a:cubicBezTo>
                <a:lnTo>
                  <a:pt x="9720" y="14727"/>
                </a:lnTo>
                <a:cubicBezTo>
                  <a:pt x="9720" y="11916"/>
                  <a:pt x="7470" y="10260"/>
                  <a:pt x="5295" y="8659"/>
                </a:cubicBezTo>
                <a:cubicBezTo>
                  <a:pt x="3543" y="7370"/>
                  <a:pt x="1872" y="6139"/>
                  <a:pt x="1294" y="4344"/>
                </a:cubicBezTo>
                <a:cubicBezTo>
                  <a:pt x="3119" y="5266"/>
                  <a:pt x="6691" y="5891"/>
                  <a:pt x="10800" y="5891"/>
                </a:cubicBezTo>
                <a:cubicBezTo>
                  <a:pt x="14905" y="5891"/>
                  <a:pt x="18475" y="5266"/>
                  <a:pt x="20302" y="4347"/>
                </a:cubicBezTo>
                <a:cubicBezTo>
                  <a:pt x="19721" y="6143"/>
                  <a:pt x="18053" y="7373"/>
                  <a:pt x="16305" y="8659"/>
                </a:cubicBezTo>
                <a:moveTo>
                  <a:pt x="10800" y="0"/>
                </a:moveTo>
                <a:cubicBezTo>
                  <a:pt x="4835" y="0"/>
                  <a:pt x="0" y="1319"/>
                  <a:pt x="0" y="2945"/>
                </a:cubicBezTo>
                <a:cubicBezTo>
                  <a:pt x="0" y="8836"/>
                  <a:pt x="8640" y="9818"/>
                  <a:pt x="8640" y="14727"/>
                </a:cubicBezTo>
                <a:lnTo>
                  <a:pt x="8640" y="15217"/>
                </a:lnTo>
                <a:lnTo>
                  <a:pt x="8640" y="15218"/>
                </a:lnTo>
                <a:lnTo>
                  <a:pt x="8640" y="15219"/>
                </a:lnTo>
                <a:cubicBezTo>
                  <a:pt x="8641" y="15938"/>
                  <a:pt x="8642" y="16572"/>
                  <a:pt x="8649" y="17142"/>
                </a:cubicBezTo>
                <a:cubicBezTo>
                  <a:pt x="8647" y="17155"/>
                  <a:pt x="8640" y="17168"/>
                  <a:pt x="8640" y="17182"/>
                </a:cubicBezTo>
                <a:cubicBezTo>
                  <a:pt x="8640" y="17199"/>
                  <a:pt x="8648" y="17212"/>
                  <a:pt x="8651" y="17230"/>
                </a:cubicBezTo>
                <a:cubicBezTo>
                  <a:pt x="8699" y="20896"/>
                  <a:pt x="8995" y="21600"/>
                  <a:pt x="10800" y="21600"/>
                </a:cubicBezTo>
                <a:cubicBezTo>
                  <a:pt x="12960" y="21600"/>
                  <a:pt x="12960" y="20618"/>
                  <a:pt x="12960" y="14727"/>
                </a:cubicBezTo>
                <a:cubicBezTo>
                  <a:pt x="12960" y="9818"/>
                  <a:pt x="21600" y="8836"/>
                  <a:pt x="21600" y="2945"/>
                </a:cubicBezTo>
                <a:cubicBezTo>
                  <a:pt x="21600" y="131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579"/>
          <p:cNvSpPr/>
          <p:nvPr userDrawn="1"/>
        </p:nvSpPr>
        <p:spPr>
          <a:xfrm>
            <a:off x="17833722" y="600255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582"/>
          <p:cNvSpPr/>
          <p:nvPr userDrawn="1"/>
        </p:nvSpPr>
        <p:spPr>
          <a:xfrm>
            <a:off x="1809447" y="81866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4419"/>
                </a:moveTo>
                <a:lnTo>
                  <a:pt x="9327" y="4419"/>
                </a:lnTo>
                <a:cubicBezTo>
                  <a:pt x="9056" y="4419"/>
                  <a:pt x="8836" y="4638"/>
                  <a:pt x="8836" y="4909"/>
                </a:cubicBezTo>
                <a:cubicBezTo>
                  <a:pt x="8836" y="5181"/>
                  <a:pt x="9056" y="5400"/>
                  <a:pt x="9327" y="5400"/>
                </a:cubicBezTo>
                <a:lnTo>
                  <a:pt x="18164" y="5400"/>
                </a:lnTo>
                <a:cubicBezTo>
                  <a:pt x="18435" y="5400"/>
                  <a:pt x="18655" y="5181"/>
                  <a:pt x="18655" y="4909"/>
                </a:cubicBezTo>
                <a:cubicBezTo>
                  <a:pt x="18655" y="4638"/>
                  <a:pt x="18435" y="4419"/>
                  <a:pt x="18164" y="4419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164" y="10310"/>
                </a:moveTo>
                <a:lnTo>
                  <a:pt x="9327" y="10310"/>
                </a:lnTo>
                <a:cubicBezTo>
                  <a:pt x="9056" y="10310"/>
                  <a:pt x="8836" y="10529"/>
                  <a:pt x="8836" y="10800"/>
                </a:cubicBezTo>
                <a:cubicBezTo>
                  <a:pt x="8836" y="11072"/>
                  <a:pt x="9056" y="11291"/>
                  <a:pt x="9327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5445" y="16155"/>
                </a:moveTo>
                <a:lnTo>
                  <a:pt x="4909" y="14728"/>
                </a:lnTo>
                <a:lnTo>
                  <a:pt x="4374" y="16155"/>
                </a:lnTo>
                <a:lnTo>
                  <a:pt x="2945" y="16155"/>
                </a:lnTo>
                <a:lnTo>
                  <a:pt x="4106" y="17048"/>
                </a:lnTo>
                <a:lnTo>
                  <a:pt x="3571" y="18655"/>
                </a:lnTo>
                <a:lnTo>
                  <a:pt x="4909" y="17673"/>
                </a:lnTo>
                <a:lnTo>
                  <a:pt x="6248" y="18655"/>
                </a:lnTo>
                <a:lnTo>
                  <a:pt x="5713" y="17048"/>
                </a:lnTo>
                <a:lnTo>
                  <a:pt x="6873" y="16155"/>
                </a:lnTo>
                <a:cubicBezTo>
                  <a:pt x="6873" y="16155"/>
                  <a:pt x="5445" y="16155"/>
                  <a:pt x="5445" y="16155"/>
                </a:cubicBezTo>
                <a:close/>
                <a:moveTo>
                  <a:pt x="4909" y="8836"/>
                </a:moveTo>
                <a:lnTo>
                  <a:pt x="4374" y="10265"/>
                </a:lnTo>
                <a:lnTo>
                  <a:pt x="2945" y="10265"/>
                </a:lnTo>
                <a:lnTo>
                  <a:pt x="4106" y="11157"/>
                </a:lnTo>
                <a:lnTo>
                  <a:pt x="3571" y="12764"/>
                </a:lnTo>
                <a:lnTo>
                  <a:pt x="4909" y="11782"/>
                </a:lnTo>
                <a:lnTo>
                  <a:pt x="6248" y="12764"/>
                </a:lnTo>
                <a:lnTo>
                  <a:pt x="5713" y="11157"/>
                </a:lnTo>
                <a:lnTo>
                  <a:pt x="6873" y="10265"/>
                </a:lnTo>
                <a:lnTo>
                  <a:pt x="5445" y="10265"/>
                </a:lnTo>
                <a:cubicBezTo>
                  <a:pt x="5445" y="10265"/>
                  <a:pt x="4909" y="8836"/>
                  <a:pt x="4909" y="8836"/>
                </a:cubicBezTo>
                <a:close/>
                <a:moveTo>
                  <a:pt x="4909" y="2945"/>
                </a:moveTo>
                <a:lnTo>
                  <a:pt x="4374" y="4374"/>
                </a:lnTo>
                <a:lnTo>
                  <a:pt x="2945" y="4374"/>
                </a:lnTo>
                <a:lnTo>
                  <a:pt x="4106" y="5266"/>
                </a:lnTo>
                <a:lnTo>
                  <a:pt x="3571" y="6873"/>
                </a:lnTo>
                <a:lnTo>
                  <a:pt x="4909" y="5891"/>
                </a:lnTo>
                <a:lnTo>
                  <a:pt x="6248" y="6873"/>
                </a:lnTo>
                <a:lnTo>
                  <a:pt x="5713" y="5266"/>
                </a:lnTo>
                <a:lnTo>
                  <a:pt x="6873" y="4374"/>
                </a:lnTo>
                <a:lnTo>
                  <a:pt x="5445" y="4374"/>
                </a:lnTo>
                <a:cubicBezTo>
                  <a:pt x="5445" y="4374"/>
                  <a:pt x="4909" y="2945"/>
                  <a:pt x="4909" y="2945"/>
                </a:cubicBezTo>
                <a:close/>
                <a:moveTo>
                  <a:pt x="18164" y="16200"/>
                </a:moveTo>
                <a:lnTo>
                  <a:pt x="9327" y="16200"/>
                </a:lnTo>
                <a:cubicBezTo>
                  <a:pt x="9056" y="16200"/>
                  <a:pt x="8836" y="16420"/>
                  <a:pt x="8836" y="16691"/>
                </a:cubicBezTo>
                <a:cubicBezTo>
                  <a:pt x="8836" y="16962"/>
                  <a:pt x="9056" y="17182"/>
                  <a:pt x="9327" y="17182"/>
                </a:cubicBezTo>
                <a:lnTo>
                  <a:pt x="18164" y="17182"/>
                </a:lnTo>
                <a:cubicBezTo>
                  <a:pt x="18435" y="17182"/>
                  <a:pt x="18655" y="16962"/>
                  <a:pt x="18655" y="16691"/>
                </a:cubicBezTo>
                <a:cubicBezTo>
                  <a:pt x="18655" y="16420"/>
                  <a:pt x="18435" y="16200"/>
                  <a:pt x="18164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583"/>
          <p:cNvSpPr/>
          <p:nvPr userDrawn="1"/>
        </p:nvSpPr>
        <p:spPr>
          <a:xfrm>
            <a:off x="22190544" y="711999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427" y="17673"/>
                  <a:pt x="11549" y="17618"/>
                  <a:pt x="11638" y="17529"/>
                </a:cubicBezTo>
                <a:lnTo>
                  <a:pt x="14583" y="14583"/>
                </a:lnTo>
                <a:cubicBezTo>
                  <a:pt x="14673" y="14495"/>
                  <a:pt x="14727" y="14372"/>
                  <a:pt x="14727" y="14236"/>
                </a:cubicBezTo>
                <a:cubicBezTo>
                  <a:pt x="14727" y="13966"/>
                  <a:pt x="14508" y="13745"/>
                  <a:pt x="14236" y="13745"/>
                </a:cubicBezTo>
                <a:cubicBezTo>
                  <a:pt x="14101" y="13745"/>
                  <a:pt x="13978" y="13801"/>
                  <a:pt x="13889" y="13890"/>
                </a:cubicBezTo>
                <a:lnTo>
                  <a:pt x="10944" y="16835"/>
                </a:lnTo>
                <a:cubicBezTo>
                  <a:pt x="10855" y="16924"/>
                  <a:pt x="10800" y="17047"/>
                  <a:pt x="10800" y="17183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8980" y="14871"/>
                </a:moveTo>
                <a:cubicBezTo>
                  <a:pt x="8891" y="14961"/>
                  <a:pt x="8836" y="15083"/>
                  <a:pt x="8836" y="15218"/>
                </a:cubicBezTo>
                <a:cubicBezTo>
                  <a:pt x="8836" y="15490"/>
                  <a:pt x="9056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0656" y="14583"/>
                </a:lnTo>
                <a:cubicBezTo>
                  <a:pt x="10745" y="14495"/>
                  <a:pt x="10800" y="14372"/>
                  <a:pt x="10800" y="14236"/>
                </a:cubicBezTo>
                <a:cubicBezTo>
                  <a:pt x="10800" y="13966"/>
                  <a:pt x="10580" y="13745"/>
                  <a:pt x="10309" y="13745"/>
                </a:cubicBezTo>
                <a:cubicBezTo>
                  <a:pt x="10174" y="13745"/>
                  <a:pt x="10051" y="13801"/>
                  <a:pt x="9962" y="13890"/>
                </a:cubicBezTo>
                <a:cubicBezTo>
                  <a:pt x="9962" y="13890"/>
                  <a:pt x="8980" y="14871"/>
                  <a:pt x="8980" y="14871"/>
                </a:cubicBezTo>
                <a:close/>
                <a:moveTo>
                  <a:pt x="11291" y="20415"/>
                </a:moveTo>
                <a:lnTo>
                  <a:pt x="982" y="10106"/>
                </a:lnTo>
                <a:lnTo>
                  <a:pt x="982" y="1473"/>
                </a:lnTo>
                <a:cubicBezTo>
                  <a:pt x="982" y="1202"/>
                  <a:pt x="1201" y="982"/>
                  <a:pt x="1473" y="982"/>
                </a:cubicBezTo>
                <a:lnTo>
                  <a:pt x="10106" y="982"/>
                </a:lnTo>
                <a:lnTo>
                  <a:pt x="20415" y="11291"/>
                </a:lnTo>
                <a:cubicBezTo>
                  <a:pt x="20415" y="11291"/>
                  <a:pt x="11291" y="20415"/>
                  <a:pt x="11291" y="20415"/>
                </a:cubicBezTo>
                <a:close/>
                <a:moveTo>
                  <a:pt x="21456" y="10944"/>
                </a:moveTo>
                <a:lnTo>
                  <a:pt x="10656" y="144"/>
                </a:lnTo>
                <a:cubicBezTo>
                  <a:pt x="10567" y="55"/>
                  <a:pt x="10445" y="0"/>
                  <a:pt x="10309" y="0"/>
                </a:cubicBezTo>
                <a:lnTo>
                  <a:pt x="1473" y="0"/>
                </a:lnTo>
                <a:cubicBezTo>
                  <a:pt x="660" y="0"/>
                  <a:pt x="0" y="660"/>
                  <a:pt x="0" y="1473"/>
                </a:cubicBezTo>
                <a:lnTo>
                  <a:pt x="0" y="10310"/>
                </a:lnTo>
                <a:cubicBezTo>
                  <a:pt x="0" y="10445"/>
                  <a:pt x="55" y="10567"/>
                  <a:pt x="144" y="10656"/>
                </a:cubicBezTo>
                <a:lnTo>
                  <a:pt x="10944" y="21456"/>
                </a:lnTo>
                <a:cubicBezTo>
                  <a:pt x="11033" y="21546"/>
                  <a:pt x="11155" y="21600"/>
                  <a:pt x="11291" y="21600"/>
                </a:cubicBezTo>
                <a:cubicBezTo>
                  <a:pt x="11427" y="21600"/>
                  <a:pt x="11549" y="21546"/>
                  <a:pt x="11638" y="21456"/>
                </a:cubicBezTo>
                <a:lnTo>
                  <a:pt x="21456" y="11638"/>
                </a:lnTo>
                <a:cubicBezTo>
                  <a:pt x="21545" y="11549"/>
                  <a:pt x="21600" y="11427"/>
                  <a:pt x="21600" y="11291"/>
                </a:cubicBezTo>
                <a:cubicBezTo>
                  <a:pt x="21600" y="11156"/>
                  <a:pt x="21545" y="11033"/>
                  <a:pt x="21456" y="10944"/>
                </a:cubicBezTo>
                <a:moveTo>
                  <a:pt x="11782" y="13255"/>
                </a:moveTo>
                <a:cubicBezTo>
                  <a:pt x="11917" y="13255"/>
                  <a:pt x="12040" y="13200"/>
                  <a:pt x="12129" y="13111"/>
                </a:cubicBezTo>
                <a:lnTo>
                  <a:pt x="14093" y="11147"/>
                </a:lnTo>
                <a:cubicBezTo>
                  <a:pt x="14182" y="11058"/>
                  <a:pt x="14236" y="10936"/>
                  <a:pt x="14236" y="10800"/>
                </a:cubicBezTo>
                <a:cubicBezTo>
                  <a:pt x="14236" y="10529"/>
                  <a:pt x="14017" y="10310"/>
                  <a:pt x="13745" y="10310"/>
                </a:cubicBezTo>
                <a:cubicBezTo>
                  <a:pt x="13610" y="10310"/>
                  <a:pt x="13487" y="10364"/>
                  <a:pt x="13398" y="10453"/>
                </a:cubicBezTo>
                <a:lnTo>
                  <a:pt x="11435" y="12417"/>
                </a:lnTo>
                <a:cubicBezTo>
                  <a:pt x="11346" y="12506"/>
                  <a:pt x="11291" y="12629"/>
                  <a:pt x="11291" y="12764"/>
                </a:cubicBezTo>
                <a:cubicBezTo>
                  <a:pt x="11291" y="13035"/>
                  <a:pt x="11510" y="13255"/>
                  <a:pt x="11782" y="13255"/>
                </a:cubicBezTo>
                <a:moveTo>
                  <a:pt x="4418" y="4909"/>
                </a:moveTo>
                <a:cubicBezTo>
                  <a:pt x="4147" y="4909"/>
                  <a:pt x="3927" y="4690"/>
                  <a:pt x="3927" y="4418"/>
                </a:cubicBezTo>
                <a:cubicBezTo>
                  <a:pt x="3927" y="4147"/>
                  <a:pt x="4147" y="3927"/>
                  <a:pt x="4418" y="3927"/>
                </a:cubicBezTo>
                <a:cubicBezTo>
                  <a:pt x="4690" y="3927"/>
                  <a:pt x="4909" y="4147"/>
                  <a:pt x="4909" y="4418"/>
                </a:cubicBezTo>
                <a:cubicBezTo>
                  <a:pt x="4909" y="4690"/>
                  <a:pt x="4690" y="4909"/>
                  <a:pt x="4418" y="4909"/>
                </a:cubicBezTo>
                <a:moveTo>
                  <a:pt x="4418" y="2945"/>
                </a:moveTo>
                <a:cubicBezTo>
                  <a:pt x="3605" y="2945"/>
                  <a:pt x="2945" y="3605"/>
                  <a:pt x="2945" y="4418"/>
                </a:cubicBezTo>
                <a:cubicBezTo>
                  <a:pt x="2945" y="5232"/>
                  <a:pt x="3605" y="5891"/>
                  <a:pt x="4418" y="5891"/>
                </a:cubicBezTo>
                <a:cubicBezTo>
                  <a:pt x="5231" y="5891"/>
                  <a:pt x="5891" y="5232"/>
                  <a:pt x="5891" y="4418"/>
                </a:cubicBezTo>
                <a:cubicBezTo>
                  <a:pt x="5891" y="3605"/>
                  <a:pt x="5231" y="2945"/>
                  <a:pt x="4418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584"/>
          <p:cNvSpPr/>
          <p:nvPr userDrawn="1"/>
        </p:nvSpPr>
        <p:spPr>
          <a:xfrm>
            <a:off x="21233745" y="717079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7673"/>
                </a:moveTo>
                <a:cubicBezTo>
                  <a:pt x="10445" y="17673"/>
                  <a:pt x="10567" y="17618"/>
                  <a:pt x="10656" y="17529"/>
                </a:cubicBezTo>
                <a:lnTo>
                  <a:pt x="12620" y="15565"/>
                </a:lnTo>
                <a:cubicBezTo>
                  <a:pt x="12709" y="15477"/>
                  <a:pt x="12764" y="15354"/>
                  <a:pt x="12764" y="15218"/>
                </a:cubicBezTo>
                <a:cubicBezTo>
                  <a:pt x="12764" y="14947"/>
                  <a:pt x="12544" y="14728"/>
                  <a:pt x="12273" y="14728"/>
                </a:cubicBezTo>
                <a:cubicBezTo>
                  <a:pt x="12137" y="14728"/>
                  <a:pt x="12014" y="14782"/>
                  <a:pt x="11926" y="14871"/>
                </a:cubicBezTo>
                <a:lnTo>
                  <a:pt x="9962" y="16835"/>
                </a:lnTo>
                <a:cubicBezTo>
                  <a:pt x="9873" y="16924"/>
                  <a:pt x="9818" y="17046"/>
                  <a:pt x="9818" y="17183"/>
                </a:cubicBezTo>
                <a:cubicBezTo>
                  <a:pt x="9818" y="17453"/>
                  <a:pt x="10038" y="17673"/>
                  <a:pt x="10309" y="17673"/>
                </a:cubicBezTo>
                <a:moveTo>
                  <a:pt x="10309" y="20415"/>
                </a:moveTo>
                <a:lnTo>
                  <a:pt x="982" y="11088"/>
                </a:lnTo>
                <a:lnTo>
                  <a:pt x="982" y="4418"/>
                </a:lnTo>
                <a:cubicBezTo>
                  <a:pt x="982" y="4147"/>
                  <a:pt x="1201" y="3927"/>
                  <a:pt x="1473" y="3927"/>
                </a:cubicBezTo>
                <a:lnTo>
                  <a:pt x="8142" y="3927"/>
                </a:lnTo>
                <a:lnTo>
                  <a:pt x="17469" y="13255"/>
                </a:lnTo>
                <a:cubicBezTo>
                  <a:pt x="17469" y="13255"/>
                  <a:pt x="10309" y="20415"/>
                  <a:pt x="10309" y="20415"/>
                </a:cubicBezTo>
                <a:close/>
                <a:moveTo>
                  <a:pt x="8693" y="3090"/>
                </a:moveTo>
                <a:cubicBezTo>
                  <a:pt x="8604" y="3001"/>
                  <a:pt x="8481" y="2945"/>
                  <a:pt x="8345" y="2945"/>
                </a:cubicBezTo>
                <a:lnTo>
                  <a:pt x="1473" y="2945"/>
                </a:lnTo>
                <a:cubicBezTo>
                  <a:pt x="660" y="2945"/>
                  <a:pt x="0" y="3605"/>
                  <a:pt x="0" y="4418"/>
                </a:cubicBezTo>
                <a:lnTo>
                  <a:pt x="0" y="11291"/>
                </a:lnTo>
                <a:cubicBezTo>
                  <a:pt x="0" y="11427"/>
                  <a:pt x="55" y="11549"/>
                  <a:pt x="144" y="11638"/>
                </a:cubicBezTo>
                <a:lnTo>
                  <a:pt x="9962" y="21456"/>
                </a:lnTo>
                <a:cubicBezTo>
                  <a:pt x="10051" y="21546"/>
                  <a:pt x="10174" y="21600"/>
                  <a:pt x="10309" y="21600"/>
                </a:cubicBezTo>
                <a:cubicBezTo>
                  <a:pt x="10445" y="21600"/>
                  <a:pt x="10567" y="21546"/>
                  <a:pt x="10656" y="21456"/>
                </a:cubicBezTo>
                <a:lnTo>
                  <a:pt x="18511" y="13602"/>
                </a:lnTo>
                <a:cubicBezTo>
                  <a:pt x="18600" y="13513"/>
                  <a:pt x="18655" y="13390"/>
                  <a:pt x="18655" y="13255"/>
                </a:cubicBezTo>
                <a:cubicBezTo>
                  <a:pt x="18655" y="13119"/>
                  <a:pt x="18599" y="12997"/>
                  <a:pt x="18511" y="12908"/>
                </a:cubicBezTo>
                <a:cubicBezTo>
                  <a:pt x="18511" y="12908"/>
                  <a:pt x="8693" y="3090"/>
                  <a:pt x="8693" y="3090"/>
                </a:cubicBezTo>
                <a:close/>
                <a:moveTo>
                  <a:pt x="7855" y="15218"/>
                </a:moveTo>
                <a:cubicBezTo>
                  <a:pt x="7855" y="15490"/>
                  <a:pt x="8074" y="15709"/>
                  <a:pt x="8345" y="15709"/>
                </a:cubicBezTo>
                <a:cubicBezTo>
                  <a:pt x="8481" y="15709"/>
                  <a:pt x="8604" y="15655"/>
                  <a:pt x="8693" y="15565"/>
                </a:cubicBezTo>
                <a:lnTo>
                  <a:pt x="9183" y="15074"/>
                </a:lnTo>
                <a:cubicBezTo>
                  <a:pt x="9273" y="14986"/>
                  <a:pt x="9327" y="14863"/>
                  <a:pt x="9327" y="14728"/>
                </a:cubicBezTo>
                <a:cubicBezTo>
                  <a:pt x="9327" y="14456"/>
                  <a:pt x="9108" y="14236"/>
                  <a:pt x="8836" y="14236"/>
                </a:cubicBezTo>
                <a:cubicBezTo>
                  <a:pt x="8701" y="14236"/>
                  <a:pt x="8578" y="14291"/>
                  <a:pt x="8489" y="14381"/>
                </a:cubicBezTo>
                <a:lnTo>
                  <a:pt x="7998" y="14871"/>
                </a:lnTo>
                <a:cubicBezTo>
                  <a:pt x="7910" y="14961"/>
                  <a:pt x="7855" y="15083"/>
                  <a:pt x="7855" y="15218"/>
                </a:cubicBezTo>
                <a:moveTo>
                  <a:pt x="21456" y="9962"/>
                </a:moveTo>
                <a:lnTo>
                  <a:pt x="11638" y="144"/>
                </a:lnTo>
                <a:cubicBezTo>
                  <a:pt x="11549" y="55"/>
                  <a:pt x="11427" y="0"/>
                  <a:pt x="11291" y="0"/>
                </a:cubicBezTo>
                <a:lnTo>
                  <a:pt x="4418" y="0"/>
                </a:lnTo>
                <a:cubicBezTo>
                  <a:pt x="3605" y="0"/>
                  <a:pt x="2945" y="660"/>
                  <a:pt x="2945" y="1473"/>
                </a:cubicBezTo>
                <a:cubicBezTo>
                  <a:pt x="2945" y="1744"/>
                  <a:pt x="3165" y="1964"/>
                  <a:pt x="3436" y="1964"/>
                </a:cubicBezTo>
                <a:cubicBezTo>
                  <a:pt x="3708" y="1964"/>
                  <a:pt x="3927" y="1744"/>
                  <a:pt x="3927" y="1473"/>
                </a:cubicBezTo>
                <a:cubicBezTo>
                  <a:pt x="3927" y="1202"/>
                  <a:pt x="4147" y="982"/>
                  <a:pt x="4418" y="982"/>
                </a:cubicBezTo>
                <a:lnTo>
                  <a:pt x="11088" y="982"/>
                </a:lnTo>
                <a:lnTo>
                  <a:pt x="20415" y="10310"/>
                </a:lnTo>
                <a:lnTo>
                  <a:pt x="19289" y="11435"/>
                </a:lnTo>
                <a:cubicBezTo>
                  <a:pt x="19201" y="11524"/>
                  <a:pt x="19145" y="11646"/>
                  <a:pt x="19145" y="11782"/>
                </a:cubicBezTo>
                <a:cubicBezTo>
                  <a:pt x="19145" y="12053"/>
                  <a:pt x="19366" y="12273"/>
                  <a:pt x="19636" y="12273"/>
                </a:cubicBezTo>
                <a:cubicBezTo>
                  <a:pt x="19772" y="12273"/>
                  <a:pt x="19895" y="12218"/>
                  <a:pt x="19983" y="12129"/>
                </a:cubicBezTo>
                <a:lnTo>
                  <a:pt x="21456" y="10656"/>
                </a:lnTo>
                <a:cubicBezTo>
                  <a:pt x="21545" y="10567"/>
                  <a:pt x="21600" y="10445"/>
                  <a:pt x="21600" y="10310"/>
                </a:cubicBezTo>
                <a:cubicBezTo>
                  <a:pt x="21600" y="10174"/>
                  <a:pt x="21545" y="10051"/>
                  <a:pt x="21456" y="9962"/>
                </a:cubicBezTo>
                <a:moveTo>
                  <a:pt x="10309" y="13745"/>
                </a:moveTo>
                <a:cubicBezTo>
                  <a:pt x="10445" y="13745"/>
                  <a:pt x="10567" y="13691"/>
                  <a:pt x="10656" y="13602"/>
                </a:cubicBezTo>
                <a:lnTo>
                  <a:pt x="11638" y="12620"/>
                </a:lnTo>
                <a:cubicBezTo>
                  <a:pt x="11727" y="12531"/>
                  <a:pt x="11782" y="12408"/>
                  <a:pt x="11782" y="12273"/>
                </a:cubicBezTo>
                <a:cubicBezTo>
                  <a:pt x="11782" y="12002"/>
                  <a:pt x="11562" y="11782"/>
                  <a:pt x="11291" y="11782"/>
                </a:cubicBezTo>
                <a:cubicBezTo>
                  <a:pt x="11156" y="11782"/>
                  <a:pt x="11033" y="11837"/>
                  <a:pt x="10944" y="11926"/>
                </a:cubicBezTo>
                <a:lnTo>
                  <a:pt x="9962" y="12908"/>
                </a:lnTo>
                <a:cubicBezTo>
                  <a:pt x="9873" y="12997"/>
                  <a:pt x="9818" y="13119"/>
                  <a:pt x="9818" y="13255"/>
                </a:cubicBezTo>
                <a:cubicBezTo>
                  <a:pt x="9818" y="13526"/>
                  <a:pt x="10038" y="13745"/>
                  <a:pt x="10309" y="13745"/>
                </a:cubicBezTo>
                <a:moveTo>
                  <a:pt x="4418" y="7855"/>
                </a:moveTo>
                <a:cubicBezTo>
                  <a:pt x="4147" y="7855"/>
                  <a:pt x="3927" y="7635"/>
                  <a:pt x="3927" y="7364"/>
                </a:cubicBezTo>
                <a:cubicBezTo>
                  <a:pt x="3927" y="7093"/>
                  <a:pt x="4147" y="6873"/>
                  <a:pt x="4418" y="6873"/>
                </a:cubicBezTo>
                <a:cubicBezTo>
                  <a:pt x="4690" y="6873"/>
                  <a:pt x="4909" y="7093"/>
                  <a:pt x="4909" y="7364"/>
                </a:cubicBezTo>
                <a:cubicBezTo>
                  <a:pt x="4909" y="7635"/>
                  <a:pt x="4690" y="7855"/>
                  <a:pt x="4418" y="7855"/>
                </a:cubicBezTo>
                <a:moveTo>
                  <a:pt x="4418" y="5891"/>
                </a:moveTo>
                <a:cubicBezTo>
                  <a:pt x="3605" y="5891"/>
                  <a:pt x="2945" y="6551"/>
                  <a:pt x="2945" y="7364"/>
                </a:cubicBezTo>
                <a:cubicBezTo>
                  <a:pt x="2945" y="8177"/>
                  <a:pt x="3605" y="8837"/>
                  <a:pt x="4418" y="8837"/>
                </a:cubicBezTo>
                <a:cubicBezTo>
                  <a:pt x="5232" y="8837"/>
                  <a:pt x="5891" y="8177"/>
                  <a:pt x="5891" y="7364"/>
                </a:cubicBezTo>
                <a:cubicBezTo>
                  <a:pt x="5891" y="6551"/>
                  <a:pt x="5232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585"/>
          <p:cNvSpPr/>
          <p:nvPr userDrawn="1"/>
        </p:nvSpPr>
        <p:spPr>
          <a:xfrm>
            <a:off x="12551547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0" y="14727"/>
                </a:moveTo>
                <a:lnTo>
                  <a:pt x="5400" y="14727"/>
                </a:lnTo>
                <a:cubicBezTo>
                  <a:pt x="5069" y="14727"/>
                  <a:pt x="4800" y="14947"/>
                  <a:pt x="4800" y="15218"/>
                </a:cubicBezTo>
                <a:cubicBezTo>
                  <a:pt x="4800" y="15490"/>
                  <a:pt x="5069" y="15709"/>
                  <a:pt x="5400" y="15709"/>
                </a:cubicBezTo>
                <a:lnTo>
                  <a:pt x="9000" y="15709"/>
                </a:lnTo>
                <a:cubicBezTo>
                  <a:pt x="9331" y="15709"/>
                  <a:pt x="9600" y="15490"/>
                  <a:pt x="9600" y="15218"/>
                </a:cubicBezTo>
                <a:cubicBezTo>
                  <a:pt x="9600" y="14947"/>
                  <a:pt x="9331" y="14727"/>
                  <a:pt x="9000" y="14727"/>
                </a:cubicBezTo>
                <a:moveTo>
                  <a:pt x="20400" y="2579"/>
                </a:moveTo>
                <a:cubicBezTo>
                  <a:pt x="18840" y="3757"/>
                  <a:pt x="15638" y="4614"/>
                  <a:pt x="12466" y="4845"/>
                </a:cubicBezTo>
                <a:cubicBezTo>
                  <a:pt x="12197" y="4307"/>
                  <a:pt x="11554" y="3927"/>
                  <a:pt x="10800" y="3927"/>
                </a:cubicBezTo>
                <a:cubicBezTo>
                  <a:pt x="10046" y="3927"/>
                  <a:pt x="9403" y="4307"/>
                  <a:pt x="9135" y="4845"/>
                </a:cubicBezTo>
                <a:cubicBezTo>
                  <a:pt x="5962" y="4614"/>
                  <a:pt x="2760" y="3757"/>
                  <a:pt x="1200" y="2579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2579"/>
                  <a:pt x="20400" y="2579"/>
                </a:cubicBezTo>
                <a:close/>
                <a:moveTo>
                  <a:pt x="10200" y="5400"/>
                </a:moveTo>
                <a:cubicBezTo>
                  <a:pt x="10200" y="5129"/>
                  <a:pt x="10469" y="4909"/>
                  <a:pt x="10800" y="4909"/>
                </a:cubicBezTo>
                <a:cubicBezTo>
                  <a:pt x="11131" y="4909"/>
                  <a:pt x="11400" y="5129"/>
                  <a:pt x="11400" y="5400"/>
                </a:cubicBezTo>
                <a:cubicBezTo>
                  <a:pt x="11400" y="5672"/>
                  <a:pt x="11131" y="5891"/>
                  <a:pt x="10800" y="5891"/>
                </a:cubicBezTo>
                <a:cubicBezTo>
                  <a:pt x="10469" y="5891"/>
                  <a:pt x="10200" y="5672"/>
                  <a:pt x="10200" y="5400"/>
                </a:cubicBezTo>
                <a:moveTo>
                  <a:pt x="20400" y="19636"/>
                </a:moveTo>
                <a:cubicBezTo>
                  <a:pt x="20400" y="20178"/>
                  <a:pt x="19862" y="20619"/>
                  <a:pt x="19200" y="20619"/>
                </a:cubicBezTo>
                <a:lnTo>
                  <a:pt x="2400" y="20619"/>
                </a:lnTo>
                <a:cubicBezTo>
                  <a:pt x="1738" y="20619"/>
                  <a:pt x="1200" y="20178"/>
                  <a:pt x="1200" y="19636"/>
                </a:cubicBezTo>
                <a:lnTo>
                  <a:pt x="1200" y="3859"/>
                </a:lnTo>
                <a:cubicBezTo>
                  <a:pt x="3007" y="4894"/>
                  <a:pt x="6118" y="5617"/>
                  <a:pt x="9086" y="5827"/>
                </a:cubicBezTo>
                <a:cubicBezTo>
                  <a:pt x="9311" y="6431"/>
                  <a:pt x="9988" y="6873"/>
                  <a:pt x="10800" y="6873"/>
                </a:cubicBezTo>
                <a:cubicBezTo>
                  <a:pt x="11611" y="6873"/>
                  <a:pt x="12289" y="6431"/>
                  <a:pt x="12514" y="5827"/>
                </a:cubicBezTo>
                <a:cubicBezTo>
                  <a:pt x="15482" y="5617"/>
                  <a:pt x="18593" y="4894"/>
                  <a:pt x="20400" y="3859"/>
                </a:cubicBezTo>
                <a:cubicBezTo>
                  <a:pt x="20400" y="3859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7800" y="16691"/>
                </a:moveTo>
                <a:lnTo>
                  <a:pt x="5400" y="16691"/>
                </a:lnTo>
                <a:cubicBezTo>
                  <a:pt x="5069" y="16691"/>
                  <a:pt x="4800" y="16911"/>
                  <a:pt x="4800" y="17182"/>
                </a:cubicBezTo>
                <a:cubicBezTo>
                  <a:pt x="4800" y="17453"/>
                  <a:pt x="5069" y="17673"/>
                  <a:pt x="5400" y="17673"/>
                </a:cubicBezTo>
                <a:lnTo>
                  <a:pt x="7800" y="17673"/>
                </a:lnTo>
                <a:cubicBezTo>
                  <a:pt x="8131" y="17673"/>
                  <a:pt x="8400" y="17453"/>
                  <a:pt x="8400" y="17182"/>
                </a:cubicBezTo>
                <a:cubicBezTo>
                  <a:pt x="8400" y="16911"/>
                  <a:pt x="8131" y="16691"/>
                  <a:pt x="78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586"/>
          <p:cNvSpPr/>
          <p:nvPr userDrawn="1"/>
        </p:nvSpPr>
        <p:spPr>
          <a:xfrm>
            <a:off x="13618139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00" y="6076"/>
                </a:moveTo>
                <a:cubicBezTo>
                  <a:pt x="14428" y="7109"/>
                  <a:pt x="12685" y="7649"/>
                  <a:pt x="10071" y="7803"/>
                </a:cubicBezTo>
                <a:cubicBezTo>
                  <a:pt x="9806" y="7259"/>
                  <a:pt x="9160" y="6873"/>
                  <a:pt x="8400" y="6873"/>
                </a:cubicBezTo>
                <a:cubicBezTo>
                  <a:pt x="7640" y="6873"/>
                  <a:pt x="6994" y="7259"/>
                  <a:pt x="6729" y="7803"/>
                </a:cubicBezTo>
                <a:cubicBezTo>
                  <a:pt x="4115" y="7649"/>
                  <a:pt x="2372" y="7109"/>
                  <a:pt x="1200" y="6076"/>
                </a:cubicBezTo>
                <a:lnTo>
                  <a:pt x="1200" y="5891"/>
                </a:lnTo>
                <a:cubicBezTo>
                  <a:pt x="1200" y="5349"/>
                  <a:pt x="1738" y="4909"/>
                  <a:pt x="2400" y="4909"/>
                </a:cubicBezTo>
                <a:lnTo>
                  <a:pt x="14400" y="4909"/>
                </a:lnTo>
                <a:cubicBezTo>
                  <a:pt x="15062" y="4909"/>
                  <a:pt x="15600" y="5349"/>
                  <a:pt x="15600" y="5891"/>
                </a:cubicBezTo>
                <a:cubicBezTo>
                  <a:pt x="15600" y="5891"/>
                  <a:pt x="15600" y="6076"/>
                  <a:pt x="15600" y="6076"/>
                </a:cubicBezTo>
                <a:close/>
                <a:moveTo>
                  <a:pt x="7800" y="8346"/>
                </a:moveTo>
                <a:cubicBezTo>
                  <a:pt x="7800" y="8074"/>
                  <a:pt x="8069" y="7855"/>
                  <a:pt x="8400" y="7855"/>
                </a:cubicBezTo>
                <a:cubicBezTo>
                  <a:pt x="8731" y="7855"/>
                  <a:pt x="9000" y="8074"/>
                  <a:pt x="9000" y="8346"/>
                </a:cubicBezTo>
                <a:cubicBezTo>
                  <a:pt x="9000" y="8617"/>
                  <a:pt x="8731" y="8836"/>
                  <a:pt x="8400" y="8836"/>
                </a:cubicBezTo>
                <a:cubicBezTo>
                  <a:pt x="8069" y="8836"/>
                  <a:pt x="7800" y="8617"/>
                  <a:pt x="7800" y="8346"/>
                </a:cubicBezTo>
                <a:moveTo>
                  <a:pt x="15600" y="19636"/>
                </a:moveTo>
                <a:cubicBezTo>
                  <a:pt x="15600" y="20179"/>
                  <a:pt x="15062" y="20619"/>
                  <a:pt x="14400" y="20619"/>
                </a:cubicBezTo>
                <a:lnTo>
                  <a:pt x="2400" y="20619"/>
                </a:lnTo>
                <a:cubicBezTo>
                  <a:pt x="1738" y="20619"/>
                  <a:pt x="1200" y="20179"/>
                  <a:pt x="1200" y="19636"/>
                </a:cubicBezTo>
                <a:lnTo>
                  <a:pt x="1200" y="7318"/>
                </a:lnTo>
                <a:cubicBezTo>
                  <a:pt x="2658" y="8244"/>
                  <a:pt x="4301" y="8666"/>
                  <a:pt x="6693" y="8790"/>
                </a:cubicBezTo>
                <a:cubicBezTo>
                  <a:pt x="6924" y="9385"/>
                  <a:pt x="7597" y="9819"/>
                  <a:pt x="8400" y="9819"/>
                </a:cubicBezTo>
                <a:cubicBezTo>
                  <a:pt x="9203" y="9819"/>
                  <a:pt x="9875" y="9385"/>
                  <a:pt x="10108" y="8790"/>
                </a:cubicBezTo>
                <a:cubicBezTo>
                  <a:pt x="12499" y="8666"/>
                  <a:pt x="14142" y="8244"/>
                  <a:pt x="15600" y="7318"/>
                </a:cubicBezTo>
                <a:cubicBezTo>
                  <a:pt x="15600" y="7318"/>
                  <a:pt x="15600" y="19636"/>
                  <a:pt x="15600" y="19636"/>
                </a:cubicBezTo>
                <a:close/>
                <a:moveTo>
                  <a:pt x="14400" y="3927"/>
                </a:moveTo>
                <a:lnTo>
                  <a:pt x="2400" y="3927"/>
                </a:lnTo>
                <a:cubicBezTo>
                  <a:pt x="1075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4400" y="21600"/>
                </a:lnTo>
                <a:cubicBezTo>
                  <a:pt x="15725" y="21600"/>
                  <a:pt x="16800" y="20721"/>
                  <a:pt x="16800" y="19636"/>
                </a:cubicBezTo>
                <a:lnTo>
                  <a:pt x="16800" y="5891"/>
                </a:lnTo>
                <a:cubicBezTo>
                  <a:pt x="16800" y="4806"/>
                  <a:pt x="15725" y="3927"/>
                  <a:pt x="14400" y="3927"/>
                </a:cubicBezTo>
                <a:moveTo>
                  <a:pt x="5400" y="17673"/>
                </a:moveTo>
                <a:lnTo>
                  <a:pt x="4200" y="17673"/>
                </a:lnTo>
                <a:cubicBezTo>
                  <a:pt x="3869" y="17673"/>
                  <a:pt x="3600" y="17893"/>
                  <a:pt x="3600" y="18164"/>
                </a:cubicBezTo>
                <a:cubicBezTo>
                  <a:pt x="3600" y="18435"/>
                  <a:pt x="3869" y="18655"/>
                  <a:pt x="4200" y="18655"/>
                </a:cubicBezTo>
                <a:lnTo>
                  <a:pt x="5400" y="18655"/>
                </a:lnTo>
                <a:cubicBezTo>
                  <a:pt x="5731" y="18655"/>
                  <a:pt x="6000" y="18435"/>
                  <a:pt x="6000" y="18164"/>
                </a:cubicBezTo>
                <a:cubicBezTo>
                  <a:pt x="6000" y="17893"/>
                  <a:pt x="5731" y="17673"/>
                  <a:pt x="5400" y="17673"/>
                </a:cubicBezTo>
                <a:moveTo>
                  <a:pt x="6600" y="15709"/>
                </a:move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lnTo>
                  <a:pt x="6600" y="16691"/>
                </a:lnTo>
                <a:cubicBezTo>
                  <a:pt x="6931" y="16691"/>
                  <a:pt x="7200" y="16472"/>
                  <a:pt x="7200" y="16200"/>
                </a:cubicBezTo>
                <a:cubicBezTo>
                  <a:pt x="7200" y="15929"/>
                  <a:pt x="6931" y="15709"/>
                  <a:pt x="6600" y="15709"/>
                </a:cubicBezTo>
                <a:moveTo>
                  <a:pt x="19200" y="0"/>
                </a:moveTo>
                <a:lnTo>
                  <a:pt x="7200" y="0"/>
                </a:lnTo>
                <a:cubicBezTo>
                  <a:pt x="5875" y="0"/>
                  <a:pt x="4800" y="879"/>
                  <a:pt x="4800" y="1964"/>
                </a:cubicBezTo>
                <a:lnTo>
                  <a:pt x="4800" y="2455"/>
                </a:lnTo>
                <a:cubicBezTo>
                  <a:pt x="4800" y="2726"/>
                  <a:pt x="5069" y="2945"/>
                  <a:pt x="5400" y="2945"/>
                </a:cubicBezTo>
                <a:cubicBezTo>
                  <a:pt x="5731" y="2945"/>
                  <a:pt x="6000" y="2726"/>
                  <a:pt x="6000" y="2455"/>
                </a:cubicBezTo>
                <a:lnTo>
                  <a:pt x="6000" y="1964"/>
                </a:lnTo>
                <a:cubicBezTo>
                  <a:pt x="6000" y="1422"/>
                  <a:pt x="6538" y="982"/>
                  <a:pt x="72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lnTo>
                  <a:pt x="20400" y="15709"/>
                </a:lnTo>
                <a:cubicBezTo>
                  <a:pt x="20400" y="16252"/>
                  <a:pt x="19862" y="16691"/>
                  <a:pt x="19200" y="16691"/>
                </a:cubicBezTo>
                <a:lnTo>
                  <a:pt x="18600" y="16691"/>
                </a:lnTo>
                <a:cubicBezTo>
                  <a:pt x="18269" y="16691"/>
                  <a:pt x="18000" y="16911"/>
                  <a:pt x="18000" y="17182"/>
                </a:cubicBezTo>
                <a:cubicBezTo>
                  <a:pt x="18000" y="17453"/>
                  <a:pt x="18269" y="17673"/>
                  <a:pt x="18600" y="17673"/>
                </a:cubicBezTo>
                <a:lnTo>
                  <a:pt x="19200" y="17673"/>
                </a:lnTo>
                <a:cubicBezTo>
                  <a:pt x="20525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587"/>
          <p:cNvSpPr/>
          <p:nvPr userDrawn="1"/>
        </p:nvSpPr>
        <p:spPr>
          <a:xfrm>
            <a:off x="1463394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588"/>
          <p:cNvSpPr/>
          <p:nvPr userDrawn="1"/>
        </p:nvSpPr>
        <p:spPr>
          <a:xfrm>
            <a:off x="15700533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89"/>
          <p:cNvSpPr/>
          <p:nvPr userDrawn="1"/>
        </p:nvSpPr>
        <p:spPr>
          <a:xfrm>
            <a:off x="16767125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5119"/>
                </a:moveTo>
                <a:cubicBezTo>
                  <a:pt x="7195" y="15119"/>
                  <a:pt x="7855" y="14394"/>
                  <a:pt x="7855" y="13500"/>
                </a:cubicBezTo>
                <a:cubicBezTo>
                  <a:pt x="7855" y="12605"/>
                  <a:pt x="7195" y="11880"/>
                  <a:pt x="6382" y="11880"/>
                </a:cubicBezTo>
                <a:cubicBezTo>
                  <a:pt x="5568" y="11880"/>
                  <a:pt x="4909" y="12605"/>
                  <a:pt x="4909" y="13500"/>
                </a:cubicBezTo>
                <a:cubicBezTo>
                  <a:pt x="4909" y="14394"/>
                  <a:pt x="5568" y="15119"/>
                  <a:pt x="6382" y="15119"/>
                </a:cubicBezTo>
                <a:moveTo>
                  <a:pt x="2455" y="3240"/>
                </a:moveTo>
                <a:cubicBezTo>
                  <a:pt x="2725" y="3240"/>
                  <a:pt x="2945" y="2999"/>
                  <a:pt x="2945" y="2700"/>
                </a:cubicBezTo>
                <a:cubicBezTo>
                  <a:pt x="2945" y="2402"/>
                  <a:pt x="2725" y="2160"/>
                  <a:pt x="2455" y="2160"/>
                </a:cubicBezTo>
                <a:cubicBezTo>
                  <a:pt x="2184" y="2160"/>
                  <a:pt x="1964" y="2402"/>
                  <a:pt x="1964" y="2700"/>
                </a:cubicBezTo>
                <a:cubicBezTo>
                  <a:pt x="1964" y="2999"/>
                  <a:pt x="2184" y="3240"/>
                  <a:pt x="2455" y="3240"/>
                </a:cubicBezTo>
                <a:moveTo>
                  <a:pt x="3927" y="8100"/>
                </a:moveTo>
                <a:cubicBezTo>
                  <a:pt x="3927" y="6609"/>
                  <a:pt x="5026" y="5400"/>
                  <a:pt x="6382" y="5400"/>
                </a:cubicBezTo>
                <a:cubicBezTo>
                  <a:pt x="7738" y="5400"/>
                  <a:pt x="8836" y="6609"/>
                  <a:pt x="8836" y="8100"/>
                </a:cubicBezTo>
                <a:lnTo>
                  <a:pt x="8836" y="13500"/>
                </a:lnTo>
                <a:cubicBezTo>
                  <a:pt x="8836" y="14991"/>
                  <a:pt x="7738" y="16199"/>
                  <a:pt x="6382" y="16199"/>
                </a:cubicBezTo>
                <a:cubicBezTo>
                  <a:pt x="5026" y="16199"/>
                  <a:pt x="3927" y="14991"/>
                  <a:pt x="3927" y="13500"/>
                </a:cubicBezTo>
                <a:cubicBezTo>
                  <a:pt x="3927" y="13500"/>
                  <a:pt x="3927" y="8100"/>
                  <a:pt x="3927" y="8100"/>
                </a:cubicBezTo>
                <a:close/>
                <a:moveTo>
                  <a:pt x="2945" y="13500"/>
                </a:moveTo>
                <a:cubicBezTo>
                  <a:pt x="2945" y="15587"/>
                  <a:pt x="4484" y="17279"/>
                  <a:pt x="6382" y="17279"/>
                </a:cubicBezTo>
                <a:cubicBezTo>
                  <a:pt x="8280" y="17279"/>
                  <a:pt x="9818" y="15587"/>
                  <a:pt x="9818" y="13500"/>
                </a:cubicBezTo>
                <a:lnTo>
                  <a:pt x="9818" y="8100"/>
                </a:lnTo>
                <a:cubicBezTo>
                  <a:pt x="9818" y="6012"/>
                  <a:pt x="8280" y="4320"/>
                  <a:pt x="6382" y="4320"/>
                </a:cubicBezTo>
                <a:cubicBezTo>
                  <a:pt x="4484" y="4320"/>
                  <a:pt x="2945" y="6012"/>
                  <a:pt x="2945" y="8100"/>
                </a:cubicBezTo>
                <a:cubicBezTo>
                  <a:pt x="2945" y="8100"/>
                  <a:pt x="2945" y="13500"/>
                  <a:pt x="2945" y="13500"/>
                </a:cubicBezTo>
                <a:close/>
                <a:moveTo>
                  <a:pt x="2455" y="19439"/>
                </a:moveTo>
                <a:cubicBezTo>
                  <a:pt x="2725" y="19439"/>
                  <a:pt x="2945" y="19198"/>
                  <a:pt x="2945" y="18899"/>
                </a:cubicBezTo>
                <a:cubicBezTo>
                  <a:pt x="2945" y="18601"/>
                  <a:pt x="2725" y="18359"/>
                  <a:pt x="2455" y="18359"/>
                </a:cubicBezTo>
                <a:cubicBezTo>
                  <a:pt x="2184" y="18359"/>
                  <a:pt x="1964" y="18601"/>
                  <a:pt x="1964" y="18899"/>
                </a:cubicBezTo>
                <a:cubicBezTo>
                  <a:pt x="1964" y="19198"/>
                  <a:pt x="2184" y="19439"/>
                  <a:pt x="2455" y="19439"/>
                </a:cubicBezTo>
                <a:moveTo>
                  <a:pt x="20618" y="20519"/>
                </a:moveTo>
                <a:lnTo>
                  <a:pt x="982" y="20519"/>
                </a:lnTo>
                <a:lnTo>
                  <a:pt x="982" y="1080"/>
                </a:lnTo>
                <a:lnTo>
                  <a:pt x="20618" y="1080"/>
                </a:lnTo>
                <a:cubicBezTo>
                  <a:pt x="20618" y="1080"/>
                  <a:pt x="20618" y="20519"/>
                  <a:pt x="20618" y="2051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20519"/>
                </a:lnTo>
                <a:cubicBezTo>
                  <a:pt x="0" y="2111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15"/>
                  <a:pt x="21600" y="20519"/>
                </a:cubicBezTo>
                <a:lnTo>
                  <a:pt x="21600" y="1080"/>
                </a:lnTo>
                <a:cubicBezTo>
                  <a:pt x="21600" y="484"/>
                  <a:pt x="21160" y="0"/>
                  <a:pt x="20618" y="0"/>
                </a:cubicBezTo>
                <a:moveTo>
                  <a:pt x="19145" y="3240"/>
                </a:moveTo>
                <a:cubicBezTo>
                  <a:pt x="19416" y="3240"/>
                  <a:pt x="19636" y="2999"/>
                  <a:pt x="19636" y="2700"/>
                </a:cubicBezTo>
                <a:cubicBezTo>
                  <a:pt x="19636" y="2402"/>
                  <a:pt x="19416" y="2160"/>
                  <a:pt x="19145" y="2160"/>
                </a:cubicBezTo>
                <a:cubicBezTo>
                  <a:pt x="18875" y="2160"/>
                  <a:pt x="18655" y="2402"/>
                  <a:pt x="18655" y="2700"/>
                </a:cubicBezTo>
                <a:cubicBezTo>
                  <a:pt x="18655" y="2999"/>
                  <a:pt x="18875" y="3240"/>
                  <a:pt x="19145" y="3240"/>
                </a:cubicBezTo>
                <a:moveTo>
                  <a:pt x="12764" y="8100"/>
                </a:moveTo>
                <a:cubicBezTo>
                  <a:pt x="12764" y="6609"/>
                  <a:pt x="13863" y="5400"/>
                  <a:pt x="15218" y="5400"/>
                </a:cubicBezTo>
                <a:cubicBezTo>
                  <a:pt x="16574" y="5400"/>
                  <a:pt x="17673" y="6609"/>
                  <a:pt x="17673" y="8100"/>
                </a:cubicBezTo>
                <a:lnTo>
                  <a:pt x="17673" y="13500"/>
                </a:lnTo>
                <a:cubicBezTo>
                  <a:pt x="17673" y="14991"/>
                  <a:pt x="16574" y="16199"/>
                  <a:pt x="15218" y="16199"/>
                </a:cubicBezTo>
                <a:cubicBezTo>
                  <a:pt x="13863" y="16199"/>
                  <a:pt x="12764" y="14991"/>
                  <a:pt x="12764" y="13500"/>
                </a:cubicBezTo>
                <a:cubicBezTo>
                  <a:pt x="12764" y="13500"/>
                  <a:pt x="12764" y="8100"/>
                  <a:pt x="12764" y="8100"/>
                </a:cubicBezTo>
                <a:close/>
                <a:moveTo>
                  <a:pt x="15218" y="17279"/>
                </a:moveTo>
                <a:cubicBezTo>
                  <a:pt x="17116" y="17279"/>
                  <a:pt x="18655" y="15587"/>
                  <a:pt x="18655" y="13500"/>
                </a:cubicBezTo>
                <a:lnTo>
                  <a:pt x="18655" y="8100"/>
                </a:lnTo>
                <a:cubicBezTo>
                  <a:pt x="18655" y="6012"/>
                  <a:pt x="17116" y="4320"/>
                  <a:pt x="15218" y="4320"/>
                </a:cubicBezTo>
                <a:cubicBezTo>
                  <a:pt x="13320" y="4320"/>
                  <a:pt x="11782" y="6012"/>
                  <a:pt x="11782" y="8100"/>
                </a:cubicBezTo>
                <a:lnTo>
                  <a:pt x="11782" y="13500"/>
                </a:lnTo>
                <a:cubicBezTo>
                  <a:pt x="11782" y="15587"/>
                  <a:pt x="13320" y="17279"/>
                  <a:pt x="15218" y="17279"/>
                </a:cubicBezTo>
                <a:moveTo>
                  <a:pt x="15218" y="9720"/>
                </a:moveTo>
                <a:cubicBezTo>
                  <a:pt x="16032" y="9720"/>
                  <a:pt x="16691" y="8995"/>
                  <a:pt x="16691" y="8100"/>
                </a:cubicBezTo>
                <a:cubicBezTo>
                  <a:pt x="16691" y="7206"/>
                  <a:pt x="16032" y="6480"/>
                  <a:pt x="15218" y="6480"/>
                </a:cubicBezTo>
                <a:cubicBezTo>
                  <a:pt x="14405" y="6480"/>
                  <a:pt x="13745" y="7206"/>
                  <a:pt x="13745" y="8100"/>
                </a:cubicBezTo>
                <a:cubicBezTo>
                  <a:pt x="13745" y="8995"/>
                  <a:pt x="14405" y="9720"/>
                  <a:pt x="15218" y="9720"/>
                </a:cubicBezTo>
                <a:moveTo>
                  <a:pt x="19145" y="18359"/>
                </a:moveTo>
                <a:cubicBezTo>
                  <a:pt x="18875" y="18359"/>
                  <a:pt x="18655" y="18601"/>
                  <a:pt x="18655" y="18899"/>
                </a:cubicBezTo>
                <a:cubicBezTo>
                  <a:pt x="18655" y="19198"/>
                  <a:pt x="18875" y="19439"/>
                  <a:pt x="19145" y="19439"/>
                </a:cubicBezTo>
                <a:cubicBezTo>
                  <a:pt x="19416" y="19439"/>
                  <a:pt x="19636" y="19198"/>
                  <a:pt x="19636" y="18899"/>
                </a:cubicBezTo>
                <a:cubicBezTo>
                  <a:pt x="19636" y="18601"/>
                  <a:pt x="19416" y="18359"/>
                  <a:pt x="19145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90"/>
          <p:cNvSpPr/>
          <p:nvPr userDrawn="1"/>
        </p:nvSpPr>
        <p:spPr>
          <a:xfrm>
            <a:off x="17833717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5" y="6382"/>
                </a:moveTo>
                <a:cubicBezTo>
                  <a:pt x="7313" y="6382"/>
                  <a:pt x="6873" y="5943"/>
                  <a:pt x="6873" y="5400"/>
                </a:cubicBezTo>
                <a:cubicBezTo>
                  <a:pt x="6873" y="4858"/>
                  <a:pt x="7313" y="4418"/>
                  <a:pt x="7855" y="4418"/>
                </a:cubicBezTo>
                <a:cubicBezTo>
                  <a:pt x="8396" y="4418"/>
                  <a:pt x="8836" y="4858"/>
                  <a:pt x="8836" y="5400"/>
                </a:cubicBezTo>
                <a:cubicBezTo>
                  <a:pt x="8836" y="5943"/>
                  <a:pt x="8396" y="6382"/>
                  <a:pt x="7855" y="6382"/>
                </a:cubicBezTo>
                <a:moveTo>
                  <a:pt x="18164" y="4909"/>
                </a:moveTo>
                <a:lnTo>
                  <a:pt x="9749" y="4909"/>
                </a:lnTo>
                <a:cubicBezTo>
                  <a:pt x="9530" y="4064"/>
                  <a:pt x="8768" y="3436"/>
                  <a:pt x="7855" y="3436"/>
                </a:cubicBezTo>
                <a:cubicBezTo>
                  <a:pt x="6941" y="3436"/>
                  <a:pt x="6180" y="4064"/>
                  <a:pt x="5960" y="4909"/>
                </a:cubicBezTo>
                <a:lnTo>
                  <a:pt x="3436" y="4909"/>
                </a:lnTo>
                <a:cubicBezTo>
                  <a:pt x="3165" y="4909"/>
                  <a:pt x="2945" y="5129"/>
                  <a:pt x="2945" y="5400"/>
                </a:cubicBezTo>
                <a:cubicBezTo>
                  <a:pt x="2945" y="5672"/>
                  <a:pt x="3165" y="5891"/>
                  <a:pt x="3436" y="5891"/>
                </a:cubicBezTo>
                <a:lnTo>
                  <a:pt x="5960" y="5891"/>
                </a:lnTo>
                <a:cubicBezTo>
                  <a:pt x="6180" y="6737"/>
                  <a:pt x="6941" y="7364"/>
                  <a:pt x="7855" y="7364"/>
                </a:cubicBezTo>
                <a:cubicBezTo>
                  <a:pt x="8768" y="7364"/>
                  <a:pt x="9530" y="6737"/>
                  <a:pt x="9749" y="5891"/>
                </a:cubicBezTo>
                <a:lnTo>
                  <a:pt x="18164" y="5891"/>
                </a:lnTo>
                <a:cubicBezTo>
                  <a:pt x="18435" y="5891"/>
                  <a:pt x="18655" y="5672"/>
                  <a:pt x="18655" y="5400"/>
                </a:cubicBezTo>
                <a:cubicBezTo>
                  <a:pt x="18655" y="5129"/>
                  <a:pt x="18435" y="4909"/>
                  <a:pt x="18164" y="4909"/>
                </a:cubicBezTo>
                <a:moveTo>
                  <a:pt x="14727" y="11782"/>
                </a:moveTo>
                <a:cubicBezTo>
                  <a:pt x="14186" y="11782"/>
                  <a:pt x="13745" y="11342"/>
                  <a:pt x="13745" y="10800"/>
                </a:cubicBezTo>
                <a:cubicBezTo>
                  <a:pt x="13745" y="10258"/>
                  <a:pt x="14186" y="9818"/>
                  <a:pt x="14727" y="9818"/>
                </a:cubicBezTo>
                <a:cubicBezTo>
                  <a:pt x="15269" y="9818"/>
                  <a:pt x="15709" y="10258"/>
                  <a:pt x="15709" y="10800"/>
                </a:cubicBezTo>
                <a:cubicBezTo>
                  <a:pt x="15709" y="11342"/>
                  <a:pt x="15269" y="11782"/>
                  <a:pt x="14727" y="11782"/>
                </a:cubicBezTo>
                <a:moveTo>
                  <a:pt x="18164" y="10310"/>
                </a:moveTo>
                <a:lnTo>
                  <a:pt x="16621" y="10310"/>
                </a:lnTo>
                <a:cubicBezTo>
                  <a:pt x="16402" y="9464"/>
                  <a:pt x="15641" y="8836"/>
                  <a:pt x="14727" y="8836"/>
                </a:cubicBezTo>
                <a:cubicBezTo>
                  <a:pt x="13814" y="8836"/>
                  <a:pt x="13052" y="9464"/>
                  <a:pt x="12833" y="10310"/>
                </a:cubicBezTo>
                <a:lnTo>
                  <a:pt x="3436" y="10310"/>
                </a:lnTo>
                <a:cubicBezTo>
                  <a:pt x="3165" y="10310"/>
                  <a:pt x="2945" y="10529"/>
                  <a:pt x="2945" y="10800"/>
                </a:cubicBezTo>
                <a:cubicBezTo>
                  <a:pt x="2945" y="11072"/>
                  <a:pt x="3165" y="11291"/>
                  <a:pt x="3436" y="11291"/>
                </a:cubicBezTo>
                <a:lnTo>
                  <a:pt x="12833" y="11291"/>
                </a:lnTo>
                <a:cubicBezTo>
                  <a:pt x="13052" y="12137"/>
                  <a:pt x="13814" y="12764"/>
                  <a:pt x="14727" y="12764"/>
                </a:cubicBezTo>
                <a:cubicBezTo>
                  <a:pt x="15641" y="12764"/>
                  <a:pt x="16402" y="12137"/>
                  <a:pt x="16621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9818" y="17182"/>
                </a:moveTo>
                <a:cubicBezTo>
                  <a:pt x="9276" y="17182"/>
                  <a:pt x="8836" y="16743"/>
                  <a:pt x="8836" y="16200"/>
                </a:cubicBezTo>
                <a:cubicBezTo>
                  <a:pt x="8836" y="15658"/>
                  <a:pt x="9276" y="15218"/>
                  <a:pt x="9818" y="15218"/>
                </a:cubicBezTo>
                <a:cubicBezTo>
                  <a:pt x="10360" y="15218"/>
                  <a:pt x="10800" y="15658"/>
                  <a:pt x="10800" y="16200"/>
                </a:cubicBezTo>
                <a:cubicBezTo>
                  <a:pt x="10800" y="16743"/>
                  <a:pt x="10360" y="17182"/>
                  <a:pt x="9818" y="17182"/>
                </a:cubicBezTo>
                <a:moveTo>
                  <a:pt x="18164" y="15709"/>
                </a:moveTo>
                <a:lnTo>
                  <a:pt x="11712" y="15709"/>
                </a:lnTo>
                <a:cubicBezTo>
                  <a:pt x="11493" y="14863"/>
                  <a:pt x="10732" y="14237"/>
                  <a:pt x="9818" y="14237"/>
                </a:cubicBezTo>
                <a:cubicBezTo>
                  <a:pt x="8904" y="14237"/>
                  <a:pt x="8143" y="14863"/>
                  <a:pt x="7924" y="15709"/>
                </a:cubicBezTo>
                <a:lnTo>
                  <a:pt x="3436" y="15709"/>
                </a:lnTo>
                <a:cubicBezTo>
                  <a:pt x="3165" y="15709"/>
                  <a:pt x="2945" y="15929"/>
                  <a:pt x="2945" y="16200"/>
                </a:cubicBezTo>
                <a:cubicBezTo>
                  <a:pt x="2945" y="16472"/>
                  <a:pt x="3165" y="16691"/>
                  <a:pt x="3436" y="16691"/>
                </a:cubicBezTo>
                <a:lnTo>
                  <a:pt x="7924" y="16691"/>
                </a:lnTo>
                <a:cubicBezTo>
                  <a:pt x="8143" y="17537"/>
                  <a:pt x="8904" y="18164"/>
                  <a:pt x="9818" y="18164"/>
                </a:cubicBezTo>
                <a:cubicBezTo>
                  <a:pt x="10732" y="18164"/>
                  <a:pt x="11493" y="17537"/>
                  <a:pt x="11712" y="16691"/>
                </a:cubicBezTo>
                <a:lnTo>
                  <a:pt x="18164" y="16691"/>
                </a:lnTo>
                <a:cubicBezTo>
                  <a:pt x="18435" y="16691"/>
                  <a:pt x="18655" y="16472"/>
                  <a:pt x="18655" y="16200"/>
                </a:cubicBezTo>
                <a:cubicBezTo>
                  <a:pt x="18655" y="15929"/>
                  <a:pt x="18435" y="15709"/>
                  <a:pt x="18164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91"/>
          <p:cNvSpPr/>
          <p:nvPr userDrawn="1"/>
        </p:nvSpPr>
        <p:spPr>
          <a:xfrm>
            <a:off x="18900309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592"/>
          <p:cNvSpPr/>
          <p:nvPr userDrawn="1"/>
        </p:nvSpPr>
        <p:spPr>
          <a:xfrm>
            <a:off x="19966900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5" name="Shape 2593"/>
          <p:cNvSpPr/>
          <p:nvPr userDrawn="1"/>
        </p:nvSpPr>
        <p:spPr>
          <a:xfrm>
            <a:off x="2103349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095"/>
                </a:moveTo>
                <a:lnTo>
                  <a:pt x="20091" y="8640"/>
                </a:lnTo>
                <a:cubicBezTo>
                  <a:pt x="19294" y="8426"/>
                  <a:pt x="18482" y="8322"/>
                  <a:pt x="17675" y="8322"/>
                </a:cubicBezTo>
                <a:lnTo>
                  <a:pt x="17150" y="7377"/>
                </a:lnTo>
                <a:cubicBezTo>
                  <a:pt x="17052" y="7203"/>
                  <a:pt x="16911" y="7035"/>
                  <a:pt x="16741" y="6937"/>
                </a:cubicBezTo>
                <a:cubicBezTo>
                  <a:pt x="16601" y="6856"/>
                  <a:pt x="16442" y="6822"/>
                  <a:pt x="16268" y="6868"/>
                </a:cubicBezTo>
                <a:lnTo>
                  <a:pt x="13487" y="7613"/>
                </a:lnTo>
                <a:cubicBezTo>
                  <a:pt x="13102" y="7716"/>
                  <a:pt x="12995" y="8125"/>
                  <a:pt x="12977" y="8495"/>
                </a:cubicBezTo>
                <a:lnTo>
                  <a:pt x="12996" y="9570"/>
                </a:lnTo>
                <a:cubicBezTo>
                  <a:pt x="12293" y="9973"/>
                  <a:pt x="11639" y="10471"/>
                  <a:pt x="11053" y="11057"/>
                </a:cubicBezTo>
                <a:lnTo>
                  <a:pt x="10023" y="10762"/>
                </a:lnTo>
                <a:cubicBezTo>
                  <a:pt x="9673" y="10664"/>
                  <a:pt x="9239" y="10682"/>
                  <a:pt x="9040" y="11026"/>
                </a:cubicBezTo>
                <a:lnTo>
                  <a:pt x="7600" y="13520"/>
                </a:lnTo>
                <a:cubicBezTo>
                  <a:pt x="7401" y="13864"/>
                  <a:pt x="7614" y="14229"/>
                  <a:pt x="7863" y="14504"/>
                </a:cubicBezTo>
                <a:lnTo>
                  <a:pt x="8633" y="15248"/>
                </a:lnTo>
                <a:cubicBezTo>
                  <a:pt x="8419" y="16049"/>
                  <a:pt x="8315" y="16864"/>
                  <a:pt x="8317" y="17674"/>
                </a:cubicBezTo>
                <a:lnTo>
                  <a:pt x="7377" y="18196"/>
                </a:lnTo>
                <a:cubicBezTo>
                  <a:pt x="7060" y="18373"/>
                  <a:pt x="6765" y="18693"/>
                  <a:pt x="6868" y="19077"/>
                </a:cubicBezTo>
                <a:lnTo>
                  <a:pt x="7281" y="20619"/>
                </a:ln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1291"/>
                </a:lnTo>
                <a:lnTo>
                  <a:pt x="1931" y="11291"/>
                </a:lnTo>
                <a:cubicBezTo>
                  <a:pt x="2328" y="11291"/>
                  <a:pt x="2538" y="10924"/>
                  <a:pt x="2651" y="10571"/>
                </a:cubicBezTo>
                <a:lnTo>
                  <a:pt x="2913" y="9523"/>
                </a:lnTo>
                <a:cubicBezTo>
                  <a:pt x="3711" y="9310"/>
                  <a:pt x="4466" y="8993"/>
                  <a:pt x="5164" y="8590"/>
                </a:cubicBezTo>
                <a:lnTo>
                  <a:pt x="6091" y="9146"/>
                </a:lnTo>
                <a:cubicBezTo>
                  <a:pt x="6275" y="9241"/>
                  <a:pt x="6484" y="9317"/>
                  <a:pt x="6681" y="9317"/>
                </a:cubicBezTo>
                <a:cubicBezTo>
                  <a:pt x="6837" y="9317"/>
                  <a:pt x="6985" y="9270"/>
                  <a:pt x="7110" y="9146"/>
                </a:cubicBezTo>
                <a:lnTo>
                  <a:pt x="9146" y="7109"/>
                </a:lnTo>
                <a:cubicBezTo>
                  <a:pt x="9427" y="6828"/>
                  <a:pt x="9332" y="6404"/>
                  <a:pt x="9146" y="6091"/>
                </a:cubicBezTo>
                <a:lnTo>
                  <a:pt x="8593" y="5169"/>
                </a:lnTo>
                <a:cubicBezTo>
                  <a:pt x="8999" y="4469"/>
                  <a:pt x="9317" y="3711"/>
                  <a:pt x="9531" y="2911"/>
                </a:cubicBezTo>
                <a:lnTo>
                  <a:pt x="10571" y="2651"/>
                </a:lnTo>
                <a:cubicBezTo>
                  <a:pt x="10924" y="2538"/>
                  <a:pt x="11291" y="2328"/>
                  <a:pt x="11291" y="1931"/>
                </a:cubicBezTo>
                <a:lnTo>
                  <a:pt x="11291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8095"/>
                  <a:pt x="20618" y="8095"/>
                </a:cubicBezTo>
                <a:close/>
                <a:moveTo>
                  <a:pt x="20618" y="12594"/>
                </a:moveTo>
                <a:cubicBezTo>
                  <a:pt x="19750" y="12088"/>
                  <a:pt x="18750" y="11782"/>
                  <a:pt x="17673" y="11782"/>
                </a:cubicBezTo>
                <a:cubicBezTo>
                  <a:pt x="14419" y="11782"/>
                  <a:pt x="11782" y="14419"/>
                  <a:pt x="11782" y="17673"/>
                </a:cubicBezTo>
                <a:cubicBezTo>
                  <a:pt x="11782" y="18751"/>
                  <a:pt x="12088" y="19750"/>
                  <a:pt x="12594" y="20619"/>
                </a:cubicBezTo>
                <a:lnTo>
                  <a:pt x="8298" y="20619"/>
                </a:lnTo>
                <a:lnTo>
                  <a:pt x="7875" y="19042"/>
                </a:lnTo>
                <a:lnTo>
                  <a:pt x="8794" y="18532"/>
                </a:lnTo>
                <a:cubicBezTo>
                  <a:pt x="9106" y="18358"/>
                  <a:pt x="9299" y="18028"/>
                  <a:pt x="9299" y="17671"/>
                </a:cubicBezTo>
                <a:cubicBezTo>
                  <a:pt x="9298" y="16938"/>
                  <a:pt x="9392" y="16208"/>
                  <a:pt x="9582" y="15502"/>
                </a:cubicBezTo>
                <a:cubicBezTo>
                  <a:pt x="9674" y="15158"/>
                  <a:pt x="9572" y="14791"/>
                  <a:pt x="9316" y="14543"/>
                </a:cubicBezTo>
                <a:lnTo>
                  <a:pt x="8572" y="13823"/>
                </a:lnTo>
                <a:cubicBezTo>
                  <a:pt x="8569" y="13820"/>
                  <a:pt x="8566" y="13817"/>
                  <a:pt x="8564" y="13813"/>
                </a:cubicBezTo>
                <a:lnTo>
                  <a:pt x="9776" y="11713"/>
                </a:lnTo>
                <a:lnTo>
                  <a:pt x="10783" y="12001"/>
                </a:lnTo>
                <a:cubicBezTo>
                  <a:pt x="11126" y="12099"/>
                  <a:pt x="11495" y="12003"/>
                  <a:pt x="11748" y="11751"/>
                </a:cubicBezTo>
                <a:cubicBezTo>
                  <a:pt x="12264" y="11234"/>
                  <a:pt x="12848" y="10787"/>
                  <a:pt x="13485" y="10421"/>
                </a:cubicBezTo>
                <a:cubicBezTo>
                  <a:pt x="13794" y="10243"/>
                  <a:pt x="13983" y="9911"/>
                  <a:pt x="13977" y="9554"/>
                </a:cubicBezTo>
                <a:lnTo>
                  <a:pt x="13960" y="8514"/>
                </a:lnTo>
                <a:lnTo>
                  <a:pt x="13960" y="8503"/>
                </a:lnTo>
                <a:lnTo>
                  <a:pt x="16304" y="7875"/>
                </a:lnTo>
                <a:lnTo>
                  <a:pt x="16817" y="8799"/>
                </a:lnTo>
                <a:cubicBezTo>
                  <a:pt x="16905" y="8958"/>
                  <a:pt x="17032" y="9085"/>
                  <a:pt x="17184" y="9172"/>
                </a:cubicBezTo>
                <a:cubicBezTo>
                  <a:pt x="17330" y="9257"/>
                  <a:pt x="17499" y="9304"/>
                  <a:pt x="17675" y="9304"/>
                </a:cubicBezTo>
                <a:cubicBezTo>
                  <a:pt x="18407" y="9304"/>
                  <a:pt x="19135" y="9399"/>
                  <a:pt x="19837" y="9589"/>
                </a:cubicBezTo>
                <a:cubicBezTo>
                  <a:pt x="20106" y="9660"/>
                  <a:pt x="20389" y="9611"/>
                  <a:pt x="20618" y="9464"/>
                </a:cubicBezTo>
                <a:cubicBezTo>
                  <a:pt x="20618" y="9464"/>
                  <a:pt x="20618" y="12594"/>
                  <a:pt x="20618" y="12594"/>
                </a:cubicBezTo>
                <a:close/>
                <a:moveTo>
                  <a:pt x="20618" y="15475"/>
                </a:moveTo>
                <a:lnTo>
                  <a:pt x="19093" y="16323"/>
                </a:lnTo>
                <a:cubicBezTo>
                  <a:pt x="18735" y="15946"/>
                  <a:pt x="18233" y="15709"/>
                  <a:pt x="17673" y="15709"/>
                </a:cubicBezTo>
                <a:cubicBezTo>
                  <a:pt x="17113" y="15709"/>
                  <a:pt x="16610" y="15946"/>
                  <a:pt x="16253" y="16323"/>
                </a:cubicBezTo>
                <a:lnTo>
                  <a:pt x="13643" y="14873"/>
                </a:lnTo>
                <a:cubicBezTo>
                  <a:pt x="14530" y="13599"/>
                  <a:pt x="16003" y="12764"/>
                  <a:pt x="17673" y="12764"/>
                </a:cubicBezTo>
                <a:cubicBezTo>
                  <a:pt x="18783" y="12764"/>
                  <a:pt x="19798" y="13141"/>
                  <a:pt x="20618" y="13764"/>
                </a:cubicBezTo>
                <a:cubicBezTo>
                  <a:pt x="20618" y="13764"/>
                  <a:pt x="20618" y="15475"/>
                  <a:pt x="20618" y="1547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8164" y="20619"/>
                </a:lnTo>
                <a:lnTo>
                  <a:pt x="18164" y="19567"/>
                </a:lnTo>
                <a:cubicBezTo>
                  <a:pt x="19009" y="19348"/>
                  <a:pt x="19636" y="18587"/>
                  <a:pt x="19636" y="17673"/>
                </a:cubicBezTo>
                <a:cubicBezTo>
                  <a:pt x="19636" y="17502"/>
                  <a:pt x="19608" y="17339"/>
                  <a:pt x="19567" y="17182"/>
                </a:cubicBezTo>
                <a:lnTo>
                  <a:pt x="20618" y="16598"/>
                </a:lnTo>
                <a:cubicBezTo>
                  <a:pt x="20618" y="16598"/>
                  <a:pt x="20618" y="19636"/>
                  <a:pt x="20618" y="19636"/>
                </a:cubicBezTo>
                <a:close/>
                <a:moveTo>
                  <a:pt x="16691" y="17673"/>
                </a:moveTo>
                <a:cubicBezTo>
                  <a:pt x="16691" y="17131"/>
                  <a:pt x="17131" y="16691"/>
                  <a:pt x="17673" y="16691"/>
                </a:cubicBezTo>
                <a:cubicBezTo>
                  <a:pt x="18214" y="16691"/>
                  <a:pt x="18655" y="17131"/>
                  <a:pt x="18655" y="17673"/>
                </a:cubicBezTo>
                <a:cubicBezTo>
                  <a:pt x="18655" y="18215"/>
                  <a:pt x="18214" y="18655"/>
                  <a:pt x="17673" y="18655"/>
                </a:cubicBezTo>
                <a:cubicBezTo>
                  <a:pt x="17131" y="18655"/>
                  <a:pt x="16691" y="18215"/>
                  <a:pt x="16691" y="17673"/>
                </a:cubicBezTo>
                <a:moveTo>
                  <a:pt x="17182" y="20619"/>
                </a:moveTo>
                <a:lnTo>
                  <a:pt x="13757" y="20619"/>
                </a:lnTo>
                <a:cubicBezTo>
                  <a:pt x="13138" y="19797"/>
                  <a:pt x="12764" y="18781"/>
                  <a:pt x="12764" y="17673"/>
                </a:cubicBezTo>
                <a:cubicBezTo>
                  <a:pt x="12764" y="16982"/>
                  <a:pt x="12907" y="16326"/>
                  <a:pt x="13165" y="15730"/>
                </a:cubicBezTo>
                <a:lnTo>
                  <a:pt x="15779" y="17182"/>
                </a:lnTo>
                <a:cubicBezTo>
                  <a:pt x="15738" y="17339"/>
                  <a:pt x="15709" y="17502"/>
                  <a:pt x="15709" y="17673"/>
                </a:cubicBezTo>
                <a:cubicBezTo>
                  <a:pt x="15709" y="18587"/>
                  <a:pt x="16336" y="19348"/>
                  <a:pt x="17182" y="19567"/>
                </a:cubicBezTo>
                <a:cubicBezTo>
                  <a:pt x="17182" y="19567"/>
                  <a:pt x="17182" y="20619"/>
                  <a:pt x="17182" y="20619"/>
                </a:cubicBezTo>
                <a:close/>
                <a:moveTo>
                  <a:pt x="982" y="5376"/>
                </a:moveTo>
                <a:cubicBezTo>
                  <a:pt x="3301" y="5145"/>
                  <a:pt x="5145" y="3301"/>
                  <a:pt x="5375" y="982"/>
                </a:cubicBezTo>
                <a:lnTo>
                  <a:pt x="10309" y="982"/>
                </a:lnTo>
                <a:lnTo>
                  <a:pt x="10309" y="1703"/>
                </a:lnTo>
                <a:cubicBezTo>
                  <a:pt x="10305" y="1705"/>
                  <a:pt x="10302" y="1706"/>
                  <a:pt x="10298" y="1707"/>
                </a:cubicBezTo>
                <a:lnTo>
                  <a:pt x="9293" y="1958"/>
                </a:lnTo>
                <a:cubicBezTo>
                  <a:pt x="8947" y="2045"/>
                  <a:pt x="8675" y="2313"/>
                  <a:pt x="8583" y="2657"/>
                </a:cubicBezTo>
                <a:cubicBezTo>
                  <a:pt x="8394" y="3363"/>
                  <a:pt x="8112" y="4042"/>
                  <a:pt x="7744" y="4676"/>
                </a:cubicBezTo>
                <a:cubicBezTo>
                  <a:pt x="7564" y="4986"/>
                  <a:pt x="7567" y="5368"/>
                  <a:pt x="7751" y="5674"/>
                </a:cubicBezTo>
                <a:lnTo>
                  <a:pt x="8292" y="6575"/>
                </a:lnTo>
                <a:lnTo>
                  <a:pt x="6576" y="8291"/>
                </a:lnTo>
                <a:cubicBezTo>
                  <a:pt x="6573" y="8290"/>
                  <a:pt x="6569" y="8288"/>
                  <a:pt x="6566" y="8286"/>
                </a:cubicBezTo>
                <a:lnTo>
                  <a:pt x="5669" y="7748"/>
                </a:lnTo>
                <a:cubicBezTo>
                  <a:pt x="5513" y="7655"/>
                  <a:pt x="5339" y="7608"/>
                  <a:pt x="5164" y="7608"/>
                </a:cubicBezTo>
                <a:cubicBezTo>
                  <a:pt x="4995" y="7608"/>
                  <a:pt x="4825" y="7652"/>
                  <a:pt x="4673" y="7739"/>
                </a:cubicBezTo>
                <a:cubicBezTo>
                  <a:pt x="4039" y="8106"/>
                  <a:pt x="3362" y="8387"/>
                  <a:pt x="2659" y="8575"/>
                </a:cubicBezTo>
                <a:cubicBezTo>
                  <a:pt x="2315" y="8666"/>
                  <a:pt x="2047" y="8938"/>
                  <a:pt x="1960" y="9285"/>
                </a:cubicBezTo>
                <a:lnTo>
                  <a:pt x="1707" y="10298"/>
                </a:lnTo>
                <a:cubicBezTo>
                  <a:pt x="1706" y="10302"/>
                  <a:pt x="1705" y="10305"/>
                  <a:pt x="1703" y="10310"/>
                </a:cubicBezTo>
                <a:lnTo>
                  <a:pt x="982" y="10310"/>
                </a:lnTo>
                <a:cubicBezTo>
                  <a:pt x="982" y="10310"/>
                  <a:pt x="982" y="5376"/>
                  <a:pt x="982" y="5376"/>
                </a:cubicBezTo>
                <a:close/>
                <a:moveTo>
                  <a:pt x="982" y="1964"/>
                </a:moveTo>
                <a:cubicBezTo>
                  <a:pt x="982" y="1421"/>
                  <a:pt x="1422" y="982"/>
                  <a:pt x="1964" y="982"/>
                </a:cubicBezTo>
                <a:lnTo>
                  <a:pt x="4384" y="982"/>
                </a:lnTo>
                <a:cubicBezTo>
                  <a:pt x="4162" y="2758"/>
                  <a:pt x="2758" y="4162"/>
                  <a:pt x="982" y="4384"/>
                </a:cubicBezTo>
                <a:cubicBezTo>
                  <a:pt x="982" y="4384"/>
                  <a:pt x="982" y="1964"/>
                  <a:pt x="982" y="1964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594"/>
          <p:cNvSpPr/>
          <p:nvPr userDrawn="1"/>
        </p:nvSpPr>
        <p:spPr>
          <a:xfrm>
            <a:off x="22100083" y="290422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8400"/>
                </a:moveTo>
                <a:lnTo>
                  <a:pt x="18164" y="8400"/>
                </a:lnTo>
                <a:cubicBezTo>
                  <a:pt x="18435" y="8400"/>
                  <a:pt x="18655" y="8132"/>
                  <a:pt x="18655" y="7800"/>
                </a:cubicBezTo>
                <a:cubicBezTo>
                  <a:pt x="18655" y="7468"/>
                  <a:pt x="18435" y="7200"/>
                  <a:pt x="18164" y="7200"/>
                </a:cubicBezTo>
                <a:lnTo>
                  <a:pt x="3436" y="7200"/>
                </a:lnTo>
                <a:cubicBezTo>
                  <a:pt x="3165" y="7200"/>
                  <a:pt x="2945" y="7468"/>
                  <a:pt x="2945" y="7800"/>
                </a:cubicBezTo>
                <a:cubicBezTo>
                  <a:pt x="2945" y="8132"/>
                  <a:pt x="3165" y="8400"/>
                  <a:pt x="3436" y="8400"/>
                </a:cubicBezTo>
                <a:moveTo>
                  <a:pt x="3436" y="10800"/>
                </a:moveTo>
                <a:lnTo>
                  <a:pt x="18164" y="10800"/>
                </a:lnTo>
                <a:cubicBezTo>
                  <a:pt x="18435" y="10800"/>
                  <a:pt x="18655" y="10532"/>
                  <a:pt x="18655" y="10200"/>
                </a:cubicBezTo>
                <a:cubicBezTo>
                  <a:pt x="18655" y="9868"/>
                  <a:pt x="18435" y="9600"/>
                  <a:pt x="18164" y="9600"/>
                </a:cubicBezTo>
                <a:lnTo>
                  <a:pt x="3436" y="9600"/>
                </a:lnTo>
                <a:cubicBezTo>
                  <a:pt x="3165" y="9600"/>
                  <a:pt x="2945" y="9868"/>
                  <a:pt x="2945" y="10200"/>
                </a:cubicBezTo>
                <a:cubicBezTo>
                  <a:pt x="2945" y="10532"/>
                  <a:pt x="3165" y="10800"/>
                  <a:pt x="3436" y="10800"/>
                </a:cubicBezTo>
                <a:moveTo>
                  <a:pt x="3436" y="13200"/>
                </a:moveTo>
                <a:lnTo>
                  <a:pt x="13255" y="13200"/>
                </a:lnTo>
                <a:cubicBezTo>
                  <a:pt x="13526" y="13200"/>
                  <a:pt x="13745" y="12931"/>
                  <a:pt x="13745" y="12601"/>
                </a:cubicBezTo>
                <a:cubicBezTo>
                  <a:pt x="13745" y="12268"/>
                  <a:pt x="13526" y="12000"/>
                  <a:pt x="13255" y="12000"/>
                </a:cubicBezTo>
                <a:lnTo>
                  <a:pt x="3436" y="12000"/>
                </a:lnTo>
                <a:cubicBezTo>
                  <a:pt x="3165" y="12000"/>
                  <a:pt x="2945" y="12268"/>
                  <a:pt x="2945" y="12601"/>
                </a:cubicBezTo>
                <a:cubicBezTo>
                  <a:pt x="2945" y="12931"/>
                  <a:pt x="3165" y="13200"/>
                  <a:pt x="3436" y="13200"/>
                </a:cubicBezTo>
                <a:moveTo>
                  <a:pt x="20618" y="19200"/>
                </a:moveTo>
                <a:lnTo>
                  <a:pt x="18114" y="19200"/>
                </a:lnTo>
                <a:cubicBezTo>
                  <a:pt x="17887" y="17831"/>
                  <a:pt x="16897" y="16800"/>
                  <a:pt x="15709" y="16800"/>
                </a:cubicBezTo>
                <a:cubicBezTo>
                  <a:pt x="14522" y="16800"/>
                  <a:pt x="13532" y="17831"/>
                  <a:pt x="13304" y="19200"/>
                </a:cubicBezTo>
                <a:lnTo>
                  <a:pt x="8296" y="19200"/>
                </a:lnTo>
                <a:cubicBezTo>
                  <a:pt x="8068" y="17831"/>
                  <a:pt x="7078" y="16800"/>
                  <a:pt x="5891" y="16800"/>
                </a:cubicBezTo>
                <a:cubicBezTo>
                  <a:pt x="4703" y="16800"/>
                  <a:pt x="3713" y="17831"/>
                  <a:pt x="3486" y="19200"/>
                </a:cubicBezTo>
                <a:lnTo>
                  <a:pt x="982" y="192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19200"/>
                  <a:pt x="20618" y="1920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9200"/>
                </a:lnTo>
                <a:cubicBezTo>
                  <a:pt x="0" y="19862"/>
                  <a:pt x="440" y="20400"/>
                  <a:pt x="982" y="20400"/>
                </a:cubicBezTo>
                <a:lnTo>
                  <a:pt x="3927" y="20400"/>
                </a:lnTo>
                <a:cubicBezTo>
                  <a:pt x="4199" y="20400"/>
                  <a:pt x="4418" y="20132"/>
                  <a:pt x="4418" y="19800"/>
                </a:cubicBezTo>
                <a:cubicBezTo>
                  <a:pt x="4418" y="18807"/>
                  <a:pt x="5078" y="18000"/>
                  <a:pt x="5891" y="18000"/>
                </a:cubicBezTo>
                <a:cubicBezTo>
                  <a:pt x="6704" y="18000"/>
                  <a:pt x="7364" y="18807"/>
                  <a:pt x="7364" y="19800"/>
                </a:cubicBezTo>
                <a:cubicBezTo>
                  <a:pt x="7364" y="20132"/>
                  <a:pt x="7583" y="20400"/>
                  <a:pt x="7855" y="20400"/>
                </a:cubicBezTo>
                <a:lnTo>
                  <a:pt x="13745" y="20400"/>
                </a:lnTo>
                <a:cubicBezTo>
                  <a:pt x="14017" y="20400"/>
                  <a:pt x="14236" y="20132"/>
                  <a:pt x="14236" y="19800"/>
                </a:cubicBezTo>
                <a:cubicBezTo>
                  <a:pt x="14236" y="18807"/>
                  <a:pt x="14896" y="18000"/>
                  <a:pt x="15709" y="18000"/>
                </a:cubicBezTo>
                <a:cubicBezTo>
                  <a:pt x="16523" y="18000"/>
                  <a:pt x="17182" y="18807"/>
                  <a:pt x="17182" y="19800"/>
                </a:cubicBezTo>
                <a:cubicBezTo>
                  <a:pt x="17182" y="20132"/>
                  <a:pt x="17401" y="20400"/>
                  <a:pt x="17673" y="20400"/>
                </a:cubicBezTo>
                <a:lnTo>
                  <a:pt x="20618" y="20400"/>
                </a:lnTo>
                <a:cubicBezTo>
                  <a:pt x="21160" y="20400"/>
                  <a:pt x="21600" y="19862"/>
                  <a:pt x="21600" y="192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891" y="19200"/>
                </a:moveTo>
                <a:cubicBezTo>
                  <a:pt x="5620" y="19200"/>
                  <a:pt x="5400" y="19468"/>
                  <a:pt x="5400" y="19800"/>
                </a:cubicBezTo>
                <a:lnTo>
                  <a:pt x="5400" y="21000"/>
                </a:lnTo>
                <a:cubicBezTo>
                  <a:pt x="5400" y="21332"/>
                  <a:pt x="5620" y="21600"/>
                  <a:pt x="5891" y="21600"/>
                </a:cubicBezTo>
                <a:cubicBezTo>
                  <a:pt x="6162" y="21600"/>
                  <a:pt x="6382" y="21332"/>
                  <a:pt x="6382" y="21000"/>
                </a:cubicBezTo>
                <a:lnTo>
                  <a:pt x="6382" y="19800"/>
                </a:lnTo>
                <a:cubicBezTo>
                  <a:pt x="6382" y="19468"/>
                  <a:pt x="6162" y="19200"/>
                  <a:pt x="5891" y="19200"/>
                </a:cubicBezTo>
                <a:moveTo>
                  <a:pt x="3436" y="6000"/>
                </a:moveTo>
                <a:lnTo>
                  <a:pt x="18164" y="6000"/>
                </a:lnTo>
                <a:cubicBezTo>
                  <a:pt x="18435" y="6000"/>
                  <a:pt x="18655" y="5732"/>
                  <a:pt x="18655" y="5400"/>
                </a:cubicBezTo>
                <a:cubicBezTo>
                  <a:pt x="18655" y="5069"/>
                  <a:pt x="18435" y="4800"/>
                  <a:pt x="18164" y="4800"/>
                </a:cubicBezTo>
                <a:lnTo>
                  <a:pt x="3436" y="4800"/>
                </a:lnTo>
                <a:cubicBezTo>
                  <a:pt x="3165" y="4800"/>
                  <a:pt x="2945" y="5069"/>
                  <a:pt x="2945" y="5400"/>
                </a:cubicBezTo>
                <a:cubicBezTo>
                  <a:pt x="2945" y="5732"/>
                  <a:pt x="3165" y="6000"/>
                  <a:pt x="3436" y="6000"/>
                </a:cubicBezTo>
                <a:moveTo>
                  <a:pt x="15709" y="19200"/>
                </a:moveTo>
                <a:cubicBezTo>
                  <a:pt x="15438" y="19200"/>
                  <a:pt x="15218" y="19468"/>
                  <a:pt x="15218" y="19800"/>
                </a:cubicBezTo>
                <a:lnTo>
                  <a:pt x="15218" y="21000"/>
                </a:lnTo>
                <a:cubicBezTo>
                  <a:pt x="15218" y="21332"/>
                  <a:pt x="15438" y="21600"/>
                  <a:pt x="15709" y="21600"/>
                </a:cubicBezTo>
                <a:cubicBezTo>
                  <a:pt x="15980" y="21600"/>
                  <a:pt x="16200" y="21332"/>
                  <a:pt x="16200" y="21000"/>
                </a:cubicBezTo>
                <a:lnTo>
                  <a:pt x="16200" y="19800"/>
                </a:lnTo>
                <a:cubicBezTo>
                  <a:pt x="16200" y="19468"/>
                  <a:pt x="15980" y="19200"/>
                  <a:pt x="15709" y="19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595"/>
          <p:cNvSpPr/>
          <p:nvPr userDrawn="1"/>
        </p:nvSpPr>
        <p:spPr>
          <a:xfrm>
            <a:off x="12500759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4040"/>
                </a:moveTo>
                <a:lnTo>
                  <a:pt x="14236" y="14040"/>
                </a:lnTo>
                <a:cubicBezTo>
                  <a:pt x="14507" y="14040"/>
                  <a:pt x="14727" y="13799"/>
                  <a:pt x="14727" y="13500"/>
                </a:cubicBezTo>
                <a:cubicBezTo>
                  <a:pt x="14727" y="13202"/>
                  <a:pt x="14507" y="12960"/>
                  <a:pt x="14236" y="12960"/>
                </a:cubicBezTo>
                <a:lnTo>
                  <a:pt x="7364" y="12960"/>
                </a:lnTo>
                <a:cubicBezTo>
                  <a:pt x="7093" y="12960"/>
                  <a:pt x="6873" y="13202"/>
                  <a:pt x="6873" y="13500"/>
                </a:cubicBezTo>
                <a:cubicBezTo>
                  <a:pt x="6873" y="13799"/>
                  <a:pt x="7093" y="14040"/>
                  <a:pt x="7364" y="14040"/>
                </a:cubicBezTo>
                <a:moveTo>
                  <a:pt x="7364" y="11880"/>
                </a:moveTo>
                <a:lnTo>
                  <a:pt x="18164" y="11880"/>
                </a:lnTo>
                <a:cubicBezTo>
                  <a:pt x="18434" y="11880"/>
                  <a:pt x="18655" y="11639"/>
                  <a:pt x="18655" y="11340"/>
                </a:cubicBezTo>
                <a:cubicBezTo>
                  <a:pt x="18655" y="11042"/>
                  <a:pt x="18434" y="10800"/>
                  <a:pt x="18164" y="10800"/>
                </a:cubicBezTo>
                <a:lnTo>
                  <a:pt x="7364" y="10800"/>
                </a:lnTo>
                <a:cubicBezTo>
                  <a:pt x="7093" y="10800"/>
                  <a:pt x="6873" y="11042"/>
                  <a:pt x="6873" y="11340"/>
                </a:cubicBezTo>
                <a:cubicBezTo>
                  <a:pt x="6873" y="11639"/>
                  <a:pt x="7093" y="11880"/>
                  <a:pt x="7364" y="11880"/>
                </a:cubicBezTo>
                <a:moveTo>
                  <a:pt x="20618" y="19440"/>
                </a:moveTo>
                <a:lnTo>
                  <a:pt x="18605" y="19440"/>
                </a:lnTo>
                <a:cubicBezTo>
                  <a:pt x="18378" y="18208"/>
                  <a:pt x="17387" y="17280"/>
                  <a:pt x="16200" y="17280"/>
                </a:cubicBezTo>
                <a:cubicBezTo>
                  <a:pt x="15013" y="17280"/>
                  <a:pt x="14022" y="18208"/>
                  <a:pt x="13795" y="19440"/>
                </a:cubicBezTo>
                <a:lnTo>
                  <a:pt x="11732" y="19440"/>
                </a:lnTo>
                <a:cubicBezTo>
                  <a:pt x="11505" y="18208"/>
                  <a:pt x="10515" y="17280"/>
                  <a:pt x="9327" y="17280"/>
                </a:cubicBezTo>
                <a:cubicBezTo>
                  <a:pt x="8140" y="17280"/>
                  <a:pt x="7150" y="18208"/>
                  <a:pt x="6922" y="19440"/>
                </a:cubicBezTo>
                <a:lnTo>
                  <a:pt x="4909" y="19440"/>
                </a:lnTo>
                <a:lnTo>
                  <a:pt x="4909" y="5400"/>
                </a:lnTo>
                <a:lnTo>
                  <a:pt x="20618" y="5400"/>
                </a:lnTo>
                <a:cubicBezTo>
                  <a:pt x="20618" y="5400"/>
                  <a:pt x="20618" y="19440"/>
                  <a:pt x="20618" y="19440"/>
                </a:cubicBezTo>
                <a:close/>
                <a:moveTo>
                  <a:pt x="20618" y="4320"/>
                </a:moveTo>
                <a:lnTo>
                  <a:pt x="4909" y="4320"/>
                </a:lnTo>
                <a:cubicBezTo>
                  <a:pt x="4367" y="4320"/>
                  <a:pt x="3927" y="4804"/>
                  <a:pt x="3927" y="5400"/>
                </a:cubicBezTo>
                <a:lnTo>
                  <a:pt x="3927" y="19440"/>
                </a:lnTo>
                <a:cubicBezTo>
                  <a:pt x="3927" y="20036"/>
                  <a:pt x="4367" y="20520"/>
                  <a:pt x="4909" y="20520"/>
                </a:cubicBezTo>
                <a:lnTo>
                  <a:pt x="7364" y="20520"/>
                </a:lnTo>
                <a:cubicBezTo>
                  <a:pt x="7634" y="20520"/>
                  <a:pt x="7855" y="20279"/>
                  <a:pt x="7855" y="19980"/>
                </a:cubicBezTo>
                <a:cubicBezTo>
                  <a:pt x="7855" y="19085"/>
                  <a:pt x="8514" y="18360"/>
                  <a:pt x="9327" y="18360"/>
                </a:cubicBezTo>
                <a:cubicBezTo>
                  <a:pt x="10141" y="18360"/>
                  <a:pt x="10800" y="19085"/>
                  <a:pt x="10800" y="19980"/>
                </a:cubicBezTo>
                <a:cubicBezTo>
                  <a:pt x="10800" y="20279"/>
                  <a:pt x="11020" y="20520"/>
                  <a:pt x="11291" y="20520"/>
                </a:cubicBezTo>
                <a:lnTo>
                  <a:pt x="14236" y="20520"/>
                </a:lnTo>
                <a:cubicBezTo>
                  <a:pt x="14507" y="20520"/>
                  <a:pt x="14727" y="20279"/>
                  <a:pt x="14727" y="19980"/>
                </a:cubicBezTo>
                <a:cubicBezTo>
                  <a:pt x="14727" y="19085"/>
                  <a:pt x="15386" y="18360"/>
                  <a:pt x="16200" y="18360"/>
                </a:cubicBezTo>
                <a:cubicBezTo>
                  <a:pt x="17014" y="18360"/>
                  <a:pt x="17673" y="19085"/>
                  <a:pt x="17673" y="19980"/>
                </a:cubicBezTo>
                <a:cubicBezTo>
                  <a:pt x="17673" y="20279"/>
                  <a:pt x="17893" y="20520"/>
                  <a:pt x="18164" y="20520"/>
                </a:cubicBezTo>
                <a:lnTo>
                  <a:pt x="20618" y="20520"/>
                </a:lnTo>
                <a:cubicBezTo>
                  <a:pt x="21160" y="20520"/>
                  <a:pt x="21600" y="20036"/>
                  <a:pt x="21600" y="19440"/>
                </a:cubicBezTo>
                <a:lnTo>
                  <a:pt x="21600" y="5400"/>
                </a:lnTo>
                <a:cubicBezTo>
                  <a:pt x="21600" y="4804"/>
                  <a:pt x="21160" y="4320"/>
                  <a:pt x="20618" y="4320"/>
                </a:cubicBezTo>
                <a:moveTo>
                  <a:pt x="7364" y="9720"/>
                </a:moveTo>
                <a:lnTo>
                  <a:pt x="18164" y="9720"/>
                </a:lnTo>
                <a:cubicBezTo>
                  <a:pt x="18434" y="9720"/>
                  <a:pt x="18655" y="9479"/>
                  <a:pt x="18655" y="9180"/>
                </a:cubicBezTo>
                <a:cubicBezTo>
                  <a:pt x="18655" y="8882"/>
                  <a:pt x="18434" y="8640"/>
                  <a:pt x="18164" y="8640"/>
                </a:cubicBezTo>
                <a:lnTo>
                  <a:pt x="7364" y="8640"/>
                </a:lnTo>
                <a:cubicBezTo>
                  <a:pt x="7093" y="8640"/>
                  <a:pt x="6873" y="8882"/>
                  <a:pt x="6873" y="9180"/>
                </a:cubicBezTo>
                <a:cubicBezTo>
                  <a:pt x="6873" y="9479"/>
                  <a:pt x="7093" y="9720"/>
                  <a:pt x="7364" y="9720"/>
                </a:cubicBezTo>
                <a:moveTo>
                  <a:pt x="9327" y="19440"/>
                </a:moveTo>
                <a:cubicBezTo>
                  <a:pt x="9056" y="19440"/>
                  <a:pt x="8836" y="19682"/>
                  <a:pt x="8836" y="19980"/>
                </a:cubicBezTo>
                <a:lnTo>
                  <a:pt x="8836" y="21060"/>
                </a:lnTo>
                <a:cubicBezTo>
                  <a:pt x="8836" y="21359"/>
                  <a:pt x="9056" y="21600"/>
                  <a:pt x="9327" y="21600"/>
                </a:cubicBezTo>
                <a:cubicBezTo>
                  <a:pt x="9598" y="21600"/>
                  <a:pt x="9818" y="21359"/>
                  <a:pt x="9818" y="21060"/>
                </a:cubicBezTo>
                <a:lnTo>
                  <a:pt x="9818" y="19980"/>
                </a:lnTo>
                <a:cubicBezTo>
                  <a:pt x="9818" y="19682"/>
                  <a:pt x="9598" y="19440"/>
                  <a:pt x="9327" y="19440"/>
                </a:cubicBezTo>
                <a:moveTo>
                  <a:pt x="2455" y="15120"/>
                </a:moveTo>
                <a:lnTo>
                  <a:pt x="982" y="15120"/>
                </a:lnTo>
                <a:lnTo>
                  <a:pt x="982" y="1080"/>
                </a:lnTo>
                <a:lnTo>
                  <a:pt x="16691" y="1080"/>
                </a:lnTo>
                <a:lnTo>
                  <a:pt x="16691" y="2700"/>
                </a:lnTo>
                <a:cubicBezTo>
                  <a:pt x="16691" y="2999"/>
                  <a:pt x="16911" y="3240"/>
                  <a:pt x="17182" y="3240"/>
                </a:cubicBezTo>
                <a:cubicBezTo>
                  <a:pt x="17453" y="3240"/>
                  <a:pt x="17673" y="2999"/>
                  <a:pt x="17673" y="2700"/>
                </a:cubicBezTo>
                <a:lnTo>
                  <a:pt x="17673" y="1080"/>
                </a:lnTo>
                <a:cubicBezTo>
                  <a:pt x="17673" y="484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15120"/>
                </a:lnTo>
                <a:cubicBezTo>
                  <a:pt x="0" y="15716"/>
                  <a:pt x="440" y="16201"/>
                  <a:pt x="982" y="16201"/>
                </a:cubicBezTo>
                <a:lnTo>
                  <a:pt x="2455" y="16201"/>
                </a:lnTo>
                <a:cubicBezTo>
                  <a:pt x="2725" y="16201"/>
                  <a:pt x="2945" y="15959"/>
                  <a:pt x="2945" y="15660"/>
                </a:cubicBezTo>
                <a:cubicBezTo>
                  <a:pt x="2945" y="15362"/>
                  <a:pt x="2725" y="15120"/>
                  <a:pt x="2455" y="15120"/>
                </a:cubicBezTo>
                <a:moveTo>
                  <a:pt x="16200" y="19440"/>
                </a:moveTo>
                <a:cubicBezTo>
                  <a:pt x="15929" y="19440"/>
                  <a:pt x="15709" y="19682"/>
                  <a:pt x="15709" y="19980"/>
                </a:cubicBezTo>
                <a:lnTo>
                  <a:pt x="15709" y="21060"/>
                </a:lnTo>
                <a:cubicBezTo>
                  <a:pt x="15709" y="21359"/>
                  <a:pt x="15929" y="21600"/>
                  <a:pt x="16200" y="21600"/>
                </a:cubicBezTo>
                <a:cubicBezTo>
                  <a:pt x="16471" y="21600"/>
                  <a:pt x="16691" y="21359"/>
                  <a:pt x="16691" y="21060"/>
                </a:cubicBezTo>
                <a:lnTo>
                  <a:pt x="16691" y="19980"/>
                </a:lnTo>
                <a:cubicBezTo>
                  <a:pt x="16691" y="19682"/>
                  <a:pt x="16471" y="19440"/>
                  <a:pt x="16200" y="194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596"/>
          <p:cNvSpPr/>
          <p:nvPr userDrawn="1"/>
        </p:nvSpPr>
        <p:spPr>
          <a:xfrm>
            <a:off x="13567350" y="3996268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5400"/>
                </a:moveTo>
                <a:lnTo>
                  <a:pt x="9327" y="5400"/>
                </a:lnTo>
                <a:cubicBezTo>
                  <a:pt x="9598" y="5400"/>
                  <a:pt x="9818" y="5098"/>
                  <a:pt x="9818" y="4725"/>
                </a:cubicBezTo>
                <a:cubicBezTo>
                  <a:pt x="9818" y="4353"/>
                  <a:pt x="9598" y="4050"/>
                  <a:pt x="9327" y="4050"/>
                </a:cubicBezTo>
                <a:lnTo>
                  <a:pt x="3436" y="4050"/>
                </a:lnTo>
                <a:cubicBezTo>
                  <a:pt x="3166" y="4050"/>
                  <a:pt x="2945" y="4353"/>
                  <a:pt x="2945" y="4725"/>
                </a:cubicBezTo>
                <a:cubicBezTo>
                  <a:pt x="2945" y="5098"/>
                  <a:pt x="3166" y="5400"/>
                  <a:pt x="3436" y="5400"/>
                </a:cubicBezTo>
                <a:moveTo>
                  <a:pt x="3436" y="8100"/>
                </a:moveTo>
                <a:lnTo>
                  <a:pt x="7364" y="8100"/>
                </a:lnTo>
                <a:cubicBezTo>
                  <a:pt x="7634" y="8100"/>
                  <a:pt x="7855" y="7798"/>
                  <a:pt x="7855" y="7425"/>
                </a:cubicBezTo>
                <a:cubicBezTo>
                  <a:pt x="7855" y="7053"/>
                  <a:pt x="7634" y="6750"/>
                  <a:pt x="7364" y="6750"/>
                </a:cubicBezTo>
                <a:lnTo>
                  <a:pt x="3436" y="6750"/>
                </a:lnTo>
                <a:cubicBezTo>
                  <a:pt x="3166" y="6750"/>
                  <a:pt x="2945" y="7053"/>
                  <a:pt x="2945" y="7425"/>
                </a:cubicBezTo>
                <a:cubicBezTo>
                  <a:pt x="2945" y="7798"/>
                  <a:pt x="3166" y="8100"/>
                  <a:pt x="3436" y="8100"/>
                </a:cubicBezTo>
                <a:moveTo>
                  <a:pt x="3436" y="10800"/>
                </a:moveTo>
                <a:lnTo>
                  <a:pt x="9327" y="10800"/>
                </a:lnTo>
                <a:cubicBezTo>
                  <a:pt x="9598" y="10800"/>
                  <a:pt x="9818" y="10498"/>
                  <a:pt x="9818" y="10125"/>
                </a:cubicBezTo>
                <a:cubicBezTo>
                  <a:pt x="9818" y="9753"/>
                  <a:pt x="9598" y="9450"/>
                  <a:pt x="9327" y="9450"/>
                </a:cubicBezTo>
                <a:lnTo>
                  <a:pt x="3436" y="9450"/>
                </a:lnTo>
                <a:cubicBezTo>
                  <a:pt x="3166" y="9450"/>
                  <a:pt x="2945" y="9753"/>
                  <a:pt x="2945" y="10125"/>
                </a:cubicBezTo>
                <a:cubicBezTo>
                  <a:pt x="2945" y="10498"/>
                  <a:pt x="3166" y="10800"/>
                  <a:pt x="3436" y="10800"/>
                </a:cubicBezTo>
                <a:moveTo>
                  <a:pt x="20618" y="20250"/>
                </a:moveTo>
                <a:lnTo>
                  <a:pt x="15709" y="20250"/>
                </a:lnTo>
                <a:lnTo>
                  <a:pt x="15709" y="17551"/>
                </a:lnTo>
                <a:lnTo>
                  <a:pt x="16691" y="17551"/>
                </a:lnTo>
                <a:cubicBezTo>
                  <a:pt x="16962" y="17551"/>
                  <a:pt x="17182" y="17248"/>
                  <a:pt x="17182" y="16875"/>
                </a:cubicBezTo>
                <a:cubicBezTo>
                  <a:pt x="17182" y="16503"/>
                  <a:pt x="16962" y="16200"/>
                  <a:pt x="16691" y="16200"/>
                </a:cubicBezTo>
                <a:lnTo>
                  <a:pt x="13745" y="16200"/>
                </a:lnTo>
                <a:cubicBezTo>
                  <a:pt x="13475" y="16200"/>
                  <a:pt x="13255" y="16503"/>
                  <a:pt x="13255" y="16875"/>
                </a:cubicBezTo>
                <a:cubicBezTo>
                  <a:pt x="13255" y="17248"/>
                  <a:pt x="13475" y="17551"/>
                  <a:pt x="13745" y="17551"/>
                </a:cubicBezTo>
                <a:lnTo>
                  <a:pt x="14727" y="17551"/>
                </a:lnTo>
                <a:lnTo>
                  <a:pt x="14727" y="20250"/>
                </a:lnTo>
                <a:lnTo>
                  <a:pt x="6873" y="20250"/>
                </a:lnTo>
                <a:lnTo>
                  <a:pt x="6873" y="17551"/>
                </a:lnTo>
                <a:lnTo>
                  <a:pt x="7855" y="17551"/>
                </a:lnTo>
                <a:cubicBezTo>
                  <a:pt x="8125" y="17551"/>
                  <a:pt x="8345" y="17248"/>
                  <a:pt x="8345" y="16875"/>
                </a:cubicBezTo>
                <a:cubicBezTo>
                  <a:pt x="8345" y="16503"/>
                  <a:pt x="8125" y="16200"/>
                  <a:pt x="7855" y="16200"/>
                </a:cubicBezTo>
                <a:lnTo>
                  <a:pt x="4909" y="16200"/>
                </a:lnTo>
                <a:cubicBezTo>
                  <a:pt x="4638" y="16200"/>
                  <a:pt x="4418" y="16503"/>
                  <a:pt x="4418" y="16875"/>
                </a:cubicBezTo>
                <a:cubicBezTo>
                  <a:pt x="4418" y="17248"/>
                  <a:pt x="4638" y="17551"/>
                  <a:pt x="4909" y="17551"/>
                </a:cubicBezTo>
                <a:lnTo>
                  <a:pt x="5891" y="17551"/>
                </a:lnTo>
                <a:lnTo>
                  <a:pt x="5891" y="20250"/>
                </a:lnTo>
                <a:lnTo>
                  <a:pt x="982" y="20250"/>
                </a:lnTo>
                <a:lnTo>
                  <a:pt x="982" y="1350"/>
                </a:lnTo>
                <a:lnTo>
                  <a:pt x="20618" y="1350"/>
                </a:lnTo>
                <a:cubicBezTo>
                  <a:pt x="20618" y="1350"/>
                  <a:pt x="20618" y="20250"/>
                  <a:pt x="20618" y="2025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lnTo>
                  <a:pt x="0" y="20250"/>
                </a:lnTo>
                <a:cubicBezTo>
                  <a:pt x="0" y="2099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3436" y="13500"/>
                </a:moveTo>
                <a:lnTo>
                  <a:pt x="7364" y="13500"/>
                </a:lnTo>
                <a:cubicBezTo>
                  <a:pt x="7634" y="13500"/>
                  <a:pt x="7855" y="13198"/>
                  <a:pt x="7855" y="12825"/>
                </a:cubicBezTo>
                <a:cubicBezTo>
                  <a:pt x="7855" y="12452"/>
                  <a:pt x="7634" y="12150"/>
                  <a:pt x="7364" y="12150"/>
                </a:cubicBezTo>
                <a:lnTo>
                  <a:pt x="3436" y="12150"/>
                </a:lnTo>
                <a:cubicBezTo>
                  <a:pt x="3166" y="12150"/>
                  <a:pt x="2945" y="12452"/>
                  <a:pt x="2945" y="12825"/>
                </a:cubicBezTo>
                <a:cubicBezTo>
                  <a:pt x="2945" y="13198"/>
                  <a:pt x="3166" y="13500"/>
                  <a:pt x="3436" y="13500"/>
                </a:cubicBezTo>
                <a:moveTo>
                  <a:pt x="12273" y="5400"/>
                </a:moveTo>
                <a:lnTo>
                  <a:pt x="16200" y="5400"/>
                </a:lnTo>
                <a:cubicBezTo>
                  <a:pt x="16471" y="5400"/>
                  <a:pt x="16691" y="5098"/>
                  <a:pt x="16691" y="4725"/>
                </a:cubicBezTo>
                <a:cubicBezTo>
                  <a:pt x="16691" y="4353"/>
                  <a:pt x="16471" y="4050"/>
                  <a:pt x="16200" y="4050"/>
                </a:cubicBezTo>
                <a:lnTo>
                  <a:pt x="12273" y="4050"/>
                </a:lnTo>
                <a:cubicBezTo>
                  <a:pt x="12002" y="4050"/>
                  <a:pt x="11782" y="4353"/>
                  <a:pt x="11782" y="4725"/>
                </a:cubicBezTo>
                <a:cubicBezTo>
                  <a:pt x="11782" y="5098"/>
                  <a:pt x="12002" y="5400"/>
                  <a:pt x="12273" y="5400"/>
                </a:cubicBezTo>
                <a:moveTo>
                  <a:pt x="12273" y="10800"/>
                </a:moveTo>
                <a:lnTo>
                  <a:pt x="16200" y="10800"/>
                </a:lnTo>
                <a:cubicBezTo>
                  <a:pt x="16471" y="10800"/>
                  <a:pt x="16691" y="10498"/>
                  <a:pt x="16691" y="10125"/>
                </a:cubicBezTo>
                <a:cubicBezTo>
                  <a:pt x="16691" y="9753"/>
                  <a:pt x="16471" y="9450"/>
                  <a:pt x="16200" y="9450"/>
                </a:cubicBezTo>
                <a:lnTo>
                  <a:pt x="12273" y="9450"/>
                </a:lnTo>
                <a:cubicBezTo>
                  <a:pt x="12002" y="9450"/>
                  <a:pt x="11782" y="9753"/>
                  <a:pt x="11782" y="10125"/>
                </a:cubicBezTo>
                <a:cubicBezTo>
                  <a:pt x="11782" y="10498"/>
                  <a:pt x="12002" y="10800"/>
                  <a:pt x="12273" y="10800"/>
                </a:cubicBezTo>
                <a:moveTo>
                  <a:pt x="12273" y="13500"/>
                </a:moveTo>
                <a:lnTo>
                  <a:pt x="18164" y="13500"/>
                </a:lnTo>
                <a:cubicBezTo>
                  <a:pt x="18434" y="13500"/>
                  <a:pt x="18655" y="13198"/>
                  <a:pt x="18655" y="12825"/>
                </a:cubicBezTo>
                <a:cubicBezTo>
                  <a:pt x="18655" y="12452"/>
                  <a:pt x="18434" y="12150"/>
                  <a:pt x="18164" y="12150"/>
                </a:cubicBezTo>
                <a:lnTo>
                  <a:pt x="12273" y="12150"/>
                </a:lnTo>
                <a:cubicBezTo>
                  <a:pt x="12002" y="12150"/>
                  <a:pt x="11782" y="12452"/>
                  <a:pt x="11782" y="12825"/>
                </a:cubicBezTo>
                <a:cubicBezTo>
                  <a:pt x="11782" y="13198"/>
                  <a:pt x="12002" y="13500"/>
                  <a:pt x="12273" y="13500"/>
                </a:cubicBezTo>
                <a:moveTo>
                  <a:pt x="12273" y="8100"/>
                </a:moveTo>
                <a:lnTo>
                  <a:pt x="18164" y="8100"/>
                </a:lnTo>
                <a:cubicBezTo>
                  <a:pt x="18434" y="8100"/>
                  <a:pt x="18655" y="7798"/>
                  <a:pt x="18655" y="7425"/>
                </a:cubicBezTo>
                <a:cubicBezTo>
                  <a:pt x="18655" y="7053"/>
                  <a:pt x="18434" y="6750"/>
                  <a:pt x="18164" y="6750"/>
                </a:cubicBezTo>
                <a:lnTo>
                  <a:pt x="12273" y="6750"/>
                </a:lnTo>
                <a:cubicBezTo>
                  <a:pt x="12002" y="6750"/>
                  <a:pt x="11782" y="7053"/>
                  <a:pt x="11782" y="7425"/>
                </a:cubicBezTo>
                <a:cubicBezTo>
                  <a:pt x="11782" y="7798"/>
                  <a:pt x="12002" y="8100"/>
                  <a:pt x="12273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597"/>
          <p:cNvSpPr/>
          <p:nvPr userDrawn="1"/>
        </p:nvSpPr>
        <p:spPr>
          <a:xfrm>
            <a:off x="14633942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9600"/>
                </a:moveTo>
                <a:lnTo>
                  <a:pt x="11291" y="9600"/>
                </a:lnTo>
                <a:cubicBezTo>
                  <a:pt x="11562" y="9600"/>
                  <a:pt x="11782" y="9332"/>
                  <a:pt x="11782" y="9000"/>
                </a:cubicBezTo>
                <a:cubicBezTo>
                  <a:pt x="11782" y="8669"/>
                  <a:pt x="11562" y="8400"/>
                  <a:pt x="11291" y="8400"/>
                </a:cubicBezTo>
                <a:lnTo>
                  <a:pt x="7364" y="8400"/>
                </a:lnTo>
                <a:cubicBezTo>
                  <a:pt x="7093" y="8400"/>
                  <a:pt x="6873" y="8669"/>
                  <a:pt x="6873" y="9000"/>
                </a:cubicBezTo>
                <a:cubicBezTo>
                  <a:pt x="6873" y="9332"/>
                  <a:pt x="7093" y="9600"/>
                  <a:pt x="7364" y="9600"/>
                </a:cubicBezTo>
                <a:moveTo>
                  <a:pt x="7364" y="12000"/>
                </a:moveTo>
                <a:lnTo>
                  <a:pt x="9327" y="12000"/>
                </a:lnTo>
                <a:cubicBezTo>
                  <a:pt x="9598" y="12000"/>
                  <a:pt x="9818" y="11732"/>
                  <a:pt x="9818" y="11400"/>
                </a:cubicBezTo>
                <a:cubicBezTo>
                  <a:pt x="9818" y="11069"/>
                  <a:pt x="9598" y="10800"/>
                  <a:pt x="9327" y="10800"/>
                </a:cubicBezTo>
                <a:lnTo>
                  <a:pt x="7364" y="10800"/>
                </a:lnTo>
                <a:cubicBezTo>
                  <a:pt x="7093" y="10800"/>
                  <a:pt x="6873" y="11069"/>
                  <a:pt x="6873" y="11400"/>
                </a:cubicBezTo>
                <a:cubicBezTo>
                  <a:pt x="6873" y="11732"/>
                  <a:pt x="7093" y="12000"/>
                  <a:pt x="7364" y="12000"/>
                </a:cubicBezTo>
                <a:moveTo>
                  <a:pt x="20618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182" y="19200"/>
                </a:lnTo>
                <a:cubicBezTo>
                  <a:pt x="17453" y="19200"/>
                  <a:pt x="17673" y="18932"/>
                  <a:pt x="17673" y="18600"/>
                </a:cubicBezTo>
                <a:cubicBezTo>
                  <a:pt x="17673" y="18269"/>
                  <a:pt x="17453" y="18000"/>
                  <a:pt x="17182" y="18000"/>
                </a:cubicBezTo>
                <a:lnTo>
                  <a:pt x="15218" y="18000"/>
                </a:lnTo>
                <a:cubicBezTo>
                  <a:pt x="14947" y="18000"/>
                  <a:pt x="14727" y="18269"/>
                  <a:pt x="14727" y="18600"/>
                </a:cubicBezTo>
                <a:cubicBezTo>
                  <a:pt x="14727" y="18932"/>
                  <a:pt x="14947" y="19200"/>
                  <a:pt x="15218" y="19200"/>
                </a:cubicBezTo>
                <a:lnTo>
                  <a:pt x="15709" y="19200"/>
                </a:lnTo>
                <a:lnTo>
                  <a:pt x="15709" y="20400"/>
                </a:lnTo>
                <a:lnTo>
                  <a:pt x="9818" y="20400"/>
                </a:lnTo>
                <a:lnTo>
                  <a:pt x="9818" y="19200"/>
                </a:lnTo>
                <a:lnTo>
                  <a:pt x="10309" y="19200"/>
                </a:lnTo>
                <a:cubicBezTo>
                  <a:pt x="10580" y="19200"/>
                  <a:pt x="10800" y="18932"/>
                  <a:pt x="10800" y="18600"/>
                </a:cubicBezTo>
                <a:cubicBezTo>
                  <a:pt x="10800" y="18269"/>
                  <a:pt x="10580" y="18000"/>
                  <a:pt x="10309" y="18000"/>
                </a:cubicBezTo>
                <a:lnTo>
                  <a:pt x="8345" y="18000"/>
                </a:lnTo>
                <a:cubicBezTo>
                  <a:pt x="8075" y="18000"/>
                  <a:pt x="7855" y="18269"/>
                  <a:pt x="7855" y="18600"/>
                </a:cubicBezTo>
                <a:cubicBezTo>
                  <a:pt x="7855" y="18932"/>
                  <a:pt x="8075" y="19200"/>
                  <a:pt x="8345" y="19200"/>
                </a:cubicBezTo>
                <a:lnTo>
                  <a:pt x="8836" y="19200"/>
                </a:lnTo>
                <a:lnTo>
                  <a:pt x="8836" y="20400"/>
                </a:ln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7364" y="14400"/>
                </a:moveTo>
                <a:lnTo>
                  <a:pt x="11291" y="14400"/>
                </a:lnTo>
                <a:cubicBezTo>
                  <a:pt x="11562" y="14400"/>
                  <a:pt x="11782" y="14132"/>
                  <a:pt x="11782" y="13800"/>
                </a:cubicBezTo>
                <a:cubicBezTo>
                  <a:pt x="11782" y="13469"/>
                  <a:pt x="11562" y="13200"/>
                  <a:pt x="11291" y="13200"/>
                </a:cubicBezTo>
                <a:lnTo>
                  <a:pt x="7364" y="13200"/>
                </a:lnTo>
                <a:cubicBezTo>
                  <a:pt x="7093" y="13200"/>
                  <a:pt x="6873" y="13469"/>
                  <a:pt x="6873" y="13800"/>
                </a:cubicBezTo>
                <a:cubicBezTo>
                  <a:pt x="6873" y="14132"/>
                  <a:pt x="7093" y="14400"/>
                  <a:pt x="7364" y="14400"/>
                </a:cubicBezTo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1"/>
                  <a:pt x="982" y="16801"/>
                </a:cubicBezTo>
                <a:lnTo>
                  <a:pt x="2455" y="16801"/>
                </a:lnTo>
                <a:cubicBezTo>
                  <a:pt x="2725" y="16801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14236" y="14400"/>
                </a:moveTo>
                <a:lnTo>
                  <a:pt x="16200" y="14400"/>
                </a:lnTo>
                <a:cubicBezTo>
                  <a:pt x="16471" y="14400"/>
                  <a:pt x="16691" y="14132"/>
                  <a:pt x="16691" y="13800"/>
                </a:cubicBezTo>
                <a:cubicBezTo>
                  <a:pt x="16691" y="13469"/>
                  <a:pt x="16471" y="13200"/>
                  <a:pt x="16200" y="13200"/>
                </a:cubicBezTo>
                <a:lnTo>
                  <a:pt x="14236" y="13200"/>
                </a:lnTo>
                <a:cubicBezTo>
                  <a:pt x="13966" y="13200"/>
                  <a:pt x="13745" y="13469"/>
                  <a:pt x="13745" y="13800"/>
                </a:cubicBezTo>
                <a:cubicBezTo>
                  <a:pt x="13745" y="14132"/>
                  <a:pt x="13966" y="14400"/>
                  <a:pt x="14236" y="14400"/>
                </a:cubicBezTo>
                <a:moveTo>
                  <a:pt x="14236" y="9600"/>
                </a:move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cubicBezTo>
                  <a:pt x="16691" y="8669"/>
                  <a:pt x="16471" y="8400"/>
                  <a:pt x="16200" y="8400"/>
                </a:cubicBezTo>
                <a:lnTo>
                  <a:pt x="14236" y="8400"/>
                </a:lnTo>
                <a:cubicBezTo>
                  <a:pt x="13966" y="8400"/>
                  <a:pt x="13745" y="8669"/>
                  <a:pt x="13745" y="9000"/>
                </a:cubicBezTo>
                <a:cubicBezTo>
                  <a:pt x="13745" y="9332"/>
                  <a:pt x="13966" y="9600"/>
                  <a:pt x="14236" y="9600"/>
                </a:cubicBezTo>
                <a:moveTo>
                  <a:pt x="14236" y="12000"/>
                </a:moveTo>
                <a:lnTo>
                  <a:pt x="18164" y="12000"/>
                </a:lnTo>
                <a:cubicBezTo>
                  <a:pt x="18434" y="12000"/>
                  <a:pt x="18655" y="11732"/>
                  <a:pt x="18655" y="11400"/>
                </a:cubicBezTo>
                <a:cubicBezTo>
                  <a:pt x="18655" y="11069"/>
                  <a:pt x="18434" y="10800"/>
                  <a:pt x="18164" y="10800"/>
                </a:cubicBezTo>
                <a:lnTo>
                  <a:pt x="14236" y="10800"/>
                </a:lnTo>
                <a:cubicBezTo>
                  <a:pt x="13966" y="10800"/>
                  <a:pt x="13745" y="11069"/>
                  <a:pt x="13745" y="11400"/>
                </a:cubicBezTo>
                <a:cubicBezTo>
                  <a:pt x="13745" y="11732"/>
                  <a:pt x="13966" y="12000"/>
                  <a:pt x="14236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598"/>
          <p:cNvSpPr/>
          <p:nvPr userDrawn="1"/>
        </p:nvSpPr>
        <p:spPr>
          <a:xfrm>
            <a:off x="1570053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8400"/>
                </a:moveTo>
                <a:lnTo>
                  <a:pt x="10800" y="8400"/>
                </a:lnTo>
                <a:lnTo>
                  <a:pt x="10800" y="12001"/>
                </a:lnTo>
                <a:lnTo>
                  <a:pt x="6873" y="12001"/>
                </a:lnTo>
                <a:cubicBezTo>
                  <a:pt x="6873" y="12001"/>
                  <a:pt x="6873" y="8400"/>
                  <a:pt x="6873" y="8400"/>
                </a:cubicBezTo>
                <a:close/>
                <a:moveTo>
                  <a:pt x="6382" y="13200"/>
                </a:moveTo>
                <a:lnTo>
                  <a:pt x="11291" y="13200"/>
                </a:lnTo>
                <a:cubicBezTo>
                  <a:pt x="11562" y="13200"/>
                  <a:pt x="11782" y="12932"/>
                  <a:pt x="11782" y="12600"/>
                </a:cubicBezTo>
                <a:lnTo>
                  <a:pt x="11782" y="7800"/>
                </a:lnTo>
                <a:cubicBezTo>
                  <a:pt x="11782" y="7469"/>
                  <a:pt x="11562" y="7200"/>
                  <a:pt x="11291" y="7200"/>
                </a:cubicBezTo>
                <a:lnTo>
                  <a:pt x="6382" y="7200"/>
                </a:lnTo>
                <a:cubicBezTo>
                  <a:pt x="6111" y="7200"/>
                  <a:pt x="5891" y="7469"/>
                  <a:pt x="5891" y="7800"/>
                </a:cubicBezTo>
                <a:lnTo>
                  <a:pt x="5891" y="12600"/>
                </a:lnTo>
                <a:cubicBezTo>
                  <a:pt x="5891" y="12932"/>
                  <a:pt x="6111" y="13200"/>
                  <a:pt x="6382" y="13200"/>
                </a:cubicBezTo>
                <a:moveTo>
                  <a:pt x="6382" y="4800"/>
                </a:moveTo>
                <a:cubicBezTo>
                  <a:pt x="6653" y="4800"/>
                  <a:pt x="6873" y="4531"/>
                  <a:pt x="6873" y="4200"/>
                </a:cubicBezTo>
                <a:cubicBezTo>
                  <a:pt x="6873" y="3868"/>
                  <a:pt x="6653" y="3600"/>
                  <a:pt x="6382" y="3600"/>
                </a:cubicBezTo>
                <a:cubicBezTo>
                  <a:pt x="6111" y="3600"/>
                  <a:pt x="5891" y="3868"/>
                  <a:pt x="5891" y="4200"/>
                </a:cubicBezTo>
                <a:cubicBezTo>
                  <a:pt x="5891" y="4531"/>
                  <a:pt x="6111" y="4800"/>
                  <a:pt x="6382" y="4800"/>
                </a:cubicBezTo>
                <a:moveTo>
                  <a:pt x="20618" y="20400"/>
                </a:moveTo>
                <a:lnTo>
                  <a:pt x="2945" y="20400"/>
                </a:lnTo>
                <a:cubicBezTo>
                  <a:pt x="1861" y="20400"/>
                  <a:pt x="982" y="19325"/>
                  <a:pt x="982" y="18000"/>
                </a:cubicBezTo>
                <a:lnTo>
                  <a:pt x="982" y="4800"/>
                </a:lnTo>
                <a:lnTo>
                  <a:pt x="2945" y="4800"/>
                </a:lnTo>
                <a:lnTo>
                  <a:pt x="2945" y="17400"/>
                </a:lnTo>
                <a:cubicBezTo>
                  <a:pt x="2945" y="17732"/>
                  <a:pt x="3166" y="18000"/>
                  <a:pt x="3436" y="18000"/>
                </a:cubicBezTo>
                <a:cubicBezTo>
                  <a:pt x="3707" y="18000"/>
                  <a:pt x="3927" y="17732"/>
                  <a:pt x="3927" y="17400"/>
                </a:cubicBezTo>
                <a:lnTo>
                  <a:pt x="3927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600"/>
                </a:lnTo>
                <a:lnTo>
                  <a:pt x="982" y="3600"/>
                </a:lnTo>
                <a:cubicBezTo>
                  <a:pt x="440" y="3600"/>
                  <a:pt x="0" y="4138"/>
                  <a:pt x="0" y="4800"/>
                </a:cubicBezTo>
                <a:lnTo>
                  <a:pt x="0" y="18000"/>
                </a:lnTo>
                <a:cubicBezTo>
                  <a:pt x="0" y="19988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6382" y="18000"/>
                </a:moveTo>
                <a:lnTo>
                  <a:pt x="18164" y="18000"/>
                </a:lnTo>
                <a:cubicBezTo>
                  <a:pt x="18434" y="18000"/>
                  <a:pt x="18655" y="17732"/>
                  <a:pt x="18655" y="17400"/>
                </a:cubicBezTo>
                <a:cubicBezTo>
                  <a:pt x="18655" y="17068"/>
                  <a:pt x="18434" y="16801"/>
                  <a:pt x="18164" y="16801"/>
                </a:cubicBezTo>
                <a:lnTo>
                  <a:pt x="6382" y="16801"/>
                </a:lnTo>
                <a:cubicBezTo>
                  <a:pt x="6111" y="16801"/>
                  <a:pt x="5891" y="17068"/>
                  <a:pt x="5891" y="17400"/>
                </a:cubicBezTo>
                <a:cubicBezTo>
                  <a:pt x="5891" y="17732"/>
                  <a:pt x="6111" y="18000"/>
                  <a:pt x="6382" y="18000"/>
                </a:cubicBezTo>
                <a:moveTo>
                  <a:pt x="6382" y="15600"/>
                </a:moveTo>
                <a:lnTo>
                  <a:pt x="18164" y="15600"/>
                </a:lnTo>
                <a:cubicBezTo>
                  <a:pt x="18434" y="15600"/>
                  <a:pt x="18655" y="15332"/>
                  <a:pt x="18655" y="15000"/>
                </a:cubicBezTo>
                <a:cubicBezTo>
                  <a:pt x="18655" y="14668"/>
                  <a:pt x="18434" y="14401"/>
                  <a:pt x="18164" y="14401"/>
                </a:cubicBezTo>
                <a:lnTo>
                  <a:pt x="6382" y="14401"/>
                </a:lnTo>
                <a:cubicBezTo>
                  <a:pt x="6111" y="14401"/>
                  <a:pt x="5891" y="14668"/>
                  <a:pt x="5891" y="15000"/>
                </a:cubicBezTo>
                <a:cubicBezTo>
                  <a:pt x="5891" y="15332"/>
                  <a:pt x="6111" y="15600"/>
                  <a:pt x="6382" y="15600"/>
                </a:cubicBezTo>
                <a:moveTo>
                  <a:pt x="8345" y="4800"/>
                </a:moveTo>
                <a:cubicBezTo>
                  <a:pt x="8616" y="4800"/>
                  <a:pt x="8836" y="4531"/>
                  <a:pt x="8836" y="4200"/>
                </a:cubicBezTo>
                <a:cubicBezTo>
                  <a:pt x="8836" y="3868"/>
                  <a:pt x="8616" y="3600"/>
                  <a:pt x="8345" y="3600"/>
                </a:cubicBezTo>
                <a:cubicBezTo>
                  <a:pt x="8075" y="3600"/>
                  <a:pt x="7855" y="3868"/>
                  <a:pt x="7855" y="4200"/>
                </a:cubicBezTo>
                <a:cubicBezTo>
                  <a:pt x="7855" y="4531"/>
                  <a:pt x="8075" y="4800"/>
                  <a:pt x="8345" y="4800"/>
                </a:cubicBezTo>
                <a:moveTo>
                  <a:pt x="18164" y="7200"/>
                </a:moveTo>
                <a:lnTo>
                  <a:pt x="14236" y="7200"/>
                </a:lnTo>
                <a:cubicBezTo>
                  <a:pt x="13966" y="7200"/>
                  <a:pt x="13745" y="7469"/>
                  <a:pt x="13745" y="7800"/>
                </a:cubicBezTo>
                <a:cubicBezTo>
                  <a:pt x="13745" y="8132"/>
                  <a:pt x="13966" y="8400"/>
                  <a:pt x="14236" y="8400"/>
                </a:cubicBezTo>
                <a:lnTo>
                  <a:pt x="18164" y="8400"/>
                </a:lnTo>
                <a:cubicBezTo>
                  <a:pt x="18434" y="8400"/>
                  <a:pt x="18655" y="8132"/>
                  <a:pt x="18655" y="7800"/>
                </a:cubicBezTo>
                <a:cubicBezTo>
                  <a:pt x="18655" y="7469"/>
                  <a:pt x="18434" y="7200"/>
                  <a:pt x="18164" y="7200"/>
                </a:cubicBezTo>
                <a:moveTo>
                  <a:pt x="18164" y="12001"/>
                </a:moveTo>
                <a:lnTo>
                  <a:pt x="14236" y="12001"/>
                </a:lnTo>
                <a:cubicBezTo>
                  <a:pt x="13966" y="12001"/>
                  <a:pt x="13745" y="12268"/>
                  <a:pt x="13745" y="12600"/>
                </a:cubicBezTo>
                <a:cubicBezTo>
                  <a:pt x="13745" y="12932"/>
                  <a:pt x="13966" y="13200"/>
                  <a:pt x="14236" y="13200"/>
                </a:cubicBezTo>
                <a:lnTo>
                  <a:pt x="18164" y="13200"/>
                </a:lnTo>
                <a:cubicBezTo>
                  <a:pt x="18434" y="13200"/>
                  <a:pt x="18655" y="12932"/>
                  <a:pt x="18655" y="12600"/>
                </a:cubicBezTo>
                <a:cubicBezTo>
                  <a:pt x="18655" y="12268"/>
                  <a:pt x="18434" y="12001"/>
                  <a:pt x="18164" y="12001"/>
                </a:cubicBezTo>
                <a:moveTo>
                  <a:pt x="18164" y="9600"/>
                </a:moveTo>
                <a:lnTo>
                  <a:pt x="14236" y="9600"/>
                </a:lnTo>
                <a:cubicBezTo>
                  <a:pt x="13966" y="9600"/>
                  <a:pt x="13745" y="9869"/>
                  <a:pt x="13745" y="10200"/>
                </a:cubicBezTo>
                <a:cubicBezTo>
                  <a:pt x="13745" y="10532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32"/>
                  <a:pt x="18655" y="10200"/>
                </a:cubicBezTo>
                <a:cubicBezTo>
                  <a:pt x="18655" y="9869"/>
                  <a:pt x="18434" y="9600"/>
                  <a:pt x="18164" y="9600"/>
                </a:cubicBezTo>
                <a:moveTo>
                  <a:pt x="18164" y="4800"/>
                </a:moveTo>
                <a:cubicBezTo>
                  <a:pt x="18434" y="4800"/>
                  <a:pt x="18655" y="4531"/>
                  <a:pt x="18655" y="4200"/>
                </a:cubicBezTo>
                <a:cubicBezTo>
                  <a:pt x="18655" y="3868"/>
                  <a:pt x="18434" y="3600"/>
                  <a:pt x="18164" y="3600"/>
                </a:cubicBezTo>
                <a:cubicBezTo>
                  <a:pt x="17893" y="3600"/>
                  <a:pt x="17673" y="3868"/>
                  <a:pt x="17673" y="4200"/>
                </a:cubicBezTo>
                <a:cubicBezTo>
                  <a:pt x="17673" y="4531"/>
                  <a:pt x="17893" y="4800"/>
                  <a:pt x="18164" y="4800"/>
                </a:cubicBezTo>
                <a:moveTo>
                  <a:pt x="16200" y="4800"/>
                </a:moveTo>
                <a:cubicBezTo>
                  <a:pt x="16471" y="4800"/>
                  <a:pt x="16691" y="4531"/>
                  <a:pt x="16691" y="4200"/>
                </a:cubicBezTo>
                <a:cubicBezTo>
                  <a:pt x="16691" y="3868"/>
                  <a:pt x="16471" y="3600"/>
                  <a:pt x="16200" y="3600"/>
                </a:cubicBezTo>
                <a:cubicBezTo>
                  <a:pt x="15929" y="3600"/>
                  <a:pt x="15709" y="3868"/>
                  <a:pt x="15709" y="4200"/>
                </a:cubicBezTo>
                <a:cubicBezTo>
                  <a:pt x="15709" y="4531"/>
                  <a:pt x="15929" y="4800"/>
                  <a:pt x="16200" y="4800"/>
                </a:cubicBezTo>
                <a:moveTo>
                  <a:pt x="10309" y="4800"/>
                </a:moveTo>
                <a:lnTo>
                  <a:pt x="14236" y="4800"/>
                </a:lnTo>
                <a:cubicBezTo>
                  <a:pt x="14507" y="4800"/>
                  <a:pt x="14727" y="4531"/>
                  <a:pt x="14727" y="4200"/>
                </a:cubicBezTo>
                <a:cubicBezTo>
                  <a:pt x="14727" y="3868"/>
                  <a:pt x="14507" y="3600"/>
                  <a:pt x="14236" y="3600"/>
                </a:cubicBezTo>
                <a:lnTo>
                  <a:pt x="10309" y="3600"/>
                </a:lnTo>
                <a:cubicBezTo>
                  <a:pt x="10038" y="3600"/>
                  <a:pt x="9818" y="3868"/>
                  <a:pt x="9818" y="4200"/>
                </a:cubicBezTo>
                <a:cubicBezTo>
                  <a:pt x="9818" y="4531"/>
                  <a:pt x="10038" y="4800"/>
                  <a:pt x="10309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599"/>
          <p:cNvSpPr/>
          <p:nvPr userDrawn="1"/>
        </p:nvSpPr>
        <p:spPr>
          <a:xfrm>
            <a:off x="16767125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7855"/>
                </a:moveTo>
                <a:cubicBezTo>
                  <a:pt x="6653" y="7855"/>
                  <a:pt x="6873" y="7635"/>
                  <a:pt x="6873" y="7364"/>
                </a:cubicBezTo>
                <a:cubicBezTo>
                  <a:pt x="6873" y="7092"/>
                  <a:pt x="6653" y="6873"/>
                  <a:pt x="6382" y="6873"/>
                </a:cubicBezTo>
                <a:cubicBezTo>
                  <a:pt x="6111" y="6873"/>
                  <a:pt x="5891" y="7092"/>
                  <a:pt x="5891" y="7364"/>
                </a:cubicBezTo>
                <a:cubicBezTo>
                  <a:pt x="5891" y="7635"/>
                  <a:pt x="6111" y="7855"/>
                  <a:pt x="6382" y="7855"/>
                </a:cubicBezTo>
                <a:moveTo>
                  <a:pt x="6873" y="10800"/>
                </a:moveTo>
                <a:lnTo>
                  <a:pt x="10800" y="10800"/>
                </a:lnTo>
                <a:lnTo>
                  <a:pt x="10800" y="13746"/>
                </a:lnTo>
                <a:lnTo>
                  <a:pt x="6873" y="13746"/>
                </a:lnTo>
                <a:cubicBezTo>
                  <a:pt x="6873" y="13746"/>
                  <a:pt x="6873" y="10800"/>
                  <a:pt x="6873" y="10800"/>
                </a:cubicBezTo>
                <a:close/>
                <a:moveTo>
                  <a:pt x="6382" y="14727"/>
                </a:moveTo>
                <a:lnTo>
                  <a:pt x="11291" y="14727"/>
                </a:lnTo>
                <a:cubicBezTo>
                  <a:pt x="11562" y="14727"/>
                  <a:pt x="11782" y="14508"/>
                  <a:pt x="11782" y="14236"/>
                </a:cubicBezTo>
                <a:lnTo>
                  <a:pt x="11782" y="10309"/>
                </a:lnTo>
                <a:cubicBezTo>
                  <a:pt x="11782" y="10038"/>
                  <a:pt x="11562" y="9818"/>
                  <a:pt x="11291" y="9818"/>
                </a:cubicBezTo>
                <a:lnTo>
                  <a:pt x="6382" y="9818"/>
                </a:lnTo>
                <a:cubicBezTo>
                  <a:pt x="6111" y="9818"/>
                  <a:pt x="5891" y="10038"/>
                  <a:pt x="5891" y="10309"/>
                </a:cubicBezTo>
                <a:lnTo>
                  <a:pt x="5891" y="14236"/>
                </a:lnTo>
                <a:cubicBezTo>
                  <a:pt x="5891" y="14508"/>
                  <a:pt x="6111" y="14727"/>
                  <a:pt x="6382" y="14727"/>
                </a:cubicBezTo>
                <a:moveTo>
                  <a:pt x="8345" y="7855"/>
                </a:moveTo>
                <a:cubicBezTo>
                  <a:pt x="8616" y="7855"/>
                  <a:pt x="8836" y="7635"/>
                  <a:pt x="8836" y="7364"/>
                </a:cubicBezTo>
                <a:cubicBezTo>
                  <a:pt x="8836" y="7092"/>
                  <a:pt x="8616" y="6873"/>
                  <a:pt x="8345" y="6873"/>
                </a:cubicBezTo>
                <a:cubicBezTo>
                  <a:pt x="8075" y="6873"/>
                  <a:pt x="7855" y="7092"/>
                  <a:pt x="7855" y="7364"/>
                </a:cubicBezTo>
                <a:cubicBezTo>
                  <a:pt x="7855" y="7635"/>
                  <a:pt x="8075" y="7855"/>
                  <a:pt x="8345" y="7855"/>
                </a:cubicBezTo>
                <a:moveTo>
                  <a:pt x="20618" y="20618"/>
                </a:move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7855"/>
                </a:lnTo>
                <a:lnTo>
                  <a:pt x="2945" y="7855"/>
                </a:lnTo>
                <a:lnTo>
                  <a:pt x="2945" y="18164"/>
                </a:lnTo>
                <a:cubicBezTo>
                  <a:pt x="2945" y="18435"/>
                  <a:pt x="3166" y="18655"/>
                  <a:pt x="3436" y="18655"/>
                </a:cubicBezTo>
                <a:cubicBezTo>
                  <a:pt x="3707" y="18655"/>
                  <a:pt x="3927" y="18435"/>
                  <a:pt x="3927" y="18164"/>
                </a:cubicBezTo>
                <a:lnTo>
                  <a:pt x="3927" y="4909"/>
                </a:lnTo>
                <a:lnTo>
                  <a:pt x="20618" y="4909"/>
                </a:lnTo>
                <a:cubicBezTo>
                  <a:pt x="20618" y="4909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3927" y="3927"/>
                </a:lnTo>
                <a:cubicBezTo>
                  <a:pt x="3385" y="3927"/>
                  <a:pt x="2945" y="4367"/>
                  <a:pt x="2945" y="4909"/>
                </a:cubicBezTo>
                <a:lnTo>
                  <a:pt x="2945" y="6873"/>
                </a:lnTo>
                <a:lnTo>
                  <a:pt x="982" y="6873"/>
                </a:lnTo>
                <a:cubicBezTo>
                  <a:pt x="440" y="6873"/>
                  <a:pt x="0" y="7313"/>
                  <a:pt x="0" y="7855"/>
                </a:cubicBezTo>
                <a:lnTo>
                  <a:pt x="0" y="18655"/>
                </a:lnTo>
                <a:cubicBezTo>
                  <a:pt x="0" y="20282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  <a:moveTo>
                  <a:pt x="6382" y="16691"/>
                </a:moveTo>
                <a:lnTo>
                  <a:pt x="18164" y="16691"/>
                </a:lnTo>
                <a:cubicBezTo>
                  <a:pt x="18434" y="16691"/>
                  <a:pt x="18655" y="16472"/>
                  <a:pt x="18655" y="16200"/>
                </a:cubicBezTo>
                <a:cubicBezTo>
                  <a:pt x="18655" y="15929"/>
                  <a:pt x="18434" y="15710"/>
                  <a:pt x="18164" y="15710"/>
                </a:cubicBezTo>
                <a:lnTo>
                  <a:pt x="6382" y="15710"/>
                </a:lnTo>
                <a:cubicBezTo>
                  <a:pt x="6111" y="15710"/>
                  <a:pt x="5891" y="15929"/>
                  <a:pt x="5891" y="16200"/>
                </a:cubicBezTo>
                <a:cubicBezTo>
                  <a:pt x="5891" y="16472"/>
                  <a:pt x="6111" y="16691"/>
                  <a:pt x="6382" y="16691"/>
                </a:cubicBezTo>
                <a:moveTo>
                  <a:pt x="10309" y="7855"/>
                </a:moveTo>
                <a:lnTo>
                  <a:pt x="14236" y="7855"/>
                </a:lnTo>
                <a:cubicBezTo>
                  <a:pt x="14507" y="7855"/>
                  <a:pt x="14727" y="7635"/>
                  <a:pt x="14727" y="7364"/>
                </a:cubicBezTo>
                <a:cubicBezTo>
                  <a:pt x="14727" y="7092"/>
                  <a:pt x="14507" y="6873"/>
                  <a:pt x="14236" y="6873"/>
                </a:cubicBezTo>
                <a:lnTo>
                  <a:pt x="10309" y="6873"/>
                </a:lnTo>
                <a:cubicBezTo>
                  <a:pt x="10038" y="6873"/>
                  <a:pt x="9818" y="7092"/>
                  <a:pt x="9818" y="7364"/>
                </a:cubicBezTo>
                <a:cubicBezTo>
                  <a:pt x="9818" y="7635"/>
                  <a:pt x="10038" y="7855"/>
                  <a:pt x="10309" y="7855"/>
                </a:cubicBezTo>
                <a:moveTo>
                  <a:pt x="6382" y="18655"/>
                </a:moveTo>
                <a:lnTo>
                  <a:pt x="18164" y="18655"/>
                </a:lnTo>
                <a:cubicBezTo>
                  <a:pt x="18434" y="18655"/>
                  <a:pt x="18655" y="18435"/>
                  <a:pt x="18655" y="18164"/>
                </a:cubicBezTo>
                <a:cubicBezTo>
                  <a:pt x="18655" y="17893"/>
                  <a:pt x="18434" y="17673"/>
                  <a:pt x="18164" y="17673"/>
                </a:cubicBezTo>
                <a:lnTo>
                  <a:pt x="6382" y="17673"/>
                </a:lnTo>
                <a:cubicBezTo>
                  <a:pt x="6111" y="17673"/>
                  <a:pt x="5891" y="17893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moveTo>
                  <a:pt x="4909" y="2945"/>
                </a:moveTo>
                <a:lnTo>
                  <a:pt x="20127" y="2945"/>
                </a:lnTo>
                <a:cubicBezTo>
                  <a:pt x="20398" y="2945"/>
                  <a:pt x="20618" y="2726"/>
                  <a:pt x="20618" y="2455"/>
                </a:cubicBezTo>
                <a:cubicBezTo>
                  <a:pt x="20618" y="2184"/>
                  <a:pt x="20398" y="1964"/>
                  <a:pt x="20127" y="1964"/>
                </a:cubicBezTo>
                <a:lnTo>
                  <a:pt x="4909" y="1964"/>
                </a:lnTo>
                <a:cubicBezTo>
                  <a:pt x="4638" y="1964"/>
                  <a:pt x="4418" y="2184"/>
                  <a:pt x="4418" y="2455"/>
                </a:cubicBezTo>
                <a:cubicBezTo>
                  <a:pt x="4418" y="2726"/>
                  <a:pt x="4638" y="2945"/>
                  <a:pt x="4909" y="2945"/>
                </a:cubicBezTo>
                <a:moveTo>
                  <a:pt x="18164" y="11783"/>
                </a:moveTo>
                <a:lnTo>
                  <a:pt x="14236" y="11783"/>
                </a:lnTo>
                <a:cubicBezTo>
                  <a:pt x="13966" y="11783"/>
                  <a:pt x="13745" y="12001"/>
                  <a:pt x="13745" y="12273"/>
                </a:cubicBezTo>
                <a:cubicBezTo>
                  <a:pt x="13745" y="12544"/>
                  <a:pt x="13966" y="12764"/>
                  <a:pt x="14236" y="12764"/>
                </a:cubicBezTo>
                <a:lnTo>
                  <a:pt x="18164" y="12764"/>
                </a:lnTo>
                <a:cubicBezTo>
                  <a:pt x="18434" y="12764"/>
                  <a:pt x="18655" y="12544"/>
                  <a:pt x="18655" y="12273"/>
                </a:cubicBezTo>
                <a:cubicBezTo>
                  <a:pt x="18655" y="12001"/>
                  <a:pt x="18434" y="11783"/>
                  <a:pt x="18164" y="11783"/>
                </a:cubicBezTo>
                <a:moveTo>
                  <a:pt x="6382" y="982"/>
                </a:moveTo>
                <a:lnTo>
                  <a:pt x="19145" y="982"/>
                </a:lnTo>
                <a:cubicBezTo>
                  <a:pt x="19416" y="982"/>
                  <a:pt x="19636" y="762"/>
                  <a:pt x="19636" y="491"/>
                </a:cubicBezTo>
                <a:cubicBezTo>
                  <a:pt x="19636" y="220"/>
                  <a:pt x="19416" y="0"/>
                  <a:pt x="19145" y="0"/>
                </a:cubicBezTo>
                <a:lnTo>
                  <a:pt x="6382" y="0"/>
                </a:lnTo>
                <a:cubicBezTo>
                  <a:pt x="6111" y="0"/>
                  <a:pt x="5891" y="220"/>
                  <a:pt x="5891" y="491"/>
                </a:cubicBezTo>
                <a:cubicBezTo>
                  <a:pt x="5891" y="762"/>
                  <a:pt x="6111" y="982"/>
                  <a:pt x="6382" y="982"/>
                </a:cubicBezTo>
                <a:moveTo>
                  <a:pt x="18164" y="13746"/>
                </a:moveTo>
                <a:lnTo>
                  <a:pt x="14236" y="13746"/>
                </a:lnTo>
                <a:cubicBezTo>
                  <a:pt x="13966" y="13746"/>
                  <a:pt x="13745" y="13965"/>
                  <a:pt x="13745" y="14236"/>
                </a:cubicBezTo>
                <a:cubicBezTo>
                  <a:pt x="13745" y="14508"/>
                  <a:pt x="13966" y="14727"/>
                  <a:pt x="14236" y="14727"/>
                </a:cubicBezTo>
                <a:lnTo>
                  <a:pt x="18164" y="14727"/>
                </a:lnTo>
                <a:cubicBezTo>
                  <a:pt x="18434" y="14727"/>
                  <a:pt x="18655" y="14508"/>
                  <a:pt x="18655" y="14236"/>
                </a:cubicBezTo>
                <a:cubicBezTo>
                  <a:pt x="18655" y="13965"/>
                  <a:pt x="18434" y="13746"/>
                  <a:pt x="18164" y="13746"/>
                </a:cubicBezTo>
                <a:moveTo>
                  <a:pt x="16200" y="7855"/>
                </a:moveTo>
                <a:cubicBezTo>
                  <a:pt x="16471" y="7855"/>
                  <a:pt x="16691" y="7635"/>
                  <a:pt x="16691" y="7364"/>
                </a:cubicBezTo>
                <a:cubicBezTo>
                  <a:pt x="16691" y="7092"/>
                  <a:pt x="16471" y="6873"/>
                  <a:pt x="16200" y="6873"/>
                </a:cubicBezTo>
                <a:cubicBezTo>
                  <a:pt x="15929" y="6873"/>
                  <a:pt x="15709" y="7092"/>
                  <a:pt x="15709" y="7364"/>
                </a:cubicBezTo>
                <a:cubicBezTo>
                  <a:pt x="15709" y="7635"/>
                  <a:pt x="15929" y="7855"/>
                  <a:pt x="16200" y="7855"/>
                </a:cubicBezTo>
                <a:moveTo>
                  <a:pt x="18164" y="7855"/>
                </a:moveTo>
                <a:cubicBezTo>
                  <a:pt x="18434" y="7855"/>
                  <a:pt x="18655" y="7635"/>
                  <a:pt x="18655" y="7364"/>
                </a:cubicBezTo>
                <a:cubicBezTo>
                  <a:pt x="18655" y="7092"/>
                  <a:pt x="18434" y="6873"/>
                  <a:pt x="18164" y="6873"/>
                </a:cubicBezTo>
                <a:cubicBezTo>
                  <a:pt x="17893" y="6873"/>
                  <a:pt x="17673" y="7092"/>
                  <a:pt x="17673" y="7364"/>
                </a:cubicBezTo>
                <a:cubicBezTo>
                  <a:pt x="17673" y="7635"/>
                  <a:pt x="17893" y="7855"/>
                  <a:pt x="18164" y="7855"/>
                </a:cubicBezTo>
                <a:moveTo>
                  <a:pt x="18164" y="9818"/>
                </a:moveTo>
                <a:lnTo>
                  <a:pt x="14236" y="9818"/>
                </a:lnTo>
                <a:cubicBezTo>
                  <a:pt x="13966" y="9818"/>
                  <a:pt x="13745" y="10038"/>
                  <a:pt x="13745" y="10309"/>
                </a:cubicBezTo>
                <a:cubicBezTo>
                  <a:pt x="13745" y="10581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81"/>
                  <a:pt x="18655" y="10309"/>
                </a:cubicBezTo>
                <a:cubicBezTo>
                  <a:pt x="18655" y="10038"/>
                  <a:pt x="18434" y="9818"/>
                  <a:pt x="18164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600"/>
          <p:cNvSpPr/>
          <p:nvPr userDrawn="1"/>
        </p:nvSpPr>
        <p:spPr>
          <a:xfrm>
            <a:off x="17833717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11291" y="10309"/>
                </a:lnTo>
                <a:lnTo>
                  <a:pt x="11291" y="5401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1"/>
                </a:cubicBezTo>
                <a:lnTo>
                  <a:pt x="10309" y="10309"/>
                </a:ln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0309" y="11292"/>
                </a:lnTo>
                <a:lnTo>
                  <a:pt x="10309" y="16200"/>
                </a:lnTo>
                <a:cubicBezTo>
                  <a:pt x="10309" y="16472"/>
                  <a:pt x="10529" y="16691"/>
                  <a:pt x="10800" y="16691"/>
                </a:cubicBezTo>
                <a:cubicBezTo>
                  <a:pt x="11071" y="16691"/>
                  <a:pt x="11291" y="16472"/>
                  <a:pt x="11291" y="16200"/>
                </a:cubicBezTo>
                <a:lnTo>
                  <a:pt x="11291" y="11292"/>
                </a:ln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601"/>
          <p:cNvSpPr/>
          <p:nvPr userDrawn="1"/>
        </p:nvSpPr>
        <p:spPr>
          <a:xfrm>
            <a:off x="18900309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602"/>
          <p:cNvSpPr/>
          <p:nvPr userDrawn="1"/>
        </p:nvSpPr>
        <p:spPr>
          <a:xfrm>
            <a:off x="19966900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69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69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69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69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69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69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69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603"/>
          <p:cNvSpPr/>
          <p:nvPr userDrawn="1"/>
        </p:nvSpPr>
        <p:spPr>
          <a:xfrm>
            <a:off x="21033492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520"/>
                </a:moveTo>
                <a:lnTo>
                  <a:pt x="14727" y="20520"/>
                </a:lnTo>
                <a:lnTo>
                  <a:pt x="14727" y="18360"/>
                </a:lnTo>
                <a:cubicBezTo>
                  <a:pt x="14999" y="18360"/>
                  <a:pt x="15218" y="18119"/>
                  <a:pt x="15218" y="17820"/>
                </a:cubicBezTo>
                <a:cubicBezTo>
                  <a:pt x="15218" y="17522"/>
                  <a:pt x="14999" y="17280"/>
                  <a:pt x="14727" y="17280"/>
                </a:cubicBezTo>
                <a:lnTo>
                  <a:pt x="14727" y="7560"/>
                </a:lnTo>
                <a:lnTo>
                  <a:pt x="16691" y="7560"/>
                </a:lnTo>
                <a:cubicBezTo>
                  <a:pt x="16691" y="7560"/>
                  <a:pt x="16691" y="20520"/>
                  <a:pt x="16691" y="20520"/>
                </a:cubicBezTo>
                <a:close/>
                <a:moveTo>
                  <a:pt x="13745" y="17280"/>
                </a:moveTo>
                <a:cubicBezTo>
                  <a:pt x="13474" y="17280"/>
                  <a:pt x="13255" y="17522"/>
                  <a:pt x="13255" y="17820"/>
                </a:cubicBezTo>
                <a:cubicBezTo>
                  <a:pt x="13255" y="18119"/>
                  <a:pt x="13474" y="18360"/>
                  <a:pt x="13745" y="18360"/>
                </a:cubicBezTo>
                <a:lnTo>
                  <a:pt x="13745" y="20520"/>
                </a:lnTo>
                <a:lnTo>
                  <a:pt x="3927" y="20520"/>
                </a:lnTo>
                <a:lnTo>
                  <a:pt x="3927" y="18360"/>
                </a:lnTo>
                <a:cubicBezTo>
                  <a:pt x="4199" y="18360"/>
                  <a:pt x="4418" y="18119"/>
                  <a:pt x="4418" y="17820"/>
                </a:cubicBezTo>
                <a:cubicBezTo>
                  <a:pt x="4418" y="17522"/>
                  <a:pt x="4199" y="17280"/>
                  <a:pt x="3927" y="17280"/>
                </a:cubicBezTo>
                <a:lnTo>
                  <a:pt x="3927" y="7560"/>
                </a:lnTo>
                <a:lnTo>
                  <a:pt x="13745" y="7560"/>
                </a:lnTo>
                <a:cubicBezTo>
                  <a:pt x="13745" y="7560"/>
                  <a:pt x="13745" y="17280"/>
                  <a:pt x="13745" y="17280"/>
                </a:cubicBezTo>
                <a:close/>
                <a:moveTo>
                  <a:pt x="2945" y="17280"/>
                </a:moveTo>
                <a:cubicBezTo>
                  <a:pt x="2674" y="17280"/>
                  <a:pt x="2455" y="17522"/>
                  <a:pt x="2455" y="17820"/>
                </a:cubicBezTo>
                <a:cubicBezTo>
                  <a:pt x="2455" y="18119"/>
                  <a:pt x="2674" y="18360"/>
                  <a:pt x="2945" y="18360"/>
                </a:cubicBezTo>
                <a:lnTo>
                  <a:pt x="2945" y="20520"/>
                </a:lnTo>
                <a:lnTo>
                  <a:pt x="982" y="20520"/>
                </a:lnTo>
                <a:lnTo>
                  <a:pt x="982" y="7560"/>
                </a:lnTo>
                <a:lnTo>
                  <a:pt x="2945" y="7560"/>
                </a:lnTo>
                <a:cubicBezTo>
                  <a:pt x="2945" y="7560"/>
                  <a:pt x="2945" y="17280"/>
                  <a:pt x="2945" y="17280"/>
                </a:cubicBezTo>
                <a:close/>
                <a:moveTo>
                  <a:pt x="7855" y="5400"/>
                </a:moveTo>
                <a:lnTo>
                  <a:pt x="9818" y="5400"/>
                </a:lnTo>
                <a:cubicBezTo>
                  <a:pt x="10360" y="5400"/>
                  <a:pt x="10800" y="5884"/>
                  <a:pt x="10800" y="6481"/>
                </a:cubicBezTo>
                <a:lnTo>
                  <a:pt x="6873" y="6481"/>
                </a:lnTo>
                <a:cubicBezTo>
                  <a:pt x="6873" y="5884"/>
                  <a:pt x="7313" y="5400"/>
                  <a:pt x="7855" y="5400"/>
                </a:cubicBezTo>
                <a:moveTo>
                  <a:pt x="16691" y="6481"/>
                </a:moveTo>
                <a:lnTo>
                  <a:pt x="11782" y="6481"/>
                </a:lnTo>
                <a:cubicBezTo>
                  <a:pt x="11782" y="5287"/>
                  <a:pt x="10903" y="4321"/>
                  <a:pt x="9818" y="4321"/>
                </a:cubicBezTo>
                <a:lnTo>
                  <a:pt x="7855" y="4321"/>
                </a:lnTo>
                <a:cubicBezTo>
                  <a:pt x="6770" y="4321"/>
                  <a:pt x="5891" y="5287"/>
                  <a:pt x="5891" y="6481"/>
                </a:cubicBezTo>
                <a:lnTo>
                  <a:pt x="982" y="6481"/>
                </a:lnTo>
                <a:cubicBezTo>
                  <a:pt x="440" y="6481"/>
                  <a:pt x="0" y="6964"/>
                  <a:pt x="0" y="7560"/>
                </a:cubicBezTo>
                <a:lnTo>
                  <a:pt x="0" y="20520"/>
                </a:lnTo>
                <a:cubicBezTo>
                  <a:pt x="0" y="21116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1116"/>
                  <a:pt x="17673" y="20520"/>
                </a:cubicBezTo>
                <a:lnTo>
                  <a:pt x="17673" y="7560"/>
                </a:lnTo>
                <a:cubicBezTo>
                  <a:pt x="17673" y="6964"/>
                  <a:pt x="17233" y="6481"/>
                  <a:pt x="16691" y="6481"/>
                </a:cubicBezTo>
                <a:moveTo>
                  <a:pt x="10800" y="2161"/>
                </a:moveTo>
                <a:cubicBezTo>
                  <a:pt x="10800" y="1564"/>
                  <a:pt x="11240" y="1080"/>
                  <a:pt x="11782" y="1080"/>
                </a:cubicBezTo>
                <a:lnTo>
                  <a:pt x="13745" y="1080"/>
                </a:lnTo>
                <a:cubicBezTo>
                  <a:pt x="14287" y="1080"/>
                  <a:pt x="14727" y="1564"/>
                  <a:pt x="14727" y="2161"/>
                </a:cubicBezTo>
                <a:cubicBezTo>
                  <a:pt x="14727" y="2161"/>
                  <a:pt x="10800" y="2161"/>
                  <a:pt x="10800" y="2161"/>
                </a:cubicBezTo>
                <a:close/>
                <a:moveTo>
                  <a:pt x="20618" y="2161"/>
                </a:moveTo>
                <a:lnTo>
                  <a:pt x="15709" y="2161"/>
                </a:lnTo>
                <a:cubicBezTo>
                  <a:pt x="15709" y="967"/>
                  <a:pt x="14830" y="0"/>
                  <a:pt x="13745" y="0"/>
                </a:cubicBezTo>
                <a:lnTo>
                  <a:pt x="11782" y="0"/>
                </a:lnTo>
                <a:cubicBezTo>
                  <a:pt x="10697" y="0"/>
                  <a:pt x="9818" y="967"/>
                  <a:pt x="9818" y="2161"/>
                </a:cubicBezTo>
                <a:lnTo>
                  <a:pt x="4909" y="2161"/>
                </a:lnTo>
                <a:cubicBezTo>
                  <a:pt x="4367" y="2161"/>
                  <a:pt x="3927" y="2644"/>
                  <a:pt x="3927" y="3240"/>
                </a:cubicBezTo>
                <a:lnTo>
                  <a:pt x="3927" y="4860"/>
                </a:lnTo>
                <a:cubicBezTo>
                  <a:pt x="3927" y="5159"/>
                  <a:pt x="4147" y="5400"/>
                  <a:pt x="4418" y="5400"/>
                </a:cubicBezTo>
                <a:cubicBezTo>
                  <a:pt x="4690" y="5400"/>
                  <a:pt x="4909" y="5159"/>
                  <a:pt x="4909" y="4860"/>
                </a:cubicBezTo>
                <a:lnTo>
                  <a:pt x="4909" y="3240"/>
                </a:lnTo>
                <a:lnTo>
                  <a:pt x="20618" y="3240"/>
                </a:lnTo>
                <a:lnTo>
                  <a:pt x="20618" y="16201"/>
                </a:lnTo>
                <a:lnTo>
                  <a:pt x="19145" y="16201"/>
                </a:lnTo>
                <a:cubicBezTo>
                  <a:pt x="18874" y="16201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20618" y="17280"/>
                </a:lnTo>
                <a:cubicBezTo>
                  <a:pt x="21160" y="17280"/>
                  <a:pt x="21600" y="16796"/>
                  <a:pt x="21600" y="16201"/>
                </a:cubicBezTo>
                <a:lnTo>
                  <a:pt x="21600" y="3240"/>
                </a:lnTo>
                <a:cubicBezTo>
                  <a:pt x="21600" y="2644"/>
                  <a:pt x="21160" y="2161"/>
                  <a:pt x="20618" y="2161"/>
                </a:cubicBezTo>
                <a:moveTo>
                  <a:pt x="5400" y="11881"/>
                </a:moveTo>
                <a:lnTo>
                  <a:pt x="6382" y="11881"/>
                </a:lnTo>
                <a:cubicBezTo>
                  <a:pt x="6653" y="11881"/>
                  <a:pt x="6873" y="11639"/>
                  <a:pt x="6873" y="11341"/>
                </a:cubicBezTo>
                <a:cubicBezTo>
                  <a:pt x="6873" y="11042"/>
                  <a:pt x="6653" y="10800"/>
                  <a:pt x="6382" y="10800"/>
                </a:cubicBezTo>
                <a:lnTo>
                  <a:pt x="5400" y="10800"/>
                </a:lnTo>
                <a:cubicBezTo>
                  <a:pt x="5129" y="10800"/>
                  <a:pt x="4909" y="11042"/>
                  <a:pt x="4909" y="11341"/>
                </a:cubicBezTo>
                <a:cubicBezTo>
                  <a:pt x="4909" y="11639"/>
                  <a:pt x="5129" y="11881"/>
                  <a:pt x="5400" y="11881"/>
                </a:cubicBezTo>
                <a:moveTo>
                  <a:pt x="5400" y="9720"/>
                </a:moveTo>
                <a:lnTo>
                  <a:pt x="8345" y="9720"/>
                </a:lnTo>
                <a:cubicBezTo>
                  <a:pt x="8617" y="9720"/>
                  <a:pt x="8836" y="9479"/>
                  <a:pt x="8836" y="9181"/>
                </a:cubicBezTo>
                <a:cubicBezTo>
                  <a:pt x="8836" y="8882"/>
                  <a:pt x="8617" y="8640"/>
                  <a:pt x="8345" y="8640"/>
                </a:cubicBezTo>
                <a:lnTo>
                  <a:pt x="5400" y="8640"/>
                </a:lnTo>
                <a:cubicBezTo>
                  <a:pt x="5129" y="8640"/>
                  <a:pt x="4909" y="8882"/>
                  <a:pt x="4909" y="9181"/>
                </a:cubicBezTo>
                <a:cubicBezTo>
                  <a:pt x="4909" y="9479"/>
                  <a:pt x="5129" y="9720"/>
                  <a:pt x="5400" y="9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604"/>
          <p:cNvSpPr/>
          <p:nvPr userDrawn="1"/>
        </p:nvSpPr>
        <p:spPr>
          <a:xfrm>
            <a:off x="2210008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605"/>
          <p:cNvSpPr/>
          <p:nvPr userDrawn="1"/>
        </p:nvSpPr>
        <p:spPr>
          <a:xfrm>
            <a:off x="12500757" y="4986725"/>
            <a:ext cx="558956" cy="558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606"/>
          <p:cNvSpPr/>
          <p:nvPr userDrawn="1"/>
        </p:nvSpPr>
        <p:spPr>
          <a:xfrm>
            <a:off x="13567350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309"/>
                </a:moveTo>
                <a:cubicBezTo>
                  <a:pt x="10800" y="10581"/>
                  <a:pt x="10580" y="10800"/>
                  <a:pt x="10309" y="10800"/>
                </a:cubicBezTo>
                <a:cubicBezTo>
                  <a:pt x="10038" y="10800"/>
                  <a:pt x="9818" y="10581"/>
                  <a:pt x="9818" y="10309"/>
                </a:cubicBezTo>
                <a:cubicBezTo>
                  <a:pt x="9818" y="10038"/>
                  <a:pt x="10038" y="9818"/>
                  <a:pt x="10309" y="9818"/>
                </a:cubicBezTo>
                <a:cubicBezTo>
                  <a:pt x="10580" y="9818"/>
                  <a:pt x="10800" y="10038"/>
                  <a:pt x="10800" y="10309"/>
                </a:cubicBezTo>
                <a:moveTo>
                  <a:pt x="20618" y="20618"/>
                </a:moveTo>
                <a:lnTo>
                  <a:pt x="18655" y="20618"/>
                </a:lnTo>
                <a:lnTo>
                  <a:pt x="18655" y="19145"/>
                </a:lnTo>
                <a:cubicBezTo>
                  <a:pt x="18655" y="18875"/>
                  <a:pt x="18434" y="18655"/>
                  <a:pt x="18164" y="18655"/>
                </a:cubicBezTo>
                <a:lnTo>
                  <a:pt x="16691" y="18655"/>
                </a:lnTo>
                <a:lnTo>
                  <a:pt x="16691" y="17182"/>
                </a:lnTo>
                <a:cubicBezTo>
                  <a:pt x="16691" y="16911"/>
                  <a:pt x="16471" y="16691"/>
                  <a:pt x="16200" y="16691"/>
                </a:cubicBezTo>
                <a:lnTo>
                  <a:pt x="14441" y="16691"/>
                </a:lnTo>
                <a:lnTo>
                  <a:pt x="12850" y="15086"/>
                </a:lnTo>
                <a:cubicBezTo>
                  <a:pt x="12761" y="14997"/>
                  <a:pt x="12639" y="14943"/>
                  <a:pt x="12503" y="14943"/>
                </a:cubicBezTo>
                <a:cubicBezTo>
                  <a:pt x="12356" y="14943"/>
                  <a:pt x="12228" y="15010"/>
                  <a:pt x="12138" y="15113"/>
                </a:cubicBezTo>
                <a:lnTo>
                  <a:pt x="11833" y="15418"/>
                </a:lnTo>
                <a:cubicBezTo>
                  <a:pt x="11450" y="15801"/>
                  <a:pt x="10829" y="15801"/>
                  <a:pt x="10445" y="15418"/>
                </a:cubicBezTo>
                <a:lnTo>
                  <a:pt x="6167" y="11139"/>
                </a:lnTo>
                <a:cubicBezTo>
                  <a:pt x="5784" y="10756"/>
                  <a:pt x="5784" y="10136"/>
                  <a:pt x="6167" y="9752"/>
                </a:cubicBezTo>
                <a:lnTo>
                  <a:pt x="9752" y="6167"/>
                </a:lnTo>
                <a:cubicBezTo>
                  <a:pt x="10135" y="5784"/>
                  <a:pt x="10756" y="5784"/>
                  <a:pt x="11139" y="6167"/>
                </a:cubicBezTo>
                <a:lnTo>
                  <a:pt x="11761" y="6789"/>
                </a:lnTo>
                <a:cubicBezTo>
                  <a:pt x="11699" y="7609"/>
                  <a:pt x="11457" y="8377"/>
                  <a:pt x="11069" y="9054"/>
                </a:cubicBezTo>
                <a:cubicBezTo>
                  <a:pt x="10847" y="8919"/>
                  <a:pt x="10588" y="8837"/>
                  <a:pt x="10309" y="8837"/>
                </a:cubicBezTo>
                <a:cubicBezTo>
                  <a:pt x="9496" y="8837"/>
                  <a:pt x="8836" y="9496"/>
                  <a:pt x="8836" y="10309"/>
                </a:cubicBezTo>
                <a:cubicBezTo>
                  <a:pt x="8836" y="11123"/>
                  <a:pt x="9496" y="11782"/>
                  <a:pt x="10309" y="11782"/>
                </a:cubicBezTo>
                <a:cubicBezTo>
                  <a:pt x="11123" y="11782"/>
                  <a:pt x="11782" y="11123"/>
                  <a:pt x="11782" y="10309"/>
                </a:cubicBezTo>
                <a:cubicBezTo>
                  <a:pt x="11782" y="10156"/>
                  <a:pt x="11752" y="10012"/>
                  <a:pt x="11709" y="9873"/>
                </a:cubicBezTo>
                <a:cubicBezTo>
                  <a:pt x="12146" y="9210"/>
                  <a:pt x="12466" y="8463"/>
                  <a:pt x="12631" y="7659"/>
                </a:cubicBezTo>
                <a:lnTo>
                  <a:pt x="15417" y="10446"/>
                </a:lnTo>
                <a:cubicBezTo>
                  <a:pt x="15800" y="10829"/>
                  <a:pt x="15800" y="11450"/>
                  <a:pt x="15417" y="11833"/>
                </a:cubicBezTo>
                <a:lnTo>
                  <a:pt x="15128" y="12122"/>
                </a:lnTo>
                <a:cubicBezTo>
                  <a:pt x="15025" y="12213"/>
                  <a:pt x="14957" y="12341"/>
                  <a:pt x="14957" y="12487"/>
                </a:cubicBezTo>
                <a:cubicBezTo>
                  <a:pt x="14957" y="12623"/>
                  <a:pt x="15013" y="12746"/>
                  <a:pt x="15101" y="12835"/>
                </a:cubicBezTo>
                <a:lnTo>
                  <a:pt x="20618" y="18367"/>
                </a:lnTo>
                <a:cubicBezTo>
                  <a:pt x="20618" y="18367"/>
                  <a:pt x="20618" y="20618"/>
                  <a:pt x="20618" y="20618"/>
                </a:cubicBezTo>
                <a:close/>
                <a:moveTo>
                  <a:pt x="5343" y="11673"/>
                </a:moveTo>
                <a:cubicBezTo>
                  <a:pt x="2859" y="11190"/>
                  <a:pt x="982" y="9008"/>
                  <a:pt x="982" y="6383"/>
                </a:cubicBezTo>
                <a:cubicBezTo>
                  <a:pt x="982" y="3400"/>
                  <a:pt x="3399" y="982"/>
                  <a:pt x="6382" y="982"/>
                </a:cubicBezTo>
                <a:cubicBezTo>
                  <a:pt x="9011" y="982"/>
                  <a:pt x="11198" y="2862"/>
                  <a:pt x="11681" y="5349"/>
                </a:cubicBezTo>
                <a:cubicBezTo>
                  <a:pt x="10910" y="4719"/>
                  <a:pt x="9777" y="4755"/>
                  <a:pt x="9058" y="5473"/>
                </a:cubicBezTo>
                <a:lnTo>
                  <a:pt x="5474" y="9058"/>
                </a:lnTo>
                <a:cubicBezTo>
                  <a:pt x="4757" y="9775"/>
                  <a:pt x="4719" y="10904"/>
                  <a:pt x="5343" y="11673"/>
                </a:cubicBezTo>
                <a:moveTo>
                  <a:pt x="21456" y="17817"/>
                </a:moveTo>
                <a:lnTo>
                  <a:pt x="16142" y="12488"/>
                </a:lnTo>
                <a:cubicBezTo>
                  <a:pt x="16874" y="11720"/>
                  <a:pt x="16865" y="10507"/>
                  <a:pt x="16111" y="9752"/>
                </a:cubicBezTo>
                <a:lnTo>
                  <a:pt x="12763" y="6404"/>
                </a:lnTo>
                <a:cubicBezTo>
                  <a:pt x="12763" y="6396"/>
                  <a:pt x="12764" y="6389"/>
                  <a:pt x="12764" y="6383"/>
                </a:cubicBezTo>
                <a:cubicBezTo>
                  <a:pt x="12764" y="2857"/>
                  <a:pt x="9907" y="0"/>
                  <a:pt x="6382" y="0"/>
                </a:cubicBezTo>
                <a:cubicBezTo>
                  <a:pt x="2857" y="0"/>
                  <a:pt x="0" y="2857"/>
                  <a:pt x="0" y="6383"/>
                </a:cubicBezTo>
                <a:cubicBezTo>
                  <a:pt x="0" y="9907"/>
                  <a:pt x="2857" y="12764"/>
                  <a:pt x="6382" y="12764"/>
                </a:cubicBezTo>
                <a:cubicBezTo>
                  <a:pt x="6389" y="12764"/>
                  <a:pt x="6396" y="12763"/>
                  <a:pt x="6403" y="12763"/>
                </a:cubicBezTo>
                <a:lnTo>
                  <a:pt x="9752" y="16111"/>
                </a:lnTo>
                <a:cubicBezTo>
                  <a:pt x="10511" y="16870"/>
                  <a:pt x="11735" y="16875"/>
                  <a:pt x="12503" y="16130"/>
                </a:cubicBezTo>
                <a:lnTo>
                  <a:pt x="13889" y="17529"/>
                </a:lnTo>
                <a:cubicBezTo>
                  <a:pt x="13978" y="17618"/>
                  <a:pt x="14101" y="17673"/>
                  <a:pt x="14236" y="17673"/>
                </a:cubicBezTo>
                <a:lnTo>
                  <a:pt x="15709" y="17673"/>
                </a:lnTo>
                <a:lnTo>
                  <a:pt x="15709" y="19145"/>
                </a:lnTo>
                <a:cubicBezTo>
                  <a:pt x="15709" y="19417"/>
                  <a:pt x="15929" y="19636"/>
                  <a:pt x="16200" y="19636"/>
                </a:cubicBezTo>
                <a:lnTo>
                  <a:pt x="17673" y="19636"/>
                </a:lnTo>
                <a:lnTo>
                  <a:pt x="17673" y="21109"/>
                </a:lnTo>
                <a:cubicBezTo>
                  <a:pt x="17673" y="21381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lnTo>
                  <a:pt x="21600" y="18164"/>
                </a:lnTo>
                <a:cubicBezTo>
                  <a:pt x="21600" y="18029"/>
                  <a:pt x="21545" y="17906"/>
                  <a:pt x="21456" y="178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607"/>
          <p:cNvSpPr/>
          <p:nvPr userDrawn="1"/>
        </p:nvSpPr>
        <p:spPr>
          <a:xfrm>
            <a:off x="14633942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1964" y="16800"/>
                </a:lnTo>
                <a:cubicBezTo>
                  <a:pt x="879" y="16800"/>
                  <a:pt x="0" y="17874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4"/>
                  <a:pt x="20721" y="16800"/>
                  <a:pt x="19636" y="16800"/>
                </a:cubicBezTo>
                <a:moveTo>
                  <a:pt x="1964" y="1200"/>
                </a:moveTo>
                <a:lnTo>
                  <a:pt x="19636" y="1200"/>
                </a:lnTo>
                <a:cubicBezTo>
                  <a:pt x="20178" y="1200"/>
                  <a:pt x="20618" y="1737"/>
                  <a:pt x="20618" y="2399"/>
                </a:cubicBezTo>
                <a:cubicBezTo>
                  <a:pt x="20618" y="3063"/>
                  <a:pt x="20178" y="3599"/>
                  <a:pt x="19636" y="3599"/>
                </a:cubicBezTo>
                <a:lnTo>
                  <a:pt x="1964" y="3599"/>
                </a:lnTo>
                <a:cubicBezTo>
                  <a:pt x="1422" y="3599"/>
                  <a:pt x="982" y="3063"/>
                  <a:pt x="982" y="2399"/>
                </a:cubicBezTo>
                <a:cubicBezTo>
                  <a:pt x="982" y="1737"/>
                  <a:pt x="1422" y="1200"/>
                  <a:pt x="1964" y="1200"/>
                </a:cubicBezTo>
                <a:moveTo>
                  <a:pt x="1964" y="4799"/>
                </a:moveTo>
                <a:lnTo>
                  <a:pt x="19636" y="4799"/>
                </a:lnTo>
                <a:cubicBezTo>
                  <a:pt x="20721" y="4799"/>
                  <a:pt x="21600" y="3725"/>
                  <a:pt x="21600" y="2399"/>
                </a:cubicBezTo>
                <a:cubicBezTo>
                  <a:pt x="21600" y="1074"/>
                  <a:pt x="20721" y="0"/>
                  <a:pt x="19636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cubicBezTo>
                  <a:pt x="0" y="3725"/>
                  <a:pt x="879" y="4799"/>
                  <a:pt x="1964" y="4799"/>
                </a:cubicBezTo>
                <a:moveTo>
                  <a:pt x="19636" y="12000"/>
                </a:moveTo>
                <a:lnTo>
                  <a:pt x="1964" y="12000"/>
                </a:lnTo>
                <a:cubicBezTo>
                  <a:pt x="1422" y="12000"/>
                  <a:pt x="982" y="11463"/>
                  <a:pt x="982" y="10800"/>
                </a:cubicBezTo>
                <a:cubicBezTo>
                  <a:pt x="982" y="10137"/>
                  <a:pt x="1422" y="9600"/>
                  <a:pt x="1964" y="9600"/>
                </a:cubicBezTo>
                <a:lnTo>
                  <a:pt x="19636" y="9600"/>
                </a:lnTo>
                <a:cubicBezTo>
                  <a:pt x="20178" y="9600"/>
                  <a:pt x="20618" y="10137"/>
                  <a:pt x="20618" y="10800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0"/>
                </a:moveTo>
                <a:lnTo>
                  <a:pt x="1964" y="8400"/>
                </a:lnTo>
                <a:cubicBezTo>
                  <a:pt x="879" y="8400"/>
                  <a:pt x="0" y="9474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0"/>
                </a:cubicBezTo>
                <a:cubicBezTo>
                  <a:pt x="21600" y="9474"/>
                  <a:pt x="20721" y="8400"/>
                  <a:pt x="19636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608"/>
          <p:cNvSpPr/>
          <p:nvPr userDrawn="1"/>
        </p:nvSpPr>
        <p:spPr>
          <a:xfrm>
            <a:off x="15700533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6"/>
                  <a:pt x="879" y="4800"/>
                  <a:pt x="1964" y="4800"/>
                </a:cubicBezTo>
                <a:cubicBezTo>
                  <a:pt x="3048" y="4800"/>
                  <a:pt x="3927" y="3726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6"/>
                  <a:pt x="879" y="13200"/>
                  <a:pt x="1964" y="13200"/>
                </a:cubicBezTo>
                <a:cubicBezTo>
                  <a:pt x="3048" y="13200"/>
                  <a:pt x="3927" y="12126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6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6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6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6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6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cubicBezTo>
                  <a:pt x="3048" y="21600"/>
                  <a:pt x="3927" y="20526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609"/>
          <p:cNvSpPr/>
          <p:nvPr userDrawn="1"/>
        </p:nvSpPr>
        <p:spPr>
          <a:xfrm>
            <a:off x="16767125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3200"/>
                </a:moveTo>
                <a:lnTo>
                  <a:pt x="5400" y="13200"/>
                </a:lnTo>
                <a:cubicBezTo>
                  <a:pt x="5129" y="13200"/>
                  <a:pt x="4909" y="13469"/>
                  <a:pt x="4909" y="13800"/>
                </a:cubicBezTo>
                <a:cubicBezTo>
                  <a:pt x="4909" y="14132"/>
                  <a:pt x="5129" y="14400"/>
                  <a:pt x="5400" y="14400"/>
                </a:cubicBezTo>
                <a:lnTo>
                  <a:pt x="21109" y="14400"/>
                </a:lnTo>
                <a:cubicBezTo>
                  <a:pt x="21380" y="14400"/>
                  <a:pt x="21600" y="14132"/>
                  <a:pt x="21600" y="13800"/>
                </a:cubicBezTo>
                <a:cubicBezTo>
                  <a:pt x="21600" y="13469"/>
                  <a:pt x="21380" y="13200"/>
                  <a:pt x="21109" y="13200"/>
                </a:cubicBezTo>
                <a:moveTo>
                  <a:pt x="21109" y="7200"/>
                </a:move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1"/>
                  <a:pt x="5400" y="8401"/>
                </a:cubicBezTo>
                <a:lnTo>
                  <a:pt x="21109" y="8401"/>
                </a:lnTo>
                <a:cubicBezTo>
                  <a:pt x="21380" y="8401"/>
                  <a:pt x="21600" y="8132"/>
                  <a:pt x="21600" y="7800"/>
                </a:cubicBezTo>
                <a:cubicBezTo>
                  <a:pt x="21600" y="7469"/>
                  <a:pt x="21380" y="7200"/>
                  <a:pt x="21109" y="7200"/>
                </a:cubicBezTo>
                <a:moveTo>
                  <a:pt x="1473" y="0"/>
                </a:moveTo>
                <a:cubicBezTo>
                  <a:pt x="659" y="0"/>
                  <a:pt x="0" y="807"/>
                  <a:pt x="0" y="1800"/>
                </a:cubicBezTo>
                <a:cubicBezTo>
                  <a:pt x="0" y="2794"/>
                  <a:pt x="659" y="3600"/>
                  <a:pt x="1473" y="3600"/>
                </a:cubicBezTo>
                <a:cubicBezTo>
                  <a:pt x="2286" y="3600"/>
                  <a:pt x="2945" y="2794"/>
                  <a:pt x="2945" y="1800"/>
                </a:cubicBezTo>
                <a:cubicBezTo>
                  <a:pt x="2945" y="807"/>
                  <a:pt x="2286" y="0"/>
                  <a:pt x="1473" y="0"/>
                </a:cubicBezTo>
                <a:moveTo>
                  <a:pt x="21109" y="19200"/>
                </a:moveTo>
                <a:lnTo>
                  <a:pt x="5400" y="19200"/>
                </a:lnTo>
                <a:cubicBezTo>
                  <a:pt x="5129" y="19200"/>
                  <a:pt x="4909" y="19469"/>
                  <a:pt x="4909" y="19800"/>
                </a:cubicBezTo>
                <a:cubicBezTo>
                  <a:pt x="4909" y="20132"/>
                  <a:pt x="5129" y="20400"/>
                  <a:pt x="5400" y="20400"/>
                </a:cubicBezTo>
                <a:lnTo>
                  <a:pt x="21109" y="20400"/>
                </a:lnTo>
                <a:cubicBezTo>
                  <a:pt x="21380" y="20400"/>
                  <a:pt x="21600" y="20132"/>
                  <a:pt x="21600" y="19800"/>
                </a:cubicBezTo>
                <a:cubicBezTo>
                  <a:pt x="21600" y="19469"/>
                  <a:pt x="21380" y="19200"/>
                  <a:pt x="21109" y="19200"/>
                </a:cubicBezTo>
                <a:moveTo>
                  <a:pt x="5400" y="2400"/>
                </a:moveTo>
                <a:lnTo>
                  <a:pt x="21109" y="2400"/>
                </a:lnTo>
                <a:cubicBezTo>
                  <a:pt x="21380" y="2400"/>
                  <a:pt x="21600" y="2132"/>
                  <a:pt x="21600" y="1800"/>
                </a:cubicBezTo>
                <a:cubicBezTo>
                  <a:pt x="21600" y="1469"/>
                  <a:pt x="21380" y="1200"/>
                  <a:pt x="21109" y="1200"/>
                </a:cubicBezTo>
                <a:lnTo>
                  <a:pt x="5400" y="1200"/>
                </a:lnTo>
                <a:cubicBezTo>
                  <a:pt x="5129" y="1200"/>
                  <a:pt x="4909" y="1469"/>
                  <a:pt x="4909" y="1800"/>
                </a:cubicBezTo>
                <a:cubicBezTo>
                  <a:pt x="4909" y="2132"/>
                  <a:pt x="5129" y="2400"/>
                  <a:pt x="5400" y="2400"/>
                </a:cubicBezTo>
                <a:moveTo>
                  <a:pt x="1473" y="18000"/>
                </a:moveTo>
                <a:cubicBezTo>
                  <a:pt x="659" y="18000"/>
                  <a:pt x="0" y="18806"/>
                  <a:pt x="0" y="19800"/>
                </a:cubicBezTo>
                <a:cubicBezTo>
                  <a:pt x="0" y="20794"/>
                  <a:pt x="659" y="21600"/>
                  <a:pt x="1473" y="21600"/>
                </a:cubicBezTo>
                <a:cubicBezTo>
                  <a:pt x="2286" y="21600"/>
                  <a:pt x="2945" y="20794"/>
                  <a:pt x="2945" y="19800"/>
                </a:cubicBezTo>
                <a:cubicBezTo>
                  <a:pt x="2945" y="18806"/>
                  <a:pt x="2286" y="18000"/>
                  <a:pt x="1473" y="18000"/>
                </a:cubicBezTo>
                <a:moveTo>
                  <a:pt x="1473" y="6000"/>
                </a:moveTo>
                <a:cubicBezTo>
                  <a:pt x="659" y="6000"/>
                  <a:pt x="0" y="6807"/>
                  <a:pt x="0" y="7800"/>
                </a:cubicBezTo>
                <a:cubicBezTo>
                  <a:pt x="0" y="8794"/>
                  <a:pt x="659" y="9600"/>
                  <a:pt x="1473" y="9600"/>
                </a:cubicBezTo>
                <a:cubicBezTo>
                  <a:pt x="2286" y="9600"/>
                  <a:pt x="2945" y="8794"/>
                  <a:pt x="2945" y="7800"/>
                </a:cubicBezTo>
                <a:cubicBezTo>
                  <a:pt x="2945" y="6807"/>
                  <a:pt x="2286" y="6000"/>
                  <a:pt x="1473" y="6000"/>
                </a:cubicBezTo>
                <a:moveTo>
                  <a:pt x="1473" y="12000"/>
                </a:moveTo>
                <a:cubicBezTo>
                  <a:pt x="659" y="12000"/>
                  <a:pt x="0" y="12807"/>
                  <a:pt x="0" y="13800"/>
                </a:cubicBezTo>
                <a:cubicBezTo>
                  <a:pt x="0" y="14794"/>
                  <a:pt x="659" y="15600"/>
                  <a:pt x="1473" y="15600"/>
                </a:cubicBezTo>
                <a:cubicBezTo>
                  <a:pt x="2286" y="15600"/>
                  <a:pt x="2945" y="14794"/>
                  <a:pt x="2945" y="13800"/>
                </a:cubicBezTo>
                <a:cubicBezTo>
                  <a:pt x="2945" y="12807"/>
                  <a:pt x="2286" y="12000"/>
                  <a:pt x="1473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610"/>
          <p:cNvSpPr/>
          <p:nvPr userDrawn="1"/>
        </p:nvSpPr>
        <p:spPr>
          <a:xfrm>
            <a:off x="17833717" y="5037517"/>
            <a:ext cx="558691" cy="457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2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800"/>
                </a:cubicBezTo>
                <a:cubicBezTo>
                  <a:pt x="20618" y="4800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3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3"/>
                  <a:pt x="982" y="19200"/>
                </a:cubicBezTo>
                <a:lnTo>
                  <a:pt x="982" y="7200"/>
                </a:lnTo>
                <a:lnTo>
                  <a:pt x="20618" y="7200"/>
                </a:lnTo>
                <a:cubicBezTo>
                  <a:pt x="20618" y="7200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800"/>
                </a:lnTo>
                <a:cubicBezTo>
                  <a:pt x="21600" y="3474"/>
                  <a:pt x="20721" y="2399"/>
                  <a:pt x="19636" y="2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611"/>
          <p:cNvSpPr/>
          <p:nvPr userDrawn="1"/>
        </p:nvSpPr>
        <p:spPr>
          <a:xfrm>
            <a:off x="18900309" y="501212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161"/>
                </a:moveTo>
                <a:lnTo>
                  <a:pt x="13745" y="2161"/>
                </a:lnTo>
                <a:cubicBezTo>
                  <a:pt x="11782" y="2160"/>
                  <a:pt x="11782" y="0"/>
                  <a:pt x="9818" y="0"/>
                </a:cubicBezTo>
                <a:lnTo>
                  <a:pt x="5891" y="0"/>
                </a:lnTo>
                <a:cubicBezTo>
                  <a:pt x="4806" y="0"/>
                  <a:pt x="3927" y="967"/>
                  <a:pt x="3927" y="2161"/>
                </a:cubicBezTo>
                <a:lnTo>
                  <a:pt x="3927" y="2700"/>
                </a:lnTo>
                <a:cubicBezTo>
                  <a:pt x="3927" y="2999"/>
                  <a:pt x="4147" y="3240"/>
                  <a:pt x="4418" y="3240"/>
                </a:cubicBezTo>
                <a:cubicBezTo>
                  <a:pt x="4690" y="3240"/>
                  <a:pt x="4909" y="2999"/>
                  <a:pt x="4909" y="2700"/>
                </a:cubicBezTo>
                <a:lnTo>
                  <a:pt x="4909" y="2161"/>
                </a:lnTo>
                <a:cubicBezTo>
                  <a:pt x="4909" y="1564"/>
                  <a:pt x="5348" y="1080"/>
                  <a:pt x="5891" y="1080"/>
                </a:cubicBezTo>
                <a:lnTo>
                  <a:pt x="9818" y="1080"/>
                </a:lnTo>
                <a:cubicBezTo>
                  <a:pt x="11291" y="1080"/>
                  <a:pt x="11291" y="3239"/>
                  <a:pt x="13744" y="3240"/>
                </a:cubicBezTo>
                <a:lnTo>
                  <a:pt x="19636" y="3240"/>
                </a:lnTo>
                <a:cubicBezTo>
                  <a:pt x="20178" y="3240"/>
                  <a:pt x="20618" y="3724"/>
                  <a:pt x="20618" y="4321"/>
                </a:cubicBezTo>
                <a:lnTo>
                  <a:pt x="20618" y="15120"/>
                </a:lnTo>
                <a:cubicBezTo>
                  <a:pt x="20618" y="15717"/>
                  <a:pt x="20178" y="16200"/>
                  <a:pt x="19636" y="16200"/>
                </a:cubicBezTo>
                <a:lnTo>
                  <a:pt x="19145" y="16200"/>
                </a:lnTo>
                <a:cubicBezTo>
                  <a:pt x="18874" y="16200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19636" y="17280"/>
                </a:lnTo>
                <a:cubicBezTo>
                  <a:pt x="20721" y="17280"/>
                  <a:pt x="21600" y="16314"/>
                  <a:pt x="21600" y="15120"/>
                </a:cubicBezTo>
                <a:lnTo>
                  <a:pt x="21600" y="4321"/>
                </a:lnTo>
                <a:cubicBezTo>
                  <a:pt x="21600" y="3127"/>
                  <a:pt x="20721" y="2161"/>
                  <a:pt x="19636" y="2161"/>
                </a:cubicBezTo>
                <a:moveTo>
                  <a:pt x="16691" y="9720"/>
                </a:moveTo>
                <a:lnTo>
                  <a:pt x="982" y="9720"/>
                </a:lnTo>
                <a:lnTo>
                  <a:pt x="982" y="6481"/>
                </a:lnTo>
                <a:cubicBezTo>
                  <a:pt x="982" y="5884"/>
                  <a:pt x="1421" y="5400"/>
                  <a:pt x="1964" y="5400"/>
                </a:cubicBezTo>
                <a:lnTo>
                  <a:pt x="5891" y="5400"/>
                </a:lnTo>
                <a:cubicBezTo>
                  <a:pt x="7364" y="5400"/>
                  <a:pt x="7364" y="7560"/>
                  <a:pt x="9818" y="7560"/>
                </a:cubicBezTo>
                <a:lnTo>
                  <a:pt x="15709" y="7560"/>
                </a:lnTo>
                <a:cubicBezTo>
                  <a:pt x="16251" y="7560"/>
                  <a:pt x="16691" y="8044"/>
                  <a:pt x="16691" y="8641"/>
                </a:cubicBezTo>
                <a:cubicBezTo>
                  <a:pt x="16691" y="8641"/>
                  <a:pt x="16691" y="9720"/>
                  <a:pt x="16691" y="9720"/>
                </a:cubicBezTo>
                <a:close/>
                <a:moveTo>
                  <a:pt x="16691" y="19440"/>
                </a:moveTo>
                <a:cubicBezTo>
                  <a:pt x="16691" y="20037"/>
                  <a:pt x="16251" y="20520"/>
                  <a:pt x="15709" y="20520"/>
                </a:cubicBezTo>
                <a:lnTo>
                  <a:pt x="1964" y="20520"/>
                </a:lnTo>
                <a:cubicBezTo>
                  <a:pt x="1421" y="20520"/>
                  <a:pt x="982" y="20037"/>
                  <a:pt x="982" y="19440"/>
                </a:cubicBezTo>
                <a:lnTo>
                  <a:pt x="982" y="10801"/>
                </a:lnTo>
                <a:lnTo>
                  <a:pt x="16691" y="10801"/>
                </a:lnTo>
                <a:cubicBezTo>
                  <a:pt x="16691" y="10801"/>
                  <a:pt x="16691" y="19440"/>
                  <a:pt x="16691" y="19440"/>
                </a:cubicBezTo>
                <a:close/>
                <a:moveTo>
                  <a:pt x="15709" y="6481"/>
                </a:moveTo>
                <a:lnTo>
                  <a:pt x="9818" y="6481"/>
                </a:lnTo>
                <a:cubicBezTo>
                  <a:pt x="7855" y="6480"/>
                  <a:pt x="7855" y="4320"/>
                  <a:pt x="5891" y="4320"/>
                </a:cubicBezTo>
                <a:lnTo>
                  <a:pt x="1964" y="4320"/>
                </a:lnTo>
                <a:cubicBezTo>
                  <a:pt x="879" y="4320"/>
                  <a:pt x="0" y="5287"/>
                  <a:pt x="0" y="6481"/>
                </a:cubicBezTo>
                <a:lnTo>
                  <a:pt x="0" y="19440"/>
                </a:lnTo>
                <a:cubicBezTo>
                  <a:pt x="0" y="20634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634"/>
                  <a:pt x="17673" y="19440"/>
                </a:cubicBezTo>
                <a:lnTo>
                  <a:pt x="17673" y="8641"/>
                </a:lnTo>
                <a:cubicBezTo>
                  <a:pt x="17673" y="7447"/>
                  <a:pt x="16794" y="6481"/>
                  <a:pt x="15709" y="64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612"/>
          <p:cNvSpPr/>
          <p:nvPr userDrawn="1"/>
        </p:nvSpPr>
        <p:spPr>
          <a:xfrm>
            <a:off x="19966900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200"/>
                </a:moveTo>
                <a:cubicBezTo>
                  <a:pt x="11071" y="13200"/>
                  <a:pt x="11291" y="13469"/>
                  <a:pt x="11291" y="13800"/>
                </a:cubicBezTo>
                <a:cubicBezTo>
                  <a:pt x="11291" y="14132"/>
                  <a:pt x="11071" y="14400"/>
                  <a:pt x="10800" y="14400"/>
                </a:cubicBezTo>
                <a:cubicBezTo>
                  <a:pt x="10529" y="14400"/>
                  <a:pt x="10309" y="14132"/>
                  <a:pt x="10309" y="13800"/>
                </a:cubicBezTo>
                <a:cubicBezTo>
                  <a:pt x="10309" y="13469"/>
                  <a:pt x="10529" y="13200"/>
                  <a:pt x="10800" y="13200"/>
                </a:cubicBezTo>
                <a:moveTo>
                  <a:pt x="10800" y="15600"/>
                </a:moveTo>
                <a:cubicBezTo>
                  <a:pt x="11613" y="15600"/>
                  <a:pt x="12273" y="14794"/>
                  <a:pt x="12273" y="13800"/>
                </a:cubicBezTo>
                <a:cubicBezTo>
                  <a:pt x="12273" y="12806"/>
                  <a:pt x="11613" y="12000"/>
                  <a:pt x="10800" y="12000"/>
                </a:cubicBezTo>
                <a:cubicBezTo>
                  <a:pt x="9987" y="12000"/>
                  <a:pt x="9327" y="12806"/>
                  <a:pt x="9327" y="13800"/>
                </a:cubicBezTo>
                <a:cubicBezTo>
                  <a:pt x="9327" y="14794"/>
                  <a:pt x="9987" y="15600"/>
                  <a:pt x="10800" y="15600"/>
                </a:cubicBezTo>
                <a:moveTo>
                  <a:pt x="5400" y="13200"/>
                </a:moveTo>
                <a:cubicBezTo>
                  <a:pt x="5671" y="13200"/>
                  <a:pt x="5891" y="13469"/>
                  <a:pt x="5891" y="13800"/>
                </a:cubicBezTo>
                <a:cubicBezTo>
                  <a:pt x="5891" y="14132"/>
                  <a:pt x="5671" y="14400"/>
                  <a:pt x="5400" y="14400"/>
                </a:cubicBezTo>
                <a:cubicBezTo>
                  <a:pt x="5129" y="14400"/>
                  <a:pt x="4909" y="14132"/>
                  <a:pt x="4909" y="13800"/>
                </a:cubicBezTo>
                <a:cubicBezTo>
                  <a:pt x="4909" y="13469"/>
                  <a:pt x="5129" y="13200"/>
                  <a:pt x="5400" y="13200"/>
                </a:cubicBezTo>
                <a:moveTo>
                  <a:pt x="5400" y="15600"/>
                </a:moveTo>
                <a:cubicBezTo>
                  <a:pt x="6213" y="15600"/>
                  <a:pt x="6873" y="14794"/>
                  <a:pt x="6873" y="13800"/>
                </a:cubicBezTo>
                <a:cubicBezTo>
                  <a:pt x="6873" y="12806"/>
                  <a:pt x="6213" y="12000"/>
                  <a:pt x="5400" y="12000"/>
                </a:cubicBezTo>
                <a:cubicBezTo>
                  <a:pt x="4587" y="12000"/>
                  <a:pt x="3927" y="12806"/>
                  <a:pt x="3927" y="13800"/>
                </a:cubicBezTo>
                <a:cubicBezTo>
                  <a:pt x="3927" y="14794"/>
                  <a:pt x="4587" y="15600"/>
                  <a:pt x="5400" y="15600"/>
                </a:cubicBezTo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1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799"/>
                </a:cubicBezTo>
                <a:cubicBezTo>
                  <a:pt x="20618" y="4799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1" y="20400"/>
                  <a:pt x="982" y="19862"/>
                  <a:pt x="982" y="19200"/>
                </a:cubicBezTo>
                <a:lnTo>
                  <a:pt x="982" y="7199"/>
                </a:lnTo>
                <a:lnTo>
                  <a:pt x="20618" y="7199"/>
                </a:lnTo>
                <a:cubicBezTo>
                  <a:pt x="20618" y="7199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799"/>
                </a:lnTo>
                <a:cubicBezTo>
                  <a:pt x="21600" y="3474"/>
                  <a:pt x="20721" y="2399"/>
                  <a:pt x="19636" y="2399"/>
                </a:cubicBezTo>
                <a:moveTo>
                  <a:pt x="16200" y="13200"/>
                </a:moveTo>
                <a:cubicBezTo>
                  <a:pt x="16471" y="13200"/>
                  <a:pt x="16691" y="13469"/>
                  <a:pt x="16691" y="13800"/>
                </a:cubicBezTo>
                <a:cubicBezTo>
                  <a:pt x="16691" y="14132"/>
                  <a:pt x="16471" y="14400"/>
                  <a:pt x="16200" y="14400"/>
                </a:cubicBezTo>
                <a:cubicBezTo>
                  <a:pt x="15929" y="14400"/>
                  <a:pt x="15709" y="14132"/>
                  <a:pt x="15709" y="13800"/>
                </a:cubicBezTo>
                <a:cubicBezTo>
                  <a:pt x="15709" y="13469"/>
                  <a:pt x="15929" y="13200"/>
                  <a:pt x="16200" y="13200"/>
                </a:cubicBezTo>
                <a:moveTo>
                  <a:pt x="16200" y="15600"/>
                </a:moveTo>
                <a:cubicBezTo>
                  <a:pt x="17013" y="15600"/>
                  <a:pt x="17673" y="14794"/>
                  <a:pt x="17673" y="13800"/>
                </a:cubicBezTo>
                <a:cubicBezTo>
                  <a:pt x="17673" y="12806"/>
                  <a:pt x="17013" y="12000"/>
                  <a:pt x="16200" y="12000"/>
                </a:cubicBezTo>
                <a:cubicBezTo>
                  <a:pt x="15387" y="12000"/>
                  <a:pt x="14727" y="12806"/>
                  <a:pt x="14727" y="13800"/>
                </a:cubicBezTo>
                <a:cubicBezTo>
                  <a:pt x="14727" y="14794"/>
                  <a:pt x="15387" y="15600"/>
                  <a:pt x="16200" y="15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613"/>
          <p:cNvSpPr/>
          <p:nvPr userDrawn="1"/>
        </p:nvSpPr>
        <p:spPr>
          <a:xfrm>
            <a:off x="21033492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64"/>
                </a:moveTo>
                <a:lnTo>
                  <a:pt x="10800" y="1964"/>
                </a:lnTo>
                <a:cubicBezTo>
                  <a:pt x="8836" y="1964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5709"/>
                </a:lnTo>
                <a:cubicBezTo>
                  <a:pt x="0" y="16794"/>
                  <a:pt x="879" y="17673"/>
                  <a:pt x="1964" y="17673"/>
                </a:cubicBezTo>
                <a:lnTo>
                  <a:pt x="6599" y="17673"/>
                </a:lnTo>
                <a:cubicBezTo>
                  <a:pt x="6257" y="17372"/>
                  <a:pt x="5941" y="17046"/>
                  <a:pt x="5656" y="16691"/>
                </a:cubicBezTo>
                <a:lnTo>
                  <a:pt x="1964" y="16691"/>
                </a:lnTo>
                <a:cubicBezTo>
                  <a:pt x="1422" y="16691"/>
                  <a:pt x="982" y="16252"/>
                  <a:pt x="982" y="15709"/>
                </a:cubicBezTo>
                <a:lnTo>
                  <a:pt x="982" y="5891"/>
                </a:lnTo>
                <a:lnTo>
                  <a:pt x="6599" y="5891"/>
                </a:lnTo>
                <a:cubicBezTo>
                  <a:pt x="7023" y="5517"/>
                  <a:pt x="7484" y="5185"/>
                  <a:pt x="7982" y="4909"/>
                </a:cubicBezTo>
                <a:lnTo>
                  <a:pt x="982" y="4909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6873" y="982"/>
                </a:lnTo>
                <a:cubicBezTo>
                  <a:pt x="8345" y="982"/>
                  <a:pt x="8345" y="2946"/>
                  <a:pt x="10800" y="2946"/>
                </a:cubicBezTo>
                <a:lnTo>
                  <a:pt x="19636" y="2946"/>
                </a:lnTo>
                <a:cubicBezTo>
                  <a:pt x="20178" y="2946"/>
                  <a:pt x="20618" y="3385"/>
                  <a:pt x="20618" y="3927"/>
                </a:cubicBezTo>
                <a:lnTo>
                  <a:pt x="20618" y="4909"/>
                </a:lnTo>
                <a:lnTo>
                  <a:pt x="15582" y="4909"/>
                </a:lnTo>
                <a:cubicBezTo>
                  <a:pt x="16080" y="5185"/>
                  <a:pt x="16541" y="5517"/>
                  <a:pt x="16965" y="5891"/>
                </a:cubicBezTo>
                <a:lnTo>
                  <a:pt x="20618" y="5891"/>
                </a:ln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8766" y="16691"/>
                </a:lnTo>
                <a:lnTo>
                  <a:pt x="19738" y="17663"/>
                </a:lnTo>
                <a:cubicBezTo>
                  <a:pt x="20774" y="17609"/>
                  <a:pt x="21600" y="16759"/>
                  <a:pt x="21600" y="15709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1782" y="17673"/>
                </a:moveTo>
                <a:cubicBezTo>
                  <a:pt x="8529" y="17673"/>
                  <a:pt x="5891" y="15036"/>
                  <a:pt x="5891" y="11782"/>
                </a:cubicBezTo>
                <a:cubicBezTo>
                  <a:pt x="5891" y="8529"/>
                  <a:pt x="8529" y="5891"/>
                  <a:pt x="11782" y="5891"/>
                </a:cubicBezTo>
                <a:cubicBezTo>
                  <a:pt x="15035" y="5891"/>
                  <a:pt x="17673" y="8529"/>
                  <a:pt x="17673" y="11782"/>
                </a:cubicBezTo>
                <a:cubicBezTo>
                  <a:pt x="17673" y="15036"/>
                  <a:pt x="15035" y="17673"/>
                  <a:pt x="11782" y="17673"/>
                </a:cubicBezTo>
                <a:moveTo>
                  <a:pt x="16972" y="16278"/>
                </a:moveTo>
                <a:cubicBezTo>
                  <a:pt x="18018" y="15072"/>
                  <a:pt x="18655" y="13503"/>
                  <a:pt x="18655" y="11782"/>
                </a:cubicBezTo>
                <a:cubicBezTo>
                  <a:pt x="18655" y="7987"/>
                  <a:pt x="15578" y="4910"/>
                  <a:pt x="11782" y="4910"/>
                </a:cubicBezTo>
                <a:cubicBezTo>
                  <a:pt x="7986" y="4910"/>
                  <a:pt x="4909" y="7987"/>
                  <a:pt x="4909" y="11782"/>
                </a:cubicBezTo>
                <a:cubicBezTo>
                  <a:pt x="4909" y="15578"/>
                  <a:pt x="7986" y="18655"/>
                  <a:pt x="11782" y="18655"/>
                </a:cubicBezTo>
                <a:cubicBezTo>
                  <a:pt x="13503" y="18655"/>
                  <a:pt x="15072" y="18017"/>
                  <a:pt x="16278" y="16972"/>
                </a:cubicBezTo>
                <a:lnTo>
                  <a:pt x="16972" y="17666"/>
                </a:lnTo>
                <a:cubicBezTo>
                  <a:pt x="16969" y="17668"/>
                  <a:pt x="16967" y="17671"/>
                  <a:pt x="16965" y="17673"/>
                </a:cubicBezTo>
                <a:lnTo>
                  <a:pt x="16979" y="17673"/>
                </a:lnTo>
                <a:lnTo>
                  <a:pt x="20762" y="21457"/>
                </a:lnTo>
                <a:cubicBezTo>
                  <a:pt x="20851" y="21546"/>
                  <a:pt x="20974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6972" y="16278"/>
                  <a:pt x="16972" y="1627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614"/>
          <p:cNvSpPr/>
          <p:nvPr userDrawn="1"/>
        </p:nvSpPr>
        <p:spPr>
          <a:xfrm>
            <a:off x="22100083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615"/>
          <p:cNvSpPr/>
          <p:nvPr userDrawn="1"/>
        </p:nvSpPr>
        <p:spPr>
          <a:xfrm>
            <a:off x="12500759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616"/>
          <p:cNvSpPr/>
          <p:nvPr userDrawn="1"/>
        </p:nvSpPr>
        <p:spPr>
          <a:xfrm>
            <a:off x="13567350" y="6078766"/>
            <a:ext cx="558691" cy="508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6" y="20520"/>
                </a:moveTo>
                <a:cubicBezTo>
                  <a:pt x="1258" y="18675"/>
                  <a:pt x="2752" y="17923"/>
                  <a:pt x="4191" y="17361"/>
                </a:cubicBezTo>
                <a:cubicBezTo>
                  <a:pt x="5156" y="17087"/>
                  <a:pt x="6884" y="15971"/>
                  <a:pt x="6884" y="13567"/>
                </a:cubicBezTo>
                <a:cubicBezTo>
                  <a:pt x="6884" y="11510"/>
                  <a:pt x="6113" y="10507"/>
                  <a:pt x="5698" y="9969"/>
                </a:cubicBezTo>
                <a:cubicBezTo>
                  <a:pt x="5646" y="9902"/>
                  <a:pt x="5599" y="9842"/>
                  <a:pt x="5562" y="9786"/>
                </a:cubicBezTo>
                <a:cubicBezTo>
                  <a:pt x="5550" y="9769"/>
                  <a:pt x="5538" y="9752"/>
                  <a:pt x="5526" y="9735"/>
                </a:cubicBezTo>
                <a:cubicBezTo>
                  <a:pt x="5491" y="9662"/>
                  <a:pt x="5297" y="9177"/>
                  <a:pt x="5553" y="8011"/>
                </a:cubicBezTo>
                <a:cubicBezTo>
                  <a:pt x="5604" y="7777"/>
                  <a:pt x="5583" y="7531"/>
                  <a:pt x="5493" y="7312"/>
                </a:cubicBezTo>
                <a:cubicBezTo>
                  <a:pt x="5249" y="6721"/>
                  <a:pt x="4603" y="5151"/>
                  <a:pt x="5035" y="3988"/>
                </a:cubicBezTo>
                <a:cubicBezTo>
                  <a:pt x="5619" y="2411"/>
                  <a:pt x="6140" y="2099"/>
                  <a:pt x="7085" y="1642"/>
                </a:cubicBezTo>
                <a:cubicBezTo>
                  <a:pt x="7132" y="1619"/>
                  <a:pt x="7177" y="1592"/>
                  <a:pt x="7220" y="1562"/>
                </a:cubicBezTo>
                <a:cubicBezTo>
                  <a:pt x="7458" y="1393"/>
                  <a:pt x="8233" y="1080"/>
                  <a:pt x="9029" y="1080"/>
                </a:cubicBezTo>
                <a:cubicBezTo>
                  <a:pt x="9467" y="1080"/>
                  <a:pt x="9840" y="1172"/>
                  <a:pt x="10137" y="1353"/>
                </a:cubicBezTo>
                <a:cubicBezTo>
                  <a:pt x="10491" y="1569"/>
                  <a:pt x="10825" y="1968"/>
                  <a:pt x="11308" y="3213"/>
                </a:cubicBezTo>
                <a:cubicBezTo>
                  <a:pt x="11991" y="4974"/>
                  <a:pt x="11820" y="6477"/>
                  <a:pt x="11347" y="7186"/>
                </a:cubicBezTo>
                <a:cubicBezTo>
                  <a:pt x="11175" y="7442"/>
                  <a:pt x="11116" y="7769"/>
                  <a:pt x="11184" y="8078"/>
                </a:cubicBezTo>
                <a:cubicBezTo>
                  <a:pt x="11422" y="9164"/>
                  <a:pt x="11247" y="9602"/>
                  <a:pt x="11210" y="9679"/>
                </a:cubicBezTo>
                <a:cubicBezTo>
                  <a:pt x="11181" y="9712"/>
                  <a:pt x="11153" y="9748"/>
                  <a:pt x="11129" y="9786"/>
                </a:cubicBezTo>
                <a:cubicBezTo>
                  <a:pt x="11091" y="9842"/>
                  <a:pt x="11044" y="9902"/>
                  <a:pt x="10992" y="9969"/>
                </a:cubicBezTo>
                <a:cubicBezTo>
                  <a:pt x="10578" y="10507"/>
                  <a:pt x="9806" y="11510"/>
                  <a:pt x="9806" y="13567"/>
                </a:cubicBezTo>
                <a:cubicBezTo>
                  <a:pt x="9806" y="15972"/>
                  <a:pt x="11535" y="17087"/>
                  <a:pt x="12500" y="17361"/>
                </a:cubicBezTo>
                <a:cubicBezTo>
                  <a:pt x="13925" y="17916"/>
                  <a:pt x="15432" y="18665"/>
                  <a:pt x="15675" y="20520"/>
                </a:cubicBezTo>
                <a:cubicBezTo>
                  <a:pt x="15675" y="20520"/>
                  <a:pt x="1016" y="20520"/>
                  <a:pt x="1016" y="20520"/>
                </a:cubicBezTo>
                <a:close/>
                <a:moveTo>
                  <a:pt x="12782" y="16326"/>
                </a:moveTo>
                <a:cubicBezTo>
                  <a:pt x="12782" y="16326"/>
                  <a:pt x="10788" y="15813"/>
                  <a:pt x="10788" y="13567"/>
                </a:cubicBezTo>
                <a:cubicBezTo>
                  <a:pt x="10788" y="11595"/>
                  <a:pt x="11607" y="10900"/>
                  <a:pt x="11923" y="10420"/>
                </a:cubicBezTo>
                <a:cubicBezTo>
                  <a:pt x="11923" y="10420"/>
                  <a:pt x="12573" y="9806"/>
                  <a:pt x="12138" y="7825"/>
                </a:cubicBezTo>
                <a:cubicBezTo>
                  <a:pt x="12863" y="6740"/>
                  <a:pt x="12999" y="4821"/>
                  <a:pt x="12211" y="2789"/>
                </a:cubicBezTo>
                <a:cubicBezTo>
                  <a:pt x="11716" y="1514"/>
                  <a:pt x="11279" y="815"/>
                  <a:pt x="10613" y="409"/>
                </a:cubicBezTo>
                <a:cubicBezTo>
                  <a:pt x="10124" y="111"/>
                  <a:pt x="9569" y="0"/>
                  <a:pt x="9029" y="0"/>
                </a:cubicBezTo>
                <a:cubicBezTo>
                  <a:pt x="8023" y="0"/>
                  <a:pt x="7070" y="384"/>
                  <a:pt x="6690" y="653"/>
                </a:cubicBezTo>
                <a:cubicBezTo>
                  <a:pt x="5576" y="1192"/>
                  <a:pt x="4828" y="1688"/>
                  <a:pt x="4126" y="3579"/>
                </a:cubicBezTo>
                <a:cubicBezTo>
                  <a:pt x="3556" y="5114"/>
                  <a:pt x="4241" y="6891"/>
                  <a:pt x="4598" y="7757"/>
                </a:cubicBezTo>
                <a:cubicBezTo>
                  <a:pt x="4163" y="9739"/>
                  <a:pt x="4767" y="10420"/>
                  <a:pt x="4767" y="10420"/>
                </a:cubicBezTo>
                <a:cubicBezTo>
                  <a:pt x="5083" y="10900"/>
                  <a:pt x="5903" y="11595"/>
                  <a:pt x="5903" y="13567"/>
                </a:cubicBezTo>
                <a:cubicBezTo>
                  <a:pt x="5903" y="15813"/>
                  <a:pt x="3909" y="16326"/>
                  <a:pt x="3909" y="16326"/>
                </a:cubicBezTo>
                <a:cubicBezTo>
                  <a:pt x="2642" y="16817"/>
                  <a:pt x="0" y="17821"/>
                  <a:pt x="0" y="21060"/>
                </a:cubicBezTo>
                <a:cubicBezTo>
                  <a:pt x="0" y="21060"/>
                  <a:pt x="0" y="21600"/>
                  <a:pt x="491" y="21600"/>
                </a:cubicBezTo>
                <a:lnTo>
                  <a:pt x="16200" y="21600"/>
                </a:lnTo>
                <a:cubicBezTo>
                  <a:pt x="16691" y="21600"/>
                  <a:pt x="16691" y="21060"/>
                  <a:pt x="16691" y="21060"/>
                </a:cubicBezTo>
                <a:cubicBezTo>
                  <a:pt x="16691" y="17821"/>
                  <a:pt x="14048" y="16817"/>
                  <a:pt x="12782" y="16326"/>
                </a:cubicBezTo>
                <a:moveTo>
                  <a:pt x="18035" y="15774"/>
                </a:moveTo>
                <a:cubicBezTo>
                  <a:pt x="18035" y="15774"/>
                  <a:pt x="16217" y="15312"/>
                  <a:pt x="16217" y="13291"/>
                </a:cubicBezTo>
                <a:cubicBezTo>
                  <a:pt x="16217" y="11515"/>
                  <a:pt x="17087" y="10890"/>
                  <a:pt x="17376" y="10458"/>
                </a:cubicBezTo>
                <a:cubicBezTo>
                  <a:pt x="17376" y="10458"/>
                  <a:pt x="17968" y="9906"/>
                  <a:pt x="17572" y="8122"/>
                </a:cubicBezTo>
                <a:cubicBezTo>
                  <a:pt x="18232" y="7146"/>
                  <a:pt x="18387" y="5419"/>
                  <a:pt x="17669" y="3590"/>
                </a:cubicBezTo>
                <a:cubicBezTo>
                  <a:pt x="17218" y="2442"/>
                  <a:pt x="16666" y="1814"/>
                  <a:pt x="16059" y="1449"/>
                </a:cubicBezTo>
                <a:cubicBezTo>
                  <a:pt x="15612" y="1180"/>
                  <a:pt x="15107" y="1081"/>
                  <a:pt x="14614" y="1081"/>
                </a:cubicBezTo>
                <a:cubicBezTo>
                  <a:pt x="13880" y="1081"/>
                  <a:pt x="13182" y="1301"/>
                  <a:pt x="12753" y="1514"/>
                </a:cubicBezTo>
                <a:cubicBezTo>
                  <a:pt x="12878" y="1781"/>
                  <a:pt x="12997" y="2064"/>
                  <a:pt x="13115" y="2366"/>
                </a:cubicBezTo>
                <a:cubicBezTo>
                  <a:pt x="13131" y="2409"/>
                  <a:pt x="13143" y="2453"/>
                  <a:pt x="13159" y="2496"/>
                </a:cubicBezTo>
                <a:cubicBezTo>
                  <a:pt x="13436" y="2360"/>
                  <a:pt x="13994" y="2160"/>
                  <a:pt x="14614" y="2160"/>
                </a:cubicBezTo>
                <a:cubicBezTo>
                  <a:pt x="15001" y="2160"/>
                  <a:pt x="15328" y="2239"/>
                  <a:pt x="15588" y="2396"/>
                </a:cubicBezTo>
                <a:cubicBezTo>
                  <a:pt x="15893" y="2579"/>
                  <a:pt x="16347" y="2947"/>
                  <a:pt x="16767" y="4019"/>
                </a:cubicBezTo>
                <a:cubicBezTo>
                  <a:pt x="17366" y="5541"/>
                  <a:pt x="17207" y="6853"/>
                  <a:pt x="16784" y="7478"/>
                </a:cubicBezTo>
                <a:cubicBezTo>
                  <a:pt x="16610" y="7736"/>
                  <a:pt x="16549" y="8067"/>
                  <a:pt x="16618" y="8379"/>
                </a:cubicBezTo>
                <a:cubicBezTo>
                  <a:pt x="16817" y="9273"/>
                  <a:pt x="16689" y="9648"/>
                  <a:pt x="16656" y="9723"/>
                </a:cubicBezTo>
                <a:cubicBezTo>
                  <a:pt x="16631" y="9754"/>
                  <a:pt x="16607" y="9786"/>
                  <a:pt x="16584" y="9820"/>
                </a:cubicBezTo>
                <a:cubicBezTo>
                  <a:pt x="16565" y="9848"/>
                  <a:pt x="16497" y="9929"/>
                  <a:pt x="16447" y="9988"/>
                </a:cubicBezTo>
                <a:cubicBezTo>
                  <a:pt x="16023" y="10488"/>
                  <a:pt x="15236" y="11419"/>
                  <a:pt x="15236" y="13291"/>
                </a:cubicBezTo>
                <a:cubicBezTo>
                  <a:pt x="15236" y="15520"/>
                  <a:pt x="16851" y="16555"/>
                  <a:pt x="17757" y="16810"/>
                </a:cubicBezTo>
                <a:cubicBezTo>
                  <a:pt x="19050" y="17307"/>
                  <a:pt x="20311" y="17926"/>
                  <a:pt x="20570" y="19440"/>
                </a:cubicBezTo>
                <a:lnTo>
                  <a:pt x="17464" y="19440"/>
                </a:lnTo>
                <a:cubicBezTo>
                  <a:pt x="17553" y="19773"/>
                  <a:pt x="17615" y="20132"/>
                  <a:pt x="17645" y="20520"/>
                </a:cubicBezTo>
                <a:lnTo>
                  <a:pt x="21152" y="20520"/>
                </a:lnTo>
                <a:cubicBezTo>
                  <a:pt x="21600" y="20520"/>
                  <a:pt x="21600" y="20034"/>
                  <a:pt x="21600" y="20034"/>
                </a:cubicBezTo>
                <a:cubicBezTo>
                  <a:pt x="21600" y="17119"/>
                  <a:pt x="19191" y="16215"/>
                  <a:pt x="18035" y="157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617"/>
          <p:cNvSpPr/>
          <p:nvPr userDrawn="1"/>
        </p:nvSpPr>
        <p:spPr>
          <a:xfrm>
            <a:off x="14633942" y="6104163"/>
            <a:ext cx="558691" cy="45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618"/>
          <p:cNvSpPr/>
          <p:nvPr userDrawn="1"/>
        </p:nvSpPr>
        <p:spPr>
          <a:xfrm>
            <a:off x="15700533" y="6053371"/>
            <a:ext cx="558638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619"/>
          <p:cNvSpPr/>
          <p:nvPr userDrawn="1"/>
        </p:nvSpPr>
        <p:spPr>
          <a:xfrm>
            <a:off x="16767125" y="6053371"/>
            <a:ext cx="558691" cy="5587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621"/>
          <p:cNvSpPr/>
          <p:nvPr userDrawn="1"/>
        </p:nvSpPr>
        <p:spPr>
          <a:xfrm>
            <a:off x="18900309" y="6154956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057"/>
                </a:moveTo>
                <a:cubicBezTo>
                  <a:pt x="5378" y="20057"/>
                  <a:pt x="982" y="13445"/>
                  <a:pt x="982" y="10800"/>
                </a:cubicBezTo>
                <a:cubicBezTo>
                  <a:pt x="982" y="8155"/>
                  <a:pt x="5378" y="1543"/>
                  <a:pt x="10800" y="1543"/>
                </a:cubicBezTo>
                <a:cubicBezTo>
                  <a:pt x="16223" y="1543"/>
                  <a:pt x="20618" y="8155"/>
                  <a:pt x="20618" y="10800"/>
                </a:cubicBezTo>
                <a:cubicBezTo>
                  <a:pt x="20618" y="13445"/>
                  <a:pt x="16223" y="20057"/>
                  <a:pt x="10800" y="20057"/>
                </a:cubicBezTo>
                <a:moveTo>
                  <a:pt x="10800" y="0"/>
                </a:moveTo>
                <a:cubicBezTo>
                  <a:pt x="4835" y="0"/>
                  <a:pt x="0" y="7714"/>
                  <a:pt x="0" y="10800"/>
                </a:cubicBezTo>
                <a:cubicBezTo>
                  <a:pt x="0" y="13886"/>
                  <a:pt x="4835" y="21600"/>
                  <a:pt x="10800" y="21600"/>
                </a:cubicBezTo>
                <a:cubicBezTo>
                  <a:pt x="16765" y="21600"/>
                  <a:pt x="21600" y="13886"/>
                  <a:pt x="21600" y="10800"/>
                </a:cubicBezTo>
                <a:cubicBezTo>
                  <a:pt x="21600" y="7714"/>
                  <a:pt x="16765" y="0"/>
                  <a:pt x="10800" y="0"/>
                </a:cubicBezTo>
                <a:moveTo>
                  <a:pt x="10800" y="16971"/>
                </a:moveTo>
                <a:cubicBezTo>
                  <a:pt x="8631" y="16971"/>
                  <a:pt x="6873" y="14209"/>
                  <a:pt x="6873" y="10800"/>
                </a:cubicBezTo>
                <a:cubicBezTo>
                  <a:pt x="6873" y="7392"/>
                  <a:pt x="8631" y="4629"/>
                  <a:pt x="10800" y="4629"/>
                </a:cubicBezTo>
                <a:cubicBezTo>
                  <a:pt x="12969" y="4629"/>
                  <a:pt x="14727" y="7392"/>
                  <a:pt x="14727" y="10800"/>
                </a:cubicBezTo>
                <a:cubicBezTo>
                  <a:pt x="14727" y="14209"/>
                  <a:pt x="12969" y="16971"/>
                  <a:pt x="10800" y="16971"/>
                </a:cubicBezTo>
                <a:moveTo>
                  <a:pt x="10800" y="3087"/>
                </a:moveTo>
                <a:cubicBezTo>
                  <a:pt x="8088" y="3087"/>
                  <a:pt x="5891" y="6540"/>
                  <a:pt x="5891" y="10800"/>
                </a:cubicBezTo>
                <a:cubicBezTo>
                  <a:pt x="5891" y="15061"/>
                  <a:pt x="8088" y="18514"/>
                  <a:pt x="10800" y="18514"/>
                </a:cubicBezTo>
                <a:cubicBezTo>
                  <a:pt x="13512" y="18514"/>
                  <a:pt x="15709" y="15061"/>
                  <a:pt x="15709" y="10800"/>
                </a:cubicBezTo>
                <a:cubicBezTo>
                  <a:pt x="15709" y="6540"/>
                  <a:pt x="13512" y="3087"/>
                  <a:pt x="10800" y="3087"/>
                </a:cubicBezTo>
                <a:moveTo>
                  <a:pt x="10800" y="8486"/>
                </a:moveTo>
                <a:cubicBezTo>
                  <a:pt x="9987" y="8486"/>
                  <a:pt x="9327" y="9523"/>
                  <a:pt x="9327" y="10800"/>
                </a:cubicBezTo>
                <a:cubicBezTo>
                  <a:pt x="9327" y="12078"/>
                  <a:pt x="9987" y="13114"/>
                  <a:pt x="10800" y="13114"/>
                </a:cubicBezTo>
                <a:cubicBezTo>
                  <a:pt x="11613" y="13114"/>
                  <a:pt x="12273" y="12078"/>
                  <a:pt x="12273" y="10800"/>
                </a:cubicBezTo>
                <a:cubicBezTo>
                  <a:pt x="12273" y="9523"/>
                  <a:pt x="11613" y="8486"/>
                  <a:pt x="10800" y="84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622"/>
          <p:cNvSpPr/>
          <p:nvPr userDrawn="1"/>
        </p:nvSpPr>
        <p:spPr>
          <a:xfrm>
            <a:off x="19966900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79" y="17044"/>
                </a:moveTo>
                <a:cubicBezTo>
                  <a:pt x="9428" y="17174"/>
                  <a:pt x="9252" y="17274"/>
                  <a:pt x="9050" y="17344"/>
                </a:cubicBezTo>
                <a:cubicBezTo>
                  <a:pt x="8849" y="17415"/>
                  <a:pt x="8636" y="17450"/>
                  <a:pt x="8413" y="17450"/>
                </a:cubicBezTo>
                <a:cubicBezTo>
                  <a:pt x="7887" y="17450"/>
                  <a:pt x="7488" y="17288"/>
                  <a:pt x="7214" y="16966"/>
                </a:cubicBezTo>
                <a:cubicBezTo>
                  <a:pt x="6941" y="16644"/>
                  <a:pt x="6797" y="16226"/>
                  <a:pt x="6782" y="15715"/>
                </a:cubicBezTo>
                <a:lnTo>
                  <a:pt x="5864" y="15715"/>
                </a:lnTo>
                <a:cubicBezTo>
                  <a:pt x="5857" y="16122"/>
                  <a:pt x="5913" y="16486"/>
                  <a:pt x="6032" y="16805"/>
                </a:cubicBezTo>
                <a:cubicBezTo>
                  <a:pt x="6151" y="17123"/>
                  <a:pt x="6321" y="17393"/>
                  <a:pt x="6545" y="17611"/>
                </a:cubicBezTo>
                <a:cubicBezTo>
                  <a:pt x="6767" y="17830"/>
                  <a:pt x="7038" y="17995"/>
                  <a:pt x="7355" y="18106"/>
                </a:cubicBezTo>
                <a:cubicBezTo>
                  <a:pt x="7671" y="18218"/>
                  <a:pt x="8024" y="18273"/>
                  <a:pt x="8413" y="18273"/>
                </a:cubicBezTo>
                <a:cubicBezTo>
                  <a:pt x="8773" y="18273"/>
                  <a:pt x="9113" y="18223"/>
                  <a:pt x="9434" y="18123"/>
                </a:cubicBezTo>
                <a:cubicBezTo>
                  <a:pt x="9754" y="18023"/>
                  <a:pt x="10033" y="17873"/>
                  <a:pt x="10271" y="17672"/>
                </a:cubicBezTo>
                <a:cubicBezTo>
                  <a:pt x="10509" y="17472"/>
                  <a:pt x="10697" y="17222"/>
                  <a:pt x="10837" y="16922"/>
                </a:cubicBezTo>
                <a:cubicBezTo>
                  <a:pt x="10978" y="16621"/>
                  <a:pt x="11048" y="16275"/>
                  <a:pt x="11048" y="15881"/>
                </a:cubicBezTo>
                <a:cubicBezTo>
                  <a:pt x="11048" y="15407"/>
                  <a:pt x="10935" y="14995"/>
                  <a:pt x="10708" y="14646"/>
                </a:cubicBezTo>
                <a:cubicBezTo>
                  <a:pt x="10481" y="14298"/>
                  <a:pt x="10134" y="14072"/>
                  <a:pt x="9666" y="13968"/>
                </a:cubicBezTo>
                <a:lnTo>
                  <a:pt x="9666" y="13946"/>
                </a:lnTo>
                <a:cubicBezTo>
                  <a:pt x="9968" y="13805"/>
                  <a:pt x="10220" y="13597"/>
                  <a:pt x="10422" y="13323"/>
                </a:cubicBezTo>
                <a:cubicBezTo>
                  <a:pt x="10624" y="13048"/>
                  <a:pt x="10724" y="12734"/>
                  <a:pt x="10724" y="12377"/>
                </a:cubicBezTo>
                <a:cubicBezTo>
                  <a:pt x="10724" y="12014"/>
                  <a:pt x="10665" y="11698"/>
                  <a:pt x="10546" y="11432"/>
                </a:cubicBezTo>
                <a:cubicBezTo>
                  <a:pt x="10427" y="11165"/>
                  <a:pt x="10263" y="10946"/>
                  <a:pt x="10055" y="10776"/>
                </a:cubicBezTo>
                <a:cubicBezTo>
                  <a:pt x="9846" y="10605"/>
                  <a:pt x="9599" y="10477"/>
                  <a:pt x="9315" y="10392"/>
                </a:cubicBezTo>
                <a:cubicBezTo>
                  <a:pt x="9030" y="10306"/>
                  <a:pt x="8722" y="10264"/>
                  <a:pt x="8391" y="10264"/>
                </a:cubicBezTo>
                <a:cubicBezTo>
                  <a:pt x="8010" y="10264"/>
                  <a:pt x="7673" y="10326"/>
                  <a:pt x="7382" y="10453"/>
                </a:cubicBezTo>
                <a:cubicBezTo>
                  <a:pt x="7090" y="10579"/>
                  <a:pt x="6847" y="10753"/>
                  <a:pt x="6653" y="10976"/>
                </a:cubicBezTo>
                <a:cubicBezTo>
                  <a:pt x="6459" y="11198"/>
                  <a:pt x="6309" y="11466"/>
                  <a:pt x="6204" y="11777"/>
                </a:cubicBezTo>
                <a:cubicBezTo>
                  <a:pt x="6100" y="12088"/>
                  <a:pt x="6040" y="12433"/>
                  <a:pt x="6026" y="12811"/>
                </a:cubicBezTo>
                <a:lnTo>
                  <a:pt x="6944" y="12811"/>
                </a:lnTo>
                <a:cubicBezTo>
                  <a:pt x="6944" y="12581"/>
                  <a:pt x="6972" y="12363"/>
                  <a:pt x="7031" y="12155"/>
                </a:cubicBezTo>
                <a:cubicBezTo>
                  <a:pt x="7088" y="11947"/>
                  <a:pt x="7177" y="11766"/>
                  <a:pt x="7296" y="11610"/>
                </a:cubicBezTo>
                <a:cubicBezTo>
                  <a:pt x="7414" y="11454"/>
                  <a:pt x="7565" y="11330"/>
                  <a:pt x="7749" y="11237"/>
                </a:cubicBezTo>
                <a:cubicBezTo>
                  <a:pt x="7932" y="11144"/>
                  <a:pt x="8147" y="11098"/>
                  <a:pt x="8391" y="11098"/>
                </a:cubicBezTo>
                <a:cubicBezTo>
                  <a:pt x="8780" y="11098"/>
                  <a:pt x="9104" y="11204"/>
                  <a:pt x="9364" y="11415"/>
                </a:cubicBezTo>
                <a:cubicBezTo>
                  <a:pt x="9623" y="11627"/>
                  <a:pt x="9752" y="11943"/>
                  <a:pt x="9752" y="12366"/>
                </a:cubicBezTo>
                <a:cubicBezTo>
                  <a:pt x="9752" y="12574"/>
                  <a:pt x="9713" y="12759"/>
                  <a:pt x="9634" y="12922"/>
                </a:cubicBezTo>
                <a:cubicBezTo>
                  <a:pt x="9554" y="13086"/>
                  <a:pt x="9448" y="13221"/>
                  <a:pt x="9315" y="13329"/>
                </a:cubicBezTo>
                <a:cubicBezTo>
                  <a:pt x="9182" y="13436"/>
                  <a:pt x="9027" y="13517"/>
                  <a:pt x="8851" y="13574"/>
                </a:cubicBezTo>
                <a:cubicBezTo>
                  <a:pt x="8674" y="13629"/>
                  <a:pt x="8488" y="13657"/>
                  <a:pt x="8294" y="13657"/>
                </a:cubicBezTo>
                <a:lnTo>
                  <a:pt x="7992" y="13657"/>
                </a:lnTo>
                <a:cubicBezTo>
                  <a:pt x="7963" y="13657"/>
                  <a:pt x="7930" y="13653"/>
                  <a:pt x="7895" y="13645"/>
                </a:cubicBezTo>
                <a:lnTo>
                  <a:pt x="7895" y="14447"/>
                </a:lnTo>
                <a:cubicBezTo>
                  <a:pt x="8067" y="14424"/>
                  <a:pt x="8251" y="14413"/>
                  <a:pt x="8445" y="14413"/>
                </a:cubicBezTo>
                <a:cubicBezTo>
                  <a:pt x="8676" y="14413"/>
                  <a:pt x="8890" y="14444"/>
                  <a:pt x="9088" y="14507"/>
                </a:cubicBezTo>
                <a:cubicBezTo>
                  <a:pt x="9286" y="14571"/>
                  <a:pt x="9457" y="14667"/>
                  <a:pt x="9601" y="14797"/>
                </a:cubicBezTo>
                <a:cubicBezTo>
                  <a:pt x="9745" y="14927"/>
                  <a:pt x="9860" y="15086"/>
                  <a:pt x="9947" y="15275"/>
                </a:cubicBezTo>
                <a:cubicBezTo>
                  <a:pt x="10033" y="15464"/>
                  <a:pt x="10076" y="15682"/>
                  <a:pt x="10076" y="15926"/>
                </a:cubicBezTo>
                <a:cubicBezTo>
                  <a:pt x="10076" y="16163"/>
                  <a:pt x="10031" y="16377"/>
                  <a:pt x="9941" y="16565"/>
                </a:cubicBezTo>
                <a:cubicBezTo>
                  <a:pt x="9851" y="16754"/>
                  <a:pt x="9731" y="16914"/>
                  <a:pt x="9579" y="17044"/>
                </a:cubicBezTo>
                <a:moveTo>
                  <a:pt x="14257" y="18151"/>
                </a:moveTo>
                <a:lnTo>
                  <a:pt x="15175" y="18151"/>
                </a:lnTo>
                <a:lnTo>
                  <a:pt x="15175" y="10264"/>
                </a:lnTo>
                <a:lnTo>
                  <a:pt x="14473" y="10264"/>
                </a:lnTo>
                <a:cubicBezTo>
                  <a:pt x="14422" y="10561"/>
                  <a:pt x="14329" y="10805"/>
                  <a:pt x="14192" y="10998"/>
                </a:cubicBezTo>
                <a:cubicBezTo>
                  <a:pt x="14055" y="11191"/>
                  <a:pt x="13888" y="11343"/>
                  <a:pt x="13690" y="11454"/>
                </a:cubicBezTo>
                <a:cubicBezTo>
                  <a:pt x="13492" y="11565"/>
                  <a:pt x="13271" y="11641"/>
                  <a:pt x="13026" y="11682"/>
                </a:cubicBezTo>
                <a:cubicBezTo>
                  <a:pt x="12781" y="11723"/>
                  <a:pt x="12529" y="11743"/>
                  <a:pt x="12270" y="11743"/>
                </a:cubicBezTo>
                <a:lnTo>
                  <a:pt x="12270" y="12499"/>
                </a:lnTo>
                <a:lnTo>
                  <a:pt x="14257" y="12499"/>
                </a:lnTo>
                <a:cubicBezTo>
                  <a:pt x="14257" y="12499"/>
                  <a:pt x="14257" y="18151"/>
                  <a:pt x="14257" y="1815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1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9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623"/>
          <p:cNvSpPr/>
          <p:nvPr userDrawn="1"/>
        </p:nvSpPr>
        <p:spPr>
          <a:xfrm>
            <a:off x="21033492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3255"/>
                </a:moveTo>
                <a:lnTo>
                  <a:pt x="5400" y="13255"/>
                </a:lnTo>
                <a:lnTo>
                  <a:pt x="5400" y="15218"/>
                </a:lnTo>
                <a:lnTo>
                  <a:pt x="7364" y="15218"/>
                </a:lnTo>
                <a:cubicBezTo>
                  <a:pt x="7364" y="15218"/>
                  <a:pt x="7364" y="13255"/>
                  <a:pt x="7364" y="13255"/>
                </a:cubicBezTo>
                <a:close/>
                <a:moveTo>
                  <a:pt x="7364" y="16691"/>
                </a:moveTo>
                <a:lnTo>
                  <a:pt x="5400" y="16691"/>
                </a:lnTo>
                <a:lnTo>
                  <a:pt x="5400" y="18655"/>
                </a:lnTo>
                <a:lnTo>
                  <a:pt x="7364" y="18655"/>
                </a:lnTo>
                <a:cubicBezTo>
                  <a:pt x="7364" y="18655"/>
                  <a:pt x="7364" y="16691"/>
                  <a:pt x="7364" y="16691"/>
                </a:cubicBezTo>
                <a:close/>
                <a:moveTo>
                  <a:pt x="7364" y="9818"/>
                </a:moveTo>
                <a:lnTo>
                  <a:pt x="5400" y="9818"/>
                </a:lnTo>
                <a:lnTo>
                  <a:pt x="5400" y="11782"/>
                </a:lnTo>
                <a:lnTo>
                  <a:pt x="7364" y="11782"/>
                </a:lnTo>
                <a:cubicBezTo>
                  <a:pt x="7364" y="11782"/>
                  <a:pt x="7364" y="9818"/>
                  <a:pt x="7364" y="9818"/>
                </a:cubicBezTo>
                <a:close/>
                <a:moveTo>
                  <a:pt x="4418" y="16691"/>
                </a:moveTo>
                <a:lnTo>
                  <a:pt x="2455" y="16691"/>
                </a:lnTo>
                <a:lnTo>
                  <a:pt x="2455" y="18655"/>
                </a:lnTo>
                <a:lnTo>
                  <a:pt x="4418" y="18655"/>
                </a:lnTo>
                <a:cubicBezTo>
                  <a:pt x="4418" y="18655"/>
                  <a:pt x="4418" y="16691"/>
                  <a:pt x="4418" y="1669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2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8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4418" y="9818"/>
                </a:moveTo>
                <a:lnTo>
                  <a:pt x="2455" y="9818"/>
                </a:lnTo>
                <a:lnTo>
                  <a:pt x="2455" y="11782"/>
                </a:lnTo>
                <a:lnTo>
                  <a:pt x="4418" y="11782"/>
                </a:lnTo>
                <a:cubicBezTo>
                  <a:pt x="4418" y="11782"/>
                  <a:pt x="4418" y="9818"/>
                  <a:pt x="4418" y="9818"/>
                </a:cubicBezTo>
                <a:close/>
                <a:moveTo>
                  <a:pt x="4418" y="13255"/>
                </a:moveTo>
                <a:lnTo>
                  <a:pt x="2455" y="13255"/>
                </a:lnTo>
                <a:lnTo>
                  <a:pt x="2455" y="15218"/>
                </a:lnTo>
                <a:lnTo>
                  <a:pt x="4418" y="15218"/>
                </a:lnTo>
                <a:cubicBezTo>
                  <a:pt x="4418" y="15218"/>
                  <a:pt x="4418" y="13255"/>
                  <a:pt x="4418" y="13255"/>
                </a:cubicBezTo>
                <a:close/>
                <a:moveTo>
                  <a:pt x="10309" y="16691"/>
                </a:moveTo>
                <a:lnTo>
                  <a:pt x="8345" y="16691"/>
                </a:lnTo>
                <a:lnTo>
                  <a:pt x="8345" y="18655"/>
                </a:lnTo>
                <a:lnTo>
                  <a:pt x="10309" y="18655"/>
                </a:lnTo>
                <a:cubicBezTo>
                  <a:pt x="10309" y="18655"/>
                  <a:pt x="10309" y="16691"/>
                  <a:pt x="10309" y="16691"/>
                </a:cubicBezTo>
                <a:close/>
                <a:moveTo>
                  <a:pt x="10309" y="9818"/>
                </a:moveTo>
                <a:lnTo>
                  <a:pt x="8345" y="9818"/>
                </a:lnTo>
                <a:lnTo>
                  <a:pt x="8345" y="11782"/>
                </a:lnTo>
                <a:lnTo>
                  <a:pt x="10309" y="11782"/>
                </a:lnTo>
                <a:cubicBezTo>
                  <a:pt x="10309" y="11782"/>
                  <a:pt x="10309" y="9818"/>
                  <a:pt x="10309" y="9818"/>
                </a:cubicBezTo>
                <a:close/>
                <a:moveTo>
                  <a:pt x="10309" y="13255"/>
                </a:moveTo>
                <a:lnTo>
                  <a:pt x="8345" y="13255"/>
                </a:lnTo>
                <a:lnTo>
                  <a:pt x="8345" y="15218"/>
                </a:lnTo>
                <a:lnTo>
                  <a:pt x="10309" y="15218"/>
                </a:lnTo>
                <a:cubicBezTo>
                  <a:pt x="10309" y="15218"/>
                  <a:pt x="10309" y="13255"/>
                  <a:pt x="10309" y="13255"/>
                </a:cubicBezTo>
                <a:close/>
                <a:moveTo>
                  <a:pt x="19145" y="13255"/>
                </a:moveTo>
                <a:lnTo>
                  <a:pt x="17182" y="13255"/>
                </a:lnTo>
                <a:lnTo>
                  <a:pt x="17182" y="15218"/>
                </a:lnTo>
                <a:lnTo>
                  <a:pt x="19145" y="15218"/>
                </a:lnTo>
                <a:cubicBezTo>
                  <a:pt x="19145" y="15218"/>
                  <a:pt x="19145" y="13255"/>
                  <a:pt x="19145" y="13255"/>
                </a:cubicBezTo>
                <a:close/>
                <a:moveTo>
                  <a:pt x="16200" y="13255"/>
                </a:moveTo>
                <a:lnTo>
                  <a:pt x="14236" y="13255"/>
                </a:lnTo>
                <a:lnTo>
                  <a:pt x="14236" y="15218"/>
                </a:lnTo>
                <a:lnTo>
                  <a:pt x="16200" y="15218"/>
                </a:lnTo>
                <a:cubicBezTo>
                  <a:pt x="16200" y="15218"/>
                  <a:pt x="16200" y="13255"/>
                  <a:pt x="16200" y="13255"/>
                </a:cubicBezTo>
                <a:close/>
                <a:moveTo>
                  <a:pt x="19145" y="9818"/>
                </a:moveTo>
                <a:lnTo>
                  <a:pt x="17182" y="9818"/>
                </a:lnTo>
                <a:lnTo>
                  <a:pt x="17182" y="11782"/>
                </a:lnTo>
                <a:lnTo>
                  <a:pt x="19145" y="11782"/>
                </a:lnTo>
                <a:cubicBezTo>
                  <a:pt x="19145" y="11782"/>
                  <a:pt x="19145" y="9818"/>
                  <a:pt x="19145" y="9818"/>
                </a:cubicBezTo>
                <a:close/>
                <a:moveTo>
                  <a:pt x="16200" y="9818"/>
                </a:moveTo>
                <a:lnTo>
                  <a:pt x="14236" y="9818"/>
                </a:lnTo>
                <a:lnTo>
                  <a:pt x="14236" y="11782"/>
                </a:lnTo>
                <a:lnTo>
                  <a:pt x="16200" y="11782"/>
                </a:lnTo>
                <a:cubicBezTo>
                  <a:pt x="16200" y="11782"/>
                  <a:pt x="16200" y="9818"/>
                  <a:pt x="16200" y="9818"/>
                </a:cubicBezTo>
                <a:close/>
                <a:moveTo>
                  <a:pt x="13255" y="16691"/>
                </a:moveTo>
                <a:lnTo>
                  <a:pt x="11291" y="16691"/>
                </a:lnTo>
                <a:lnTo>
                  <a:pt x="11291" y="18655"/>
                </a:lnTo>
                <a:lnTo>
                  <a:pt x="13255" y="18655"/>
                </a:lnTo>
                <a:cubicBezTo>
                  <a:pt x="13255" y="18655"/>
                  <a:pt x="13255" y="16691"/>
                  <a:pt x="13255" y="16691"/>
                </a:cubicBezTo>
                <a:close/>
                <a:moveTo>
                  <a:pt x="13255" y="9818"/>
                </a:moveTo>
                <a:lnTo>
                  <a:pt x="11291" y="9818"/>
                </a:lnTo>
                <a:lnTo>
                  <a:pt x="11291" y="11782"/>
                </a:lnTo>
                <a:lnTo>
                  <a:pt x="13255" y="11782"/>
                </a:lnTo>
                <a:cubicBezTo>
                  <a:pt x="13255" y="11782"/>
                  <a:pt x="13255" y="9818"/>
                  <a:pt x="13255" y="9818"/>
                </a:cubicBezTo>
                <a:close/>
                <a:moveTo>
                  <a:pt x="13255" y="13255"/>
                </a:moveTo>
                <a:lnTo>
                  <a:pt x="11291" y="13255"/>
                </a:lnTo>
                <a:lnTo>
                  <a:pt x="11291" y="15218"/>
                </a:lnTo>
                <a:lnTo>
                  <a:pt x="13255" y="15218"/>
                </a:lnTo>
                <a:cubicBezTo>
                  <a:pt x="13255" y="15218"/>
                  <a:pt x="13255" y="13255"/>
                  <a:pt x="13255" y="132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624"/>
          <p:cNvSpPr/>
          <p:nvPr userDrawn="1"/>
        </p:nvSpPr>
        <p:spPr>
          <a:xfrm>
            <a:off x="22100083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625"/>
          <p:cNvSpPr/>
          <p:nvPr userDrawn="1"/>
        </p:nvSpPr>
        <p:spPr>
          <a:xfrm>
            <a:off x="1250075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5" y="18796"/>
                  <a:pt x="1048" y="18734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4" y="1873"/>
                </a:lnTo>
                <a:cubicBezTo>
                  <a:pt x="9930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6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4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7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8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0800" y="15600"/>
                </a:moveTo>
                <a:cubicBezTo>
                  <a:pt x="10258" y="15600"/>
                  <a:pt x="9818" y="16138"/>
                  <a:pt x="9818" y="16800"/>
                </a:cubicBezTo>
                <a:cubicBezTo>
                  <a:pt x="9818" y="17462"/>
                  <a:pt x="10258" y="18000"/>
                  <a:pt x="10800" y="18000"/>
                </a:cubicBezTo>
                <a:cubicBezTo>
                  <a:pt x="11342" y="18000"/>
                  <a:pt x="11782" y="17462"/>
                  <a:pt x="11782" y="16800"/>
                </a:cubicBezTo>
                <a:cubicBezTo>
                  <a:pt x="11782" y="16138"/>
                  <a:pt x="11342" y="15600"/>
                  <a:pt x="10800" y="15600"/>
                </a:cubicBezTo>
                <a:moveTo>
                  <a:pt x="10800" y="6000"/>
                </a:moveTo>
                <a:cubicBezTo>
                  <a:pt x="10258" y="6000"/>
                  <a:pt x="9818" y="6538"/>
                  <a:pt x="9818" y="7200"/>
                </a:cubicBezTo>
                <a:lnTo>
                  <a:pt x="10309" y="13800"/>
                </a:lnTo>
                <a:cubicBezTo>
                  <a:pt x="10309" y="14132"/>
                  <a:pt x="10529" y="14400"/>
                  <a:pt x="10800" y="14400"/>
                </a:cubicBezTo>
                <a:cubicBezTo>
                  <a:pt x="11071" y="14400"/>
                  <a:pt x="11291" y="14132"/>
                  <a:pt x="11291" y="13800"/>
                </a:cubicBezTo>
                <a:lnTo>
                  <a:pt x="11782" y="7200"/>
                </a:lnTo>
                <a:cubicBezTo>
                  <a:pt x="11782" y="6538"/>
                  <a:pt x="11342" y="6000"/>
                  <a:pt x="10800" y="6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626"/>
          <p:cNvSpPr/>
          <p:nvPr userDrawn="1"/>
        </p:nvSpPr>
        <p:spPr>
          <a:xfrm>
            <a:off x="13618139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222" y="18655"/>
                </a:moveTo>
                <a:cubicBezTo>
                  <a:pt x="7553" y="18644"/>
                  <a:pt x="7811" y="18417"/>
                  <a:pt x="7799" y="18146"/>
                </a:cubicBezTo>
                <a:lnTo>
                  <a:pt x="6916" y="6377"/>
                </a:lnTo>
                <a:cubicBezTo>
                  <a:pt x="6904" y="6106"/>
                  <a:pt x="6626" y="5895"/>
                  <a:pt x="6295" y="5904"/>
                </a:cubicBezTo>
                <a:cubicBezTo>
                  <a:pt x="5963" y="5915"/>
                  <a:pt x="5705" y="6142"/>
                  <a:pt x="5717" y="6413"/>
                </a:cubicBezTo>
                <a:lnTo>
                  <a:pt x="6601" y="18182"/>
                </a:lnTo>
                <a:cubicBezTo>
                  <a:pt x="6613" y="18453"/>
                  <a:pt x="6891" y="18664"/>
                  <a:pt x="7222" y="18655"/>
                </a:cubicBezTo>
                <a:moveTo>
                  <a:pt x="17400" y="19636"/>
                </a:moveTo>
                <a:cubicBezTo>
                  <a:pt x="17319" y="20154"/>
                  <a:pt x="16862" y="20618"/>
                  <a:pt x="16200" y="20618"/>
                </a:cubicBezTo>
                <a:lnTo>
                  <a:pt x="5400" y="20618"/>
                </a:lnTo>
                <a:cubicBezTo>
                  <a:pt x="4737" y="20618"/>
                  <a:pt x="4291" y="20160"/>
                  <a:pt x="4200" y="19636"/>
                </a:cubicBezTo>
                <a:lnTo>
                  <a:pt x="3000" y="3927"/>
                </a:lnTo>
                <a:lnTo>
                  <a:pt x="18600" y="3927"/>
                </a:lnTo>
                <a:cubicBezTo>
                  <a:pt x="18600" y="3927"/>
                  <a:pt x="17400" y="19636"/>
                  <a:pt x="17400" y="19636"/>
                </a:cubicBezTo>
                <a:close/>
                <a:moveTo>
                  <a:pt x="7800" y="983"/>
                </a:moveTo>
                <a:lnTo>
                  <a:pt x="13800" y="983"/>
                </a:lnTo>
                <a:lnTo>
                  <a:pt x="13800" y="2945"/>
                </a:lnTo>
                <a:lnTo>
                  <a:pt x="7800" y="2945"/>
                </a:lnTo>
                <a:cubicBezTo>
                  <a:pt x="7800" y="2945"/>
                  <a:pt x="7800" y="983"/>
                  <a:pt x="7800" y="983"/>
                </a:cubicBezTo>
                <a:close/>
                <a:moveTo>
                  <a:pt x="21000" y="2945"/>
                </a:moveTo>
                <a:lnTo>
                  <a:pt x="15000" y="2945"/>
                </a:lnTo>
                <a:lnTo>
                  <a:pt x="15000" y="983"/>
                </a:lnTo>
                <a:cubicBezTo>
                  <a:pt x="15000" y="440"/>
                  <a:pt x="14462" y="0"/>
                  <a:pt x="13800" y="0"/>
                </a:cubicBezTo>
                <a:lnTo>
                  <a:pt x="7800" y="0"/>
                </a:lnTo>
                <a:cubicBezTo>
                  <a:pt x="7137" y="0"/>
                  <a:pt x="6600" y="440"/>
                  <a:pt x="6600" y="983"/>
                </a:cubicBezTo>
                <a:lnTo>
                  <a:pt x="6600" y="2945"/>
                </a:lnTo>
                <a:lnTo>
                  <a:pt x="600" y="2945"/>
                </a:lnTo>
                <a:cubicBezTo>
                  <a:pt x="269" y="2945"/>
                  <a:pt x="0" y="3166"/>
                  <a:pt x="0" y="3437"/>
                </a:cubicBezTo>
                <a:cubicBezTo>
                  <a:pt x="0" y="3708"/>
                  <a:pt x="269" y="3927"/>
                  <a:pt x="600" y="3927"/>
                </a:cubicBezTo>
                <a:lnTo>
                  <a:pt x="1800" y="3927"/>
                </a:lnTo>
                <a:lnTo>
                  <a:pt x="3000" y="19636"/>
                </a:lnTo>
                <a:cubicBezTo>
                  <a:pt x="3193" y="20711"/>
                  <a:pt x="4075" y="21600"/>
                  <a:pt x="5400" y="21600"/>
                </a:cubicBezTo>
                <a:lnTo>
                  <a:pt x="16200" y="21600"/>
                </a:lnTo>
                <a:cubicBezTo>
                  <a:pt x="17525" y="21600"/>
                  <a:pt x="18374" y="20700"/>
                  <a:pt x="18600" y="19636"/>
                </a:cubicBezTo>
                <a:lnTo>
                  <a:pt x="19800" y="3927"/>
                </a:lnTo>
                <a:lnTo>
                  <a:pt x="21000" y="3927"/>
                </a:lnTo>
                <a:cubicBezTo>
                  <a:pt x="21331" y="3927"/>
                  <a:pt x="21600" y="3708"/>
                  <a:pt x="21600" y="3437"/>
                </a:cubicBezTo>
                <a:cubicBezTo>
                  <a:pt x="21600" y="3166"/>
                  <a:pt x="21331" y="2945"/>
                  <a:pt x="21000" y="2945"/>
                </a:cubicBezTo>
                <a:moveTo>
                  <a:pt x="14380" y="18654"/>
                </a:moveTo>
                <a:cubicBezTo>
                  <a:pt x="14711" y="18664"/>
                  <a:pt x="14989" y="18452"/>
                  <a:pt x="15001" y="18181"/>
                </a:cubicBezTo>
                <a:lnTo>
                  <a:pt x="15871" y="6413"/>
                </a:lnTo>
                <a:cubicBezTo>
                  <a:pt x="15883" y="6142"/>
                  <a:pt x="15625" y="5914"/>
                  <a:pt x="15294" y="5904"/>
                </a:cubicBezTo>
                <a:cubicBezTo>
                  <a:pt x="14962" y="5895"/>
                  <a:pt x="14684" y="6106"/>
                  <a:pt x="14672" y="6377"/>
                </a:cubicBezTo>
                <a:lnTo>
                  <a:pt x="13802" y="18146"/>
                </a:lnTo>
                <a:cubicBezTo>
                  <a:pt x="13790" y="18417"/>
                  <a:pt x="14049" y="18644"/>
                  <a:pt x="14380" y="18654"/>
                </a:cubicBezTo>
                <a:moveTo>
                  <a:pt x="10800" y="18655"/>
                </a:moveTo>
                <a:cubicBezTo>
                  <a:pt x="11131" y="18655"/>
                  <a:pt x="11400" y="18435"/>
                  <a:pt x="11400" y="18164"/>
                </a:cubicBezTo>
                <a:lnTo>
                  <a:pt x="11400" y="6382"/>
                </a:lnTo>
                <a:cubicBezTo>
                  <a:pt x="11400" y="6110"/>
                  <a:pt x="11131" y="5891"/>
                  <a:pt x="10800" y="5891"/>
                </a:cubicBezTo>
                <a:cubicBezTo>
                  <a:pt x="10469" y="5891"/>
                  <a:pt x="10200" y="6110"/>
                  <a:pt x="10200" y="6382"/>
                </a:cubicBezTo>
                <a:lnTo>
                  <a:pt x="10200" y="18164"/>
                </a:lnTo>
                <a:cubicBezTo>
                  <a:pt x="10200" y="18435"/>
                  <a:pt x="10469" y="18655"/>
                  <a:pt x="10800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627"/>
          <p:cNvSpPr/>
          <p:nvPr userDrawn="1"/>
        </p:nvSpPr>
        <p:spPr>
          <a:xfrm>
            <a:off x="14722824" y="7120017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20" y="19636"/>
                </a:moveTo>
                <a:cubicBezTo>
                  <a:pt x="18623" y="20154"/>
                  <a:pt x="18075" y="20618"/>
                  <a:pt x="17280" y="20618"/>
                </a:cubicBezTo>
                <a:lnTo>
                  <a:pt x="4320" y="20618"/>
                </a:lnTo>
                <a:cubicBezTo>
                  <a:pt x="3525" y="20618"/>
                  <a:pt x="2989" y="20160"/>
                  <a:pt x="2880" y="19636"/>
                </a:cubicBezTo>
                <a:lnTo>
                  <a:pt x="1483" y="3927"/>
                </a:lnTo>
                <a:lnTo>
                  <a:pt x="20117" y="3927"/>
                </a:lnTo>
                <a:cubicBezTo>
                  <a:pt x="20117" y="3927"/>
                  <a:pt x="18720" y="19636"/>
                  <a:pt x="18720" y="19636"/>
                </a:cubicBezTo>
                <a:close/>
                <a:moveTo>
                  <a:pt x="4529" y="2227"/>
                </a:moveTo>
                <a:cubicBezTo>
                  <a:pt x="4971" y="2122"/>
                  <a:pt x="5311" y="1878"/>
                  <a:pt x="5440" y="1571"/>
                </a:cubicBezTo>
                <a:cubicBezTo>
                  <a:pt x="5563" y="1278"/>
                  <a:pt x="6084" y="982"/>
                  <a:pt x="6840" y="982"/>
                </a:cubicBezTo>
                <a:cubicBezTo>
                  <a:pt x="7596" y="982"/>
                  <a:pt x="8117" y="1094"/>
                  <a:pt x="8240" y="1387"/>
                </a:cubicBezTo>
                <a:cubicBezTo>
                  <a:pt x="8286" y="1495"/>
                  <a:pt x="8358" y="1598"/>
                  <a:pt x="8454" y="1688"/>
                </a:cubicBezTo>
                <a:cubicBezTo>
                  <a:pt x="8957" y="2167"/>
                  <a:pt x="9732" y="2442"/>
                  <a:pt x="10577" y="2442"/>
                </a:cubicBezTo>
                <a:cubicBezTo>
                  <a:pt x="11235" y="2442"/>
                  <a:pt x="11854" y="2268"/>
                  <a:pt x="12300" y="1947"/>
                </a:cubicBezTo>
                <a:cubicBezTo>
                  <a:pt x="12697" y="1647"/>
                  <a:pt x="13446" y="1473"/>
                  <a:pt x="14760" y="1473"/>
                </a:cubicBezTo>
                <a:cubicBezTo>
                  <a:pt x="16059" y="1473"/>
                  <a:pt x="16752" y="1940"/>
                  <a:pt x="16920" y="2209"/>
                </a:cubicBezTo>
                <a:cubicBezTo>
                  <a:pt x="17107" y="2509"/>
                  <a:pt x="17391" y="2750"/>
                  <a:pt x="17688" y="2945"/>
                </a:cubicBezTo>
                <a:lnTo>
                  <a:pt x="2830" y="2945"/>
                </a:lnTo>
                <a:cubicBezTo>
                  <a:pt x="3170" y="2668"/>
                  <a:pt x="3770" y="2408"/>
                  <a:pt x="4529" y="2227"/>
                </a:cubicBezTo>
                <a:moveTo>
                  <a:pt x="20880" y="2945"/>
                </a:moveTo>
                <a:lnTo>
                  <a:pt x="19676" y="2945"/>
                </a:lnTo>
                <a:cubicBezTo>
                  <a:pt x="19217" y="2693"/>
                  <a:pt x="18780" y="2403"/>
                  <a:pt x="18405" y="1964"/>
                </a:cubicBezTo>
                <a:cubicBezTo>
                  <a:pt x="17787" y="1241"/>
                  <a:pt x="16749" y="491"/>
                  <a:pt x="14760" y="491"/>
                </a:cubicBezTo>
                <a:cubicBezTo>
                  <a:pt x="13012" y="491"/>
                  <a:pt x="11880" y="798"/>
                  <a:pt x="11231" y="1289"/>
                </a:cubicBezTo>
                <a:cubicBezTo>
                  <a:pt x="11081" y="1397"/>
                  <a:pt x="10839" y="1461"/>
                  <a:pt x="10577" y="1461"/>
                </a:cubicBezTo>
                <a:cubicBezTo>
                  <a:pt x="10245" y="1461"/>
                  <a:pt x="9879" y="1359"/>
                  <a:pt x="9624" y="1116"/>
                </a:cubicBezTo>
                <a:cubicBezTo>
                  <a:pt x="9310" y="370"/>
                  <a:pt x="8188" y="0"/>
                  <a:pt x="6840" y="0"/>
                </a:cubicBezTo>
                <a:cubicBezTo>
                  <a:pt x="5492" y="0"/>
                  <a:pt x="4370" y="554"/>
                  <a:pt x="4056" y="1300"/>
                </a:cubicBezTo>
                <a:cubicBezTo>
                  <a:pt x="2613" y="1643"/>
                  <a:pt x="1555" y="2238"/>
                  <a:pt x="1211" y="2945"/>
                </a:cubicBezTo>
                <a:lnTo>
                  <a:pt x="720" y="2945"/>
                </a:lnTo>
                <a:cubicBezTo>
                  <a:pt x="323" y="2945"/>
                  <a:pt x="0" y="3165"/>
                  <a:pt x="0" y="3436"/>
                </a:cubicBezTo>
                <a:lnTo>
                  <a:pt x="0" y="3437"/>
                </a:lnTo>
                <a:lnTo>
                  <a:pt x="1440" y="19636"/>
                </a:lnTo>
                <a:cubicBezTo>
                  <a:pt x="1672" y="20711"/>
                  <a:pt x="2730" y="21600"/>
                  <a:pt x="4320" y="21600"/>
                </a:cubicBezTo>
                <a:lnTo>
                  <a:pt x="17280" y="21600"/>
                </a:lnTo>
                <a:cubicBezTo>
                  <a:pt x="18870" y="21600"/>
                  <a:pt x="19890" y="20700"/>
                  <a:pt x="20160" y="19636"/>
                </a:cubicBezTo>
                <a:lnTo>
                  <a:pt x="21600" y="3437"/>
                </a:lnTo>
                <a:lnTo>
                  <a:pt x="21600" y="3436"/>
                </a:lnTo>
                <a:cubicBezTo>
                  <a:pt x="21600" y="3165"/>
                  <a:pt x="21277" y="2945"/>
                  <a:pt x="20880" y="2945"/>
                </a:cubicBezTo>
                <a:moveTo>
                  <a:pt x="6507" y="18655"/>
                </a:moveTo>
                <a:cubicBezTo>
                  <a:pt x="6904" y="18644"/>
                  <a:pt x="7214" y="18417"/>
                  <a:pt x="7200" y="18146"/>
                </a:cubicBezTo>
                <a:lnTo>
                  <a:pt x="6139" y="6377"/>
                </a:lnTo>
                <a:cubicBezTo>
                  <a:pt x="6125" y="6106"/>
                  <a:pt x="5791" y="5895"/>
                  <a:pt x="5394" y="5904"/>
                </a:cubicBezTo>
                <a:cubicBezTo>
                  <a:pt x="4996" y="5915"/>
                  <a:pt x="4686" y="6142"/>
                  <a:pt x="4700" y="6413"/>
                </a:cubicBezTo>
                <a:lnTo>
                  <a:pt x="5761" y="18182"/>
                </a:lnTo>
                <a:cubicBezTo>
                  <a:pt x="5775" y="18453"/>
                  <a:pt x="6109" y="18664"/>
                  <a:pt x="6507" y="18655"/>
                </a:cubicBezTo>
                <a:moveTo>
                  <a:pt x="10800" y="18655"/>
                </a:moveTo>
                <a:cubicBezTo>
                  <a:pt x="11197" y="18655"/>
                  <a:pt x="11520" y="18435"/>
                  <a:pt x="11520" y="18164"/>
                </a:cubicBezTo>
                <a:lnTo>
                  <a:pt x="11520" y="6382"/>
                </a:lnTo>
                <a:cubicBezTo>
                  <a:pt x="11520" y="6110"/>
                  <a:pt x="11197" y="5891"/>
                  <a:pt x="10800" y="5891"/>
                </a:cubicBezTo>
                <a:cubicBezTo>
                  <a:pt x="10403" y="5891"/>
                  <a:pt x="10080" y="6110"/>
                  <a:pt x="10080" y="6382"/>
                </a:cubicBezTo>
                <a:lnTo>
                  <a:pt x="10080" y="18164"/>
                </a:lnTo>
                <a:cubicBezTo>
                  <a:pt x="10080" y="18435"/>
                  <a:pt x="10403" y="18655"/>
                  <a:pt x="10800" y="18655"/>
                </a:cubicBezTo>
                <a:moveTo>
                  <a:pt x="15095" y="18654"/>
                </a:moveTo>
                <a:cubicBezTo>
                  <a:pt x="15494" y="18664"/>
                  <a:pt x="15827" y="18452"/>
                  <a:pt x="15841" y="18181"/>
                </a:cubicBezTo>
                <a:lnTo>
                  <a:pt x="16886" y="6413"/>
                </a:lnTo>
                <a:cubicBezTo>
                  <a:pt x="16900" y="6142"/>
                  <a:pt x="16590" y="5914"/>
                  <a:pt x="16192" y="5904"/>
                </a:cubicBezTo>
                <a:cubicBezTo>
                  <a:pt x="15795" y="5895"/>
                  <a:pt x="15461" y="6106"/>
                  <a:pt x="15447" y="6377"/>
                </a:cubicBezTo>
                <a:lnTo>
                  <a:pt x="14402" y="18146"/>
                </a:lnTo>
                <a:cubicBezTo>
                  <a:pt x="14388" y="18417"/>
                  <a:pt x="14699" y="18644"/>
                  <a:pt x="15095" y="1865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628"/>
          <p:cNvSpPr/>
          <p:nvPr userDrawn="1"/>
        </p:nvSpPr>
        <p:spPr>
          <a:xfrm>
            <a:off x="15700533" y="712001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5" y="20618"/>
                </a:moveTo>
                <a:cubicBezTo>
                  <a:pt x="15830" y="20618"/>
                  <a:pt x="15230" y="20482"/>
                  <a:pt x="14664" y="20214"/>
                </a:cubicBezTo>
                <a:cubicBezTo>
                  <a:pt x="14611" y="20189"/>
                  <a:pt x="14556" y="20170"/>
                  <a:pt x="14501" y="20155"/>
                </a:cubicBezTo>
                <a:cubicBezTo>
                  <a:pt x="8920" y="17308"/>
                  <a:pt x="4296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8" y="6369"/>
                  <a:pt x="982" y="5770"/>
                  <a:pt x="982" y="5155"/>
                </a:cubicBezTo>
                <a:cubicBezTo>
                  <a:pt x="982" y="2774"/>
                  <a:pt x="3067" y="982"/>
                  <a:pt x="4418" y="982"/>
                </a:cubicBezTo>
                <a:cubicBezTo>
                  <a:pt x="4595" y="982"/>
                  <a:pt x="4712" y="1072"/>
                  <a:pt x="4765" y="1126"/>
                </a:cubicBezTo>
                <a:cubicBezTo>
                  <a:pt x="4777" y="1139"/>
                  <a:pt x="4800" y="1164"/>
                  <a:pt x="4832" y="1216"/>
                </a:cubicBezTo>
                <a:cubicBezTo>
                  <a:pt x="4849" y="1244"/>
                  <a:pt x="4868" y="1271"/>
                  <a:pt x="4888" y="1297"/>
                </a:cubicBezTo>
                <a:lnTo>
                  <a:pt x="8121" y="5453"/>
                </a:lnTo>
                <a:cubicBezTo>
                  <a:pt x="8146" y="5485"/>
                  <a:pt x="8173" y="5515"/>
                  <a:pt x="8202" y="5544"/>
                </a:cubicBezTo>
                <a:cubicBezTo>
                  <a:pt x="8255" y="5598"/>
                  <a:pt x="8345" y="5715"/>
                  <a:pt x="8345" y="5891"/>
                </a:cubicBezTo>
                <a:cubicBezTo>
                  <a:pt x="8345" y="5978"/>
                  <a:pt x="8321" y="6060"/>
                  <a:pt x="8274" y="6135"/>
                </a:cubicBezTo>
                <a:lnTo>
                  <a:pt x="7180" y="7221"/>
                </a:lnTo>
                <a:cubicBezTo>
                  <a:pt x="7175" y="7226"/>
                  <a:pt x="7170" y="7231"/>
                  <a:pt x="7165" y="7236"/>
                </a:cubicBezTo>
                <a:cubicBezTo>
                  <a:pt x="6769" y="7609"/>
                  <a:pt x="6543" y="8126"/>
                  <a:pt x="6543" y="8668"/>
                </a:cubicBezTo>
                <a:cubicBezTo>
                  <a:pt x="6543" y="9175"/>
                  <a:pt x="6740" y="9658"/>
                  <a:pt x="7082" y="10020"/>
                </a:cubicBezTo>
                <a:cubicBezTo>
                  <a:pt x="7094" y="10040"/>
                  <a:pt x="7107" y="10059"/>
                  <a:pt x="7121" y="10078"/>
                </a:cubicBezTo>
                <a:cubicBezTo>
                  <a:pt x="8327" y="11745"/>
                  <a:pt x="9810" y="13222"/>
                  <a:pt x="11528" y="14469"/>
                </a:cubicBezTo>
                <a:cubicBezTo>
                  <a:pt x="11541" y="14478"/>
                  <a:pt x="11555" y="14487"/>
                  <a:pt x="11568" y="14496"/>
                </a:cubicBezTo>
                <a:cubicBezTo>
                  <a:pt x="11931" y="14844"/>
                  <a:pt x="12418" y="15045"/>
                  <a:pt x="12928" y="15045"/>
                </a:cubicBezTo>
                <a:cubicBezTo>
                  <a:pt x="13440" y="15045"/>
                  <a:pt x="13934" y="14840"/>
                  <a:pt x="14301" y="14479"/>
                </a:cubicBezTo>
                <a:cubicBezTo>
                  <a:pt x="14320" y="14463"/>
                  <a:pt x="14338" y="14446"/>
                  <a:pt x="14356" y="14427"/>
                </a:cubicBezTo>
                <a:lnTo>
                  <a:pt x="15456" y="13320"/>
                </a:lnTo>
                <a:cubicBezTo>
                  <a:pt x="15533" y="13271"/>
                  <a:pt x="15615" y="13247"/>
                  <a:pt x="15701" y="13247"/>
                </a:cubicBezTo>
                <a:cubicBezTo>
                  <a:pt x="15878" y="13247"/>
                  <a:pt x="15995" y="13337"/>
                  <a:pt x="16048" y="13391"/>
                </a:cubicBezTo>
                <a:cubicBezTo>
                  <a:pt x="16077" y="13420"/>
                  <a:pt x="16108" y="13447"/>
                  <a:pt x="16140" y="13472"/>
                </a:cubicBezTo>
                <a:lnTo>
                  <a:pt x="20296" y="16704"/>
                </a:lnTo>
                <a:cubicBezTo>
                  <a:pt x="20323" y="16725"/>
                  <a:pt x="20351" y="16744"/>
                  <a:pt x="20379" y="16762"/>
                </a:cubicBezTo>
                <a:cubicBezTo>
                  <a:pt x="20431" y="16795"/>
                  <a:pt x="20455" y="16816"/>
                  <a:pt x="20466" y="16827"/>
                </a:cubicBezTo>
                <a:cubicBezTo>
                  <a:pt x="20520" y="16881"/>
                  <a:pt x="20610" y="16997"/>
                  <a:pt x="20610" y="17174"/>
                </a:cubicBezTo>
                <a:cubicBezTo>
                  <a:pt x="20610" y="17207"/>
                  <a:pt x="20612" y="17240"/>
                  <a:pt x="20616" y="17273"/>
                </a:cubicBezTo>
                <a:cubicBezTo>
                  <a:pt x="20539" y="18625"/>
                  <a:pt x="18774" y="20618"/>
                  <a:pt x="16445" y="20618"/>
                </a:cubicBezTo>
                <a:moveTo>
                  <a:pt x="21600" y="17174"/>
                </a:moveTo>
                <a:lnTo>
                  <a:pt x="21592" y="17174"/>
                </a:lnTo>
                <a:cubicBezTo>
                  <a:pt x="21592" y="16768"/>
                  <a:pt x="21427" y="16399"/>
                  <a:pt x="21161" y="16133"/>
                </a:cubicBezTo>
                <a:cubicBezTo>
                  <a:pt x="21082" y="16054"/>
                  <a:pt x="20994" y="15988"/>
                  <a:pt x="20899" y="15929"/>
                </a:cubicBezTo>
                <a:lnTo>
                  <a:pt x="16743" y="12697"/>
                </a:lnTo>
                <a:cubicBezTo>
                  <a:pt x="16476" y="12430"/>
                  <a:pt x="16108" y="12265"/>
                  <a:pt x="15701" y="12265"/>
                </a:cubicBezTo>
                <a:cubicBezTo>
                  <a:pt x="15368" y="12265"/>
                  <a:pt x="15065" y="12380"/>
                  <a:pt x="14819" y="12567"/>
                </a:cubicBezTo>
                <a:lnTo>
                  <a:pt x="13659" y="13736"/>
                </a:lnTo>
                <a:lnTo>
                  <a:pt x="13656" y="13733"/>
                </a:lnTo>
                <a:cubicBezTo>
                  <a:pt x="13477" y="13934"/>
                  <a:pt x="13218" y="14063"/>
                  <a:pt x="12928" y="14063"/>
                </a:cubicBezTo>
                <a:cubicBezTo>
                  <a:pt x="12595" y="14063"/>
                  <a:pt x="12303" y="13897"/>
                  <a:pt x="12125" y="13645"/>
                </a:cubicBezTo>
                <a:cubicBezTo>
                  <a:pt x="12119" y="13654"/>
                  <a:pt x="12111" y="13663"/>
                  <a:pt x="12104" y="13674"/>
                </a:cubicBezTo>
                <a:cubicBezTo>
                  <a:pt x="10500" y="12510"/>
                  <a:pt x="9078" y="11108"/>
                  <a:pt x="7916" y="9502"/>
                </a:cubicBezTo>
                <a:cubicBezTo>
                  <a:pt x="7927" y="9495"/>
                  <a:pt x="7937" y="9486"/>
                  <a:pt x="7949" y="9479"/>
                </a:cubicBezTo>
                <a:cubicBezTo>
                  <a:pt x="7693" y="9299"/>
                  <a:pt x="7525" y="9004"/>
                  <a:pt x="7525" y="8668"/>
                </a:cubicBezTo>
                <a:cubicBezTo>
                  <a:pt x="7525" y="8367"/>
                  <a:pt x="7662" y="8101"/>
                  <a:pt x="7873" y="7920"/>
                </a:cubicBezTo>
                <a:lnTo>
                  <a:pt x="7872" y="7918"/>
                </a:lnTo>
                <a:lnTo>
                  <a:pt x="9026" y="6773"/>
                </a:lnTo>
                <a:cubicBezTo>
                  <a:pt x="9213" y="6528"/>
                  <a:pt x="9327" y="6224"/>
                  <a:pt x="9327" y="5891"/>
                </a:cubicBezTo>
                <a:cubicBezTo>
                  <a:pt x="9327" y="5485"/>
                  <a:pt x="9162" y="5116"/>
                  <a:pt x="8896" y="4850"/>
                </a:cubicBezTo>
                <a:lnTo>
                  <a:pt x="5663" y="693"/>
                </a:lnTo>
                <a:cubicBezTo>
                  <a:pt x="5604" y="599"/>
                  <a:pt x="5538" y="510"/>
                  <a:pt x="5459" y="432"/>
                </a:cubicBezTo>
                <a:cubicBezTo>
                  <a:pt x="5193" y="165"/>
                  <a:pt x="4825" y="0"/>
                  <a:pt x="4418" y="0"/>
                </a:cubicBezTo>
                <a:cubicBezTo>
                  <a:pt x="2455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3" y="7373"/>
                </a:lnTo>
                <a:cubicBezTo>
                  <a:pt x="3436" y="13255"/>
                  <a:pt x="8345" y="18164"/>
                  <a:pt x="14228" y="21117"/>
                </a:cubicBezTo>
                <a:lnTo>
                  <a:pt x="14244" y="21101"/>
                </a:lnTo>
                <a:cubicBezTo>
                  <a:pt x="14912" y="21418"/>
                  <a:pt x="15657" y="21600"/>
                  <a:pt x="16445" y="21600"/>
                </a:cubicBezTo>
                <a:cubicBezTo>
                  <a:pt x="19292" y="21600"/>
                  <a:pt x="21600" y="19145"/>
                  <a:pt x="21600" y="17182"/>
                </a:cubicBezTo>
                <a:cubicBezTo>
                  <a:pt x="21600" y="17179"/>
                  <a:pt x="21600" y="17177"/>
                  <a:pt x="21600" y="171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629"/>
          <p:cNvSpPr/>
          <p:nvPr userDrawn="1"/>
        </p:nvSpPr>
        <p:spPr>
          <a:xfrm>
            <a:off x="16767124" y="7120017"/>
            <a:ext cx="5588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1" y="20618"/>
                </a:moveTo>
                <a:cubicBezTo>
                  <a:pt x="15826" y="20618"/>
                  <a:pt x="15226" y="20482"/>
                  <a:pt x="14660" y="20214"/>
                </a:cubicBezTo>
                <a:cubicBezTo>
                  <a:pt x="14607" y="20189"/>
                  <a:pt x="14552" y="20170"/>
                  <a:pt x="14497" y="20155"/>
                </a:cubicBezTo>
                <a:cubicBezTo>
                  <a:pt x="8918" y="17308"/>
                  <a:pt x="4295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7" y="6369"/>
                  <a:pt x="982" y="5770"/>
                  <a:pt x="982" y="5155"/>
                </a:cubicBezTo>
                <a:cubicBezTo>
                  <a:pt x="982" y="2774"/>
                  <a:pt x="3066" y="982"/>
                  <a:pt x="4417" y="982"/>
                </a:cubicBezTo>
                <a:cubicBezTo>
                  <a:pt x="4594" y="982"/>
                  <a:pt x="4711" y="1072"/>
                  <a:pt x="4764" y="1126"/>
                </a:cubicBezTo>
                <a:cubicBezTo>
                  <a:pt x="4776" y="1139"/>
                  <a:pt x="4798" y="1164"/>
                  <a:pt x="4831" y="1216"/>
                </a:cubicBezTo>
                <a:cubicBezTo>
                  <a:pt x="4848" y="1244"/>
                  <a:pt x="4867" y="1271"/>
                  <a:pt x="4887" y="1297"/>
                </a:cubicBezTo>
                <a:lnTo>
                  <a:pt x="8118" y="5453"/>
                </a:lnTo>
                <a:cubicBezTo>
                  <a:pt x="8143" y="5485"/>
                  <a:pt x="8170" y="5515"/>
                  <a:pt x="8199" y="5544"/>
                </a:cubicBezTo>
                <a:cubicBezTo>
                  <a:pt x="8253" y="5598"/>
                  <a:pt x="8343" y="5715"/>
                  <a:pt x="8343" y="5891"/>
                </a:cubicBezTo>
                <a:cubicBezTo>
                  <a:pt x="8343" y="5978"/>
                  <a:pt x="8319" y="6060"/>
                  <a:pt x="8272" y="6135"/>
                </a:cubicBezTo>
                <a:lnTo>
                  <a:pt x="7178" y="7221"/>
                </a:lnTo>
                <a:cubicBezTo>
                  <a:pt x="7173" y="7226"/>
                  <a:pt x="7168" y="7231"/>
                  <a:pt x="7163" y="7236"/>
                </a:cubicBezTo>
                <a:cubicBezTo>
                  <a:pt x="6767" y="7609"/>
                  <a:pt x="6541" y="8126"/>
                  <a:pt x="6541" y="8668"/>
                </a:cubicBezTo>
                <a:cubicBezTo>
                  <a:pt x="6541" y="9175"/>
                  <a:pt x="6738" y="9658"/>
                  <a:pt x="7080" y="10020"/>
                </a:cubicBezTo>
                <a:cubicBezTo>
                  <a:pt x="7092" y="10040"/>
                  <a:pt x="7105" y="10059"/>
                  <a:pt x="7119" y="10078"/>
                </a:cubicBezTo>
                <a:cubicBezTo>
                  <a:pt x="8325" y="11745"/>
                  <a:pt x="9807" y="13222"/>
                  <a:pt x="11525" y="14469"/>
                </a:cubicBezTo>
                <a:cubicBezTo>
                  <a:pt x="11538" y="14478"/>
                  <a:pt x="11551" y="14487"/>
                  <a:pt x="11565" y="14496"/>
                </a:cubicBezTo>
                <a:cubicBezTo>
                  <a:pt x="11928" y="14844"/>
                  <a:pt x="12414" y="15045"/>
                  <a:pt x="12924" y="15045"/>
                </a:cubicBezTo>
                <a:cubicBezTo>
                  <a:pt x="13436" y="15045"/>
                  <a:pt x="13930" y="14840"/>
                  <a:pt x="14297" y="14479"/>
                </a:cubicBezTo>
                <a:cubicBezTo>
                  <a:pt x="14316" y="14463"/>
                  <a:pt x="14335" y="14446"/>
                  <a:pt x="14352" y="14427"/>
                </a:cubicBezTo>
                <a:lnTo>
                  <a:pt x="15451" y="13320"/>
                </a:lnTo>
                <a:cubicBezTo>
                  <a:pt x="15529" y="13271"/>
                  <a:pt x="15611" y="13247"/>
                  <a:pt x="15697" y="13247"/>
                </a:cubicBezTo>
                <a:cubicBezTo>
                  <a:pt x="15874" y="13247"/>
                  <a:pt x="15990" y="13337"/>
                  <a:pt x="16044" y="13391"/>
                </a:cubicBezTo>
                <a:cubicBezTo>
                  <a:pt x="16073" y="13420"/>
                  <a:pt x="16103" y="13447"/>
                  <a:pt x="16135" y="13472"/>
                </a:cubicBezTo>
                <a:lnTo>
                  <a:pt x="20291" y="16704"/>
                </a:lnTo>
                <a:cubicBezTo>
                  <a:pt x="20317" y="16725"/>
                  <a:pt x="20345" y="16744"/>
                  <a:pt x="20374" y="16762"/>
                </a:cubicBezTo>
                <a:cubicBezTo>
                  <a:pt x="20426" y="16795"/>
                  <a:pt x="20449" y="16816"/>
                  <a:pt x="20461" y="16827"/>
                </a:cubicBezTo>
                <a:cubicBezTo>
                  <a:pt x="20515" y="16881"/>
                  <a:pt x="20605" y="16997"/>
                  <a:pt x="20605" y="17174"/>
                </a:cubicBezTo>
                <a:cubicBezTo>
                  <a:pt x="20605" y="17207"/>
                  <a:pt x="20606" y="17240"/>
                  <a:pt x="20610" y="17273"/>
                </a:cubicBezTo>
                <a:cubicBezTo>
                  <a:pt x="20533" y="18625"/>
                  <a:pt x="18769" y="20618"/>
                  <a:pt x="16441" y="20618"/>
                </a:cubicBezTo>
                <a:moveTo>
                  <a:pt x="21586" y="17174"/>
                </a:moveTo>
                <a:cubicBezTo>
                  <a:pt x="21586" y="16768"/>
                  <a:pt x="21421" y="16399"/>
                  <a:pt x="21155" y="16133"/>
                </a:cubicBezTo>
                <a:cubicBezTo>
                  <a:pt x="21077" y="16054"/>
                  <a:pt x="20988" y="15988"/>
                  <a:pt x="20893" y="15929"/>
                </a:cubicBezTo>
                <a:lnTo>
                  <a:pt x="16738" y="12697"/>
                </a:lnTo>
                <a:cubicBezTo>
                  <a:pt x="16471" y="12430"/>
                  <a:pt x="16104" y="12265"/>
                  <a:pt x="15697" y="12265"/>
                </a:cubicBezTo>
                <a:cubicBezTo>
                  <a:pt x="15364" y="12265"/>
                  <a:pt x="15060" y="12380"/>
                  <a:pt x="14815" y="12567"/>
                </a:cubicBezTo>
                <a:lnTo>
                  <a:pt x="13655" y="13736"/>
                </a:lnTo>
                <a:lnTo>
                  <a:pt x="13652" y="13733"/>
                </a:lnTo>
                <a:cubicBezTo>
                  <a:pt x="13473" y="13934"/>
                  <a:pt x="13214" y="14063"/>
                  <a:pt x="12924" y="14063"/>
                </a:cubicBezTo>
                <a:cubicBezTo>
                  <a:pt x="12592" y="14063"/>
                  <a:pt x="12300" y="13897"/>
                  <a:pt x="12122" y="13645"/>
                </a:cubicBezTo>
                <a:cubicBezTo>
                  <a:pt x="12116" y="13654"/>
                  <a:pt x="12107" y="13663"/>
                  <a:pt x="12101" y="13674"/>
                </a:cubicBezTo>
                <a:cubicBezTo>
                  <a:pt x="10497" y="12510"/>
                  <a:pt x="9076" y="11108"/>
                  <a:pt x="7914" y="9502"/>
                </a:cubicBezTo>
                <a:cubicBezTo>
                  <a:pt x="7925" y="9495"/>
                  <a:pt x="7935" y="9486"/>
                  <a:pt x="7947" y="9479"/>
                </a:cubicBezTo>
                <a:cubicBezTo>
                  <a:pt x="7691" y="9299"/>
                  <a:pt x="7523" y="9004"/>
                  <a:pt x="7523" y="8668"/>
                </a:cubicBezTo>
                <a:cubicBezTo>
                  <a:pt x="7523" y="8367"/>
                  <a:pt x="7659" y="8101"/>
                  <a:pt x="7871" y="7920"/>
                </a:cubicBezTo>
                <a:lnTo>
                  <a:pt x="7870" y="7918"/>
                </a:lnTo>
                <a:lnTo>
                  <a:pt x="9023" y="6773"/>
                </a:lnTo>
                <a:cubicBezTo>
                  <a:pt x="9211" y="6528"/>
                  <a:pt x="9325" y="6224"/>
                  <a:pt x="9325" y="5891"/>
                </a:cubicBezTo>
                <a:cubicBezTo>
                  <a:pt x="9325" y="5485"/>
                  <a:pt x="9160" y="5116"/>
                  <a:pt x="8893" y="4850"/>
                </a:cubicBezTo>
                <a:lnTo>
                  <a:pt x="5662" y="693"/>
                </a:lnTo>
                <a:cubicBezTo>
                  <a:pt x="5603" y="599"/>
                  <a:pt x="5537" y="510"/>
                  <a:pt x="5458" y="432"/>
                </a:cubicBezTo>
                <a:cubicBezTo>
                  <a:pt x="5191" y="165"/>
                  <a:pt x="4823" y="0"/>
                  <a:pt x="4417" y="0"/>
                </a:cubicBezTo>
                <a:cubicBezTo>
                  <a:pt x="2454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2" y="7373"/>
                </a:lnTo>
                <a:cubicBezTo>
                  <a:pt x="3435" y="13255"/>
                  <a:pt x="8343" y="18164"/>
                  <a:pt x="14224" y="21117"/>
                </a:cubicBezTo>
                <a:lnTo>
                  <a:pt x="14240" y="21101"/>
                </a:lnTo>
                <a:cubicBezTo>
                  <a:pt x="14908" y="21418"/>
                  <a:pt x="15652" y="21600"/>
                  <a:pt x="16441" y="21600"/>
                </a:cubicBezTo>
                <a:cubicBezTo>
                  <a:pt x="19287" y="21600"/>
                  <a:pt x="21594" y="19145"/>
                  <a:pt x="21594" y="17182"/>
                </a:cubicBezTo>
                <a:cubicBezTo>
                  <a:pt x="21594" y="17179"/>
                  <a:pt x="21594" y="17177"/>
                  <a:pt x="21594" y="17174"/>
                </a:cubicBezTo>
                <a:cubicBezTo>
                  <a:pt x="21594" y="17174"/>
                  <a:pt x="21586" y="17174"/>
                  <a:pt x="21586" y="17174"/>
                </a:cubicBezTo>
                <a:close/>
                <a:moveTo>
                  <a:pt x="11785" y="10800"/>
                </a:moveTo>
                <a:cubicBezTo>
                  <a:pt x="12326" y="10800"/>
                  <a:pt x="12766" y="10360"/>
                  <a:pt x="12766" y="9819"/>
                </a:cubicBezTo>
                <a:cubicBezTo>
                  <a:pt x="12766" y="9276"/>
                  <a:pt x="12326" y="8836"/>
                  <a:pt x="11785" y="8836"/>
                </a:cubicBezTo>
                <a:cubicBezTo>
                  <a:pt x="11242" y="8836"/>
                  <a:pt x="10803" y="9276"/>
                  <a:pt x="10803" y="9819"/>
                </a:cubicBezTo>
                <a:cubicBezTo>
                  <a:pt x="10803" y="10360"/>
                  <a:pt x="11242" y="10800"/>
                  <a:pt x="11785" y="10800"/>
                </a:cubicBezTo>
                <a:moveTo>
                  <a:pt x="11785" y="5891"/>
                </a:moveTo>
                <a:cubicBezTo>
                  <a:pt x="13953" y="5891"/>
                  <a:pt x="15711" y="7649"/>
                  <a:pt x="15711" y="9819"/>
                </a:cubicBezTo>
                <a:cubicBezTo>
                  <a:pt x="15711" y="10090"/>
                  <a:pt x="15930" y="10309"/>
                  <a:pt x="16201" y="10309"/>
                </a:cubicBezTo>
                <a:cubicBezTo>
                  <a:pt x="16472" y="10309"/>
                  <a:pt x="16692" y="10090"/>
                  <a:pt x="16692" y="9819"/>
                </a:cubicBezTo>
                <a:cubicBezTo>
                  <a:pt x="16692" y="7107"/>
                  <a:pt x="14495" y="4909"/>
                  <a:pt x="11785" y="4909"/>
                </a:cubicBezTo>
                <a:cubicBezTo>
                  <a:pt x="11513" y="4909"/>
                  <a:pt x="11294" y="5129"/>
                  <a:pt x="11294" y="5400"/>
                </a:cubicBezTo>
                <a:cubicBezTo>
                  <a:pt x="11294" y="5672"/>
                  <a:pt x="11513" y="5891"/>
                  <a:pt x="11785" y="5891"/>
                </a:cubicBezTo>
                <a:moveTo>
                  <a:pt x="11785" y="982"/>
                </a:moveTo>
                <a:cubicBezTo>
                  <a:pt x="16663" y="982"/>
                  <a:pt x="20618" y="4939"/>
                  <a:pt x="20618" y="9819"/>
                </a:cubicBezTo>
                <a:cubicBezTo>
                  <a:pt x="20618" y="10090"/>
                  <a:pt x="20838" y="10309"/>
                  <a:pt x="21109" y="10309"/>
                </a:cubicBezTo>
                <a:cubicBezTo>
                  <a:pt x="21380" y="10309"/>
                  <a:pt x="21600" y="10090"/>
                  <a:pt x="21600" y="9819"/>
                </a:cubicBezTo>
                <a:cubicBezTo>
                  <a:pt x="21600" y="4396"/>
                  <a:pt x="17206" y="0"/>
                  <a:pt x="11785" y="0"/>
                </a:cubicBezTo>
                <a:cubicBezTo>
                  <a:pt x="11513" y="0"/>
                  <a:pt x="11294" y="220"/>
                  <a:pt x="11294" y="491"/>
                </a:cubicBezTo>
                <a:cubicBezTo>
                  <a:pt x="11294" y="762"/>
                  <a:pt x="11513" y="982"/>
                  <a:pt x="11785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630"/>
          <p:cNvSpPr/>
          <p:nvPr userDrawn="1"/>
        </p:nvSpPr>
        <p:spPr>
          <a:xfrm>
            <a:off x="17960691" y="7120017"/>
            <a:ext cx="304755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07" y="18651"/>
                </a:moveTo>
                <a:lnTo>
                  <a:pt x="10795" y="12327"/>
                </a:lnTo>
                <a:lnTo>
                  <a:pt x="10781" y="12326"/>
                </a:lnTo>
                <a:cubicBezTo>
                  <a:pt x="10785" y="12307"/>
                  <a:pt x="10800" y="12292"/>
                  <a:pt x="10800" y="12273"/>
                </a:cubicBezTo>
                <a:cubicBezTo>
                  <a:pt x="10800" y="12001"/>
                  <a:pt x="10398" y="11782"/>
                  <a:pt x="9900" y="11782"/>
                </a:cubicBezTo>
                <a:lnTo>
                  <a:pt x="2149" y="11782"/>
                </a:lnTo>
                <a:lnTo>
                  <a:pt x="8749" y="982"/>
                </a:lnTo>
                <a:lnTo>
                  <a:pt x="15850" y="982"/>
                </a:lnTo>
                <a:lnTo>
                  <a:pt x="11436" y="8190"/>
                </a:lnTo>
                <a:lnTo>
                  <a:pt x="11447" y="8192"/>
                </a:lnTo>
                <a:cubicBezTo>
                  <a:pt x="11417" y="8241"/>
                  <a:pt x="11391" y="8291"/>
                  <a:pt x="11391" y="8345"/>
                </a:cubicBezTo>
                <a:cubicBezTo>
                  <a:pt x="11391" y="8617"/>
                  <a:pt x="11794" y="8836"/>
                  <a:pt x="12291" y="8836"/>
                </a:cubicBezTo>
                <a:lnTo>
                  <a:pt x="19195" y="8836"/>
                </a:lnTo>
                <a:cubicBezTo>
                  <a:pt x="19195" y="8836"/>
                  <a:pt x="9507" y="18651"/>
                  <a:pt x="9507" y="18651"/>
                </a:cubicBezTo>
                <a:close/>
                <a:moveTo>
                  <a:pt x="21600" y="8345"/>
                </a:moveTo>
                <a:cubicBezTo>
                  <a:pt x="21600" y="8074"/>
                  <a:pt x="21197" y="7855"/>
                  <a:pt x="20700" y="7855"/>
                </a:cubicBezTo>
                <a:lnTo>
                  <a:pt x="13541" y="7855"/>
                </a:lnTo>
                <a:lnTo>
                  <a:pt x="17954" y="646"/>
                </a:lnTo>
                <a:lnTo>
                  <a:pt x="17944" y="644"/>
                </a:lnTo>
                <a:cubicBezTo>
                  <a:pt x="17974" y="595"/>
                  <a:pt x="18000" y="545"/>
                  <a:pt x="18000" y="491"/>
                </a:cubicBezTo>
                <a:cubicBezTo>
                  <a:pt x="18000" y="220"/>
                  <a:pt x="17598" y="0"/>
                  <a:pt x="17100" y="0"/>
                </a:cubicBezTo>
                <a:lnTo>
                  <a:pt x="8101" y="0"/>
                </a:lnTo>
                <a:cubicBezTo>
                  <a:pt x="7703" y="0"/>
                  <a:pt x="7376" y="143"/>
                  <a:pt x="7257" y="337"/>
                </a:cubicBezTo>
                <a:lnTo>
                  <a:pt x="7246" y="335"/>
                </a:lnTo>
                <a:lnTo>
                  <a:pt x="47" y="12117"/>
                </a:lnTo>
                <a:lnTo>
                  <a:pt x="57" y="12120"/>
                </a:lnTo>
                <a:cubicBezTo>
                  <a:pt x="27" y="12168"/>
                  <a:pt x="0" y="12218"/>
                  <a:pt x="0" y="12273"/>
                </a:cubicBezTo>
                <a:cubicBezTo>
                  <a:pt x="0" y="12544"/>
                  <a:pt x="403" y="12764"/>
                  <a:pt x="900" y="12764"/>
                </a:cubicBezTo>
                <a:lnTo>
                  <a:pt x="8895" y="12764"/>
                </a:lnTo>
                <a:lnTo>
                  <a:pt x="7206" y="21055"/>
                </a:lnTo>
                <a:lnTo>
                  <a:pt x="7220" y="21056"/>
                </a:lnTo>
                <a:cubicBezTo>
                  <a:pt x="7216" y="21074"/>
                  <a:pt x="7200" y="21090"/>
                  <a:pt x="7200" y="21109"/>
                </a:cubicBezTo>
                <a:cubicBezTo>
                  <a:pt x="7200" y="21380"/>
                  <a:pt x="7603" y="21600"/>
                  <a:pt x="8101" y="21600"/>
                </a:cubicBezTo>
                <a:cubicBezTo>
                  <a:pt x="8464" y="21600"/>
                  <a:pt x="8761" y="21480"/>
                  <a:pt x="8900" y="21310"/>
                </a:cubicBezTo>
                <a:lnTo>
                  <a:pt x="8918" y="21315"/>
                </a:lnTo>
                <a:lnTo>
                  <a:pt x="21517" y="8551"/>
                </a:lnTo>
                <a:lnTo>
                  <a:pt x="21513" y="8550"/>
                </a:lnTo>
                <a:cubicBezTo>
                  <a:pt x="21567" y="8487"/>
                  <a:pt x="21600" y="8419"/>
                  <a:pt x="21600" y="83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631"/>
          <p:cNvSpPr/>
          <p:nvPr userDrawn="1"/>
        </p:nvSpPr>
        <p:spPr>
          <a:xfrm>
            <a:off x="1890030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3600"/>
                </a:moveTo>
                <a:lnTo>
                  <a:pt x="1964" y="3600"/>
                </a:lnTo>
                <a:lnTo>
                  <a:pt x="1964" y="1200"/>
                </a:lnTo>
                <a:lnTo>
                  <a:pt x="19636" y="1200"/>
                </a:lnTo>
                <a:cubicBezTo>
                  <a:pt x="19636" y="1200"/>
                  <a:pt x="19636" y="3600"/>
                  <a:pt x="19636" y="3600"/>
                </a:cubicBezTo>
                <a:close/>
                <a:moveTo>
                  <a:pt x="17182" y="6000"/>
                </a:moveTo>
                <a:lnTo>
                  <a:pt x="17182" y="4800"/>
                </a:lnTo>
                <a:lnTo>
                  <a:pt x="19145" y="4800"/>
                </a:lnTo>
                <a:lnTo>
                  <a:pt x="19145" y="6000"/>
                </a:lnTo>
                <a:cubicBezTo>
                  <a:pt x="19145" y="6662"/>
                  <a:pt x="18705" y="7200"/>
                  <a:pt x="18164" y="7200"/>
                </a:cubicBezTo>
                <a:cubicBezTo>
                  <a:pt x="17621" y="7200"/>
                  <a:pt x="17182" y="6662"/>
                  <a:pt x="17182" y="6000"/>
                </a:cubicBezTo>
                <a:moveTo>
                  <a:pt x="14236" y="6000"/>
                </a:moveTo>
                <a:lnTo>
                  <a:pt x="14236" y="4800"/>
                </a:lnTo>
                <a:lnTo>
                  <a:pt x="16200" y="4800"/>
                </a:lnTo>
                <a:lnTo>
                  <a:pt x="16200" y="6000"/>
                </a:lnTo>
                <a:cubicBezTo>
                  <a:pt x="16200" y="6662"/>
                  <a:pt x="15760" y="7200"/>
                  <a:pt x="15218" y="7200"/>
                </a:cubicBezTo>
                <a:cubicBezTo>
                  <a:pt x="14675" y="7200"/>
                  <a:pt x="14236" y="6662"/>
                  <a:pt x="14236" y="6000"/>
                </a:cubicBezTo>
                <a:moveTo>
                  <a:pt x="11291" y="6000"/>
                </a:moveTo>
                <a:lnTo>
                  <a:pt x="11291" y="4800"/>
                </a:lnTo>
                <a:lnTo>
                  <a:pt x="13255" y="4800"/>
                </a:lnTo>
                <a:lnTo>
                  <a:pt x="13255" y="6000"/>
                </a:lnTo>
                <a:cubicBezTo>
                  <a:pt x="13255" y="6662"/>
                  <a:pt x="12814" y="7200"/>
                  <a:pt x="12273" y="7200"/>
                </a:cubicBezTo>
                <a:cubicBezTo>
                  <a:pt x="11730" y="7200"/>
                  <a:pt x="11291" y="6662"/>
                  <a:pt x="11291" y="6000"/>
                </a:cubicBezTo>
                <a:moveTo>
                  <a:pt x="8345" y="6000"/>
                </a:moveTo>
                <a:lnTo>
                  <a:pt x="8345" y="4800"/>
                </a:lnTo>
                <a:lnTo>
                  <a:pt x="10309" y="4800"/>
                </a:lnTo>
                <a:lnTo>
                  <a:pt x="10309" y="6000"/>
                </a:lnTo>
                <a:cubicBezTo>
                  <a:pt x="10309" y="6662"/>
                  <a:pt x="9869" y="7200"/>
                  <a:pt x="9327" y="7200"/>
                </a:cubicBezTo>
                <a:cubicBezTo>
                  <a:pt x="8785" y="7200"/>
                  <a:pt x="8345" y="6662"/>
                  <a:pt x="8345" y="6000"/>
                </a:cubicBezTo>
                <a:moveTo>
                  <a:pt x="5400" y="6000"/>
                </a:moveTo>
                <a:lnTo>
                  <a:pt x="5400" y="4800"/>
                </a:lnTo>
                <a:lnTo>
                  <a:pt x="7364" y="4800"/>
                </a:lnTo>
                <a:lnTo>
                  <a:pt x="7364" y="6000"/>
                </a:lnTo>
                <a:cubicBezTo>
                  <a:pt x="7364" y="6662"/>
                  <a:pt x="6924" y="7200"/>
                  <a:pt x="6382" y="7200"/>
                </a:cubicBezTo>
                <a:cubicBezTo>
                  <a:pt x="5839" y="7200"/>
                  <a:pt x="5400" y="6662"/>
                  <a:pt x="5400" y="6000"/>
                </a:cubicBezTo>
                <a:moveTo>
                  <a:pt x="2455" y="6000"/>
                </a:moveTo>
                <a:lnTo>
                  <a:pt x="2455" y="4800"/>
                </a:lnTo>
                <a:lnTo>
                  <a:pt x="4418" y="4800"/>
                </a:lnTo>
                <a:lnTo>
                  <a:pt x="4418" y="6000"/>
                </a:lnTo>
                <a:cubicBezTo>
                  <a:pt x="4418" y="6662"/>
                  <a:pt x="3978" y="7200"/>
                  <a:pt x="3436" y="7200"/>
                </a:cubicBezTo>
                <a:cubicBezTo>
                  <a:pt x="2894" y="7200"/>
                  <a:pt x="2455" y="6662"/>
                  <a:pt x="2455" y="6000"/>
                </a:cubicBezTo>
                <a:moveTo>
                  <a:pt x="19636" y="20400"/>
                </a:moveTo>
                <a:lnTo>
                  <a:pt x="12764" y="20400"/>
                </a:lnTo>
                <a:lnTo>
                  <a:pt x="12764" y="13800"/>
                </a:lnTo>
                <a:cubicBezTo>
                  <a:pt x="12764" y="13469"/>
                  <a:pt x="12544" y="13200"/>
                  <a:pt x="12273" y="13200"/>
                </a:cubicBezTo>
                <a:lnTo>
                  <a:pt x="9327" y="13200"/>
                </a:lnTo>
                <a:cubicBezTo>
                  <a:pt x="9056" y="13200"/>
                  <a:pt x="8836" y="13469"/>
                  <a:pt x="8836" y="13800"/>
                </a:cubicBezTo>
                <a:lnTo>
                  <a:pt x="8836" y="20400"/>
                </a:lnTo>
                <a:lnTo>
                  <a:pt x="1964" y="20400"/>
                </a:lnTo>
                <a:lnTo>
                  <a:pt x="1964" y="7573"/>
                </a:lnTo>
                <a:cubicBezTo>
                  <a:pt x="2324" y="8076"/>
                  <a:pt x="2847" y="8400"/>
                  <a:pt x="3436" y="8400"/>
                </a:cubicBezTo>
                <a:cubicBezTo>
                  <a:pt x="4026" y="8400"/>
                  <a:pt x="4549" y="8076"/>
                  <a:pt x="4909" y="7573"/>
                </a:cubicBezTo>
                <a:cubicBezTo>
                  <a:pt x="5269" y="8076"/>
                  <a:pt x="5792" y="8400"/>
                  <a:pt x="6382" y="8400"/>
                </a:cubicBezTo>
                <a:cubicBezTo>
                  <a:pt x="6971" y="8400"/>
                  <a:pt x="7495" y="8076"/>
                  <a:pt x="7855" y="7573"/>
                </a:cubicBezTo>
                <a:cubicBezTo>
                  <a:pt x="8215" y="8076"/>
                  <a:pt x="8738" y="8400"/>
                  <a:pt x="9327" y="8400"/>
                </a:cubicBezTo>
                <a:cubicBezTo>
                  <a:pt x="9917" y="8400"/>
                  <a:pt x="10440" y="8076"/>
                  <a:pt x="10800" y="7573"/>
                </a:cubicBezTo>
                <a:cubicBezTo>
                  <a:pt x="11160" y="8076"/>
                  <a:pt x="11683" y="8400"/>
                  <a:pt x="12273" y="8400"/>
                </a:cubicBezTo>
                <a:cubicBezTo>
                  <a:pt x="12862" y="8400"/>
                  <a:pt x="13385" y="8076"/>
                  <a:pt x="13745" y="7573"/>
                </a:cubicBezTo>
                <a:cubicBezTo>
                  <a:pt x="14105" y="8076"/>
                  <a:pt x="14629" y="8400"/>
                  <a:pt x="15218" y="8400"/>
                </a:cubicBezTo>
                <a:cubicBezTo>
                  <a:pt x="15808" y="8400"/>
                  <a:pt x="16331" y="8076"/>
                  <a:pt x="16691" y="7573"/>
                </a:cubicBezTo>
                <a:cubicBezTo>
                  <a:pt x="17051" y="8076"/>
                  <a:pt x="17574" y="8400"/>
                  <a:pt x="18164" y="8400"/>
                </a:cubicBezTo>
                <a:cubicBezTo>
                  <a:pt x="18753" y="8400"/>
                  <a:pt x="19276" y="8076"/>
                  <a:pt x="19636" y="7573"/>
                </a:cubicBezTo>
                <a:cubicBezTo>
                  <a:pt x="19636" y="7573"/>
                  <a:pt x="19636" y="20400"/>
                  <a:pt x="19636" y="20400"/>
                </a:cubicBezTo>
                <a:close/>
                <a:moveTo>
                  <a:pt x="11782" y="20400"/>
                </a:moveTo>
                <a:lnTo>
                  <a:pt x="9818" y="204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20400"/>
                  <a:pt x="11782" y="20400"/>
                </a:cubicBezTo>
                <a:close/>
                <a:moveTo>
                  <a:pt x="21109" y="20400"/>
                </a:moveTo>
                <a:lnTo>
                  <a:pt x="20618" y="20400"/>
                </a:lnTo>
                <a:lnTo>
                  <a:pt x="20618" y="4800"/>
                </a:lnTo>
                <a:lnTo>
                  <a:pt x="21109" y="4800"/>
                </a:lnTo>
                <a:cubicBezTo>
                  <a:pt x="21380" y="4800"/>
                  <a:pt x="21600" y="4532"/>
                  <a:pt x="21600" y="4200"/>
                </a:cubicBezTo>
                <a:cubicBezTo>
                  <a:pt x="21600" y="3868"/>
                  <a:pt x="21380" y="3600"/>
                  <a:pt x="21109" y="3600"/>
                </a:cubicBezTo>
                <a:lnTo>
                  <a:pt x="20618" y="3600"/>
                </a:lnTo>
                <a:lnTo>
                  <a:pt x="20618" y="1200"/>
                </a:lnTo>
                <a:cubicBezTo>
                  <a:pt x="20618" y="538"/>
                  <a:pt x="20178" y="0"/>
                  <a:pt x="19636" y="0"/>
                </a:cubicBezTo>
                <a:lnTo>
                  <a:pt x="1964" y="0"/>
                </a:lnTo>
                <a:cubicBezTo>
                  <a:pt x="1421" y="0"/>
                  <a:pt x="982" y="538"/>
                  <a:pt x="982" y="1200"/>
                </a:cubicBezTo>
                <a:lnTo>
                  <a:pt x="982" y="3600"/>
                </a:lnTo>
                <a:lnTo>
                  <a:pt x="491" y="3600"/>
                </a:lnTo>
                <a:cubicBezTo>
                  <a:pt x="220" y="3600"/>
                  <a:pt x="0" y="3868"/>
                  <a:pt x="0" y="4200"/>
                </a:cubicBezTo>
                <a:cubicBezTo>
                  <a:pt x="0" y="4532"/>
                  <a:pt x="220" y="4800"/>
                  <a:pt x="491" y="4800"/>
                </a:cubicBezTo>
                <a:lnTo>
                  <a:pt x="982" y="4800"/>
                </a:lnTo>
                <a:lnTo>
                  <a:pt x="982" y="20400"/>
                </a:lnTo>
                <a:lnTo>
                  <a:pt x="491" y="20400"/>
                </a:lnTo>
                <a:cubicBezTo>
                  <a:pt x="220" y="20400"/>
                  <a:pt x="0" y="20669"/>
                  <a:pt x="0" y="21000"/>
                </a:cubicBez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cubicBezTo>
                  <a:pt x="21600" y="20669"/>
                  <a:pt x="21380" y="20400"/>
                  <a:pt x="21109" y="20400"/>
                </a:cubicBezTo>
                <a:moveTo>
                  <a:pt x="16691" y="16800"/>
                </a:moveTo>
                <a:lnTo>
                  <a:pt x="14727" y="16800"/>
                </a:lnTo>
                <a:lnTo>
                  <a:pt x="14727" y="14400"/>
                </a:lnTo>
                <a:lnTo>
                  <a:pt x="16691" y="14400"/>
                </a:lnTo>
                <a:cubicBezTo>
                  <a:pt x="16691" y="14400"/>
                  <a:pt x="16691" y="16800"/>
                  <a:pt x="16691" y="16800"/>
                </a:cubicBezTo>
                <a:close/>
                <a:moveTo>
                  <a:pt x="17182" y="13200"/>
                </a:moveTo>
                <a:lnTo>
                  <a:pt x="14236" y="13200"/>
                </a:lnTo>
                <a:cubicBezTo>
                  <a:pt x="13965" y="13200"/>
                  <a:pt x="13745" y="13469"/>
                  <a:pt x="13745" y="13800"/>
                </a:cubicBezTo>
                <a:lnTo>
                  <a:pt x="13745" y="17400"/>
                </a:lnTo>
                <a:cubicBezTo>
                  <a:pt x="13745" y="17732"/>
                  <a:pt x="13965" y="18000"/>
                  <a:pt x="14236" y="18000"/>
                </a:cubicBezTo>
                <a:lnTo>
                  <a:pt x="17182" y="18000"/>
                </a:lnTo>
                <a:cubicBezTo>
                  <a:pt x="17453" y="18000"/>
                  <a:pt x="17673" y="17732"/>
                  <a:pt x="17673" y="17400"/>
                </a:cubicBezTo>
                <a:lnTo>
                  <a:pt x="17673" y="13800"/>
                </a:lnTo>
                <a:cubicBezTo>
                  <a:pt x="17673" y="13469"/>
                  <a:pt x="17453" y="13200"/>
                  <a:pt x="17182" y="13200"/>
                </a:cubicBezTo>
                <a:moveTo>
                  <a:pt x="6873" y="16800"/>
                </a:moveTo>
                <a:lnTo>
                  <a:pt x="4909" y="16800"/>
                </a:lnTo>
                <a:lnTo>
                  <a:pt x="4909" y="14400"/>
                </a:lnTo>
                <a:lnTo>
                  <a:pt x="6873" y="14400"/>
                </a:lnTo>
                <a:cubicBezTo>
                  <a:pt x="6873" y="14400"/>
                  <a:pt x="6873" y="16800"/>
                  <a:pt x="6873" y="16800"/>
                </a:cubicBezTo>
                <a:close/>
                <a:moveTo>
                  <a:pt x="7364" y="13200"/>
                </a:moveTo>
                <a:lnTo>
                  <a:pt x="4418" y="13200"/>
                </a:lnTo>
                <a:cubicBezTo>
                  <a:pt x="4147" y="13200"/>
                  <a:pt x="3927" y="13469"/>
                  <a:pt x="3927" y="13800"/>
                </a:cubicBezTo>
                <a:lnTo>
                  <a:pt x="3927" y="17400"/>
                </a:lnTo>
                <a:cubicBezTo>
                  <a:pt x="3927" y="17732"/>
                  <a:pt x="4147" y="18000"/>
                  <a:pt x="4418" y="18000"/>
                </a:cubicBezTo>
                <a:lnTo>
                  <a:pt x="7364" y="18000"/>
                </a:lnTo>
                <a:cubicBezTo>
                  <a:pt x="7635" y="18000"/>
                  <a:pt x="7855" y="17732"/>
                  <a:pt x="7855" y="17400"/>
                </a:cubicBezTo>
                <a:lnTo>
                  <a:pt x="7855" y="13800"/>
                </a:lnTo>
                <a:cubicBezTo>
                  <a:pt x="7855" y="13469"/>
                  <a:pt x="7635" y="13200"/>
                  <a:pt x="7364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632"/>
          <p:cNvSpPr/>
          <p:nvPr userDrawn="1"/>
        </p:nvSpPr>
        <p:spPr>
          <a:xfrm>
            <a:off x="20017690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635"/>
          <p:cNvSpPr/>
          <p:nvPr userDrawn="1"/>
        </p:nvSpPr>
        <p:spPr>
          <a:xfrm>
            <a:off x="11383376" y="1783416"/>
            <a:ext cx="1427708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General</a:t>
            </a:r>
          </a:p>
        </p:txBody>
      </p:sp>
    </p:spTree>
    <p:extLst>
      <p:ext uri="{BB962C8B-B14F-4D97-AF65-F5344CB8AC3E}">
        <p14:creationId xmlns:p14="http://schemas.microsoft.com/office/powerpoint/2010/main" val="3530863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2637"/>
          <p:cNvSpPr/>
          <p:nvPr userDrawn="1"/>
        </p:nvSpPr>
        <p:spPr>
          <a:xfrm>
            <a:off x="188563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9" name="Shape 2638"/>
          <p:cNvSpPr/>
          <p:nvPr userDrawn="1"/>
        </p:nvSpPr>
        <p:spPr>
          <a:xfrm>
            <a:off x="2825248" y="2853413"/>
            <a:ext cx="558499" cy="5590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1" h="21132" extrusionOk="0">
                <a:moveTo>
                  <a:pt x="19045" y="7530"/>
                </a:moveTo>
                <a:cubicBezTo>
                  <a:pt x="17544" y="9030"/>
                  <a:pt x="15110" y="9030"/>
                  <a:pt x="13610" y="7530"/>
                </a:cubicBezTo>
                <a:cubicBezTo>
                  <a:pt x="12108" y="6031"/>
                  <a:pt x="12108" y="3600"/>
                  <a:pt x="13610" y="2100"/>
                </a:cubicBezTo>
                <a:cubicBezTo>
                  <a:pt x="15110" y="600"/>
                  <a:pt x="17544" y="600"/>
                  <a:pt x="19045" y="2100"/>
                </a:cubicBezTo>
                <a:cubicBezTo>
                  <a:pt x="20546" y="3600"/>
                  <a:pt x="20546" y="6031"/>
                  <a:pt x="19045" y="7530"/>
                </a:cubicBezTo>
                <a:moveTo>
                  <a:pt x="7605" y="16245"/>
                </a:moveTo>
                <a:cubicBezTo>
                  <a:pt x="7256" y="16593"/>
                  <a:pt x="6776" y="16807"/>
                  <a:pt x="6245" y="16807"/>
                </a:cubicBezTo>
                <a:cubicBezTo>
                  <a:pt x="5184" y="16807"/>
                  <a:pt x="4324" y="15948"/>
                  <a:pt x="4324" y="14888"/>
                </a:cubicBezTo>
                <a:cubicBezTo>
                  <a:pt x="4324" y="14358"/>
                  <a:pt x="4539" y="13878"/>
                  <a:pt x="4887" y="13530"/>
                </a:cubicBezTo>
                <a:lnTo>
                  <a:pt x="11678" y="5991"/>
                </a:lnTo>
                <a:cubicBezTo>
                  <a:pt x="11884" y="6798"/>
                  <a:pt x="12298" y="7563"/>
                  <a:pt x="12930" y="8194"/>
                </a:cubicBezTo>
                <a:cubicBezTo>
                  <a:pt x="13569" y="8832"/>
                  <a:pt x="14343" y="9248"/>
                  <a:pt x="15160" y="9451"/>
                </a:cubicBezTo>
                <a:cubicBezTo>
                  <a:pt x="15160" y="9451"/>
                  <a:pt x="7605" y="16245"/>
                  <a:pt x="7605" y="16245"/>
                </a:cubicBezTo>
                <a:close/>
                <a:moveTo>
                  <a:pt x="19724" y="1406"/>
                </a:moveTo>
                <a:cubicBezTo>
                  <a:pt x="17848" y="-468"/>
                  <a:pt x="14806" y="-468"/>
                  <a:pt x="12930" y="1406"/>
                </a:cubicBezTo>
                <a:cubicBezTo>
                  <a:pt x="12024" y="2312"/>
                  <a:pt x="11559" y="3489"/>
                  <a:pt x="11529" y="4676"/>
                </a:cubicBezTo>
                <a:lnTo>
                  <a:pt x="4207" y="12851"/>
                </a:lnTo>
                <a:cubicBezTo>
                  <a:pt x="3686" y="13373"/>
                  <a:pt x="3363" y="14093"/>
                  <a:pt x="3363" y="14888"/>
                </a:cubicBezTo>
                <a:cubicBezTo>
                  <a:pt x="3363" y="15420"/>
                  <a:pt x="3518" y="15912"/>
                  <a:pt x="3769" y="16340"/>
                </a:cubicBezTo>
                <a:cubicBezTo>
                  <a:pt x="2436" y="17104"/>
                  <a:pt x="1907" y="17813"/>
                  <a:pt x="2425" y="19364"/>
                </a:cubicBezTo>
                <a:cubicBezTo>
                  <a:pt x="2487" y="19550"/>
                  <a:pt x="2434" y="19622"/>
                  <a:pt x="2409" y="19658"/>
                </a:cubicBezTo>
                <a:cubicBezTo>
                  <a:pt x="2160" y="20003"/>
                  <a:pt x="1132" y="20167"/>
                  <a:pt x="500" y="20172"/>
                </a:cubicBezTo>
                <a:cubicBezTo>
                  <a:pt x="493" y="20171"/>
                  <a:pt x="487" y="20167"/>
                  <a:pt x="480" y="20167"/>
                </a:cubicBezTo>
                <a:cubicBezTo>
                  <a:pt x="215" y="20167"/>
                  <a:pt x="0" y="20383"/>
                  <a:pt x="0" y="20647"/>
                </a:cubicBezTo>
                <a:cubicBezTo>
                  <a:pt x="0" y="20912"/>
                  <a:pt x="214" y="21126"/>
                  <a:pt x="479" y="21127"/>
                </a:cubicBezTo>
                <a:lnTo>
                  <a:pt x="479" y="21132"/>
                </a:lnTo>
                <a:cubicBezTo>
                  <a:pt x="821" y="21132"/>
                  <a:pt x="2562" y="21088"/>
                  <a:pt x="3189" y="20219"/>
                </a:cubicBezTo>
                <a:cubicBezTo>
                  <a:pt x="3355" y="19988"/>
                  <a:pt x="3516" y="19599"/>
                  <a:pt x="3336" y="19060"/>
                </a:cubicBezTo>
                <a:cubicBezTo>
                  <a:pt x="3030" y="18141"/>
                  <a:pt x="3071" y="17806"/>
                  <a:pt x="4399" y="17082"/>
                </a:cubicBezTo>
                <a:cubicBezTo>
                  <a:pt x="4900" y="17504"/>
                  <a:pt x="5539" y="17767"/>
                  <a:pt x="6245" y="17767"/>
                </a:cubicBezTo>
                <a:cubicBezTo>
                  <a:pt x="7042" y="17767"/>
                  <a:pt x="7762" y="17445"/>
                  <a:pt x="8284" y="16924"/>
                </a:cubicBezTo>
                <a:lnTo>
                  <a:pt x="16485" y="9592"/>
                </a:lnTo>
                <a:cubicBezTo>
                  <a:pt x="17662" y="9554"/>
                  <a:pt x="18826" y="9091"/>
                  <a:pt x="19724" y="8194"/>
                </a:cubicBezTo>
                <a:cubicBezTo>
                  <a:pt x="21600" y="6320"/>
                  <a:pt x="21600" y="3281"/>
                  <a:pt x="19724" y="1406"/>
                </a:cubicBezTo>
                <a:moveTo>
                  <a:pt x="8953" y="11504"/>
                </a:moveTo>
                <a:lnTo>
                  <a:pt x="9633" y="12183"/>
                </a:lnTo>
                <a:lnTo>
                  <a:pt x="12690" y="9807"/>
                </a:lnTo>
                <a:lnTo>
                  <a:pt x="11331" y="8449"/>
                </a:lnTo>
                <a:cubicBezTo>
                  <a:pt x="11331" y="8449"/>
                  <a:pt x="8953" y="11504"/>
                  <a:pt x="8953" y="115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0" name="Shape 2639"/>
          <p:cNvSpPr/>
          <p:nvPr userDrawn="1"/>
        </p:nvSpPr>
        <p:spPr>
          <a:xfrm>
            <a:off x="3891840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3086"/>
                </a:moveTo>
                <a:cubicBezTo>
                  <a:pt x="12984" y="3086"/>
                  <a:pt x="12764" y="3432"/>
                  <a:pt x="12764" y="3857"/>
                </a:cubicBezTo>
                <a:cubicBezTo>
                  <a:pt x="12764" y="4284"/>
                  <a:pt x="12984" y="4629"/>
                  <a:pt x="13255" y="4629"/>
                </a:cubicBezTo>
                <a:cubicBezTo>
                  <a:pt x="13525" y="4629"/>
                  <a:pt x="13745" y="4284"/>
                  <a:pt x="13745" y="3857"/>
                </a:cubicBezTo>
                <a:cubicBezTo>
                  <a:pt x="13745" y="3432"/>
                  <a:pt x="13525" y="3086"/>
                  <a:pt x="13255" y="3086"/>
                </a:cubicBezTo>
                <a:moveTo>
                  <a:pt x="20618" y="16495"/>
                </a:moveTo>
                <a:lnTo>
                  <a:pt x="15709" y="12638"/>
                </a:lnTo>
                <a:lnTo>
                  <a:pt x="15709" y="8963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4727" y="16971"/>
                </a:moveTo>
                <a:lnTo>
                  <a:pt x="982" y="169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3745" y="1543"/>
                </a:lnTo>
                <a:cubicBezTo>
                  <a:pt x="14287" y="1543"/>
                  <a:pt x="14727" y="2234"/>
                  <a:pt x="14727" y="3086"/>
                </a:cubicBezTo>
                <a:cubicBezTo>
                  <a:pt x="14727" y="3086"/>
                  <a:pt x="14727" y="16971"/>
                  <a:pt x="14727" y="16971"/>
                </a:cubicBezTo>
                <a:close/>
                <a:moveTo>
                  <a:pt x="13745" y="20057"/>
                </a:move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14727" y="18514"/>
                </a:lnTo>
                <a:cubicBezTo>
                  <a:pt x="14727" y="19367"/>
                  <a:pt x="14287" y="20057"/>
                  <a:pt x="13745" y="20057"/>
                </a:cubicBezTo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5709" y="7237"/>
                </a:lnTo>
                <a:lnTo>
                  <a:pt x="15709" y="3086"/>
                </a:lnTo>
                <a:cubicBezTo>
                  <a:pt x="15709" y="1382"/>
                  <a:pt x="14830" y="0"/>
                  <a:pt x="13745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3745" y="21600"/>
                </a:lnTo>
                <a:cubicBezTo>
                  <a:pt x="14830" y="21600"/>
                  <a:pt x="15709" y="20219"/>
                  <a:pt x="15709" y="18514"/>
                </a:cubicBezTo>
                <a:lnTo>
                  <a:pt x="15709" y="14363"/>
                </a:lnTo>
                <a:lnTo>
                  <a:pt x="20890" y="18433"/>
                </a:lnTo>
                <a:lnTo>
                  <a:pt x="20892" y="18427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70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0309" y="6171"/>
                </a:moveTo>
                <a:cubicBezTo>
                  <a:pt x="10038" y="6171"/>
                  <a:pt x="9818" y="5827"/>
                  <a:pt x="9818" y="5400"/>
                </a:cubicBezTo>
                <a:cubicBezTo>
                  <a:pt x="9818" y="4974"/>
                  <a:pt x="10038" y="4629"/>
                  <a:pt x="10309" y="4629"/>
                </a:cubicBezTo>
                <a:cubicBezTo>
                  <a:pt x="10580" y="4629"/>
                  <a:pt x="10800" y="4974"/>
                  <a:pt x="10800" y="5400"/>
                </a:cubicBezTo>
                <a:cubicBezTo>
                  <a:pt x="10800" y="5827"/>
                  <a:pt x="10580" y="6171"/>
                  <a:pt x="10309" y="6171"/>
                </a:cubicBezTo>
                <a:moveTo>
                  <a:pt x="10309" y="3086"/>
                </a:moveTo>
                <a:cubicBezTo>
                  <a:pt x="9496" y="3086"/>
                  <a:pt x="8836" y="4123"/>
                  <a:pt x="8836" y="5400"/>
                </a:cubicBezTo>
                <a:cubicBezTo>
                  <a:pt x="8836" y="6678"/>
                  <a:pt x="9496" y="7714"/>
                  <a:pt x="10309" y="7714"/>
                </a:cubicBezTo>
                <a:cubicBezTo>
                  <a:pt x="11123" y="7714"/>
                  <a:pt x="11782" y="6678"/>
                  <a:pt x="11782" y="5400"/>
                </a:cubicBezTo>
                <a:cubicBezTo>
                  <a:pt x="11782" y="4123"/>
                  <a:pt x="11123" y="3086"/>
                  <a:pt x="10309" y="30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1" name="Shape 2640"/>
          <p:cNvSpPr/>
          <p:nvPr userDrawn="1"/>
        </p:nvSpPr>
        <p:spPr>
          <a:xfrm>
            <a:off x="4958432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495"/>
                </a:moveTo>
                <a:lnTo>
                  <a:pt x="19636" y="15723"/>
                </a:lnTo>
                <a:lnTo>
                  <a:pt x="19636" y="5877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8655" y="14952"/>
                </a:moveTo>
                <a:lnTo>
                  <a:pt x="16691" y="13409"/>
                </a:lnTo>
                <a:lnTo>
                  <a:pt x="16691" y="8191"/>
                </a:lnTo>
                <a:lnTo>
                  <a:pt x="18655" y="6648"/>
                </a:lnTo>
                <a:cubicBezTo>
                  <a:pt x="18655" y="6648"/>
                  <a:pt x="18655" y="14952"/>
                  <a:pt x="18655" y="14952"/>
                </a:cubicBezTo>
                <a:close/>
                <a:moveTo>
                  <a:pt x="15709" y="6171"/>
                </a:moveTo>
                <a:lnTo>
                  <a:pt x="982" y="61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4727" y="1543"/>
                </a:lnTo>
                <a:cubicBezTo>
                  <a:pt x="15269" y="1543"/>
                  <a:pt x="15709" y="2234"/>
                  <a:pt x="15709" y="3086"/>
                </a:cubicBezTo>
                <a:cubicBezTo>
                  <a:pt x="15709" y="3086"/>
                  <a:pt x="15709" y="6171"/>
                  <a:pt x="15709" y="6171"/>
                </a:cubicBezTo>
                <a:close/>
                <a:moveTo>
                  <a:pt x="15709" y="18514"/>
                </a:moveTo>
                <a:cubicBezTo>
                  <a:pt x="15709" y="19367"/>
                  <a:pt x="15269" y="20057"/>
                  <a:pt x="14727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7714"/>
                </a:lnTo>
                <a:lnTo>
                  <a:pt x="15709" y="7714"/>
                </a:lnTo>
                <a:cubicBezTo>
                  <a:pt x="15709" y="7714"/>
                  <a:pt x="15709" y="18514"/>
                  <a:pt x="15709" y="18514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6691" y="6467"/>
                </a:lnTo>
                <a:lnTo>
                  <a:pt x="16691" y="3086"/>
                </a:lnTo>
                <a:cubicBezTo>
                  <a:pt x="16691" y="1382"/>
                  <a:pt x="15812" y="0"/>
                  <a:pt x="14727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219"/>
                  <a:pt x="16691" y="18514"/>
                </a:cubicBezTo>
                <a:lnTo>
                  <a:pt x="16691" y="15134"/>
                </a:ln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2273" y="3086"/>
                </a:moveTo>
                <a:cubicBezTo>
                  <a:pt x="12002" y="3086"/>
                  <a:pt x="11782" y="3432"/>
                  <a:pt x="11782" y="3857"/>
                </a:cubicBezTo>
                <a:cubicBezTo>
                  <a:pt x="11782" y="4284"/>
                  <a:pt x="12002" y="4629"/>
                  <a:pt x="12273" y="4629"/>
                </a:cubicBezTo>
                <a:cubicBezTo>
                  <a:pt x="12544" y="4629"/>
                  <a:pt x="12764" y="4284"/>
                  <a:pt x="12764" y="3857"/>
                </a:cubicBezTo>
                <a:cubicBezTo>
                  <a:pt x="12764" y="3432"/>
                  <a:pt x="12544" y="3086"/>
                  <a:pt x="12273" y="3086"/>
                </a:cubicBezTo>
                <a:moveTo>
                  <a:pt x="14236" y="3086"/>
                </a:moveTo>
                <a:cubicBezTo>
                  <a:pt x="13966" y="3086"/>
                  <a:pt x="13745" y="3432"/>
                  <a:pt x="13745" y="3857"/>
                </a:cubicBezTo>
                <a:cubicBezTo>
                  <a:pt x="13745" y="4284"/>
                  <a:pt x="13966" y="4629"/>
                  <a:pt x="14236" y="4629"/>
                </a:cubicBezTo>
                <a:cubicBezTo>
                  <a:pt x="14507" y="4629"/>
                  <a:pt x="14727" y="4284"/>
                  <a:pt x="14727" y="3857"/>
                </a:cubicBezTo>
                <a:cubicBezTo>
                  <a:pt x="14727" y="3432"/>
                  <a:pt x="14507" y="3086"/>
                  <a:pt x="14236" y="3086"/>
                </a:cubicBezTo>
                <a:moveTo>
                  <a:pt x="5400" y="10800"/>
                </a:moveTo>
                <a:cubicBezTo>
                  <a:pt x="6214" y="10800"/>
                  <a:pt x="6873" y="11837"/>
                  <a:pt x="6873" y="13114"/>
                </a:cubicBezTo>
                <a:cubicBezTo>
                  <a:pt x="6873" y="14393"/>
                  <a:pt x="6214" y="15429"/>
                  <a:pt x="5400" y="15429"/>
                </a:cubicBezTo>
                <a:cubicBezTo>
                  <a:pt x="4586" y="15429"/>
                  <a:pt x="3927" y="14393"/>
                  <a:pt x="3927" y="13114"/>
                </a:cubicBezTo>
                <a:cubicBezTo>
                  <a:pt x="3927" y="11837"/>
                  <a:pt x="4586" y="10800"/>
                  <a:pt x="5400" y="10800"/>
                </a:cubicBezTo>
                <a:moveTo>
                  <a:pt x="11291" y="10800"/>
                </a:moveTo>
                <a:cubicBezTo>
                  <a:pt x="12104" y="10800"/>
                  <a:pt x="12764" y="11837"/>
                  <a:pt x="12764" y="13114"/>
                </a:cubicBezTo>
                <a:cubicBezTo>
                  <a:pt x="12764" y="14393"/>
                  <a:pt x="12104" y="15429"/>
                  <a:pt x="11291" y="15429"/>
                </a:cubicBezTo>
                <a:cubicBezTo>
                  <a:pt x="10477" y="15429"/>
                  <a:pt x="9818" y="14393"/>
                  <a:pt x="9818" y="13114"/>
                </a:cubicBezTo>
                <a:cubicBezTo>
                  <a:pt x="9818" y="11837"/>
                  <a:pt x="10477" y="10800"/>
                  <a:pt x="11291" y="10800"/>
                </a:cubicBezTo>
                <a:moveTo>
                  <a:pt x="5400" y="16971"/>
                </a:moveTo>
                <a:lnTo>
                  <a:pt x="11291" y="16971"/>
                </a:lnTo>
                <a:cubicBezTo>
                  <a:pt x="12647" y="16971"/>
                  <a:pt x="13745" y="15245"/>
                  <a:pt x="13745" y="13114"/>
                </a:cubicBezTo>
                <a:cubicBezTo>
                  <a:pt x="13745" y="10984"/>
                  <a:pt x="12647" y="9257"/>
                  <a:pt x="11291" y="9257"/>
                </a:cubicBezTo>
                <a:cubicBezTo>
                  <a:pt x="9935" y="9257"/>
                  <a:pt x="8836" y="10984"/>
                  <a:pt x="8836" y="13114"/>
                </a:cubicBezTo>
                <a:cubicBezTo>
                  <a:pt x="8836" y="13987"/>
                  <a:pt x="9028" y="14782"/>
                  <a:pt x="9338" y="15429"/>
                </a:cubicBezTo>
                <a:lnTo>
                  <a:pt x="7352" y="15429"/>
                </a:lnTo>
                <a:cubicBezTo>
                  <a:pt x="7663" y="14782"/>
                  <a:pt x="7855" y="13987"/>
                  <a:pt x="7855" y="13114"/>
                </a:cubicBezTo>
                <a:cubicBezTo>
                  <a:pt x="7855" y="10984"/>
                  <a:pt x="6755" y="9257"/>
                  <a:pt x="5400" y="9257"/>
                </a:cubicBezTo>
                <a:cubicBezTo>
                  <a:pt x="4044" y="9257"/>
                  <a:pt x="2945" y="10984"/>
                  <a:pt x="2945" y="13114"/>
                </a:cubicBezTo>
                <a:cubicBezTo>
                  <a:pt x="2945" y="15245"/>
                  <a:pt x="4044" y="16971"/>
                  <a:pt x="5400" y="169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2" name="Shape 2641"/>
          <p:cNvSpPr/>
          <p:nvPr userDrawn="1"/>
        </p:nvSpPr>
        <p:spPr>
          <a:xfrm>
            <a:off x="6025023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3" name="Shape 2642"/>
          <p:cNvSpPr/>
          <p:nvPr userDrawn="1"/>
        </p:nvSpPr>
        <p:spPr>
          <a:xfrm>
            <a:off x="7091616" y="287881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0800"/>
                </a:moveTo>
                <a:cubicBezTo>
                  <a:pt x="6653" y="10800"/>
                  <a:pt x="6873" y="10559"/>
                  <a:pt x="6873" y="10260"/>
                </a:cubicBezTo>
                <a:cubicBezTo>
                  <a:pt x="6873" y="9962"/>
                  <a:pt x="6653" y="9720"/>
                  <a:pt x="6382" y="9720"/>
                </a:cubicBezTo>
                <a:cubicBezTo>
                  <a:pt x="6110" y="9720"/>
                  <a:pt x="5891" y="9962"/>
                  <a:pt x="5891" y="10260"/>
                </a:cubicBezTo>
                <a:cubicBezTo>
                  <a:pt x="5891" y="10559"/>
                  <a:pt x="6110" y="10800"/>
                  <a:pt x="6382" y="10800"/>
                </a:cubicBezTo>
                <a:moveTo>
                  <a:pt x="3436" y="10800"/>
                </a:moveTo>
                <a:cubicBezTo>
                  <a:pt x="3708" y="10800"/>
                  <a:pt x="3927" y="11042"/>
                  <a:pt x="3927" y="11340"/>
                </a:cubicBezTo>
                <a:cubicBezTo>
                  <a:pt x="3927" y="11639"/>
                  <a:pt x="3708" y="11880"/>
                  <a:pt x="3436" y="11880"/>
                </a:cubicBezTo>
                <a:cubicBezTo>
                  <a:pt x="3165" y="11880"/>
                  <a:pt x="2945" y="11639"/>
                  <a:pt x="2945" y="11340"/>
                </a:cubicBezTo>
                <a:cubicBezTo>
                  <a:pt x="2945" y="11042"/>
                  <a:pt x="3165" y="10800"/>
                  <a:pt x="3436" y="10800"/>
                </a:cubicBezTo>
                <a:moveTo>
                  <a:pt x="3436" y="12960"/>
                </a:moveTo>
                <a:cubicBezTo>
                  <a:pt x="4249" y="12960"/>
                  <a:pt x="4909" y="12235"/>
                  <a:pt x="4909" y="11340"/>
                </a:cubicBezTo>
                <a:cubicBezTo>
                  <a:pt x="4909" y="10446"/>
                  <a:pt x="4249" y="9720"/>
                  <a:pt x="3436" y="9720"/>
                </a:cubicBezTo>
                <a:cubicBezTo>
                  <a:pt x="2623" y="9720"/>
                  <a:pt x="1964" y="10446"/>
                  <a:pt x="1964" y="11340"/>
                </a:cubicBezTo>
                <a:cubicBezTo>
                  <a:pt x="1964" y="12235"/>
                  <a:pt x="2623" y="12960"/>
                  <a:pt x="3436" y="12960"/>
                </a:cubicBezTo>
                <a:moveTo>
                  <a:pt x="14236" y="18360"/>
                </a:moveTo>
                <a:lnTo>
                  <a:pt x="2455" y="18360"/>
                </a:lnTo>
                <a:cubicBezTo>
                  <a:pt x="2183" y="18360"/>
                  <a:pt x="1964" y="18602"/>
                  <a:pt x="1964" y="18900"/>
                </a:cubicBezTo>
                <a:cubicBezTo>
                  <a:pt x="1964" y="19199"/>
                  <a:pt x="2183" y="19440"/>
                  <a:pt x="2455" y="19440"/>
                </a:cubicBezTo>
                <a:lnTo>
                  <a:pt x="14236" y="19440"/>
                </a:lnTo>
                <a:cubicBezTo>
                  <a:pt x="14508" y="19440"/>
                  <a:pt x="14727" y="19199"/>
                  <a:pt x="14727" y="18900"/>
                </a:cubicBezTo>
                <a:cubicBezTo>
                  <a:pt x="14727" y="18602"/>
                  <a:pt x="14508" y="18360"/>
                  <a:pt x="14236" y="18360"/>
                </a:cubicBezTo>
                <a:moveTo>
                  <a:pt x="20618" y="18105"/>
                </a:moveTo>
                <a:lnTo>
                  <a:pt x="16691" y="16377"/>
                </a:lnTo>
                <a:lnTo>
                  <a:pt x="16691" y="12784"/>
                </a:lnTo>
                <a:lnTo>
                  <a:pt x="20618" y="11056"/>
                </a:lnTo>
                <a:cubicBezTo>
                  <a:pt x="20618" y="11056"/>
                  <a:pt x="20618" y="18105"/>
                  <a:pt x="20618" y="18105"/>
                </a:cubicBezTo>
                <a:close/>
                <a:moveTo>
                  <a:pt x="15709" y="19440"/>
                </a:moveTo>
                <a:cubicBezTo>
                  <a:pt x="15709" y="20037"/>
                  <a:pt x="15269" y="20520"/>
                  <a:pt x="14727" y="20520"/>
                </a:cubicBezTo>
                <a:lnTo>
                  <a:pt x="1964" y="20520"/>
                </a:lnTo>
                <a:cubicBezTo>
                  <a:pt x="1422" y="20520"/>
                  <a:pt x="982" y="20037"/>
                  <a:pt x="982" y="19440"/>
                </a:cubicBezTo>
                <a:lnTo>
                  <a:pt x="982" y="9720"/>
                </a:lnTo>
                <a:cubicBezTo>
                  <a:pt x="982" y="9124"/>
                  <a:pt x="1422" y="8640"/>
                  <a:pt x="1964" y="8640"/>
                </a:cubicBezTo>
                <a:lnTo>
                  <a:pt x="14727" y="8640"/>
                </a:lnTo>
                <a:cubicBezTo>
                  <a:pt x="15269" y="8640"/>
                  <a:pt x="15709" y="9124"/>
                  <a:pt x="15709" y="9720"/>
                </a:cubicBezTo>
                <a:cubicBezTo>
                  <a:pt x="15709" y="9720"/>
                  <a:pt x="15709" y="19440"/>
                  <a:pt x="15709" y="19440"/>
                </a:cubicBezTo>
                <a:close/>
                <a:moveTo>
                  <a:pt x="1964" y="4320"/>
                </a:moveTo>
                <a:cubicBezTo>
                  <a:pt x="1964" y="2531"/>
                  <a:pt x="3282" y="1080"/>
                  <a:pt x="4909" y="1080"/>
                </a:cubicBezTo>
                <a:cubicBezTo>
                  <a:pt x="6536" y="1080"/>
                  <a:pt x="7855" y="2531"/>
                  <a:pt x="7855" y="4320"/>
                </a:cubicBezTo>
                <a:cubicBezTo>
                  <a:pt x="7855" y="6110"/>
                  <a:pt x="6536" y="7560"/>
                  <a:pt x="4909" y="7560"/>
                </a:cubicBezTo>
                <a:cubicBezTo>
                  <a:pt x="3282" y="7560"/>
                  <a:pt x="1964" y="6110"/>
                  <a:pt x="1964" y="4320"/>
                </a:cubicBezTo>
                <a:moveTo>
                  <a:pt x="9190" y="7560"/>
                </a:moveTo>
                <a:lnTo>
                  <a:pt x="7501" y="7560"/>
                </a:lnTo>
                <a:cubicBezTo>
                  <a:pt x="7839" y="7233"/>
                  <a:pt x="8122" y="6840"/>
                  <a:pt x="8342" y="6404"/>
                </a:cubicBezTo>
                <a:cubicBezTo>
                  <a:pt x="8562" y="6842"/>
                  <a:pt x="8851" y="7232"/>
                  <a:pt x="9190" y="7560"/>
                </a:cubicBezTo>
                <a:moveTo>
                  <a:pt x="11782" y="1080"/>
                </a:moveTo>
                <a:cubicBezTo>
                  <a:pt x="13409" y="1080"/>
                  <a:pt x="14727" y="2531"/>
                  <a:pt x="14727" y="4320"/>
                </a:cubicBezTo>
                <a:cubicBezTo>
                  <a:pt x="14727" y="6110"/>
                  <a:pt x="13409" y="7560"/>
                  <a:pt x="11782" y="7560"/>
                </a:cubicBezTo>
                <a:cubicBezTo>
                  <a:pt x="10155" y="7560"/>
                  <a:pt x="8836" y="6110"/>
                  <a:pt x="8836" y="4320"/>
                </a:cubicBezTo>
                <a:cubicBezTo>
                  <a:pt x="8836" y="2531"/>
                  <a:pt x="10155" y="1080"/>
                  <a:pt x="11782" y="1080"/>
                </a:cubicBezTo>
                <a:moveTo>
                  <a:pt x="21109" y="9720"/>
                </a:moveTo>
                <a:cubicBezTo>
                  <a:pt x="21030" y="9720"/>
                  <a:pt x="20958" y="9745"/>
                  <a:pt x="20892" y="9782"/>
                </a:cubicBezTo>
                <a:lnTo>
                  <a:pt x="20890" y="9777"/>
                </a:lnTo>
                <a:lnTo>
                  <a:pt x="16691" y="11625"/>
                </a:lnTo>
                <a:lnTo>
                  <a:pt x="16691" y="9720"/>
                </a:lnTo>
                <a:cubicBezTo>
                  <a:pt x="16691" y="8527"/>
                  <a:pt x="15812" y="7560"/>
                  <a:pt x="14727" y="7560"/>
                </a:cubicBezTo>
                <a:lnTo>
                  <a:pt x="14373" y="7560"/>
                </a:lnTo>
                <a:cubicBezTo>
                  <a:pt x="15191" y="6768"/>
                  <a:pt x="15709" y="5612"/>
                  <a:pt x="15709" y="4320"/>
                </a:cubicBezTo>
                <a:cubicBezTo>
                  <a:pt x="15709" y="1934"/>
                  <a:pt x="13951" y="0"/>
                  <a:pt x="11782" y="0"/>
                </a:cubicBezTo>
                <a:cubicBezTo>
                  <a:pt x="10302" y="0"/>
                  <a:pt x="9015" y="901"/>
                  <a:pt x="8345" y="2231"/>
                </a:cubicBezTo>
                <a:cubicBezTo>
                  <a:pt x="7676" y="901"/>
                  <a:pt x="6389" y="0"/>
                  <a:pt x="4909" y="0"/>
                </a:cubicBezTo>
                <a:cubicBezTo>
                  <a:pt x="2740" y="0"/>
                  <a:pt x="982" y="1934"/>
                  <a:pt x="982" y="4320"/>
                </a:cubicBezTo>
                <a:cubicBezTo>
                  <a:pt x="982" y="5612"/>
                  <a:pt x="1501" y="6768"/>
                  <a:pt x="2317" y="7560"/>
                </a:cubicBezTo>
                <a:lnTo>
                  <a:pt x="1964" y="7560"/>
                </a:lnTo>
                <a:cubicBezTo>
                  <a:pt x="879" y="7560"/>
                  <a:pt x="0" y="8527"/>
                  <a:pt x="0" y="9720"/>
                </a:cubicBezTo>
                <a:lnTo>
                  <a:pt x="0" y="19440"/>
                </a:lnTo>
                <a:cubicBezTo>
                  <a:pt x="0" y="20633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633"/>
                  <a:pt x="16691" y="19440"/>
                </a:cubicBezTo>
                <a:lnTo>
                  <a:pt x="16691" y="17536"/>
                </a:lnTo>
                <a:lnTo>
                  <a:pt x="20890" y="19383"/>
                </a:lnTo>
                <a:lnTo>
                  <a:pt x="20891" y="19379"/>
                </a:lnTo>
                <a:cubicBezTo>
                  <a:pt x="20958" y="19415"/>
                  <a:pt x="21030" y="19440"/>
                  <a:pt x="21109" y="19440"/>
                </a:cubicBezTo>
                <a:cubicBezTo>
                  <a:pt x="21380" y="19440"/>
                  <a:pt x="21600" y="19199"/>
                  <a:pt x="21600" y="18900"/>
                </a:cubicBezTo>
                <a:lnTo>
                  <a:pt x="21600" y="10260"/>
                </a:lnTo>
                <a:cubicBezTo>
                  <a:pt x="21600" y="9962"/>
                  <a:pt x="21380" y="9720"/>
                  <a:pt x="21109" y="9720"/>
                </a:cubicBezTo>
                <a:moveTo>
                  <a:pt x="11782" y="5400"/>
                </a:moveTo>
                <a:cubicBezTo>
                  <a:pt x="12324" y="5400"/>
                  <a:pt x="12764" y="4916"/>
                  <a:pt x="12764" y="4320"/>
                </a:cubicBezTo>
                <a:cubicBezTo>
                  <a:pt x="12764" y="3724"/>
                  <a:pt x="12324" y="3240"/>
                  <a:pt x="11782" y="3240"/>
                </a:cubicBezTo>
                <a:cubicBezTo>
                  <a:pt x="11240" y="3240"/>
                  <a:pt x="10800" y="3724"/>
                  <a:pt x="10800" y="4320"/>
                </a:cubicBezTo>
                <a:cubicBezTo>
                  <a:pt x="10800" y="4916"/>
                  <a:pt x="11240" y="5400"/>
                  <a:pt x="11782" y="5400"/>
                </a:cubicBezTo>
                <a:moveTo>
                  <a:pt x="4909" y="5400"/>
                </a:moveTo>
                <a:cubicBezTo>
                  <a:pt x="5451" y="5400"/>
                  <a:pt x="5891" y="4916"/>
                  <a:pt x="5891" y="4320"/>
                </a:cubicBezTo>
                <a:cubicBezTo>
                  <a:pt x="5891" y="3724"/>
                  <a:pt x="5451" y="3240"/>
                  <a:pt x="4909" y="3240"/>
                </a:cubicBezTo>
                <a:cubicBezTo>
                  <a:pt x="4367" y="3240"/>
                  <a:pt x="3927" y="3724"/>
                  <a:pt x="3927" y="4320"/>
                </a:cubicBezTo>
                <a:cubicBezTo>
                  <a:pt x="3927" y="4916"/>
                  <a:pt x="4367" y="5400"/>
                  <a:pt x="4909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4" name="Shape 2643"/>
          <p:cNvSpPr/>
          <p:nvPr userDrawn="1"/>
        </p:nvSpPr>
        <p:spPr>
          <a:xfrm>
            <a:off x="828518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5" name="Shape 2644"/>
          <p:cNvSpPr/>
          <p:nvPr userDrawn="1"/>
        </p:nvSpPr>
        <p:spPr>
          <a:xfrm>
            <a:off x="9300984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4" y="20618"/>
                  <a:pt x="1350" y="20179"/>
                  <a:pt x="1350" y="19636"/>
                </a:cubicBezTo>
                <a:lnTo>
                  <a:pt x="1350" y="1964"/>
                </a:lnTo>
                <a:cubicBezTo>
                  <a:pt x="1350" y="1422"/>
                  <a:pt x="1954" y="982"/>
                  <a:pt x="2700" y="982"/>
                </a:cubicBezTo>
                <a:lnTo>
                  <a:pt x="18900" y="982"/>
                </a:lnTo>
                <a:cubicBezTo>
                  <a:pt x="19645" y="982"/>
                  <a:pt x="20250" y="1422"/>
                  <a:pt x="20250" y="1964"/>
                </a:cubicBezTo>
                <a:cubicBezTo>
                  <a:pt x="20250" y="1964"/>
                  <a:pt x="20250" y="19636"/>
                  <a:pt x="20250" y="19636"/>
                </a:cubicBezTo>
                <a:close/>
                <a:moveTo>
                  <a:pt x="18900" y="0"/>
                </a:moveTo>
                <a:lnTo>
                  <a:pt x="2700" y="0"/>
                </a:lnTo>
                <a:cubicBezTo>
                  <a:pt x="120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391" y="0"/>
                  <a:pt x="18900" y="0"/>
                </a:cubicBezTo>
                <a:moveTo>
                  <a:pt x="4050" y="3927"/>
                </a:moveTo>
                <a:lnTo>
                  <a:pt x="17550" y="3927"/>
                </a:lnTo>
                <a:lnTo>
                  <a:pt x="17550" y="17673"/>
                </a:lnTo>
                <a:lnTo>
                  <a:pt x="4050" y="17673"/>
                </a:lnTo>
                <a:cubicBezTo>
                  <a:pt x="4050" y="17673"/>
                  <a:pt x="4050" y="3927"/>
                  <a:pt x="4050" y="3927"/>
                </a:cubicBezTo>
                <a:close/>
                <a:moveTo>
                  <a:pt x="2700" y="18655"/>
                </a:moveTo>
                <a:lnTo>
                  <a:pt x="18900" y="18655"/>
                </a:lnTo>
                <a:lnTo>
                  <a:pt x="18900" y="2945"/>
                </a:lnTo>
                <a:lnTo>
                  <a:pt x="2700" y="2945"/>
                </a:lnTo>
                <a:cubicBezTo>
                  <a:pt x="2700" y="2945"/>
                  <a:pt x="2700" y="18655"/>
                  <a:pt x="2700" y="18655"/>
                </a:cubicBezTo>
                <a:close/>
                <a:moveTo>
                  <a:pt x="10125" y="2455"/>
                </a:moveTo>
                <a:lnTo>
                  <a:pt x="11475" y="2455"/>
                </a:lnTo>
                <a:cubicBezTo>
                  <a:pt x="11848" y="2455"/>
                  <a:pt x="12150" y="2235"/>
                  <a:pt x="12150" y="1964"/>
                </a:cubicBezTo>
                <a:cubicBezTo>
                  <a:pt x="12150" y="1692"/>
                  <a:pt x="11848" y="1473"/>
                  <a:pt x="11475" y="1473"/>
                </a:cubicBezTo>
                <a:lnTo>
                  <a:pt x="10125" y="1473"/>
                </a:lnTo>
                <a:cubicBezTo>
                  <a:pt x="9752" y="1473"/>
                  <a:pt x="9450" y="1692"/>
                  <a:pt x="9450" y="1964"/>
                </a:cubicBezTo>
                <a:cubicBezTo>
                  <a:pt x="9450" y="2235"/>
                  <a:pt x="9752" y="2455"/>
                  <a:pt x="10125" y="2455"/>
                </a:cubicBezTo>
                <a:moveTo>
                  <a:pt x="10800" y="19145"/>
                </a:moveTo>
                <a:cubicBezTo>
                  <a:pt x="10427" y="19145"/>
                  <a:pt x="10125" y="19366"/>
                  <a:pt x="10125" y="19636"/>
                </a:cubicBezTo>
                <a:cubicBezTo>
                  <a:pt x="10125" y="19908"/>
                  <a:pt x="10427" y="20127"/>
                  <a:pt x="10800" y="20127"/>
                </a:cubicBezTo>
                <a:cubicBezTo>
                  <a:pt x="11173" y="20127"/>
                  <a:pt x="11475" y="19908"/>
                  <a:pt x="11475" y="19636"/>
                </a:cubicBezTo>
                <a:cubicBezTo>
                  <a:pt x="11475" y="19366"/>
                  <a:pt x="11173" y="19145"/>
                  <a:pt x="10800" y="191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6" name="Shape 2645"/>
          <p:cNvSpPr/>
          <p:nvPr userDrawn="1"/>
        </p:nvSpPr>
        <p:spPr>
          <a:xfrm>
            <a:off x="10291390" y="2929604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7" name="Shape 2646"/>
          <p:cNvSpPr/>
          <p:nvPr userDrawn="1"/>
        </p:nvSpPr>
        <p:spPr>
          <a:xfrm>
            <a:off x="11357982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8" name="Shape 2647"/>
          <p:cNvSpPr/>
          <p:nvPr userDrawn="1"/>
        </p:nvSpPr>
        <p:spPr>
          <a:xfrm>
            <a:off x="175865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773" y="5201"/>
                </a:moveTo>
                <a:cubicBezTo>
                  <a:pt x="10712" y="5093"/>
                  <a:pt x="10614" y="5023"/>
                  <a:pt x="10504" y="4986"/>
                </a:cubicBezTo>
                <a:lnTo>
                  <a:pt x="10517" y="4938"/>
                </a:lnTo>
                <a:cubicBezTo>
                  <a:pt x="10483" y="4941"/>
                  <a:pt x="10451" y="4949"/>
                  <a:pt x="10419" y="4957"/>
                </a:cubicBezTo>
                <a:lnTo>
                  <a:pt x="8464" y="4433"/>
                </a:lnTo>
                <a:cubicBezTo>
                  <a:pt x="8343" y="4400"/>
                  <a:pt x="8209" y="4414"/>
                  <a:pt x="8091" y="4482"/>
                </a:cubicBezTo>
                <a:cubicBezTo>
                  <a:pt x="7856" y="4618"/>
                  <a:pt x="7776" y="4918"/>
                  <a:pt x="7912" y="5153"/>
                </a:cubicBezTo>
                <a:cubicBezTo>
                  <a:pt x="7979" y="5270"/>
                  <a:pt x="8088" y="5349"/>
                  <a:pt x="8210" y="5381"/>
                </a:cubicBezTo>
                <a:lnTo>
                  <a:pt x="8965" y="5584"/>
                </a:lnTo>
                <a:cubicBezTo>
                  <a:pt x="8292" y="6116"/>
                  <a:pt x="7855" y="6927"/>
                  <a:pt x="7855" y="7855"/>
                </a:cubicBezTo>
                <a:cubicBezTo>
                  <a:pt x="7855" y="9081"/>
                  <a:pt x="8605" y="10131"/>
                  <a:pt x="9671" y="10574"/>
                </a:cubicBezTo>
                <a:lnTo>
                  <a:pt x="9934" y="9609"/>
                </a:lnTo>
                <a:cubicBezTo>
                  <a:pt x="9286" y="9288"/>
                  <a:pt x="8836" y="8627"/>
                  <a:pt x="8836" y="7855"/>
                </a:cubicBezTo>
                <a:cubicBezTo>
                  <a:pt x="8836" y="7221"/>
                  <a:pt x="9142" y="6665"/>
                  <a:pt x="9609" y="6309"/>
                </a:cubicBezTo>
                <a:lnTo>
                  <a:pt x="9336" y="7331"/>
                </a:lnTo>
                <a:cubicBezTo>
                  <a:pt x="9303" y="7453"/>
                  <a:pt x="9316" y="7586"/>
                  <a:pt x="9384" y="7704"/>
                </a:cubicBezTo>
                <a:cubicBezTo>
                  <a:pt x="9520" y="7938"/>
                  <a:pt x="9820" y="8019"/>
                  <a:pt x="10055" y="7884"/>
                </a:cubicBezTo>
                <a:cubicBezTo>
                  <a:pt x="10172" y="7815"/>
                  <a:pt x="10251" y="7706"/>
                  <a:pt x="10284" y="7585"/>
                </a:cubicBezTo>
                <a:lnTo>
                  <a:pt x="10823" y="5573"/>
                </a:lnTo>
                <a:cubicBezTo>
                  <a:pt x="10855" y="5452"/>
                  <a:pt x="10841" y="5318"/>
                  <a:pt x="10773" y="5201"/>
                </a:cubicBezTo>
                <a:moveTo>
                  <a:pt x="13421" y="10343"/>
                </a:moveTo>
                <a:lnTo>
                  <a:pt x="12630" y="10132"/>
                </a:lnTo>
                <a:cubicBezTo>
                  <a:pt x="13306" y="9598"/>
                  <a:pt x="13745" y="8785"/>
                  <a:pt x="13745" y="7855"/>
                </a:cubicBezTo>
                <a:cubicBezTo>
                  <a:pt x="13745" y="6643"/>
                  <a:pt x="13013" y="5604"/>
                  <a:pt x="11967" y="5152"/>
                </a:cubicBezTo>
                <a:lnTo>
                  <a:pt x="11702" y="6121"/>
                </a:lnTo>
                <a:cubicBezTo>
                  <a:pt x="12330" y="6448"/>
                  <a:pt x="12764" y="7098"/>
                  <a:pt x="12764" y="7855"/>
                </a:cubicBezTo>
                <a:cubicBezTo>
                  <a:pt x="12764" y="8468"/>
                  <a:pt x="12477" y="9008"/>
                  <a:pt x="12035" y="9366"/>
                </a:cubicBezTo>
                <a:lnTo>
                  <a:pt x="12295" y="8394"/>
                </a:lnTo>
                <a:cubicBezTo>
                  <a:pt x="12328" y="8273"/>
                  <a:pt x="12314" y="8139"/>
                  <a:pt x="12246" y="8021"/>
                </a:cubicBezTo>
                <a:cubicBezTo>
                  <a:pt x="12111" y="7786"/>
                  <a:pt x="11811" y="7706"/>
                  <a:pt x="11576" y="7842"/>
                </a:cubicBezTo>
                <a:cubicBezTo>
                  <a:pt x="11458" y="7910"/>
                  <a:pt x="11380" y="8019"/>
                  <a:pt x="11347" y="8140"/>
                </a:cubicBezTo>
                <a:lnTo>
                  <a:pt x="10808" y="10152"/>
                </a:lnTo>
                <a:lnTo>
                  <a:pt x="10808" y="10152"/>
                </a:lnTo>
                <a:cubicBezTo>
                  <a:pt x="10776" y="10273"/>
                  <a:pt x="10789" y="10407"/>
                  <a:pt x="10857" y="10524"/>
                </a:cubicBezTo>
                <a:cubicBezTo>
                  <a:pt x="10920" y="10634"/>
                  <a:pt x="11021" y="10706"/>
                  <a:pt x="11133" y="10742"/>
                </a:cubicBezTo>
                <a:lnTo>
                  <a:pt x="11126" y="10768"/>
                </a:lnTo>
                <a:cubicBezTo>
                  <a:pt x="11142" y="10766"/>
                  <a:pt x="11157" y="10761"/>
                  <a:pt x="11173" y="10758"/>
                </a:cubicBezTo>
                <a:lnTo>
                  <a:pt x="13167" y="11292"/>
                </a:lnTo>
                <a:cubicBezTo>
                  <a:pt x="13288" y="11324"/>
                  <a:pt x="13422" y="11311"/>
                  <a:pt x="13540" y="11243"/>
                </a:cubicBezTo>
                <a:cubicBezTo>
                  <a:pt x="13774" y="11107"/>
                  <a:pt x="13855" y="10807"/>
                  <a:pt x="13719" y="10572"/>
                </a:cubicBezTo>
                <a:cubicBezTo>
                  <a:pt x="13651" y="10455"/>
                  <a:pt x="13542" y="10376"/>
                  <a:pt x="13421" y="103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9" name="Shape 2648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764" y="8836"/>
                </a:moveTo>
                <a:cubicBezTo>
                  <a:pt x="12628" y="8836"/>
                  <a:pt x="12505" y="8891"/>
                  <a:pt x="12417" y="8980"/>
                </a:cubicBezTo>
                <a:lnTo>
                  <a:pt x="11291" y="10106"/>
                </a:lnTo>
                <a:lnTo>
                  <a:pt x="11291" y="4419"/>
                </a:lnTo>
                <a:lnTo>
                  <a:pt x="11291" y="4418"/>
                </a:ln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lnTo>
                  <a:pt x="10309" y="10106"/>
                </a:lnTo>
                <a:lnTo>
                  <a:pt x="9183" y="8980"/>
                </a:lnTo>
                <a:cubicBezTo>
                  <a:pt x="9095" y="8891"/>
                  <a:pt x="8972" y="8836"/>
                  <a:pt x="8836" y="8836"/>
                </a:cubicBezTo>
                <a:cubicBezTo>
                  <a:pt x="8566" y="8836"/>
                  <a:pt x="8345" y="9056"/>
                  <a:pt x="8345" y="9327"/>
                </a:cubicBezTo>
                <a:cubicBezTo>
                  <a:pt x="8345" y="9463"/>
                  <a:pt x="8400" y="9586"/>
                  <a:pt x="8489" y="9674"/>
                </a:cubicBezTo>
                <a:lnTo>
                  <a:pt x="10453" y="11638"/>
                </a:lnTo>
                <a:cubicBezTo>
                  <a:pt x="10542" y="11727"/>
                  <a:pt x="10665" y="11782"/>
                  <a:pt x="10800" y="11782"/>
                </a:cubicBezTo>
                <a:cubicBezTo>
                  <a:pt x="10935" y="11782"/>
                  <a:pt x="11058" y="11727"/>
                  <a:pt x="11147" y="11638"/>
                </a:cubicBezTo>
                <a:lnTo>
                  <a:pt x="13111" y="9674"/>
                </a:lnTo>
                <a:cubicBezTo>
                  <a:pt x="13200" y="9586"/>
                  <a:pt x="13255" y="9463"/>
                  <a:pt x="13255" y="9327"/>
                </a:cubicBezTo>
                <a:cubicBezTo>
                  <a:pt x="13255" y="9056"/>
                  <a:pt x="13034" y="8836"/>
                  <a:pt x="12764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0" name="Shape 2649"/>
          <p:cNvSpPr/>
          <p:nvPr userDrawn="1"/>
        </p:nvSpPr>
        <p:spPr>
          <a:xfrm>
            <a:off x="389184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147" y="4071"/>
                </a:moveTo>
                <a:cubicBezTo>
                  <a:pt x="11058" y="3982"/>
                  <a:pt x="10935" y="3927"/>
                  <a:pt x="10800" y="3927"/>
                </a:cubicBezTo>
                <a:cubicBezTo>
                  <a:pt x="10665" y="3927"/>
                  <a:pt x="10542" y="3982"/>
                  <a:pt x="10453" y="4071"/>
                </a:cubicBezTo>
                <a:lnTo>
                  <a:pt x="8489" y="6035"/>
                </a:lnTo>
                <a:cubicBezTo>
                  <a:pt x="8400" y="6124"/>
                  <a:pt x="8345" y="6247"/>
                  <a:pt x="8345" y="6382"/>
                </a:cubicBezTo>
                <a:cubicBezTo>
                  <a:pt x="8345" y="6653"/>
                  <a:pt x="8566" y="6873"/>
                  <a:pt x="8836" y="6873"/>
                </a:cubicBezTo>
                <a:cubicBezTo>
                  <a:pt x="8972" y="6873"/>
                  <a:pt x="9095" y="6818"/>
                  <a:pt x="9183" y="6729"/>
                </a:cubicBezTo>
                <a:lnTo>
                  <a:pt x="10309" y="5603"/>
                </a:lnTo>
                <a:lnTo>
                  <a:pt x="10309" y="11291"/>
                </a:lnTo>
                <a:cubicBezTo>
                  <a:pt x="10309" y="11562"/>
                  <a:pt x="10529" y="11782"/>
                  <a:pt x="10800" y="11782"/>
                </a:cubicBezTo>
                <a:cubicBezTo>
                  <a:pt x="11071" y="11782"/>
                  <a:pt x="11291" y="11562"/>
                  <a:pt x="11291" y="11291"/>
                </a:cubicBezTo>
                <a:lnTo>
                  <a:pt x="11291" y="5603"/>
                </a:lnTo>
                <a:lnTo>
                  <a:pt x="12417" y="6729"/>
                </a:lnTo>
                <a:cubicBezTo>
                  <a:pt x="12505" y="6818"/>
                  <a:pt x="12628" y="6873"/>
                  <a:pt x="12764" y="6873"/>
                </a:cubicBezTo>
                <a:cubicBezTo>
                  <a:pt x="13034" y="6873"/>
                  <a:pt x="13255" y="6653"/>
                  <a:pt x="13255" y="6382"/>
                </a:cubicBezTo>
                <a:cubicBezTo>
                  <a:pt x="13255" y="6247"/>
                  <a:pt x="13200" y="6124"/>
                  <a:pt x="13111" y="6035"/>
                </a:cubicBezTo>
                <a:cubicBezTo>
                  <a:pt x="13111" y="6035"/>
                  <a:pt x="11147" y="4071"/>
                  <a:pt x="11147" y="407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1" name="Shape 2650"/>
          <p:cNvSpPr/>
          <p:nvPr userDrawn="1"/>
        </p:nvSpPr>
        <p:spPr>
          <a:xfrm>
            <a:off x="495843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36" y="7364"/>
                </a:moveTo>
                <a:lnTo>
                  <a:pt x="8549" y="7364"/>
                </a:lnTo>
                <a:lnTo>
                  <a:pt x="9674" y="6238"/>
                </a:lnTo>
                <a:cubicBezTo>
                  <a:pt x="9763" y="6149"/>
                  <a:pt x="9818" y="6027"/>
                  <a:pt x="9818" y="5891"/>
                </a:cubicBezTo>
                <a:cubicBezTo>
                  <a:pt x="9818" y="5620"/>
                  <a:pt x="9598" y="5400"/>
                  <a:pt x="9327" y="5400"/>
                </a:cubicBezTo>
                <a:cubicBezTo>
                  <a:pt x="9192" y="5400"/>
                  <a:pt x="9069" y="5455"/>
                  <a:pt x="8980" y="5544"/>
                </a:cubicBezTo>
                <a:lnTo>
                  <a:pt x="7017" y="7507"/>
                </a:lnTo>
                <a:cubicBezTo>
                  <a:pt x="6928" y="7597"/>
                  <a:pt x="6873" y="7720"/>
                  <a:pt x="6873" y="7855"/>
                </a:cubicBezTo>
                <a:cubicBezTo>
                  <a:pt x="6873" y="7990"/>
                  <a:pt x="6928" y="8113"/>
                  <a:pt x="7017" y="8202"/>
                </a:cubicBezTo>
                <a:lnTo>
                  <a:pt x="8980" y="10165"/>
                </a:lnTo>
                <a:cubicBezTo>
                  <a:pt x="9069" y="10255"/>
                  <a:pt x="9192" y="10309"/>
                  <a:pt x="9327" y="10309"/>
                </a:cubicBezTo>
                <a:cubicBezTo>
                  <a:pt x="9598" y="10309"/>
                  <a:pt x="9818" y="10090"/>
                  <a:pt x="9818" y="9818"/>
                </a:cubicBezTo>
                <a:cubicBezTo>
                  <a:pt x="9818" y="9683"/>
                  <a:pt x="9763" y="9560"/>
                  <a:pt x="9674" y="9471"/>
                </a:cubicBezTo>
                <a:lnTo>
                  <a:pt x="8549" y="8345"/>
                </a:lnTo>
                <a:lnTo>
                  <a:pt x="14236" y="8345"/>
                </a:lnTo>
                <a:cubicBezTo>
                  <a:pt x="14507" y="8345"/>
                  <a:pt x="14727" y="8126"/>
                  <a:pt x="14727" y="7855"/>
                </a:cubicBezTo>
                <a:cubicBezTo>
                  <a:pt x="14727" y="7584"/>
                  <a:pt x="14507" y="7364"/>
                  <a:pt x="14236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2" name="Shape 2651"/>
          <p:cNvSpPr/>
          <p:nvPr userDrawn="1"/>
        </p:nvSpPr>
        <p:spPr>
          <a:xfrm>
            <a:off x="602502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583" y="7507"/>
                </a:moveTo>
                <a:lnTo>
                  <a:pt x="12620" y="5544"/>
                </a:lnTo>
                <a:cubicBezTo>
                  <a:pt x="12531" y="5455"/>
                  <a:pt x="12408" y="5400"/>
                  <a:pt x="12273" y="5400"/>
                </a:cubicBezTo>
                <a:cubicBezTo>
                  <a:pt x="12001" y="5400"/>
                  <a:pt x="11782" y="5620"/>
                  <a:pt x="11782" y="5891"/>
                </a:cubicBezTo>
                <a:cubicBezTo>
                  <a:pt x="11782" y="6027"/>
                  <a:pt x="11837" y="6149"/>
                  <a:pt x="11926" y="6238"/>
                </a:cubicBezTo>
                <a:lnTo>
                  <a:pt x="13051" y="7364"/>
                </a:lnTo>
                <a:lnTo>
                  <a:pt x="7364" y="7364"/>
                </a:lnTo>
                <a:cubicBezTo>
                  <a:pt x="7092" y="7364"/>
                  <a:pt x="6873" y="7584"/>
                  <a:pt x="6873" y="7855"/>
                </a:cubicBezTo>
                <a:cubicBezTo>
                  <a:pt x="6873" y="8126"/>
                  <a:pt x="7092" y="8345"/>
                  <a:pt x="7364" y="8345"/>
                </a:cubicBezTo>
                <a:lnTo>
                  <a:pt x="13051" y="8345"/>
                </a:lnTo>
                <a:lnTo>
                  <a:pt x="11926" y="9471"/>
                </a:lnTo>
                <a:cubicBezTo>
                  <a:pt x="11837" y="9560"/>
                  <a:pt x="11782" y="9683"/>
                  <a:pt x="11782" y="9818"/>
                </a:cubicBezTo>
                <a:cubicBezTo>
                  <a:pt x="11782" y="10090"/>
                  <a:pt x="12001" y="10309"/>
                  <a:pt x="12273" y="10309"/>
                </a:cubicBezTo>
                <a:cubicBezTo>
                  <a:pt x="12408" y="10309"/>
                  <a:pt x="12531" y="10255"/>
                  <a:pt x="12620" y="10165"/>
                </a:cubicBezTo>
                <a:lnTo>
                  <a:pt x="14583" y="8202"/>
                </a:lnTo>
                <a:cubicBezTo>
                  <a:pt x="14672" y="8113"/>
                  <a:pt x="14727" y="7990"/>
                  <a:pt x="14727" y="7855"/>
                </a:cubicBezTo>
                <a:cubicBezTo>
                  <a:pt x="14727" y="7720"/>
                  <a:pt x="14672" y="7597"/>
                  <a:pt x="14583" y="7507"/>
                </a:cubicBezTo>
                <a:close/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1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0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0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3" name="Shape 2652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7547" y="14727"/>
                  <a:pt x="4909" y="12969"/>
                  <a:pt x="4909" y="10800"/>
                </a:cubicBezTo>
                <a:cubicBezTo>
                  <a:pt x="4909" y="8631"/>
                  <a:pt x="7547" y="6873"/>
                  <a:pt x="10800" y="6873"/>
                </a:cubicBezTo>
                <a:cubicBezTo>
                  <a:pt x="11895" y="6873"/>
                  <a:pt x="12917" y="7076"/>
                  <a:pt x="13795" y="7423"/>
                </a:cubicBezTo>
                <a:lnTo>
                  <a:pt x="15709" y="5073"/>
                </a:lnTo>
                <a:lnTo>
                  <a:pt x="15709" y="8631"/>
                </a:lnTo>
                <a:cubicBezTo>
                  <a:pt x="16328" y="9253"/>
                  <a:pt x="16691" y="9998"/>
                  <a:pt x="16691" y="10800"/>
                </a:cubicBezTo>
                <a:cubicBezTo>
                  <a:pt x="16691" y="12969"/>
                  <a:pt x="14053" y="14727"/>
                  <a:pt x="10800" y="14727"/>
                </a:cubicBezTo>
                <a:moveTo>
                  <a:pt x="16691" y="1964"/>
                </a:moveTo>
                <a:lnTo>
                  <a:pt x="13360" y="6247"/>
                </a:lnTo>
                <a:cubicBezTo>
                  <a:pt x="12568" y="6020"/>
                  <a:pt x="11706" y="5891"/>
                  <a:pt x="10800" y="5891"/>
                </a:cubicBezTo>
                <a:cubicBezTo>
                  <a:pt x="7004" y="5891"/>
                  <a:pt x="3927" y="8089"/>
                  <a:pt x="3927" y="10800"/>
                </a:cubicBezTo>
                <a:cubicBezTo>
                  <a:pt x="3927" y="13511"/>
                  <a:pt x="7004" y="15709"/>
                  <a:pt x="10800" y="15709"/>
                </a:cubicBezTo>
                <a:cubicBezTo>
                  <a:pt x="14596" y="15709"/>
                  <a:pt x="17673" y="13511"/>
                  <a:pt x="17673" y="10800"/>
                </a:cubicBezTo>
                <a:cubicBezTo>
                  <a:pt x="17673" y="9878"/>
                  <a:pt x="17310" y="9018"/>
                  <a:pt x="16691" y="8281"/>
                </a:cubicBezTo>
                <a:cubicBezTo>
                  <a:pt x="16691" y="8281"/>
                  <a:pt x="16691" y="1964"/>
                  <a:pt x="16691" y="1964"/>
                </a:cubicBezTo>
                <a:close/>
                <a:moveTo>
                  <a:pt x="19145" y="1964"/>
                </a:moveTo>
                <a:cubicBezTo>
                  <a:pt x="18874" y="1964"/>
                  <a:pt x="18655" y="2184"/>
                  <a:pt x="18655" y="2455"/>
                </a:cubicBezTo>
                <a:cubicBezTo>
                  <a:pt x="18655" y="2726"/>
                  <a:pt x="18874" y="2945"/>
                  <a:pt x="19145" y="2945"/>
                </a:cubicBezTo>
                <a:cubicBezTo>
                  <a:pt x="19417" y="2945"/>
                  <a:pt x="19636" y="2726"/>
                  <a:pt x="19636" y="2455"/>
                </a:cubicBezTo>
                <a:cubicBezTo>
                  <a:pt x="19636" y="2184"/>
                  <a:pt x="19417" y="1964"/>
                  <a:pt x="19145" y="1964"/>
                </a:cubicBezTo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6691"/>
                  <a:pt x="20618" y="16691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8382"/>
                </a:lnTo>
                <a:cubicBezTo>
                  <a:pt x="1271" y="18551"/>
                  <a:pt x="1604" y="18655"/>
                  <a:pt x="1964" y="18655"/>
                </a:cubicBezTo>
                <a:lnTo>
                  <a:pt x="19636" y="18655"/>
                </a:lnTo>
                <a:cubicBezTo>
                  <a:pt x="19996" y="18655"/>
                  <a:pt x="20329" y="18551"/>
                  <a:pt x="20618" y="18382"/>
                </a:cubicBezTo>
                <a:cubicBezTo>
                  <a:pt x="20618" y="18382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800" y="11291"/>
                </a:moveTo>
                <a:cubicBezTo>
                  <a:pt x="10258" y="11291"/>
                  <a:pt x="9818" y="11072"/>
                  <a:pt x="9818" y="10800"/>
                </a:cubicBezTo>
                <a:cubicBezTo>
                  <a:pt x="9818" y="10529"/>
                  <a:pt x="10258" y="10309"/>
                  <a:pt x="10800" y="10309"/>
                </a:cubicBezTo>
                <a:cubicBezTo>
                  <a:pt x="11342" y="10309"/>
                  <a:pt x="11782" y="10529"/>
                  <a:pt x="11782" y="10800"/>
                </a:cubicBezTo>
                <a:cubicBezTo>
                  <a:pt x="11782" y="11072"/>
                  <a:pt x="11342" y="11291"/>
                  <a:pt x="10800" y="11291"/>
                </a:cubicBezTo>
                <a:moveTo>
                  <a:pt x="10800" y="9327"/>
                </a:moveTo>
                <a:cubicBezTo>
                  <a:pt x="9716" y="9327"/>
                  <a:pt x="8836" y="9986"/>
                  <a:pt x="8836" y="10800"/>
                </a:cubicBezTo>
                <a:cubicBezTo>
                  <a:pt x="8836" y="11614"/>
                  <a:pt x="9716" y="12273"/>
                  <a:pt x="10800" y="12273"/>
                </a:cubicBezTo>
                <a:cubicBezTo>
                  <a:pt x="11884" y="12273"/>
                  <a:pt x="12764" y="11614"/>
                  <a:pt x="12764" y="10800"/>
                </a:cubicBezTo>
                <a:cubicBezTo>
                  <a:pt x="12764" y="9986"/>
                  <a:pt x="11884" y="9327"/>
                  <a:pt x="10800" y="9327"/>
                </a:cubicBezTo>
                <a:moveTo>
                  <a:pt x="19145" y="15709"/>
                </a:moveTo>
                <a:cubicBezTo>
                  <a:pt x="18874" y="15709"/>
                  <a:pt x="18655" y="15929"/>
                  <a:pt x="18655" y="16200"/>
                </a:cubicBezTo>
                <a:cubicBezTo>
                  <a:pt x="18655" y="16472"/>
                  <a:pt x="18874" y="16691"/>
                  <a:pt x="19145" y="16691"/>
                </a:cubicBezTo>
                <a:cubicBezTo>
                  <a:pt x="19417" y="16691"/>
                  <a:pt x="19636" y="16472"/>
                  <a:pt x="19636" y="16200"/>
                </a:cubicBezTo>
                <a:cubicBezTo>
                  <a:pt x="19636" y="15929"/>
                  <a:pt x="19417" y="15709"/>
                  <a:pt x="19145" y="15709"/>
                </a:cubicBezTo>
                <a:moveTo>
                  <a:pt x="2455" y="15709"/>
                </a:moveTo>
                <a:cubicBezTo>
                  <a:pt x="2183" y="15709"/>
                  <a:pt x="1964" y="15929"/>
                  <a:pt x="1964" y="16200"/>
                </a:cubicBezTo>
                <a:cubicBezTo>
                  <a:pt x="1964" y="16472"/>
                  <a:pt x="2183" y="16691"/>
                  <a:pt x="2455" y="16691"/>
                </a:cubicBezTo>
                <a:cubicBezTo>
                  <a:pt x="2726" y="16691"/>
                  <a:pt x="2945" y="16472"/>
                  <a:pt x="2945" y="16200"/>
                </a:cubicBezTo>
                <a:cubicBezTo>
                  <a:pt x="2945" y="15929"/>
                  <a:pt x="2726" y="15709"/>
                  <a:pt x="2455" y="15709"/>
                </a:cubicBezTo>
                <a:moveTo>
                  <a:pt x="5645" y="4418"/>
                </a:moveTo>
                <a:lnTo>
                  <a:pt x="12027" y="4418"/>
                </a:lnTo>
                <a:cubicBezTo>
                  <a:pt x="12434" y="4418"/>
                  <a:pt x="12764" y="4088"/>
                  <a:pt x="12764" y="3682"/>
                </a:cubicBezTo>
                <a:cubicBezTo>
                  <a:pt x="12764" y="3275"/>
                  <a:pt x="12434" y="2945"/>
                  <a:pt x="12027" y="2945"/>
                </a:cubicBezTo>
                <a:lnTo>
                  <a:pt x="5645" y="2945"/>
                </a:lnTo>
                <a:cubicBezTo>
                  <a:pt x="5239" y="2945"/>
                  <a:pt x="4909" y="3275"/>
                  <a:pt x="4909" y="3682"/>
                </a:cubicBezTo>
                <a:cubicBezTo>
                  <a:pt x="4909" y="4088"/>
                  <a:pt x="5239" y="4418"/>
                  <a:pt x="5645" y="4418"/>
                </a:cubicBezTo>
                <a:moveTo>
                  <a:pt x="2455" y="1964"/>
                </a:moveTo>
                <a:cubicBezTo>
                  <a:pt x="2183" y="1964"/>
                  <a:pt x="1964" y="2184"/>
                  <a:pt x="1964" y="2455"/>
                </a:cubicBezTo>
                <a:cubicBezTo>
                  <a:pt x="1964" y="2726"/>
                  <a:pt x="2183" y="2945"/>
                  <a:pt x="2455" y="2945"/>
                </a:cubicBezTo>
                <a:cubicBezTo>
                  <a:pt x="2726" y="2945"/>
                  <a:pt x="2945" y="2726"/>
                  <a:pt x="2945" y="2455"/>
                </a:cubicBezTo>
                <a:cubicBezTo>
                  <a:pt x="2945" y="2184"/>
                  <a:pt x="2726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4" name="Shape 2653"/>
          <p:cNvSpPr/>
          <p:nvPr userDrawn="1"/>
        </p:nvSpPr>
        <p:spPr>
          <a:xfrm>
            <a:off x="815820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  <a:moveTo>
                  <a:pt x="6873" y="2945"/>
                </a:moveTo>
                <a:lnTo>
                  <a:pt x="10800" y="2945"/>
                </a:lnTo>
                <a:lnTo>
                  <a:pt x="10800" y="1964"/>
                </a:lnTo>
                <a:lnTo>
                  <a:pt x="6873" y="1964"/>
                </a:lnTo>
                <a:cubicBezTo>
                  <a:pt x="6873" y="1964"/>
                  <a:pt x="6873" y="2945"/>
                  <a:pt x="6873" y="29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6873" y="4909"/>
                </a:moveTo>
                <a:lnTo>
                  <a:pt x="9818" y="4909"/>
                </a:lnTo>
                <a:lnTo>
                  <a:pt x="9818" y="3927"/>
                </a:lnTo>
                <a:lnTo>
                  <a:pt x="6873" y="3927"/>
                </a:lnTo>
                <a:cubicBezTo>
                  <a:pt x="6873" y="3927"/>
                  <a:pt x="6873" y="4909"/>
                  <a:pt x="6873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5" name="Shape 2654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6691"/>
                </a:lnTo>
                <a:lnTo>
                  <a:pt x="15709" y="16691"/>
                </a:lnTo>
                <a:cubicBezTo>
                  <a:pt x="15709" y="16691"/>
                  <a:pt x="15709" y="15709"/>
                  <a:pt x="15709" y="15709"/>
                </a:cubicBezTo>
                <a:close/>
                <a:moveTo>
                  <a:pt x="15709" y="17673"/>
                </a:moveTo>
                <a:lnTo>
                  <a:pt x="5891" y="17673"/>
                </a:lnTo>
                <a:lnTo>
                  <a:pt x="5891" y="18655"/>
                </a:lnTo>
                <a:lnTo>
                  <a:pt x="15709" y="18655"/>
                </a:lnTo>
                <a:cubicBezTo>
                  <a:pt x="15709" y="18655"/>
                  <a:pt x="15709" y="17673"/>
                  <a:pt x="15709" y="17673"/>
                </a:cubicBezTo>
                <a:close/>
                <a:moveTo>
                  <a:pt x="11782" y="13745"/>
                </a:moveTo>
                <a:lnTo>
                  <a:pt x="5891" y="13745"/>
                </a:lnTo>
                <a:lnTo>
                  <a:pt x="5891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6" name="Shape 2655"/>
          <p:cNvSpPr/>
          <p:nvPr userDrawn="1"/>
        </p:nvSpPr>
        <p:spPr>
          <a:xfrm>
            <a:off x="10291390" y="397085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400"/>
                </a:moveTo>
                <a:lnTo>
                  <a:pt x="16349" y="14400"/>
                </a:lnTo>
                <a:cubicBezTo>
                  <a:pt x="16227" y="14820"/>
                  <a:pt x="16076" y="15221"/>
                  <a:pt x="15897" y="15600"/>
                </a:cubicBezTo>
                <a:lnTo>
                  <a:pt x="20618" y="15600"/>
                </a:lnTo>
                <a:lnTo>
                  <a:pt x="20618" y="19200"/>
                </a:ln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lnTo>
                  <a:pt x="982" y="15600"/>
                </a:lnTo>
                <a:lnTo>
                  <a:pt x="5704" y="15600"/>
                </a:lnTo>
                <a:cubicBezTo>
                  <a:pt x="5524" y="15221"/>
                  <a:pt x="5373" y="14820"/>
                  <a:pt x="5251" y="14400"/>
                </a:cubicBezTo>
                <a:lnTo>
                  <a:pt x="982" y="14400"/>
                </a:lnTo>
                <a:lnTo>
                  <a:pt x="982" y="4800"/>
                </a:lnTo>
                <a:cubicBezTo>
                  <a:pt x="982" y="4138"/>
                  <a:pt x="1422" y="3600"/>
                  <a:pt x="1964" y="3600"/>
                </a:cubicBezTo>
                <a:lnTo>
                  <a:pt x="3927" y="3600"/>
                </a:lnTo>
                <a:cubicBezTo>
                  <a:pt x="5891" y="3600"/>
                  <a:pt x="5891" y="1200"/>
                  <a:pt x="7364" y="1200"/>
                </a:cubicBezTo>
                <a:lnTo>
                  <a:pt x="10800" y="1200"/>
                </a:lnTo>
                <a:lnTo>
                  <a:pt x="14236" y="1200"/>
                </a:lnTo>
                <a:cubicBezTo>
                  <a:pt x="15709" y="1200"/>
                  <a:pt x="15709" y="3600"/>
                  <a:pt x="17673" y="3600"/>
                </a:cubicBezTo>
                <a:lnTo>
                  <a:pt x="19636" y="3600"/>
                </a:lnTo>
                <a:cubicBezTo>
                  <a:pt x="20178" y="3600"/>
                  <a:pt x="20618" y="4138"/>
                  <a:pt x="20618" y="4800"/>
                </a:cubicBezTo>
                <a:cubicBezTo>
                  <a:pt x="20618" y="4800"/>
                  <a:pt x="20618" y="14400"/>
                  <a:pt x="20618" y="14400"/>
                </a:cubicBezTo>
                <a:close/>
                <a:moveTo>
                  <a:pt x="19636" y="2400"/>
                </a:moveTo>
                <a:lnTo>
                  <a:pt x="17673" y="2400"/>
                </a:lnTo>
                <a:cubicBezTo>
                  <a:pt x="16200" y="2400"/>
                  <a:pt x="16200" y="0"/>
                  <a:pt x="14236" y="0"/>
                </a:cubicBezTo>
                <a:lnTo>
                  <a:pt x="10800" y="0"/>
                </a:lnTo>
                <a:lnTo>
                  <a:pt x="7364" y="0"/>
                </a:lnTo>
                <a:cubicBezTo>
                  <a:pt x="5400" y="0"/>
                  <a:pt x="5400" y="2400"/>
                  <a:pt x="3927" y="2400"/>
                </a:cubicBezTo>
                <a:lnTo>
                  <a:pt x="1964" y="2400"/>
                </a:lnTo>
                <a:cubicBezTo>
                  <a:pt x="879" y="2400"/>
                  <a:pt x="0" y="3475"/>
                  <a:pt x="0" y="4800"/>
                </a:cubicBezTo>
                <a:lnTo>
                  <a:pt x="0" y="19200"/>
                </a:ln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lnTo>
                  <a:pt x="21600" y="4800"/>
                </a:lnTo>
                <a:cubicBezTo>
                  <a:pt x="21600" y="3475"/>
                  <a:pt x="20721" y="2400"/>
                  <a:pt x="19636" y="2400"/>
                </a:cubicBezTo>
                <a:moveTo>
                  <a:pt x="18164" y="7200"/>
                </a:moveTo>
                <a:cubicBezTo>
                  <a:pt x="17892" y="7200"/>
                  <a:pt x="17673" y="6932"/>
                  <a:pt x="17673" y="6600"/>
                </a:cubicBezTo>
                <a:cubicBezTo>
                  <a:pt x="17673" y="6269"/>
                  <a:pt x="17892" y="6000"/>
                  <a:pt x="18164" y="6000"/>
                </a:cubicBezTo>
                <a:cubicBezTo>
                  <a:pt x="18435" y="6000"/>
                  <a:pt x="18655" y="6269"/>
                  <a:pt x="18655" y="6600"/>
                </a:cubicBezTo>
                <a:cubicBezTo>
                  <a:pt x="18655" y="6932"/>
                  <a:pt x="18435" y="7200"/>
                  <a:pt x="18164" y="7200"/>
                </a:cubicBezTo>
                <a:moveTo>
                  <a:pt x="18164" y="4800"/>
                </a:moveTo>
                <a:cubicBezTo>
                  <a:pt x="17351" y="4800"/>
                  <a:pt x="16691" y="5607"/>
                  <a:pt x="16691" y="6600"/>
                </a:cubicBezTo>
                <a:cubicBezTo>
                  <a:pt x="16691" y="7594"/>
                  <a:pt x="17351" y="8400"/>
                  <a:pt x="18164" y="8400"/>
                </a:cubicBezTo>
                <a:cubicBezTo>
                  <a:pt x="18977" y="8400"/>
                  <a:pt x="19636" y="7594"/>
                  <a:pt x="19636" y="6600"/>
                </a:cubicBezTo>
                <a:cubicBezTo>
                  <a:pt x="19636" y="5607"/>
                  <a:pt x="18977" y="4800"/>
                  <a:pt x="18164" y="4800"/>
                </a:cubicBezTo>
                <a:moveTo>
                  <a:pt x="18164" y="9600"/>
                </a:moveTo>
                <a:cubicBezTo>
                  <a:pt x="17892" y="9600"/>
                  <a:pt x="17673" y="9869"/>
                  <a:pt x="17673" y="10200"/>
                </a:cubicBezTo>
                <a:cubicBezTo>
                  <a:pt x="17673" y="10532"/>
                  <a:pt x="17892" y="10800"/>
                  <a:pt x="18164" y="10800"/>
                </a:cubicBezTo>
                <a:cubicBezTo>
                  <a:pt x="18435" y="10800"/>
                  <a:pt x="18655" y="10532"/>
                  <a:pt x="18655" y="10200"/>
                </a:cubicBezTo>
                <a:cubicBezTo>
                  <a:pt x="18655" y="9869"/>
                  <a:pt x="18435" y="9600"/>
                  <a:pt x="18164" y="9600"/>
                </a:cubicBezTo>
                <a:moveTo>
                  <a:pt x="10800" y="16800"/>
                </a:moveTo>
                <a:cubicBezTo>
                  <a:pt x="8631" y="16800"/>
                  <a:pt x="6873" y="14651"/>
                  <a:pt x="6873" y="12000"/>
                </a:cubicBezTo>
                <a:cubicBezTo>
                  <a:pt x="6873" y="9349"/>
                  <a:pt x="8631" y="7200"/>
                  <a:pt x="10800" y="7200"/>
                </a:cubicBezTo>
                <a:cubicBezTo>
                  <a:pt x="12969" y="7200"/>
                  <a:pt x="14727" y="9349"/>
                  <a:pt x="14727" y="12000"/>
                </a:cubicBezTo>
                <a:cubicBezTo>
                  <a:pt x="14727" y="14651"/>
                  <a:pt x="12969" y="16800"/>
                  <a:pt x="10800" y="16800"/>
                </a:cubicBezTo>
                <a:moveTo>
                  <a:pt x="10800" y="6000"/>
                </a:moveTo>
                <a:cubicBezTo>
                  <a:pt x="8088" y="6000"/>
                  <a:pt x="5891" y="8687"/>
                  <a:pt x="5891" y="12000"/>
                </a:cubicBezTo>
                <a:cubicBezTo>
                  <a:pt x="5891" y="15314"/>
                  <a:pt x="8088" y="18000"/>
                  <a:pt x="10800" y="18000"/>
                </a:cubicBezTo>
                <a:cubicBezTo>
                  <a:pt x="13512" y="18000"/>
                  <a:pt x="15709" y="15314"/>
                  <a:pt x="15709" y="12000"/>
                </a:cubicBezTo>
                <a:cubicBezTo>
                  <a:pt x="15709" y="8687"/>
                  <a:pt x="13512" y="6000"/>
                  <a:pt x="10800" y="6000"/>
                </a:cubicBezTo>
                <a:moveTo>
                  <a:pt x="10800" y="14400"/>
                </a:moveTo>
                <a:cubicBezTo>
                  <a:pt x="9716" y="14400"/>
                  <a:pt x="8836" y="13325"/>
                  <a:pt x="8836" y="12000"/>
                </a:cubicBezTo>
                <a:cubicBezTo>
                  <a:pt x="8836" y="10675"/>
                  <a:pt x="9716" y="9600"/>
                  <a:pt x="10800" y="9600"/>
                </a:cubicBezTo>
                <a:cubicBezTo>
                  <a:pt x="11884" y="9600"/>
                  <a:pt x="12764" y="10675"/>
                  <a:pt x="12764" y="12000"/>
                </a:cubicBezTo>
                <a:cubicBezTo>
                  <a:pt x="12764" y="13325"/>
                  <a:pt x="11884" y="14400"/>
                  <a:pt x="10800" y="14400"/>
                </a:cubicBezTo>
                <a:moveTo>
                  <a:pt x="10800" y="8400"/>
                </a:moveTo>
                <a:cubicBezTo>
                  <a:pt x="9173" y="8400"/>
                  <a:pt x="7855" y="10012"/>
                  <a:pt x="7855" y="12000"/>
                </a:cubicBezTo>
                <a:cubicBezTo>
                  <a:pt x="7855" y="13988"/>
                  <a:pt x="9173" y="15600"/>
                  <a:pt x="10800" y="15600"/>
                </a:cubicBezTo>
                <a:cubicBezTo>
                  <a:pt x="12426" y="15600"/>
                  <a:pt x="13745" y="13988"/>
                  <a:pt x="13745" y="12000"/>
                </a:cubicBezTo>
                <a:cubicBezTo>
                  <a:pt x="13745" y="10012"/>
                  <a:pt x="12426" y="8400"/>
                  <a:pt x="10800" y="8400"/>
                </a:cubicBezTo>
                <a:moveTo>
                  <a:pt x="8345" y="3600"/>
                </a:moveTo>
                <a:lnTo>
                  <a:pt x="13255" y="3600"/>
                </a:lnTo>
                <a:cubicBezTo>
                  <a:pt x="13526" y="3600"/>
                  <a:pt x="13745" y="3332"/>
                  <a:pt x="13745" y="3000"/>
                </a:cubicBezTo>
                <a:cubicBezTo>
                  <a:pt x="13745" y="2669"/>
                  <a:pt x="13526" y="2400"/>
                  <a:pt x="13255" y="2400"/>
                </a:cubicBezTo>
                <a:lnTo>
                  <a:pt x="8345" y="2400"/>
                </a:lnTo>
                <a:cubicBezTo>
                  <a:pt x="8074" y="2400"/>
                  <a:pt x="7855" y="2669"/>
                  <a:pt x="7855" y="3000"/>
                </a:cubicBezTo>
                <a:cubicBezTo>
                  <a:pt x="7855" y="3332"/>
                  <a:pt x="8074" y="3600"/>
                  <a:pt x="8345" y="3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7" name="Shape 2656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0800"/>
                </a:moveTo>
                <a:cubicBezTo>
                  <a:pt x="14186" y="10800"/>
                  <a:pt x="13745" y="11240"/>
                  <a:pt x="13745" y="11782"/>
                </a:cubicBezTo>
                <a:cubicBezTo>
                  <a:pt x="13745" y="12324"/>
                  <a:pt x="14186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90" y="6382"/>
                  <a:pt x="4909" y="6162"/>
                  <a:pt x="4909" y="5891"/>
                </a:cubicBezTo>
                <a:lnTo>
                  <a:pt x="4909" y="982"/>
                </a:lnTo>
                <a:lnTo>
                  <a:pt x="20618" y="982"/>
                </a:lnTo>
                <a:lnTo>
                  <a:pt x="20618" y="12764"/>
                </a:lnTo>
                <a:lnTo>
                  <a:pt x="19145" y="12764"/>
                </a:lnTo>
                <a:cubicBezTo>
                  <a:pt x="18874" y="12764"/>
                  <a:pt x="18655" y="12984"/>
                  <a:pt x="18655" y="13255"/>
                </a:cubicBezTo>
                <a:cubicBezTo>
                  <a:pt x="18655" y="13526"/>
                  <a:pt x="18874" y="13745"/>
                  <a:pt x="19145" y="13745"/>
                </a:cubicBezTo>
                <a:lnTo>
                  <a:pt x="20618" y="13745"/>
                </a:lnTo>
                <a:lnTo>
                  <a:pt x="20618" y="16691"/>
                </a:ln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20618" y="17673"/>
                </a:lnTo>
                <a:cubicBezTo>
                  <a:pt x="21160" y="17673"/>
                  <a:pt x="21600" y="17234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9" y="14727"/>
                  <a:pt x="15218" y="14508"/>
                  <a:pt x="15218" y="14236"/>
                </a:cubicBezTo>
                <a:cubicBezTo>
                  <a:pt x="15218" y="13966"/>
                  <a:pt x="14999" y="13745"/>
                  <a:pt x="14727" y="13745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6"/>
                  <a:pt x="6668" y="18655"/>
                  <a:pt x="8836" y="18655"/>
                </a:cubicBezTo>
                <a:cubicBezTo>
                  <a:pt x="11005" y="18655"/>
                  <a:pt x="12764" y="16896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  <a:moveTo>
                  <a:pt x="8836" y="15709"/>
                </a:moveTo>
                <a:cubicBezTo>
                  <a:pt x="8295" y="15709"/>
                  <a:pt x="7855" y="15269"/>
                  <a:pt x="7855" y="14727"/>
                </a:cubicBezTo>
                <a:cubicBezTo>
                  <a:pt x="7855" y="14186"/>
                  <a:pt x="8295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8" name="Shape 2657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4909"/>
                </a:moveTo>
                <a:lnTo>
                  <a:pt x="6873" y="4909"/>
                </a:lnTo>
                <a:lnTo>
                  <a:pt x="6873" y="3927"/>
                </a:lnTo>
                <a:lnTo>
                  <a:pt x="5891" y="3927"/>
                </a:lnTo>
                <a:cubicBezTo>
                  <a:pt x="5891" y="3927"/>
                  <a:pt x="5891" y="4909"/>
                  <a:pt x="5891" y="4909"/>
                </a:cubicBezTo>
                <a:close/>
                <a:moveTo>
                  <a:pt x="18655" y="13745"/>
                </a:moveTo>
                <a:lnTo>
                  <a:pt x="19636" y="13745"/>
                </a:lnTo>
                <a:lnTo>
                  <a:pt x="19636" y="12764"/>
                </a:lnTo>
                <a:lnTo>
                  <a:pt x="18655" y="12764"/>
                </a:lnTo>
                <a:cubicBezTo>
                  <a:pt x="18655" y="12764"/>
                  <a:pt x="18655" y="13745"/>
                  <a:pt x="18655" y="13745"/>
                </a:cubicBezTo>
                <a:close/>
                <a:moveTo>
                  <a:pt x="6873" y="1964"/>
                </a:moveTo>
                <a:lnTo>
                  <a:pt x="5891" y="1964"/>
                </a:lnTo>
                <a:lnTo>
                  <a:pt x="5891" y="2945"/>
                </a:lnTo>
                <a:lnTo>
                  <a:pt x="6873" y="2945"/>
                </a:lnTo>
                <a:cubicBezTo>
                  <a:pt x="6873" y="2945"/>
                  <a:pt x="6873" y="1964"/>
                  <a:pt x="6873" y="1964"/>
                </a:cubicBezTo>
                <a:close/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89" y="6382"/>
                  <a:pt x="4909" y="6162"/>
                  <a:pt x="4909" y="5891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7855" y="982"/>
                </a:lnTo>
                <a:lnTo>
                  <a:pt x="7855" y="5400"/>
                </a:lnTo>
                <a:cubicBezTo>
                  <a:pt x="7855" y="5671"/>
                  <a:pt x="8075" y="5891"/>
                  <a:pt x="8345" y="5891"/>
                </a:cubicBezTo>
                <a:cubicBezTo>
                  <a:pt x="8616" y="5891"/>
                  <a:pt x="8836" y="5671"/>
                  <a:pt x="8836" y="5400"/>
                </a:cubicBezTo>
                <a:lnTo>
                  <a:pt x="8836" y="982"/>
                </a:lnTo>
                <a:lnTo>
                  <a:pt x="16691" y="982"/>
                </a:lnTo>
                <a:lnTo>
                  <a:pt x="16691" y="7364"/>
                </a:lnTo>
                <a:cubicBezTo>
                  <a:pt x="16691" y="7635"/>
                  <a:pt x="16911" y="7855"/>
                  <a:pt x="17182" y="7855"/>
                </a:cubicBezTo>
                <a:cubicBezTo>
                  <a:pt x="17453" y="7855"/>
                  <a:pt x="17673" y="7635"/>
                  <a:pt x="17673" y="7364"/>
                </a:cubicBez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8345"/>
                </a:lnTo>
                <a:lnTo>
                  <a:pt x="19145" y="8345"/>
                </a:lnTo>
                <a:cubicBezTo>
                  <a:pt x="18875" y="8345"/>
                  <a:pt x="18655" y="8566"/>
                  <a:pt x="18655" y="8836"/>
                </a:cubicBezTo>
                <a:cubicBezTo>
                  <a:pt x="18655" y="9108"/>
                  <a:pt x="18875" y="9327"/>
                  <a:pt x="19145" y="9327"/>
                </a:cubicBezTo>
                <a:lnTo>
                  <a:pt x="20618" y="9327"/>
                </a:lnTo>
                <a:lnTo>
                  <a:pt x="20618" y="15709"/>
                </a:lnTo>
                <a:cubicBezTo>
                  <a:pt x="20618" y="16252"/>
                  <a:pt x="20179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1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145" y="17673"/>
                </a:lnTo>
                <a:lnTo>
                  <a:pt x="19636" y="17673"/>
                </a:lnTo>
                <a:lnTo>
                  <a:pt x="19636" y="17673"/>
                </a:lnTo>
                <a:lnTo>
                  <a:pt x="20618" y="17673"/>
                </a:lnTo>
                <a:cubicBezTo>
                  <a:pt x="21160" y="17673"/>
                  <a:pt x="21600" y="17233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9636" y="10800"/>
                </a:moveTo>
                <a:lnTo>
                  <a:pt x="18655" y="10800"/>
                </a:lnTo>
                <a:lnTo>
                  <a:pt x="18655" y="11782"/>
                </a:lnTo>
                <a:lnTo>
                  <a:pt x="19636" y="11782"/>
                </a:lnTo>
                <a:cubicBezTo>
                  <a:pt x="19636" y="11782"/>
                  <a:pt x="19636" y="10800"/>
                  <a:pt x="19636" y="10800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15709"/>
                </a:moveTo>
                <a:lnTo>
                  <a:pt x="19636" y="15709"/>
                </a:lnTo>
                <a:lnTo>
                  <a:pt x="19636" y="14727"/>
                </a:lnTo>
                <a:lnTo>
                  <a:pt x="18655" y="14727"/>
                </a:lnTo>
                <a:cubicBezTo>
                  <a:pt x="18655" y="14727"/>
                  <a:pt x="18655" y="15709"/>
                  <a:pt x="18655" y="15709"/>
                </a:cubicBezTo>
                <a:close/>
                <a:moveTo>
                  <a:pt x="19636" y="1964"/>
                </a:moveTo>
                <a:lnTo>
                  <a:pt x="18655" y="1964"/>
                </a:lnTo>
                <a:lnTo>
                  <a:pt x="18655" y="2945"/>
                </a:lnTo>
                <a:lnTo>
                  <a:pt x="19636" y="2945"/>
                </a:lnTo>
                <a:cubicBezTo>
                  <a:pt x="19636" y="2945"/>
                  <a:pt x="19636" y="1964"/>
                  <a:pt x="19636" y="1964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7" y="10800"/>
                  <a:pt x="4909" y="12558"/>
                  <a:pt x="4909" y="14727"/>
                </a:cubicBezTo>
                <a:cubicBezTo>
                  <a:pt x="4909" y="16897"/>
                  <a:pt x="6667" y="18655"/>
                  <a:pt x="8836" y="18655"/>
                </a:cubicBezTo>
                <a:cubicBezTo>
                  <a:pt x="11006" y="18655"/>
                  <a:pt x="12764" y="16897"/>
                  <a:pt x="12764" y="14727"/>
                </a:cubicBezTo>
                <a:cubicBezTo>
                  <a:pt x="12764" y="12558"/>
                  <a:pt x="11006" y="10800"/>
                  <a:pt x="8836" y="10800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5"/>
                  <a:pt x="8294" y="13745"/>
                  <a:pt x="8836" y="13745"/>
                </a:cubicBezTo>
                <a:cubicBezTo>
                  <a:pt x="9378" y="13745"/>
                  <a:pt x="9818" y="14185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4"/>
                  <a:pt x="14185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9" name="Shape 2658"/>
          <p:cNvSpPr/>
          <p:nvPr userDrawn="1"/>
        </p:nvSpPr>
        <p:spPr>
          <a:xfrm>
            <a:off x="2825249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3745"/>
                </a:moveTo>
                <a:cubicBezTo>
                  <a:pt x="16420" y="13745"/>
                  <a:pt x="16200" y="13966"/>
                  <a:pt x="16200" y="14236"/>
                </a:cubicBezTo>
                <a:cubicBezTo>
                  <a:pt x="16200" y="14508"/>
                  <a:pt x="16420" y="14727"/>
                  <a:pt x="16691" y="14727"/>
                </a:cubicBezTo>
                <a:cubicBezTo>
                  <a:pt x="16962" y="14727"/>
                  <a:pt x="17182" y="14508"/>
                  <a:pt x="17182" y="14236"/>
                </a:cubicBezTo>
                <a:cubicBezTo>
                  <a:pt x="17182" y="13966"/>
                  <a:pt x="16962" y="13745"/>
                  <a:pt x="16691" y="13745"/>
                </a:cubicBezTo>
                <a:moveTo>
                  <a:pt x="16691" y="10800"/>
                </a:moveTo>
                <a:cubicBezTo>
                  <a:pt x="16149" y="10800"/>
                  <a:pt x="15709" y="11240"/>
                  <a:pt x="15709" y="11782"/>
                </a:cubicBezTo>
                <a:cubicBezTo>
                  <a:pt x="15709" y="12325"/>
                  <a:pt x="16149" y="12764"/>
                  <a:pt x="16691" y="12764"/>
                </a:cubicBezTo>
                <a:cubicBezTo>
                  <a:pt x="17233" y="12764"/>
                  <a:pt x="17673" y="12325"/>
                  <a:pt x="17673" y="11782"/>
                </a:cubicBezTo>
                <a:cubicBezTo>
                  <a:pt x="17673" y="11240"/>
                  <a:pt x="17233" y="10800"/>
                  <a:pt x="16691" y="10800"/>
                </a:cubicBezTo>
                <a:moveTo>
                  <a:pt x="14236" y="5891"/>
                </a:moveTo>
                <a:lnTo>
                  <a:pt x="17960" y="5891"/>
                </a:lnTo>
                <a:lnTo>
                  <a:pt x="16835" y="7017"/>
                </a:lnTo>
                <a:cubicBezTo>
                  <a:pt x="16746" y="7106"/>
                  <a:pt x="16691" y="7229"/>
                  <a:pt x="16691" y="7364"/>
                </a:cubicBezTo>
                <a:cubicBezTo>
                  <a:pt x="16691" y="7635"/>
                  <a:pt x="16911" y="7855"/>
                  <a:pt x="17182" y="7855"/>
                </a:cubicBezTo>
                <a:cubicBezTo>
                  <a:pt x="17317" y="7855"/>
                  <a:pt x="17440" y="7800"/>
                  <a:pt x="17529" y="7711"/>
                </a:cubicBezTo>
                <a:lnTo>
                  <a:pt x="19493" y="5748"/>
                </a:lnTo>
                <a:cubicBezTo>
                  <a:pt x="19581" y="5658"/>
                  <a:pt x="19636" y="5536"/>
                  <a:pt x="19636" y="5400"/>
                </a:cubicBezTo>
                <a:cubicBezTo>
                  <a:pt x="19636" y="5265"/>
                  <a:pt x="19581" y="5142"/>
                  <a:pt x="19493" y="5053"/>
                </a:cubicBezTo>
                <a:lnTo>
                  <a:pt x="17529" y="3089"/>
                </a:lnTo>
                <a:cubicBezTo>
                  <a:pt x="17440" y="3001"/>
                  <a:pt x="17317" y="2945"/>
                  <a:pt x="17182" y="2945"/>
                </a:cubicBezTo>
                <a:cubicBezTo>
                  <a:pt x="16911" y="2945"/>
                  <a:pt x="16691" y="3166"/>
                  <a:pt x="16691" y="3436"/>
                </a:cubicBezTo>
                <a:cubicBezTo>
                  <a:pt x="16691" y="3572"/>
                  <a:pt x="16746" y="3695"/>
                  <a:pt x="16835" y="3784"/>
                </a:cubicBezTo>
                <a:lnTo>
                  <a:pt x="17960" y="4909"/>
                </a:lnTo>
                <a:lnTo>
                  <a:pt x="14236" y="4909"/>
                </a:lnTo>
                <a:cubicBezTo>
                  <a:pt x="13966" y="4909"/>
                  <a:pt x="13745" y="5129"/>
                  <a:pt x="13745" y="5400"/>
                </a:cubicBezTo>
                <a:cubicBezTo>
                  <a:pt x="13745" y="5672"/>
                  <a:pt x="13966" y="5891"/>
                  <a:pt x="14236" y="5891"/>
                </a:cubicBezTo>
                <a:moveTo>
                  <a:pt x="10800" y="15709"/>
                </a:moveTo>
                <a:cubicBezTo>
                  <a:pt x="10258" y="15709"/>
                  <a:pt x="9818" y="15269"/>
                  <a:pt x="9818" y="14727"/>
                </a:cubicBezTo>
                <a:cubicBezTo>
                  <a:pt x="9818" y="14186"/>
                  <a:pt x="10258" y="13745"/>
                  <a:pt x="10800" y="13745"/>
                </a:cubicBezTo>
                <a:cubicBezTo>
                  <a:pt x="11342" y="13745"/>
                  <a:pt x="11782" y="14186"/>
                  <a:pt x="11782" y="14727"/>
                </a:cubicBezTo>
                <a:cubicBezTo>
                  <a:pt x="11782" y="15269"/>
                  <a:pt x="11342" y="15709"/>
                  <a:pt x="10800" y="15709"/>
                </a:cubicBezTo>
                <a:moveTo>
                  <a:pt x="10800" y="12764"/>
                </a:moveTo>
                <a:cubicBezTo>
                  <a:pt x="9716" y="12764"/>
                  <a:pt x="8836" y="13643"/>
                  <a:pt x="8836" y="14727"/>
                </a:cubicBezTo>
                <a:cubicBezTo>
                  <a:pt x="8836" y="15812"/>
                  <a:pt x="9716" y="16691"/>
                  <a:pt x="10800" y="16691"/>
                </a:cubicBezTo>
                <a:cubicBezTo>
                  <a:pt x="11884" y="16691"/>
                  <a:pt x="12764" y="15812"/>
                  <a:pt x="12764" y="14727"/>
                </a:cubicBezTo>
                <a:cubicBezTo>
                  <a:pt x="12764" y="13643"/>
                  <a:pt x="11884" y="12764"/>
                  <a:pt x="10800" y="12764"/>
                </a:cubicBezTo>
                <a:moveTo>
                  <a:pt x="4071" y="7711"/>
                </a:moveTo>
                <a:cubicBezTo>
                  <a:pt x="4160" y="7800"/>
                  <a:pt x="4283" y="7855"/>
                  <a:pt x="4418" y="7855"/>
                </a:cubicBezTo>
                <a:cubicBezTo>
                  <a:pt x="4689" y="7855"/>
                  <a:pt x="4909" y="7635"/>
                  <a:pt x="4909" y="7364"/>
                </a:cubicBezTo>
                <a:cubicBezTo>
                  <a:pt x="4909" y="7229"/>
                  <a:pt x="4854" y="7106"/>
                  <a:pt x="4765" y="7017"/>
                </a:cubicBezTo>
                <a:lnTo>
                  <a:pt x="3640" y="5891"/>
                </a:lnTo>
                <a:lnTo>
                  <a:pt x="7364" y="5891"/>
                </a:lnTo>
                <a:cubicBezTo>
                  <a:pt x="7634" y="5891"/>
                  <a:pt x="7855" y="5672"/>
                  <a:pt x="7855" y="5400"/>
                </a:cubicBezTo>
                <a:cubicBezTo>
                  <a:pt x="7855" y="5129"/>
                  <a:pt x="7634" y="4909"/>
                  <a:pt x="7364" y="4909"/>
                </a:cubicBezTo>
                <a:lnTo>
                  <a:pt x="3640" y="4909"/>
                </a:lnTo>
                <a:lnTo>
                  <a:pt x="4765" y="3784"/>
                </a:lnTo>
                <a:cubicBezTo>
                  <a:pt x="4854" y="3695"/>
                  <a:pt x="4909" y="3572"/>
                  <a:pt x="4909" y="3436"/>
                </a:cubicBezTo>
                <a:cubicBezTo>
                  <a:pt x="4909" y="3166"/>
                  <a:pt x="4689" y="2945"/>
                  <a:pt x="4418" y="2945"/>
                </a:cubicBezTo>
                <a:cubicBezTo>
                  <a:pt x="4283" y="2945"/>
                  <a:pt x="4160" y="3001"/>
                  <a:pt x="4071" y="3089"/>
                </a:cubicBezTo>
                <a:lnTo>
                  <a:pt x="2107" y="5053"/>
                </a:lnTo>
                <a:cubicBezTo>
                  <a:pt x="2019" y="5142"/>
                  <a:pt x="1964" y="5265"/>
                  <a:pt x="1964" y="5400"/>
                </a:cubicBezTo>
                <a:cubicBezTo>
                  <a:pt x="1964" y="5536"/>
                  <a:pt x="2019" y="5658"/>
                  <a:pt x="2107" y="5748"/>
                </a:cubicBezTo>
                <a:cubicBezTo>
                  <a:pt x="2107" y="5748"/>
                  <a:pt x="4071" y="7711"/>
                  <a:pt x="4071" y="7711"/>
                </a:cubicBezTo>
                <a:close/>
                <a:moveTo>
                  <a:pt x="20618" y="15709"/>
                </a:moveTo>
                <a:lnTo>
                  <a:pt x="19636" y="15709"/>
                </a:lnTo>
                <a:lnTo>
                  <a:pt x="19636" y="10800"/>
                </a:lnTo>
                <a:cubicBezTo>
                  <a:pt x="19636" y="9716"/>
                  <a:pt x="18757" y="8836"/>
                  <a:pt x="17673" y="8836"/>
                </a:cubicBezTo>
                <a:lnTo>
                  <a:pt x="15709" y="8836"/>
                </a:lnTo>
                <a:cubicBezTo>
                  <a:pt x="14236" y="8836"/>
                  <a:pt x="14236" y="6873"/>
                  <a:pt x="12273" y="6873"/>
                </a:cubicBezTo>
                <a:lnTo>
                  <a:pt x="9327" y="6873"/>
                </a:lnTo>
                <a:cubicBezTo>
                  <a:pt x="7364" y="6873"/>
                  <a:pt x="7364" y="8836"/>
                  <a:pt x="5891" y="8836"/>
                </a:cubicBezTo>
                <a:lnTo>
                  <a:pt x="3927" y="8836"/>
                </a:lnTo>
                <a:cubicBezTo>
                  <a:pt x="2843" y="8836"/>
                  <a:pt x="1964" y="9716"/>
                  <a:pt x="1964" y="10800"/>
                </a:cubicBezTo>
                <a:lnTo>
                  <a:pt x="1964" y="15709"/>
                </a:ln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15709"/>
                  <a:pt x="20618" y="15709"/>
                </a:cubicBezTo>
                <a:close/>
                <a:moveTo>
                  <a:pt x="18655" y="19636"/>
                </a:moveTo>
                <a:cubicBezTo>
                  <a:pt x="18655" y="20178"/>
                  <a:pt x="18215" y="20618"/>
                  <a:pt x="17673" y="20618"/>
                </a:cubicBezTo>
                <a:lnTo>
                  <a:pt x="3927" y="20618"/>
                </a:lnTo>
                <a:cubicBezTo>
                  <a:pt x="3385" y="20618"/>
                  <a:pt x="2945" y="20178"/>
                  <a:pt x="2945" y="19636"/>
                </a:cubicBezTo>
                <a:lnTo>
                  <a:pt x="2945" y="10800"/>
                </a:lnTo>
                <a:cubicBezTo>
                  <a:pt x="2945" y="10258"/>
                  <a:pt x="3385" y="9818"/>
                  <a:pt x="3927" y="9818"/>
                </a:cubicBezTo>
                <a:lnTo>
                  <a:pt x="5891" y="9818"/>
                </a:lnTo>
                <a:cubicBezTo>
                  <a:pt x="7855" y="9818"/>
                  <a:pt x="7855" y="7855"/>
                  <a:pt x="9327" y="7855"/>
                </a:cubicBezTo>
                <a:lnTo>
                  <a:pt x="10800" y="7855"/>
                </a:lnTo>
                <a:lnTo>
                  <a:pt x="12273" y="7855"/>
                </a:lnTo>
                <a:cubicBezTo>
                  <a:pt x="13745" y="7855"/>
                  <a:pt x="13745" y="9818"/>
                  <a:pt x="15709" y="9818"/>
                </a:cubicBezTo>
                <a:lnTo>
                  <a:pt x="17673" y="9818"/>
                </a:lnTo>
                <a:cubicBezTo>
                  <a:pt x="18215" y="9818"/>
                  <a:pt x="18655" y="10258"/>
                  <a:pt x="18655" y="10800"/>
                </a:cubicBezTo>
                <a:cubicBezTo>
                  <a:pt x="18655" y="10800"/>
                  <a:pt x="18655" y="19636"/>
                  <a:pt x="18655" y="19636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5709"/>
                </a:lnTo>
                <a:cubicBezTo>
                  <a:pt x="0" y="16252"/>
                  <a:pt x="440" y="16691"/>
                  <a:pt x="982" y="16691"/>
                </a:cubicBezTo>
                <a:lnTo>
                  <a:pt x="1964" y="16691"/>
                </a:lnTo>
                <a:lnTo>
                  <a:pt x="1964" y="19636"/>
                </a:lnTo>
                <a:cubicBezTo>
                  <a:pt x="1964" y="20721"/>
                  <a:pt x="2843" y="21600"/>
                  <a:pt x="3927" y="21600"/>
                </a:cubicBezTo>
                <a:lnTo>
                  <a:pt x="17673" y="21600"/>
                </a:lnTo>
                <a:cubicBezTo>
                  <a:pt x="18757" y="21600"/>
                  <a:pt x="19636" y="20721"/>
                  <a:pt x="19636" y="19636"/>
                </a:cubicBezTo>
                <a:lnTo>
                  <a:pt x="19636" y="16691"/>
                </a:lnTo>
                <a:lnTo>
                  <a:pt x="20618" y="16691"/>
                </a:lnTo>
                <a:cubicBezTo>
                  <a:pt x="21160" y="16691"/>
                  <a:pt x="21600" y="16252"/>
                  <a:pt x="21600" y="157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0800" y="17673"/>
                </a:moveTo>
                <a:cubicBezTo>
                  <a:pt x="9173" y="17673"/>
                  <a:pt x="7855" y="16354"/>
                  <a:pt x="7855" y="14727"/>
                </a:cubicBezTo>
                <a:cubicBezTo>
                  <a:pt x="7855" y="13101"/>
                  <a:pt x="9173" y="11782"/>
                  <a:pt x="10800" y="11782"/>
                </a:cubicBezTo>
                <a:cubicBezTo>
                  <a:pt x="12427" y="11782"/>
                  <a:pt x="13745" y="13101"/>
                  <a:pt x="13745" y="14727"/>
                </a:cubicBezTo>
                <a:cubicBezTo>
                  <a:pt x="13745" y="16354"/>
                  <a:pt x="12427" y="17673"/>
                  <a:pt x="10800" y="17673"/>
                </a:cubicBezTo>
                <a:moveTo>
                  <a:pt x="10800" y="10800"/>
                </a:moveTo>
                <a:cubicBezTo>
                  <a:pt x="8631" y="10800"/>
                  <a:pt x="6873" y="12558"/>
                  <a:pt x="6873" y="14727"/>
                </a:cubicBezTo>
                <a:cubicBezTo>
                  <a:pt x="6873" y="16897"/>
                  <a:pt x="8631" y="18655"/>
                  <a:pt x="10800" y="18655"/>
                </a:cubicBezTo>
                <a:cubicBezTo>
                  <a:pt x="12969" y="18655"/>
                  <a:pt x="14727" y="16897"/>
                  <a:pt x="14727" y="14727"/>
                </a:cubicBezTo>
                <a:cubicBezTo>
                  <a:pt x="14727" y="12558"/>
                  <a:pt x="12969" y="10800"/>
                  <a:pt x="108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0" name="Shape 2659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7855"/>
                </a:moveTo>
                <a:cubicBezTo>
                  <a:pt x="16052" y="7855"/>
                  <a:pt x="16376" y="7925"/>
                  <a:pt x="16682" y="8033"/>
                </a:cubicBezTo>
                <a:cubicBezTo>
                  <a:pt x="16684" y="7973"/>
                  <a:pt x="16691" y="7915"/>
                  <a:pt x="16691" y="7855"/>
                </a:cubicBezTo>
                <a:cubicBezTo>
                  <a:pt x="16691" y="5686"/>
                  <a:pt x="14932" y="3927"/>
                  <a:pt x="12764" y="3927"/>
                </a:cubicBezTo>
                <a:cubicBezTo>
                  <a:pt x="11311" y="3927"/>
                  <a:pt x="10045" y="4718"/>
                  <a:pt x="9366" y="5891"/>
                </a:cubicBezTo>
                <a:lnTo>
                  <a:pt x="10309" y="5891"/>
                </a:lnTo>
                <a:cubicBezTo>
                  <a:pt x="10401" y="5891"/>
                  <a:pt x="10481" y="5904"/>
                  <a:pt x="10567" y="5910"/>
                </a:cubicBezTo>
                <a:cubicBezTo>
                  <a:pt x="11107" y="5301"/>
                  <a:pt x="11886" y="4909"/>
                  <a:pt x="12764" y="4909"/>
                </a:cubicBezTo>
                <a:cubicBezTo>
                  <a:pt x="14390" y="4909"/>
                  <a:pt x="15709" y="6228"/>
                  <a:pt x="15709" y="7855"/>
                </a:cubicBezTo>
                <a:moveTo>
                  <a:pt x="11716" y="6199"/>
                </a:moveTo>
                <a:cubicBezTo>
                  <a:pt x="12102" y="6387"/>
                  <a:pt x="12403" y="6637"/>
                  <a:pt x="12649" y="6884"/>
                </a:cubicBezTo>
                <a:cubicBezTo>
                  <a:pt x="12687" y="6880"/>
                  <a:pt x="12724" y="6873"/>
                  <a:pt x="12764" y="6873"/>
                </a:cubicBezTo>
                <a:cubicBezTo>
                  <a:pt x="13306" y="6873"/>
                  <a:pt x="13745" y="7313"/>
                  <a:pt x="13745" y="7855"/>
                </a:cubicBezTo>
                <a:lnTo>
                  <a:pt x="14727" y="7855"/>
                </a:lnTo>
                <a:cubicBezTo>
                  <a:pt x="14727" y="6770"/>
                  <a:pt x="13848" y="5891"/>
                  <a:pt x="12764" y="5891"/>
                </a:cubicBezTo>
                <a:cubicBezTo>
                  <a:pt x="12377" y="5891"/>
                  <a:pt x="12020" y="6006"/>
                  <a:pt x="11716" y="6199"/>
                </a:cubicBezTo>
                <a:moveTo>
                  <a:pt x="19636" y="1964"/>
                </a:moveTo>
                <a:lnTo>
                  <a:pt x="17673" y="1964"/>
                </a:lnTo>
                <a:cubicBezTo>
                  <a:pt x="16200" y="1964"/>
                  <a:pt x="16200" y="0"/>
                  <a:pt x="14236" y="0"/>
                </a:cubicBezTo>
                <a:lnTo>
                  <a:pt x="11291" y="0"/>
                </a:lnTo>
                <a:cubicBezTo>
                  <a:pt x="9327" y="0"/>
                  <a:pt x="9327" y="1964"/>
                  <a:pt x="7855" y="1964"/>
                </a:cubicBezTo>
                <a:lnTo>
                  <a:pt x="5891" y="1964"/>
                </a:lnTo>
                <a:cubicBezTo>
                  <a:pt x="4806" y="1964"/>
                  <a:pt x="3927" y="2843"/>
                  <a:pt x="3927" y="3927"/>
                </a:cubicBezTo>
                <a:lnTo>
                  <a:pt x="3927" y="7855"/>
                </a:lnTo>
                <a:cubicBezTo>
                  <a:pt x="4125" y="7855"/>
                  <a:pt x="4236" y="7769"/>
                  <a:pt x="4627" y="7318"/>
                </a:cubicBezTo>
                <a:cubicBezTo>
                  <a:pt x="4712" y="7220"/>
                  <a:pt x="4807" y="7113"/>
                  <a:pt x="4909" y="7005"/>
                </a:cubicBezTo>
                <a:lnTo>
                  <a:pt x="4909" y="3927"/>
                </a:lnTo>
                <a:cubicBezTo>
                  <a:pt x="4909" y="3386"/>
                  <a:pt x="5349" y="2945"/>
                  <a:pt x="5891" y="2945"/>
                </a:cubicBezTo>
                <a:lnTo>
                  <a:pt x="7855" y="2945"/>
                </a:lnTo>
                <a:cubicBezTo>
                  <a:pt x="9818" y="2945"/>
                  <a:pt x="9818" y="982"/>
                  <a:pt x="11291" y="982"/>
                </a:cubicBezTo>
                <a:lnTo>
                  <a:pt x="12764" y="982"/>
                </a:lnTo>
                <a:lnTo>
                  <a:pt x="14236" y="982"/>
                </a:lnTo>
                <a:cubicBezTo>
                  <a:pt x="15709" y="982"/>
                  <a:pt x="15709" y="2945"/>
                  <a:pt x="17673" y="2945"/>
                </a:cubicBezTo>
                <a:lnTo>
                  <a:pt x="19636" y="2945"/>
                </a:lnTo>
                <a:cubicBezTo>
                  <a:pt x="20178" y="2945"/>
                  <a:pt x="20618" y="3386"/>
                  <a:pt x="20618" y="3927"/>
                </a:cubicBezTo>
                <a:lnTo>
                  <a:pt x="20618" y="12764"/>
                </a:lnTo>
                <a:cubicBezTo>
                  <a:pt x="20618" y="13306"/>
                  <a:pt x="20178" y="13745"/>
                  <a:pt x="19636" y="13745"/>
                </a:cubicBezTo>
                <a:lnTo>
                  <a:pt x="18655" y="13745"/>
                </a:lnTo>
                <a:lnTo>
                  <a:pt x="18655" y="14727"/>
                </a:lnTo>
                <a:lnTo>
                  <a:pt x="19636" y="14727"/>
                </a:lnTo>
                <a:cubicBezTo>
                  <a:pt x="20721" y="14727"/>
                  <a:pt x="21600" y="13849"/>
                  <a:pt x="21600" y="12764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9636" y="4909"/>
                </a:moveTo>
                <a:cubicBezTo>
                  <a:pt x="19636" y="4367"/>
                  <a:pt x="19197" y="3927"/>
                  <a:pt x="18655" y="3927"/>
                </a:cubicBezTo>
                <a:cubicBezTo>
                  <a:pt x="18113" y="3927"/>
                  <a:pt x="17673" y="4367"/>
                  <a:pt x="17673" y="4909"/>
                </a:cubicBezTo>
                <a:cubicBezTo>
                  <a:pt x="17673" y="5451"/>
                  <a:pt x="18113" y="5891"/>
                  <a:pt x="18655" y="5891"/>
                </a:cubicBezTo>
                <a:cubicBezTo>
                  <a:pt x="19197" y="5891"/>
                  <a:pt x="19636" y="5451"/>
                  <a:pt x="19636" y="4909"/>
                </a:cubicBezTo>
                <a:moveTo>
                  <a:pt x="19145" y="7364"/>
                </a:moveTo>
                <a:cubicBezTo>
                  <a:pt x="19145" y="7093"/>
                  <a:pt x="18925" y="6873"/>
                  <a:pt x="18655" y="6873"/>
                </a:cubicBezTo>
                <a:cubicBezTo>
                  <a:pt x="18384" y="6873"/>
                  <a:pt x="18164" y="7093"/>
                  <a:pt x="18164" y="7364"/>
                </a:cubicBezTo>
                <a:cubicBezTo>
                  <a:pt x="18164" y="7635"/>
                  <a:pt x="18384" y="7855"/>
                  <a:pt x="18655" y="7855"/>
                </a:cubicBezTo>
                <a:cubicBezTo>
                  <a:pt x="18925" y="7855"/>
                  <a:pt x="19145" y="7635"/>
                  <a:pt x="19145" y="7364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6"/>
                  <a:pt x="8294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5"/>
                  <a:pt x="14185" y="12764"/>
                  <a:pt x="14727" y="12764"/>
                </a:cubicBezTo>
                <a:cubicBezTo>
                  <a:pt x="15269" y="12764"/>
                  <a:pt x="15709" y="12325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7"/>
                  <a:pt x="6668" y="18655"/>
                  <a:pt x="8836" y="18655"/>
                </a:cubicBezTo>
                <a:cubicBezTo>
                  <a:pt x="11005" y="18655"/>
                  <a:pt x="12764" y="16897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1" name="Shape 2660"/>
          <p:cNvSpPr/>
          <p:nvPr userDrawn="1"/>
        </p:nvSpPr>
        <p:spPr>
          <a:xfrm>
            <a:off x="4958432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3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3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1"/>
                  <a:pt x="4147" y="21600"/>
                  <a:pt x="4418" y="21600"/>
                </a:cubicBezTo>
                <a:cubicBezTo>
                  <a:pt x="4689" y="21600"/>
                  <a:pt x="4909" y="21381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1"/>
                  <a:pt x="16911" y="21600"/>
                  <a:pt x="17182" y="21600"/>
                </a:cubicBezTo>
                <a:cubicBezTo>
                  <a:pt x="17453" y="21600"/>
                  <a:pt x="17673" y="21381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2" name="Shape 2661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7855"/>
                </a:moveTo>
                <a:lnTo>
                  <a:pt x="7855" y="7855"/>
                </a:lnTo>
                <a:lnTo>
                  <a:pt x="7855" y="9818"/>
                </a:lnTo>
                <a:lnTo>
                  <a:pt x="9818" y="9818"/>
                </a:lnTo>
                <a:cubicBezTo>
                  <a:pt x="9818" y="9818"/>
                  <a:pt x="9818" y="7855"/>
                  <a:pt x="9818" y="7855"/>
                </a:cubicBezTo>
                <a:close/>
                <a:moveTo>
                  <a:pt x="5891" y="7855"/>
                </a:moveTo>
                <a:lnTo>
                  <a:pt x="3927" y="7855"/>
                </a:lnTo>
                <a:lnTo>
                  <a:pt x="3927" y="9818"/>
                </a:lnTo>
                <a:lnTo>
                  <a:pt x="5891" y="9818"/>
                </a:lnTo>
                <a:cubicBezTo>
                  <a:pt x="5891" y="9818"/>
                  <a:pt x="5891" y="7855"/>
                  <a:pt x="5891" y="7855"/>
                </a:cubicBezTo>
                <a:close/>
                <a:moveTo>
                  <a:pt x="13745" y="7855"/>
                </a:moveTo>
                <a:lnTo>
                  <a:pt x="11782" y="7855"/>
                </a:lnTo>
                <a:lnTo>
                  <a:pt x="11782" y="9818"/>
                </a:lnTo>
                <a:lnTo>
                  <a:pt x="13745" y="9818"/>
                </a:lnTo>
                <a:cubicBezTo>
                  <a:pt x="13745" y="9818"/>
                  <a:pt x="13745" y="7855"/>
                  <a:pt x="13745" y="7855"/>
                </a:cubicBezTo>
                <a:close/>
                <a:moveTo>
                  <a:pt x="7855" y="13745"/>
                </a:moveTo>
                <a:lnTo>
                  <a:pt x="9818" y="13745"/>
                </a:lnTo>
                <a:lnTo>
                  <a:pt x="9818" y="11782"/>
                </a:lnTo>
                <a:lnTo>
                  <a:pt x="7855" y="11782"/>
                </a:lnTo>
                <a:cubicBezTo>
                  <a:pt x="7855" y="11782"/>
                  <a:pt x="7855" y="13745"/>
                  <a:pt x="7855" y="13745"/>
                </a:cubicBezTo>
                <a:close/>
                <a:moveTo>
                  <a:pt x="13745" y="11782"/>
                </a:moveTo>
                <a:lnTo>
                  <a:pt x="15709" y="11782"/>
                </a:lnTo>
                <a:lnTo>
                  <a:pt x="15709" y="9818"/>
                </a:lnTo>
                <a:lnTo>
                  <a:pt x="13745" y="9818"/>
                </a:lnTo>
                <a:cubicBezTo>
                  <a:pt x="13745" y="9818"/>
                  <a:pt x="13745" y="11782"/>
                  <a:pt x="13745" y="11782"/>
                </a:cubicBezTo>
                <a:close/>
                <a:moveTo>
                  <a:pt x="5891" y="11782"/>
                </a:moveTo>
                <a:lnTo>
                  <a:pt x="3927" y="11782"/>
                </a:lnTo>
                <a:lnTo>
                  <a:pt x="3927" y="13745"/>
                </a:lnTo>
                <a:lnTo>
                  <a:pt x="5891" y="13745"/>
                </a:lnTo>
                <a:cubicBezTo>
                  <a:pt x="5891" y="13745"/>
                  <a:pt x="5891" y="11782"/>
                  <a:pt x="5891" y="11782"/>
                </a:cubicBezTo>
                <a:close/>
                <a:moveTo>
                  <a:pt x="11782" y="13745"/>
                </a:moveTo>
                <a:lnTo>
                  <a:pt x="13745" y="13745"/>
                </a:lnTo>
                <a:lnTo>
                  <a:pt x="13745" y="11782"/>
                </a:lnTo>
                <a:lnTo>
                  <a:pt x="11782" y="11782"/>
                </a:lnTo>
                <a:cubicBezTo>
                  <a:pt x="11782" y="11782"/>
                  <a:pt x="11782" y="13745"/>
                  <a:pt x="11782" y="13745"/>
                </a:cubicBezTo>
                <a:close/>
                <a:moveTo>
                  <a:pt x="13745" y="15709"/>
                </a:moveTo>
                <a:lnTo>
                  <a:pt x="15709" y="15709"/>
                </a:lnTo>
                <a:lnTo>
                  <a:pt x="15709" y="13745"/>
                </a:lnTo>
                <a:lnTo>
                  <a:pt x="13745" y="13745"/>
                </a:lnTo>
                <a:cubicBezTo>
                  <a:pt x="13745" y="13745"/>
                  <a:pt x="13745" y="15709"/>
                  <a:pt x="13745" y="15709"/>
                </a:cubicBezTo>
                <a:close/>
                <a:moveTo>
                  <a:pt x="17673" y="7855"/>
                </a:moveTo>
                <a:lnTo>
                  <a:pt x="19636" y="7855"/>
                </a:lnTo>
                <a:lnTo>
                  <a:pt x="19636" y="5891"/>
                </a:lnTo>
                <a:lnTo>
                  <a:pt x="17673" y="5891"/>
                </a:lnTo>
                <a:cubicBezTo>
                  <a:pt x="17673" y="5891"/>
                  <a:pt x="17673" y="7855"/>
                  <a:pt x="17673" y="7855"/>
                </a:cubicBezTo>
                <a:close/>
                <a:moveTo>
                  <a:pt x="15709" y="9818"/>
                </a:moveTo>
                <a:lnTo>
                  <a:pt x="17673" y="9818"/>
                </a:lnTo>
                <a:lnTo>
                  <a:pt x="17673" y="7855"/>
                </a:lnTo>
                <a:lnTo>
                  <a:pt x="15709" y="7855"/>
                </a:lnTo>
                <a:cubicBezTo>
                  <a:pt x="15709" y="7855"/>
                  <a:pt x="15709" y="9818"/>
                  <a:pt x="15709" y="9818"/>
                </a:cubicBezTo>
                <a:close/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2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2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0"/>
                  <a:pt x="4147" y="21600"/>
                  <a:pt x="4418" y="21600"/>
                </a:cubicBezTo>
                <a:cubicBezTo>
                  <a:pt x="4689" y="21600"/>
                  <a:pt x="4909" y="21380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0"/>
                  <a:pt x="16911" y="21600"/>
                  <a:pt x="17182" y="21600"/>
                </a:cubicBezTo>
                <a:cubicBezTo>
                  <a:pt x="17453" y="21600"/>
                  <a:pt x="17673" y="21380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  <a:moveTo>
                  <a:pt x="5891" y="15709"/>
                </a:moveTo>
                <a:lnTo>
                  <a:pt x="7855" y="15709"/>
                </a:lnTo>
                <a:lnTo>
                  <a:pt x="7855" y="13745"/>
                </a:lnTo>
                <a:lnTo>
                  <a:pt x="5891" y="13745"/>
                </a:lnTo>
                <a:cubicBezTo>
                  <a:pt x="5891" y="13745"/>
                  <a:pt x="5891" y="15709"/>
                  <a:pt x="5891" y="15709"/>
                </a:cubicBezTo>
                <a:close/>
                <a:moveTo>
                  <a:pt x="9818" y="15709"/>
                </a:moveTo>
                <a:lnTo>
                  <a:pt x="11782" y="15709"/>
                </a:lnTo>
                <a:lnTo>
                  <a:pt x="11782" y="13745"/>
                </a:lnTo>
                <a:lnTo>
                  <a:pt x="9818" y="13745"/>
                </a:lnTo>
                <a:cubicBezTo>
                  <a:pt x="9818" y="13745"/>
                  <a:pt x="9818" y="15709"/>
                  <a:pt x="9818" y="15709"/>
                </a:cubicBezTo>
                <a:close/>
                <a:moveTo>
                  <a:pt x="7855" y="9818"/>
                </a:moveTo>
                <a:lnTo>
                  <a:pt x="5891" y="9818"/>
                </a:lnTo>
                <a:lnTo>
                  <a:pt x="5891" y="11782"/>
                </a:lnTo>
                <a:lnTo>
                  <a:pt x="7855" y="11782"/>
                </a:lnTo>
                <a:cubicBezTo>
                  <a:pt x="7855" y="11782"/>
                  <a:pt x="7855" y="9818"/>
                  <a:pt x="7855" y="9818"/>
                </a:cubicBezTo>
                <a:close/>
                <a:moveTo>
                  <a:pt x="15709" y="13745"/>
                </a:moveTo>
                <a:lnTo>
                  <a:pt x="17673" y="13745"/>
                </a:lnTo>
                <a:lnTo>
                  <a:pt x="17673" y="11782"/>
                </a:lnTo>
                <a:lnTo>
                  <a:pt x="15709" y="11782"/>
                </a:lnTo>
                <a:cubicBezTo>
                  <a:pt x="15709" y="11782"/>
                  <a:pt x="15709" y="13745"/>
                  <a:pt x="15709" y="13745"/>
                </a:cubicBezTo>
                <a:close/>
                <a:moveTo>
                  <a:pt x="1964" y="7855"/>
                </a:moveTo>
                <a:lnTo>
                  <a:pt x="3927" y="7855"/>
                </a:lnTo>
                <a:lnTo>
                  <a:pt x="3927" y="5891"/>
                </a:lnTo>
                <a:lnTo>
                  <a:pt x="1964" y="5891"/>
                </a:lnTo>
                <a:cubicBezTo>
                  <a:pt x="1964" y="5891"/>
                  <a:pt x="1964" y="7855"/>
                  <a:pt x="1964" y="7855"/>
                </a:cubicBezTo>
                <a:close/>
                <a:moveTo>
                  <a:pt x="3927" y="17673"/>
                </a:moveTo>
                <a:lnTo>
                  <a:pt x="5891" y="17673"/>
                </a:lnTo>
                <a:lnTo>
                  <a:pt x="5891" y="15709"/>
                </a:lnTo>
                <a:lnTo>
                  <a:pt x="3927" y="15709"/>
                </a:lnTo>
                <a:cubicBezTo>
                  <a:pt x="3927" y="15709"/>
                  <a:pt x="3927" y="17673"/>
                  <a:pt x="3927" y="17673"/>
                </a:cubicBezTo>
                <a:close/>
                <a:moveTo>
                  <a:pt x="11782" y="5891"/>
                </a:moveTo>
                <a:lnTo>
                  <a:pt x="9818" y="5891"/>
                </a:lnTo>
                <a:lnTo>
                  <a:pt x="9818" y="7855"/>
                </a:lnTo>
                <a:lnTo>
                  <a:pt x="11782" y="7855"/>
                </a:lnTo>
                <a:cubicBezTo>
                  <a:pt x="11782" y="7855"/>
                  <a:pt x="11782" y="5891"/>
                  <a:pt x="11782" y="5891"/>
                </a:cubicBezTo>
                <a:close/>
                <a:moveTo>
                  <a:pt x="7855" y="5891"/>
                </a:moveTo>
                <a:lnTo>
                  <a:pt x="5891" y="5891"/>
                </a:lnTo>
                <a:lnTo>
                  <a:pt x="5891" y="7855"/>
                </a:lnTo>
                <a:lnTo>
                  <a:pt x="7855" y="7855"/>
                </a:lnTo>
                <a:cubicBezTo>
                  <a:pt x="7855" y="7855"/>
                  <a:pt x="7855" y="5891"/>
                  <a:pt x="7855" y="5891"/>
                </a:cubicBezTo>
                <a:close/>
                <a:moveTo>
                  <a:pt x="1964" y="15709"/>
                </a:moveTo>
                <a:lnTo>
                  <a:pt x="3927" y="15709"/>
                </a:lnTo>
                <a:lnTo>
                  <a:pt x="3927" y="13745"/>
                </a:lnTo>
                <a:lnTo>
                  <a:pt x="1964" y="13745"/>
                </a:lnTo>
                <a:cubicBezTo>
                  <a:pt x="1964" y="13745"/>
                  <a:pt x="1964" y="15709"/>
                  <a:pt x="1964" y="15709"/>
                </a:cubicBezTo>
                <a:close/>
                <a:moveTo>
                  <a:pt x="1964" y="11782"/>
                </a:moveTo>
                <a:lnTo>
                  <a:pt x="3927" y="11782"/>
                </a:lnTo>
                <a:lnTo>
                  <a:pt x="3927" y="9818"/>
                </a:lnTo>
                <a:lnTo>
                  <a:pt x="1964" y="9818"/>
                </a:lnTo>
                <a:cubicBezTo>
                  <a:pt x="1964" y="9818"/>
                  <a:pt x="1964" y="11782"/>
                  <a:pt x="1964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5709"/>
                </a:lnTo>
                <a:lnTo>
                  <a:pt x="7855" y="15709"/>
                </a:lnTo>
                <a:cubicBezTo>
                  <a:pt x="7855" y="15709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1782" y="15709"/>
                </a:lnTo>
                <a:cubicBezTo>
                  <a:pt x="11782" y="15709"/>
                  <a:pt x="11782" y="17673"/>
                  <a:pt x="11782" y="17673"/>
                </a:cubicBezTo>
                <a:close/>
                <a:moveTo>
                  <a:pt x="15709" y="17673"/>
                </a:moveTo>
                <a:lnTo>
                  <a:pt x="17673" y="17673"/>
                </a:lnTo>
                <a:lnTo>
                  <a:pt x="17673" y="15709"/>
                </a:lnTo>
                <a:lnTo>
                  <a:pt x="15709" y="15709"/>
                </a:lnTo>
                <a:cubicBezTo>
                  <a:pt x="15709" y="15709"/>
                  <a:pt x="15709" y="17673"/>
                  <a:pt x="15709" y="17673"/>
                </a:cubicBezTo>
                <a:close/>
                <a:moveTo>
                  <a:pt x="11782" y="9818"/>
                </a:moveTo>
                <a:lnTo>
                  <a:pt x="9818" y="9818"/>
                </a:lnTo>
                <a:lnTo>
                  <a:pt x="9818" y="11782"/>
                </a:lnTo>
                <a:lnTo>
                  <a:pt x="11782" y="11782"/>
                </a:lnTo>
                <a:cubicBezTo>
                  <a:pt x="11782" y="11782"/>
                  <a:pt x="11782" y="9818"/>
                  <a:pt x="11782" y="9818"/>
                </a:cubicBezTo>
                <a:close/>
                <a:moveTo>
                  <a:pt x="19636" y="9818"/>
                </a:moveTo>
                <a:lnTo>
                  <a:pt x="17673" y="9818"/>
                </a:lnTo>
                <a:lnTo>
                  <a:pt x="17673" y="11782"/>
                </a:lnTo>
                <a:lnTo>
                  <a:pt x="19636" y="11782"/>
                </a:lnTo>
                <a:cubicBezTo>
                  <a:pt x="19636" y="11782"/>
                  <a:pt x="19636" y="9818"/>
                  <a:pt x="19636" y="9818"/>
                </a:cubicBezTo>
                <a:close/>
                <a:moveTo>
                  <a:pt x="19636" y="13745"/>
                </a:moveTo>
                <a:lnTo>
                  <a:pt x="17673" y="13745"/>
                </a:lnTo>
                <a:lnTo>
                  <a:pt x="17673" y="15709"/>
                </a:lnTo>
                <a:lnTo>
                  <a:pt x="19636" y="15709"/>
                </a:lnTo>
                <a:cubicBezTo>
                  <a:pt x="19636" y="15709"/>
                  <a:pt x="19636" y="13745"/>
                  <a:pt x="19636" y="13745"/>
                </a:cubicBezTo>
                <a:close/>
                <a:moveTo>
                  <a:pt x="15709" y="5891"/>
                </a:moveTo>
                <a:lnTo>
                  <a:pt x="13745" y="5891"/>
                </a:lnTo>
                <a:lnTo>
                  <a:pt x="13745" y="7855"/>
                </a:lnTo>
                <a:lnTo>
                  <a:pt x="15709" y="7855"/>
                </a:lnTo>
                <a:cubicBezTo>
                  <a:pt x="15709" y="7855"/>
                  <a:pt x="15709" y="5891"/>
                  <a:pt x="15709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3" name="Shape 2662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782"/>
                </a:moveTo>
                <a:cubicBezTo>
                  <a:pt x="18383" y="11782"/>
                  <a:pt x="18164" y="12002"/>
                  <a:pt x="18164" y="12273"/>
                </a:cubicBezTo>
                <a:cubicBezTo>
                  <a:pt x="18164" y="12544"/>
                  <a:pt x="18383" y="12764"/>
                  <a:pt x="18655" y="12764"/>
                </a:cubicBezTo>
                <a:cubicBezTo>
                  <a:pt x="18926" y="12764"/>
                  <a:pt x="19145" y="12544"/>
                  <a:pt x="19145" y="12273"/>
                </a:cubicBezTo>
                <a:cubicBezTo>
                  <a:pt x="19145" y="12002"/>
                  <a:pt x="18926" y="11782"/>
                  <a:pt x="18655" y="11782"/>
                </a:cubicBezTo>
                <a:moveTo>
                  <a:pt x="18655" y="13745"/>
                </a:moveTo>
                <a:cubicBezTo>
                  <a:pt x="18383" y="13745"/>
                  <a:pt x="18164" y="13966"/>
                  <a:pt x="18164" y="14236"/>
                </a:cubicBezTo>
                <a:cubicBezTo>
                  <a:pt x="18164" y="14508"/>
                  <a:pt x="18383" y="14727"/>
                  <a:pt x="18655" y="14727"/>
                </a:cubicBezTo>
                <a:cubicBezTo>
                  <a:pt x="18926" y="14727"/>
                  <a:pt x="19145" y="14508"/>
                  <a:pt x="19145" y="14236"/>
                </a:cubicBezTo>
                <a:cubicBezTo>
                  <a:pt x="19145" y="13966"/>
                  <a:pt x="18926" y="13745"/>
                  <a:pt x="18655" y="13745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6691" y="20618"/>
                </a:lnTo>
                <a:lnTo>
                  <a:pt x="16691" y="6873"/>
                </a:ln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cubicBezTo>
                  <a:pt x="982" y="7313"/>
                  <a:pt x="1422" y="6873"/>
                  <a:pt x="1964" y="6873"/>
                </a:cubicBezTo>
                <a:lnTo>
                  <a:pt x="15709" y="6873"/>
                </a:lnTo>
                <a:cubicBezTo>
                  <a:pt x="15709" y="6873"/>
                  <a:pt x="15709" y="20618"/>
                  <a:pt x="15709" y="20618"/>
                </a:cubicBezTo>
                <a:close/>
                <a:moveTo>
                  <a:pt x="19636" y="5891"/>
                </a:moveTo>
                <a:lnTo>
                  <a:pt x="13205" y="5891"/>
                </a:lnTo>
                <a:cubicBezTo>
                  <a:pt x="13069" y="5222"/>
                  <a:pt x="12657" y="4657"/>
                  <a:pt x="12097" y="4306"/>
                </a:cubicBez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6" y="0"/>
                  <a:pt x="13745" y="440"/>
                  <a:pt x="13745" y="982"/>
                </a:cubicBezTo>
                <a:cubicBezTo>
                  <a:pt x="13745" y="1070"/>
                  <a:pt x="13761" y="1153"/>
                  <a:pt x="13782" y="1233"/>
                </a:cubicBezTo>
                <a:lnTo>
                  <a:pt x="11061" y="3954"/>
                </a:lnTo>
                <a:cubicBezTo>
                  <a:pt x="10975" y="3945"/>
                  <a:pt x="10889" y="3927"/>
                  <a:pt x="10800" y="3927"/>
                </a:cubicBezTo>
                <a:cubicBezTo>
                  <a:pt x="10711" y="3927"/>
                  <a:pt x="10625" y="3945"/>
                  <a:pt x="10539" y="3954"/>
                </a:cubicBezTo>
                <a:lnTo>
                  <a:pt x="7818" y="1233"/>
                </a:lnTo>
                <a:cubicBezTo>
                  <a:pt x="7839" y="1153"/>
                  <a:pt x="7855" y="1070"/>
                  <a:pt x="7855" y="982"/>
                </a:cubicBezTo>
                <a:cubicBezTo>
                  <a:pt x="7855" y="440"/>
                  <a:pt x="7414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503" y="4306"/>
                </a:lnTo>
                <a:cubicBezTo>
                  <a:pt x="8943" y="4657"/>
                  <a:pt x="8531" y="5222"/>
                  <a:pt x="8395" y="5891"/>
                </a:cubicBez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2764" y="17673"/>
                </a:moveTo>
                <a:lnTo>
                  <a:pt x="3927" y="17673"/>
                </a:lnTo>
                <a:lnTo>
                  <a:pt x="3927" y="9818"/>
                </a:lnTo>
                <a:lnTo>
                  <a:pt x="12764" y="9818"/>
                </a:lnTo>
                <a:cubicBezTo>
                  <a:pt x="12764" y="9818"/>
                  <a:pt x="12764" y="17673"/>
                  <a:pt x="12764" y="17673"/>
                </a:cubicBezTo>
                <a:close/>
                <a:moveTo>
                  <a:pt x="13745" y="8836"/>
                </a:moveTo>
                <a:lnTo>
                  <a:pt x="2945" y="8836"/>
                </a:lnTo>
                <a:lnTo>
                  <a:pt x="2945" y="18655"/>
                </a:lnTo>
                <a:lnTo>
                  <a:pt x="13745" y="18655"/>
                </a:lnTo>
                <a:cubicBezTo>
                  <a:pt x="13745" y="18655"/>
                  <a:pt x="13745" y="8836"/>
                  <a:pt x="13745" y="8836"/>
                </a:cubicBezTo>
                <a:close/>
                <a:moveTo>
                  <a:pt x="18655" y="8836"/>
                </a:moveTo>
                <a:cubicBezTo>
                  <a:pt x="18113" y="8836"/>
                  <a:pt x="17673" y="9276"/>
                  <a:pt x="17673" y="9818"/>
                </a:cubicBezTo>
                <a:cubicBezTo>
                  <a:pt x="17673" y="10360"/>
                  <a:pt x="18113" y="10800"/>
                  <a:pt x="18655" y="10800"/>
                </a:cubicBezTo>
                <a:cubicBezTo>
                  <a:pt x="19196" y="10800"/>
                  <a:pt x="19636" y="10360"/>
                  <a:pt x="19636" y="9818"/>
                </a:cubicBezTo>
                <a:cubicBezTo>
                  <a:pt x="19636" y="9276"/>
                  <a:pt x="19196" y="8836"/>
                  <a:pt x="1865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4" name="Shape 2663"/>
          <p:cNvSpPr/>
          <p:nvPr userDrawn="1"/>
        </p:nvSpPr>
        <p:spPr>
          <a:xfrm>
            <a:off x="8158207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0800" y="5400"/>
                </a:moveTo>
                <a:lnTo>
                  <a:pt x="3927" y="10800"/>
                </a:lnTo>
                <a:lnTo>
                  <a:pt x="8836" y="10800"/>
                </a:lnTo>
                <a:lnTo>
                  <a:pt x="9818" y="16200"/>
                </a:lnTo>
                <a:lnTo>
                  <a:pt x="16691" y="10800"/>
                </a:lnTo>
                <a:lnTo>
                  <a:pt x="11782" y="10800"/>
                </a:lnTo>
                <a:cubicBezTo>
                  <a:pt x="11782" y="10800"/>
                  <a:pt x="10800" y="5400"/>
                  <a:pt x="10800" y="54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5" name="Shape 2664"/>
          <p:cNvSpPr/>
          <p:nvPr userDrawn="1"/>
        </p:nvSpPr>
        <p:spPr>
          <a:xfrm>
            <a:off x="9224799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6" name="Shape 2665"/>
          <p:cNvSpPr/>
          <p:nvPr userDrawn="1"/>
        </p:nvSpPr>
        <p:spPr>
          <a:xfrm>
            <a:off x="10291390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6873" y="18000"/>
                </a:lnTo>
                <a:lnTo>
                  <a:pt x="6873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7" name="Shape 2666"/>
          <p:cNvSpPr/>
          <p:nvPr userDrawn="1"/>
        </p:nvSpPr>
        <p:spPr>
          <a:xfrm>
            <a:off x="11357982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10800" y="18000"/>
                </a:lnTo>
                <a:lnTo>
                  <a:pt x="10800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8" name="Shape 2667"/>
          <p:cNvSpPr/>
          <p:nvPr userDrawn="1"/>
        </p:nvSpPr>
        <p:spPr>
          <a:xfrm>
            <a:off x="1758657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4727" y="18000"/>
                </a:lnTo>
                <a:lnTo>
                  <a:pt x="14727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9" name="Shape 2668"/>
          <p:cNvSpPr/>
          <p:nvPr userDrawn="1"/>
        </p:nvSpPr>
        <p:spPr>
          <a:xfrm>
            <a:off x="2825249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8655" y="18000"/>
                </a:lnTo>
                <a:lnTo>
                  <a:pt x="18655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0" name="Shape 2669"/>
          <p:cNvSpPr/>
          <p:nvPr userDrawn="1"/>
        </p:nvSpPr>
        <p:spPr>
          <a:xfrm>
            <a:off x="3917235" y="6053351"/>
            <a:ext cx="507902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2161"/>
                </a:moveTo>
                <a:lnTo>
                  <a:pt x="12960" y="2178"/>
                </a:lnTo>
                <a:cubicBezTo>
                  <a:pt x="12662" y="2178"/>
                  <a:pt x="12420" y="2398"/>
                  <a:pt x="12420" y="2669"/>
                </a:cubicBezTo>
                <a:cubicBezTo>
                  <a:pt x="12420" y="2940"/>
                  <a:pt x="12662" y="3160"/>
                  <a:pt x="12960" y="3160"/>
                </a:cubicBezTo>
                <a:lnTo>
                  <a:pt x="12960" y="3172"/>
                </a:lnTo>
                <a:cubicBezTo>
                  <a:pt x="17287" y="4066"/>
                  <a:pt x="20520" y="7577"/>
                  <a:pt x="20520" y="11782"/>
                </a:cubicBezTo>
                <a:cubicBezTo>
                  <a:pt x="20520" y="16662"/>
                  <a:pt x="16168" y="20618"/>
                  <a:pt x="10800" y="20618"/>
                </a:cubicBezTo>
                <a:cubicBezTo>
                  <a:pt x="5432" y="20618"/>
                  <a:pt x="1080" y="16662"/>
                  <a:pt x="1080" y="11782"/>
                </a:cubicBezTo>
                <a:cubicBezTo>
                  <a:pt x="1080" y="7577"/>
                  <a:pt x="4313" y="4066"/>
                  <a:pt x="8640" y="3172"/>
                </a:cubicBezTo>
                <a:lnTo>
                  <a:pt x="8640" y="3160"/>
                </a:lnTo>
                <a:cubicBezTo>
                  <a:pt x="8938" y="3160"/>
                  <a:pt x="9180" y="2940"/>
                  <a:pt x="9180" y="2669"/>
                </a:cubicBezTo>
                <a:cubicBezTo>
                  <a:pt x="9180" y="2398"/>
                  <a:pt x="8938" y="2178"/>
                  <a:pt x="8640" y="2178"/>
                </a:cubicBezTo>
                <a:lnTo>
                  <a:pt x="8640" y="2161"/>
                </a:lnTo>
                <a:cubicBezTo>
                  <a:pt x="3710" y="3071"/>
                  <a:pt x="0" y="7031"/>
                  <a:pt x="0" y="11782"/>
                </a:cubicBezTo>
                <a:cubicBezTo>
                  <a:pt x="0" y="17204"/>
                  <a:pt x="4835" y="21600"/>
                  <a:pt x="10800" y="21600"/>
                </a:cubicBezTo>
                <a:cubicBezTo>
                  <a:pt x="16765" y="21600"/>
                  <a:pt x="21600" y="17204"/>
                  <a:pt x="21600" y="11782"/>
                </a:cubicBezTo>
                <a:cubicBezTo>
                  <a:pt x="21600" y="7031"/>
                  <a:pt x="17890" y="3071"/>
                  <a:pt x="12960" y="2161"/>
                </a:cubicBezTo>
                <a:moveTo>
                  <a:pt x="10800" y="12763"/>
                </a:moveTo>
                <a:cubicBezTo>
                  <a:pt x="11098" y="12763"/>
                  <a:pt x="11340" y="12544"/>
                  <a:pt x="11340" y="12272"/>
                </a:cubicBezTo>
                <a:lnTo>
                  <a:pt x="11340" y="491"/>
                </a:lnTo>
                <a:cubicBezTo>
                  <a:pt x="11340" y="220"/>
                  <a:pt x="11098" y="0"/>
                  <a:pt x="10800" y="0"/>
                </a:cubicBezTo>
                <a:cubicBezTo>
                  <a:pt x="10502" y="0"/>
                  <a:pt x="10260" y="220"/>
                  <a:pt x="10260" y="491"/>
                </a:cubicBezTo>
                <a:lnTo>
                  <a:pt x="10260" y="12272"/>
                </a:lnTo>
                <a:cubicBezTo>
                  <a:pt x="10260" y="12544"/>
                  <a:pt x="10502" y="12763"/>
                  <a:pt x="10800" y="1276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1" name="Shape 2670"/>
          <p:cNvSpPr/>
          <p:nvPr userDrawn="1"/>
        </p:nvSpPr>
        <p:spPr>
          <a:xfrm>
            <a:off x="4958432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1600"/>
                </a:moveTo>
                <a:lnTo>
                  <a:pt x="13255" y="21600"/>
                </a:lnTo>
                <a:lnTo>
                  <a:pt x="13255" y="0"/>
                </a:lnTo>
                <a:lnTo>
                  <a:pt x="12273" y="0"/>
                </a:lnTo>
                <a:cubicBezTo>
                  <a:pt x="12273" y="0"/>
                  <a:pt x="12273" y="21600"/>
                  <a:pt x="12273" y="21600"/>
                </a:cubicBezTo>
                <a:close/>
                <a:moveTo>
                  <a:pt x="14236" y="21600"/>
                </a:moveTo>
                <a:lnTo>
                  <a:pt x="16691" y="21600"/>
                </a:lnTo>
                <a:lnTo>
                  <a:pt x="16691" y="0"/>
                </a:lnTo>
                <a:lnTo>
                  <a:pt x="14236" y="0"/>
                </a:lnTo>
                <a:cubicBezTo>
                  <a:pt x="14236" y="0"/>
                  <a:pt x="14236" y="21600"/>
                  <a:pt x="14236" y="21600"/>
                </a:cubicBezTo>
                <a:close/>
                <a:moveTo>
                  <a:pt x="17673" y="21600"/>
                </a:moveTo>
                <a:lnTo>
                  <a:pt x="18655" y="21600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21600"/>
                  <a:pt x="17673" y="21600"/>
                </a:cubicBezTo>
                <a:close/>
                <a:moveTo>
                  <a:pt x="20618" y="0"/>
                </a:moveTo>
                <a:lnTo>
                  <a:pt x="19636" y="0"/>
                </a:lnTo>
                <a:lnTo>
                  <a:pt x="19636" y="21600"/>
                </a:ln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4909" y="21600"/>
                </a:moveTo>
                <a:lnTo>
                  <a:pt x="5891" y="21600"/>
                </a:lnTo>
                <a:lnTo>
                  <a:pt x="5891" y="0"/>
                </a:lnTo>
                <a:lnTo>
                  <a:pt x="4909" y="0"/>
                </a:lnTo>
                <a:cubicBezTo>
                  <a:pt x="4909" y="0"/>
                  <a:pt x="4909" y="21600"/>
                  <a:pt x="4909" y="21600"/>
                </a:cubicBezTo>
                <a:close/>
                <a:moveTo>
                  <a:pt x="0" y="1350"/>
                </a:move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moveTo>
                  <a:pt x="1964" y="21600"/>
                </a:moveTo>
                <a:lnTo>
                  <a:pt x="3927" y="21600"/>
                </a:lnTo>
                <a:lnTo>
                  <a:pt x="3927" y="0"/>
                </a:lnTo>
                <a:lnTo>
                  <a:pt x="1964" y="0"/>
                </a:lnTo>
                <a:cubicBezTo>
                  <a:pt x="1964" y="0"/>
                  <a:pt x="1964" y="21600"/>
                  <a:pt x="1964" y="21600"/>
                </a:cubicBezTo>
                <a:close/>
                <a:moveTo>
                  <a:pt x="6873" y="21600"/>
                </a:moveTo>
                <a:lnTo>
                  <a:pt x="9327" y="21600"/>
                </a:lnTo>
                <a:lnTo>
                  <a:pt x="9327" y="0"/>
                </a:lnTo>
                <a:lnTo>
                  <a:pt x="6873" y="0"/>
                </a:lnTo>
                <a:cubicBezTo>
                  <a:pt x="6873" y="0"/>
                  <a:pt x="6873" y="21600"/>
                  <a:pt x="6873" y="21600"/>
                </a:cubicBezTo>
                <a:close/>
                <a:moveTo>
                  <a:pt x="10309" y="21600"/>
                </a:moveTo>
                <a:lnTo>
                  <a:pt x="11291" y="21600"/>
                </a:lnTo>
                <a:lnTo>
                  <a:pt x="11291" y="0"/>
                </a:lnTo>
                <a:lnTo>
                  <a:pt x="10309" y="0"/>
                </a:lnTo>
                <a:cubicBezTo>
                  <a:pt x="10309" y="0"/>
                  <a:pt x="10309" y="21600"/>
                  <a:pt x="10309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2" name="Shape 2671"/>
          <p:cNvSpPr/>
          <p:nvPr userDrawn="1"/>
        </p:nvSpPr>
        <p:spPr>
          <a:xfrm>
            <a:off x="6025023" y="6053351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5421"/>
                </a:moveTo>
                <a:cubicBezTo>
                  <a:pt x="10666" y="15276"/>
                  <a:pt x="10995" y="15082"/>
                  <a:pt x="11291" y="14845"/>
                </a:cubicBezTo>
                <a:lnTo>
                  <a:pt x="11291" y="8719"/>
                </a:lnTo>
                <a:cubicBezTo>
                  <a:pt x="10995" y="8482"/>
                  <a:pt x="10666" y="8287"/>
                  <a:pt x="10309" y="8143"/>
                </a:cubicBezTo>
                <a:cubicBezTo>
                  <a:pt x="10309" y="8143"/>
                  <a:pt x="10309" y="15421"/>
                  <a:pt x="10309" y="15421"/>
                </a:cubicBezTo>
                <a:close/>
                <a:moveTo>
                  <a:pt x="12273" y="13681"/>
                </a:moveTo>
                <a:cubicBezTo>
                  <a:pt x="12585" y="13118"/>
                  <a:pt x="12764" y="12471"/>
                  <a:pt x="12764" y="11782"/>
                </a:cubicBezTo>
                <a:cubicBezTo>
                  <a:pt x="12764" y="11092"/>
                  <a:pt x="12585" y="10445"/>
                  <a:pt x="12273" y="9882"/>
                </a:cubicBezTo>
                <a:cubicBezTo>
                  <a:pt x="12273" y="9882"/>
                  <a:pt x="12273" y="13681"/>
                  <a:pt x="12273" y="13681"/>
                </a:cubicBezTo>
                <a:close/>
                <a:moveTo>
                  <a:pt x="5891" y="14373"/>
                </a:moveTo>
                <a:lnTo>
                  <a:pt x="5891" y="9190"/>
                </a:lnTo>
                <a:cubicBezTo>
                  <a:pt x="5282" y="9882"/>
                  <a:pt x="4909" y="10788"/>
                  <a:pt x="4909" y="11782"/>
                </a:cubicBezTo>
                <a:cubicBezTo>
                  <a:pt x="4909" y="12776"/>
                  <a:pt x="5282" y="13681"/>
                  <a:pt x="5891" y="14373"/>
                </a:cubicBezTo>
                <a:moveTo>
                  <a:pt x="6873" y="8384"/>
                </a:moveTo>
                <a:lnTo>
                  <a:pt x="6873" y="15179"/>
                </a:lnTo>
                <a:cubicBezTo>
                  <a:pt x="7451" y="15514"/>
                  <a:pt x="8120" y="15709"/>
                  <a:pt x="8836" y="15709"/>
                </a:cubicBezTo>
                <a:cubicBezTo>
                  <a:pt x="9003" y="15709"/>
                  <a:pt x="9166" y="15696"/>
                  <a:pt x="9327" y="15675"/>
                </a:cubicBezTo>
                <a:lnTo>
                  <a:pt x="9327" y="7888"/>
                </a:lnTo>
                <a:cubicBezTo>
                  <a:pt x="9166" y="7868"/>
                  <a:pt x="9003" y="7854"/>
                  <a:pt x="8836" y="7854"/>
                </a:cubicBezTo>
                <a:cubicBezTo>
                  <a:pt x="8120" y="7854"/>
                  <a:pt x="7451" y="8049"/>
                  <a:pt x="6873" y="8384"/>
                </a:cubicBezTo>
                <a:moveTo>
                  <a:pt x="20618" y="0"/>
                </a:moveTo>
                <a:lnTo>
                  <a:pt x="19636" y="0"/>
                </a:lnTo>
                <a:lnTo>
                  <a:pt x="19636" y="15709"/>
                </a:ln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8836" y="17672"/>
                </a:moveTo>
                <a:cubicBezTo>
                  <a:pt x="5583" y="17672"/>
                  <a:pt x="2945" y="15035"/>
                  <a:pt x="2945" y="11782"/>
                </a:cubicBezTo>
                <a:cubicBezTo>
                  <a:pt x="2945" y="8528"/>
                  <a:pt x="5583" y="5891"/>
                  <a:pt x="8836" y="5891"/>
                </a:cubicBezTo>
                <a:cubicBezTo>
                  <a:pt x="12090" y="5891"/>
                  <a:pt x="14727" y="8528"/>
                  <a:pt x="14727" y="11782"/>
                </a:cubicBezTo>
                <a:cubicBezTo>
                  <a:pt x="14727" y="15035"/>
                  <a:pt x="12090" y="17672"/>
                  <a:pt x="8836" y="17672"/>
                </a:cubicBezTo>
                <a:moveTo>
                  <a:pt x="14027" y="16277"/>
                </a:moveTo>
                <a:cubicBezTo>
                  <a:pt x="15072" y="15072"/>
                  <a:pt x="15709" y="13503"/>
                  <a:pt x="15709" y="11782"/>
                </a:cubicBezTo>
                <a:cubicBezTo>
                  <a:pt x="15709" y="7986"/>
                  <a:pt x="12632" y="4909"/>
                  <a:pt x="8836" y="4909"/>
                </a:cubicBezTo>
                <a:cubicBezTo>
                  <a:pt x="5041" y="4909"/>
                  <a:pt x="1964" y="7986"/>
                  <a:pt x="1964" y="11782"/>
                </a:cubicBezTo>
                <a:cubicBezTo>
                  <a:pt x="1964" y="15577"/>
                  <a:pt x="5041" y="18654"/>
                  <a:pt x="8836" y="18654"/>
                </a:cubicBezTo>
                <a:cubicBezTo>
                  <a:pt x="10557" y="18654"/>
                  <a:pt x="12127" y="18017"/>
                  <a:pt x="13333" y="16972"/>
                </a:cubicBezTo>
                <a:lnTo>
                  <a:pt x="17817" y="21456"/>
                </a:lnTo>
                <a:cubicBezTo>
                  <a:pt x="17905" y="21545"/>
                  <a:pt x="18028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cubicBezTo>
                  <a:pt x="18655" y="20974"/>
                  <a:pt x="18600" y="20851"/>
                  <a:pt x="18511" y="20762"/>
                </a:cubicBezTo>
                <a:cubicBezTo>
                  <a:pt x="18511" y="20762"/>
                  <a:pt x="14027" y="16277"/>
                  <a:pt x="14027" y="16277"/>
                </a:cubicBezTo>
                <a:close/>
                <a:moveTo>
                  <a:pt x="17673" y="15709"/>
                </a:moveTo>
                <a:lnTo>
                  <a:pt x="18655" y="15709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15709"/>
                  <a:pt x="17673" y="15709"/>
                </a:cubicBezTo>
                <a:close/>
                <a:moveTo>
                  <a:pt x="16691" y="15709"/>
                </a:moveTo>
                <a:lnTo>
                  <a:pt x="16691" y="11783"/>
                </a:lnTo>
                <a:cubicBezTo>
                  <a:pt x="16691" y="13214"/>
                  <a:pt x="16301" y="14553"/>
                  <a:pt x="15631" y="15709"/>
                </a:cubicBezTo>
                <a:cubicBezTo>
                  <a:pt x="15631" y="15709"/>
                  <a:pt x="16691" y="15709"/>
                  <a:pt x="16691" y="15709"/>
                </a:cubicBezTo>
                <a:close/>
                <a:moveTo>
                  <a:pt x="16691" y="0"/>
                </a:moveTo>
                <a:lnTo>
                  <a:pt x="14236" y="0"/>
                </a:lnTo>
                <a:lnTo>
                  <a:pt x="14236" y="6088"/>
                </a:lnTo>
                <a:cubicBezTo>
                  <a:pt x="15745" y="7519"/>
                  <a:pt x="16691" y="9538"/>
                  <a:pt x="16691" y="11781"/>
                </a:cubicBezTo>
                <a:cubicBezTo>
                  <a:pt x="16691" y="11781"/>
                  <a:pt x="16691" y="0"/>
                  <a:pt x="16691" y="0"/>
                </a:cubicBezTo>
                <a:close/>
                <a:moveTo>
                  <a:pt x="11291" y="0"/>
                </a:moveTo>
                <a:lnTo>
                  <a:pt x="10309" y="0"/>
                </a:lnTo>
                <a:lnTo>
                  <a:pt x="10309" y="4070"/>
                </a:lnTo>
                <a:cubicBezTo>
                  <a:pt x="10645" y="4134"/>
                  <a:pt x="10972" y="4219"/>
                  <a:pt x="11291" y="4324"/>
                </a:cubicBezTo>
                <a:cubicBezTo>
                  <a:pt x="11291" y="4324"/>
                  <a:pt x="11291" y="0"/>
                  <a:pt x="11291" y="0"/>
                </a:cubicBezTo>
                <a:close/>
                <a:moveTo>
                  <a:pt x="1964" y="15709"/>
                </a:moveTo>
                <a:lnTo>
                  <a:pt x="2041" y="15709"/>
                </a:lnTo>
                <a:cubicBezTo>
                  <a:pt x="2016" y="15666"/>
                  <a:pt x="1988" y="15625"/>
                  <a:pt x="1964" y="15581"/>
                </a:cubicBezTo>
                <a:cubicBezTo>
                  <a:pt x="1964" y="15581"/>
                  <a:pt x="1964" y="15709"/>
                  <a:pt x="1964" y="15709"/>
                </a:cubicBezTo>
                <a:close/>
                <a:moveTo>
                  <a:pt x="13255" y="0"/>
                </a:moveTo>
                <a:lnTo>
                  <a:pt x="12273" y="0"/>
                </a:lnTo>
                <a:lnTo>
                  <a:pt x="12273" y="4727"/>
                </a:lnTo>
                <a:cubicBezTo>
                  <a:pt x="12613" y="4894"/>
                  <a:pt x="12944" y="5077"/>
                  <a:pt x="13255" y="5289"/>
                </a:cubicBezTo>
                <a:cubicBezTo>
                  <a:pt x="13255" y="5289"/>
                  <a:pt x="13255" y="0"/>
                  <a:pt x="13255" y="0"/>
                </a:cubicBezTo>
                <a:close/>
                <a:moveTo>
                  <a:pt x="9327" y="3952"/>
                </a:moveTo>
                <a:lnTo>
                  <a:pt x="9327" y="0"/>
                </a:lnTo>
                <a:lnTo>
                  <a:pt x="6873" y="0"/>
                </a:lnTo>
                <a:lnTo>
                  <a:pt x="6873" y="4185"/>
                </a:lnTo>
                <a:cubicBezTo>
                  <a:pt x="7501" y="4023"/>
                  <a:pt x="8157" y="3927"/>
                  <a:pt x="8836" y="3927"/>
                </a:cubicBezTo>
                <a:cubicBezTo>
                  <a:pt x="9002" y="3927"/>
                  <a:pt x="9164" y="3942"/>
                  <a:pt x="9327" y="3952"/>
                </a:cubicBezTo>
                <a:moveTo>
                  <a:pt x="5891" y="0"/>
                </a:moveTo>
                <a:lnTo>
                  <a:pt x="4909" y="0"/>
                </a:lnTo>
                <a:lnTo>
                  <a:pt x="4909" y="4987"/>
                </a:lnTo>
                <a:cubicBezTo>
                  <a:pt x="5224" y="4804"/>
                  <a:pt x="5551" y="4641"/>
                  <a:pt x="5891" y="4504"/>
                </a:cubicBezTo>
                <a:cubicBezTo>
                  <a:pt x="5891" y="4504"/>
                  <a:pt x="5891" y="0"/>
                  <a:pt x="5891" y="0"/>
                </a:cubicBezTo>
                <a:close/>
                <a:moveTo>
                  <a:pt x="0" y="982"/>
                </a:move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moveTo>
                  <a:pt x="3927" y="5656"/>
                </a:moveTo>
                <a:lnTo>
                  <a:pt x="3927" y="0"/>
                </a:lnTo>
                <a:lnTo>
                  <a:pt x="1964" y="0"/>
                </a:lnTo>
                <a:lnTo>
                  <a:pt x="1964" y="7982"/>
                </a:lnTo>
                <a:cubicBezTo>
                  <a:pt x="2462" y="7084"/>
                  <a:pt x="3131" y="6294"/>
                  <a:pt x="3927" y="56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3" name="Shape 2672"/>
          <p:cNvSpPr/>
          <p:nvPr userDrawn="1"/>
        </p:nvSpPr>
        <p:spPr>
          <a:xfrm>
            <a:off x="7091616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21600"/>
                </a:moveTo>
                <a:lnTo>
                  <a:pt x="11782" y="21600"/>
                </a:lnTo>
                <a:lnTo>
                  <a:pt x="11782" y="17550"/>
                </a:lnTo>
                <a:lnTo>
                  <a:pt x="9818" y="17550"/>
                </a:lnTo>
                <a:cubicBezTo>
                  <a:pt x="9818" y="17550"/>
                  <a:pt x="9818" y="21600"/>
                  <a:pt x="9818" y="21600"/>
                </a:cubicBezTo>
                <a:close/>
                <a:moveTo>
                  <a:pt x="7855" y="21600"/>
                </a:moveTo>
                <a:lnTo>
                  <a:pt x="8836" y="21600"/>
                </a:lnTo>
                <a:lnTo>
                  <a:pt x="8836" y="17550"/>
                </a:lnTo>
                <a:lnTo>
                  <a:pt x="7855" y="17550"/>
                </a:lnTo>
                <a:cubicBezTo>
                  <a:pt x="7855" y="17550"/>
                  <a:pt x="7855" y="21600"/>
                  <a:pt x="7855" y="21600"/>
                </a:cubicBezTo>
                <a:close/>
                <a:moveTo>
                  <a:pt x="2945" y="21600"/>
                </a:moveTo>
                <a:lnTo>
                  <a:pt x="3927" y="21600"/>
                </a:lnTo>
                <a:lnTo>
                  <a:pt x="3927" y="17550"/>
                </a:lnTo>
                <a:lnTo>
                  <a:pt x="2945" y="17550"/>
                </a:lnTo>
                <a:cubicBezTo>
                  <a:pt x="2945" y="17550"/>
                  <a:pt x="2945" y="21600"/>
                  <a:pt x="2945" y="21600"/>
                </a:cubicBezTo>
                <a:close/>
                <a:moveTo>
                  <a:pt x="4909" y="21600"/>
                </a:moveTo>
                <a:lnTo>
                  <a:pt x="6873" y="21600"/>
                </a:lnTo>
                <a:lnTo>
                  <a:pt x="6873" y="17550"/>
                </a:lnTo>
                <a:lnTo>
                  <a:pt x="4909" y="17550"/>
                </a:lnTo>
                <a:cubicBezTo>
                  <a:pt x="4909" y="17550"/>
                  <a:pt x="4909" y="21600"/>
                  <a:pt x="4909" y="21600"/>
                </a:cubicBezTo>
                <a:close/>
                <a:moveTo>
                  <a:pt x="12764" y="21600"/>
                </a:moveTo>
                <a:lnTo>
                  <a:pt x="13745" y="21600"/>
                </a:lnTo>
                <a:lnTo>
                  <a:pt x="13745" y="17550"/>
                </a:lnTo>
                <a:lnTo>
                  <a:pt x="12764" y="17550"/>
                </a:lnTo>
                <a:cubicBezTo>
                  <a:pt x="12764" y="17550"/>
                  <a:pt x="12764" y="21600"/>
                  <a:pt x="12764" y="21600"/>
                </a:cubicBezTo>
                <a:close/>
                <a:moveTo>
                  <a:pt x="20618" y="14850"/>
                </a:moveTo>
                <a:lnTo>
                  <a:pt x="982" y="14850"/>
                </a:lnTo>
                <a:lnTo>
                  <a:pt x="982" y="13500"/>
                </a:lnTo>
                <a:lnTo>
                  <a:pt x="20618" y="13500"/>
                </a:lnTo>
                <a:cubicBezTo>
                  <a:pt x="20618" y="13500"/>
                  <a:pt x="20618" y="14850"/>
                  <a:pt x="20618" y="14850"/>
                </a:cubicBezTo>
                <a:close/>
                <a:moveTo>
                  <a:pt x="20618" y="12150"/>
                </a:moveTo>
                <a:lnTo>
                  <a:pt x="982" y="12150"/>
                </a:lnTo>
                <a:cubicBezTo>
                  <a:pt x="440" y="12150"/>
                  <a:pt x="0" y="12755"/>
                  <a:pt x="0" y="13500"/>
                </a:cubicBezTo>
                <a:lnTo>
                  <a:pt x="0" y="14850"/>
                </a:lnTo>
                <a:cubicBezTo>
                  <a:pt x="0" y="15595"/>
                  <a:pt x="440" y="16200"/>
                  <a:pt x="982" y="16200"/>
                </a:cubicBezTo>
                <a:lnTo>
                  <a:pt x="20618" y="16200"/>
                </a:lnTo>
                <a:cubicBezTo>
                  <a:pt x="21160" y="16200"/>
                  <a:pt x="21600" y="15595"/>
                  <a:pt x="21600" y="14850"/>
                </a:cubicBezTo>
                <a:lnTo>
                  <a:pt x="21600" y="13500"/>
                </a:lnTo>
                <a:cubicBezTo>
                  <a:pt x="21600" y="12755"/>
                  <a:pt x="21160" y="12150"/>
                  <a:pt x="20618" y="12150"/>
                </a:cubicBezTo>
                <a:moveTo>
                  <a:pt x="982" y="20250"/>
                </a:moveTo>
                <a:cubicBezTo>
                  <a:pt x="982" y="20996"/>
                  <a:pt x="1422" y="21600"/>
                  <a:pt x="1964" y="21600"/>
                </a:cubicBezTo>
                <a:lnTo>
                  <a:pt x="1964" y="17550"/>
                </a:lnTo>
                <a:lnTo>
                  <a:pt x="982" y="17550"/>
                </a:lnTo>
                <a:cubicBezTo>
                  <a:pt x="982" y="17550"/>
                  <a:pt x="982" y="20250"/>
                  <a:pt x="982" y="20250"/>
                </a:cubicBezTo>
                <a:close/>
                <a:moveTo>
                  <a:pt x="16691" y="21600"/>
                </a:moveTo>
                <a:lnTo>
                  <a:pt x="17673" y="21600"/>
                </a:lnTo>
                <a:lnTo>
                  <a:pt x="17673" y="17550"/>
                </a:lnTo>
                <a:lnTo>
                  <a:pt x="16691" y="17550"/>
                </a:lnTo>
                <a:cubicBezTo>
                  <a:pt x="16691" y="17550"/>
                  <a:pt x="16691" y="21600"/>
                  <a:pt x="16691" y="21600"/>
                </a:cubicBezTo>
                <a:close/>
                <a:moveTo>
                  <a:pt x="14727" y="21600"/>
                </a:moveTo>
                <a:lnTo>
                  <a:pt x="15709" y="21600"/>
                </a:lnTo>
                <a:lnTo>
                  <a:pt x="15709" y="17550"/>
                </a:lnTo>
                <a:lnTo>
                  <a:pt x="14727" y="17550"/>
                </a:lnTo>
                <a:cubicBezTo>
                  <a:pt x="14727" y="17550"/>
                  <a:pt x="14727" y="21600"/>
                  <a:pt x="14727" y="21600"/>
                </a:cubicBezTo>
                <a:close/>
                <a:moveTo>
                  <a:pt x="18655" y="21600"/>
                </a:moveTo>
                <a:lnTo>
                  <a:pt x="19636" y="21600"/>
                </a:lnTo>
                <a:cubicBezTo>
                  <a:pt x="20178" y="21600"/>
                  <a:pt x="20618" y="20996"/>
                  <a:pt x="20618" y="20250"/>
                </a:cubicBezTo>
                <a:lnTo>
                  <a:pt x="20618" y="17550"/>
                </a:lnTo>
                <a:lnTo>
                  <a:pt x="18655" y="17550"/>
                </a:lnTo>
                <a:cubicBezTo>
                  <a:pt x="18655" y="17550"/>
                  <a:pt x="18655" y="21600"/>
                  <a:pt x="18655" y="21600"/>
                </a:cubicBezTo>
                <a:close/>
                <a:moveTo>
                  <a:pt x="15709" y="0"/>
                </a:moveTo>
                <a:lnTo>
                  <a:pt x="14727" y="0"/>
                </a:lnTo>
                <a:lnTo>
                  <a:pt x="14727" y="10800"/>
                </a:lnTo>
                <a:lnTo>
                  <a:pt x="15709" y="10800"/>
                </a:lnTo>
                <a:cubicBezTo>
                  <a:pt x="15709" y="10800"/>
                  <a:pt x="15709" y="0"/>
                  <a:pt x="15709" y="0"/>
                </a:cubicBezTo>
                <a:close/>
                <a:moveTo>
                  <a:pt x="20618" y="1350"/>
                </a:moveTo>
                <a:cubicBezTo>
                  <a:pt x="20618" y="605"/>
                  <a:pt x="20178" y="0"/>
                  <a:pt x="19636" y="0"/>
                </a:cubicBezTo>
                <a:lnTo>
                  <a:pt x="18655" y="0"/>
                </a:lnTo>
                <a:lnTo>
                  <a:pt x="18655" y="10800"/>
                </a:lnTo>
                <a:lnTo>
                  <a:pt x="20618" y="10800"/>
                </a:lnTo>
                <a:cubicBezTo>
                  <a:pt x="20618" y="10800"/>
                  <a:pt x="20618" y="1350"/>
                  <a:pt x="20618" y="1350"/>
                </a:cubicBezTo>
                <a:close/>
                <a:moveTo>
                  <a:pt x="13745" y="0"/>
                </a:moveTo>
                <a:lnTo>
                  <a:pt x="12764" y="0"/>
                </a:lnTo>
                <a:lnTo>
                  <a:pt x="12764" y="10800"/>
                </a:lnTo>
                <a:lnTo>
                  <a:pt x="13745" y="10800"/>
                </a:lnTo>
                <a:cubicBezTo>
                  <a:pt x="13745" y="10800"/>
                  <a:pt x="13745" y="0"/>
                  <a:pt x="13745" y="0"/>
                </a:cubicBezTo>
                <a:close/>
                <a:moveTo>
                  <a:pt x="17673" y="0"/>
                </a:moveTo>
                <a:lnTo>
                  <a:pt x="16691" y="0"/>
                </a:lnTo>
                <a:lnTo>
                  <a:pt x="16691" y="10800"/>
                </a:lnTo>
                <a:lnTo>
                  <a:pt x="17673" y="10800"/>
                </a:lnTo>
                <a:cubicBezTo>
                  <a:pt x="17673" y="10800"/>
                  <a:pt x="17673" y="0"/>
                  <a:pt x="17673" y="0"/>
                </a:cubicBezTo>
                <a:close/>
                <a:moveTo>
                  <a:pt x="1964" y="0"/>
                </a:moveTo>
                <a:cubicBezTo>
                  <a:pt x="1422" y="0"/>
                  <a:pt x="982" y="605"/>
                  <a:pt x="982" y="1350"/>
                </a:cubicBezTo>
                <a:lnTo>
                  <a:pt x="982" y="10800"/>
                </a:lnTo>
                <a:lnTo>
                  <a:pt x="1964" y="10800"/>
                </a:lnTo>
                <a:cubicBezTo>
                  <a:pt x="1964" y="10800"/>
                  <a:pt x="1964" y="0"/>
                  <a:pt x="1964" y="0"/>
                </a:cubicBezTo>
                <a:close/>
                <a:moveTo>
                  <a:pt x="3927" y="0"/>
                </a:moveTo>
                <a:lnTo>
                  <a:pt x="2945" y="0"/>
                </a:lnTo>
                <a:lnTo>
                  <a:pt x="2945" y="10800"/>
                </a:lnTo>
                <a:lnTo>
                  <a:pt x="3927" y="10800"/>
                </a:lnTo>
                <a:cubicBezTo>
                  <a:pt x="3927" y="10800"/>
                  <a:pt x="3927" y="0"/>
                  <a:pt x="3927" y="0"/>
                </a:cubicBezTo>
                <a:close/>
                <a:moveTo>
                  <a:pt x="6873" y="0"/>
                </a:moveTo>
                <a:lnTo>
                  <a:pt x="4909" y="0"/>
                </a:lnTo>
                <a:lnTo>
                  <a:pt x="4909" y="10800"/>
                </a:lnTo>
                <a:lnTo>
                  <a:pt x="6873" y="10800"/>
                </a:lnTo>
                <a:cubicBezTo>
                  <a:pt x="6873" y="10800"/>
                  <a:pt x="6873" y="0"/>
                  <a:pt x="6873" y="0"/>
                </a:cubicBezTo>
                <a:close/>
                <a:moveTo>
                  <a:pt x="8836" y="0"/>
                </a:moveTo>
                <a:lnTo>
                  <a:pt x="7855" y="0"/>
                </a:lnTo>
                <a:lnTo>
                  <a:pt x="7855" y="10800"/>
                </a:lnTo>
                <a:lnTo>
                  <a:pt x="8836" y="10800"/>
                </a:lnTo>
                <a:cubicBezTo>
                  <a:pt x="8836" y="10800"/>
                  <a:pt x="8836" y="0"/>
                  <a:pt x="8836" y="0"/>
                </a:cubicBezTo>
                <a:close/>
                <a:moveTo>
                  <a:pt x="11782" y="0"/>
                </a:moveTo>
                <a:lnTo>
                  <a:pt x="9818" y="0"/>
                </a:lnTo>
                <a:lnTo>
                  <a:pt x="9818" y="10800"/>
                </a:lnTo>
                <a:lnTo>
                  <a:pt x="11782" y="10800"/>
                </a:lnTo>
                <a:cubicBezTo>
                  <a:pt x="11782" y="10800"/>
                  <a:pt x="11782" y="0"/>
                  <a:pt x="11782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4" name="Shape 2673"/>
          <p:cNvSpPr/>
          <p:nvPr userDrawn="1"/>
        </p:nvSpPr>
        <p:spPr>
          <a:xfrm>
            <a:off x="815820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0309"/>
                </a:moveTo>
                <a:cubicBezTo>
                  <a:pt x="2726" y="10309"/>
                  <a:pt x="2945" y="10090"/>
                  <a:pt x="2945" y="9818"/>
                </a:cubicBezTo>
                <a:cubicBezTo>
                  <a:pt x="2945" y="9547"/>
                  <a:pt x="2726" y="9327"/>
                  <a:pt x="2455" y="9327"/>
                </a:cubicBezTo>
                <a:cubicBezTo>
                  <a:pt x="2183" y="9327"/>
                  <a:pt x="1964" y="9547"/>
                  <a:pt x="1964" y="9818"/>
                </a:cubicBezTo>
                <a:cubicBezTo>
                  <a:pt x="1964" y="10090"/>
                  <a:pt x="2183" y="10309"/>
                  <a:pt x="2455" y="10309"/>
                </a:cubicBezTo>
                <a:moveTo>
                  <a:pt x="20618" y="11782"/>
                </a:moveTo>
                <a:lnTo>
                  <a:pt x="982" y="11782"/>
                </a:ln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1782"/>
                  <a:pt x="20618" y="11782"/>
                </a:cubicBezTo>
                <a:close/>
                <a:moveTo>
                  <a:pt x="2945" y="982"/>
                </a:moveTo>
                <a:lnTo>
                  <a:pt x="14727" y="982"/>
                </a:lnTo>
                <a:lnTo>
                  <a:pt x="14727" y="4418"/>
                </a:lnTo>
                <a:cubicBezTo>
                  <a:pt x="14727" y="4690"/>
                  <a:pt x="14947" y="4909"/>
                  <a:pt x="15218" y="4909"/>
                </a:cubicBezTo>
                <a:lnTo>
                  <a:pt x="18655" y="4909"/>
                </a:lnTo>
                <a:lnTo>
                  <a:pt x="18655" y="6873"/>
                </a:lnTo>
                <a:lnTo>
                  <a:pt x="2945" y="6873"/>
                </a:lnTo>
                <a:cubicBezTo>
                  <a:pt x="2945" y="6873"/>
                  <a:pt x="2945" y="982"/>
                  <a:pt x="2945" y="982"/>
                </a:cubicBezTo>
                <a:close/>
                <a:moveTo>
                  <a:pt x="15709" y="1473"/>
                </a:moveTo>
                <a:lnTo>
                  <a:pt x="18164" y="3927"/>
                </a:lnTo>
                <a:lnTo>
                  <a:pt x="15709" y="3927"/>
                </a:lnTo>
                <a:cubicBezTo>
                  <a:pt x="15709" y="3927"/>
                  <a:pt x="15709" y="1473"/>
                  <a:pt x="15709" y="1473"/>
                </a:cubicBezTo>
                <a:close/>
                <a:moveTo>
                  <a:pt x="20618" y="6873"/>
                </a:moveTo>
                <a:lnTo>
                  <a:pt x="19636" y="6873"/>
                </a:lnTo>
                <a:lnTo>
                  <a:pt x="19636" y="3927"/>
                </a:lnTo>
                <a:lnTo>
                  <a:pt x="15709" y="0"/>
                </a:lnTo>
                <a:lnTo>
                  <a:pt x="2945" y="0"/>
                </a:lnTo>
                <a:cubicBezTo>
                  <a:pt x="2403" y="0"/>
                  <a:pt x="1964" y="440"/>
                  <a:pt x="1964" y="982"/>
                </a:cubicBezTo>
                <a:lnTo>
                  <a:pt x="1964" y="6873"/>
                </a:lnTo>
                <a:lnTo>
                  <a:pt x="982" y="6873"/>
                </a:lnTo>
                <a:cubicBezTo>
                  <a:pt x="439" y="6873"/>
                  <a:pt x="0" y="7313"/>
                  <a:pt x="0" y="7855"/>
                </a:cubicBezTo>
                <a:lnTo>
                  <a:pt x="0" y="11782"/>
                </a:lnTo>
                <a:cubicBezTo>
                  <a:pt x="0" y="12324"/>
                  <a:pt x="439" y="12764"/>
                  <a:pt x="982" y="12764"/>
                </a:cubicBezTo>
                <a:lnTo>
                  <a:pt x="1964" y="12764"/>
                </a:lnTo>
                <a:lnTo>
                  <a:pt x="1964" y="21109"/>
                </a:lnTo>
                <a:cubicBezTo>
                  <a:pt x="1964" y="21381"/>
                  <a:pt x="2183" y="21600"/>
                  <a:pt x="2455" y="21600"/>
                </a:cubicBezTo>
                <a:cubicBezTo>
                  <a:pt x="2726" y="21600"/>
                  <a:pt x="2945" y="21381"/>
                  <a:pt x="2945" y="21109"/>
                </a:cubicBezTo>
                <a:lnTo>
                  <a:pt x="2945" y="12764"/>
                </a:lnTo>
                <a:lnTo>
                  <a:pt x="3927" y="12764"/>
                </a:ln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cubicBezTo>
                  <a:pt x="4690" y="18655"/>
                  <a:pt x="4909" y="18435"/>
                  <a:pt x="4909" y="18164"/>
                </a:cubicBezTo>
                <a:lnTo>
                  <a:pt x="4909" y="12764"/>
                </a:lnTo>
                <a:lnTo>
                  <a:pt x="5891" y="12764"/>
                </a:lnTo>
                <a:lnTo>
                  <a:pt x="5891" y="15218"/>
                </a:lnTo>
                <a:cubicBezTo>
                  <a:pt x="5891" y="15490"/>
                  <a:pt x="6110" y="15709"/>
                  <a:pt x="6382" y="15709"/>
                </a:cubicBezTo>
                <a:cubicBezTo>
                  <a:pt x="6653" y="15709"/>
                  <a:pt x="6873" y="15490"/>
                  <a:pt x="6873" y="15218"/>
                </a:cubicBezTo>
                <a:lnTo>
                  <a:pt x="6873" y="12764"/>
                </a:lnTo>
                <a:lnTo>
                  <a:pt x="7855" y="12764"/>
                </a:lnTo>
                <a:lnTo>
                  <a:pt x="7855" y="20127"/>
                </a:lnTo>
                <a:cubicBezTo>
                  <a:pt x="7855" y="20399"/>
                  <a:pt x="8074" y="20618"/>
                  <a:pt x="8345" y="20618"/>
                </a:cubicBezTo>
                <a:cubicBezTo>
                  <a:pt x="8617" y="20618"/>
                  <a:pt x="8836" y="20399"/>
                  <a:pt x="8836" y="20127"/>
                </a:cubicBezTo>
                <a:lnTo>
                  <a:pt x="8836" y="12764"/>
                </a:lnTo>
                <a:lnTo>
                  <a:pt x="10309" y="12764"/>
                </a:lnTo>
                <a:lnTo>
                  <a:pt x="10309" y="19145"/>
                </a:lnTo>
                <a:cubicBezTo>
                  <a:pt x="10309" y="19417"/>
                  <a:pt x="10529" y="19636"/>
                  <a:pt x="10800" y="19636"/>
                </a:cubicBezTo>
                <a:cubicBezTo>
                  <a:pt x="11071" y="19636"/>
                  <a:pt x="11291" y="19417"/>
                  <a:pt x="11291" y="19145"/>
                </a:cubicBezTo>
                <a:lnTo>
                  <a:pt x="11291" y="12764"/>
                </a:lnTo>
                <a:lnTo>
                  <a:pt x="12764" y="12764"/>
                </a:lnTo>
                <a:lnTo>
                  <a:pt x="12764" y="16200"/>
                </a:lnTo>
                <a:cubicBezTo>
                  <a:pt x="12764" y="16472"/>
                  <a:pt x="12983" y="16691"/>
                  <a:pt x="13255" y="16691"/>
                </a:cubicBezTo>
                <a:cubicBezTo>
                  <a:pt x="13526" y="16691"/>
                  <a:pt x="13745" y="16472"/>
                  <a:pt x="13745" y="16200"/>
                </a:cubicBezTo>
                <a:lnTo>
                  <a:pt x="13745" y="12764"/>
                </a:lnTo>
                <a:lnTo>
                  <a:pt x="14727" y="12764"/>
                </a:lnTo>
                <a:lnTo>
                  <a:pt x="14727" y="17182"/>
                </a:lnTo>
                <a:cubicBezTo>
                  <a:pt x="14727" y="17453"/>
                  <a:pt x="14947" y="17673"/>
                  <a:pt x="15218" y="17673"/>
                </a:cubicBezTo>
                <a:cubicBezTo>
                  <a:pt x="15490" y="17673"/>
                  <a:pt x="15709" y="17453"/>
                  <a:pt x="15709" y="17182"/>
                </a:cubicBezTo>
                <a:lnTo>
                  <a:pt x="15709" y="12764"/>
                </a:lnTo>
                <a:lnTo>
                  <a:pt x="16691" y="12764"/>
                </a:lnTo>
                <a:lnTo>
                  <a:pt x="16691" y="20127"/>
                </a:lnTo>
                <a:cubicBezTo>
                  <a:pt x="16691" y="20399"/>
                  <a:pt x="16910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2764"/>
                </a:lnTo>
                <a:lnTo>
                  <a:pt x="18655" y="12764"/>
                </a:lnTo>
                <a:lnTo>
                  <a:pt x="18655" y="19145"/>
                </a:lnTo>
                <a:cubicBezTo>
                  <a:pt x="18655" y="19417"/>
                  <a:pt x="18874" y="19636"/>
                  <a:pt x="19145" y="19636"/>
                </a:cubicBezTo>
                <a:cubicBezTo>
                  <a:pt x="19417" y="19636"/>
                  <a:pt x="19636" y="19417"/>
                  <a:pt x="19636" y="19145"/>
                </a:cubicBezTo>
                <a:lnTo>
                  <a:pt x="19636" y="12764"/>
                </a:lnTo>
                <a:lnTo>
                  <a:pt x="20618" y="12764"/>
                </a:lnTo>
                <a:cubicBezTo>
                  <a:pt x="21160" y="12764"/>
                  <a:pt x="21600" y="12324"/>
                  <a:pt x="21600" y="11782"/>
                </a:cubicBezTo>
                <a:lnTo>
                  <a:pt x="21600" y="7855"/>
                </a:lnTo>
                <a:cubicBezTo>
                  <a:pt x="21600" y="7313"/>
                  <a:pt x="21160" y="6873"/>
                  <a:pt x="20618" y="6873"/>
                </a:cubicBezTo>
                <a:moveTo>
                  <a:pt x="4418" y="10309"/>
                </a:moveTo>
                <a:cubicBezTo>
                  <a:pt x="4690" y="10309"/>
                  <a:pt x="4909" y="10090"/>
                  <a:pt x="4909" y="9818"/>
                </a:cubicBezTo>
                <a:cubicBezTo>
                  <a:pt x="4909" y="9547"/>
                  <a:pt x="4690" y="9327"/>
                  <a:pt x="4418" y="9327"/>
                </a:cubicBezTo>
                <a:cubicBezTo>
                  <a:pt x="4147" y="9327"/>
                  <a:pt x="3927" y="9547"/>
                  <a:pt x="3927" y="9818"/>
                </a:cubicBezTo>
                <a:cubicBezTo>
                  <a:pt x="3927" y="10090"/>
                  <a:pt x="4147" y="10309"/>
                  <a:pt x="4418" y="10309"/>
                </a:cubicBezTo>
                <a:moveTo>
                  <a:pt x="12273" y="3927"/>
                </a:moveTo>
                <a:lnTo>
                  <a:pt x="5400" y="3927"/>
                </a:lnTo>
                <a:cubicBezTo>
                  <a:pt x="5129" y="3927"/>
                  <a:pt x="4909" y="4147"/>
                  <a:pt x="4909" y="4418"/>
                </a:cubicBezTo>
                <a:cubicBezTo>
                  <a:pt x="4909" y="4690"/>
                  <a:pt x="5129" y="4909"/>
                  <a:pt x="5400" y="4909"/>
                </a:cubicBezTo>
                <a:lnTo>
                  <a:pt x="12273" y="4909"/>
                </a:lnTo>
                <a:cubicBezTo>
                  <a:pt x="12544" y="4909"/>
                  <a:pt x="12764" y="4690"/>
                  <a:pt x="12764" y="4418"/>
                </a:cubicBezTo>
                <a:cubicBezTo>
                  <a:pt x="12764" y="4147"/>
                  <a:pt x="12544" y="3927"/>
                  <a:pt x="12273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5" name="Shape 2674"/>
          <p:cNvSpPr/>
          <p:nvPr userDrawn="1"/>
        </p:nvSpPr>
        <p:spPr>
          <a:xfrm>
            <a:off x="9250193" y="6053352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1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7" y="1042"/>
                  <a:pt x="11190" y="987"/>
                  <a:pt x="11337" y="987"/>
                </a:cubicBezTo>
                <a:cubicBezTo>
                  <a:pt x="11637" y="987"/>
                  <a:pt x="11880" y="1208"/>
                  <a:pt x="11880" y="1479"/>
                </a:cubicBezTo>
                <a:cubicBezTo>
                  <a:pt x="11880" y="1479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6"/>
                </a:lnTo>
                <a:lnTo>
                  <a:pt x="4562" y="6407"/>
                </a:lnTo>
                <a:lnTo>
                  <a:pt x="4559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5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8"/>
                  <a:pt x="12238" y="0"/>
                  <a:pt x="11339" y="0"/>
                </a:cubicBezTo>
                <a:cubicBezTo>
                  <a:pt x="10880" y="0"/>
                  <a:pt x="10467" y="174"/>
                  <a:pt x="10170" y="451"/>
                </a:cubicBezTo>
                <a:lnTo>
                  <a:pt x="3565" y="5905"/>
                </a:lnTo>
                <a:cubicBezTo>
                  <a:pt x="1578" y="6050"/>
                  <a:pt x="0" y="8183"/>
                  <a:pt x="0" y="10800"/>
                </a:cubicBezTo>
                <a:cubicBezTo>
                  <a:pt x="0" y="13425"/>
                  <a:pt x="1588" y="15563"/>
                  <a:pt x="3585" y="15696"/>
                </a:cubicBezTo>
                <a:lnTo>
                  <a:pt x="10170" y="21149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2"/>
                  <a:pt x="12960" y="20073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  <a:moveTo>
                  <a:pt x="19124" y="10800"/>
                </a:moveTo>
                <a:lnTo>
                  <a:pt x="21442" y="8693"/>
                </a:lnTo>
                <a:cubicBezTo>
                  <a:pt x="21540" y="8604"/>
                  <a:pt x="21600" y="8481"/>
                  <a:pt x="21600" y="8345"/>
                </a:cubicBezTo>
                <a:cubicBezTo>
                  <a:pt x="21600" y="8074"/>
                  <a:pt x="21358" y="7855"/>
                  <a:pt x="21060" y="7855"/>
                </a:cubicBezTo>
                <a:cubicBezTo>
                  <a:pt x="20911" y="7855"/>
                  <a:pt x="20776" y="7909"/>
                  <a:pt x="20678" y="7998"/>
                </a:cubicBezTo>
                <a:lnTo>
                  <a:pt x="18360" y="10106"/>
                </a:lnTo>
                <a:lnTo>
                  <a:pt x="16042" y="7998"/>
                </a:lnTo>
                <a:cubicBezTo>
                  <a:pt x="15944" y="7909"/>
                  <a:pt x="15809" y="7855"/>
                  <a:pt x="15660" y="7855"/>
                </a:cubicBezTo>
                <a:cubicBezTo>
                  <a:pt x="15362" y="7855"/>
                  <a:pt x="15120" y="8074"/>
                  <a:pt x="15120" y="8345"/>
                </a:cubicBezTo>
                <a:cubicBezTo>
                  <a:pt x="15120" y="8481"/>
                  <a:pt x="15180" y="8604"/>
                  <a:pt x="15278" y="8693"/>
                </a:cubicBezTo>
                <a:lnTo>
                  <a:pt x="17596" y="10800"/>
                </a:lnTo>
                <a:lnTo>
                  <a:pt x="15278" y="12907"/>
                </a:lnTo>
                <a:cubicBezTo>
                  <a:pt x="15180" y="12996"/>
                  <a:pt x="15120" y="13119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5809" y="13745"/>
                  <a:pt x="15944" y="13691"/>
                  <a:pt x="16042" y="13602"/>
                </a:cubicBezTo>
                <a:lnTo>
                  <a:pt x="18360" y="11494"/>
                </a:lnTo>
                <a:lnTo>
                  <a:pt x="20678" y="13602"/>
                </a:lnTo>
                <a:cubicBezTo>
                  <a:pt x="20776" y="13691"/>
                  <a:pt x="20911" y="13745"/>
                  <a:pt x="21060" y="13745"/>
                </a:cubicBezTo>
                <a:cubicBezTo>
                  <a:pt x="21358" y="13745"/>
                  <a:pt x="21600" y="13526"/>
                  <a:pt x="21600" y="13255"/>
                </a:cubicBezTo>
                <a:cubicBezTo>
                  <a:pt x="21600" y="13119"/>
                  <a:pt x="21540" y="12996"/>
                  <a:pt x="21442" y="12907"/>
                </a:cubicBezTo>
                <a:cubicBezTo>
                  <a:pt x="21442" y="12907"/>
                  <a:pt x="19124" y="10800"/>
                  <a:pt x="19124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6" name="Shape 2675"/>
          <p:cNvSpPr/>
          <p:nvPr userDrawn="1"/>
        </p:nvSpPr>
        <p:spPr>
          <a:xfrm>
            <a:off x="10418364" y="6053352"/>
            <a:ext cx="3048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90" y="20121"/>
                </a:moveTo>
                <a:cubicBezTo>
                  <a:pt x="19790" y="20393"/>
                  <a:pt x="19385" y="20612"/>
                  <a:pt x="18886" y="20612"/>
                </a:cubicBezTo>
                <a:cubicBezTo>
                  <a:pt x="18626" y="20612"/>
                  <a:pt x="18396" y="20552"/>
                  <a:pt x="18231" y="20457"/>
                </a:cubicBezTo>
                <a:lnTo>
                  <a:pt x="18227" y="20459"/>
                </a:lnTo>
                <a:lnTo>
                  <a:pt x="17991" y="20342"/>
                </a:lnTo>
                <a:lnTo>
                  <a:pt x="17991" y="1256"/>
                </a:lnTo>
                <a:lnTo>
                  <a:pt x="18255" y="1126"/>
                </a:lnTo>
                <a:lnTo>
                  <a:pt x="18258" y="1127"/>
                </a:lnTo>
                <a:cubicBezTo>
                  <a:pt x="18421" y="1042"/>
                  <a:pt x="18641" y="987"/>
                  <a:pt x="18886" y="987"/>
                </a:cubicBezTo>
                <a:cubicBezTo>
                  <a:pt x="19385" y="987"/>
                  <a:pt x="19790" y="1208"/>
                  <a:pt x="19790" y="1479"/>
                </a:cubicBezTo>
                <a:cubicBezTo>
                  <a:pt x="19790" y="1479"/>
                  <a:pt x="19790" y="20121"/>
                  <a:pt x="19790" y="20121"/>
                </a:cubicBezTo>
                <a:close/>
                <a:moveTo>
                  <a:pt x="16192" y="19448"/>
                </a:moveTo>
                <a:lnTo>
                  <a:pt x="7196" y="14978"/>
                </a:lnTo>
                <a:lnTo>
                  <a:pt x="7196" y="6607"/>
                </a:lnTo>
                <a:lnTo>
                  <a:pt x="7599" y="6407"/>
                </a:lnTo>
                <a:lnTo>
                  <a:pt x="7595" y="6406"/>
                </a:lnTo>
                <a:lnTo>
                  <a:pt x="16192" y="2147"/>
                </a:lnTo>
                <a:cubicBezTo>
                  <a:pt x="16192" y="2147"/>
                  <a:pt x="16192" y="19448"/>
                  <a:pt x="16192" y="19448"/>
                </a:cubicBezTo>
                <a:close/>
                <a:moveTo>
                  <a:pt x="5397" y="14648"/>
                </a:moveTo>
                <a:cubicBezTo>
                  <a:pt x="3344" y="14284"/>
                  <a:pt x="1799" y="12700"/>
                  <a:pt x="1799" y="10800"/>
                </a:cubicBezTo>
                <a:cubicBezTo>
                  <a:pt x="1799" y="8900"/>
                  <a:pt x="3344" y="7315"/>
                  <a:pt x="5397" y="6952"/>
                </a:cubicBezTo>
                <a:cubicBezTo>
                  <a:pt x="5397" y="6952"/>
                  <a:pt x="5397" y="14648"/>
                  <a:pt x="5397" y="14648"/>
                </a:cubicBezTo>
                <a:close/>
                <a:moveTo>
                  <a:pt x="21589" y="1527"/>
                </a:moveTo>
                <a:cubicBezTo>
                  <a:pt x="21591" y="1508"/>
                  <a:pt x="21600" y="1490"/>
                  <a:pt x="21600" y="1472"/>
                </a:cubicBezTo>
                <a:cubicBezTo>
                  <a:pt x="21600" y="658"/>
                  <a:pt x="20386" y="0"/>
                  <a:pt x="18889" y="0"/>
                </a:cubicBezTo>
                <a:cubicBezTo>
                  <a:pt x="18123" y="0"/>
                  <a:pt x="17435" y="174"/>
                  <a:pt x="16942" y="451"/>
                </a:cubicBezTo>
                <a:lnTo>
                  <a:pt x="5939" y="5905"/>
                </a:lnTo>
                <a:cubicBezTo>
                  <a:pt x="2628" y="6050"/>
                  <a:pt x="0" y="8183"/>
                  <a:pt x="0" y="10800"/>
                </a:cubicBezTo>
                <a:cubicBezTo>
                  <a:pt x="0" y="13425"/>
                  <a:pt x="2646" y="15563"/>
                  <a:pt x="5972" y="15696"/>
                </a:cubicBezTo>
                <a:lnTo>
                  <a:pt x="16942" y="21148"/>
                </a:lnTo>
                <a:cubicBezTo>
                  <a:pt x="17434" y="21426"/>
                  <a:pt x="18123" y="21600"/>
                  <a:pt x="18889" y="21600"/>
                </a:cubicBezTo>
                <a:cubicBezTo>
                  <a:pt x="20386" y="21600"/>
                  <a:pt x="21600" y="20941"/>
                  <a:pt x="21600" y="20129"/>
                </a:cubicBezTo>
                <a:cubicBezTo>
                  <a:pt x="21600" y="20110"/>
                  <a:pt x="21591" y="20092"/>
                  <a:pt x="21589" y="20073"/>
                </a:cubicBezTo>
                <a:cubicBezTo>
                  <a:pt x="21589" y="20073"/>
                  <a:pt x="21589" y="1527"/>
                  <a:pt x="21589" y="15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7" name="Shape 2676"/>
          <p:cNvSpPr/>
          <p:nvPr userDrawn="1"/>
        </p:nvSpPr>
        <p:spPr>
          <a:xfrm>
            <a:off x="11434167" y="60533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50" y="20121"/>
                </a:moveTo>
                <a:cubicBezTo>
                  <a:pt x="14850" y="20393"/>
                  <a:pt x="14546" y="20612"/>
                  <a:pt x="14171" y="20612"/>
                </a:cubicBezTo>
                <a:cubicBezTo>
                  <a:pt x="13977" y="20612"/>
                  <a:pt x="13804" y="20552"/>
                  <a:pt x="13680" y="20457"/>
                </a:cubicBezTo>
                <a:lnTo>
                  <a:pt x="13677" y="20459"/>
                </a:lnTo>
                <a:lnTo>
                  <a:pt x="13500" y="20342"/>
                </a:lnTo>
                <a:lnTo>
                  <a:pt x="13500" y="1256"/>
                </a:lnTo>
                <a:lnTo>
                  <a:pt x="13698" y="1126"/>
                </a:lnTo>
                <a:lnTo>
                  <a:pt x="13700" y="1127"/>
                </a:lnTo>
                <a:cubicBezTo>
                  <a:pt x="13822" y="1042"/>
                  <a:pt x="13988" y="987"/>
                  <a:pt x="14171" y="987"/>
                </a:cubicBezTo>
                <a:cubicBezTo>
                  <a:pt x="14546" y="987"/>
                  <a:pt x="14850" y="1208"/>
                  <a:pt x="14850" y="1479"/>
                </a:cubicBezTo>
                <a:cubicBezTo>
                  <a:pt x="14850" y="1479"/>
                  <a:pt x="14850" y="20121"/>
                  <a:pt x="14850" y="20121"/>
                </a:cubicBezTo>
                <a:close/>
                <a:moveTo>
                  <a:pt x="12150" y="19448"/>
                </a:moveTo>
                <a:lnTo>
                  <a:pt x="5400" y="14978"/>
                </a:lnTo>
                <a:lnTo>
                  <a:pt x="5400" y="6607"/>
                </a:lnTo>
                <a:lnTo>
                  <a:pt x="5702" y="6407"/>
                </a:lnTo>
                <a:lnTo>
                  <a:pt x="5699" y="6406"/>
                </a:lnTo>
                <a:lnTo>
                  <a:pt x="12150" y="2147"/>
                </a:lnTo>
                <a:cubicBezTo>
                  <a:pt x="12150" y="2147"/>
                  <a:pt x="12150" y="19448"/>
                  <a:pt x="12150" y="19448"/>
                </a:cubicBezTo>
                <a:close/>
                <a:moveTo>
                  <a:pt x="4050" y="14648"/>
                </a:moveTo>
                <a:cubicBezTo>
                  <a:pt x="2509" y="14284"/>
                  <a:pt x="1350" y="12700"/>
                  <a:pt x="1350" y="10800"/>
                </a:cubicBezTo>
                <a:cubicBezTo>
                  <a:pt x="1350" y="8900"/>
                  <a:pt x="2509" y="7315"/>
                  <a:pt x="4050" y="6952"/>
                </a:cubicBezTo>
                <a:cubicBezTo>
                  <a:pt x="4050" y="6952"/>
                  <a:pt x="4050" y="14648"/>
                  <a:pt x="4050" y="14648"/>
                </a:cubicBezTo>
                <a:close/>
                <a:moveTo>
                  <a:pt x="16208" y="1472"/>
                </a:moveTo>
                <a:cubicBezTo>
                  <a:pt x="16208" y="658"/>
                  <a:pt x="15297" y="0"/>
                  <a:pt x="14174" y="0"/>
                </a:cubicBezTo>
                <a:cubicBezTo>
                  <a:pt x="13599" y="0"/>
                  <a:pt x="13083" y="174"/>
                  <a:pt x="12713" y="451"/>
                </a:cubicBezTo>
                <a:lnTo>
                  <a:pt x="4456" y="5905"/>
                </a:lnTo>
                <a:cubicBezTo>
                  <a:pt x="1972" y="6050"/>
                  <a:pt x="0" y="8183"/>
                  <a:pt x="0" y="10800"/>
                </a:cubicBezTo>
                <a:cubicBezTo>
                  <a:pt x="0" y="13425"/>
                  <a:pt x="1985" y="15563"/>
                  <a:pt x="4481" y="15696"/>
                </a:cubicBezTo>
                <a:lnTo>
                  <a:pt x="12713" y="21148"/>
                </a:lnTo>
                <a:cubicBezTo>
                  <a:pt x="13083" y="21426"/>
                  <a:pt x="13599" y="21600"/>
                  <a:pt x="14174" y="21600"/>
                </a:cubicBezTo>
                <a:cubicBezTo>
                  <a:pt x="15297" y="21600"/>
                  <a:pt x="16208" y="20941"/>
                  <a:pt x="16208" y="20129"/>
                </a:cubicBezTo>
                <a:cubicBezTo>
                  <a:pt x="16208" y="20110"/>
                  <a:pt x="16201" y="20092"/>
                  <a:pt x="16200" y="20073"/>
                </a:cubicBezTo>
                <a:lnTo>
                  <a:pt x="16200" y="1527"/>
                </a:lnTo>
                <a:cubicBezTo>
                  <a:pt x="16201" y="1508"/>
                  <a:pt x="16208" y="1490"/>
                  <a:pt x="16208" y="1472"/>
                </a:cubicBezTo>
                <a:moveTo>
                  <a:pt x="18225" y="7855"/>
                </a:moveTo>
                <a:cubicBezTo>
                  <a:pt x="17852" y="7855"/>
                  <a:pt x="17550" y="8074"/>
                  <a:pt x="17550" y="8345"/>
                </a:cubicBezTo>
                <a:cubicBezTo>
                  <a:pt x="17550" y="8617"/>
                  <a:pt x="17852" y="8836"/>
                  <a:pt x="18225" y="8836"/>
                </a:cubicBezTo>
                <a:cubicBezTo>
                  <a:pt x="19344" y="8836"/>
                  <a:pt x="20250" y="9716"/>
                  <a:pt x="20250" y="10800"/>
                </a:cubicBezTo>
                <a:cubicBezTo>
                  <a:pt x="20250" y="11884"/>
                  <a:pt x="19344" y="12764"/>
                  <a:pt x="18225" y="12764"/>
                </a:cubicBezTo>
                <a:cubicBezTo>
                  <a:pt x="17852" y="12764"/>
                  <a:pt x="17550" y="12983"/>
                  <a:pt x="17550" y="13255"/>
                </a:cubicBezTo>
                <a:cubicBezTo>
                  <a:pt x="17550" y="13526"/>
                  <a:pt x="17852" y="13745"/>
                  <a:pt x="18225" y="13745"/>
                </a:cubicBezTo>
                <a:cubicBezTo>
                  <a:pt x="20089" y="13745"/>
                  <a:pt x="21600" y="12426"/>
                  <a:pt x="21600" y="10800"/>
                </a:cubicBezTo>
                <a:cubicBezTo>
                  <a:pt x="21600" y="9173"/>
                  <a:pt x="20089" y="7855"/>
                  <a:pt x="18225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8" name="Shape 2677"/>
          <p:cNvSpPr/>
          <p:nvPr userDrawn="1"/>
        </p:nvSpPr>
        <p:spPr>
          <a:xfrm>
            <a:off x="12577136" y="285341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7855"/>
                </a:moveTo>
                <a:cubicBezTo>
                  <a:pt x="15362" y="7855"/>
                  <a:pt x="15120" y="8075"/>
                  <a:pt x="15120" y="8345"/>
                </a:cubicBezTo>
                <a:cubicBezTo>
                  <a:pt x="15120" y="8617"/>
                  <a:pt x="15362" y="8836"/>
                  <a:pt x="15660" y="8836"/>
                </a:cubicBezTo>
                <a:cubicBezTo>
                  <a:pt x="16555" y="8836"/>
                  <a:pt x="17280" y="9716"/>
                  <a:pt x="17280" y="10800"/>
                </a:cubicBezTo>
                <a:cubicBezTo>
                  <a:pt x="17280" y="11884"/>
                  <a:pt x="16555" y="12764"/>
                  <a:pt x="15660" y="12764"/>
                </a:cubicBezTo>
                <a:cubicBezTo>
                  <a:pt x="15362" y="12764"/>
                  <a:pt x="15120" y="12984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7151" y="13745"/>
                  <a:pt x="18360" y="12427"/>
                  <a:pt x="18360" y="10800"/>
                </a:cubicBezTo>
                <a:cubicBezTo>
                  <a:pt x="18360" y="9174"/>
                  <a:pt x="17151" y="7855"/>
                  <a:pt x="15660" y="7855"/>
                </a:cubicBezTo>
                <a:moveTo>
                  <a:pt x="18472" y="5611"/>
                </a:moveTo>
                <a:lnTo>
                  <a:pt x="18463" y="5625"/>
                </a:lnTo>
                <a:cubicBezTo>
                  <a:pt x="18383" y="5584"/>
                  <a:pt x="18296" y="5554"/>
                  <a:pt x="18198" y="5554"/>
                </a:cubicBezTo>
                <a:cubicBezTo>
                  <a:pt x="17900" y="5554"/>
                  <a:pt x="17660" y="5774"/>
                  <a:pt x="17660" y="6044"/>
                </a:cubicBezTo>
                <a:cubicBezTo>
                  <a:pt x="17660" y="6216"/>
                  <a:pt x="17763" y="6361"/>
                  <a:pt x="17910" y="6449"/>
                </a:cubicBezTo>
                <a:lnTo>
                  <a:pt x="17909" y="6451"/>
                </a:lnTo>
                <a:cubicBezTo>
                  <a:pt x="19460" y="7271"/>
                  <a:pt x="20520" y="8909"/>
                  <a:pt x="20520" y="10800"/>
                </a:cubicBezTo>
                <a:cubicBezTo>
                  <a:pt x="20520" y="12689"/>
                  <a:pt x="19463" y="14325"/>
                  <a:pt x="17915" y="15147"/>
                </a:cubicBezTo>
                <a:lnTo>
                  <a:pt x="17919" y="15152"/>
                </a:lnTo>
                <a:cubicBezTo>
                  <a:pt x="17771" y="15239"/>
                  <a:pt x="17668" y="15384"/>
                  <a:pt x="17668" y="15556"/>
                </a:cubicBezTo>
                <a:cubicBezTo>
                  <a:pt x="17668" y="15827"/>
                  <a:pt x="17910" y="16046"/>
                  <a:pt x="18208" y="16046"/>
                </a:cubicBezTo>
                <a:cubicBezTo>
                  <a:pt x="18306" y="16046"/>
                  <a:pt x="18393" y="16016"/>
                  <a:pt x="18473" y="15975"/>
                </a:cubicBezTo>
                <a:lnTo>
                  <a:pt x="18480" y="15985"/>
                </a:lnTo>
                <a:cubicBezTo>
                  <a:pt x="20338" y="14990"/>
                  <a:pt x="21600" y="13041"/>
                  <a:pt x="21600" y="10800"/>
                </a:cubicBezTo>
                <a:cubicBezTo>
                  <a:pt x="21600" y="8556"/>
                  <a:pt x="20334" y="6606"/>
                  <a:pt x="18472" y="5611"/>
                </a:cubicBezTo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2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8" y="1042"/>
                  <a:pt x="11190" y="988"/>
                  <a:pt x="11337" y="988"/>
                </a:cubicBezTo>
                <a:cubicBezTo>
                  <a:pt x="11637" y="988"/>
                  <a:pt x="11880" y="1208"/>
                  <a:pt x="11880" y="1480"/>
                </a:cubicBezTo>
                <a:cubicBezTo>
                  <a:pt x="11880" y="1480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7"/>
                </a:lnTo>
                <a:lnTo>
                  <a:pt x="4561" y="6407"/>
                </a:lnTo>
                <a:lnTo>
                  <a:pt x="4560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6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9"/>
                  <a:pt x="12238" y="0"/>
                  <a:pt x="11339" y="0"/>
                </a:cubicBezTo>
                <a:cubicBezTo>
                  <a:pt x="10879" y="0"/>
                  <a:pt x="10466" y="175"/>
                  <a:pt x="10170" y="451"/>
                </a:cubicBezTo>
                <a:lnTo>
                  <a:pt x="3565" y="5905"/>
                </a:lnTo>
                <a:cubicBezTo>
                  <a:pt x="1578" y="6051"/>
                  <a:pt x="0" y="8183"/>
                  <a:pt x="0" y="10800"/>
                </a:cubicBezTo>
                <a:cubicBezTo>
                  <a:pt x="0" y="13426"/>
                  <a:pt x="1588" y="15564"/>
                  <a:pt x="3585" y="15697"/>
                </a:cubicBezTo>
                <a:lnTo>
                  <a:pt x="10170" y="21148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3"/>
                  <a:pt x="12960" y="20074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9" name="Shape 2678"/>
          <p:cNvSpPr/>
          <p:nvPr userDrawn="1"/>
        </p:nvSpPr>
        <p:spPr>
          <a:xfrm>
            <a:off x="13618335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121"/>
                </a:moveTo>
                <a:cubicBezTo>
                  <a:pt x="10800" y="20393"/>
                  <a:pt x="10579" y="20612"/>
                  <a:pt x="10306" y="20612"/>
                </a:cubicBezTo>
                <a:cubicBezTo>
                  <a:pt x="10165" y="20612"/>
                  <a:pt x="10039" y="20552"/>
                  <a:pt x="9949" y="20457"/>
                </a:cubicBezTo>
                <a:lnTo>
                  <a:pt x="9947" y="20459"/>
                </a:lnTo>
                <a:lnTo>
                  <a:pt x="9818" y="20342"/>
                </a:lnTo>
                <a:lnTo>
                  <a:pt x="9818" y="1256"/>
                </a:lnTo>
                <a:lnTo>
                  <a:pt x="9962" y="1126"/>
                </a:lnTo>
                <a:lnTo>
                  <a:pt x="9963" y="1127"/>
                </a:lnTo>
                <a:cubicBezTo>
                  <a:pt x="10052" y="1042"/>
                  <a:pt x="10173" y="987"/>
                  <a:pt x="10306" y="987"/>
                </a:cubicBezTo>
                <a:cubicBezTo>
                  <a:pt x="10579" y="987"/>
                  <a:pt x="10800" y="1208"/>
                  <a:pt x="10800" y="1479"/>
                </a:cubicBezTo>
                <a:cubicBezTo>
                  <a:pt x="10800" y="1479"/>
                  <a:pt x="10800" y="20121"/>
                  <a:pt x="10800" y="20121"/>
                </a:cubicBezTo>
                <a:close/>
                <a:moveTo>
                  <a:pt x="8836" y="19448"/>
                </a:moveTo>
                <a:lnTo>
                  <a:pt x="3927" y="14979"/>
                </a:lnTo>
                <a:lnTo>
                  <a:pt x="3927" y="6607"/>
                </a:lnTo>
                <a:lnTo>
                  <a:pt x="4147" y="6407"/>
                </a:lnTo>
                <a:lnTo>
                  <a:pt x="4145" y="6406"/>
                </a:lnTo>
                <a:lnTo>
                  <a:pt x="8836" y="2147"/>
                </a:lnTo>
                <a:cubicBezTo>
                  <a:pt x="8836" y="2147"/>
                  <a:pt x="8836" y="19448"/>
                  <a:pt x="8836" y="19448"/>
                </a:cubicBezTo>
                <a:close/>
                <a:moveTo>
                  <a:pt x="2945" y="14649"/>
                </a:moveTo>
                <a:cubicBezTo>
                  <a:pt x="1825" y="14285"/>
                  <a:pt x="982" y="12700"/>
                  <a:pt x="982" y="10800"/>
                </a:cubicBezTo>
                <a:cubicBezTo>
                  <a:pt x="982" y="8900"/>
                  <a:pt x="1825" y="7315"/>
                  <a:pt x="2945" y="6952"/>
                </a:cubicBezTo>
                <a:cubicBezTo>
                  <a:pt x="2945" y="6952"/>
                  <a:pt x="2945" y="14649"/>
                  <a:pt x="2945" y="14649"/>
                </a:cubicBezTo>
                <a:close/>
                <a:moveTo>
                  <a:pt x="11787" y="1472"/>
                </a:moveTo>
                <a:cubicBezTo>
                  <a:pt x="11787" y="658"/>
                  <a:pt x="11126" y="0"/>
                  <a:pt x="10308" y="0"/>
                </a:cubicBezTo>
                <a:cubicBezTo>
                  <a:pt x="9890" y="0"/>
                  <a:pt x="9515" y="174"/>
                  <a:pt x="9246" y="451"/>
                </a:cubicBezTo>
                <a:lnTo>
                  <a:pt x="3241" y="5905"/>
                </a:lnTo>
                <a:cubicBezTo>
                  <a:pt x="1434" y="6051"/>
                  <a:pt x="0" y="8183"/>
                  <a:pt x="0" y="10800"/>
                </a:cubicBezTo>
                <a:cubicBezTo>
                  <a:pt x="0" y="13425"/>
                  <a:pt x="1444" y="15563"/>
                  <a:pt x="3259" y="15696"/>
                </a:cubicBezTo>
                <a:lnTo>
                  <a:pt x="9245" y="21148"/>
                </a:lnTo>
                <a:cubicBezTo>
                  <a:pt x="9514" y="21426"/>
                  <a:pt x="9890" y="21600"/>
                  <a:pt x="10308" y="21600"/>
                </a:cubicBezTo>
                <a:cubicBezTo>
                  <a:pt x="11126" y="21600"/>
                  <a:pt x="11787" y="20941"/>
                  <a:pt x="11787" y="20129"/>
                </a:cubicBezTo>
                <a:cubicBezTo>
                  <a:pt x="11787" y="20110"/>
                  <a:pt x="11782" y="20092"/>
                  <a:pt x="11782" y="20073"/>
                </a:cubicBezTo>
                <a:lnTo>
                  <a:pt x="11782" y="1527"/>
                </a:lnTo>
                <a:cubicBezTo>
                  <a:pt x="11782" y="1508"/>
                  <a:pt x="11787" y="1490"/>
                  <a:pt x="11787" y="1472"/>
                </a:cubicBezTo>
                <a:moveTo>
                  <a:pt x="13255" y="7855"/>
                </a:moveTo>
                <a:cubicBezTo>
                  <a:pt x="12984" y="7855"/>
                  <a:pt x="12764" y="8074"/>
                  <a:pt x="12764" y="8345"/>
                </a:cubicBezTo>
                <a:cubicBezTo>
                  <a:pt x="12764" y="8617"/>
                  <a:pt x="12984" y="8836"/>
                  <a:pt x="13255" y="8836"/>
                </a:cubicBezTo>
                <a:cubicBezTo>
                  <a:pt x="14068" y="8836"/>
                  <a:pt x="14727" y="9716"/>
                  <a:pt x="14727" y="10800"/>
                </a:cubicBezTo>
                <a:cubicBezTo>
                  <a:pt x="14727" y="11884"/>
                  <a:pt x="14068" y="12764"/>
                  <a:pt x="13255" y="12764"/>
                </a:cubicBezTo>
                <a:cubicBezTo>
                  <a:pt x="12984" y="12764"/>
                  <a:pt x="12764" y="12983"/>
                  <a:pt x="12764" y="13255"/>
                </a:cubicBezTo>
                <a:cubicBezTo>
                  <a:pt x="12764" y="13526"/>
                  <a:pt x="12984" y="13745"/>
                  <a:pt x="13255" y="13745"/>
                </a:cubicBezTo>
                <a:cubicBezTo>
                  <a:pt x="14610" y="13745"/>
                  <a:pt x="15709" y="12427"/>
                  <a:pt x="15709" y="10800"/>
                </a:cubicBezTo>
                <a:cubicBezTo>
                  <a:pt x="15709" y="9173"/>
                  <a:pt x="14610" y="7855"/>
                  <a:pt x="13255" y="7855"/>
                </a:cubicBezTo>
                <a:moveTo>
                  <a:pt x="17948" y="3495"/>
                </a:moveTo>
                <a:lnTo>
                  <a:pt x="17938" y="3509"/>
                </a:lnTo>
                <a:cubicBezTo>
                  <a:pt x="17860" y="3458"/>
                  <a:pt x="17773" y="3421"/>
                  <a:pt x="17674" y="3421"/>
                </a:cubicBezTo>
                <a:cubicBezTo>
                  <a:pt x="17403" y="3421"/>
                  <a:pt x="17184" y="3641"/>
                  <a:pt x="17184" y="3912"/>
                </a:cubicBezTo>
                <a:cubicBezTo>
                  <a:pt x="17184" y="4073"/>
                  <a:pt x="17266" y="4209"/>
                  <a:pt x="17386" y="4298"/>
                </a:cubicBezTo>
                <a:cubicBezTo>
                  <a:pt x="19336" y="5711"/>
                  <a:pt x="20618" y="8095"/>
                  <a:pt x="20618" y="10800"/>
                </a:cubicBezTo>
                <a:cubicBezTo>
                  <a:pt x="20618" y="13505"/>
                  <a:pt x="19336" y="15889"/>
                  <a:pt x="17385" y="17302"/>
                </a:cubicBezTo>
                <a:lnTo>
                  <a:pt x="17389" y="17309"/>
                </a:lnTo>
                <a:cubicBezTo>
                  <a:pt x="17275" y="17398"/>
                  <a:pt x="17197" y="17531"/>
                  <a:pt x="17197" y="17688"/>
                </a:cubicBezTo>
                <a:cubicBezTo>
                  <a:pt x="17197" y="17959"/>
                  <a:pt x="17417" y="18179"/>
                  <a:pt x="17688" y="18179"/>
                </a:cubicBezTo>
                <a:cubicBezTo>
                  <a:pt x="17788" y="18179"/>
                  <a:pt x="17875" y="18142"/>
                  <a:pt x="17952" y="18091"/>
                </a:cubicBezTo>
                <a:lnTo>
                  <a:pt x="17957" y="18098"/>
                </a:lnTo>
                <a:cubicBezTo>
                  <a:pt x="17982" y="18080"/>
                  <a:pt x="18004" y="18057"/>
                  <a:pt x="18029" y="18039"/>
                </a:cubicBezTo>
                <a:cubicBezTo>
                  <a:pt x="18031" y="18037"/>
                  <a:pt x="18034" y="18035"/>
                  <a:pt x="18037" y="18033"/>
                </a:cubicBezTo>
                <a:cubicBezTo>
                  <a:pt x="20189" y="16435"/>
                  <a:pt x="21600" y="13794"/>
                  <a:pt x="21600" y="10800"/>
                </a:cubicBezTo>
                <a:cubicBezTo>
                  <a:pt x="21600" y="7763"/>
                  <a:pt x="20152" y="5085"/>
                  <a:pt x="17948" y="3495"/>
                </a:cubicBezTo>
                <a:moveTo>
                  <a:pt x="15811" y="5611"/>
                </a:moveTo>
                <a:lnTo>
                  <a:pt x="15802" y="5625"/>
                </a:lnTo>
                <a:cubicBezTo>
                  <a:pt x="15730" y="5584"/>
                  <a:pt x="15651" y="5553"/>
                  <a:pt x="15562" y="5553"/>
                </a:cubicBezTo>
                <a:cubicBezTo>
                  <a:pt x="15291" y="5553"/>
                  <a:pt x="15072" y="5773"/>
                  <a:pt x="15072" y="6044"/>
                </a:cubicBezTo>
                <a:cubicBezTo>
                  <a:pt x="15072" y="6216"/>
                  <a:pt x="15166" y="6361"/>
                  <a:pt x="15300" y="6448"/>
                </a:cubicBezTo>
                <a:lnTo>
                  <a:pt x="15299" y="6450"/>
                </a:lnTo>
                <a:cubicBezTo>
                  <a:pt x="16709" y="7270"/>
                  <a:pt x="17673" y="8909"/>
                  <a:pt x="17673" y="10800"/>
                </a:cubicBezTo>
                <a:cubicBezTo>
                  <a:pt x="17673" y="12688"/>
                  <a:pt x="16712" y="14325"/>
                  <a:pt x="15305" y="15146"/>
                </a:cubicBezTo>
                <a:lnTo>
                  <a:pt x="15309" y="15151"/>
                </a:lnTo>
                <a:cubicBezTo>
                  <a:pt x="15174" y="15239"/>
                  <a:pt x="15080" y="15384"/>
                  <a:pt x="15080" y="15555"/>
                </a:cubicBezTo>
                <a:cubicBezTo>
                  <a:pt x="15080" y="15827"/>
                  <a:pt x="15300" y="16046"/>
                  <a:pt x="15571" y="16046"/>
                </a:cubicBezTo>
                <a:cubicBezTo>
                  <a:pt x="15660" y="16046"/>
                  <a:pt x="15740" y="16016"/>
                  <a:pt x="15812" y="15975"/>
                </a:cubicBezTo>
                <a:lnTo>
                  <a:pt x="15819" y="15985"/>
                </a:lnTo>
                <a:cubicBezTo>
                  <a:pt x="17507" y="14989"/>
                  <a:pt x="18655" y="13041"/>
                  <a:pt x="18655" y="10800"/>
                </a:cubicBezTo>
                <a:cubicBezTo>
                  <a:pt x="18655" y="8556"/>
                  <a:pt x="17504" y="6606"/>
                  <a:pt x="15811" y="561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0" name="Shape 2679"/>
          <p:cNvSpPr/>
          <p:nvPr userDrawn="1"/>
        </p:nvSpPr>
        <p:spPr>
          <a:xfrm>
            <a:off x="14684926" y="2878811"/>
            <a:ext cx="558691" cy="507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1" name="Shape 2680"/>
          <p:cNvSpPr/>
          <p:nvPr userDrawn="1"/>
        </p:nvSpPr>
        <p:spPr>
          <a:xfrm>
            <a:off x="1575151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15709"/>
                </a:moveTo>
                <a:lnTo>
                  <a:pt x="10309" y="15709"/>
                </a:lnTo>
                <a:cubicBezTo>
                  <a:pt x="10038" y="15709"/>
                  <a:pt x="9818" y="15929"/>
                  <a:pt x="9818" y="16200"/>
                </a:cubicBezTo>
                <a:cubicBezTo>
                  <a:pt x="9818" y="16472"/>
                  <a:pt x="10038" y="16691"/>
                  <a:pt x="10309" y="16691"/>
                </a:cubicBezTo>
                <a:lnTo>
                  <a:pt x="13255" y="16691"/>
                </a:lnTo>
                <a:cubicBezTo>
                  <a:pt x="13525" y="16691"/>
                  <a:pt x="13745" y="16472"/>
                  <a:pt x="13745" y="16200"/>
                </a:cubicBezTo>
                <a:cubicBezTo>
                  <a:pt x="13745" y="15929"/>
                  <a:pt x="13525" y="15709"/>
                  <a:pt x="13255" y="15709"/>
                </a:cubicBezTo>
                <a:moveTo>
                  <a:pt x="9818" y="12273"/>
                </a:moveTo>
                <a:cubicBezTo>
                  <a:pt x="9818" y="12112"/>
                  <a:pt x="9736" y="11976"/>
                  <a:pt x="9617" y="11887"/>
                </a:cubicBezTo>
                <a:lnTo>
                  <a:pt x="9622" y="11880"/>
                </a:lnTo>
                <a:lnTo>
                  <a:pt x="5695" y="8935"/>
                </a:lnTo>
                <a:lnTo>
                  <a:pt x="5690" y="8941"/>
                </a:lnTo>
                <a:cubicBezTo>
                  <a:pt x="5608" y="8880"/>
                  <a:pt x="5511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88"/>
                  <a:pt x="4991" y="9624"/>
                  <a:pt x="5110" y="9713"/>
                </a:cubicBezTo>
                <a:lnTo>
                  <a:pt x="5105" y="9720"/>
                </a:lnTo>
                <a:lnTo>
                  <a:pt x="8509" y="12273"/>
                </a:lnTo>
                <a:lnTo>
                  <a:pt x="5105" y="14826"/>
                </a:lnTo>
                <a:lnTo>
                  <a:pt x="5110" y="14832"/>
                </a:lnTo>
                <a:cubicBezTo>
                  <a:pt x="4991" y="14922"/>
                  <a:pt x="4909" y="15058"/>
                  <a:pt x="4909" y="15218"/>
                </a:cubicBezTo>
                <a:cubicBezTo>
                  <a:pt x="4909" y="15490"/>
                  <a:pt x="5129" y="15709"/>
                  <a:pt x="5400" y="15709"/>
                </a:cubicBezTo>
                <a:cubicBezTo>
                  <a:pt x="5511" y="15709"/>
                  <a:pt x="5607" y="15666"/>
                  <a:pt x="5690" y="15604"/>
                </a:cubicBezTo>
                <a:lnTo>
                  <a:pt x="5695" y="15611"/>
                </a:lnTo>
                <a:lnTo>
                  <a:pt x="9622" y="12666"/>
                </a:lnTo>
                <a:lnTo>
                  <a:pt x="9617" y="12659"/>
                </a:lnTo>
                <a:cubicBezTo>
                  <a:pt x="9736" y="12569"/>
                  <a:pt x="9818" y="12433"/>
                  <a:pt x="9818" y="12273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2" name="Shape 2681"/>
          <p:cNvSpPr/>
          <p:nvPr userDrawn="1"/>
        </p:nvSpPr>
        <p:spPr>
          <a:xfrm>
            <a:off x="1681810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36"/>
                </a:moveTo>
                <a:lnTo>
                  <a:pt x="11291" y="19636"/>
                </a:lnTo>
                <a:cubicBezTo>
                  <a:pt x="11562" y="19636"/>
                  <a:pt x="11782" y="19416"/>
                  <a:pt x="11782" y="19146"/>
                </a:cubicBezTo>
                <a:cubicBezTo>
                  <a:pt x="11782" y="18874"/>
                  <a:pt x="11562" y="18655"/>
                  <a:pt x="11291" y="18655"/>
                </a:cubicBezTo>
                <a:lnTo>
                  <a:pt x="6382" y="18655"/>
                </a:lnTo>
                <a:cubicBezTo>
                  <a:pt x="6111" y="18655"/>
                  <a:pt x="5891" y="18874"/>
                  <a:pt x="5891" y="19146"/>
                </a:cubicBezTo>
                <a:cubicBezTo>
                  <a:pt x="5891" y="19416"/>
                  <a:pt x="6111" y="19636"/>
                  <a:pt x="6382" y="196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lnTo>
                  <a:pt x="20618" y="17673"/>
                </a:ln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2822" y="10800"/>
                </a:moveTo>
                <a:lnTo>
                  <a:pt x="18778" y="10800"/>
                </a:lnTo>
                <a:lnTo>
                  <a:pt x="20461" y="16691"/>
                </a:lnTo>
                <a:lnTo>
                  <a:pt x="1139" y="16691"/>
                </a:lnTo>
                <a:cubicBezTo>
                  <a:pt x="1139" y="16691"/>
                  <a:pt x="2822" y="10800"/>
                  <a:pt x="2822" y="10800"/>
                </a:cubicBezTo>
                <a:close/>
                <a:moveTo>
                  <a:pt x="21600" y="17182"/>
                </a:moveTo>
                <a:cubicBezTo>
                  <a:pt x="21600" y="17118"/>
                  <a:pt x="21586" y="17057"/>
                  <a:pt x="21563" y="17000"/>
                </a:cubicBezTo>
                <a:lnTo>
                  <a:pt x="21565" y="17000"/>
                </a:lnTo>
                <a:lnTo>
                  <a:pt x="19602" y="10127"/>
                </a:lnTo>
                <a:lnTo>
                  <a:pt x="19599" y="10128"/>
                </a:lnTo>
                <a:cubicBezTo>
                  <a:pt x="19527" y="9947"/>
                  <a:pt x="19352" y="9818"/>
                  <a:pt x="19145" y="9818"/>
                </a:cubicBezTo>
                <a:lnTo>
                  <a:pt x="18164" y="9818"/>
                </a:lnTo>
                <a:lnTo>
                  <a:pt x="18164" y="3927"/>
                </a:lnTo>
                <a:cubicBezTo>
                  <a:pt x="18164" y="3656"/>
                  <a:pt x="17944" y="3436"/>
                  <a:pt x="17673" y="3436"/>
                </a:cubicBezTo>
                <a:cubicBezTo>
                  <a:pt x="17402" y="3436"/>
                  <a:pt x="17182" y="3656"/>
                  <a:pt x="17182" y="3927"/>
                </a:cubicBezTo>
                <a:lnTo>
                  <a:pt x="17182" y="9818"/>
                </a:lnTo>
                <a:lnTo>
                  <a:pt x="4418" y="9818"/>
                </a:lnTo>
                <a:lnTo>
                  <a:pt x="4418" y="3927"/>
                </a:lnTo>
                <a:cubicBezTo>
                  <a:pt x="4418" y="3656"/>
                  <a:pt x="4198" y="3436"/>
                  <a:pt x="3927" y="3436"/>
                </a:cubicBezTo>
                <a:cubicBezTo>
                  <a:pt x="3656" y="3436"/>
                  <a:pt x="3436" y="3656"/>
                  <a:pt x="3436" y="3927"/>
                </a:cubicBezTo>
                <a:lnTo>
                  <a:pt x="3436" y="9818"/>
                </a:lnTo>
                <a:lnTo>
                  <a:pt x="2455" y="9818"/>
                </a:lnTo>
                <a:cubicBezTo>
                  <a:pt x="2248" y="9818"/>
                  <a:pt x="2073" y="9947"/>
                  <a:pt x="2001" y="10128"/>
                </a:cubicBezTo>
                <a:lnTo>
                  <a:pt x="1998" y="10127"/>
                </a:lnTo>
                <a:lnTo>
                  <a:pt x="35" y="17000"/>
                </a:lnTo>
                <a:lnTo>
                  <a:pt x="37" y="17001"/>
                </a:lnTo>
                <a:cubicBezTo>
                  <a:pt x="14" y="17057"/>
                  <a:pt x="0" y="17118"/>
                  <a:pt x="0" y="17182"/>
                </a:cubicBezTo>
                <a:lnTo>
                  <a:pt x="0" y="18164"/>
                </a:lnTo>
                <a:lnTo>
                  <a:pt x="68" y="18164"/>
                </a:lnTo>
                <a:cubicBezTo>
                  <a:pt x="25" y="18320"/>
                  <a:pt x="0" y="18484"/>
                  <a:pt x="0" y="186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8655"/>
                </a:lnTo>
                <a:cubicBezTo>
                  <a:pt x="21600" y="18484"/>
                  <a:pt x="21575" y="18320"/>
                  <a:pt x="21532" y="18164"/>
                </a:cubicBezTo>
                <a:lnTo>
                  <a:pt x="21600" y="18164"/>
                </a:lnTo>
                <a:cubicBezTo>
                  <a:pt x="21600" y="18164"/>
                  <a:pt x="21600" y="17182"/>
                  <a:pt x="21600" y="17182"/>
                </a:cubicBezTo>
                <a:close/>
                <a:moveTo>
                  <a:pt x="4418" y="19636"/>
                </a:moveTo>
                <a:cubicBezTo>
                  <a:pt x="4689" y="19636"/>
                  <a:pt x="4909" y="19416"/>
                  <a:pt x="4909" y="19146"/>
                </a:cubicBezTo>
                <a:cubicBezTo>
                  <a:pt x="4909" y="18874"/>
                  <a:pt x="4689" y="18655"/>
                  <a:pt x="4418" y="18655"/>
                </a:cubicBezTo>
                <a:cubicBezTo>
                  <a:pt x="4147" y="18655"/>
                  <a:pt x="3927" y="18874"/>
                  <a:pt x="3927" y="19146"/>
                </a:cubicBezTo>
                <a:cubicBezTo>
                  <a:pt x="3927" y="19416"/>
                  <a:pt x="4147" y="19636"/>
                  <a:pt x="4418" y="19636"/>
                </a:cubicBezTo>
                <a:moveTo>
                  <a:pt x="2455" y="19636"/>
                </a:moveTo>
                <a:cubicBezTo>
                  <a:pt x="2725" y="19636"/>
                  <a:pt x="2945" y="19416"/>
                  <a:pt x="2945" y="19146"/>
                </a:cubicBezTo>
                <a:cubicBezTo>
                  <a:pt x="2945" y="18874"/>
                  <a:pt x="2725" y="18655"/>
                  <a:pt x="2455" y="18655"/>
                </a:cubicBezTo>
                <a:cubicBezTo>
                  <a:pt x="2184" y="18655"/>
                  <a:pt x="1964" y="18874"/>
                  <a:pt x="1964" y="19146"/>
                </a:cubicBezTo>
                <a:cubicBezTo>
                  <a:pt x="1964" y="19416"/>
                  <a:pt x="2184" y="19636"/>
                  <a:pt x="2455" y="19636"/>
                </a:cubicBezTo>
                <a:moveTo>
                  <a:pt x="12003" y="3573"/>
                </a:moveTo>
                <a:lnTo>
                  <a:pt x="12664" y="2838"/>
                </a:lnTo>
                <a:cubicBezTo>
                  <a:pt x="12214" y="2308"/>
                  <a:pt x="11550" y="1964"/>
                  <a:pt x="10800" y="1964"/>
                </a:cubicBezTo>
                <a:cubicBezTo>
                  <a:pt x="9997" y="1964"/>
                  <a:pt x="9290" y="2355"/>
                  <a:pt x="8842" y="2952"/>
                </a:cubicBezTo>
                <a:lnTo>
                  <a:pt x="9546" y="3655"/>
                </a:lnTo>
                <a:cubicBezTo>
                  <a:pt x="9805" y="3231"/>
                  <a:pt x="10267" y="2945"/>
                  <a:pt x="10800" y="2945"/>
                </a:cubicBezTo>
                <a:cubicBezTo>
                  <a:pt x="11298" y="2945"/>
                  <a:pt x="11736" y="3194"/>
                  <a:pt x="12003" y="3573"/>
                </a:cubicBezTo>
                <a:moveTo>
                  <a:pt x="10309" y="4418"/>
                </a:move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moveTo>
                  <a:pt x="10800" y="982"/>
                </a:moveTo>
                <a:cubicBezTo>
                  <a:pt x="11802" y="982"/>
                  <a:pt x="12701" y="1414"/>
                  <a:pt x="13330" y="2098"/>
                </a:cubicBezTo>
                <a:lnTo>
                  <a:pt x="13989" y="1366"/>
                </a:lnTo>
                <a:cubicBezTo>
                  <a:pt x="13185" y="525"/>
                  <a:pt x="12055" y="0"/>
                  <a:pt x="10800" y="0"/>
                </a:cubicBezTo>
                <a:cubicBezTo>
                  <a:pt x="9455" y="0"/>
                  <a:pt x="8252" y="603"/>
                  <a:pt x="7442" y="1551"/>
                </a:cubicBezTo>
                <a:lnTo>
                  <a:pt x="8138" y="2246"/>
                </a:lnTo>
                <a:cubicBezTo>
                  <a:pt x="8768" y="1475"/>
                  <a:pt x="9726" y="982"/>
                  <a:pt x="10800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3" name="Shape 2682"/>
          <p:cNvSpPr/>
          <p:nvPr userDrawn="1"/>
        </p:nvSpPr>
        <p:spPr>
          <a:xfrm>
            <a:off x="17884701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91"/>
                </a:moveTo>
                <a:cubicBezTo>
                  <a:pt x="20618" y="17775"/>
                  <a:pt x="19739" y="18655"/>
                  <a:pt x="18655" y="18655"/>
                </a:cubicBezTo>
                <a:lnTo>
                  <a:pt x="17673" y="18655"/>
                </a:lnTo>
                <a:lnTo>
                  <a:pt x="17673" y="14727"/>
                </a:lnTo>
                <a:cubicBezTo>
                  <a:pt x="17673" y="14186"/>
                  <a:pt x="17233" y="13745"/>
                  <a:pt x="16691" y="13745"/>
                </a:cubicBezTo>
                <a:lnTo>
                  <a:pt x="4909" y="13745"/>
                </a:lnTo>
                <a:cubicBezTo>
                  <a:pt x="4367" y="13745"/>
                  <a:pt x="3927" y="14186"/>
                  <a:pt x="3927" y="14727"/>
                </a:cubicBezTo>
                <a:lnTo>
                  <a:pt x="3927" y="18655"/>
                </a:lnTo>
                <a:lnTo>
                  <a:pt x="2945" y="18655"/>
                </a:lnTo>
                <a:cubicBezTo>
                  <a:pt x="1861" y="18655"/>
                  <a:pt x="982" y="17775"/>
                  <a:pt x="982" y="16691"/>
                </a:cubicBezTo>
                <a:lnTo>
                  <a:pt x="982" y="8836"/>
                </a:lnTo>
                <a:cubicBezTo>
                  <a:pt x="982" y="7752"/>
                  <a:pt x="1861" y="6873"/>
                  <a:pt x="2945" y="6873"/>
                </a:cubicBezTo>
                <a:lnTo>
                  <a:pt x="18655" y="6873"/>
                </a:lnTo>
                <a:cubicBezTo>
                  <a:pt x="19739" y="6873"/>
                  <a:pt x="20618" y="7752"/>
                  <a:pt x="20618" y="8836"/>
                </a:cubicBezTo>
                <a:cubicBezTo>
                  <a:pt x="20618" y="8836"/>
                  <a:pt x="20618" y="16691"/>
                  <a:pt x="20618" y="16691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4727"/>
                </a:lnTo>
                <a:lnTo>
                  <a:pt x="16691" y="14727"/>
                </a:lnTo>
                <a:cubicBezTo>
                  <a:pt x="16691" y="14727"/>
                  <a:pt x="16691" y="20618"/>
                  <a:pt x="16691" y="20618"/>
                </a:cubicBezTo>
                <a:close/>
                <a:moveTo>
                  <a:pt x="4909" y="982"/>
                </a:moveTo>
                <a:lnTo>
                  <a:pt x="16691" y="982"/>
                </a:lnTo>
                <a:lnTo>
                  <a:pt x="16691" y="5891"/>
                </a:lnTo>
                <a:lnTo>
                  <a:pt x="4909" y="5891"/>
                </a:lnTo>
                <a:cubicBezTo>
                  <a:pt x="4909" y="5891"/>
                  <a:pt x="4909" y="982"/>
                  <a:pt x="4909" y="982"/>
                </a:cubicBezTo>
                <a:close/>
                <a:moveTo>
                  <a:pt x="18655" y="5891"/>
                </a:moveTo>
                <a:lnTo>
                  <a:pt x="17673" y="5891"/>
                </a:ln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lnTo>
                  <a:pt x="2945" y="5891"/>
                </a:lnTo>
                <a:cubicBezTo>
                  <a:pt x="1318" y="5891"/>
                  <a:pt x="0" y="7210"/>
                  <a:pt x="0" y="8836"/>
                </a:cubicBezTo>
                <a:lnTo>
                  <a:pt x="0" y="16691"/>
                </a:lnTo>
                <a:cubicBezTo>
                  <a:pt x="0" y="18318"/>
                  <a:pt x="1318" y="19636"/>
                  <a:pt x="2945" y="19636"/>
                </a:cubicBezTo>
                <a:lnTo>
                  <a:pt x="3927" y="19636"/>
                </a:lnTo>
                <a:lnTo>
                  <a:pt x="3927" y="20618"/>
                </a:lnTo>
                <a:cubicBezTo>
                  <a:pt x="3927" y="21161"/>
                  <a:pt x="4367" y="21600"/>
                  <a:pt x="4909" y="21600"/>
                </a:cubicBezTo>
                <a:lnTo>
                  <a:pt x="16691" y="21600"/>
                </a:lnTo>
                <a:cubicBezTo>
                  <a:pt x="17233" y="21600"/>
                  <a:pt x="17673" y="21161"/>
                  <a:pt x="17673" y="20618"/>
                </a:cubicBezTo>
                <a:lnTo>
                  <a:pt x="17673" y="19636"/>
                </a:lnTo>
                <a:lnTo>
                  <a:pt x="18655" y="19636"/>
                </a:lnTo>
                <a:cubicBezTo>
                  <a:pt x="20282" y="19636"/>
                  <a:pt x="21600" y="18318"/>
                  <a:pt x="21600" y="16691"/>
                </a:cubicBezTo>
                <a:lnTo>
                  <a:pt x="21600" y="8836"/>
                </a:lnTo>
                <a:cubicBezTo>
                  <a:pt x="21600" y="7210"/>
                  <a:pt x="20282" y="5891"/>
                  <a:pt x="18655" y="5891"/>
                </a:cubicBezTo>
                <a:moveTo>
                  <a:pt x="17673" y="8836"/>
                </a:moveTo>
                <a:cubicBezTo>
                  <a:pt x="17131" y="8836"/>
                  <a:pt x="16691" y="9276"/>
                  <a:pt x="16691" y="9818"/>
                </a:cubicBezTo>
                <a:cubicBezTo>
                  <a:pt x="16691" y="10360"/>
                  <a:pt x="17131" y="10800"/>
                  <a:pt x="17673" y="10800"/>
                </a:cubicBezTo>
                <a:cubicBezTo>
                  <a:pt x="18214" y="10800"/>
                  <a:pt x="18655" y="10360"/>
                  <a:pt x="18655" y="9818"/>
                </a:cubicBezTo>
                <a:cubicBezTo>
                  <a:pt x="18655" y="9276"/>
                  <a:pt x="18214" y="8836"/>
                  <a:pt x="17673" y="8836"/>
                </a:cubicBezTo>
                <a:moveTo>
                  <a:pt x="14727" y="8836"/>
                </a:moveTo>
                <a:cubicBezTo>
                  <a:pt x="14186" y="8836"/>
                  <a:pt x="13745" y="9276"/>
                  <a:pt x="13745" y="9818"/>
                </a:cubicBezTo>
                <a:cubicBezTo>
                  <a:pt x="13745" y="10360"/>
                  <a:pt x="14186" y="10800"/>
                  <a:pt x="14727" y="10800"/>
                </a:cubicBezTo>
                <a:cubicBezTo>
                  <a:pt x="15269" y="10800"/>
                  <a:pt x="15709" y="10360"/>
                  <a:pt x="15709" y="9818"/>
                </a:cubicBezTo>
                <a:cubicBezTo>
                  <a:pt x="15709" y="9276"/>
                  <a:pt x="15269" y="8836"/>
                  <a:pt x="14727" y="8836"/>
                </a:cubicBezTo>
                <a:moveTo>
                  <a:pt x="7364" y="16691"/>
                </a:moveTo>
                <a:lnTo>
                  <a:pt x="12273" y="16691"/>
                </a:lnTo>
                <a:cubicBezTo>
                  <a:pt x="12544" y="16691"/>
                  <a:pt x="12764" y="16472"/>
                  <a:pt x="12764" y="16200"/>
                </a:cubicBezTo>
                <a:cubicBezTo>
                  <a:pt x="12764" y="15929"/>
                  <a:pt x="12544" y="15709"/>
                  <a:pt x="12273" y="15709"/>
                </a:cubicBezTo>
                <a:lnTo>
                  <a:pt x="7364" y="15709"/>
                </a:lnTo>
                <a:cubicBezTo>
                  <a:pt x="7092" y="15709"/>
                  <a:pt x="6873" y="15929"/>
                  <a:pt x="6873" y="16200"/>
                </a:cubicBezTo>
                <a:cubicBezTo>
                  <a:pt x="6873" y="16472"/>
                  <a:pt x="7092" y="16691"/>
                  <a:pt x="7364" y="16691"/>
                </a:cubicBezTo>
                <a:moveTo>
                  <a:pt x="7364" y="18655"/>
                </a:move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7893"/>
                  <a:pt x="14508" y="17673"/>
                  <a:pt x="14236" y="17673"/>
                </a:cubicBezTo>
                <a:lnTo>
                  <a:pt x="7364" y="17673"/>
                </a:lnTo>
                <a:cubicBezTo>
                  <a:pt x="7092" y="17673"/>
                  <a:pt x="6873" y="17893"/>
                  <a:pt x="6873" y="18164"/>
                </a:cubicBezTo>
                <a:cubicBezTo>
                  <a:pt x="6873" y="18435"/>
                  <a:pt x="7092" y="18655"/>
                  <a:pt x="7364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4" name="Shape 2683"/>
          <p:cNvSpPr/>
          <p:nvPr userDrawn="1"/>
        </p:nvSpPr>
        <p:spPr>
          <a:xfrm>
            <a:off x="19027477" y="2853415"/>
            <a:ext cx="406316" cy="5586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5" name="Shape 2684"/>
          <p:cNvSpPr/>
          <p:nvPr userDrawn="1"/>
        </p:nvSpPr>
        <p:spPr>
          <a:xfrm>
            <a:off x="20017885" y="2853413"/>
            <a:ext cx="558691" cy="559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0" extrusionOk="0">
                <a:moveTo>
                  <a:pt x="4418" y="19095"/>
                </a:moveTo>
                <a:lnTo>
                  <a:pt x="5400" y="19095"/>
                </a:lnTo>
                <a:lnTo>
                  <a:pt x="5400" y="18117"/>
                </a:lnTo>
                <a:lnTo>
                  <a:pt x="4418" y="18117"/>
                </a:lnTo>
                <a:cubicBezTo>
                  <a:pt x="4418" y="18117"/>
                  <a:pt x="4418" y="19095"/>
                  <a:pt x="4418" y="19095"/>
                </a:cubicBezTo>
                <a:close/>
                <a:moveTo>
                  <a:pt x="6382" y="16160"/>
                </a:moveTo>
                <a:lnTo>
                  <a:pt x="5400" y="16160"/>
                </a:lnTo>
                <a:lnTo>
                  <a:pt x="5400" y="17139"/>
                </a:lnTo>
                <a:lnTo>
                  <a:pt x="6382" y="17139"/>
                </a:lnTo>
                <a:cubicBezTo>
                  <a:pt x="6382" y="17139"/>
                  <a:pt x="6382" y="16160"/>
                  <a:pt x="6382" y="16160"/>
                </a:cubicBezTo>
                <a:close/>
                <a:moveTo>
                  <a:pt x="2455" y="19095"/>
                </a:moveTo>
                <a:lnTo>
                  <a:pt x="3436" y="19095"/>
                </a:lnTo>
                <a:lnTo>
                  <a:pt x="3436" y="18117"/>
                </a:lnTo>
                <a:lnTo>
                  <a:pt x="2455" y="18117"/>
                </a:lnTo>
                <a:cubicBezTo>
                  <a:pt x="2455" y="18117"/>
                  <a:pt x="2455" y="19095"/>
                  <a:pt x="2455" y="19095"/>
                </a:cubicBezTo>
                <a:close/>
                <a:moveTo>
                  <a:pt x="4418" y="16160"/>
                </a:moveTo>
                <a:lnTo>
                  <a:pt x="2455" y="16160"/>
                </a:lnTo>
                <a:lnTo>
                  <a:pt x="2455" y="17139"/>
                </a:lnTo>
                <a:lnTo>
                  <a:pt x="4418" y="17139"/>
                </a:lnTo>
                <a:cubicBezTo>
                  <a:pt x="4418" y="17139"/>
                  <a:pt x="4418" y="16160"/>
                  <a:pt x="4418" y="16160"/>
                </a:cubicBezTo>
                <a:close/>
                <a:moveTo>
                  <a:pt x="3436" y="12248"/>
                </a:moveTo>
                <a:lnTo>
                  <a:pt x="2455" y="12248"/>
                </a:lnTo>
                <a:lnTo>
                  <a:pt x="2455" y="13226"/>
                </a:lnTo>
                <a:lnTo>
                  <a:pt x="3436" y="13226"/>
                </a:lnTo>
                <a:cubicBezTo>
                  <a:pt x="3436" y="13226"/>
                  <a:pt x="3436" y="12248"/>
                  <a:pt x="3436" y="12248"/>
                </a:cubicBezTo>
                <a:close/>
                <a:moveTo>
                  <a:pt x="3436" y="14204"/>
                </a:moveTo>
                <a:lnTo>
                  <a:pt x="2455" y="14204"/>
                </a:lnTo>
                <a:lnTo>
                  <a:pt x="2455" y="15182"/>
                </a:lnTo>
                <a:lnTo>
                  <a:pt x="3436" y="15182"/>
                </a:lnTo>
                <a:cubicBezTo>
                  <a:pt x="3436" y="15182"/>
                  <a:pt x="3436" y="14204"/>
                  <a:pt x="3436" y="14204"/>
                </a:cubicBezTo>
                <a:close/>
                <a:moveTo>
                  <a:pt x="6382" y="19095"/>
                </a:moveTo>
                <a:lnTo>
                  <a:pt x="13255" y="19095"/>
                </a:lnTo>
                <a:lnTo>
                  <a:pt x="13255" y="18117"/>
                </a:lnTo>
                <a:lnTo>
                  <a:pt x="6382" y="18117"/>
                </a:lnTo>
                <a:cubicBezTo>
                  <a:pt x="6382" y="18117"/>
                  <a:pt x="6382" y="19095"/>
                  <a:pt x="6382" y="19095"/>
                </a:cubicBezTo>
                <a:close/>
                <a:moveTo>
                  <a:pt x="18164" y="15182"/>
                </a:moveTo>
                <a:lnTo>
                  <a:pt x="19145" y="15182"/>
                </a:lnTo>
                <a:lnTo>
                  <a:pt x="19145" y="14204"/>
                </a:lnTo>
                <a:lnTo>
                  <a:pt x="18164" y="14204"/>
                </a:lnTo>
                <a:cubicBezTo>
                  <a:pt x="18164" y="14204"/>
                  <a:pt x="18164" y="15182"/>
                  <a:pt x="18164" y="15182"/>
                </a:cubicBezTo>
                <a:close/>
                <a:moveTo>
                  <a:pt x="5400" y="14204"/>
                </a:moveTo>
                <a:lnTo>
                  <a:pt x="4418" y="14204"/>
                </a:lnTo>
                <a:lnTo>
                  <a:pt x="4418" y="15182"/>
                </a:lnTo>
                <a:lnTo>
                  <a:pt x="5400" y="15182"/>
                </a:lnTo>
                <a:cubicBezTo>
                  <a:pt x="5400" y="15182"/>
                  <a:pt x="5400" y="14204"/>
                  <a:pt x="5400" y="14204"/>
                </a:cubicBezTo>
                <a:close/>
                <a:moveTo>
                  <a:pt x="14236" y="16160"/>
                </a:moveTo>
                <a:lnTo>
                  <a:pt x="13255" y="16160"/>
                </a:lnTo>
                <a:lnTo>
                  <a:pt x="13255" y="17139"/>
                </a:lnTo>
                <a:lnTo>
                  <a:pt x="14236" y="17139"/>
                </a:lnTo>
                <a:cubicBezTo>
                  <a:pt x="14236" y="17139"/>
                  <a:pt x="14236" y="16160"/>
                  <a:pt x="14236" y="16160"/>
                </a:cubicBezTo>
                <a:close/>
                <a:moveTo>
                  <a:pt x="20618" y="19584"/>
                </a:moveTo>
                <a:cubicBezTo>
                  <a:pt x="20618" y="20124"/>
                  <a:pt x="20178" y="20562"/>
                  <a:pt x="19636" y="20562"/>
                </a:cubicBezTo>
                <a:lnTo>
                  <a:pt x="1964" y="20562"/>
                </a:lnTo>
                <a:cubicBezTo>
                  <a:pt x="1421" y="20562"/>
                  <a:pt x="982" y="20124"/>
                  <a:pt x="982" y="19584"/>
                </a:cubicBezTo>
                <a:lnTo>
                  <a:pt x="982" y="11759"/>
                </a:lnTo>
                <a:cubicBezTo>
                  <a:pt x="982" y="11219"/>
                  <a:pt x="1421" y="10781"/>
                  <a:pt x="1964" y="10781"/>
                </a:cubicBezTo>
                <a:lnTo>
                  <a:pt x="19636" y="10781"/>
                </a:lnTo>
                <a:cubicBezTo>
                  <a:pt x="20178" y="10781"/>
                  <a:pt x="20618" y="11219"/>
                  <a:pt x="20618" y="11759"/>
                </a:cubicBezTo>
                <a:cubicBezTo>
                  <a:pt x="20618" y="11759"/>
                  <a:pt x="20618" y="19584"/>
                  <a:pt x="20618" y="19584"/>
                </a:cubicBezTo>
                <a:close/>
                <a:moveTo>
                  <a:pt x="19636" y="9803"/>
                </a:moveTo>
                <a:lnTo>
                  <a:pt x="10965" y="9803"/>
                </a:lnTo>
                <a:cubicBezTo>
                  <a:pt x="10831" y="9456"/>
                  <a:pt x="10774" y="9056"/>
                  <a:pt x="10870" y="8651"/>
                </a:cubicBezTo>
                <a:cubicBezTo>
                  <a:pt x="11059" y="7853"/>
                  <a:pt x="11782" y="7224"/>
                  <a:pt x="12961" y="6833"/>
                </a:cubicBezTo>
                <a:cubicBezTo>
                  <a:pt x="14940" y="6175"/>
                  <a:pt x="15841" y="4938"/>
                  <a:pt x="16249" y="4015"/>
                </a:cubicBezTo>
                <a:cubicBezTo>
                  <a:pt x="16747" y="2886"/>
                  <a:pt x="16801" y="1546"/>
                  <a:pt x="16396" y="335"/>
                </a:cubicBezTo>
                <a:cubicBezTo>
                  <a:pt x="16310" y="79"/>
                  <a:pt x="16032" y="-60"/>
                  <a:pt x="15774" y="25"/>
                </a:cubicBezTo>
                <a:cubicBezTo>
                  <a:pt x="15517" y="112"/>
                  <a:pt x="15378" y="388"/>
                  <a:pt x="15464" y="644"/>
                </a:cubicBezTo>
                <a:cubicBezTo>
                  <a:pt x="16091" y="2519"/>
                  <a:pt x="15480" y="4964"/>
                  <a:pt x="12650" y="5904"/>
                </a:cubicBezTo>
                <a:cubicBezTo>
                  <a:pt x="10733" y="6542"/>
                  <a:pt x="10105" y="7627"/>
                  <a:pt x="9915" y="8427"/>
                </a:cubicBezTo>
                <a:cubicBezTo>
                  <a:pt x="9809" y="8876"/>
                  <a:pt x="9824" y="9351"/>
                  <a:pt x="9937" y="9803"/>
                </a:cubicBezTo>
                <a:lnTo>
                  <a:pt x="1964" y="9803"/>
                </a:lnTo>
                <a:cubicBezTo>
                  <a:pt x="879" y="9803"/>
                  <a:pt x="0" y="10679"/>
                  <a:pt x="0" y="11759"/>
                </a:cubicBezTo>
                <a:lnTo>
                  <a:pt x="0" y="19584"/>
                </a:lnTo>
                <a:cubicBezTo>
                  <a:pt x="0" y="20664"/>
                  <a:pt x="879" y="21540"/>
                  <a:pt x="1964" y="21540"/>
                </a:cubicBezTo>
                <a:lnTo>
                  <a:pt x="19636" y="21540"/>
                </a:lnTo>
                <a:cubicBezTo>
                  <a:pt x="20721" y="21540"/>
                  <a:pt x="21600" y="20664"/>
                  <a:pt x="21600" y="19584"/>
                </a:cubicBezTo>
                <a:lnTo>
                  <a:pt x="21600" y="11759"/>
                </a:lnTo>
                <a:cubicBezTo>
                  <a:pt x="21600" y="10679"/>
                  <a:pt x="20721" y="9803"/>
                  <a:pt x="19636" y="9803"/>
                </a:cubicBezTo>
                <a:moveTo>
                  <a:pt x="17182" y="17139"/>
                </a:moveTo>
                <a:lnTo>
                  <a:pt x="19145" y="17139"/>
                </a:lnTo>
                <a:lnTo>
                  <a:pt x="19145" y="16160"/>
                </a:lnTo>
                <a:lnTo>
                  <a:pt x="17182" y="16160"/>
                </a:lnTo>
                <a:cubicBezTo>
                  <a:pt x="17182" y="16160"/>
                  <a:pt x="17182" y="17139"/>
                  <a:pt x="17182" y="17139"/>
                </a:cubicBezTo>
                <a:close/>
                <a:moveTo>
                  <a:pt x="14236" y="19095"/>
                </a:moveTo>
                <a:lnTo>
                  <a:pt x="15218" y="19095"/>
                </a:lnTo>
                <a:lnTo>
                  <a:pt x="15218" y="18117"/>
                </a:lnTo>
                <a:lnTo>
                  <a:pt x="14236" y="18117"/>
                </a:lnTo>
                <a:cubicBezTo>
                  <a:pt x="14236" y="18117"/>
                  <a:pt x="14236" y="19095"/>
                  <a:pt x="14236" y="19095"/>
                </a:cubicBezTo>
                <a:close/>
                <a:moveTo>
                  <a:pt x="16200" y="19095"/>
                </a:moveTo>
                <a:lnTo>
                  <a:pt x="17182" y="19095"/>
                </a:lnTo>
                <a:lnTo>
                  <a:pt x="17182" y="18117"/>
                </a:lnTo>
                <a:lnTo>
                  <a:pt x="16200" y="18117"/>
                </a:lnTo>
                <a:cubicBezTo>
                  <a:pt x="16200" y="18117"/>
                  <a:pt x="16200" y="19095"/>
                  <a:pt x="16200" y="19095"/>
                </a:cubicBezTo>
                <a:close/>
                <a:moveTo>
                  <a:pt x="18164" y="19095"/>
                </a:moveTo>
                <a:lnTo>
                  <a:pt x="19145" y="19095"/>
                </a:lnTo>
                <a:lnTo>
                  <a:pt x="19145" y="18117"/>
                </a:lnTo>
                <a:lnTo>
                  <a:pt x="18164" y="18117"/>
                </a:lnTo>
                <a:cubicBezTo>
                  <a:pt x="18164" y="18117"/>
                  <a:pt x="18164" y="19095"/>
                  <a:pt x="18164" y="19095"/>
                </a:cubicBezTo>
                <a:close/>
                <a:moveTo>
                  <a:pt x="16200" y="16160"/>
                </a:moveTo>
                <a:lnTo>
                  <a:pt x="15218" y="16160"/>
                </a:lnTo>
                <a:lnTo>
                  <a:pt x="15218" y="17139"/>
                </a:lnTo>
                <a:lnTo>
                  <a:pt x="16200" y="17139"/>
                </a:lnTo>
                <a:cubicBezTo>
                  <a:pt x="16200" y="17139"/>
                  <a:pt x="16200" y="16160"/>
                  <a:pt x="16200" y="16160"/>
                </a:cubicBezTo>
                <a:close/>
                <a:moveTo>
                  <a:pt x="18164" y="13226"/>
                </a:moveTo>
                <a:lnTo>
                  <a:pt x="19145" y="13226"/>
                </a:lnTo>
                <a:lnTo>
                  <a:pt x="19145" y="12248"/>
                </a:lnTo>
                <a:lnTo>
                  <a:pt x="18164" y="12248"/>
                </a:lnTo>
                <a:cubicBezTo>
                  <a:pt x="18164" y="12248"/>
                  <a:pt x="18164" y="13226"/>
                  <a:pt x="18164" y="13226"/>
                </a:cubicBezTo>
                <a:close/>
                <a:moveTo>
                  <a:pt x="13255" y="12248"/>
                </a:moveTo>
                <a:lnTo>
                  <a:pt x="12273" y="12248"/>
                </a:lnTo>
                <a:lnTo>
                  <a:pt x="12273" y="13226"/>
                </a:lnTo>
                <a:lnTo>
                  <a:pt x="13255" y="13226"/>
                </a:lnTo>
                <a:cubicBezTo>
                  <a:pt x="13255" y="13226"/>
                  <a:pt x="13255" y="12248"/>
                  <a:pt x="13255" y="12248"/>
                </a:cubicBezTo>
                <a:close/>
                <a:moveTo>
                  <a:pt x="13255" y="14204"/>
                </a:moveTo>
                <a:lnTo>
                  <a:pt x="12273" y="14204"/>
                </a:lnTo>
                <a:lnTo>
                  <a:pt x="12273" y="15182"/>
                </a:lnTo>
                <a:lnTo>
                  <a:pt x="13255" y="15182"/>
                </a:lnTo>
                <a:cubicBezTo>
                  <a:pt x="13255" y="15182"/>
                  <a:pt x="13255" y="14204"/>
                  <a:pt x="13255" y="14204"/>
                </a:cubicBezTo>
                <a:close/>
                <a:moveTo>
                  <a:pt x="15218" y="14204"/>
                </a:moveTo>
                <a:lnTo>
                  <a:pt x="14236" y="14204"/>
                </a:lnTo>
                <a:lnTo>
                  <a:pt x="14236" y="15182"/>
                </a:lnTo>
                <a:lnTo>
                  <a:pt x="15218" y="15182"/>
                </a:lnTo>
                <a:cubicBezTo>
                  <a:pt x="15218" y="15182"/>
                  <a:pt x="15218" y="14204"/>
                  <a:pt x="15218" y="14204"/>
                </a:cubicBezTo>
                <a:close/>
                <a:moveTo>
                  <a:pt x="17182" y="14204"/>
                </a:moveTo>
                <a:lnTo>
                  <a:pt x="16200" y="14204"/>
                </a:lnTo>
                <a:lnTo>
                  <a:pt x="16200" y="15182"/>
                </a:lnTo>
                <a:lnTo>
                  <a:pt x="17182" y="15182"/>
                </a:lnTo>
                <a:cubicBezTo>
                  <a:pt x="17182" y="15182"/>
                  <a:pt x="17182" y="14204"/>
                  <a:pt x="17182" y="14204"/>
                </a:cubicBezTo>
                <a:close/>
                <a:moveTo>
                  <a:pt x="15218" y="12248"/>
                </a:moveTo>
                <a:lnTo>
                  <a:pt x="14236" y="12248"/>
                </a:lnTo>
                <a:lnTo>
                  <a:pt x="14236" y="13226"/>
                </a:lnTo>
                <a:lnTo>
                  <a:pt x="15218" y="13226"/>
                </a:lnTo>
                <a:cubicBezTo>
                  <a:pt x="15218" y="13226"/>
                  <a:pt x="15218" y="12248"/>
                  <a:pt x="15218" y="12248"/>
                </a:cubicBezTo>
                <a:close/>
                <a:moveTo>
                  <a:pt x="17182" y="12248"/>
                </a:moveTo>
                <a:lnTo>
                  <a:pt x="16200" y="12248"/>
                </a:lnTo>
                <a:lnTo>
                  <a:pt x="16200" y="13226"/>
                </a:lnTo>
                <a:lnTo>
                  <a:pt x="17182" y="13226"/>
                </a:lnTo>
                <a:cubicBezTo>
                  <a:pt x="17182" y="13226"/>
                  <a:pt x="17182" y="12248"/>
                  <a:pt x="17182" y="12248"/>
                </a:cubicBezTo>
                <a:close/>
                <a:moveTo>
                  <a:pt x="11291" y="12248"/>
                </a:moveTo>
                <a:lnTo>
                  <a:pt x="10309" y="12248"/>
                </a:lnTo>
                <a:lnTo>
                  <a:pt x="10309" y="13226"/>
                </a:lnTo>
                <a:lnTo>
                  <a:pt x="11291" y="13226"/>
                </a:lnTo>
                <a:cubicBezTo>
                  <a:pt x="11291" y="13226"/>
                  <a:pt x="11291" y="12248"/>
                  <a:pt x="11291" y="12248"/>
                </a:cubicBezTo>
                <a:close/>
                <a:moveTo>
                  <a:pt x="5400" y="12248"/>
                </a:moveTo>
                <a:lnTo>
                  <a:pt x="4418" y="12248"/>
                </a:lnTo>
                <a:lnTo>
                  <a:pt x="4418" y="13226"/>
                </a:lnTo>
                <a:lnTo>
                  <a:pt x="5400" y="13226"/>
                </a:lnTo>
                <a:cubicBezTo>
                  <a:pt x="5400" y="13226"/>
                  <a:pt x="5400" y="12248"/>
                  <a:pt x="5400" y="12248"/>
                </a:cubicBezTo>
                <a:close/>
                <a:moveTo>
                  <a:pt x="7364" y="17139"/>
                </a:moveTo>
                <a:lnTo>
                  <a:pt x="8345" y="17139"/>
                </a:lnTo>
                <a:lnTo>
                  <a:pt x="8345" y="16160"/>
                </a:lnTo>
                <a:lnTo>
                  <a:pt x="7364" y="16160"/>
                </a:lnTo>
                <a:cubicBezTo>
                  <a:pt x="7364" y="16160"/>
                  <a:pt x="7364" y="17139"/>
                  <a:pt x="7364" y="17139"/>
                </a:cubicBezTo>
                <a:close/>
                <a:moveTo>
                  <a:pt x="7364" y="14204"/>
                </a:moveTo>
                <a:lnTo>
                  <a:pt x="6382" y="14204"/>
                </a:lnTo>
                <a:lnTo>
                  <a:pt x="6382" y="15182"/>
                </a:lnTo>
                <a:lnTo>
                  <a:pt x="7364" y="15182"/>
                </a:lnTo>
                <a:cubicBezTo>
                  <a:pt x="7364" y="15182"/>
                  <a:pt x="7364" y="14204"/>
                  <a:pt x="7364" y="14204"/>
                </a:cubicBezTo>
                <a:close/>
                <a:moveTo>
                  <a:pt x="7364" y="12248"/>
                </a:moveTo>
                <a:lnTo>
                  <a:pt x="6382" y="12248"/>
                </a:lnTo>
                <a:lnTo>
                  <a:pt x="6382" y="13226"/>
                </a:lnTo>
                <a:lnTo>
                  <a:pt x="7364" y="13226"/>
                </a:lnTo>
                <a:cubicBezTo>
                  <a:pt x="7364" y="13226"/>
                  <a:pt x="7364" y="12248"/>
                  <a:pt x="7364" y="12248"/>
                </a:cubicBezTo>
                <a:close/>
                <a:moveTo>
                  <a:pt x="9327" y="14204"/>
                </a:moveTo>
                <a:lnTo>
                  <a:pt x="8345" y="14204"/>
                </a:lnTo>
                <a:lnTo>
                  <a:pt x="8345" y="15182"/>
                </a:lnTo>
                <a:lnTo>
                  <a:pt x="9327" y="15182"/>
                </a:lnTo>
                <a:cubicBezTo>
                  <a:pt x="9327" y="15182"/>
                  <a:pt x="9327" y="14204"/>
                  <a:pt x="9327" y="14204"/>
                </a:cubicBezTo>
                <a:close/>
                <a:moveTo>
                  <a:pt x="11291" y="14204"/>
                </a:moveTo>
                <a:lnTo>
                  <a:pt x="10309" y="14204"/>
                </a:lnTo>
                <a:lnTo>
                  <a:pt x="10309" y="15182"/>
                </a:lnTo>
                <a:lnTo>
                  <a:pt x="11291" y="15182"/>
                </a:lnTo>
                <a:cubicBezTo>
                  <a:pt x="11291" y="15182"/>
                  <a:pt x="11291" y="14204"/>
                  <a:pt x="11291" y="14204"/>
                </a:cubicBezTo>
                <a:close/>
                <a:moveTo>
                  <a:pt x="9327" y="12248"/>
                </a:moveTo>
                <a:lnTo>
                  <a:pt x="8345" y="12248"/>
                </a:lnTo>
                <a:lnTo>
                  <a:pt x="8345" y="13226"/>
                </a:lnTo>
                <a:lnTo>
                  <a:pt x="9327" y="13226"/>
                </a:lnTo>
                <a:cubicBezTo>
                  <a:pt x="9327" y="13226"/>
                  <a:pt x="9327" y="12248"/>
                  <a:pt x="9327" y="12248"/>
                </a:cubicBezTo>
                <a:close/>
                <a:moveTo>
                  <a:pt x="11291" y="17139"/>
                </a:moveTo>
                <a:lnTo>
                  <a:pt x="12273" y="17139"/>
                </a:lnTo>
                <a:lnTo>
                  <a:pt x="12273" y="16160"/>
                </a:lnTo>
                <a:lnTo>
                  <a:pt x="11291" y="16160"/>
                </a:lnTo>
                <a:cubicBezTo>
                  <a:pt x="11291" y="16160"/>
                  <a:pt x="11291" y="17139"/>
                  <a:pt x="11291" y="17139"/>
                </a:cubicBezTo>
                <a:close/>
                <a:moveTo>
                  <a:pt x="9327" y="17139"/>
                </a:moveTo>
                <a:lnTo>
                  <a:pt x="10309" y="17139"/>
                </a:lnTo>
                <a:lnTo>
                  <a:pt x="10309" y="16160"/>
                </a:lnTo>
                <a:lnTo>
                  <a:pt x="9327" y="16160"/>
                </a:lnTo>
                <a:cubicBezTo>
                  <a:pt x="9327" y="16160"/>
                  <a:pt x="9327" y="17139"/>
                  <a:pt x="9327" y="1713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6" name="Shape 2685"/>
          <p:cNvSpPr/>
          <p:nvPr userDrawn="1"/>
        </p:nvSpPr>
        <p:spPr>
          <a:xfrm>
            <a:off x="21084476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145"/>
                </a:moveTo>
                <a:cubicBezTo>
                  <a:pt x="20618" y="19959"/>
                  <a:pt x="19959" y="20618"/>
                  <a:pt x="19145" y="20618"/>
                </a:cubicBezTo>
                <a:cubicBezTo>
                  <a:pt x="18332" y="20618"/>
                  <a:pt x="17673" y="19959"/>
                  <a:pt x="17673" y="19145"/>
                </a:cubicBezTo>
                <a:lnTo>
                  <a:pt x="17673" y="14236"/>
                </a:lnTo>
                <a:cubicBezTo>
                  <a:pt x="17673" y="13424"/>
                  <a:pt x="18332" y="12764"/>
                  <a:pt x="19145" y="12764"/>
                </a:cubicBezTo>
                <a:cubicBezTo>
                  <a:pt x="19959" y="12764"/>
                  <a:pt x="20618" y="13424"/>
                  <a:pt x="20618" y="14236"/>
                </a:cubicBezTo>
                <a:cubicBezTo>
                  <a:pt x="20618" y="14236"/>
                  <a:pt x="20618" y="19145"/>
                  <a:pt x="20618" y="19145"/>
                </a:cubicBezTo>
                <a:close/>
                <a:moveTo>
                  <a:pt x="3927" y="14236"/>
                </a:moveTo>
                <a:lnTo>
                  <a:pt x="3927" y="19145"/>
                </a:lnTo>
                <a:cubicBezTo>
                  <a:pt x="3927" y="19959"/>
                  <a:pt x="3268" y="20618"/>
                  <a:pt x="2455" y="20618"/>
                </a:cubicBezTo>
                <a:cubicBezTo>
                  <a:pt x="1641" y="20618"/>
                  <a:pt x="982" y="19959"/>
                  <a:pt x="982" y="19145"/>
                </a:cubicBezTo>
                <a:lnTo>
                  <a:pt x="982" y="14236"/>
                </a:lnTo>
                <a:cubicBezTo>
                  <a:pt x="982" y="13424"/>
                  <a:pt x="1641" y="12764"/>
                  <a:pt x="2455" y="12764"/>
                </a:cubicBezTo>
                <a:cubicBezTo>
                  <a:pt x="3268" y="12764"/>
                  <a:pt x="3927" y="13424"/>
                  <a:pt x="3927" y="14236"/>
                </a:cubicBezTo>
                <a:moveTo>
                  <a:pt x="19636" y="11831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1831"/>
                </a:lnTo>
                <a:cubicBezTo>
                  <a:pt x="843" y="12059"/>
                  <a:pt x="0" y="13049"/>
                  <a:pt x="0" y="14236"/>
                </a:cubicBezTo>
                <a:lnTo>
                  <a:pt x="0" y="19145"/>
                </a:lnTo>
                <a:cubicBezTo>
                  <a:pt x="0" y="20501"/>
                  <a:pt x="1099" y="21600"/>
                  <a:pt x="2455" y="21600"/>
                </a:cubicBezTo>
                <a:cubicBezTo>
                  <a:pt x="3810" y="21600"/>
                  <a:pt x="4909" y="20501"/>
                  <a:pt x="4909" y="19145"/>
                </a:cubicBezTo>
                <a:lnTo>
                  <a:pt x="4909" y="14236"/>
                </a:lnTo>
                <a:cubicBezTo>
                  <a:pt x="4909" y="13049"/>
                  <a:pt x="4066" y="12059"/>
                  <a:pt x="2945" y="11831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7" y="982"/>
                  <a:pt x="18655" y="3180"/>
                  <a:pt x="18655" y="5891"/>
                </a:cubicBezTo>
                <a:lnTo>
                  <a:pt x="18655" y="11831"/>
                </a:lnTo>
                <a:cubicBezTo>
                  <a:pt x="17534" y="12059"/>
                  <a:pt x="16691" y="13049"/>
                  <a:pt x="16691" y="14236"/>
                </a:cubicBezTo>
                <a:lnTo>
                  <a:pt x="16691" y="19145"/>
                </a:lnTo>
                <a:cubicBezTo>
                  <a:pt x="16691" y="20501"/>
                  <a:pt x="17790" y="21600"/>
                  <a:pt x="19145" y="21600"/>
                </a:cubicBezTo>
                <a:cubicBezTo>
                  <a:pt x="20501" y="21600"/>
                  <a:pt x="21600" y="20501"/>
                  <a:pt x="21600" y="19145"/>
                </a:cubicBezTo>
                <a:lnTo>
                  <a:pt x="21600" y="14236"/>
                </a:lnTo>
                <a:cubicBezTo>
                  <a:pt x="21600" y="13049"/>
                  <a:pt x="20757" y="12059"/>
                  <a:pt x="19636" y="1183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7" name="Shape 2686"/>
          <p:cNvSpPr/>
          <p:nvPr userDrawn="1"/>
        </p:nvSpPr>
        <p:spPr>
          <a:xfrm>
            <a:off x="2215106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36" y="14727"/>
                </a:lnTo>
                <a:cubicBezTo>
                  <a:pt x="20178" y="14727"/>
                  <a:pt x="20618" y="15167"/>
                  <a:pt x="20618" y="15709"/>
                </a:cubicBez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8655" y="19145"/>
                </a:moveTo>
                <a:cubicBezTo>
                  <a:pt x="18655" y="19959"/>
                  <a:pt x="17995" y="20618"/>
                  <a:pt x="17182" y="20618"/>
                </a:cubicBezTo>
                <a:cubicBezTo>
                  <a:pt x="16368" y="20618"/>
                  <a:pt x="15709" y="19959"/>
                  <a:pt x="15709" y="19145"/>
                </a:cubicBezTo>
                <a:lnTo>
                  <a:pt x="15709" y="14236"/>
                </a:lnTo>
                <a:cubicBezTo>
                  <a:pt x="15709" y="13424"/>
                  <a:pt x="16368" y="12764"/>
                  <a:pt x="17182" y="12764"/>
                </a:cubicBezTo>
                <a:cubicBezTo>
                  <a:pt x="17995" y="12764"/>
                  <a:pt x="18655" y="13424"/>
                  <a:pt x="18655" y="14236"/>
                </a:cubicBezTo>
                <a:cubicBezTo>
                  <a:pt x="18655" y="14236"/>
                  <a:pt x="18655" y="19145"/>
                  <a:pt x="18655" y="19145"/>
                </a:cubicBezTo>
                <a:close/>
                <a:moveTo>
                  <a:pt x="4418" y="12764"/>
                </a:moveTo>
                <a:cubicBezTo>
                  <a:pt x="5231" y="12764"/>
                  <a:pt x="5891" y="13424"/>
                  <a:pt x="5891" y="14236"/>
                </a:cubicBezTo>
                <a:lnTo>
                  <a:pt x="5891" y="19145"/>
                </a:lnTo>
                <a:cubicBezTo>
                  <a:pt x="5891" y="19959"/>
                  <a:pt x="5231" y="20618"/>
                  <a:pt x="4418" y="20618"/>
                </a:cubicBezTo>
                <a:cubicBezTo>
                  <a:pt x="3605" y="20618"/>
                  <a:pt x="2945" y="19959"/>
                  <a:pt x="2945" y="19145"/>
                </a:cubicBezTo>
                <a:lnTo>
                  <a:pt x="2945" y="14236"/>
                </a:lnTo>
                <a:cubicBezTo>
                  <a:pt x="2945" y="13424"/>
                  <a:pt x="3605" y="12764"/>
                  <a:pt x="4418" y="12764"/>
                </a:cubicBezTo>
                <a:moveTo>
                  <a:pt x="1964" y="18655"/>
                </a:moveTo>
                <a:cubicBezTo>
                  <a:pt x="1422" y="18655"/>
                  <a:pt x="982" y="18215"/>
                  <a:pt x="982" y="17673"/>
                </a:cubicBezTo>
                <a:lnTo>
                  <a:pt x="982" y="15709"/>
                </a:lnTo>
                <a:cubicBezTo>
                  <a:pt x="982" y="15167"/>
                  <a:pt x="1422" y="14727"/>
                  <a:pt x="1964" y="14727"/>
                </a:cubicBezTo>
                <a:cubicBezTo>
                  <a:pt x="1964" y="14727"/>
                  <a:pt x="1964" y="18655"/>
                  <a:pt x="1964" y="18655"/>
                </a:cubicBezTo>
                <a:close/>
                <a:moveTo>
                  <a:pt x="19636" y="13745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3" y="11782"/>
                  <a:pt x="3357" y="11973"/>
                  <a:pt x="2945" y="12284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6" y="982"/>
                  <a:pt x="18655" y="3180"/>
                  <a:pt x="18655" y="5891"/>
                </a:cubicBezTo>
                <a:lnTo>
                  <a:pt x="18655" y="12284"/>
                </a:lnTo>
                <a:cubicBezTo>
                  <a:pt x="18243" y="11973"/>
                  <a:pt x="17737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59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8" name="Shape 2687"/>
          <p:cNvSpPr/>
          <p:nvPr userDrawn="1"/>
        </p:nvSpPr>
        <p:spPr>
          <a:xfrm>
            <a:off x="12551741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6200"/>
                </a:moveTo>
                <a:lnTo>
                  <a:pt x="15709" y="16200"/>
                </a:lnTo>
                <a:lnTo>
                  <a:pt x="15709" y="14727"/>
                </a:lnTo>
                <a:lnTo>
                  <a:pt x="18655" y="14727"/>
                </a:lnTo>
                <a:cubicBezTo>
                  <a:pt x="18655" y="14727"/>
                  <a:pt x="18655" y="16200"/>
                  <a:pt x="18655" y="16200"/>
                </a:cubicBezTo>
                <a:close/>
                <a:moveTo>
                  <a:pt x="18655" y="18655"/>
                </a:moveTo>
                <a:lnTo>
                  <a:pt x="15709" y="18655"/>
                </a:lnTo>
                <a:lnTo>
                  <a:pt x="15709" y="17182"/>
                </a:lnTo>
                <a:lnTo>
                  <a:pt x="18655" y="17182"/>
                </a:lnTo>
                <a:cubicBezTo>
                  <a:pt x="18655" y="17182"/>
                  <a:pt x="18655" y="18655"/>
                  <a:pt x="18655" y="18655"/>
                </a:cubicBezTo>
                <a:close/>
                <a:moveTo>
                  <a:pt x="17182" y="20618"/>
                </a:moveTo>
                <a:cubicBezTo>
                  <a:pt x="16542" y="20618"/>
                  <a:pt x="16002" y="20207"/>
                  <a:pt x="15799" y="19636"/>
                </a:cubicBezTo>
                <a:lnTo>
                  <a:pt x="18564" y="19636"/>
                </a:lnTo>
                <a:cubicBezTo>
                  <a:pt x="18361" y="20207"/>
                  <a:pt x="17822" y="20618"/>
                  <a:pt x="17182" y="20618"/>
                </a:cubicBezTo>
                <a:moveTo>
                  <a:pt x="17182" y="12764"/>
                </a:moveTo>
                <a:cubicBezTo>
                  <a:pt x="17822" y="12764"/>
                  <a:pt x="18361" y="13175"/>
                  <a:pt x="18564" y="13745"/>
                </a:cubicBezTo>
                <a:lnTo>
                  <a:pt x="15799" y="13745"/>
                </a:lnTo>
                <a:cubicBezTo>
                  <a:pt x="16002" y="13175"/>
                  <a:pt x="16542" y="12764"/>
                  <a:pt x="17182" y="12764"/>
                </a:cubicBezTo>
                <a:moveTo>
                  <a:pt x="5891" y="16200"/>
                </a:moveTo>
                <a:lnTo>
                  <a:pt x="2945" y="16200"/>
                </a:lnTo>
                <a:lnTo>
                  <a:pt x="2945" y="14727"/>
                </a:lnTo>
                <a:lnTo>
                  <a:pt x="5891" y="14727"/>
                </a:lnTo>
                <a:cubicBezTo>
                  <a:pt x="5891" y="14727"/>
                  <a:pt x="5891" y="16200"/>
                  <a:pt x="5891" y="16200"/>
                </a:cubicBezTo>
                <a:close/>
                <a:moveTo>
                  <a:pt x="4418" y="12764"/>
                </a:moveTo>
                <a:cubicBezTo>
                  <a:pt x="5058" y="12764"/>
                  <a:pt x="5598" y="13175"/>
                  <a:pt x="5801" y="13745"/>
                </a:cubicBezTo>
                <a:lnTo>
                  <a:pt x="3036" y="13745"/>
                </a:lnTo>
                <a:cubicBezTo>
                  <a:pt x="3239" y="13175"/>
                  <a:pt x="3778" y="12764"/>
                  <a:pt x="4418" y="12764"/>
                </a:cubicBezTo>
                <a:moveTo>
                  <a:pt x="5891" y="18655"/>
                </a:moveTo>
                <a:lnTo>
                  <a:pt x="2945" y="18655"/>
                </a:lnTo>
                <a:lnTo>
                  <a:pt x="2945" y="17182"/>
                </a:lnTo>
                <a:lnTo>
                  <a:pt x="5891" y="17182"/>
                </a:lnTo>
                <a:cubicBezTo>
                  <a:pt x="5891" y="17182"/>
                  <a:pt x="5891" y="18655"/>
                  <a:pt x="5891" y="18655"/>
                </a:cubicBezTo>
                <a:close/>
                <a:moveTo>
                  <a:pt x="4418" y="20618"/>
                </a:moveTo>
                <a:cubicBezTo>
                  <a:pt x="3778" y="20618"/>
                  <a:pt x="3239" y="20207"/>
                  <a:pt x="3036" y="19636"/>
                </a:cubicBezTo>
                <a:lnTo>
                  <a:pt x="5801" y="19636"/>
                </a:lnTo>
                <a:cubicBezTo>
                  <a:pt x="5598" y="20207"/>
                  <a:pt x="5058" y="20618"/>
                  <a:pt x="4418" y="20618"/>
                </a:cubicBezTo>
                <a:moveTo>
                  <a:pt x="19636" y="13745"/>
                </a:moveTo>
                <a:lnTo>
                  <a:pt x="19636" y="8836"/>
                </a:lnTo>
                <a:cubicBezTo>
                  <a:pt x="19636" y="3956"/>
                  <a:pt x="15680" y="0"/>
                  <a:pt x="10800" y="0"/>
                </a:cubicBezTo>
                <a:cubicBezTo>
                  <a:pt x="5920" y="0"/>
                  <a:pt x="1964" y="3956"/>
                  <a:pt x="1964" y="8836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4" y="11782"/>
                  <a:pt x="3356" y="11971"/>
                  <a:pt x="2945" y="12282"/>
                </a:cubicBezTo>
                <a:lnTo>
                  <a:pt x="2945" y="8836"/>
                </a:lnTo>
                <a:cubicBezTo>
                  <a:pt x="2945" y="4499"/>
                  <a:pt x="6462" y="982"/>
                  <a:pt x="10800" y="982"/>
                </a:cubicBezTo>
                <a:cubicBezTo>
                  <a:pt x="15138" y="982"/>
                  <a:pt x="18655" y="4499"/>
                  <a:pt x="18655" y="8836"/>
                </a:cubicBezTo>
                <a:lnTo>
                  <a:pt x="18655" y="12282"/>
                </a:lnTo>
                <a:cubicBezTo>
                  <a:pt x="18244" y="11971"/>
                  <a:pt x="17736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60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9" name="Shape 2688"/>
          <p:cNvSpPr/>
          <p:nvPr userDrawn="1"/>
        </p:nvSpPr>
        <p:spPr>
          <a:xfrm>
            <a:off x="1361833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0" name="Shape 2689"/>
          <p:cNvSpPr/>
          <p:nvPr userDrawn="1"/>
        </p:nvSpPr>
        <p:spPr>
          <a:xfrm>
            <a:off x="1468492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291"/>
                </a:moveTo>
                <a:lnTo>
                  <a:pt x="18655" y="7364"/>
                </a:lnTo>
                <a:cubicBezTo>
                  <a:pt x="19739" y="7364"/>
                  <a:pt x="20618" y="8243"/>
                  <a:pt x="20618" y="9327"/>
                </a:cubicBezTo>
                <a:cubicBezTo>
                  <a:pt x="20618" y="10412"/>
                  <a:pt x="19739" y="11291"/>
                  <a:pt x="18655" y="11291"/>
                </a:cubicBezTo>
                <a:moveTo>
                  <a:pt x="17673" y="17182"/>
                </a:moveTo>
                <a:cubicBezTo>
                  <a:pt x="17673" y="17453"/>
                  <a:pt x="17453" y="17673"/>
                  <a:pt x="17182" y="17673"/>
                </a:cubicBezTo>
                <a:cubicBezTo>
                  <a:pt x="16911" y="17673"/>
                  <a:pt x="16691" y="17453"/>
                  <a:pt x="16691" y="17182"/>
                </a:cubicBezTo>
                <a:lnTo>
                  <a:pt x="16691" y="1473"/>
                </a:lnTo>
                <a:cubicBezTo>
                  <a:pt x="16691" y="1202"/>
                  <a:pt x="16911" y="982"/>
                  <a:pt x="17182" y="982"/>
                </a:cubicBezTo>
                <a:cubicBezTo>
                  <a:pt x="17453" y="982"/>
                  <a:pt x="17673" y="1202"/>
                  <a:pt x="17673" y="1473"/>
                </a:cubicBezTo>
                <a:cubicBezTo>
                  <a:pt x="17673" y="1473"/>
                  <a:pt x="17673" y="17182"/>
                  <a:pt x="17673" y="17182"/>
                </a:cubicBezTo>
                <a:close/>
                <a:moveTo>
                  <a:pt x="15709" y="15780"/>
                </a:moveTo>
                <a:lnTo>
                  <a:pt x="8836" y="13718"/>
                </a:lnTo>
                <a:lnTo>
                  <a:pt x="8836" y="4937"/>
                </a:lnTo>
                <a:lnTo>
                  <a:pt x="15709" y="2875"/>
                </a:lnTo>
                <a:cubicBezTo>
                  <a:pt x="15709" y="2875"/>
                  <a:pt x="15709" y="15780"/>
                  <a:pt x="15709" y="15780"/>
                </a:cubicBezTo>
                <a:close/>
                <a:moveTo>
                  <a:pt x="9479" y="19636"/>
                </a:moveTo>
                <a:lnTo>
                  <a:pt x="9697" y="20618"/>
                </a:lnTo>
                <a:lnTo>
                  <a:pt x="6775" y="20618"/>
                </a:lnTo>
                <a:lnTo>
                  <a:pt x="6558" y="19636"/>
                </a:lnTo>
                <a:cubicBezTo>
                  <a:pt x="6558" y="19636"/>
                  <a:pt x="9479" y="19636"/>
                  <a:pt x="9479" y="19636"/>
                </a:cubicBezTo>
                <a:close/>
                <a:moveTo>
                  <a:pt x="6339" y="18655"/>
                </a:moveTo>
                <a:lnTo>
                  <a:pt x="5356" y="14232"/>
                </a:lnTo>
                <a:lnTo>
                  <a:pt x="8176" y="14545"/>
                </a:lnTo>
                <a:lnTo>
                  <a:pt x="8360" y="14600"/>
                </a:lnTo>
                <a:lnTo>
                  <a:pt x="9260" y="18655"/>
                </a:lnTo>
                <a:cubicBezTo>
                  <a:pt x="9260" y="18655"/>
                  <a:pt x="6339" y="18655"/>
                  <a:pt x="6339" y="18655"/>
                </a:cubicBezTo>
                <a:close/>
                <a:moveTo>
                  <a:pt x="982" y="12764"/>
                </a:moveTo>
                <a:lnTo>
                  <a:pt x="982" y="10800"/>
                </a:lnTo>
                <a:lnTo>
                  <a:pt x="3436" y="10800"/>
                </a:lnTo>
                <a:cubicBezTo>
                  <a:pt x="3707" y="10800"/>
                  <a:pt x="3927" y="10581"/>
                  <a:pt x="3927" y="10309"/>
                </a:cubicBezTo>
                <a:cubicBezTo>
                  <a:pt x="3927" y="10038"/>
                  <a:pt x="3707" y="9818"/>
                  <a:pt x="3436" y="9818"/>
                </a:cubicBezTo>
                <a:lnTo>
                  <a:pt x="982" y="9818"/>
                </a:lnTo>
                <a:lnTo>
                  <a:pt x="982" y="8836"/>
                </a:lnTo>
                <a:lnTo>
                  <a:pt x="2455" y="8836"/>
                </a:lnTo>
                <a:cubicBezTo>
                  <a:pt x="2725" y="8836"/>
                  <a:pt x="2945" y="8617"/>
                  <a:pt x="2945" y="8345"/>
                </a:cubicBezTo>
                <a:cubicBezTo>
                  <a:pt x="2945" y="8075"/>
                  <a:pt x="2725" y="7855"/>
                  <a:pt x="2455" y="7855"/>
                </a:cubicBezTo>
                <a:lnTo>
                  <a:pt x="982" y="7855"/>
                </a:lnTo>
                <a:lnTo>
                  <a:pt x="982" y="5891"/>
                </a:lnTo>
                <a:lnTo>
                  <a:pt x="7855" y="5128"/>
                </a:lnTo>
                <a:lnTo>
                  <a:pt x="7855" y="13528"/>
                </a:lnTo>
                <a:cubicBezTo>
                  <a:pt x="7855" y="13528"/>
                  <a:pt x="982" y="12764"/>
                  <a:pt x="982" y="12764"/>
                </a:cubicBezTo>
                <a:close/>
                <a:moveTo>
                  <a:pt x="18655" y="6382"/>
                </a:moveTo>
                <a:lnTo>
                  <a:pt x="18655" y="1473"/>
                </a:lnTo>
                <a:cubicBezTo>
                  <a:pt x="18655" y="659"/>
                  <a:pt x="17995" y="0"/>
                  <a:pt x="17182" y="0"/>
                </a:cubicBezTo>
                <a:cubicBezTo>
                  <a:pt x="16368" y="0"/>
                  <a:pt x="15709" y="659"/>
                  <a:pt x="15709" y="1473"/>
                </a:cubicBezTo>
                <a:lnTo>
                  <a:pt x="15709" y="1850"/>
                </a:lnTo>
                <a:lnTo>
                  <a:pt x="8175" y="4110"/>
                </a:ln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12764"/>
                </a:lnTo>
                <a:cubicBezTo>
                  <a:pt x="0" y="13306"/>
                  <a:pt x="440" y="13745"/>
                  <a:pt x="982" y="13745"/>
                </a:cubicBezTo>
                <a:lnTo>
                  <a:pt x="4325" y="14117"/>
                </a:lnTo>
                <a:lnTo>
                  <a:pt x="5903" y="21216"/>
                </a:lnTo>
                <a:lnTo>
                  <a:pt x="5912" y="21214"/>
                </a:lnTo>
                <a:cubicBezTo>
                  <a:pt x="5961" y="21433"/>
                  <a:pt x="6148" y="21600"/>
                  <a:pt x="6382" y="21600"/>
                </a:cubicBezTo>
                <a:lnTo>
                  <a:pt x="10309" y="21600"/>
                </a:lnTo>
                <a:cubicBezTo>
                  <a:pt x="10580" y="21600"/>
                  <a:pt x="10800" y="21381"/>
                  <a:pt x="10800" y="21109"/>
                </a:cubicBezTo>
                <a:cubicBezTo>
                  <a:pt x="10800" y="21072"/>
                  <a:pt x="10787" y="21039"/>
                  <a:pt x="10779" y="21005"/>
                </a:cubicBezTo>
                <a:lnTo>
                  <a:pt x="10788" y="21003"/>
                </a:lnTo>
                <a:lnTo>
                  <a:pt x="9437" y="14923"/>
                </a:lnTo>
                <a:lnTo>
                  <a:pt x="15709" y="16805"/>
                </a:lnTo>
                <a:lnTo>
                  <a:pt x="15709" y="17182"/>
                </a:lnTo>
                <a:cubicBezTo>
                  <a:pt x="15709" y="17995"/>
                  <a:pt x="16368" y="18655"/>
                  <a:pt x="17182" y="18655"/>
                </a:cubicBezTo>
                <a:cubicBezTo>
                  <a:pt x="17995" y="18655"/>
                  <a:pt x="18655" y="17995"/>
                  <a:pt x="18655" y="17182"/>
                </a:cubicBezTo>
                <a:lnTo>
                  <a:pt x="18655" y="12273"/>
                </a:lnTo>
                <a:cubicBezTo>
                  <a:pt x="20281" y="12273"/>
                  <a:pt x="21600" y="10954"/>
                  <a:pt x="21600" y="9327"/>
                </a:cubicBezTo>
                <a:cubicBezTo>
                  <a:pt x="21600" y="7701"/>
                  <a:pt x="20281" y="6382"/>
                  <a:pt x="18655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1" name="Shape 2690"/>
          <p:cNvSpPr/>
          <p:nvPr userDrawn="1"/>
        </p:nvSpPr>
        <p:spPr>
          <a:xfrm>
            <a:off x="15751518" y="3945456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880"/>
                </a:moveTo>
                <a:cubicBezTo>
                  <a:pt x="20618" y="12476"/>
                  <a:pt x="20178" y="12960"/>
                  <a:pt x="19636" y="12960"/>
                </a:cubicBezTo>
                <a:lnTo>
                  <a:pt x="19636" y="8640"/>
                </a:lnTo>
                <a:cubicBezTo>
                  <a:pt x="20178" y="8640"/>
                  <a:pt x="20618" y="9124"/>
                  <a:pt x="20618" y="9720"/>
                </a:cubicBezTo>
                <a:cubicBezTo>
                  <a:pt x="20618" y="9720"/>
                  <a:pt x="20618" y="11880"/>
                  <a:pt x="20618" y="11880"/>
                </a:cubicBezTo>
                <a:close/>
                <a:moveTo>
                  <a:pt x="18655" y="19980"/>
                </a:moveTo>
                <a:cubicBezTo>
                  <a:pt x="18655" y="20279"/>
                  <a:pt x="18434" y="20520"/>
                  <a:pt x="18164" y="20520"/>
                </a:cubicBezTo>
                <a:cubicBezTo>
                  <a:pt x="17893" y="20520"/>
                  <a:pt x="17673" y="20279"/>
                  <a:pt x="17673" y="19980"/>
                </a:cubicBezTo>
                <a:lnTo>
                  <a:pt x="17673" y="1620"/>
                </a:lnTo>
                <a:cubicBezTo>
                  <a:pt x="17673" y="1322"/>
                  <a:pt x="17893" y="1080"/>
                  <a:pt x="18164" y="1080"/>
                </a:cubicBezTo>
                <a:cubicBezTo>
                  <a:pt x="18434" y="1080"/>
                  <a:pt x="18655" y="1322"/>
                  <a:pt x="18655" y="1620"/>
                </a:cubicBezTo>
                <a:cubicBezTo>
                  <a:pt x="18655" y="1620"/>
                  <a:pt x="18655" y="19980"/>
                  <a:pt x="18655" y="19980"/>
                </a:cubicBezTo>
                <a:close/>
                <a:moveTo>
                  <a:pt x="16691" y="18404"/>
                </a:moveTo>
                <a:lnTo>
                  <a:pt x="2944" y="13512"/>
                </a:lnTo>
                <a:cubicBezTo>
                  <a:pt x="2944" y="13508"/>
                  <a:pt x="2945" y="13504"/>
                  <a:pt x="2945" y="13500"/>
                </a:cubicBezTo>
                <a:lnTo>
                  <a:pt x="2945" y="8100"/>
                </a:lnTo>
                <a:cubicBezTo>
                  <a:pt x="2945" y="8096"/>
                  <a:pt x="2944" y="8093"/>
                  <a:pt x="2944" y="8089"/>
                </a:cubicBezTo>
                <a:lnTo>
                  <a:pt x="16691" y="3197"/>
                </a:lnTo>
                <a:cubicBezTo>
                  <a:pt x="16691" y="3197"/>
                  <a:pt x="16691" y="18404"/>
                  <a:pt x="16691" y="18404"/>
                </a:cubicBezTo>
                <a:close/>
                <a:moveTo>
                  <a:pt x="12480" y="18725"/>
                </a:moveTo>
                <a:cubicBezTo>
                  <a:pt x="12316" y="19294"/>
                  <a:pt x="11764" y="19608"/>
                  <a:pt x="11247" y="19428"/>
                </a:cubicBezTo>
                <a:lnTo>
                  <a:pt x="6102" y="17625"/>
                </a:lnTo>
                <a:cubicBezTo>
                  <a:pt x="5585" y="17444"/>
                  <a:pt x="5299" y="16837"/>
                  <a:pt x="5464" y="16269"/>
                </a:cubicBezTo>
                <a:lnTo>
                  <a:pt x="5654" y="15610"/>
                </a:lnTo>
                <a:lnTo>
                  <a:pt x="12661" y="18104"/>
                </a:lnTo>
                <a:cubicBezTo>
                  <a:pt x="12661" y="18104"/>
                  <a:pt x="12480" y="18725"/>
                  <a:pt x="12480" y="18725"/>
                </a:cubicBezTo>
                <a:close/>
                <a:moveTo>
                  <a:pt x="1964" y="13500"/>
                </a:moveTo>
                <a:lnTo>
                  <a:pt x="982" y="13500"/>
                </a:lnTo>
                <a:lnTo>
                  <a:pt x="982" y="8100"/>
                </a:lnTo>
                <a:lnTo>
                  <a:pt x="1964" y="8100"/>
                </a:lnTo>
                <a:cubicBezTo>
                  <a:pt x="1964" y="8100"/>
                  <a:pt x="1964" y="13500"/>
                  <a:pt x="1964" y="13500"/>
                </a:cubicBezTo>
                <a:close/>
                <a:moveTo>
                  <a:pt x="19636" y="7560"/>
                </a:moveTo>
                <a:lnTo>
                  <a:pt x="19636" y="1620"/>
                </a:lnTo>
                <a:cubicBezTo>
                  <a:pt x="19636" y="725"/>
                  <a:pt x="18977" y="0"/>
                  <a:pt x="18164" y="0"/>
                </a:cubicBezTo>
                <a:cubicBezTo>
                  <a:pt x="17350" y="0"/>
                  <a:pt x="16691" y="725"/>
                  <a:pt x="16691" y="1620"/>
                </a:cubicBezTo>
                <a:lnTo>
                  <a:pt x="16691" y="2062"/>
                </a:lnTo>
                <a:lnTo>
                  <a:pt x="2411" y="7144"/>
                </a:lnTo>
                <a:cubicBezTo>
                  <a:pt x="2276" y="7067"/>
                  <a:pt x="2126" y="7020"/>
                  <a:pt x="1964" y="7020"/>
                </a:cubicBezTo>
                <a:lnTo>
                  <a:pt x="982" y="7020"/>
                </a:lnTo>
                <a:cubicBezTo>
                  <a:pt x="440" y="7020"/>
                  <a:pt x="0" y="7504"/>
                  <a:pt x="0" y="8100"/>
                </a:cubicBezTo>
                <a:lnTo>
                  <a:pt x="0" y="13500"/>
                </a:lnTo>
                <a:cubicBezTo>
                  <a:pt x="0" y="14097"/>
                  <a:pt x="440" y="14580"/>
                  <a:pt x="982" y="14580"/>
                </a:cubicBezTo>
                <a:lnTo>
                  <a:pt x="1964" y="14580"/>
                </a:lnTo>
                <a:cubicBezTo>
                  <a:pt x="2126" y="14580"/>
                  <a:pt x="2276" y="14533"/>
                  <a:pt x="2411" y="14457"/>
                </a:cubicBezTo>
                <a:lnTo>
                  <a:pt x="4720" y="15278"/>
                </a:lnTo>
                <a:lnTo>
                  <a:pt x="4529" y="15941"/>
                </a:lnTo>
                <a:cubicBezTo>
                  <a:pt x="4199" y="17078"/>
                  <a:pt x="4770" y="18292"/>
                  <a:pt x="5803" y="18654"/>
                </a:cubicBezTo>
                <a:lnTo>
                  <a:pt x="10949" y="20456"/>
                </a:lnTo>
                <a:cubicBezTo>
                  <a:pt x="11983" y="20819"/>
                  <a:pt x="13087" y="20190"/>
                  <a:pt x="13416" y="19053"/>
                </a:cubicBezTo>
                <a:lnTo>
                  <a:pt x="13595" y="18437"/>
                </a:lnTo>
                <a:lnTo>
                  <a:pt x="16691" y="19538"/>
                </a:lnTo>
                <a:lnTo>
                  <a:pt x="16691" y="19980"/>
                </a:lnTo>
                <a:cubicBezTo>
                  <a:pt x="16691" y="20875"/>
                  <a:pt x="17350" y="21600"/>
                  <a:pt x="18164" y="21600"/>
                </a:cubicBezTo>
                <a:cubicBezTo>
                  <a:pt x="18977" y="21600"/>
                  <a:pt x="19636" y="20875"/>
                  <a:pt x="19636" y="19980"/>
                </a:cubicBezTo>
                <a:lnTo>
                  <a:pt x="19636" y="14040"/>
                </a:lnTo>
                <a:cubicBezTo>
                  <a:pt x="20721" y="14040"/>
                  <a:pt x="21600" y="13073"/>
                  <a:pt x="21600" y="11880"/>
                </a:cubicBezTo>
                <a:lnTo>
                  <a:pt x="21600" y="9720"/>
                </a:lnTo>
                <a:cubicBezTo>
                  <a:pt x="21600" y="8527"/>
                  <a:pt x="20721" y="7560"/>
                  <a:pt x="19636" y="756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2" name="Shape 2691"/>
          <p:cNvSpPr/>
          <p:nvPr userDrawn="1"/>
        </p:nvSpPr>
        <p:spPr>
          <a:xfrm>
            <a:off x="16945084" y="3920060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9924"/>
                </a:moveTo>
                <a:lnTo>
                  <a:pt x="12600" y="12476"/>
                </a:lnTo>
                <a:lnTo>
                  <a:pt x="19427" y="16200"/>
                </a:lnTo>
                <a:cubicBezTo>
                  <a:pt x="19427" y="16200"/>
                  <a:pt x="12600" y="19924"/>
                  <a:pt x="12600" y="19924"/>
                </a:cubicBezTo>
                <a:close/>
                <a:moveTo>
                  <a:pt x="12600" y="1676"/>
                </a:moveTo>
                <a:lnTo>
                  <a:pt x="19427" y="5400"/>
                </a:lnTo>
                <a:lnTo>
                  <a:pt x="12600" y="9124"/>
                </a:lnTo>
                <a:cubicBezTo>
                  <a:pt x="12600" y="9124"/>
                  <a:pt x="12600" y="1676"/>
                  <a:pt x="12600" y="1676"/>
                </a:cubicBezTo>
                <a:close/>
                <a:moveTo>
                  <a:pt x="21352" y="15862"/>
                </a:moveTo>
                <a:lnTo>
                  <a:pt x="21337" y="15854"/>
                </a:lnTo>
                <a:cubicBezTo>
                  <a:pt x="21336" y="15853"/>
                  <a:pt x="21335" y="15853"/>
                  <a:pt x="21335" y="15852"/>
                </a:cubicBezTo>
                <a:lnTo>
                  <a:pt x="12600" y="11088"/>
                </a:lnTo>
                <a:lnTo>
                  <a:pt x="12600" y="10512"/>
                </a:lnTo>
                <a:lnTo>
                  <a:pt x="21335" y="5748"/>
                </a:lnTo>
                <a:lnTo>
                  <a:pt x="21336" y="5747"/>
                </a:lnTo>
                <a:lnTo>
                  <a:pt x="21352" y="5739"/>
                </a:lnTo>
                <a:lnTo>
                  <a:pt x="21349" y="5738"/>
                </a:lnTo>
                <a:cubicBezTo>
                  <a:pt x="21503" y="5649"/>
                  <a:pt x="21600" y="5532"/>
                  <a:pt x="21600" y="5400"/>
                </a:cubicBezTo>
                <a:cubicBezTo>
                  <a:pt x="21600" y="5265"/>
                  <a:pt x="21499" y="5142"/>
                  <a:pt x="21336" y="5053"/>
                </a:cubicBezTo>
                <a:lnTo>
                  <a:pt x="12336" y="144"/>
                </a:lnTo>
                <a:cubicBezTo>
                  <a:pt x="12173" y="55"/>
                  <a:pt x="11948" y="0"/>
                  <a:pt x="11700" y="0"/>
                </a:cubicBezTo>
                <a:cubicBezTo>
                  <a:pt x="11203" y="0"/>
                  <a:pt x="10800" y="220"/>
                  <a:pt x="10800" y="491"/>
                </a:cubicBezTo>
                <a:lnTo>
                  <a:pt x="10800" y="10106"/>
                </a:lnTo>
                <a:lnTo>
                  <a:pt x="1552" y="5062"/>
                </a:lnTo>
                <a:lnTo>
                  <a:pt x="1549" y="5063"/>
                </a:lnTo>
                <a:cubicBezTo>
                  <a:pt x="1385" y="4969"/>
                  <a:pt x="1157" y="4909"/>
                  <a:pt x="900" y="4909"/>
                </a:cubicBezTo>
                <a:cubicBezTo>
                  <a:pt x="403" y="4909"/>
                  <a:pt x="0" y="5129"/>
                  <a:pt x="0" y="5400"/>
                </a:cubicBezTo>
                <a:cubicBezTo>
                  <a:pt x="0" y="5532"/>
                  <a:pt x="97" y="5649"/>
                  <a:pt x="251" y="5738"/>
                </a:cubicBezTo>
                <a:lnTo>
                  <a:pt x="248" y="5739"/>
                </a:lnTo>
                <a:lnTo>
                  <a:pt x="264" y="5747"/>
                </a:lnTo>
                <a:lnTo>
                  <a:pt x="264" y="5748"/>
                </a:lnTo>
                <a:lnTo>
                  <a:pt x="9527" y="10800"/>
                </a:lnTo>
                <a:lnTo>
                  <a:pt x="265" y="15852"/>
                </a:lnTo>
                <a:cubicBezTo>
                  <a:pt x="265" y="15853"/>
                  <a:pt x="264" y="15853"/>
                  <a:pt x="263" y="15854"/>
                </a:cubicBezTo>
                <a:lnTo>
                  <a:pt x="248" y="15862"/>
                </a:lnTo>
                <a:lnTo>
                  <a:pt x="251" y="15863"/>
                </a:lnTo>
                <a:cubicBezTo>
                  <a:pt x="97" y="15951"/>
                  <a:pt x="0" y="16069"/>
                  <a:pt x="0" y="16200"/>
                </a:cubicBezTo>
                <a:cubicBezTo>
                  <a:pt x="0" y="16471"/>
                  <a:pt x="403" y="16691"/>
                  <a:pt x="900" y="16691"/>
                </a:cubicBezTo>
                <a:cubicBezTo>
                  <a:pt x="1157" y="16691"/>
                  <a:pt x="1385" y="16631"/>
                  <a:pt x="1549" y="16537"/>
                </a:cubicBezTo>
                <a:lnTo>
                  <a:pt x="1552" y="16539"/>
                </a:lnTo>
                <a:lnTo>
                  <a:pt x="10800" y="11494"/>
                </a:lnTo>
                <a:lnTo>
                  <a:pt x="10800" y="21109"/>
                </a:lnTo>
                <a:cubicBezTo>
                  <a:pt x="10800" y="21380"/>
                  <a:pt x="11203" y="21600"/>
                  <a:pt x="11700" y="21600"/>
                </a:cubicBezTo>
                <a:cubicBezTo>
                  <a:pt x="11948" y="21600"/>
                  <a:pt x="12173" y="21546"/>
                  <a:pt x="12336" y="21456"/>
                </a:cubicBezTo>
                <a:lnTo>
                  <a:pt x="21336" y="16547"/>
                </a:lnTo>
                <a:cubicBezTo>
                  <a:pt x="21499" y="16458"/>
                  <a:pt x="21600" y="16336"/>
                  <a:pt x="21600" y="16200"/>
                </a:cubicBezTo>
                <a:cubicBezTo>
                  <a:pt x="21600" y="16069"/>
                  <a:pt x="21503" y="15951"/>
                  <a:pt x="21349" y="15863"/>
                </a:cubicBezTo>
                <a:cubicBezTo>
                  <a:pt x="21349" y="15863"/>
                  <a:pt x="21352" y="15862"/>
                  <a:pt x="21352" y="1586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3" name="Shape 2692"/>
          <p:cNvSpPr/>
          <p:nvPr userDrawn="1"/>
        </p:nvSpPr>
        <p:spPr>
          <a:xfrm>
            <a:off x="1793549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00" y="16691"/>
                </a:moveTo>
                <a:lnTo>
                  <a:pt x="15600" y="16691"/>
                </a:lnTo>
                <a:lnTo>
                  <a:pt x="15600" y="14727"/>
                </a:lnTo>
                <a:lnTo>
                  <a:pt x="13200" y="14727"/>
                </a:lnTo>
                <a:cubicBezTo>
                  <a:pt x="13200" y="14727"/>
                  <a:pt x="13200" y="16691"/>
                  <a:pt x="13200" y="16691"/>
                </a:cubicBezTo>
                <a:close/>
                <a:moveTo>
                  <a:pt x="9600" y="10800"/>
                </a:moveTo>
                <a:lnTo>
                  <a:pt x="12000" y="10800"/>
                </a:lnTo>
                <a:lnTo>
                  <a:pt x="12000" y="8836"/>
                </a:lnTo>
                <a:lnTo>
                  <a:pt x="9600" y="8836"/>
                </a:lnTo>
                <a:cubicBezTo>
                  <a:pt x="9600" y="8836"/>
                  <a:pt x="9600" y="10800"/>
                  <a:pt x="9600" y="10800"/>
                </a:cubicBezTo>
                <a:close/>
                <a:moveTo>
                  <a:pt x="13200" y="19636"/>
                </a:moveTo>
                <a:lnTo>
                  <a:pt x="15600" y="19636"/>
                </a:lnTo>
                <a:lnTo>
                  <a:pt x="15600" y="17673"/>
                </a:lnTo>
                <a:lnTo>
                  <a:pt x="13200" y="17673"/>
                </a:lnTo>
                <a:cubicBezTo>
                  <a:pt x="13200" y="17673"/>
                  <a:pt x="13200" y="19636"/>
                  <a:pt x="13200" y="19636"/>
                </a:cubicBezTo>
                <a:close/>
                <a:moveTo>
                  <a:pt x="13200" y="13745"/>
                </a:moveTo>
                <a:lnTo>
                  <a:pt x="15600" y="13745"/>
                </a:lnTo>
                <a:lnTo>
                  <a:pt x="15600" y="11782"/>
                </a:lnTo>
                <a:lnTo>
                  <a:pt x="13200" y="11782"/>
                </a:lnTo>
                <a:cubicBezTo>
                  <a:pt x="13200" y="11782"/>
                  <a:pt x="13200" y="13745"/>
                  <a:pt x="13200" y="13745"/>
                </a:cubicBezTo>
                <a:close/>
                <a:moveTo>
                  <a:pt x="16800" y="10800"/>
                </a:moveTo>
                <a:lnTo>
                  <a:pt x="19200" y="10800"/>
                </a:lnTo>
                <a:lnTo>
                  <a:pt x="19200" y="8836"/>
                </a:lnTo>
                <a:lnTo>
                  <a:pt x="16800" y="8836"/>
                </a:lnTo>
                <a:cubicBezTo>
                  <a:pt x="16800" y="8836"/>
                  <a:pt x="16800" y="10800"/>
                  <a:pt x="16800" y="10800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13200" y="10800"/>
                </a:moveTo>
                <a:lnTo>
                  <a:pt x="15600" y="10800"/>
                </a:lnTo>
                <a:lnTo>
                  <a:pt x="15600" y="8836"/>
                </a:lnTo>
                <a:lnTo>
                  <a:pt x="13200" y="8836"/>
                </a:lnTo>
                <a:cubicBezTo>
                  <a:pt x="13200" y="8836"/>
                  <a:pt x="13200" y="10800"/>
                  <a:pt x="13200" y="10800"/>
                </a:cubicBezTo>
                <a:close/>
                <a:moveTo>
                  <a:pt x="3600" y="2945"/>
                </a:moveTo>
                <a:lnTo>
                  <a:pt x="18000" y="2945"/>
                </a:lnTo>
                <a:lnTo>
                  <a:pt x="18000" y="6873"/>
                </a:lnTo>
                <a:lnTo>
                  <a:pt x="3600" y="6873"/>
                </a:lnTo>
                <a:cubicBezTo>
                  <a:pt x="3600" y="6873"/>
                  <a:pt x="3600" y="2945"/>
                  <a:pt x="3600" y="2945"/>
                </a:cubicBezTo>
                <a:close/>
                <a:moveTo>
                  <a:pt x="2400" y="7855"/>
                </a:moveTo>
                <a:lnTo>
                  <a:pt x="19200" y="7855"/>
                </a:lnTo>
                <a:lnTo>
                  <a:pt x="19200" y="1964"/>
                </a:lnTo>
                <a:lnTo>
                  <a:pt x="2400" y="1964"/>
                </a:lnTo>
                <a:cubicBezTo>
                  <a:pt x="2400" y="1964"/>
                  <a:pt x="2400" y="7855"/>
                  <a:pt x="2400" y="7855"/>
                </a:cubicBezTo>
                <a:close/>
                <a:moveTo>
                  <a:pt x="9600" y="13745"/>
                </a:moveTo>
                <a:lnTo>
                  <a:pt x="12000" y="13745"/>
                </a:lnTo>
                <a:lnTo>
                  <a:pt x="12000" y="11782"/>
                </a:lnTo>
                <a:lnTo>
                  <a:pt x="9600" y="11782"/>
                </a:lnTo>
                <a:cubicBezTo>
                  <a:pt x="9600" y="11782"/>
                  <a:pt x="9600" y="13745"/>
                  <a:pt x="9600" y="13745"/>
                </a:cubicBezTo>
                <a:close/>
                <a:moveTo>
                  <a:pt x="16800" y="19636"/>
                </a:moveTo>
                <a:lnTo>
                  <a:pt x="19200" y="19636"/>
                </a:lnTo>
                <a:lnTo>
                  <a:pt x="19200" y="11782"/>
                </a:lnTo>
                <a:lnTo>
                  <a:pt x="16800" y="11782"/>
                </a:lnTo>
                <a:cubicBezTo>
                  <a:pt x="16800" y="11782"/>
                  <a:pt x="16800" y="19636"/>
                  <a:pt x="16800" y="19636"/>
                </a:cubicBezTo>
                <a:close/>
                <a:moveTo>
                  <a:pt x="2400" y="16691"/>
                </a:moveTo>
                <a:lnTo>
                  <a:pt x="4800" y="16691"/>
                </a:lnTo>
                <a:lnTo>
                  <a:pt x="4800" y="14727"/>
                </a:lnTo>
                <a:lnTo>
                  <a:pt x="2400" y="14727"/>
                </a:lnTo>
                <a:cubicBezTo>
                  <a:pt x="2400" y="14727"/>
                  <a:pt x="2400" y="16691"/>
                  <a:pt x="2400" y="16691"/>
                </a:cubicBezTo>
                <a:close/>
                <a:moveTo>
                  <a:pt x="2400" y="10800"/>
                </a:moveTo>
                <a:lnTo>
                  <a:pt x="4800" y="10800"/>
                </a:lnTo>
                <a:lnTo>
                  <a:pt x="4800" y="8836"/>
                </a:lnTo>
                <a:lnTo>
                  <a:pt x="2400" y="8836"/>
                </a:lnTo>
                <a:cubicBezTo>
                  <a:pt x="2400" y="8836"/>
                  <a:pt x="2400" y="10800"/>
                  <a:pt x="2400" y="10800"/>
                </a:cubicBezTo>
                <a:close/>
                <a:moveTo>
                  <a:pt x="2400" y="19636"/>
                </a:moveTo>
                <a:lnTo>
                  <a:pt x="4800" y="19636"/>
                </a:lnTo>
                <a:lnTo>
                  <a:pt x="4800" y="17673"/>
                </a:lnTo>
                <a:lnTo>
                  <a:pt x="2400" y="17673"/>
                </a:lnTo>
                <a:cubicBezTo>
                  <a:pt x="2400" y="17673"/>
                  <a:pt x="2400" y="19636"/>
                  <a:pt x="2400" y="19636"/>
                </a:cubicBezTo>
                <a:close/>
                <a:moveTo>
                  <a:pt x="2400" y="13745"/>
                </a:moveTo>
                <a:lnTo>
                  <a:pt x="4800" y="13745"/>
                </a:lnTo>
                <a:lnTo>
                  <a:pt x="4800" y="11782"/>
                </a:lnTo>
                <a:lnTo>
                  <a:pt x="2400" y="11782"/>
                </a:lnTo>
                <a:cubicBezTo>
                  <a:pt x="2400" y="11782"/>
                  <a:pt x="2400" y="13745"/>
                  <a:pt x="2400" y="13745"/>
                </a:cubicBezTo>
                <a:close/>
                <a:moveTo>
                  <a:pt x="9600" y="16691"/>
                </a:moveTo>
                <a:lnTo>
                  <a:pt x="12000" y="16691"/>
                </a:lnTo>
                <a:lnTo>
                  <a:pt x="12000" y="14727"/>
                </a:lnTo>
                <a:lnTo>
                  <a:pt x="9600" y="14727"/>
                </a:lnTo>
                <a:cubicBezTo>
                  <a:pt x="9600" y="14727"/>
                  <a:pt x="9600" y="16691"/>
                  <a:pt x="9600" y="16691"/>
                </a:cubicBezTo>
                <a:close/>
                <a:moveTo>
                  <a:pt x="6000" y="19636"/>
                </a:moveTo>
                <a:lnTo>
                  <a:pt x="8400" y="19636"/>
                </a:lnTo>
                <a:lnTo>
                  <a:pt x="8400" y="17673"/>
                </a:lnTo>
                <a:lnTo>
                  <a:pt x="6000" y="17673"/>
                </a:lnTo>
                <a:cubicBezTo>
                  <a:pt x="6000" y="17673"/>
                  <a:pt x="6000" y="19636"/>
                  <a:pt x="6000" y="19636"/>
                </a:cubicBezTo>
                <a:close/>
                <a:moveTo>
                  <a:pt x="9600" y="19636"/>
                </a:moveTo>
                <a:lnTo>
                  <a:pt x="12000" y="19636"/>
                </a:lnTo>
                <a:lnTo>
                  <a:pt x="12000" y="17673"/>
                </a:lnTo>
                <a:lnTo>
                  <a:pt x="9600" y="17673"/>
                </a:lnTo>
                <a:cubicBezTo>
                  <a:pt x="9600" y="17673"/>
                  <a:pt x="9600" y="19636"/>
                  <a:pt x="9600" y="19636"/>
                </a:cubicBezTo>
                <a:close/>
                <a:moveTo>
                  <a:pt x="6000" y="16691"/>
                </a:moveTo>
                <a:lnTo>
                  <a:pt x="8400" y="16691"/>
                </a:lnTo>
                <a:lnTo>
                  <a:pt x="8400" y="14727"/>
                </a:lnTo>
                <a:lnTo>
                  <a:pt x="6000" y="14727"/>
                </a:lnTo>
                <a:cubicBezTo>
                  <a:pt x="6000" y="14727"/>
                  <a:pt x="6000" y="16691"/>
                  <a:pt x="6000" y="16691"/>
                </a:cubicBezTo>
                <a:close/>
                <a:moveTo>
                  <a:pt x="6000" y="13745"/>
                </a:moveTo>
                <a:lnTo>
                  <a:pt x="8400" y="13745"/>
                </a:lnTo>
                <a:lnTo>
                  <a:pt x="8400" y="11782"/>
                </a:lnTo>
                <a:lnTo>
                  <a:pt x="6000" y="11782"/>
                </a:lnTo>
                <a:cubicBezTo>
                  <a:pt x="6000" y="11782"/>
                  <a:pt x="6000" y="13745"/>
                  <a:pt x="6000" y="13745"/>
                </a:cubicBezTo>
                <a:close/>
                <a:moveTo>
                  <a:pt x="6000" y="10800"/>
                </a:moveTo>
                <a:lnTo>
                  <a:pt x="8400" y="10800"/>
                </a:lnTo>
                <a:lnTo>
                  <a:pt x="8400" y="8836"/>
                </a:lnTo>
                <a:lnTo>
                  <a:pt x="6000" y="8836"/>
                </a:lnTo>
                <a:cubicBezTo>
                  <a:pt x="6000" y="8836"/>
                  <a:pt x="6000" y="10800"/>
                  <a:pt x="6000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4" name="Shape 2693"/>
          <p:cNvSpPr/>
          <p:nvPr userDrawn="1"/>
        </p:nvSpPr>
        <p:spPr>
          <a:xfrm>
            <a:off x="1895129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1782"/>
                </a:moveTo>
                <a:lnTo>
                  <a:pt x="9818" y="11782"/>
                </a:lnTo>
                <a:lnTo>
                  <a:pt x="9818" y="13745"/>
                </a:lnTo>
                <a:lnTo>
                  <a:pt x="11782" y="13745"/>
                </a:lnTo>
                <a:cubicBezTo>
                  <a:pt x="11782" y="13745"/>
                  <a:pt x="11782" y="11782"/>
                  <a:pt x="11782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6691"/>
                </a:lnTo>
                <a:lnTo>
                  <a:pt x="7855" y="16691"/>
                </a:lnTo>
                <a:cubicBezTo>
                  <a:pt x="7855" y="16691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6691"/>
                </a:lnTo>
                <a:lnTo>
                  <a:pt x="11782" y="16691"/>
                </a:lnTo>
                <a:cubicBezTo>
                  <a:pt x="11782" y="16691"/>
                  <a:pt x="11782" y="17673"/>
                  <a:pt x="11782" y="17673"/>
                </a:cubicBezTo>
                <a:close/>
                <a:moveTo>
                  <a:pt x="12764" y="8836"/>
                </a:moveTo>
                <a:cubicBezTo>
                  <a:pt x="12492" y="8836"/>
                  <a:pt x="12273" y="9056"/>
                  <a:pt x="12273" y="9327"/>
                </a:cubicBezTo>
                <a:cubicBezTo>
                  <a:pt x="12273" y="9599"/>
                  <a:pt x="12492" y="9818"/>
                  <a:pt x="12764" y="9818"/>
                </a:cubicBezTo>
                <a:cubicBezTo>
                  <a:pt x="13035" y="9818"/>
                  <a:pt x="13255" y="9599"/>
                  <a:pt x="13255" y="9327"/>
                </a:cubicBezTo>
                <a:cubicBezTo>
                  <a:pt x="13255" y="9056"/>
                  <a:pt x="13035" y="8836"/>
                  <a:pt x="12764" y="8836"/>
                </a:cubicBezTo>
                <a:moveTo>
                  <a:pt x="3927" y="12764"/>
                </a:moveTo>
                <a:cubicBezTo>
                  <a:pt x="3927" y="11679"/>
                  <a:pt x="4806" y="10800"/>
                  <a:pt x="5891" y="10800"/>
                </a:cubicBezTo>
                <a:cubicBezTo>
                  <a:pt x="6975" y="10800"/>
                  <a:pt x="7855" y="11679"/>
                  <a:pt x="7855" y="12764"/>
                </a:cubicBezTo>
                <a:cubicBezTo>
                  <a:pt x="7855" y="13848"/>
                  <a:pt x="6975" y="14727"/>
                  <a:pt x="5891" y="14727"/>
                </a:cubicBezTo>
                <a:cubicBezTo>
                  <a:pt x="4806" y="14727"/>
                  <a:pt x="3927" y="13848"/>
                  <a:pt x="3927" y="12764"/>
                </a:cubicBezTo>
                <a:moveTo>
                  <a:pt x="17673" y="12764"/>
                </a:moveTo>
                <a:cubicBezTo>
                  <a:pt x="17673" y="13848"/>
                  <a:pt x="16794" y="14727"/>
                  <a:pt x="15709" y="14727"/>
                </a:cubicBezTo>
                <a:cubicBezTo>
                  <a:pt x="14625" y="14727"/>
                  <a:pt x="13745" y="13848"/>
                  <a:pt x="13745" y="12764"/>
                </a:cubicBezTo>
                <a:cubicBezTo>
                  <a:pt x="13745" y="11679"/>
                  <a:pt x="14625" y="10800"/>
                  <a:pt x="15709" y="10800"/>
                </a:cubicBezTo>
                <a:cubicBezTo>
                  <a:pt x="16794" y="10800"/>
                  <a:pt x="17673" y="11679"/>
                  <a:pt x="17673" y="12764"/>
                </a:cubicBezTo>
                <a:moveTo>
                  <a:pt x="20618" y="8836"/>
                </a:moveTo>
                <a:lnTo>
                  <a:pt x="19145" y="8836"/>
                </a:lnTo>
                <a:cubicBezTo>
                  <a:pt x="18874" y="8836"/>
                  <a:pt x="18655" y="9056"/>
                  <a:pt x="18655" y="9327"/>
                </a:cubicBezTo>
                <a:cubicBezTo>
                  <a:pt x="18655" y="9599"/>
                  <a:pt x="18874" y="9818"/>
                  <a:pt x="19145" y="9818"/>
                </a:cubicBezTo>
                <a:lnTo>
                  <a:pt x="20618" y="9818"/>
                </a:lnTo>
                <a:lnTo>
                  <a:pt x="20618" y="12273"/>
                </a:lnTo>
                <a:lnTo>
                  <a:pt x="18605" y="12273"/>
                </a:lnTo>
                <a:cubicBezTo>
                  <a:pt x="18370" y="10881"/>
                  <a:pt x="17167" y="9818"/>
                  <a:pt x="15709" y="9818"/>
                </a:cubicBezTo>
                <a:cubicBezTo>
                  <a:pt x="14082" y="9818"/>
                  <a:pt x="12764" y="11137"/>
                  <a:pt x="12764" y="12764"/>
                </a:cubicBezTo>
                <a:cubicBezTo>
                  <a:pt x="12764" y="14390"/>
                  <a:pt x="14082" y="15709"/>
                  <a:pt x="15709" y="15709"/>
                </a:cubicBezTo>
                <a:cubicBezTo>
                  <a:pt x="17167" y="15709"/>
                  <a:pt x="18370" y="14646"/>
                  <a:pt x="18605" y="13255"/>
                </a:cubicBezTo>
                <a:lnTo>
                  <a:pt x="20618" y="13255"/>
                </a:lnTo>
                <a:lnTo>
                  <a:pt x="20618" y="18655"/>
                </a:lnTo>
                <a:lnTo>
                  <a:pt x="982" y="18655"/>
                </a:lnTo>
                <a:lnTo>
                  <a:pt x="982" y="13255"/>
                </a:lnTo>
                <a:lnTo>
                  <a:pt x="2995" y="13255"/>
                </a:lnTo>
                <a:cubicBezTo>
                  <a:pt x="3230" y="14646"/>
                  <a:pt x="4433" y="15709"/>
                  <a:pt x="5891" y="15709"/>
                </a:cubicBezTo>
                <a:cubicBezTo>
                  <a:pt x="7517" y="15709"/>
                  <a:pt x="8836" y="14390"/>
                  <a:pt x="8836" y="12764"/>
                </a:cubicBezTo>
                <a:cubicBezTo>
                  <a:pt x="8836" y="11137"/>
                  <a:pt x="7517" y="9818"/>
                  <a:pt x="5891" y="9818"/>
                </a:cubicBezTo>
                <a:cubicBezTo>
                  <a:pt x="4433" y="9818"/>
                  <a:pt x="3230" y="10881"/>
                  <a:pt x="2995" y="12273"/>
                </a:cubicBezTo>
                <a:lnTo>
                  <a:pt x="982" y="12273"/>
                </a:lnTo>
                <a:lnTo>
                  <a:pt x="982" y="9818"/>
                </a:lnTo>
                <a:lnTo>
                  <a:pt x="2455" y="9818"/>
                </a:lnTo>
                <a:cubicBezTo>
                  <a:pt x="2726" y="9818"/>
                  <a:pt x="2945" y="9599"/>
                  <a:pt x="2945" y="9327"/>
                </a:cubicBezTo>
                <a:cubicBezTo>
                  <a:pt x="2945" y="9056"/>
                  <a:pt x="2726" y="8836"/>
                  <a:pt x="2455" y="8836"/>
                </a:cubicBezTo>
                <a:lnTo>
                  <a:pt x="982" y="8836"/>
                </a:lnTo>
                <a:lnTo>
                  <a:pt x="982" y="7855"/>
                </a:lnTo>
                <a:cubicBezTo>
                  <a:pt x="982" y="7313"/>
                  <a:pt x="1421" y="6873"/>
                  <a:pt x="1964" y="6873"/>
                </a:cubicBez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8836"/>
                  <a:pt x="20618" y="8836"/>
                </a:cubicBezTo>
                <a:close/>
                <a:moveTo>
                  <a:pt x="19636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20618" y="19636"/>
                </a:lnTo>
                <a:cubicBezTo>
                  <a:pt x="20618" y="20178"/>
                  <a:pt x="20178" y="20618"/>
                  <a:pt x="19636" y="20618"/>
                </a:cubicBezTo>
                <a:moveTo>
                  <a:pt x="5891" y="4909"/>
                </a:moveTo>
                <a:lnTo>
                  <a:pt x="15709" y="4909"/>
                </a:lnTo>
                <a:lnTo>
                  <a:pt x="15709" y="5891"/>
                </a:lnTo>
                <a:lnTo>
                  <a:pt x="5891" y="5891"/>
                </a:lnTo>
                <a:cubicBezTo>
                  <a:pt x="5891" y="5891"/>
                  <a:pt x="5891" y="4909"/>
                  <a:pt x="5891" y="4909"/>
                </a:cubicBezTo>
                <a:close/>
                <a:moveTo>
                  <a:pt x="19636" y="5891"/>
                </a:moveTo>
                <a:lnTo>
                  <a:pt x="19636" y="2855"/>
                </a:lnTo>
                <a:cubicBezTo>
                  <a:pt x="20207" y="2653"/>
                  <a:pt x="20618" y="2113"/>
                  <a:pt x="20618" y="1473"/>
                </a:cubicBezTo>
                <a:cubicBezTo>
                  <a:pt x="20618" y="659"/>
                  <a:pt x="19959" y="0"/>
                  <a:pt x="19145" y="0"/>
                </a:cubicBezTo>
                <a:cubicBezTo>
                  <a:pt x="18332" y="0"/>
                  <a:pt x="17673" y="659"/>
                  <a:pt x="17673" y="1473"/>
                </a:cubicBezTo>
                <a:cubicBezTo>
                  <a:pt x="17673" y="2113"/>
                  <a:pt x="18084" y="2653"/>
                  <a:pt x="18655" y="2855"/>
                </a:cubicBezTo>
                <a:lnTo>
                  <a:pt x="18655" y="5891"/>
                </a:lnTo>
                <a:lnTo>
                  <a:pt x="16691" y="5891"/>
                </a:lnTo>
                <a:lnTo>
                  <a:pt x="16691" y="4909"/>
                </a:lnTo>
                <a:cubicBezTo>
                  <a:pt x="16691" y="4367"/>
                  <a:pt x="16251" y="3927"/>
                  <a:pt x="15709" y="3927"/>
                </a:cubicBezTo>
                <a:lnTo>
                  <a:pt x="5891" y="3927"/>
                </a:lnTo>
                <a:cubicBezTo>
                  <a:pt x="5348" y="3927"/>
                  <a:pt x="4909" y="4367"/>
                  <a:pt x="4909" y="4909"/>
                </a:cubicBezTo>
                <a:lnTo>
                  <a:pt x="4909" y="5891"/>
                </a:ln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0800" y="9818"/>
                </a:moveTo>
                <a:cubicBezTo>
                  <a:pt x="11071" y="9818"/>
                  <a:pt x="11291" y="9599"/>
                  <a:pt x="11291" y="9327"/>
                </a:cubicBezTo>
                <a:cubicBezTo>
                  <a:pt x="11291" y="9056"/>
                  <a:pt x="11071" y="8836"/>
                  <a:pt x="10800" y="8836"/>
                </a:cubicBezTo>
                <a:cubicBezTo>
                  <a:pt x="10529" y="8836"/>
                  <a:pt x="10309" y="9056"/>
                  <a:pt x="10309" y="9327"/>
                </a:cubicBezTo>
                <a:cubicBezTo>
                  <a:pt x="10309" y="9599"/>
                  <a:pt x="10529" y="9818"/>
                  <a:pt x="10800" y="9818"/>
                </a:cubicBezTo>
                <a:moveTo>
                  <a:pt x="9327" y="9327"/>
                </a:moveTo>
                <a:cubicBezTo>
                  <a:pt x="9327" y="9056"/>
                  <a:pt x="9108" y="8836"/>
                  <a:pt x="8836" y="8836"/>
                </a:cubicBezTo>
                <a:cubicBezTo>
                  <a:pt x="8565" y="8836"/>
                  <a:pt x="8345" y="9056"/>
                  <a:pt x="8345" y="9327"/>
                </a:cubicBezTo>
                <a:cubicBezTo>
                  <a:pt x="8345" y="9599"/>
                  <a:pt x="8565" y="9818"/>
                  <a:pt x="8836" y="9818"/>
                </a:cubicBezTo>
                <a:cubicBezTo>
                  <a:pt x="9108" y="9818"/>
                  <a:pt x="9327" y="9599"/>
                  <a:pt x="9327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5" name="Shape 2694"/>
          <p:cNvSpPr/>
          <p:nvPr userDrawn="1"/>
        </p:nvSpPr>
        <p:spPr>
          <a:xfrm>
            <a:off x="2001788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38" y="14727"/>
                </a:moveTo>
                <a:cubicBezTo>
                  <a:pt x="13628" y="14411"/>
                  <a:pt x="13690" y="14083"/>
                  <a:pt x="13721" y="13745"/>
                </a:cubicBezTo>
                <a:lnTo>
                  <a:pt x="2970" y="13745"/>
                </a:lnTo>
                <a:cubicBezTo>
                  <a:pt x="3001" y="14083"/>
                  <a:pt x="3063" y="14411"/>
                  <a:pt x="3153" y="14727"/>
                </a:cubicBezTo>
                <a:cubicBezTo>
                  <a:pt x="3153" y="14727"/>
                  <a:pt x="13538" y="14727"/>
                  <a:pt x="13538" y="14727"/>
                </a:cubicBezTo>
                <a:close/>
                <a:moveTo>
                  <a:pt x="18655" y="12764"/>
                </a:moveTo>
                <a:cubicBezTo>
                  <a:pt x="18383" y="12764"/>
                  <a:pt x="18164" y="12984"/>
                  <a:pt x="18164" y="13255"/>
                </a:cubicBezTo>
                <a:cubicBezTo>
                  <a:pt x="18164" y="13526"/>
                  <a:pt x="18383" y="13745"/>
                  <a:pt x="18655" y="13745"/>
                </a:cubicBezTo>
                <a:cubicBezTo>
                  <a:pt x="18926" y="13745"/>
                  <a:pt x="19145" y="13526"/>
                  <a:pt x="19145" y="13255"/>
                </a:cubicBezTo>
                <a:cubicBezTo>
                  <a:pt x="19145" y="12984"/>
                  <a:pt x="18926" y="12764"/>
                  <a:pt x="18655" y="12764"/>
                </a:cubicBezTo>
                <a:moveTo>
                  <a:pt x="18655" y="8836"/>
                </a:moveTo>
                <a:cubicBezTo>
                  <a:pt x="18112" y="8836"/>
                  <a:pt x="17673" y="9276"/>
                  <a:pt x="17673" y="9818"/>
                </a:cubicBezTo>
                <a:cubicBezTo>
                  <a:pt x="17673" y="10360"/>
                  <a:pt x="18112" y="10800"/>
                  <a:pt x="18655" y="10800"/>
                </a:cubicBezTo>
                <a:cubicBezTo>
                  <a:pt x="19197" y="10800"/>
                  <a:pt x="19636" y="10360"/>
                  <a:pt x="19636" y="9818"/>
                </a:cubicBezTo>
                <a:cubicBezTo>
                  <a:pt x="19636" y="9276"/>
                  <a:pt x="19197" y="8836"/>
                  <a:pt x="18655" y="8836"/>
                </a:cubicBezTo>
                <a:moveTo>
                  <a:pt x="20618" y="19636"/>
                </a:moveTo>
                <a:cubicBezTo>
                  <a:pt x="20618" y="20178"/>
                  <a:pt x="20179" y="20618"/>
                  <a:pt x="19636" y="20618"/>
                </a:cubicBezTo>
                <a:lnTo>
                  <a:pt x="16691" y="20618"/>
                </a:lnTo>
                <a:lnTo>
                  <a:pt x="16691" y="5891"/>
                </a:lnTo>
                <a:lnTo>
                  <a:pt x="19636" y="5891"/>
                </a:lnTo>
                <a:cubicBezTo>
                  <a:pt x="20179" y="5891"/>
                  <a:pt x="20618" y="6331"/>
                  <a:pt x="20618" y="6873"/>
                </a:cubicBezTo>
                <a:cubicBezTo>
                  <a:pt x="20618" y="6873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6873"/>
                </a:lnTo>
                <a:cubicBezTo>
                  <a:pt x="982" y="6331"/>
                  <a:pt x="1421" y="5891"/>
                  <a:pt x="1964" y="5891"/>
                </a:cubicBezTo>
                <a:lnTo>
                  <a:pt x="15709" y="5891"/>
                </a:lnTo>
                <a:cubicBezTo>
                  <a:pt x="15709" y="5891"/>
                  <a:pt x="15709" y="20618"/>
                  <a:pt x="15709" y="20618"/>
                </a:cubicBezTo>
                <a:close/>
                <a:moveTo>
                  <a:pt x="19636" y="4909"/>
                </a:moveTo>
                <a:lnTo>
                  <a:pt x="4909" y="4909"/>
                </a:lnTo>
                <a:lnTo>
                  <a:pt x="4909" y="2855"/>
                </a:lnTo>
                <a:cubicBezTo>
                  <a:pt x="5480" y="2653"/>
                  <a:pt x="5891" y="2113"/>
                  <a:pt x="5891" y="1473"/>
                </a:cubicBezTo>
                <a:cubicBezTo>
                  <a:pt x="5891" y="659"/>
                  <a:pt x="5231" y="0"/>
                  <a:pt x="4418" y="0"/>
                </a:cubicBezTo>
                <a:cubicBezTo>
                  <a:pt x="3605" y="0"/>
                  <a:pt x="2945" y="659"/>
                  <a:pt x="2945" y="1473"/>
                </a:cubicBezTo>
                <a:cubicBezTo>
                  <a:pt x="2945" y="2113"/>
                  <a:pt x="3357" y="2653"/>
                  <a:pt x="3927" y="2855"/>
                </a:cubicBezTo>
                <a:lnTo>
                  <a:pt x="3927" y="4909"/>
                </a:lnTo>
                <a:lnTo>
                  <a:pt x="1964" y="4909"/>
                </a:lnTo>
                <a:cubicBezTo>
                  <a:pt x="879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6873"/>
                </a:lnTo>
                <a:cubicBezTo>
                  <a:pt x="21600" y="5788"/>
                  <a:pt x="20721" y="4909"/>
                  <a:pt x="19636" y="4909"/>
                </a:cubicBezTo>
                <a:moveTo>
                  <a:pt x="18655" y="15709"/>
                </a:moveTo>
                <a:cubicBezTo>
                  <a:pt x="18383" y="15709"/>
                  <a:pt x="18164" y="15929"/>
                  <a:pt x="18164" y="16200"/>
                </a:cubicBezTo>
                <a:cubicBezTo>
                  <a:pt x="18164" y="16471"/>
                  <a:pt x="18383" y="16691"/>
                  <a:pt x="18655" y="16691"/>
                </a:cubicBezTo>
                <a:cubicBezTo>
                  <a:pt x="18926" y="16691"/>
                  <a:pt x="19145" y="16471"/>
                  <a:pt x="19145" y="16200"/>
                </a:cubicBezTo>
                <a:cubicBezTo>
                  <a:pt x="19145" y="15929"/>
                  <a:pt x="18926" y="15709"/>
                  <a:pt x="18655" y="15709"/>
                </a:cubicBezTo>
                <a:moveTo>
                  <a:pt x="4199" y="16691"/>
                </a:moveTo>
                <a:lnTo>
                  <a:pt x="12492" y="16691"/>
                </a:lnTo>
                <a:cubicBezTo>
                  <a:pt x="12744" y="16387"/>
                  <a:pt x="12971" y="16064"/>
                  <a:pt x="13152" y="15709"/>
                </a:cubicBezTo>
                <a:lnTo>
                  <a:pt x="3539" y="15709"/>
                </a:lnTo>
                <a:cubicBezTo>
                  <a:pt x="3720" y="16064"/>
                  <a:pt x="3947" y="16387"/>
                  <a:pt x="4199" y="16691"/>
                </a:cubicBezTo>
                <a:moveTo>
                  <a:pt x="8345" y="7855"/>
                </a:moveTo>
                <a:cubicBezTo>
                  <a:pt x="7196" y="7855"/>
                  <a:pt x="6138" y="8224"/>
                  <a:pt x="5263" y="8836"/>
                </a:cubicBezTo>
                <a:lnTo>
                  <a:pt x="11428" y="8836"/>
                </a:lnTo>
                <a:cubicBezTo>
                  <a:pt x="10553" y="8224"/>
                  <a:pt x="9495" y="7855"/>
                  <a:pt x="8345" y="7855"/>
                </a:cubicBezTo>
                <a:moveTo>
                  <a:pt x="8345" y="18655"/>
                </a:moveTo>
                <a:cubicBezTo>
                  <a:pt x="9495" y="18655"/>
                  <a:pt x="10553" y="18285"/>
                  <a:pt x="11428" y="17673"/>
                </a:cubicBezTo>
                <a:lnTo>
                  <a:pt x="5263" y="17673"/>
                </a:lnTo>
                <a:cubicBezTo>
                  <a:pt x="6138" y="18285"/>
                  <a:pt x="7196" y="18655"/>
                  <a:pt x="8345" y="18655"/>
                </a:cubicBezTo>
                <a:moveTo>
                  <a:pt x="12492" y="9818"/>
                </a:moveTo>
                <a:lnTo>
                  <a:pt x="4199" y="9818"/>
                </a:lnTo>
                <a:cubicBezTo>
                  <a:pt x="3947" y="10122"/>
                  <a:pt x="3720" y="10446"/>
                  <a:pt x="3539" y="10800"/>
                </a:cubicBezTo>
                <a:lnTo>
                  <a:pt x="13152" y="10800"/>
                </a:lnTo>
                <a:cubicBezTo>
                  <a:pt x="12971" y="10446"/>
                  <a:pt x="12744" y="10122"/>
                  <a:pt x="12492" y="9818"/>
                </a:cubicBezTo>
                <a:moveTo>
                  <a:pt x="13538" y="11782"/>
                </a:moveTo>
                <a:lnTo>
                  <a:pt x="3153" y="11782"/>
                </a:lnTo>
                <a:cubicBezTo>
                  <a:pt x="3063" y="12098"/>
                  <a:pt x="3001" y="12427"/>
                  <a:pt x="2970" y="12764"/>
                </a:cubicBezTo>
                <a:lnTo>
                  <a:pt x="13721" y="12764"/>
                </a:lnTo>
                <a:cubicBezTo>
                  <a:pt x="13690" y="12427"/>
                  <a:pt x="13628" y="12098"/>
                  <a:pt x="1353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6" name="Shape 2695"/>
          <p:cNvSpPr/>
          <p:nvPr userDrawn="1"/>
        </p:nvSpPr>
        <p:spPr>
          <a:xfrm>
            <a:off x="2108447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5218"/>
                </a:moveTo>
                <a:cubicBezTo>
                  <a:pt x="14727" y="15490"/>
                  <a:pt x="14947" y="15709"/>
                  <a:pt x="15218" y="15709"/>
                </a:cubicBezTo>
                <a:cubicBezTo>
                  <a:pt x="15490" y="15709"/>
                  <a:pt x="15709" y="15490"/>
                  <a:pt x="15709" y="15218"/>
                </a:cubicBezTo>
                <a:cubicBezTo>
                  <a:pt x="15709" y="14947"/>
                  <a:pt x="15490" y="14727"/>
                  <a:pt x="15218" y="14727"/>
                </a:cubicBezTo>
                <a:cubicBezTo>
                  <a:pt x="14947" y="14727"/>
                  <a:pt x="14727" y="14947"/>
                  <a:pt x="14727" y="15218"/>
                </a:cubicBezTo>
                <a:moveTo>
                  <a:pt x="20618" y="12764"/>
                </a:moveTo>
                <a:lnTo>
                  <a:pt x="17673" y="12764"/>
                </a:lnTo>
                <a:lnTo>
                  <a:pt x="17673" y="3927"/>
                </a:lnTo>
                <a:lnTo>
                  <a:pt x="3927" y="3927"/>
                </a:lnTo>
                <a:lnTo>
                  <a:pt x="3927" y="9510"/>
                </a:lnTo>
                <a:cubicBezTo>
                  <a:pt x="3308" y="10442"/>
                  <a:pt x="2945" y="11560"/>
                  <a:pt x="2945" y="12764"/>
                </a:cubicBezTo>
                <a:lnTo>
                  <a:pt x="982" y="12764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2764"/>
                  <a:pt x="20618" y="12764"/>
                </a:cubicBezTo>
                <a:close/>
                <a:moveTo>
                  <a:pt x="9327" y="12764"/>
                </a:moveTo>
                <a:cubicBezTo>
                  <a:pt x="9327" y="13035"/>
                  <a:pt x="9108" y="13255"/>
                  <a:pt x="8836" y="13255"/>
                </a:cubicBezTo>
                <a:cubicBezTo>
                  <a:pt x="8565" y="13255"/>
                  <a:pt x="8345" y="13035"/>
                  <a:pt x="8345" y="12764"/>
                </a:cubicBezTo>
                <a:cubicBezTo>
                  <a:pt x="8345" y="12493"/>
                  <a:pt x="8565" y="12273"/>
                  <a:pt x="8836" y="12273"/>
                </a:cubicBezTo>
                <a:cubicBezTo>
                  <a:pt x="9108" y="12273"/>
                  <a:pt x="9327" y="12493"/>
                  <a:pt x="9327" y="12764"/>
                </a:cubicBezTo>
                <a:moveTo>
                  <a:pt x="8836" y="7855"/>
                </a:moveTo>
                <a:cubicBezTo>
                  <a:pt x="10295" y="7855"/>
                  <a:pt x="11601" y="8494"/>
                  <a:pt x="12500" y="9504"/>
                </a:cubicBezTo>
                <a:lnTo>
                  <a:pt x="10301" y="12846"/>
                </a:lnTo>
                <a:cubicBezTo>
                  <a:pt x="10302" y="12818"/>
                  <a:pt x="10309" y="12792"/>
                  <a:pt x="10309" y="12764"/>
                </a:cubicBezTo>
                <a:cubicBezTo>
                  <a:pt x="10309" y="11951"/>
                  <a:pt x="9649" y="11291"/>
                  <a:pt x="8836" y="11291"/>
                </a:cubicBezTo>
                <a:cubicBezTo>
                  <a:pt x="8023" y="11291"/>
                  <a:pt x="7364" y="11951"/>
                  <a:pt x="7364" y="12764"/>
                </a:cubicBezTo>
                <a:cubicBezTo>
                  <a:pt x="7364" y="13577"/>
                  <a:pt x="8023" y="14236"/>
                  <a:pt x="8836" y="14236"/>
                </a:cubicBezTo>
                <a:cubicBezTo>
                  <a:pt x="9072" y="14236"/>
                  <a:pt x="9293" y="14175"/>
                  <a:pt x="9491" y="14076"/>
                </a:cubicBezTo>
                <a:lnTo>
                  <a:pt x="8925" y="14938"/>
                </a:lnTo>
                <a:lnTo>
                  <a:pt x="8639" y="14741"/>
                </a:lnTo>
                <a:lnTo>
                  <a:pt x="7962" y="16664"/>
                </a:lnTo>
                <a:lnTo>
                  <a:pt x="8494" y="17043"/>
                </a:lnTo>
                <a:lnTo>
                  <a:pt x="8881" y="16700"/>
                </a:lnTo>
                <a:lnTo>
                  <a:pt x="10064" y="16936"/>
                </a:lnTo>
                <a:lnTo>
                  <a:pt x="9561" y="16099"/>
                </a:lnTo>
                <a:lnTo>
                  <a:pt x="10020" y="15694"/>
                </a:lnTo>
                <a:lnTo>
                  <a:pt x="9423" y="15282"/>
                </a:lnTo>
                <a:lnTo>
                  <a:pt x="9736" y="15491"/>
                </a:lnTo>
                <a:lnTo>
                  <a:pt x="13114" y="10359"/>
                </a:lnTo>
                <a:cubicBezTo>
                  <a:pt x="13514" y="11069"/>
                  <a:pt x="13745" y="11889"/>
                  <a:pt x="13745" y="12764"/>
                </a:cubicBezTo>
                <a:cubicBezTo>
                  <a:pt x="13745" y="15475"/>
                  <a:pt x="11548" y="17673"/>
                  <a:pt x="8836" y="17673"/>
                </a:cubicBezTo>
                <a:cubicBezTo>
                  <a:pt x="6125" y="17673"/>
                  <a:pt x="3927" y="15475"/>
                  <a:pt x="3927" y="12764"/>
                </a:cubicBezTo>
                <a:cubicBezTo>
                  <a:pt x="3927" y="10053"/>
                  <a:pt x="6125" y="7855"/>
                  <a:pt x="8836" y="7855"/>
                </a:cubicBezTo>
                <a:moveTo>
                  <a:pt x="14727" y="5891"/>
                </a:moveTo>
                <a:cubicBezTo>
                  <a:pt x="14186" y="5891"/>
                  <a:pt x="13745" y="6331"/>
                  <a:pt x="13745" y="6873"/>
                </a:cubicBezTo>
                <a:cubicBezTo>
                  <a:pt x="13745" y="7062"/>
                  <a:pt x="13802" y="7237"/>
                  <a:pt x="13894" y="7386"/>
                </a:cubicBezTo>
                <a:lnTo>
                  <a:pt x="13057" y="8659"/>
                </a:lnTo>
                <a:cubicBezTo>
                  <a:pt x="11987" y="7558"/>
                  <a:pt x="10492" y="6873"/>
                  <a:pt x="8836" y="6873"/>
                </a:cubicBezTo>
                <a:cubicBezTo>
                  <a:pt x="7325" y="6873"/>
                  <a:pt x="5952" y="7447"/>
                  <a:pt x="4909" y="8382"/>
                </a:cubicBezTo>
                <a:lnTo>
                  <a:pt x="4909" y="4909"/>
                </a:lnTo>
                <a:lnTo>
                  <a:pt x="16691" y="4909"/>
                </a:lnTo>
                <a:lnTo>
                  <a:pt x="16691" y="16691"/>
                </a:lnTo>
                <a:lnTo>
                  <a:pt x="13219" y="16691"/>
                </a:lnTo>
                <a:cubicBezTo>
                  <a:pt x="14154" y="15648"/>
                  <a:pt x="14727" y="14275"/>
                  <a:pt x="14727" y="12764"/>
                </a:cubicBezTo>
                <a:cubicBezTo>
                  <a:pt x="14727" y="11536"/>
                  <a:pt x="14351" y="10398"/>
                  <a:pt x="13709" y="9453"/>
                </a:cubicBezTo>
                <a:lnTo>
                  <a:pt x="14764" y="7851"/>
                </a:lnTo>
                <a:cubicBezTo>
                  <a:pt x="15288" y="7832"/>
                  <a:pt x="15709" y="7402"/>
                  <a:pt x="15709" y="6873"/>
                </a:cubicBezTo>
                <a:cubicBezTo>
                  <a:pt x="15709" y="6331"/>
                  <a:pt x="15269" y="5891"/>
                  <a:pt x="14727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745"/>
                </a:lnTo>
                <a:lnTo>
                  <a:pt x="3034" y="13745"/>
                </a:lnTo>
                <a:cubicBezTo>
                  <a:pt x="3502" y="16531"/>
                  <a:pt x="5918" y="18655"/>
                  <a:pt x="8836" y="18655"/>
                </a:cubicBezTo>
                <a:cubicBezTo>
                  <a:pt x="10040" y="18655"/>
                  <a:pt x="11158" y="18292"/>
                  <a:pt x="12090" y="17673"/>
                </a:cubicBezTo>
                <a:lnTo>
                  <a:pt x="17673" y="17673"/>
                </a:lnTo>
                <a:lnTo>
                  <a:pt x="17673" y="13745"/>
                </a:lnTo>
                <a:lnTo>
                  <a:pt x="20618" y="13745"/>
                </a:ln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7" name="Shape 2696"/>
          <p:cNvSpPr/>
          <p:nvPr userDrawn="1"/>
        </p:nvSpPr>
        <p:spPr>
          <a:xfrm>
            <a:off x="22151068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8" name="Shape 2697"/>
          <p:cNvSpPr/>
          <p:nvPr userDrawn="1"/>
        </p:nvSpPr>
        <p:spPr>
          <a:xfrm>
            <a:off x="12577136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20" y="13745"/>
                </a:moveTo>
                <a:lnTo>
                  <a:pt x="4860" y="13745"/>
                </a:lnTo>
                <a:lnTo>
                  <a:pt x="4860" y="15709"/>
                </a:lnTo>
                <a:lnTo>
                  <a:pt x="7020" y="15709"/>
                </a:lnTo>
                <a:cubicBezTo>
                  <a:pt x="7020" y="15709"/>
                  <a:pt x="7020" y="13745"/>
                  <a:pt x="7020" y="13745"/>
                </a:cubicBezTo>
                <a:close/>
                <a:moveTo>
                  <a:pt x="5400" y="10800"/>
                </a:moveTo>
                <a:lnTo>
                  <a:pt x="3240" y="10800"/>
                </a:lnTo>
                <a:lnTo>
                  <a:pt x="3240" y="12764"/>
                </a:lnTo>
                <a:lnTo>
                  <a:pt x="5400" y="12764"/>
                </a:lnTo>
                <a:cubicBezTo>
                  <a:pt x="5400" y="12764"/>
                  <a:pt x="5400" y="10800"/>
                  <a:pt x="5400" y="10800"/>
                </a:cubicBezTo>
                <a:close/>
                <a:moveTo>
                  <a:pt x="5940" y="18655"/>
                </a:moveTo>
                <a:lnTo>
                  <a:pt x="15660" y="18655"/>
                </a:lnTo>
                <a:lnTo>
                  <a:pt x="15660" y="16691"/>
                </a:lnTo>
                <a:lnTo>
                  <a:pt x="5940" y="16691"/>
                </a:lnTo>
                <a:cubicBezTo>
                  <a:pt x="5940" y="16691"/>
                  <a:pt x="5940" y="18655"/>
                  <a:pt x="5940" y="18655"/>
                </a:cubicBezTo>
                <a:close/>
                <a:moveTo>
                  <a:pt x="20520" y="19636"/>
                </a:moveTo>
                <a:cubicBezTo>
                  <a:pt x="20520" y="20179"/>
                  <a:pt x="20036" y="20618"/>
                  <a:pt x="19440" y="20618"/>
                </a:cubicBezTo>
                <a:lnTo>
                  <a:pt x="2160" y="20618"/>
                </a:lnTo>
                <a:cubicBezTo>
                  <a:pt x="1564" y="20618"/>
                  <a:pt x="1080" y="20179"/>
                  <a:pt x="1080" y="19636"/>
                </a:cubicBezTo>
                <a:lnTo>
                  <a:pt x="1080" y="9818"/>
                </a:lnTo>
                <a:cubicBezTo>
                  <a:pt x="1080" y="9276"/>
                  <a:pt x="1564" y="8836"/>
                  <a:pt x="2160" y="8836"/>
                </a:cubicBezTo>
                <a:lnTo>
                  <a:pt x="19440" y="8836"/>
                </a:lnTo>
                <a:cubicBezTo>
                  <a:pt x="20036" y="8836"/>
                  <a:pt x="20520" y="9276"/>
                  <a:pt x="20520" y="9818"/>
                </a:cubicBezTo>
                <a:cubicBezTo>
                  <a:pt x="20520" y="9818"/>
                  <a:pt x="20520" y="19636"/>
                  <a:pt x="20520" y="19636"/>
                </a:cubicBezTo>
                <a:close/>
                <a:moveTo>
                  <a:pt x="19440" y="7855"/>
                </a:moveTo>
                <a:lnTo>
                  <a:pt x="2160" y="7855"/>
                </a:lnTo>
                <a:cubicBezTo>
                  <a:pt x="967" y="7855"/>
                  <a:pt x="0" y="8734"/>
                  <a:pt x="0" y="9818"/>
                </a:cubicBezTo>
                <a:lnTo>
                  <a:pt x="0" y="19636"/>
                </a:lnTo>
                <a:cubicBezTo>
                  <a:pt x="0" y="20721"/>
                  <a:pt x="967" y="21600"/>
                  <a:pt x="2160" y="21600"/>
                </a:cubicBezTo>
                <a:lnTo>
                  <a:pt x="19440" y="21600"/>
                </a:lnTo>
                <a:cubicBezTo>
                  <a:pt x="20633" y="21600"/>
                  <a:pt x="21600" y="20721"/>
                  <a:pt x="21600" y="19636"/>
                </a:cubicBezTo>
                <a:lnTo>
                  <a:pt x="21600" y="9818"/>
                </a:lnTo>
                <a:cubicBezTo>
                  <a:pt x="21600" y="8734"/>
                  <a:pt x="20633" y="7855"/>
                  <a:pt x="19440" y="7855"/>
                </a:cubicBezTo>
                <a:moveTo>
                  <a:pt x="16200" y="12764"/>
                </a:moveTo>
                <a:lnTo>
                  <a:pt x="18360" y="12764"/>
                </a:lnTo>
                <a:lnTo>
                  <a:pt x="18360" y="10800"/>
                </a:lnTo>
                <a:lnTo>
                  <a:pt x="16200" y="10800"/>
                </a:lnTo>
                <a:cubicBezTo>
                  <a:pt x="16200" y="10800"/>
                  <a:pt x="16200" y="12764"/>
                  <a:pt x="16200" y="12764"/>
                </a:cubicBezTo>
                <a:close/>
                <a:moveTo>
                  <a:pt x="14580" y="15709"/>
                </a:moveTo>
                <a:lnTo>
                  <a:pt x="16740" y="15709"/>
                </a:lnTo>
                <a:lnTo>
                  <a:pt x="16740" y="13745"/>
                </a:lnTo>
                <a:lnTo>
                  <a:pt x="14580" y="13745"/>
                </a:lnTo>
                <a:cubicBezTo>
                  <a:pt x="14580" y="13745"/>
                  <a:pt x="14580" y="15709"/>
                  <a:pt x="14580" y="15709"/>
                </a:cubicBezTo>
                <a:close/>
                <a:moveTo>
                  <a:pt x="10800" y="0"/>
                </a:moveTo>
                <a:lnTo>
                  <a:pt x="6480" y="3927"/>
                </a:lnTo>
                <a:lnTo>
                  <a:pt x="15120" y="3927"/>
                </a:lnTo>
                <a:cubicBezTo>
                  <a:pt x="15120" y="3927"/>
                  <a:pt x="10800" y="0"/>
                  <a:pt x="10800" y="0"/>
                </a:cubicBezTo>
                <a:close/>
                <a:moveTo>
                  <a:pt x="8640" y="10800"/>
                </a:moveTo>
                <a:lnTo>
                  <a:pt x="6480" y="10800"/>
                </a:lnTo>
                <a:lnTo>
                  <a:pt x="6480" y="12764"/>
                </a:lnTo>
                <a:lnTo>
                  <a:pt x="8640" y="12764"/>
                </a:lnTo>
                <a:cubicBezTo>
                  <a:pt x="8640" y="12764"/>
                  <a:pt x="8640" y="10800"/>
                  <a:pt x="8640" y="10800"/>
                </a:cubicBezTo>
                <a:close/>
                <a:moveTo>
                  <a:pt x="11340" y="15709"/>
                </a:moveTo>
                <a:lnTo>
                  <a:pt x="13500" y="15709"/>
                </a:lnTo>
                <a:lnTo>
                  <a:pt x="13500" y="13745"/>
                </a:lnTo>
                <a:lnTo>
                  <a:pt x="11340" y="13745"/>
                </a:lnTo>
                <a:cubicBezTo>
                  <a:pt x="11340" y="13745"/>
                  <a:pt x="11340" y="15709"/>
                  <a:pt x="11340" y="15709"/>
                </a:cubicBezTo>
                <a:close/>
                <a:moveTo>
                  <a:pt x="15120" y="10800"/>
                </a:moveTo>
                <a:lnTo>
                  <a:pt x="12960" y="10800"/>
                </a:lnTo>
                <a:lnTo>
                  <a:pt x="12960" y="12764"/>
                </a:lnTo>
                <a:lnTo>
                  <a:pt x="15120" y="12764"/>
                </a:lnTo>
                <a:cubicBezTo>
                  <a:pt x="15120" y="12764"/>
                  <a:pt x="15120" y="10800"/>
                  <a:pt x="15120" y="10800"/>
                </a:cubicBezTo>
                <a:close/>
                <a:moveTo>
                  <a:pt x="11880" y="10800"/>
                </a:moveTo>
                <a:lnTo>
                  <a:pt x="9720" y="10800"/>
                </a:lnTo>
                <a:lnTo>
                  <a:pt x="9720" y="12764"/>
                </a:lnTo>
                <a:lnTo>
                  <a:pt x="11880" y="12764"/>
                </a:lnTo>
                <a:cubicBezTo>
                  <a:pt x="11880" y="12764"/>
                  <a:pt x="11880" y="10800"/>
                  <a:pt x="11880" y="10800"/>
                </a:cubicBezTo>
                <a:close/>
                <a:moveTo>
                  <a:pt x="8100" y="15709"/>
                </a:moveTo>
                <a:lnTo>
                  <a:pt x="10260" y="15709"/>
                </a:lnTo>
                <a:lnTo>
                  <a:pt x="10260" y="13745"/>
                </a:lnTo>
                <a:lnTo>
                  <a:pt x="8100" y="13745"/>
                </a:lnTo>
                <a:cubicBezTo>
                  <a:pt x="8100" y="13745"/>
                  <a:pt x="8100" y="15709"/>
                  <a:pt x="8100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9" name="Shape 2698"/>
          <p:cNvSpPr/>
          <p:nvPr userDrawn="1"/>
        </p:nvSpPr>
        <p:spPr>
          <a:xfrm>
            <a:off x="13643729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40" y="10800"/>
                </a:moveTo>
                <a:lnTo>
                  <a:pt x="15660" y="10800"/>
                </a:lnTo>
                <a:lnTo>
                  <a:pt x="15660" y="8836"/>
                </a:lnTo>
                <a:lnTo>
                  <a:pt x="5940" y="8836"/>
                </a:lnTo>
                <a:cubicBezTo>
                  <a:pt x="5940" y="8836"/>
                  <a:pt x="5940" y="10800"/>
                  <a:pt x="5940" y="10800"/>
                </a:cubicBezTo>
                <a:close/>
                <a:moveTo>
                  <a:pt x="5400" y="2945"/>
                </a:moveTo>
                <a:lnTo>
                  <a:pt x="3240" y="2945"/>
                </a:lnTo>
                <a:lnTo>
                  <a:pt x="3240" y="4909"/>
                </a:lnTo>
                <a:lnTo>
                  <a:pt x="5400" y="4909"/>
                </a:lnTo>
                <a:cubicBezTo>
                  <a:pt x="5400" y="4909"/>
                  <a:pt x="5400" y="2945"/>
                  <a:pt x="5400" y="2945"/>
                </a:cubicBezTo>
                <a:close/>
                <a:moveTo>
                  <a:pt x="7020" y="5891"/>
                </a:moveTo>
                <a:lnTo>
                  <a:pt x="4860" y="5891"/>
                </a:lnTo>
                <a:lnTo>
                  <a:pt x="4860" y="7855"/>
                </a:lnTo>
                <a:lnTo>
                  <a:pt x="7020" y="7855"/>
                </a:lnTo>
                <a:cubicBezTo>
                  <a:pt x="7020" y="7855"/>
                  <a:pt x="7020" y="5891"/>
                  <a:pt x="7020" y="5891"/>
                </a:cubicBezTo>
                <a:close/>
                <a:moveTo>
                  <a:pt x="14580" y="7855"/>
                </a:moveTo>
                <a:lnTo>
                  <a:pt x="16740" y="7855"/>
                </a:lnTo>
                <a:lnTo>
                  <a:pt x="16740" y="5891"/>
                </a:lnTo>
                <a:lnTo>
                  <a:pt x="14580" y="5891"/>
                </a:lnTo>
                <a:cubicBezTo>
                  <a:pt x="14580" y="5891"/>
                  <a:pt x="14580" y="7855"/>
                  <a:pt x="14580" y="7855"/>
                </a:cubicBezTo>
                <a:close/>
                <a:moveTo>
                  <a:pt x="20520" y="11782"/>
                </a:moveTo>
                <a:cubicBezTo>
                  <a:pt x="20520" y="12324"/>
                  <a:pt x="20036" y="12764"/>
                  <a:pt x="19440" y="12764"/>
                </a:cubicBezTo>
                <a:lnTo>
                  <a:pt x="2160" y="12764"/>
                </a:lnTo>
                <a:cubicBezTo>
                  <a:pt x="1564" y="12764"/>
                  <a:pt x="1080" y="12324"/>
                  <a:pt x="1080" y="11782"/>
                </a:cubicBezTo>
                <a:lnTo>
                  <a:pt x="1080" y="1964"/>
                </a:lnTo>
                <a:cubicBezTo>
                  <a:pt x="1080" y="1422"/>
                  <a:pt x="1564" y="982"/>
                  <a:pt x="2160" y="982"/>
                </a:cubicBezTo>
                <a:lnTo>
                  <a:pt x="19440" y="982"/>
                </a:lnTo>
                <a:cubicBezTo>
                  <a:pt x="20036" y="982"/>
                  <a:pt x="20520" y="1422"/>
                  <a:pt x="20520" y="1964"/>
                </a:cubicBezTo>
                <a:cubicBezTo>
                  <a:pt x="20520" y="1964"/>
                  <a:pt x="20520" y="11782"/>
                  <a:pt x="20520" y="11782"/>
                </a:cubicBezTo>
                <a:close/>
                <a:moveTo>
                  <a:pt x="19440" y="0"/>
                </a:moveTo>
                <a:lnTo>
                  <a:pt x="2160" y="0"/>
                </a:lnTo>
                <a:cubicBezTo>
                  <a:pt x="967" y="0"/>
                  <a:pt x="0" y="879"/>
                  <a:pt x="0" y="1964"/>
                </a:cubicBezTo>
                <a:lnTo>
                  <a:pt x="0" y="11782"/>
                </a:lnTo>
                <a:cubicBezTo>
                  <a:pt x="0" y="12866"/>
                  <a:pt x="967" y="13745"/>
                  <a:pt x="2160" y="13745"/>
                </a:cubicBezTo>
                <a:lnTo>
                  <a:pt x="19440" y="13745"/>
                </a:lnTo>
                <a:cubicBezTo>
                  <a:pt x="20633" y="13745"/>
                  <a:pt x="21600" y="12866"/>
                  <a:pt x="21600" y="11782"/>
                </a:cubicBezTo>
                <a:lnTo>
                  <a:pt x="21600" y="1964"/>
                </a:lnTo>
                <a:cubicBezTo>
                  <a:pt x="21600" y="879"/>
                  <a:pt x="20633" y="0"/>
                  <a:pt x="19440" y="0"/>
                </a:cubicBezTo>
                <a:moveTo>
                  <a:pt x="16200" y="4909"/>
                </a:moveTo>
                <a:lnTo>
                  <a:pt x="18360" y="4909"/>
                </a:lnTo>
                <a:lnTo>
                  <a:pt x="18360" y="2945"/>
                </a:lnTo>
                <a:lnTo>
                  <a:pt x="16200" y="2945"/>
                </a:lnTo>
                <a:cubicBezTo>
                  <a:pt x="16200" y="2945"/>
                  <a:pt x="16200" y="4909"/>
                  <a:pt x="16200" y="4909"/>
                </a:cubicBezTo>
                <a:close/>
                <a:moveTo>
                  <a:pt x="8640" y="2945"/>
                </a:moveTo>
                <a:lnTo>
                  <a:pt x="6480" y="2945"/>
                </a:lnTo>
                <a:lnTo>
                  <a:pt x="6480" y="4909"/>
                </a:lnTo>
                <a:lnTo>
                  <a:pt x="8640" y="4909"/>
                </a:lnTo>
                <a:cubicBezTo>
                  <a:pt x="8640" y="4909"/>
                  <a:pt x="8640" y="2945"/>
                  <a:pt x="8640" y="2945"/>
                </a:cubicBezTo>
                <a:close/>
                <a:moveTo>
                  <a:pt x="11340" y="7855"/>
                </a:moveTo>
                <a:lnTo>
                  <a:pt x="13500" y="7855"/>
                </a:lnTo>
                <a:lnTo>
                  <a:pt x="13500" y="5891"/>
                </a:lnTo>
                <a:lnTo>
                  <a:pt x="11340" y="5891"/>
                </a:lnTo>
                <a:cubicBezTo>
                  <a:pt x="11340" y="5891"/>
                  <a:pt x="11340" y="7855"/>
                  <a:pt x="11340" y="7855"/>
                </a:cubicBezTo>
                <a:close/>
                <a:moveTo>
                  <a:pt x="10800" y="21600"/>
                </a:moveTo>
                <a:lnTo>
                  <a:pt x="15120" y="17673"/>
                </a:lnTo>
                <a:lnTo>
                  <a:pt x="6480" y="17673"/>
                </a:lnTo>
                <a:cubicBezTo>
                  <a:pt x="6480" y="17673"/>
                  <a:pt x="10800" y="21600"/>
                  <a:pt x="10800" y="21600"/>
                </a:cubicBezTo>
                <a:close/>
                <a:moveTo>
                  <a:pt x="15120" y="2945"/>
                </a:moveTo>
                <a:lnTo>
                  <a:pt x="12960" y="2945"/>
                </a:lnTo>
                <a:lnTo>
                  <a:pt x="12960" y="4909"/>
                </a:lnTo>
                <a:lnTo>
                  <a:pt x="15120" y="4909"/>
                </a:lnTo>
                <a:cubicBezTo>
                  <a:pt x="15120" y="4909"/>
                  <a:pt x="15120" y="2945"/>
                  <a:pt x="15120" y="2945"/>
                </a:cubicBezTo>
                <a:close/>
                <a:moveTo>
                  <a:pt x="8100" y="7855"/>
                </a:moveTo>
                <a:lnTo>
                  <a:pt x="10260" y="7855"/>
                </a:lnTo>
                <a:lnTo>
                  <a:pt x="10260" y="5891"/>
                </a:lnTo>
                <a:lnTo>
                  <a:pt x="8100" y="5891"/>
                </a:lnTo>
                <a:cubicBezTo>
                  <a:pt x="8100" y="5891"/>
                  <a:pt x="8100" y="7855"/>
                  <a:pt x="8100" y="7855"/>
                </a:cubicBezTo>
                <a:close/>
                <a:moveTo>
                  <a:pt x="11880" y="2945"/>
                </a:moveTo>
                <a:lnTo>
                  <a:pt x="9720" y="2945"/>
                </a:lnTo>
                <a:lnTo>
                  <a:pt x="9720" y="4909"/>
                </a:lnTo>
                <a:lnTo>
                  <a:pt x="11880" y="4909"/>
                </a:lnTo>
                <a:cubicBezTo>
                  <a:pt x="11880" y="4909"/>
                  <a:pt x="11880" y="2945"/>
                  <a:pt x="1188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0" name="Shape 2699"/>
          <p:cNvSpPr/>
          <p:nvPr userDrawn="1"/>
        </p:nvSpPr>
        <p:spPr>
          <a:xfrm>
            <a:off x="14684926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76" y="20400"/>
                </a:moveTo>
                <a:lnTo>
                  <a:pt x="10800" y="13522"/>
                </a:lnTo>
                <a:lnTo>
                  <a:pt x="15623" y="20400"/>
                </a:lnTo>
                <a:cubicBezTo>
                  <a:pt x="15623" y="20400"/>
                  <a:pt x="5976" y="20400"/>
                  <a:pt x="5976" y="20400"/>
                </a:cubicBezTo>
                <a:close/>
                <a:moveTo>
                  <a:pt x="17063" y="20610"/>
                </a:moveTo>
                <a:lnTo>
                  <a:pt x="11172" y="12210"/>
                </a:lnTo>
                <a:lnTo>
                  <a:pt x="11168" y="12214"/>
                </a:lnTo>
                <a:cubicBezTo>
                  <a:pt x="11078" y="12086"/>
                  <a:pt x="10949" y="12000"/>
                  <a:pt x="10800" y="12000"/>
                </a:cubicBezTo>
                <a:cubicBezTo>
                  <a:pt x="10651" y="12000"/>
                  <a:pt x="10521" y="12086"/>
                  <a:pt x="10432" y="12214"/>
                </a:cubicBezTo>
                <a:lnTo>
                  <a:pt x="10427" y="12210"/>
                </a:lnTo>
                <a:lnTo>
                  <a:pt x="4536" y="20610"/>
                </a:lnTo>
                <a:lnTo>
                  <a:pt x="4540" y="20614"/>
                </a:lnTo>
                <a:cubicBezTo>
                  <a:pt x="4467" y="20719"/>
                  <a:pt x="4418" y="20851"/>
                  <a:pt x="4418" y="21000"/>
                </a:cubicBezTo>
                <a:cubicBezTo>
                  <a:pt x="4418" y="21332"/>
                  <a:pt x="4638" y="21600"/>
                  <a:pt x="4909" y="21600"/>
                </a:cubicBezTo>
                <a:lnTo>
                  <a:pt x="16691" y="21600"/>
                </a:lnTo>
                <a:cubicBezTo>
                  <a:pt x="16962" y="21600"/>
                  <a:pt x="17182" y="21332"/>
                  <a:pt x="17182" y="21000"/>
                </a:cubicBezTo>
                <a:cubicBezTo>
                  <a:pt x="17182" y="20851"/>
                  <a:pt x="17133" y="20719"/>
                  <a:pt x="17059" y="20614"/>
                </a:cubicBezTo>
                <a:cubicBezTo>
                  <a:pt x="17059" y="20614"/>
                  <a:pt x="17063" y="20610"/>
                  <a:pt x="17063" y="20610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69"/>
                  <a:pt x="0" y="600"/>
                </a:cubicBezTo>
                <a:lnTo>
                  <a:pt x="0" y="17400"/>
                </a:lnTo>
                <a:cubicBezTo>
                  <a:pt x="0" y="17732"/>
                  <a:pt x="220" y="18000"/>
                  <a:pt x="491" y="18000"/>
                </a:cubicBezTo>
                <a:lnTo>
                  <a:pt x="4418" y="18000"/>
                </a:lnTo>
                <a:cubicBezTo>
                  <a:pt x="4689" y="18000"/>
                  <a:pt x="4909" y="17732"/>
                  <a:pt x="4909" y="17400"/>
                </a:cubicBezTo>
                <a:cubicBezTo>
                  <a:pt x="4909" y="17068"/>
                  <a:pt x="4689" y="16800"/>
                  <a:pt x="4418" y="16800"/>
                </a:cubicBezTo>
                <a:lnTo>
                  <a:pt x="982" y="16800"/>
                </a:lnTo>
                <a:lnTo>
                  <a:pt x="982" y="1200"/>
                </a:lnTo>
                <a:lnTo>
                  <a:pt x="20618" y="1200"/>
                </a:lnTo>
                <a:lnTo>
                  <a:pt x="20618" y="16800"/>
                </a:lnTo>
                <a:lnTo>
                  <a:pt x="17182" y="16800"/>
                </a:lnTo>
                <a:cubicBezTo>
                  <a:pt x="16911" y="16800"/>
                  <a:pt x="16691" y="17068"/>
                  <a:pt x="16691" y="17400"/>
                </a:cubicBezTo>
                <a:cubicBezTo>
                  <a:pt x="16691" y="17732"/>
                  <a:pt x="16911" y="18000"/>
                  <a:pt x="17182" y="18000"/>
                </a:cubicBezTo>
                <a:lnTo>
                  <a:pt x="21109" y="18000"/>
                </a:lnTo>
                <a:cubicBezTo>
                  <a:pt x="21380" y="18000"/>
                  <a:pt x="21600" y="17732"/>
                  <a:pt x="21600" y="174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1" name="Shape 2700"/>
          <p:cNvSpPr/>
          <p:nvPr userDrawn="1"/>
        </p:nvSpPr>
        <p:spPr>
          <a:xfrm>
            <a:off x="15751518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4" y="20618"/>
                </a:moveTo>
                <a:lnTo>
                  <a:pt x="15069" y="13232"/>
                </a:lnTo>
                <a:lnTo>
                  <a:pt x="15063" y="13228"/>
                </a:lnTo>
                <a:cubicBezTo>
                  <a:pt x="15472" y="12512"/>
                  <a:pt x="15709" y="11684"/>
                  <a:pt x="15709" y="10800"/>
                </a:cubicBezTo>
                <a:cubicBezTo>
                  <a:pt x="15709" y="9192"/>
                  <a:pt x="14932" y="7768"/>
                  <a:pt x="13737" y="6873"/>
                </a:cubicBezTo>
                <a:lnTo>
                  <a:pt x="19796" y="6873"/>
                </a:lnTo>
                <a:cubicBezTo>
                  <a:pt x="20322" y="8076"/>
                  <a:pt x="20618" y="9403"/>
                  <a:pt x="20618" y="10800"/>
                </a:cubicBezTo>
                <a:cubicBezTo>
                  <a:pt x="20618" y="16221"/>
                  <a:pt x="16225" y="20615"/>
                  <a:pt x="10804" y="20618"/>
                </a:cubicBezTo>
                <a:moveTo>
                  <a:pt x="9708" y="20554"/>
                </a:moveTo>
                <a:cubicBezTo>
                  <a:pt x="4800" y="20010"/>
                  <a:pt x="982" y="15853"/>
                  <a:pt x="982" y="10800"/>
                </a:cubicBezTo>
                <a:cubicBezTo>
                  <a:pt x="982" y="9010"/>
                  <a:pt x="1468" y="7337"/>
                  <a:pt x="2305" y="5892"/>
                </a:cubicBezTo>
                <a:lnTo>
                  <a:pt x="6452" y="13076"/>
                </a:lnTo>
                <a:cubicBezTo>
                  <a:pt x="7273" y="14640"/>
                  <a:pt x="8911" y="15709"/>
                  <a:pt x="10800" y="15709"/>
                </a:cubicBezTo>
                <a:cubicBezTo>
                  <a:pt x="11487" y="15709"/>
                  <a:pt x="12141" y="15567"/>
                  <a:pt x="12734" y="15312"/>
                </a:cubicBezTo>
                <a:cubicBezTo>
                  <a:pt x="12734" y="15312"/>
                  <a:pt x="9708" y="20554"/>
                  <a:pt x="9708" y="20554"/>
                </a:cubicBezTo>
                <a:close/>
                <a:moveTo>
                  <a:pt x="7315" y="12607"/>
                </a:moveTo>
                <a:cubicBezTo>
                  <a:pt x="7034" y="12065"/>
                  <a:pt x="6873" y="11452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cubicBezTo>
                  <a:pt x="9318" y="14727"/>
                  <a:pt x="8029" y="13906"/>
                  <a:pt x="7360" y="12694"/>
                </a:cubicBezTo>
                <a:lnTo>
                  <a:pt x="7364" y="12691"/>
                </a:lnTo>
                <a:cubicBezTo>
                  <a:pt x="7364" y="12691"/>
                  <a:pt x="7315" y="12607"/>
                  <a:pt x="7315" y="12607"/>
                </a:cubicBezTo>
                <a:close/>
                <a:moveTo>
                  <a:pt x="10800" y="982"/>
                </a:moveTo>
                <a:cubicBezTo>
                  <a:pt x="14432" y="982"/>
                  <a:pt x="17596" y="2959"/>
                  <a:pt x="19294" y="5891"/>
                </a:cubicBezTo>
                <a:lnTo>
                  <a:pt x="10800" y="5891"/>
                </a:lnTo>
                <a:cubicBezTo>
                  <a:pt x="8290" y="5891"/>
                  <a:pt x="6223" y="7776"/>
                  <a:pt x="5930" y="10207"/>
                </a:cubicBezTo>
                <a:lnTo>
                  <a:pt x="2909" y="4975"/>
                </a:lnTo>
                <a:cubicBezTo>
                  <a:pt x="4697" y="2557"/>
                  <a:pt x="7561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2" name="Shape 2701"/>
          <p:cNvSpPr/>
          <p:nvPr userDrawn="1"/>
        </p:nvSpPr>
        <p:spPr>
          <a:xfrm>
            <a:off x="16818109" y="5126386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24" y="15100"/>
                </a:moveTo>
                <a:lnTo>
                  <a:pt x="17582" y="15100"/>
                </a:lnTo>
                <a:lnTo>
                  <a:pt x="17582" y="8844"/>
                </a:lnTo>
                <a:lnTo>
                  <a:pt x="16724" y="8844"/>
                </a:lnTo>
                <a:cubicBezTo>
                  <a:pt x="16724" y="8844"/>
                  <a:pt x="16724" y="15100"/>
                  <a:pt x="16724" y="15100"/>
                </a:cubicBezTo>
                <a:close/>
                <a:moveTo>
                  <a:pt x="13336" y="15100"/>
                </a:moveTo>
                <a:lnTo>
                  <a:pt x="14199" y="15100"/>
                </a:lnTo>
                <a:lnTo>
                  <a:pt x="14199" y="11633"/>
                </a:lnTo>
                <a:lnTo>
                  <a:pt x="15565" y="11633"/>
                </a:lnTo>
                <a:lnTo>
                  <a:pt x="15565" y="10047"/>
                </a:lnTo>
                <a:lnTo>
                  <a:pt x="14199" y="10047"/>
                </a:lnTo>
                <a:lnTo>
                  <a:pt x="14199" y="8077"/>
                </a:lnTo>
                <a:lnTo>
                  <a:pt x="15661" y="8077"/>
                </a:lnTo>
                <a:lnTo>
                  <a:pt x="15661" y="6478"/>
                </a:lnTo>
                <a:lnTo>
                  <a:pt x="13336" y="6478"/>
                </a:lnTo>
                <a:cubicBezTo>
                  <a:pt x="13336" y="6478"/>
                  <a:pt x="13336" y="15100"/>
                  <a:pt x="13336" y="15100"/>
                </a:cubicBezTo>
                <a:close/>
                <a:moveTo>
                  <a:pt x="20618" y="12960"/>
                </a:moveTo>
                <a:cubicBezTo>
                  <a:pt x="20618" y="16538"/>
                  <a:pt x="19299" y="19440"/>
                  <a:pt x="17673" y="19440"/>
                </a:cubicBezTo>
                <a:lnTo>
                  <a:pt x="7855" y="19440"/>
                </a:lnTo>
                <a:cubicBezTo>
                  <a:pt x="9481" y="19440"/>
                  <a:pt x="10800" y="16538"/>
                  <a:pt x="10800" y="12960"/>
                </a:cubicBezTo>
                <a:lnTo>
                  <a:pt x="10800" y="8640"/>
                </a:lnTo>
                <a:cubicBezTo>
                  <a:pt x="10800" y="5062"/>
                  <a:pt x="12119" y="2160"/>
                  <a:pt x="13745" y="2160"/>
                </a:cubicBezTo>
                <a:lnTo>
                  <a:pt x="17673" y="2160"/>
                </a:lnTo>
                <a:cubicBezTo>
                  <a:pt x="19299" y="2160"/>
                  <a:pt x="20618" y="5062"/>
                  <a:pt x="20618" y="8640"/>
                </a:cubicBezTo>
                <a:cubicBezTo>
                  <a:pt x="20618" y="8640"/>
                  <a:pt x="20618" y="12960"/>
                  <a:pt x="20618" y="12960"/>
                </a:cubicBezTo>
                <a:close/>
                <a:moveTo>
                  <a:pt x="6607" y="15121"/>
                </a:moveTo>
                <a:lnTo>
                  <a:pt x="5673" y="15121"/>
                </a:lnTo>
                <a:lnTo>
                  <a:pt x="5350" y="11399"/>
                </a:lnTo>
                <a:cubicBezTo>
                  <a:pt x="5276" y="10527"/>
                  <a:pt x="5214" y="9718"/>
                  <a:pt x="5169" y="8730"/>
                </a:cubicBezTo>
                <a:lnTo>
                  <a:pt x="5157" y="8730"/>
                </a:lnTo>
                <a:cubicBezTo>
                  <a:pt x="5090" y="9705"/>
                  <a:pt x="5028" y="10527"/>
                  <a:pt x="4937" y="11399"/>
                </a:cubicBezTo>
                <a:lnTo>
                  <a:pt x="4574" y="15121"/>
                </a:lnTo>
                <a:lnTo>
                  <a:pt x="3629" y="15121"/>
                </a:lnTo>
                <a:lnTo>
                  <a:pt x="2723" y="6471"/>
                </a:lnTo>
                <a:lnTo>
                  <a:pt x="3646" y="6471"/>
                </a:lnTo>
                <a:lnTo>
                  <a:pt x="3935" y="10039"/>
                </a:lnTo>
                <a:cubicBezTo>
                  <a:pt x="4020" y="11066"/>
                  <a:pt x="4099" y="12182"/>
                  <a:pt x="4161" y="13055"/>
                </a:cubicBezTo>
                <a:lnTo>
                  <a:pt x="4172" y="13055"/>
                </a:lnTo>
                <a:cubicBezTo>
                  <a:pt x="4235" y="12118"/>
                  <a:pt x="4325" y="11078"/>
                  <a:pt x="4422" y="10013"/>
                </a:cubicBezTo>
                <a:lnTo>
                  <a:pt x="4744" y="6471"/>
                </a:lnTo>
                <a:lnTo>
                  <a:pt x="5662" y="6471"/>
                </a:lnTo>
                <a:lnTo>
                  <a:pt x="5967" y="10117"/>
                </a:lnTo>
                <a:cubicBezTo>
                  <a:pt x="6052" y="11130"/>
                  <a:pt x="6114" y="12054"/>
                  <a:pt x="6171" y="13017"/>
                </a:cubicBezTo>
                <a:lnTo>
                  <a:pt x="6182" y="13017"/>
                </a:lnTo>
                <a:cubicBezTo>
                  <a:pt x="6239" y="12054"/>
                  <a:pt x="6324" y="11040"/>
                  <a:pt x="6403" y="10013"/>
                </a:cubicBezTo>
                <a:lnTo>
                  <a:pt x="6715" y="6471"/>
                </a:lnTo>
                <a:lnTo>
                  <a:pt x="7592" y="6471"/>
                </a:lnTo>
                <a:cubicBezTo>
                  <a:pt x="7592" y="6471"/>
                  <a:pt x="6607" y="15121"/>
                  <a:pt x="6607" y="15121"/>
                </a:cubicBezTo>
                <a:close/>
                <a:moveTo>
                  <a:pt x="8940" y="15121"/>
                </a:moveTo>
                <a:lnTo>
                  <a:pt x="8080" y="15121"/>
                </a:lnTo>
                <a:lnTo>
                  <a:pt x="8080" y="8845"/>
                </a:lnTo>
                <a:lnTo>
                  <a:pt x="8940" y="8845"/>
                </a:lnTo>
                <a:cubicBezTo>
                  <a:pt x="8940" y="8845"/>
                  <a:pt x="8940" y="15121"/>
                  <a:pt x="8940" y="15121"/>
                </a:cubicBezTo>
                <a:close/>
                <a:moveTo>
                  <a:pt x="8510" y="6111"/>
                </a:moveTo>
                <a:cubicBezTo>
                  <a:pt x="8788" y="6111"/>
                  <a:pt x="8963" y="6535"/>
                  <a:pt x="8969" y="7100"/>
                </a:cubicBezTo>
                <a:cubicBezTo>
                  <a:pt x="8969" y="7638"/>
                  <a:pt x="8788" y="8076"/>
                  <a:pt x="8505" y="8076"/>
                </a:cubicBezTo>
                <a:cubicBezTo>
                  <a:pt x="8233" y="8076"/>
                  <a:pt x="8052" y="7638"/>
                  <a:pt x="8058" y="7100"/>
                </a:cubicBezTo>
                <a:cubicBezTo>
                  <a:pt x="8052" y="6535"/>
                  <a:pt x="8233" y="6111"/>
                  <a:pt x="8510" y="6111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3869"/>
                  <a:pt x="0" y="8640"/>
                </a:cubicBezTo>
                <a:lnTo>
                  <a:pt x="0" y="12960"/>
                </a:lnTo>
                <a:cubicBezTo>
                  <a:pt x="0" y="17731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7731"/>
                  <a:pt x="21600" y="12960"/>
                </a:cubicBezTo>
                <a:lnTo>
                  <a:pt x="21600" y="8640"/>
                </a:lnTo>
                <a:cubicBezTo>
                  <a:pt x="21600" y="3869"/>
                  <a:pt x="19842" y="0"/>
                  <a:pt x="17673" y="0"/>
                </a:cubicBezTo>
                <a:moveTo>
                  <a:pt x="17153" y="6119"/>
                </a:moveTo>
                <a:cubicBezTo>
                  <a:pt x="16876" y="6119"/>
                  <a:pt x="16696" y="6543"/>
                  <a:pt x="16701" y="7104"/>
                </a:cubicBezTo>
                <a:cubicBezTo>
                  <a:pt x="16696" y="7642"/>
                  <a:pt x="16876" y="8077"/>
                  <a:pt x="17147" y="8077"/>
                </a:cubicBezTo>
                <a:cubicBezTo>
                  <a:pt x="17429" y="8077"/>
                  <a:pt x="17610" y="7642"/>
                  <a:pt x="17610" y="7104"/>
                </a:cubicBezTo>
                <a:cubicBezTo>
                  <a:pt x="17604" y="6543"/>
                  <a:pt x="17429" y="6119"/>
                  <a:pt x="17153" y="611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3" name="Shape 2702"/>
          <p:cNvSpPr/>
          <p:nvPr userDrawn="1"/>
        </p:nvSpPr>
        <p:spPr>
          <a:xfrm>
            <a:off x="17884701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520"/>
                </a:moveTo>
                <a:cubicBezTo>
                  <a:pt x="7396" y="20520"/>
                  <a:pt x="4399" y="18805"/>
                  <a:pt x="2638" y="16200"/>
                </a:cubicBezTo>
                <a:lnTo>
                  <a:pt x="9966" y="16200"/>
                </a:lnTo>
                <a:cubicBezTo>
                  <a:pt x="10478" y="17309"/>
                  <a:pt x="12251" y="18900"/>
                  <a:pt x="13500" y="18900"/>
                </a:cubicBezTo>
                <a:cubicBezTo>
                  <a:pt x="14973" y="18900"/>
                  <a:pt x="16200" y="17820"/>
                  <a:pt x="16200" y="15660"/>
                </a:cubicBezTo>
                <a:cubicBezTo>
                  <a:pt x="16200" y="13500"/>
                  <a:pt x="14973" y="12420"/>
                  <a:pt x="13500" y="12420"/>
                </a:cubicBezTo>
                <a:cubicBezTo>
                  <a:pt x="12241" y="12420"/>
                  <a:pt x="10447" y="13973"/>
                  <a:pt x="9953" y="15120"/>
                </a:cubicBezTo>
                <a:lnTo>
                  <a:pt x="2014" y="15120"/>
                </a:lnTo>
                <a:cubicBezTo>
                  <a:pt x="1359" y="13817"/>
                  <a:pt x="982" y="12354"/>
                  <a:pt x="982" y="10800"/>
                </a:cubicBezTo>
                <a:cubicBezTo>
                  <a:pt x="982" y="9246"/>
                  <a:pt x="1359" y="7783"/>
                  <a:pt x="2014" y="6480"/>
                </a:cubicBezTo>
                <a:lnTo>
                  <a:pt x="9966" y="6480"/>
                </a:lnTo>
                <a:cubicBezTo>
                  <a:pt x="10478" y="7589"/>
                  <a:pt x="12252" y="9180"/>
                  <a:pt x="13500" y="9180"/>
                </a:cubicBezTo>
                <a:cubicBezTo>
                  <a:pt x="14973" y="9180"/>
                  <a:pt x="16200" y="8100"/>
                  <a:pt x="16200" y="5940"/>
                </a:cubicBezTo>
                <a:cubicBezTo>
                  <a:pt x="16200" y="3780"/>
                  <a:pt x="14973" y="2700"/>
                  <a:pt x="13500" y="2700"/>
                </a:cubicBezTo>
                <a:cubicBezTo>
                  <a:pt x="12241" y="2700"/>
                  <a:pt x="10447" y="4253"/>
                  <a:pt x="9953" y="5400"/>
                </a:cubicBezTo>
                <a:lnTo>
                  <a:pt x="2638" y="5400"/>
                </a:lnTo>
                <a:cubicBezTo>
                  <a:pt x="4399" y="2796"/>
                  <a:pt x="7396" y="1080"/>
                  <a:pt x="10800" y="1080"/>
                </a:cubicBezTo>
                <a:cubicBezTo>
                  <a:pt x="16038" y="1080"/>
                  <a:pt x="20306" y="5145"/>
                  <a:pt x="20590" y="10260"/>
                </a:cubicBezTo>
                <a:lnTo>
                  <a:pt x="10652" y="10260"/>
                </a:lnTo>
                <a:cubicBezTo>
                  <a:pt x="10140" y="9151"/>
                  <a:pt x="8367" y="7560"/>
                  <a:pt x="7118" y="7560"/>
                </a:cubicBezTo>
                <a:cubicBezTo>
                  <a:pt x="5645" y="7560"/>
                  <a:pt x="4418" y="8640"/>
                  <a:pt x="4418" y="10800"/>
                </a:cubicBezTo>
                <a:cubicBezTo>
                  <a:pt x="4418" y="12960"/>
                  <a:pt x="5645" y="14040"/>
                  <a:pt x="7118" y="14040"/>
                </a:cubicBezTo>
                <a:cubicBezTo>
                  <a:pt x="8377" y="14040"/>
                  <a:pt x="10171" y="12488"/>
                  <a:pt x="10665" y="11340"/>
                </a:cubicBezTo>
                <a:lnTo>
                  <a:pt x="20590" y="11340"/>
                </a:lnTo>
                <a:cubicBezTo>
                  <a:pt x="20306" y="16456"/>
                  <a:pt x="16038" y="20520"/>
                  <a:pt x="10800" y="20520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4" name="Shape 2703"/>
          <p:cNvSpPr/>
          <p:nvPr userDrawn="1"/>
        </p:nvSpPr>
        <p:spPr>
          <a:xfrm>
            <a:off x="18976688" y="4986705"/>
            <a:ext cx="507902" cy="559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8839"/>
                </a:moveTo>
                <a:cubicBezTo>
                  <a:pt x="15958" y="8839"/>
                  <a:pt x="16200" y="8619"/>
                  <a:pt x="16200" y="8348"/>
                </a:cubicBezTo>
                <a:lnTo>
                  <a:pt x="16200" y="6386"/>
                </a:lnTo>
                <a:cubicBezTo>
                  <a:pt x="16200" y="6115"/>
                  <a:pt x="15958" y="5896"/>
                  <a:pt x="15660" y="5896"/>
                </a:cubicBezTo>
                <a:cubicBezTo>
                  <a:pt x="15362" y="5896"/>
                  <a:pt x="15120" y="6115"/>
                  <a:pt x="15120" y="6386"/>
                </a:cubicBezTo>
                <a:lnTo>
                  <a:pt x="15120" y="8348"/>
                </a:lnTo>
                <a:cubicBezTo>
                  <a:pt x="15120" y="8619"/>
                  <a:pt x="15362" y="8839"/>
                  <a:pt x="15660" y="8839"/>
                </a:cubicBezTo>
                <a:moveTo>
                  <a:pt x="20520" y="17666"/>
                </a:moveTo>
                <a:lnTo>
                  <a:pt x="13048" y="17666"/>
                </a:lnTo>
                <a:cubicBezTo>
                  <a:pt x="12910" y="16942"/>
                  <a:pt x="12848" y="16231"/>
                  <a:pt x="12830" y="15570"/>
                </a:cubicBezTo>
                <a:cubicBezTo>
                  <a:pt x="16149" y="15233"/>
                  <a:pt x="18453" y="14207"/>
                  <a:pt x="18568" y="14155"/>
                </a:cubicBezTo>
                <a:lnTo>
                  <a:pt x="18085" y="13278"/>
                </a:lnTo>
                <a:cubicBezTo>
                  <a:pt x="18059" y="13289"/>
                  <a:pt x="15906" y="14245"/>
                  <a:pt x="12837" y="14581"/>
                </a:cubicBezTo>
                <a:cubicBezTo>
                  <a:pt x="12896" y="13028"/>
                  <a:pt x="13167" y="11927"/>
                  <a:pt x="13173" y="11902"/>
                </a:cubicBezTo>
                <a:lnTo>
                  <a:pt x="13325" y="11301"/>
                </a:lnTo>
                <a:lnTo>
                  <a:pt x="9308" y="11301"/>
                </a:lnTo>
                <a:cubicBezTo>
                  <a:pt x="9741" y="8291"/>
                  <a:pt x="10857" y="5772"/>
                  <a:pt x="11921" y="3934"/>
                </a:cubicBezTo>
                <a:lnTo>
                  <a:pt x="20520" y="3934"/>
                </a:lnTo>
                <a:cubicBezTo>
                  <a:pt x="20520" y="3934"/>
                  <a:pt x="20520" y="17666"/>
                  <a:pt x="20520" y="17666"/>
                </a:cubicBezTo>
                <a:close/>
                <a:moveTo>
                  <a:pt x="10766" y="15678"/>
                </a:moveTo>
                <a:cubicBezTo>
                  <a:pt x="11096" y="15678"/>
                  <a:pt x="11418" y="15668"/>
                  <a:pt x="11734" y="15653"/>
                </a:cubicBezTo>
                <a:cubicBezTo>
                  <a:pt x="11753" y="16291"/>
                  <a:pt x="11808" y="16967"/>
                  <a:pt x="11933" y="17666"/>
                </a:cubicBezTo>
                <a:lnTo>
                  <a:pt x="1080" y="17666"/>
                </a:lnTo>
                <a:lnTo>
                  <a:pt x="1080" y="3934"/>
                </a:lnTo>
                <a:lnTo>
                  <a:pt x="10689" y="3934"/>
                </a:lnTo>
                <a:cubicBezTo>
                  <a:pt x="9598" y="5921"/>
                  <a:pt x="8520" y="8577"/>
                  <a:pt x="8164" y="11742"/>
                </a:cubicBezTo>
                <a:lnTo>
                  <a:pt x="8103" y="12282"/>
                </a:lnTo>
                <a:lnTo>
                  <a:pt x="11993" y="12282"/>
                </a:lnTo>
                <a:cubicBezTo>
                  <a:pt x="11893" y="12823"/>
                  <a:pt x="11771" y="13665"/>
                  <a:pt x="11736" y="14669"/>
                </a:cubicBezTo>
                <a:cubicBezTo>
                  <a:pt x="11418" y="14686"/>
                  <a:pt x="11097" y="14697"/>
                  <a:pt x="10766" y="14697"/>
                </a:cubicBezTo>
                <a:cubicBezTo>
                  <a:pt x="6636" y="14697"/>
                  <a:pt x="3478" y="13292"/>
                  <a:pt x="3447" y="13278"/>
                </a:cubicBezTo>
                <a:lnTo>
                  <a:pt x="2965" y="14155"/>
                </a:lnTo>
                <a:cubicBezTo>
                  <a:pt x="3102" y="14218"/>
                  <a:pt x="6369" y="15678"/>
                  <a:pt x="10766" y="15678"/>
                </a:cubicBezTo>
                <a:moveTo>
                  <a:pt x="20520" y="2954"/>
                </a:moveTo>
                <a:lnTo>
                  <a:pt x="12519" y="2954"/>
                </a:lnTo>
                <a:cubicBezTo>
                  <a:pt x="13470" y="1490"/>
                  <a:pt x="14254" y="661"/>
                  <a:pt x="14273" y="641"/>
                </a:cubicBezTo>
                <a:lnTo>
                  <a:pt x="13456" y="0"/>
                </a:lnTo>
                <a:cubicBezTo>
                  <a:pt x="13366" y="95"/>
                  <a:pt x="12371" y="1151"/>
                  <a:pt x="11260" y="2954"/>
                </a:cubicBezTo>
                <a:lnTo>
                  <a:pt x="1080" y="2954"/>
                </a:lnTo>
                <a:cubicBezTo>
                  <a:pt x="483" y="2954"/>
                  <a:pt x="0" y="3393"/>
                  <a:pt x="0" y="3934"/>
                </a:cubicBezTo>
                <a:lnTo>
                  <a:pt x="0" y="17666"/>
                </a:lnTo>
                <a:cubicBezTo>
                  <a:pt x="0" y="18207"/>
                  <a:pt x="483" y="18646"/>
                  <a:pt x="1080" y="18646"/>
                </a:cubicBezTo>
                <a:lnTo>
                  <a:pt x="12155" y="18646"/>
                </a:lnTo>
                <a:cubicBezTo>
                  <a:pt x="12423" y="19645"/>
                  <a:pt x="12834" y="20653"/>
                  <a:pt x="13465" y="21600"/>
                </a:cubicBezTo>
                <a:lnTo>
                  <a:pt x="14389" y="21092"/>
                </a:lnTo>
                <a:cubicBezTo>
                  <a:pt x="13874" y="20318"/>
                  <a:pt x="13522" y="19485"/>
                  <a:pt x="13281" y="18646"/>
                </a:cubicBezTo>
                <a:lnTo>
                  <a:pt x="20520" y="18646"/>
                </a:lnTo>
                <a:cubicBezTo>
                  <a:pt x="21116" y="18646"/>
                  <a:pt x="21600" y="18207"/>
                  <a:pt x="21600" y="17666"/>
                </a:cubicBezTo>
                <a:lnTo>
                  <a:pt x="21600" y="3934"/>
                </a:lnTo>
                <a:cubicBezTo>
                  <a:pt x="21600" y="3393"/>
                  <a:pt x="21116" y="2954"/>
                  <a:pt x="20520" y="2954"/>
                </a:cubicBezTo>
                <a:moveTo>
                  <a:pt x="5940" y="8839"/>
                </a:moveTo>
                <a:cubicBezTo>
                  <a:pt x="6238" y="8839"/>
                  <a:pt x="6480" y="8619"/>
                  <a:pt x="6480" y="8348"/>
                </a:cubicBezTo>
                <a:lnTo>
                  <a:pt x="6480" y="6386"/>
                </a:lnTo>
                <a:cubicBezTo>
                  <a:pt x="6480" y="6115"/>
                  <a:pt x="6238" y="5896"/>
                  <a:pt x="5940" y="5896"/>
                </a:cubicBezTo>
                <a:cubicBezTo>
                  <a:pt x="5642" y="5896"/>
                  <a:pt x="5400" y="6115"/>
                  <a:pt x="5400" y="6386"/>
                </a:cubicBezTo>
                <a:lnTo>
                  <a:pt x="5400" y="8348"/>
                </a:lnTo>
                <a:cubicBezTo>
                  <a:pt x="5400" y="8619"/>
                  <a:pt x="5642" y="8839"/>
                  <a:pt x="5940" y="883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5" name="Shape 2704"/>
          <p:cNvSpPr/>
          <p:nvPr userDrawn="1"/>
        </p:nvSpPr>
        <p:spPr>
          <a:xfrm>
            <a:off x="20017885" y="4986705"/>
            <a:ext cx="558691" cy="558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5628" y="4904"/>
                </a:moveTo>
                <a:lnTo>
                  <a:pt x="14334" y="4904"/>
                </a:lnTo>
                <a:lnTo>
                  <a:pt x="10776" y="9842"/>
                </a:lnTo>
                <a:lnTo>
                  <a:pt x="7337" y="4904"/>
                </a:lnTo>
                <a:lnTo>
                  <a:pt x="5975" y="4904"/>
                </a:lnTo>
                <a:lnTo>
                  <a:pt x="10094" y="10618"/>
                </a:lnTo>
                <a:lnTo>
                  <a:pt x="5736" y="16696"/>
                </a:lnTo>
                <a:lnTo>
                  <a:pt x="7030" y="16696"/>
                </a:lnTo>
                <a:lnTo>
                  <a:pt x="10776" y="11493"/>
                </a:lnTo>
                <a:lnTo>
                  <a:pt x="14470" y="16696"/>
                </a:lnTo>
                <a:lnTo>
                  <a:pt x="15866" y="16696"/>
                </a:lnTo>
                <a:lnTo>
                  <a:pt x="11474" y="10651"/>
                </a:lnTo>
                <a:cubicBezTo>
                  <a:pt x="11474" y="10651"/>
                  <a:pt x="15628" y="4904"/>
                  <a:pt x="15628" y="49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6" name="Shape 2705"/>
          <p:cNvSpPr/>
          <p:nvPr userDrawn="1"/>
        </p:nvSpPr>
        <p:spPr>
          <a:xfrm>
            <a:off x="21084475" y="4986705"/>
            <a:ext cx="558556" cy="559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3820"/>
                </a:moveTo>
                <a:lnTo>
                  <a:pt x="7853" y="2877"/>
                </a:lnTo>
                <a:lnTo>
                  <a:pt x="7853" y="8838"/>
                </a:lnTo>
                <a:lnTo>
                  <a:pt x="982" y="8838"/>
                </a:lnTo>
                <a:cubicBezTo>
                  <a:pt x="982" y="8838"/>
                  <a:pt x="982" y="3820"/>
                  <a:pt x="982" y="3820"/>
                </a:cubicBezTo>
                <a:close/>
                <a:moveTo>
                  <a:pt x="0" y="9819"/>
                </a:moveTo>
                <a:lnTo>
                  <a:pt x="8835" y="9819"/>
                </a:lnTo>
                <a:lnTo>
                  <a:pt x="8835" y="1752"/>
                </a:lnTo>
                <a:lnTo>
                  <a:pt x="0" y="2964"/>
                </a:lnTo>
                <a:cubicBezTo>
                  <a:pt x="0" y="2964"/>
                  <a:pt x="0" y="9819"/>
                  <a:pt x="0" y="9819"/>
                </a:cubicBezTo>
                <a:close/>
                <a:moveTo>
                  <a:pt x="20618" y="8838"/>
                </a:moveTo>
                <a:lnTo>
                  <a:pt x="11771" y="8838"/>
                </a:lnTo>
                <a:lnTo>
                  <a:pt x="11771" y="2339"/>
                </a:lnTo>
                <a:lnTo>
                  <a:pt x="20618" y="1125"/>
                </a:lnTo>
                <a:cubicBezTo>
                  <a:pt x="20618" y="1125"/>
                  <a:pt x="20618" y="8838"/>
                  <a:pt x="20618" y="8838"/>
                </a:cubicBezTo>
                <a:close/>
                <a:moveTo>
                  <a:pt x="10789" y="1484"/>
                </a:moveTo>
                <a:lnTo>
                  <a:pt x="10789" y="9819"/>
                </a:lnTo>
                <a:lnTo>
                  <a:pt x="21600" y="9819"/>
                </a:lnTo>
                <a:lnTo>
                  <a:pt x="21600" y="0"/>
                </a:lnTo>
                <a:cubicBezTo>
                  <a:pt x="21600" y="0"/>
                  <a:pt x="10789" y="1484"/>
                  <a:pt x="10789" y="1484"/>
                </a:cubicBezTo>
                <a:close/>
                <a:moveTo>
                  <a:pt x="982" y="12763"/>
                </a:moveTo>
                <a:lnTo>
                  <a:pt x="7853" y="12763"/>
                </a:lnTo>
                <a:lnTo>
                  <a:pt x="7853" y="18722"/>
                </a:lnTo>
                <a:lnTo>
                  <a:pt x="982" y="17780"/>
                </a:lnTo>
                <a:cubicBezTo>
                  <a:pt x="982" y="17780"/>
                  <a:pt x="982" y="12763"/>
                  <a:pt x="982" y="12763"/>
                </a:cubicBezTo>
                <a:close/>
                <a:moveTo>
                  <a:pt x="0" y="18635"/>
                </a:moveTo>
                <a:lnTo>
                  <a:pt x="8835" y="19848"/>
                </a:lnTo>
                <a:lnTo>
                  <a:pt x="8835" y="11782"/>
                </a:lnTo>
                <a:lnTo>
                  <a:pt x="0" y="11782"/>
                </a:lnTo>
                <a:cubicBezTo>
                  <a:pt x="0" y="11782"/>
                  <a:pt x="0" y="18635"/>
                  <a:pt x="0" y="18635"/>
                </a:cubicBezTo>
                <a:close/>
                <a:moveTo>
                  <a:pt x="11771" y="12763"/>
                </a:moveTo>
                <a:lnTo>
                  <a:pt x="20618" y="12763"/>
                </a:lnTo>
                <a:lnTo>
                  <a:pt x="20618" y="20475"/>
                </a:lnTo>
                <a:lnTo>
                  <a:pt x="11771" y="19261"/>
                </a:lnTo>
                <a:cubicBezTo>
                  <a:pt x="11771" y="19261"/>
                  <a:pt x="11771" y="12763"/>
                  <a:pt x="11771" y="12763"/>
                </a:cubicBezTo>
                <a:close/>
                <a:moveTo>
                  <a:pt x="10789" y="20116"/>
                </a:moveTo>
                <a:lnTo>
                  <a:pt x="21600" y="21600"/>
                </a:lnTo>
                <a:lnTo>
                  <a:pt x="21600" y="11782"/>
                </a:lnTo>
                <a:lnTo>
                  <a:pt x="10789" y="11782"/>
                </a:lnTo>
                <a:cubicBezTo>
                  <a:pt x="10789" y="11782"/>
                  <a:pt x="10789" y="20116"/>
                  <a:pt x="10789" y="201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7" name="Shape 2706"/>
          <p:cNvSpPr/>
          <p:nvPr userDrawn="1"/>
        </p:nvSpPr>
        <p:spPr>
          <a:xfrm>
            <a:off x="22227253" y="4986706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3745"/>
                </a:moveTo>
                <a:cubicBezTo>
                  <a:pt x="20250" y="14016"/>
                  <a:pt x="19948" y="14236"/>
                  <a:pt x="19575" y="14236"/>
                </a:cubicBezTo>
                <a:cubicBezTo>
                  <a:pt x="19202" y="14236"/>
                  <a:pt x="18900" y="14016"/>
                  <a:pt x="18900" y="13745"/>
                </a:cubicBezTo>
                <a:lnTo>
                  <a:pt x="18900" y="6873"/>
                </a:lnTo>
                <a:cubicBezTo>
                  <a:pt x="18900" y="6602"/>
                  <a:pt x="19202" y="6382"/>
                  <a:pt x="19575" y="6382"/>
                </a:cubicBezTo>
                <a:cubicBezTo>
                  <a:pt x="19948" y="6382"/>
                  <a:pt x="20250" y="6602"/>
                  <a:pt x="20250" y="6873"/>
                </a:cubicBezTo>
                <a:cubicBezTo>
                  <a:pt x="20250" y="6873"/>
                  <a:pt x="20250" y="13745"/>
                  <a:pt x="20250" y="13745"/>
                </a:cubicBezTo>
                <a:close/>
                <a:moveTo>
                  <a:pt x="17550" y="16691"/>
                </a:moveTo>
                <a:lnTo>
                  <a:pt x="4050" y="16691"/>
                </a:lnTo>
                <a:lnTo>
                  <a:pt x="4050" y="6382"/>
                </a:lnTo>
                <a:lnTo>
                  <a:pt x="17550" y="6382"/>
                </a:lnTo>
                <a:cubicBezTo>
                  <a:pt x="17550" y="6382"/>
                  <a:pt x="17550" y="16691"/>
                  <a:pt x="17550" y="16691"/>
                </a:cubicBezTo>
                <a:close/>
                <a:moveTo>
                  <a:pt x="14850" y="20127"/>
                </a:moveTo>
                <a:cubicBezTo>
                  <a:pt x="14850" y="20399"/>
                  <a:pt x="14548" y="20618"/>
                  <a:pt x="14175" y="20618"/>
                </a:cubicBezTo>
                <a:cubicBezTo>
                  <a:pt x="13802" y="20618"/>
                  <a:pt x="13500" y="20399"/>
                  <a:pt x="13500" y="20127"/>
                </a:cubicBezTo>
                <a:lnTo>
                  <a:pt x="13500" y="17673"/>
                </a:lnTo>
                <a:lnTo>
                  <a:pt x="14850" y="17673"/>
                </a:lnTo>
                <a:cubicBezTo>
                  <a:pt x="14850" y="17673"/>
                  <a:pt x="14850" y="20127"/>
                  <a:pt x="14850" y="20127"/>
                </a:cubicBezTo>
                <a:close/>
                <a:moveTo>
                  <a:pt x="8100" y="20127"/>
                </a:moveTo>
                <a:cubicBezTo>
                  <a:pt x="8100" y="20399"/>
                  <a:pt x="7798" y="20618"/>
                  <a:pt x="7425" y="20618"/>
                </a:cubicBezTo>
                <a:cubicBezTo>
                  <a:pt x="7052" y="20618"/>
                  <a:pt x="6750" y="20399"/>
                  <a:pt x="6750" y="20127"/>
                </a:cubicBezTo>
                <a:lnTo>
                  <a:pt x="6750" y="17673"/>
                </a:lnTo>
                <a:lnTo>
                  <a:pt x="8100" y="17673"/>
                </a:lnTo>
                <a:cubicBezTo>
                  <a:pt x="8100" y="17673"/>
                  <a:pt x="8100" y="20127"/>
                  <a:pt x="8100" y="20127"/>
                </a:cubicBezTo>
                <a:close/>
                <a:moveTo>
                  <a:pt x="10800" y="1964"/>
                </a:moveTo>
                <a:cubicBezTo>
                  <a:pt x="14242" y="1964"/>
                  <a:pt x="17075" y="3464"/>
                  <a:pt x="17492" y="5400"/>
                </a:cubicBezTo>
                <a:lnTo>
                  <a:pt x="4108" y="5400"/>
                </a:lnTo>
                <a:cubicBezTo>
                  <a:pt x="4525" y="3464"/>
                  <a:pt x="7358" y="1964"/>
                  <a:pt x="10800" y="1964"/>
                </a:cubicBezTo>
                <a:moveTo>
                  <a:pt x="2700" y="13745"/>
                </a:moveTo>
                <a:cubicBezTo>
                  <a:pt x="2700" y="14016"/>
                  <a:pt x="2398" y="14236"/>
                  <a:pt x="2025" y="14236"/>
                </a:cubicBezTo>
                <a:cubicBezTo>
                  <a:pt x="1652" y="14236"/>
                  <a:pt x="1350" y="14016"/>
                  <a:pt x="1350" y="13745"/>
                </a:cubicBezTo>
                <a:lnTo>
                  <a:pt x="1350" y="6873"/>
                </a:lnTo>
                <a:cubicBezTo>
                  <a:pt x="1350" y="6602"/>
                  <a:pt x="1652" y="6382"/>
                  <a:pt x="2025" y="6382"/>
                </a:cubicBezTo>
                <a:cubicBezTo>
                  <a:pt x="2398" y="6382"/>
                  <a:pt x="2700" y="6602"/>
                  <a:pt x="2700" y="6873"/>
                </a:cubicBezTo>
                <a:cubicBezTo>
                  <a:pt x="2700" y="6873"/>
                  <a:pt x="2700" y="13745"/>
                  <a:pt x="2700" y="13745"/>
                </a:cubicBezTo>
                <a:close/>
                <a:moveTo>
                  <a:pt x="19575" y="5400"/>
                </a:moveTo>
                <a:cubicBezTo>
                  <a:pt x="19336" y="5400"/>
                  <a:pt x="19112" y="5435"/>
                  <a:pt x="18900" y="5491"/>
                </a:cubicBezTo>
                <a:lnTo>
                  <a:pt x="18900" y="5400"/>
                </a:lnTo>
                <a:lnTo>
                  <a:pt x="18847" y="5400"/>
                </a:lnTo>
                <a:cubicBezTo>
                  <a:pt x="18595" y="3873"/>
                  <a:pt x="17191" y="2553"/>
                  <a:pt x="15171" y="1763"/>
                </a:cubicBezTo>
                <a:lnTo>
                  <a:pt x="16087" y="763"/>
                </a:lnTo>
                <a:lnTo>
                  <a:pt x="16076" y="758"/>
                </a:lnTo>
                <a:cubicBezTo>
                  <a:pt x="16148" y="681"/>
                  <a:pt x="16200" y="592"/>
                  <a:pt x="16200" y="491"/>
                </a:cubicBezTo>
                <a:cubicBezTo>
                  <a:pt x="16200" y="220"/>
                  <a:pt x="15898" y="0"/>
                  <a:pt x="15525" y="0"/>
                </a:cubicBezTo>
                <a:cubicBezTo>
                  <a:pt x="15291" y="0"/>
                  <a:pt x="15095" y="93"/>
                  <a:pt x="14974" y="223"/>
                </a:cubicBezTo>
                <a:lnTo>
                  <a:pt x="14963" y="219"/>
                </a:lnTo>
                <a:lnTo>
                  <a:pt x="13915" y="1362"/>
                </a:lnTo>
                <a:cubicBezTo>
                  <a:pt x="12956" y="1119"/>
                  <a:pt x="11905" y="982"/>
                  <a:pt x="10800" y="982"/>
                </a:cubicBezTo>
                <a:cubicBezTo>
                  <a:pt x="9695" y="982"/>
                  <a:pt x="8644" y="1119"/>
                  <a:pt x="7685" y="1362"/>
                </a:cubicBezTo>
                <a:lnTo>
                  <a:pt x="6637" y="219"/>
                </a:lnTo>
                <a:lnTo>
                  <a:pt x="6626" y="223"/>
                </a:lnTo>
                <a:cubicBezTo>
                  <a:pt x="6505" y="93"/>
                  <a:pt x="6309" y="0"/>
                  <a:pt x="6075" y="0"/>
                </a:cubicBezTo>
                <a:cubicBezTo>
                  <a:pt x="5702" y="0"/>
                  <a:pt x="5400" y="220"/>
                  <a:pt x="5400" y="491"/>
                </a:cubicBezTo>
                <a:cubicBezTo>
                  <a:pt x="5400" y="592"/>
                  <a:pt x="5452" y="681"/>
                  <a:pt x="5524" y="758"/>
                </a:cubicBezTo>
                <a:lnTo>
                  <a:pt x="5513" y="763"/>
                </a:lnTo>
                <a:lnTo>
                  <a:pt x="6430" y="1763"/>
                </a:lnTo>
                <a:cubicBezTo>
                  <a:pt x="4409" y="2553"/>
                  <a:pt x="3005" y="3873"/>
                  <a:pt x="2753" y="5400"/>
                </a:cubicBezTo>
                <a:lnTo>
                  <a:pt x="2700" y="5400"/>
                </a:lnTo>
                <a:lnTo>
                  <a:pt x="2700" y="5491"/>
                </a:lnTo>
                <a:cubicBezTo>
                  <a:pt x="2488" y="5435"/>
                  <a:pt x="2263" y="5400"/>
                  <a:pt x="2025" y="5400"/>
                </a:cubicBezTo>
                <a:cubicBezTo>
                  <a:pt x="907" y="5400"/>
                  <a:pt x="0" y="6060"/>
                  <a:pt x="0" y="6873"/>
                </a:cubicBezTo>
                <a:lnTo>
                  <a:pt x="0" y="13745"/>
                </a:lnTo>
                <a:cubicBezTo>
                  <a:pt x="0" y="14559"/>
                  <a:pt x="907" y="15218"/>
                  <a:pt x="2025" y="15218"/>
                </a:cubicBezTo>
                <a:cubicBezTo>
                  <a:pt x="2263" y="15218"/>
                  <a:pt x="2488" y="15183"/>
                  <a:pt x="2700" y="15128"/>
                </a:cubicBezTo>
                <a:lnTo>
                  <a:pt x="2700" y="16691"/>
                </a:lnTo>
                <a:cubicBezTo>
                  <a:pt x="2700" y="17233"/>
                  <a:pt x="3305" y="17673"/>
                  <a:pt x="4050" y="17673"/>
                </a:cubicBezTo>
                <a:lnTo>
                  <a:pt x="5400" y="17673"/>
                </a:lnTo>
                <a:lnTo>
                  <a:pt x="5400" y="20127"/>
                </a:lnTo>
                <a:cubicBezTo>
                  <a:pt x="5400" y="20941"/>
                  <a:pt x="6307" y="21600"/>
                  <a:pt x="7425" y="21600"/>
                </a:cubicBezTo>
                <a:cubicBezTo>
                  <a:pt x="8543" y="21600"/>
                  <a:pt x="9450" y="20941"/>
                  <a:pt x="9450" y="20127"/>
                </a:cubicBezTo>
                <a:lnTo>
                  <a:pt x="9450" y="17673"/>
                </a:lnTo>
                <a:lnTo>
                  <a:pt x="12150" y="17673"/>
                </a:lnTo>
                <a:lnTo>
                  <a:pt x="12150" y="20127"/>
                </a:lnTo>
                <a:cubicBezTo>
                  <a:pt x="12150" y="20941"/>
                  <a:pt x="13056" y="21600"/>
                  <a:pt x="14175" y="21600"/>
                </a:cubicBezTo>
                <a:cubicBezTo>
                  <a:pt x="15294" y="21600"/>
                  <a:pt x="16200" y="20941"/>
                  <a:pt x="16200" y="20127"/>
                </a:cubicBezTo>
                <a:lnTo>
                  <a:pt x="16200" y="17673"/>
                </a:lnTo>
                <a:lnTo>
                  <a:pt x="17550" y="17673"/>
                </a:lnTo>
                <a:cubicBezTo>
                  <a:pt x="18295" y="17673"/>
                  <a:pt x="18900" y="17233"/>
                  <a:pt x="18900" y="16691"/>
                </a:cubicBezTo>
                <a:lnTo>
                  <a:pt x="18900" y="15128"/>
                </a:lnTo>
                <a:cubicBezTo>
                  <a:pt x="19112" y="15183"/>
                  <a:pt x="19336" y="15218"/>
                  <a:pt x="19575" y="15218"/>
                </a:cubicBezTo>
                <a:cubicBezTo>
                  <a:pt x="20694" y="15218"/>
                  <a:pt x="21600" y="14559"/>
                  <a:pt x="21600" y="13745"/>
                </a:cubicBezTo>
                <a:lnTo>
                  <a:pt x="21600" y="6873"/>
                </a:lnTo>
                <a:cubicBezTo>
                  <a:pt x="21600" y="6060"/>
                  <a:pt x="20694" y="5400"/>
                  <a:pt x="19575" y="5400"/>
                </a:cubicBezTo>
                <a:moveTo>
                  <a:pt x="12825" y="3436"/>
                </a:moveTo>
                <a:cubicBezTo>
                  <a:pt x="12452" y="3436"/>
                  <a:pt x="12150" y="3656"/>
                  <a:pt x="12150" y="3927"/>
                </a:cubicBezTo>
                <a:cubicBezTo>
                  <a:pt x="12150" y="4199"/>
                  <a:pt x="12452" y="4418"/>
                  <a:pt x="12825" y="4418"/>
                </a:cubicBezTo>
                <a:cubicBezTo>
                  <a:pt x="13198" y="4418"/>
                  <a:pt x="13500" y="4199"/>
                  <a:pt x="13500" y="3927"/>
                </a:cubicBezTo>
                <a:cubicBezTo>
                  <a:pt x="13500" y="3656"/>
                  <a:pt x="13198" y="3436"/>
                  <a:pt x="12825" y="3436"/>
                </a:cubicBezTo>
                <a:moveTo>
                  <a:pt x="8775" y="3436"/>
                </a:moveTo>
                <a:cubicBezTo>
                  <a:pt x="8402" y="3436"/>
                  <a:pt x="8100" y="3656"/>
                  <a:pt x="8100" y="3927"/>
                </a:cubicBezTo>
                <a:cubicBezTo>
                  <a:pt x="8100" y="4199"/>
                  <a:pt x="8402" y="4418"/>
                  <a:pt x="8775" y="4418"/>
                </a:cubicBezTo>
                <a:cubicBezTo>
                  <a:pt x="9148" y="4418"/>
                  <a:pt x="9450" y="4199"/>
                  <a:pt x="9450" y="3927"/>
                </a:cubicBezTo>
                <a:cubicBezTo>
                  <a:pt x="9450" y="3656"/>
                  <a:pt x="9148" y="3436"/>
                  <a:pt x="8775" y="34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8" name="Shape 2707"/>
          <p:cNvSpPr/>
          <p:nvPr userDrawn="1"/>
        </p:nvSpPr>
        <p:spPr>
          <a:xfrm>
            <a:off x="11063356" y="1783416"/>
            <a:ext cx="202278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Electronics</a:t>
            </a:r>
          </a:p>
        </p:txBody>
      </p:sp>
      <p:sp>
        <p:nvSpPr>
          <p:cNvPr id="219" name="Shape 2708"/>
          <p:cNvSpPr/>
          <p:nvPr userDrawn="1"/>
        </p:nvSpPr>
        <p:spPr>
          <a:xfrm>
            <a:off x="175865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888"/>
                </a:moveTo>
                <a:lnTo>
                  <a:pt x="8836" y="7712"/>
                </a:lnTo>
                <a:lnTo>
                  <a:pt x="14241" y="10800"/>
                </a:lnTo>
                <a:cubicBezTo>
                  <a:pt x="14241" y="10800"/>
                  <a:pt x="8836" y="13888"/>
                  <a:pt x="8836" y="13888"/>
                </a:cubicBezTo>
                <a:close/>
                <a:moveTo>
                  <a:pt x="15520" y="10422"/>
                </a:moveTo>
                <a:lnTo>
                  <a:pt x="15525" y="10416"/>
                </a:lnTo>
                <a:lnTo>
                  <a:pt x="15438" y="10367"/>
                </a:lnTo>
                <a:cubicBezTo>
                  <a:pt x="15425" y="10361"/>
                  <a:pt x="15414" y="10351"/>
                  <a:pt x="15401" y="10346"/>
                </a:cubicBezTo>
                <a:lnTo>
                  <a:pt x="8652" y="6489"/>
                </a:lnTo>
                <a:lnTo>
                  <a:pt x="8647" y="6495"/>
                </a:lnTo>
                <a:cubicBezTo>
                  <a:pt x="8563" y="6428"/>
                  <a:pt x="8461" y="6382"/>
                  <a:pt x="8345" y="6382"/>
                </a:cubicBezTo>
                <a:cubicBezTo>
                  <a:pt x="8075" y="6382"/>
                  <a:pt x="7855" y="6601"/>
                  <a:pt x="7855" y="6873"/>
                </a:cubicBezTo>
                <a:lnTo>
                  <a:pt x="7855" y="14727"/>
                </a:lnTo>
                <a:cubicBezTo>
                  <a:pt x="7855" y="14999"/>
                  <a:pt x="8075" y="15218"/>
                  <a:pt x="8345" y="15218"/>
                </a:cubicBezTo>
                <a:cubicBezTo>
                  <a:pt x="8461" y="15218"/>
                  <a:pt x="8563" y="15172"/>
                  <a:pt x="8647" y="15105"/>
                </a:cubicBezTo>
                <a:lnTo>
                  <a:pt x="8652" y="15111"/>
                </a:lnTo>
                <a:lnTo>
                  <a:pt x="15401" y="11254"/>
                </a:lnTo>
                <a:cubicBezTo>
                  <a:pt x="15414" y="11249"/>
                  <a:pt x="15425" y="11240"/>
                  <a:pt x="15438" y="11233"/>
                </a:cubicBezTo>
                <a:lnTo>
                  <a:pt x="15525" y="11184"/>
                </a:lnTo>
                <a:lnTo>
                  <a:pt x="15520" y="11178"/>
                </a:lnTo>
                <a:cubicBezTo>
                  <a:pt x="15632" y="11088"/>
                  <a:pt x="15709" y="10955"/>
                  <a:pt x="15709" y="10800"/>
                </a:cubicBezTo>
                <a:cubicBezTo>
                  <a:pt x="15709" y="10645"/>
                  <a:pt x="15632" y="10512"/>
                  <a:pt x="15520" y="104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0" name="Shape 2709"/>
          <p:cNvSpPr/>
          <p:nvPr userDrawn="1"/>
        </p:nvSpPr>
        <p:spPr>
          <a:xfrm>
            <a:off x="282524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12764" y="13745"/>
                </a:lnTo>
                <a:lnTo>
                  <a:pt x="12764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12273" y="6873"/>
                </a:lnTo>
                <a:cubicBezTo>
                  <a:pt x="12002" y="6873"/>
                  <a:pt x="11782" y="7092"/>
                  <a:pt x="11782" y="7364"/>
                </a:cubicBezTo>
                <a:lnTo>
                  <a:pt x="11782" y="14236"/>
                </a:lnTo>
                <a:cubicBezTo>
                  <a:pt x="11782" y="14508"/>
                  <a:pt x="12002" y="14727"/>
                  <a:pt x="12273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8836" y="7855"/>
                </a:lnTo>
                <a:cubicBezTo>
                  <a:pt x="8836" y="7855"/>
                  <a:pt x="8836" y="13745"/>
                  <a:pt x="8836" y="13745"/>
                </a:cubicBezTo>
                <a:close/>
                <a:moveTo>
                  <a:pt x="9327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9327" y="14727"/>
                </a:lnTo>
                <a:cubicBezTo>
                  <a:pt x="9598" y="14727"/>
                  <a:pt x="9818" y="14508"/>
                  <a:pt x="9818" y="14236"/>
                </a:cubicBezTo>
                <a:lnTo>
                  <a:pt x="9818" y="7364"/>
                </a:lnTo>
                <a:cubicBezTo>
                  <a:pt x="9818" y="7092"/>
                  <a:pt x="9598" y="6873"/>
                  <a:pt x="9327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1" name="Shape 2710"/>
          <p:cNvSpPr/>
          <p:nvPr userDrawn="1"/>
        </p:nvSpPr>
        <p:spPr>
          <a:xfrm>
            <a:off x="389184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2" name="Shape 2711"/>
          <p:cNvSpPr/>
          <p:nvPr userDrawn="1"/>
        </p:nvSpPr>
        <p:spPr>
          <a:xfrm>
            <a:off x="495843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800" y="13745"/>
                </a:moveTo>
                <a:cubicBezTo>
                  <a:pt x="9173" y="13745"/>
                  <a:pt x="7855" y="12427"/>
                  <a:pt x="7855" y="10800"/>
                </a:cubicBezTo>
                <a:cubicBezTo>
                  <a:pt x="7855" y="9173"/>
                  <a:pt x="9173" y="7855"/>
                  <a:pt x="10800" y="7855"/>
                </a:cubicBezTo>
                <a:cubicBezTo>
                  <a:pt x="12427" y="7855"/>
                  <a:pt x="13745" y="9173"/>
                  <a:pt x="13745" y="10800"/>
                </a:cubicBezTo>
                <a:cubicBezTo>
                  <a:pt x="13745" y="12427"/>
                  <a:pt x="12427" y="13745"/>
                  <a:pt x="10800" y="13745"/>
                </a:cubicBezTo>
                <a:moveTo>
                  <a:pt x="10800" y="6873"/>
                </a:moveTo>
                <a:cubicBezTo>
                  <a:pt x="8631" y="6873"/>
                  <a:pt x="6873" y="8631"/>
                  <a:pt x="6873" y="10800"/>
                </a:cubicBezTo>
                <a:cubicBezTo>
                  <a:pt x="6873" y="12969"/>
                  <a:pt x="8631" y="14727"/>
                  <a:pt x="10800" y="14727"/>
                </a:cubicBezTo>
                <a:cubicBezTo>
                  <a:pt x="12969" y="14727"/>
                  <a:pt x="14727" y="12969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3" name="Shape 2712"/>
          <p:cNvSpPr/>
          <p:nvPr userDrawn="1"/>
        </p:nvSpPr>
        <p:spPr>
          <a:xfrm>
            <a:off x="6025023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888"/>
                </a:moveTo>
                <a:lnTo>
                  <a:pt x="10800" y="7712"/>
                </a:lnTo>
                <a:lnTo>
                  <a:pt x="16204" y="10800"/>
                </a:lnTo>
                <a:cubicBezTo>
                  <a:pt x="16204" y="10800"/>
                  <a:pt x="10800" y="13888"/>
                  <a:pt x="10800" y="13888"/>
                </a:cubicBezTo>
                <a:close/>
                <a:moveTo>
                  <a:pt x="17484" y="10422"/>
                </a:moveTo>
                <a:lnTo>
                  <a:pt x="17489" y="10416"/>
                </a:lnTo>
                <a:lnTo>
                  <a:pt x="17402" y="10367"/>
                </a:lnTo>
                <a:cubicBezTo>
                  <a:pt x="17389" y="10361"/>
                  <a:pt x="17378" y="10351"/>
                  <a:pt x="17365" y="10346"/>
                </a:cubicBezTo>
                <a:lnTo>
                  <a:pt x="10616" y="6489"/>
                </a:lnTo>
                <a:lnTo>
                  <a:pt x="10611" y="6495"/>
                </a:lnTo>
                <a:cubicBezTo>
                  <a:pt x="10527" y="6428"/>
                  <a:pt x="10425" y="6382"/>
                  <a:pt x="10309" y="6382"/>
                </a:cubicBezTo>
                <a:cubicBezTo>
                  <a:pt x="10038" y="6382"/>
                  <a:pt x="9818" y="6601"/>
                  <a:pt x="9818" y="6873"/>
                </a:cubicBezTo>
                <a:lnTo>
                  <a:pt x="9818" y="14727"/>
                </a:lnTo>
                <a:cubicBezTo>
                  <a:pt x="9818" y="14999"/>
                  <a:pt x="10038" y="15218"/>
                  <a:pt x="10309" y="15218"/>
                </a:cubicBezTo>
                <a:cubicBezTo>
                  <a:pt x="10425" y="15218"/>
                  <a:pt x="10527" y="15172"/>
                  <a:pt x="10611" y="15105"/>
                </a:cubicBezTo>
                <a:lnTo>
                  <a:pt x="10616" y="15111"/>
                </a:lnTo>
                <a:lnTo>
                  <a:pt x="17365" y="11254"/>
                </a:lnTo>
                <a:cubicBezTo>
                  <a:pt x="17378" y="11249"/>
                  <a:pt x="17388" y="11239"/>
                  <a:pt x="17401" y="11233"/>
                </a:cubicBezTo>
                <a:lnTo>
                  <a:pt x="17489" y="11184"/>
                </a:lnTo>
                <a:lnTo>
                  <a:pt x="17484" y="11178"/>
                </a:lnTo>
                <a:cubicBezTo>
                  <a:pt x="17596" y="11088"/>
                  <a:pt x="17673" y="10955"/>
                  <a:pt x="17673" y="10800"/>
                </a:cubicBezTo>
                <a:cubicBezTo>
                  <a:pt x="17673" y="10645"/>
                  <a:pt x="17596" y="10512"/>
                  <a:pt x="17484" y="10422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6684" y="6495"/>
                </a:moveTo>
                <a:cubicBezTo>
                  <a:pt x="6600" y="6428"/>
                  <a:pt x="6498" y="6382"/>
                  <a:pt x="6382" y="6382"/>
                </a:cubicBezTo>
                <a:cubicBezTo>
                  <a:pt x="6111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1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8836" y="13883"/>
                </a:lnTo>
                <a:lnTo>
                  <a:pt x="8836" y="12766"/>
                </a:lnTo>
                <a:lnTo>
                  <a:pt x="6873" y="13888"/>
                </a:lnTo>
                <a:lnTo>
                  <a:pt x="6873" y="7712"/>
                </a:lnTo>
                <a:lnTo>
                  <a:pt x="8836" y="8834"/>
                </a:lnTo>
                <a:lnTo>
                  <a:pt x="8836" y="7716"/>
                </a:lnTo>
                <a:lnTo>
                  <a:pt x="6689" y="6489"/>
                </a:lnTo>
                <a:cubicBezTo>
                  <a:pt x="6689" y="6489"/>
                  <a:pt x="6684" y="6495"/>
                  <a:pt x="6684" y="649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4" name="Shape 2713"/>
          <p:cNvSpPr/>
          <p:nvPr userDrawn="1"/>
        </p:nvSpPr>
        <p:spPr>
          <a:xfrm>
            <a:off x="7091616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4236"/>
                </a:moveTo>
                <a:lnTo>
                  <a:pt x="13745" y="14236"/>
                </a:lnTo>
                <a:lnTo>
                  <a:pt x="13745" y="7364"/>
                </a:lnTo>
                <a:lnTo>
                  <a:pt x="14727" y="7364"/>
                </a:lnTo>
                <a:cubicBezTo>
                  <a:pt x="14727" y="7364"/>
                  <a:pt x="14727" y="14236"/>
                  <a:pt x="14727" y="14236"/>
                </a:cubicBezTo>
                <a:close/>
                <a:moveTo>
                  <a:pt x="6873" y="13888"/>
                </a:moveTo>
                <a:lnTo>
                  <a:pt x="6873" y="7712"/>
                </a:lnTo>
                <a:lnTo>
                  <a:pt x="12277" y="10800"/>
                </a:lnTo>
                <a:cubicBezTo>
                  <a:pt x="12277" y="10800"/>
                  <a:pt x="6873" y="13888"/>
                  <a:pt x="6873" y="13888"/>
                </a:cubicBezTo>
                <a:close/>
                <a:moveTo>
                  <a:pt x="15218" y="6382"/>
                </a:moveTo>
                <a:lnTo>
                  <a:pt x="13255" y="6382"/>
                </a:lnTo>
                <a:cubicBezTo>
                  <a:pt x="12983" y="6382"/>
                  <a:pt x="12764" y="6601"/>
                  <a:pt x="12764" y="6873"/>
                </a:cubicBezTo>
                <a:lnTo>
                  <a:pt x="12764" y="9961"/>
                </a:lnTo>
                <a:lnTo>
                  <a:pt x="6689" y="6489"/>
                </a:lnTo>
                <a:lnTo>
                  <a:pt x="6684" y="6495"/>
                </a:lnTo>
                <a:cubicBezTo>
                  <a:pt x="6600" y="6428"/>
                  <a:pt x="6498" y="6382"/>
                  <a:pt x="6382" y="6382"/>
                </a:cubicBezTo>
                <a:cubicBezTo>
                  <a:pt x="6110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0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12764" y="11639"/>
                </a:lnTo>
                <a:lnTo>
                  <a:pt x="12764" y="14727"/>
                </a:lnTo>
                <a:cubicBezTo>
                  <a:pt x="12764" y="14999"/>
                  <a:pt x="12983" y="15218"/>
                  <a:pt x="13255" y="15218"/>
                </a:cubicBezTo>
                <a:lnTo>
                  <a:pt x="15218" y="15218"/>
                </a:lnTo>
                <a:cubicBezTo>
                  <a:pt x="15490" y="15218"/>
                  <a:pt x="15709" y="14999"/>
                  <a:pt x="15709" y="14727"/>
                </a:cubicBezTo>
                <a:lnTo>
                  <a:pt x="15709" y="6873"/>
                </a:lnTo>
                <a:cubicBezTo>
                  <a:pt x="15709" y="6601"/>
                  <a:pt x="15490" y="6382"/>
                  <a:pt x="15218" y="6382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5" name="Shape 2714"/>
          <p:cNvSpPr/>
          <p:nvPr userDrawn="1"/>
        </p:nvSpPr>
        <p:spPr>
          <a:xfrm>
            <a:off x="815820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8054" y="9818"/>
                </a:moveTo>
                <a:lnTo>
                  <a:pt x="10800" y="7072"/>
                </a:lnTo>
                <a:lnTo>
                  <a:pt x="13547" y="9818"/>
                </a:lnTo>
                <a:cubicBezTo>
                  <a:pt x="13547" y="9818"/>
                  <a:pt x="8054" y="9818"/>
                  <a:pt x="8054" y="9818"/>
                </a:cubicBezTo>
                <a:close/>
                <a:moveTo>
                  <a:pt x="15111" y="10002"/>
                </a:moveTo>
                <a:lnTo>
                  <a:pt x="15083" y="9975"/>
                </a:lnTo>
                <a:cubicBezTo>
                  <a:pt x="15076" y="9968"/>
                  <a:pt x="15069" y="9960"/>
                  <a:pt x="15061" y="9953"/>
                </a:cubicBezTo>
                <a:lnTo>
                  <a:pt x="11184" y="6075"/>
                </a:lnTo>
                <a:lnTo>
                  <a:pt x="11177" y="6080"/>
                </a:lnTo>
                <a:cubicBezTo>
                  <a:pt x="11088" y="5968"/>
                  <a:pt x="10955" y="5891"/>
                  <a:pt x="10800" y="5891"/>
                </a:cubicBezTo>
                <a:cubicBezTo>
                  <a:pt x="10645" y="5891"/>
                  <a:pt x="10512" y="5968"/>
                  <a:pt x="10422" y="6080"/>
                </a:cubicBezTo>
                <a:lnTo>
                  <a:pt x="10416" y="6075"/>
                </a:lnTo>
                <a:lnTo>
                  <a:pt x="6539" y="9953"/>
                </a:lnTo>
                <a:cubicBezTo>
                  <a:pt x="6531" y="9960"/>
                  <a:pt x="6524" y="9968"/>
                  <a:pt x="6517" y="9975"/>
                </a:cubicBezTo>
                <a:lnTo>
                  <a:pt x="6489" y="10002"/>
                </a:lnTo>
                <a:lnTo>
                  <a:pt x="6495" y="10007"/>
                </a:lnTo>
                <a:cubicBezTo>
                  <a:pt x="6428" y="10091"/>
                  <a:pt x="6382" y="10193"/>
                  <a:pt x="6382" y="10309"/>
                </a:cubicBezTo>
                <a:cubicBezTo>
                  <a:pt x="6382" y="10580"/>
                  <a:pt x="6601" y="10800"/>
                  <a:pt x="6873" y="10800"/>
                </a:cubicBezTo>
                <a:lnTo>
                  <a:pt x="14727" y="10800"/>
                </a:lnTo>
                <a:cubicBezTo>
                  <a:pt x="14999" y="10800"/>
                  <a:pt x="15218" y="10580"/>
                  <a:pt x="15218" y="10309"/>
                </a:cubicBezTo>
                <a:cubicBezTo>
                  <a:pt x="15218" y="10193"/>
                  <a:pt x="15172" y="10091"/>
                  <a:pt x="15105" y="10007"/>
                </a:cubicBezTo>
                <a:cubicBezTo>
                  <a:pt x="15105" y="10007"/>
                  <a:pt x="15111" y="10002"/>
                  <a:pt x="15111" y="10002"/>
                </a:cubicBezTo>
                <a:close/>
                <a:moveTo>
                  <a:pt x="14236" y="13745"/>
                </a:moveTo>
                <a:lnTo>
                  <a:pt x="7364" y="13745"/>
                </a:lnTo>
                <a:lnTo>
                  <a:pt x="7364" y="12764"/>
                </a:lnTo>
                <a:lnTo>
                  <a:pt x="14236" y="12764"/>
                </a:lnTo>
                <a:cubicBezTo>
                  <a:pt x="14236" y="12764"/>
                  <a:pt x="14236" y="13745"/>
                  <a:pt x="14236" y="13745"/>
                </a:cubicBezTo>
                <a:close/>
                <a:moveTo>
                  <a:pt x="14727" y="11782"/>
                </a:moveTo>
                <a:lnTo>
                  <a:pt x="6873" y="11782"/>
                </a:lnTo>
                <a:cubicBezTo>
                  <a:pt x="6601" y="11782"/>
                  <a:pt x="6382" y="12001"/>
                  <a:pt x="6382" y="12273"/>
                </a:cubicBezTo>
                <a:lnTo>
                  <a:pt x="6382" y="14236"/>
                </a:lnTo>
                <a:cubicBezTo>
                  <a:pt x="6382" y="14508"/>
                  <a:pt x="6601" y="14727"/>
                  <a:pt x="6873" y="14727"/>
                </a:cubicBezTo>
                <a:lnTo>
                  <a:pt x="14727" y="14727"/>
                </a:lnTo>
                <a:cubicBezTo>
                  <a:pt x="14999" y="14727"/>
                  <a:pt x="15218" y="14508"/>
                  <a:pt x="15218" y="14236"/>
                </a:cubicBezTo>
                <a:lnTo>
                  <a:pt x="15218" y="12273"/>
                </a:lnTo>
                <a:cubicBezTo>
                  <a:pt x="15218" y="12001"/>
                  <a:pt x="14999" y="11782"/>
                  <a:pt x="147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6" name="Shape 2715"/>
          <p:cNvSpPr/>
          <p:nvPr userDrawn="1"/>
        </p:nvSpPr>
        <p:spPr>
          <a:xfrm>
            <a:off x="922479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982"/>
                </a:moveTo>
                <a:lnTo>
                  <a:pt x="9818" y="982"/>
                </a:lnTo>
                <a:lnTo>
                  <a:pt x="9818" y="0"/>
                </a:lnTo>
                <a:lnTo>
                  <a:pt x="7855" y="0"/>
                </a:lnTo>
                <a:cubicBezTo>
                  <a:pt x="7855" y="0"/>
                  <a:pt x="7855" y="982"/>
                  <a:pt x="7855" y="982"/>
                </a:cubicBezTo>
                <a:close/>
                <a:moveTo>
                  <a:pt x="11782" y="982"/>
                </a:moveTo>
                <a:lnTo>
                  <a:pt x="13745" y="982"/>
                </a:lnTo>
                <a:lnTo>
                  <a:pt x="13745" y="0"/>
                </a:lnTo>
                <a:lnTo>
                  <a:pt x="11782" y="0"/>
                </a:lnTo>
                <a:cubicBezTo>
                  <a:pt x="11782" y="0"/>
                  <a:pt x="11782" y="982"/>
                  <a:pt x="11782" y="982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7" name="Shape 2716"/>
          <p:cNvSpPr/>
          <p:nvPr userDrawn="1"/>
        </p:nvSpPr>
        <p:spPr>
          <a:xfrm>
            <a:off x="1029139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2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2" y="14727"/>
                  <a:pt x="7364" y="14727"/>
                </a:cubicBezTo>
                <a:lnTo>
                  <a:pt x="14236" y="14727"/>
                </a:lnTo>
                <a:cubicBezTo>
                  <a:pt x="14508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8" y="6873"/>
                  <a:pt x="14236" y="6873"/>
                </a:cubicBezTo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8" name="Shape 2717"/>
          <p:cNvSpPr/>
          <p:nvPr userDrawn="1"/>
        </p:nvSpPr>
        <p:spPr>
          <a:xfrm>
            <a:off x="1135798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1782"/>
                </a:moveTo>
                <a:cubicBezTo>
                  <a:pt x="14592" y="11782"/>
                  <a:pt x="14469" y="11837"/>
                  <a:pt x="14380" y="11926"/>
                </a:cubicBezTo>
                <a:lnTo>
                  <a:pt x="11291" y="15015"/>
                </a:ln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15015"/>
                </a:lnTo>
                <a:lnTo>
                  <a:pt x="7220" y="11926"/>
                </a:lnTo>
                <a:cubicBezTo>
                  <a:pt x="7131" y="11837"/>
                  <a:pt x="7008" y="11782"/>
                  <a:pt x="6873" y="11782"/>
                </a:cubicBezTo>
                <a:cubicBezTo>
                  <a:pt x="6601" y="11782"/>
                  <a:pt x="6382" y="12001"/>
                  <a:pt x="6382" y="12273"/>
                </a:cubicBezTo>
                <a:cubicBezTo>
                  <a:pt x="6382" y="12408"/>
                  <a:pt x="6437" y="12531"/>
                  <a:pt x="6526" y="12620"/>
                </a:cubicBezTo>
                <a:lnTo>
                  <a:pt x="10453" y="16547"/>
                </a:lnTo>
                <a:cubicBezTo>
                  <a:pt x="10542" y="16636"/>
                  <a:pt x="10664" y="16691"/>
                  <a:pt x="10800" y="16691"/>
                </a:cubicBezTo>
                <a:cubicBezTo>
                  <a:pt x="10936" y="16691"/>
                  <a:pt x="11058" y="16636"/>
                  <a:pt x="11147" y="16547"/>
                </a:cubicBezTo>
                <a:lnTo>
                  <a:pt x="15074" y="12620"/>
                </a:lnTo>
                <a:cubicBezTo>
                  <a:pt x="15163" y="12531"/>
                  <a:pt x="15218" y="12408"/>
                  <a:pt x="15218" y="12273"/>
                </a:cubicBezTo>
                <a:cubicBezTo>
                  <a:pt x="15218" y="12001"/>
                  <a:pt x="14999" y="11782"/>
                  <a:pt x="14727" y="11782"/>
                </a:cubicBezTo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9" name="Shape 2718"/>
          <p:cNvSpPr/>
          <p:nvPr userDrawn="1"/>
        </p:nvSpPr>
        <p:spPr>
          <a:xfrm>
            <a:off x="175865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11147" y="5053"/>
                </a:moveTo>
                <a:cubicBezTo>
                  <a:pt x="11058" y="4964"/>
                  <a:pt x="10935" y="4909"/>
                  <a:pt x="10800" y="4909"/>
                </a:cubicBezTo>
                <a:cubicBezTo>
                  <a:pt x="10665" y="4909"/>
                  <a:pt x="10542" y="4964"/>
                  <a:pt x="10453" y="5053"/>
                </a:cubicBezTo>
                <a:lnTo>
                  <a:pt x="6526" y="8980"/>
                </a:lnTo>
                <a:cubicBezTo>
                  <a:pt x="6437" y="9069"/>
                  <a:pt x="6382" y="9192"/>
                  <a:pt x="6382" y="9327"/>
                </a:cubicBezTo>
                <a:cubicBezTo>
                  <a:pt x="6382" y="9599"/>
                  <a:pt x="6602" y="9818"/>
                  <a:pt x="6873" y="9818"/>
                </a:cubicBezTo>
                <a:cubicBezTo>
                  <a:pt x="7008" y="9818"/>
                  <a:pt x="7131" y="9764"/>
                  <a:pt x="7220" y="9674"/>
                </a:cubicBezTo>
                <a:lnTo>
                  <a:pt x="10309" y="6585"/>
                </a:lnTo>
                <a:lnTo>
                  <a:pt x="10309" y="16200"/>
                </a:lnTo>
                <a:cubicBezTo>
                  <a:pt x="10309" y="16471"/>
                  <a:pt x="10529" y="16691"/>
                  <a:pt x="10800" y="16691"/>
                </a:cubicBezTo>
                <a:cubicBezTo>
                  <a:pt x="11071" y="16691"/>
                  <a:pt x="11291" y="16471"/>
                  <a:pt x="11291" y="16200"/>
                </a:cubicBezTo>
                <a:lnTo>
                  <a:pt x="11291" y="6585"/>
                </a:lnTo>
                <a:lnTo>
                  <a:pt x="14380" y="9674"/>
                </a:lnTo>
                <a:cubicBezTo>
                  <a:pt x="14469" y="9764"/>
                  <a:pt x="14592" y="9818"/>
                  <a:pt x="14727" y="9818"/>
                </a:cubicBezTo>
                <a:cubicBezTo>
                  <a:pt x="14998" y="9818"/>
                  <a:pt x="15218" y="9599"/>
                  <a:pt x="15218" y="9327"/>
                </a:cubicBezTo>
                <a:cubicBezTo>
                  <a:pt x="15218" y="9192"/>
                  <a:pt x="15163" y="9069"/>
                  <a:pt x="15074" y="8980"/>
                </a:cubicBezTo>
                <a:cubicBezTo>
                  <a:pt x="15074" y="8980"/>
                  <a:pt x="11147" y="5053"/>
                  <a:pt x="11147" y="505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69" y="21123"/>
                  <a:pt x="21129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9" y="1133"/>
                  <a:pt x="20469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174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1" y="477"/>
                  <a:pt x="472" y="1133"/>
                  <a:pt x="174" y="1964"/>
                </a:cubicBezTo>
                <a:moveTo>
                  <a:pt x="1250" y="19636"/>
                </a:moveTo>
                <a:lnTo>
                  <a:pt x="174" y="19636"/>
                </a:lnTo>
                <a:cubicBezTo>
                  <a:pt x="472" y="20467"/>
                  <a:pt x="1131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0" name="Shape 2719"/>
          <p:cNvSpPr/>
          <p:nvPr userDrawn="1"/>
        </p:nvSpPr>
        <p:spPr>
          <a:xfrm>
            <a:off x="2825248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765" y="182"/>
                </a:move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cubicBezTo>
                  <a:pt x="12594" y="1105"/>
                  <a:pt x="12765" y="182"/>
                  <a:pt x="12765" y="182"/>
                </a:cubicBezTo>
                <a:close/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1" name="Shape 2720"/>
          <p:cNvSpPr/>
          <p:nvPr userDrawn="1"/>
        </p:nvSpPr>
        <p:spPr>
          <a:xfrm>
            <a:off x="3891839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14735"/>
                </a:moveTo>
                <a:cubicBezTo>
                  <a:pt x="8622" y="14735"/>
                  <a:pt x="6857" y="12973"/>
                  <a:pt x="6857" y="10800"/>
                </a:cubicBezTo>
                <a:cubicBezTo>
                  <a:pt x="6857" y="8627"/>
                  <a:pt x="8622" y="6865"/>
                  <a:pt x="10800" y="6865"/>
                </a:cubicBezTo>
                <a:cubicBezTo>
                  <a:pt x="12978" y="6865"/>
                  <a:pt x="14743" y="8627"/>
                  <a:pt x="14743" y="10800"/>
                </a:cubicBezTo>
                <a:cubicBezTo>
                  <a:pt x="14743" y="12973"/>
                  <a:pt x="12978" y="14735"/>
                  <a:pt x="10800" y="14735"/>
                </a:cubicBezTo>
                <a:moveTo>
                  <a:pt x="10800" y="5881"/>
                </a:moveTo>
                <a:cubicBezTo>
                  <a:pt x="8078" y="5881"/>
                  <a:pt x="5871" y="8083"/>
                  <a:pt x="5871" y="10800"/>
                </a:cubicBezTo>
                <a:cubicBezTo>
                  <a:pt x="5871" y="13517"/>
                  <a:pt x="8078" y="15719"/>
                  <a:pt x="10800" y="15719"/>
                </a:cubicBezTo>
                <a:cubicBezTo>
                  <a:pt x="13522" y="15719"/>
                  <a:pt x="15729" y="13517"/>
                  <a:pt x="15729" y="10800"/>
                </a:cubicBezTo>
                <a:cubicBezTo>
                  <a:pt x="15729" y="8083"/>
                  <a:pt x="13522" y="5881"/>
                  <a:pt x="10800" y="588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2" name="Shape 2721"/>
          <p:cNvSpPr/>
          <p:nvPr userDrawn="1"/>
        </p:nvSpPr>
        <p:spPr>
          <a:xfrm>
            <a:off x="4958432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3" name="Shape 2722"/>
          <p:cNvSpPr/>
          <p:nvPr userDrawn="1"/>
        </p:nvSpPr>
        <p:spPr>
          <a:xfrm>
            <a:off x="6025023" y="9279522"/>
            <a:ext cx="556447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61"/>
                </a:moveTo>
                <a:lnTo>
                  <a:pt x="10802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5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2" y="19771"/>
                  <a:pt x="14365" y="19991"/>
                </a:cubicBezTo>
                <a:moveTo>
                  <a:pt x="11293" y="16211"/>
                </a:moveTo>
                <a:lnTo>
                  <a:pt x="11293" y="6576"/>
                </a:lnTo>
                <a:lnTo>
                  <a:pt x="14395" y="9672"/>
                </a:lnTo>
                <a:cubicBezTo>
                  <a:pt x="14484" y="9761"/>
                  <a:pt x="14607" y="9816"/>
                  <a:pt x="14743" y="9816"/>
                </a:cubicBezTo>
                <a:cubicBezTo>
                  <a:pt x="15016" y="9816"/>
                  <a:pt x="15236" y="9596"/>
                  <a:pt x="15236" y="9324"/>
                </a:cubicBezTo>
                <a:cubicBezTo>
                  <a:pt x="15236" y="9189"/>
                  <a:pt x="15181" y="9065"/>
                  <a:pt x="15092" y="8976"/>
                </a:cubicBezTo>
                <a:lnTo>
                  <a:pt x="11149" y="5041"/>
                </a:lnTo>
                <a:cubicBezTo>
                  <a:pt x="11059" y="4952"/>
                  <a:pt x="10936" y="4897"/>
                  <a:pt x="10800" y="4897"/>
                </a:cubicBezTo>
                <a:cubicBezTo>
                  <a:pt x="10664" y="4897"/>
                  <a:pt x="10541" y="4952"/>
                  <a:pt x="10452" y="5041"/>
                </a:cubicBezTo>
                <a:lnTo>
                  <a:pt x="6509" y="8976"/>
                </a:lnTo>
                <a:cubicBezTo>
                  <a:pt x="6419" y="9065"/>
                  <a:pt x="6364" y="9189"/>
                  <a:pt x="6364" y="9324"/>
                </a:cubicBezTo>
                <a:cubicBezTo>
                  <a:pt x="6364" y="9596"/>
                  <a:pt x="6584" y="9816"/>
                  <a:pt x="6857" y="9816"/>
                </a:cubicBezTo>
                <a:cubicBezTo>
                  <a:pt x="6993" y="9816"/>
                  <a:pt x="7116" y="9761"/>
                  <a:pt x="7206" y="9672"/>
                </a:cubicBezTo>
                <a:lnTo>
                  <a:pt x="10307" y="6576"/>
                </a:lnTo>
                <a:lnTo>
                  <a:pt x="10307" y="16211"/>
                </a:lnTo>
                <a:cubicBezTo>
                  <a:pt x="10307" y="16483"/>
                  <a:pt x="10528" y="16703"/>
                  <a:pt x="10800" y="16703"/>
                </a:cubicBezTo>
                <a:cubicBezTo>
                  <a:pt x="11072" y="16703"/>
                  <a:pt x="11293" y="16483"/>
                  <a:pt x="11293" y="16211"/>
                </a:cubicBezTo>
                <a:moveTo>
                  <a:pt x="17446" y="18078"/>
                </a:moveTo>
                <a:lnTo>
                  <a:pt x="18081" y="18770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3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21553" y="9794"/>
                </a:moveTo>
                <a:lnTo>
                  <a:pt x="20617" y="9880"/>
                </a:lnTo>
                <a:cubicBezTo>
                  <a:pt x="20645" y="10182"/>
                  <a:pt x="20659" y="10492"/>
                  <a:pt x="20659" y="10800"/>
                </a:cubicBezTo>
                <a:cubicBezTo>
                  <a:pt x="20659" y="11099"/>
                  <a:pt x="20646" y="11401"/>
                  <a:pt x="20619" y="11699"/>
                </a:cubicBezTo>
                <a:lnTo>
                  <a:pt x="21556" y="11784"/>
                </a:lnTo>
                <a:cubicBezTo>
                  <a:pt x="21586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18660" y="4853"/>
                </a:moveTo>
                <a:lnTo>
                  <a:pt x="19412" y="4287"/>
                </a:lnTo>
                <a:cubicBezTo>
                  <a:pt x="19011" y="3759"/>
                  <a:pt x="18558" y="3264"/>
                  <a:pt x="18066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3"/>
                </a:cubicBezTo>
                <a:moveTo>
                  <a:pt x="6893" y="20882"/>
                </a:moveTo>
                <a:cubicBezTo>
                  <a:pt x="7513" y="21121"/>
                  <a:pt x="8160" y="21302"/>
                  <a:pt x="8814" y="21422"/>
                </a:cubicBezTo>
                <a:lnTo>
                  <a:pt x="8984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3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2" y="14642"/>
                  <a:pt x="19632" y="1518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4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8923" y="1113"/>
                </a:moveTo>
                <a:lnTo>
                  <a:pt x="8747" y="190"/>
                </a:lnTo>
                <a:cubicBezTo>
                  <a:pt x="8093" y="315"/>
                  <a:pt x="7448" y="501"/>
                  <a:pt x="6829" y="743"/>
                </a:cubicBezTo>
                <a:lnTo>
                  <a:pt x="7174" y="1617"/>
                </a:lnTo>
                <a:cubicBezTo>
                  <a:pt x="7737" y="1396"/>
                  <a:pt x="8326" y="1226"/>
                  <a:pt x="8923" y="1113"/>
                </a:cubicBezTo>
                <a:moveTo>
                  <a:pt x="16474" y="1615"/>
                </a:moveTo>
                <a:cubicBezTo>
                  <a:pt x="15907" y="1264"/>
                  <a:pt x="15307" y="966"/>
                  <a:pt x="14687" y="726"/>
                </a:cubicBezTo>
                <a:lnTo>
                  <a:pt x="14346" y="1602"/>
                </a:lnTo>
                <a:cubicBezTo>
                  <a:pt x="14913" y="1821"/>
                  <a:pt x="15462" y="2094"/>
                  <a:pt x="15978" y="2413"/>
                </a:cubicBezTo>
                <a:cubicBezTo>
                  <a:pt x="15978" y="2413"/>
                  <a:pt x="16474" y="1615"/>
                  <a:pt x="16474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0" y="4853"/>
                  <a:pt x="1368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09" y="18800"/>
                </a:moveTo>
                <a:cubicBezTo>
                  <a:pt x="4003" y="19247"/>
                  <a:pt x="4539" y="19650"/>
                  <a:pt x="5104" y="19997"/>
                </a:cubicBezTo>
                <a:lnTo>
                  <a:pt x="5598" y="19198"/>
                </a:lnTo>
                <a:cubicBezTo>
                  <a:pt x="5082" y="18881"/>
                  <a:pt x="4592" y="18513"/>
                  <a:pt x="4142" y="18105"/>
                </a:cubicBezTo>
                <a:cubicBezTo>
                  <a:pt x="4142" y="18105"/>
                  <a:pt x="3509" y="18800"/>
                  <a:pt x="3509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6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4" y="15642"/>
                </a:moveTo>
                <a:cubicBezTo>
                  <a:pt x="1403" y="16235"/>
                  <a:pt x="1758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4" y="15642"/>
                  <a:pt x="1104" y="15642"/>
                </a:cubicBezTo>
                <a:close/>
                <a:moveTo>
                  <a:pt x="5546" y="2435"/>
                </a:moveTo>
                <a:lnTo>
                  <a:pt x="5047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1" y="2756"/>
                  <a:pt x="5546" y="2435"/>
                </a:cubicBezTo>
                <a:moveTo>
                  <a:pt x="1264" y="8133"/>
                </a:moveTo>
                <a:lnTo>
                  <a:pt x="358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7"/>
                  <a:pt x="1101" y="8714"/>
                  <a:pt x="1264" y="8133"/>
                </a:cubicBezTo>
                <a:moveTo>
                  <a:pt x="942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2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4" name="Shape 2723"/>
          <p:cNvSpPr/>
          <p:nvPr userDrawn="1"/>
        </p:nvSpPr>
        <p:spPr>
          <a:xfrm>
            <a:off x="7091616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345" y="10309"/>
                </a:moveTo>
                <a:lnTo>
                  <a:pt x="7899" y="10309"/>
                </a:lnTo>
                <a:cubicBezTo>
                  <a:pt x="7974" y="9863"/>
                  <a:pt x="8153" y="9453"/>
                  <a:pt x="8405" y="9099"/>
                </a:cubicBezTo>
                <a:lnTo>
                  <a:pt x="8717" y="9412"/>
                </a:lnTo>
                <a:cubicBezTo>
                  <a:pt x="8909" y="9604"/>
                  <a:pt x="9220" y="9604"/>
                  <a:pt x="9412" y="9412"/>
                </a:cubicBezTo>
                <a:cubicBezTo>
                  <a:pt x="9603" y="9220"/>
                  <a:pt x="9603" y="8909"/>
                  <a:pt x="9412" y="8717"/>
                </a:cubicBezTo>
                <a:lnTo>
                  <a:pt x="9101" y="8407"/>
                </a:lnTo>
                <a:cubicBezTo>
                  <a:pt x="9454" y="8157"/>
                  <a:pt x="9864" y="7979"/>
                  <a:pt x="10309" y="7904"/>
                </a:cubicBezTo>
                <a:lnTo>
                  <a:pt x="10309" y="8345"/>
                </a:lnTo>
                <a:cubicBezTo>
                  <a:pt x="10309" y="8617"/>
                  <a:pt x="10529" y="8836"/>
                  <a:pt x="10800" y="8836"/>
                </a:cubicBezTo>
                <a:cubicBezTo>
                  <a:pt x="11071" y="8836"/>
                  <a:pt x="11291" y="8617"/>
                  <a:pt x="11291" y="8345"/>
                </a:cubicBezTo>
                <a:lnTo>
                  <a:pt x="11291" y="7904"/>
                </a:lnTo>
                <a:cubicBezTo>
                  <a:pt x="11737" y="7979"/>
                  <a:pt x="12146" y="8157"/>
                  <a:pt x="12499" y="8407"/>
                </a:cubicBezTo>
                <a:lnTo>
                  <a:pt x="12188" y="8717"/>
                </a:lnTo>
                <a:cubicBezTo>
                  <a:pt x="11997" y="8909"/>
                  <a:pt x="11997" y="9220"/>
                  <a:pt x="12188" y="9412"/>
                </a:cubicBezTo>
                <a:cubicBezTo>
                  <a:pt x="12380" y="9604"/>
                  <a:pt x="12691" y="9604"/>
                  <a:pt x="12883" y="9412"/>
                </a:cubicBezTo>
                <a:lnTo>
                  <a:pt x="13195" y="9099"/>
                </a:lnTo>
                <a:cubicBezTo>
                  <a:pt x="13447" y="9453"/>
                  <a:pt x="13626" y="9863"/>
                  <a:pt x="13701" y="10309"/>
                </a:cubicBezTo>
                <a:lnTo>
                  <a:pt x="13255" y="10309"/>
                </a:lnTo>
                <a:cubicBezTo>
                  <a:pt x="12983" y="10309"/>
                  <a:pt x="12764" y="10529"/>
                  <a:pt x="12764" y="10800"/>
                </a:cubicBezTo>
                <a:cubicBezTo>
                  <a:pt x="12764" y="11071"/>
                  <a:pt x="12983" y="11291"/>
                  <a:pt x="13255" y="11291"/>
                </a:cubicBezTo>
                <a:lnTo>
                  <a:pt x="13701" y="11291"/>
                </a:lnTo>
                <a:cubicBezTo>
                  <a:pt x="13626" y="11738"/>
                  <a:pt x="13447" y="12147"/>
                  <a:pt x="13195" y="12501"/>
                </a:cubicBezTo>
                <a:lnTo>
                  <a:pt x="12883" y="12188"/>
                </a:lnTo>
                <a:cubicBezTo>
                  <a:pt x="12691" y="11997"/>
                  <a:pt x="12380" y="11997"/>
                  <a:pt x="12188" y="12188"/>
                </a:cubicBezTo>
                <a:cubicBezTo>
                  <a:pt x="11997" y="12380"/>
                  <a:pt x="11997" y="12691"/>
                  <a:pt x="12188" y="12883"/>
                </a:cubicBezTo>
                <a:lnTo>
                  <a:pt x="12499" y="13193"/>
                </a:lnTo>
                <a:cubicBezTo>
                  <a:pt x="12146" y="13444"/>
                  <a:pt x="11737" y="13621"/>
                  <a:pt x="11291" y="13696"/>
                </a:cubicBezTo>
                <a:lnTo>
                  <a:pt x="11291" y="13255"/>
                </a:lnTo>
                <a:cubicBezTo>
                  <a:pt x="11291" y="12983"/>
                  <a:pt x="11071" y="12764"/>
                  <a:pt x="10800" y="12764"/>
                </a:cubicBezTo>
                <a:cubicBezTo>
                  <a:pt x="10529" y="12764"/>
                  <a:pt x="10309" y="12983"/>
                  <a:pt x="10309" y="13255"/>
                </a:cubicBezTo>
                <a:lnTo>
                  <a:pt x="10309" y="13696"/>
                </a:lnTo>
                <a:cubicBezTo>
                  <a:pt x="9864" y="13621"/>
                  <a:pt x="9454" y="13444"/>
                  <a:pt x="9101" y="13193"/>
                </a:cubicBezTo>
                <a:lnTo>
                  <a:pt x="9412" y="12883"/>
                </a:lnTo>
                <a:cubicBezTo>
                  <a:pt x="9603" y="12691"/>
                  <a:pt x="9603" y="12380"/>
                  <a:pt x="9412" y="12188"/>
                </a:cubicBezTo>
                <a:cubicBezTo>
                  <a:pt x="9220" y="11997"/>
                  <a:pt x="8909" y="11997"/>
                  <a:pt x="8717" y="12188"/>
                </a:cubicBezTo>
                <a:lnTo>
                  <a:pt x="8405" y="12501"/>
                </a:lnTo>
                <a:cubicBezTo>
                  <a:pt x="8153" y="12147"/>
                  <a:pt x="7974" y="11738"/>
                  <a:pt x="7899" y="11291"/>
                </a:cubicBezTo>
                <a:lnTo>
                  <a:pt x="8345" y="11291"/>
                </a:lnTo>
                <a:cubicBezTo>
                  <a:pt x="8617" y="11291"/>
                  <a:pt x="8836" y="11071"/>
                  <a:pt x="8836" y="10800"/>
                </a:cubicBezTo>
                <a:cubicBezTo>
                  <a:pt x="8836" y="10529"/>
                  <a:pt x="8617" y="10309"/>
                  <a:pt x="8345" y="10309"/>
                </a:cubicBezTo>
                <a:moveTo>
                  <a:pt x="8023" y="13577"/>
                </a:moveTo>
                <a:lnTo>
                  <a:pt x="8023" y="13578"/>
                </a:lnTo>
                <a:cubicBezTo>
                  <a:pt x="8734" y="14288"/>
                  <a:pt x="9716" y="14727"/>
                  <a:pt x="10800" y="14727"/>
                </a:cubicBezTo>
                <a:cubicBezTo>
                  <a:pt x="11884" y="14727"/>
                  <a:pt x="12866" y="14288"/>
                  <a:pt x="13577" y="13578"/>
                </a:cubicBezTo>
                <a:lnTo>
                  <a:pt x="13577" y="13577"/>
                </a:lnTo>
                <a:lnTo>
                  <a:pt x="13577" y="13577"/>
                </a:lnTo>
                <a:cubicBezTo>
                  <a:pt x="14288" y="12866"/>
                  <a:pt x="14727" y="11884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  <a:cubicBezTo>
                  <a:pt x="8631" y="6873"/>
                  <a:pt x="6873" y="8631"/>
                  <a:pt x="6873" y="10800"/>
                </a:cubicBezTo>
                <a:cubicBezTo>
                  <a:pt x="6873" y="11884"/>
                  <a:pt x="7311" y="12866"/>
                  <a:pt x="8023" y="13577"/>
                </a:cubicBezTo>
                <a:cubicBezTo>
                  <a:pt x="8023" y="13577"/>
                  <a:pt x="8023" y="13577"/>
                  <a:pt x="8023" y="13577"/>
                </a:cubicBezTo>
                <a:close/>
                <a:moveTo>
                  <a:pt x="10800" y="11782"/>
                </a:move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moveTo>
                  <a:pt x="17673" y="5891"/>
                </a:moveTo>
                <a:cubicBezTo>
                  <a:pt x="17131" y="5891"/>
                  <a:pt x="16691" y="6331"/>
                  <a:pt x="16691" y="6873"/>
                </a:cubicBezTo>
                <a:lnTo>
                  <a:pt x="16691" y="7855"/>
                </a:lnTo>
                <a:cubicBezTo>
                  <a:pt x="16691" y="8396"/>
                  <a:pt x="17131" y="8836"/>
                  <a:pt x="17673" y="8836"/>
                </a:cubicBezTo>
                <a:lnTo>
                  <a:pt x="17673" y="12764"/>
                </a:lnTo>
                <a:cubicBezTo>
                  <a:pt x="17131" y="12764"/>
                  <a:pt x="16691" y="13204"/>
                  <a:pt x="16691" y="13745"/>
                </a:cubicBezTo>
                <a:lnTo>
                  <a:pt x="16691" y="14727"/>
                </a:lnTo>
                <a:cubicBezTo>
                  <a:pt x="16691" y="15270"/>
                  <a:pt x="17131" y="15709"/>
                  <a:pt x="17673" y="15709"/>
                </a:cubicBezTo>
                <a:lnTo>
                  <a:pt x="17673" y="17673"/>
                </a:lnTo>
                <a:lnTo>
                  <a:pt x="3927" y="17673"/>
                </a:lnTo>
                <a:lnTo>
                  <a:pt x="3927" y="3927"/>
                </a:lnTo>
                <a:lnTo>
                  <a:pt x="17673" y="3927"/>
                </a:lnTo>
                <a:cubicBezTo>
                  <a:pt x="17673" y="3927"/>
                  <a:pt x="17673" y="5891"/>
                  <a:pt x="17673" y="5891"/>
                </a:cubicBezTo>
                <a:close/>
                <a:moveTo>
                  <a:pt x="18655" y="5891"/>
                </a:moveTo>
                <a:lnTo>
                  <a:pt x="18655" y="2945"/>
                </a:lnTo>
                <a:lnTo>
                  <a:pt x="2945" y="2945"/>
                </a:lnTo>
                <a:lnTo>
                  <a:pt x="2945" y="18655"/>
                </a:lnTo>
                <a:lnTo>
                  <a:pt x="18655" y="18655"/>
                </a:lnTo>
                <a:lnTo>
                  <a:pt x="18655" y="15709"/>
                </a:lnTo>
                <a:cubicBezTo>
                  <a:pt x="19196" y="15709"/>
                  <a:pt x="19636" y="15270"/>
                  <a:pt x="19636" y="14727"/>
                </a:cubicBezTo>
                <a:lnTo>
                  <a:pt x="19636" y="13745"/>
                </a:lnTo>
                <a:cubicBezTo>
                  <a:pt x="19636" y="13204"/>
                  <a:pt x="19196" y="12764"/>
                  <a:pt x="18655" y="12764"/>
                </a:cubicBezTo>
                <a:lnTo>
                  <a:pt x="18655" y="8836"/>
                </a:lnTo>
                <a:cubicBezTo>
                  <a:pt x="19196" y="8836"/>
                  <a:pt x="19636" y="8396"/>
                  <a:pt x="19636" y="7855"/>
                </a:cubicBezTo>
                <a:lnTo>
                  <a:pt x="19636" y="6873"/>
                </a:lnTo>
                <a:cubicBezTo>
                  <a:pt x="19636" y="6331"/>
                  <a:pt x="19196" y="5891"/>
                  <a:pt x="18655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5" name="Shape 2724"/>
          <p:cNvSpPr/>
          <p:nvPr userDrawn="1"/>
        </p:nvSpPr>
        <p:spPr>
          <a:xfrm>
            <a:off x="815820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1782"/>
                </a:lnTo>
                <a:lnTo>
                  <a:pt x="15709" y="11782"/>
                </a:lnTo>
                <a:cubicBezTo>
                  <a:pt x="15709" y="11782"/>
                  <a:pt x="15709" y="15709"/>
                  <a:pt x="15709" y="15709"/>
                </a:cubicBezTo>
                <a:close/>
                <a:moveTo>
                  <a:pt x="16691" y="10800"/>
                </a:moveTo>
                <a:lnTo>
                  <a:pt x="4909" y="10800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0800"/>
                  <a:pt x="16691" y="10800"/>
                </a:cubicBezTo>
                <a:close/>
                <a:moveTo>
                  <a:pt x="11782" y="13745"/>
                </a:moveTo>
                <a:lnTo>
                  <a:pt x="9818" y="13745"/>
                </a:lnTo>
                <a:lnTo>
                  <a:pt x="9818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1782" y="5891"/>
                </a:moveTo>
                <a:lnTo>
                  <a:pt x="9818" y="5891"/>
                </a:lnTo>
                <a:lnTo>
                  <a:pt x="9818" y="6873"/>
                </a:lnTo>
                <a:lnTo>
                  <a:pt x="11782" y="6873"/>
                </a:lnTo>
                <a:cubicBezTo>
                  <a:pt x="11782" y="6873"/>
                  <a:pt x="11782" y="5891"/>
                  <a:pt x="11782" y="5891"/>
                </a:cubicBezTo>
                <a:close/>
                <a:moveTo>
                  <a:pt x="15709" y="7855"/>
                </a:moveTo>
                <a:lnTo>
                  <a:pt x="5891" y="7855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7855"/>
                  <a:pt x="15709" y="7855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8836"/>
                </a:lnTo>
                <a:lnTo>
                  <a:pt x="16691" y="8836"/>
                </a:lnTo>
                <a:cubicBezTo>
                  <a:pt x="16691" y="8836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6" name="Shape 2725"/>
          <p:cNvSpPr/>
          <p:nvPr userDrawn="1"/>
        </p:nvSpPr>
        <p:spPr>
          <a:xfrm>
            <a:off x="9224799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5709" y="10800"/>
                </a:moveTo>
                <a:lnTo>
                  <a:pt x="11782" y="10800"/>
                </a:lnTo>
                <a:lnTo>
                  <a:pt x="11782" y="9818"/>
                </a:lnTo>
                <a:lnTo>
                  <a:pt x="9818" y="9818"/>
                </a:lnTo>
                <a:lnTo>
                  <a:pt x="9818" y="10800"/>
                </a:lnTo>
                <a:lnTo>
                  <a:pt x="5891" y="10800"/>
                </a:lnTo>
                <a:lnTo>
                  <a:pt x="5891" y="8836"/>
                </a:lnTo>
                <a:lnTo>
                  <a:pt x="15709" y="8836"/>
                </a:lnTo>
                <a:cubicBezTo>
                  <a:pt x="15709" y="8836"/>
                  <a:pt x="15709" y="10800"/>
                  <a:pt x="15709" y="10800"/>
                </a:cubicBezTo>
                <a:close/>
                <a:moveTo>
                  <a:pt x="16691" y="7855"/>
                </a:moveTo>
                <a:lnTo>
                  <a:pt x="4909" y="7855"/>
                </a:lnTo>
                <a:lnTo>
                  <a:pt x="4909" y="11782"/>
                </a:lnTo>
                <a:lnTo>
                  <a:pt x="16691" y="11782"/>
                </a:lnTo>
                <a:cubicBezTo>
                  <a:pt x="16691" y="11782"/>
                  <a:pt x="16691" y="7855"/>
                  <a:pt x="16691" y="7855"/>
                </a:cubicBezTo>
                <a:close/>
                <a:moveTo>
                  <a:pt x="15709" y="15709"/>
                </a:moveTo>
                <a:lnTo>
                  <a:pt x="11782" y="15709"/>
                </a:lnTo>
                <a:lnTo>
                  <a:pt x="11782" y="14727"/>
                </a:lnTo>
                <a:lnTo>
                  <a:pt x="9818" y="14727"/>
                </a:lnTo>
                <a:lnTo>
                  <a:pt x="9818" y="15709"/>
                </a:lnTo>
                <a:lnTo>
                  <a:pt x="5891" y="15709"/>
                </a:lnTo>
                <a:lnTo>
                  <a:pt x="5891" y="13745"/>
                </a:lnTo>
                <a:lnTo>
                  <a:pt x="15709" y="13745"/>
                </a:lnTo>
                <a:cubicBezTo>
                  <a:pt x="15709" y="13745"/>
                  <a:pt x="15709" y="15709"/>
                  <a:pt x="15709" y="15709"/>
                </a:cubicBezTo>
                <a:close/>
                <a:moveTo>
                  <a:pt x="16691" y="12764"/>
                </a:moveTo>
                <a:lnTo>
                  <a:pt x="4909" y="12764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2764"/>
                  <a:pt x="16691" y="12764"/>
                </a:cubicBezTo>
                <a:close/>
                <a:moveTo>
                  <a:pt x="15709" y="5891"/>
                </a:moveTo>
                <a:lnTo>
                  <a:pt x="11782" y="5891"/>
                </a:lnTo>
                <a:lnTo>
                  <a:pt x="11782" y="4909"/>
                </a:lnTo>
                <a:lnTo>
                  <a:pt x="9818" y="4909"/>
                </a:lnTo>
                <a:lnTo>
                  <a:pt x="9818" y="5891"/>
                </a:lnTo>
                <a:lnTo>
                  <a:pt x="5891" y="5891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5891"/>
                  <a:pt x="15709" y="5891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6873"/>
                </a:lnTo>
                <a:lnTo>
                  <a:pt x="16691" y="6873"/>
                </a:lnTo>
                <a:cubicBezTo>
                  <a:pt x="16691" y="6873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7" name="Shape 2726"/>
          <p:cNvSpPr/>
          <p:nvPr userDrawn="1"/>
        </p:nvSpPr>
        <p:spPr>
          <a:xfrm>
            <a:off x="10342180" y="9279523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800" y="13745"/>
                </a:moveTo>
                <a:lnTo>
                  <a:pt x="16800" y="13745"/>
                </a:lnTo>
                <a:lnTo>
                  <a:pt x="16800" y="17673"/>
                </a:lnTo>
                <a:lnTo>
                  <a:pt x="4800" y="17673"/>
                </a:lnTo>
                <a:cubicBezTo>
                  <a:pt x="4800" y="17673"/>
                  <a:pt x="4800" y="13745"/>
                  <a:pt x="4800" y="13745"/>
                </a:cubicBezTo>
                <a:close/>
                <a:moveTo>
                  <a:pt x="4800" y="8836"/>
                </a:moveTo>
                <a:lnTo>
                  <a:pt x="16800" y="8836"/>
                </a:lnTo>
                <a:lnTo>
                  <a:pt x="16800" y="12764"/>
                </a:lnTo>
                <a:lnTo>
                  <a:pt x="4800" y="12764"/>
                </a:lnTo>
                <a:cubicBezTo>
                  <a:pt x="4800" y="12764"/>
                  <a:pt x="4800" y="8836"/>
                  <a:pt x="4800" y="8836"/>
                </a:cubicBezTo>
                <a:close/>
                <a:moveTo>
                  <a:pt x="4800" y="3927"/>
                </a:moveTo>
                <a:lnTo>
                  <a:pt x="16800" y="3927"/>
                </a:lnTo>
                <a:lnTo>
                  <a:pt x="16800" y="7855"/>
                </a:lnTo>
                <a:lnTo>
                  <a:pt x="4800" y="7855"/>
                </a:lnTo>
                <a:cubicBezTo>
                  <a:pt x="4800" y="7855"/>
                  <a:pt x="4800" y="3927"/>
                  <a:pt x="4800" y="3927"/>
                </a:cubicBezTo>
                <a:close/>
                <a:moveTo>
                  <a:pt x="3600" y="18655"/>
                </a:moveTo>
                <a:lnTo>
                  <a:pt x="18000" y="18655"/>
                </a:lnTo>
                <a:lnTo>
                  <a:pt x="18000" y="2945"/>
                </a:lnTo>
                <a:lnTo>
                  <a:pt x="3600" y="2945"/>
                </a:lnTo>
                <a:cubicBezTo>
                  <a:pt x="3600" y="2945"/>
                  <a:pt x="3600" y="18655"/>
                  <a:pt x="3600" y="18655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9600" y="16691"/>
                </a:moveTo>
                <a:lnTo>
                  <a:pt x="12000" y="16691"/>
                </a:lnTo>
                <a:lnTo>
                  <a:pt x="12000" y="15709"/>
                </a:lnTo>
                <a:lnTo>
                  <a:pt x="9600" y="15709"/>
                </a:lnTo>
                <a:cubicBezTo>
                  <a:pt x="9600" y="15709"/>
                  <a:pt x="9600" y="16691"/>
                  <a:pt x="9600" y="16691"/>
                </a:cubicBezTo>
                <a:close/>
                <a:moveTo>
                  <a:pt x="9600" y="6873"/>
                </a:moveTo>
                <a:lnTo>
                  <a:pt x="12000" y="6873"/>
                </a:lnTo>
                <a:lnTo>
                  <a:pt x="12000" y="5891"/>
                </a:lnTo>
                <a:lnTo>
                  <a:pt x="9600" y="5891"/>
                </a:lnTo>
                <a:cubicBezTo>
                  <a:pt x="9600" y="5891"/>
                  <a:pt x="9600" y="6873"/>
                  <a:pt x="9600" y="6873"/>
                </a:cubicBezTo>
                <a:close/>
                <a:moveTo>
                  <a:pt x="9600" y="11782"/>
                </a:moveTo>
                <a:lnTo>
                  <a:pt x="12000" y="11782"/>
                </a:lnTo>
                <a:lnTo>
                  <a:pt x="12000" y="10800"/>
                </a:lnTo>
                <a:lnTo>
                  <a:pt x="9600" y="10800"/>
                </a:lnTo>
                <a:cubicBezTo>
                  <a:pt x="9600" y="10800"/>
                  <a:pt x="9600" y="11782"/>
                  <a:pt x="9600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8" name="Shape 2727"/>
          <p:cNvSpPr/>
          <p:nvPr userDrawn="1"/>
        </p:nvSpPr>
        <p:spPr>
          <a:xfrm>
            <a:off x="11357982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5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0" y="13745"/>
                  <a:pt x="10800" y="14405"/>
                  <a:pt x="10800" y="15218"/>
                </a:cubicBezTo>
                <a:cubicBezTo>
                  <a:pt x="10800" y="16031"/>
                  <a:pt x="10140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3" y="4424"/>
                </a:lnTo>
                <a:lnTo>
                  <a:pt x="11483" y="3967"/>
                </a:lnTo>
                <a:cubicBezTo>
                  <a:pt x="11424" y="3942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6" y="8306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2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90" y="4418"/>
                  <a:pt x="15218" y="4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9" name="Shape 2728"/>
          <p:cNvSpPr/>
          <p:nvPr userDrawn="1"/>
        </p:nvSpPr>
        <p:spPr>
          <a:xfrm>
            <a:off x="1758657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6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1" y="13745"/>
                  <a:pt x="10800" y="14406"/>
                  <a:pt x="10800" y="15218"/>
                </a:cubicBezTo>
                <a:cubicBezTo>
                  <a:pt x="10800" y="16031"/>
                  <a:pt x="10141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4" y="4424"/>
                </a:lnTo>
                <a:lnTo>
                  <a:pt x="11483" y="3967"/>
                </a:lnTo>
                <a:cubicBezTo>
                  <a:pt x="11424" y="3941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7" y="8307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1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89" y="4418"/>
                  <a:pt x="15218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0" name="Shape 2729"/>
          <p:cNvSpPr/>
          <p:nvPr userDrawn="1"/>
        </p:nvSpPr>
        <p:spPr>
          <a:xfrm>
            <a:off x="2825249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7318"/>
                </a:moveTo>
                <a:lnTo>
                  <a:pt x="14727" y="6949"/>
                </a:lnTo>
                <a:lnTo>
                  <a:pt x="14727" y="4956"/>
                </a:lnTo>
                <a:lnTo>
                  <a:pt x="17673" y="5324"/>
                </a:lnTo>
                <a:cubicBezTo>
                  <a:pt x="17673" y="5324"/>
                  <a:pt x="17673" y="7318"/>
                  <a:pt x="17673" y="7318"/>
                </a:cubicBezTo>
                <a:close/>
                <a:moveTo>
                  <a:pt x="12273" y="16691"/>
                </a:moveTo>
                <a:lnTo>
                  <a:pt x="11291" y="16691"/>
                </a:lnTo>
                <a:cubicBezTo>
                  <a:pt x="10477" y="16691"/>
                  <a:pt x="9818" y="16031"/>
                  <a:pt x="9818" y="15218"/>
                </a:cubicBezTo>
                <a:cubicBezTo>
                  <a:pt x="9818" y="14406"/>
                  <a:pt x="10477" y="13745"/>
                  <a:pt x="11291" y="13745"/>
                </a:cubicBezTo>
                <a:lnTo>
                  <a:pt x="12273" y="13745"/>
                </a:lnTo>
                <a:cubicBezTo>
                  <a:pt x="13086" y="13745"/>
                  <a:pt x="13745" y="14406"/>
                  <a:pt x="13745" y="15218"/>
                </a:cubicBezTo>
                <a:cubicBezTo>
                  <a:pt x="13745" y="16031"/>
                  <a:pt x="13086" y="16691"/>
                  <a:pt x="12273" y="16691"/>
                </a:cubicBezTo>
                <a:moveTo>
                  <a:pt x="18164" y="4418"/>
                </a:moveTo>
                <a:cubicBezTo>
                  <a:pt x="18138" y="4418"/>
                  <a:pt x="18115" y="4429"/>
                  <a:pt x="18091" y="4433"/>
                </a:cubicBezTo>
                <a:lnTo>
                  <a:pt x="18089" y="4424"/>
                </a:lnTo>
                <a:lnTo>
                  <a:pt x="14428" y="3967"/>
                </a:lnTo>
                <a:cubicBezTo>
                  <a:pt x="14369" y="3941"/>
                  <a:pt x="14305" y="3927"/>
                  <a:pt x="14236" y="3927"/>
                </a:cubicBezTo>
                <a:cubicBezTo>
                  <a:pt x="14220" y="3927"/>
                  <a:pt x="14206" y="3935"/>
                  <a:pt x="14191" y="3937"/>
                </a:cubicBezTo>
                <a:lnTo>
                  <a:pt x="14162" y="3933"/>
                </a:lnTo>
                <a:lnTo>
                  <a:pt x="14163" y="3942"/>
                </a:lnTo>
                <a:cubicBezTo>
                  <a:pt x="13929" y="3979"/>
                  <a:pt x="13745" y="4173"/>
                  <a:pt x="13745" y="4418"/>
                </a:cubicBezTo>
                <a:lnTo>
                  <a:pt x="13745" y="13266"/>
                </a:lnTo>
                <a:cubicBezTo>
                  <a:pt x="13335" y="12955"/>
                  <a:pt x="12828" y="12764"/>
                  <a:pt x="12273" y="12764"/>
                </a:cubicBezTo>
                <a:lnTo>
                  <a:pt x="11291" y="12764"/>
                </a:lnTo>
                <a:cubicBezTo>
                  <a:pt x="9935" y="12764"/>
                  <a:pt x="8836" y="13862"/>
                  <a:pt x="8836" y="15218"/>
                </a:cubicBezTo>
                <a:cubicBezTo>
                  <a:pt x="8836" y="16574"/>
                  <a:pt x="9935" y="17673"/>
                  <a:pt x="11291" y="17673"/>
                </a:cubicBezTo>
                <a:lnTo>
                  <a:pt x="12273" y="17673"/>
                </a:lnTo>
                <a:cubicBezTo>
                  <a:pt x="13629" y="17673"/>
                  <a:pt x="14727" y="16574"/>
                  <a:pt x="14727" y="15218"/>
                </a:cubicBezTo>
                <a:lnTo>
                  <a:pt x="14727" y="7901"/>
                </a:lnTo>
                <a:lnTo>
                  <a:pt x="17972" y="8307"/>
                </a:lnTo>
                <a:cubicBezTo>
                  <a:pt x="18031" y="8332"/>
                  <a:pt x="18095" y="8345"/>
                  <a:pt x="18164" y="8345"/>
                </a:cubicBezTo>
                <a:cubicBezTo>
                  <a:pt x="18180" y="8345"/>
                  <a:pt x="18194" y="8338"/>
                  <a:pt x="18210" y="8336"/>
                </a:cubicBezTo>
                <a:lnTo>
                  <a:pt x="18238" y="8340"/>
                </a:lnTo>
                <a:lnTo>
                  <a:pt x="18237" y="8331"/>
                </a:lnTo>
                <a:cubicBezTo>
                  <a:pt x="18471" y="8294"/>
                  <a:pt x="18655" y="8100"/>
                  <a:pt x="18655" y="7855"/>
                </a:cubicBezTo>
                <a:lnTo>
                  <a:pt x="18655" y="4909"/>
                </a:lnTo>
                <a:cubicBezTo>
                  <a:pt x="18655" y="4638"/>
                  <a:pt x="18434" y="4418"/>
                  <a:pt x="18164" y="4418"/>
                </a:cubicBezTo>
                <a:moveTo>
                  <a:pt x="10800" y="10309"/>
                </a:moveTo>
                <a:cubicBezTo>
                  <a:pt x="10800" y="10038"/>
                  <a:pt x="10580" y="9818"/>
                  <a:pt x="10309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lnTo>
                  <a:pt x="10309" y="10800"/>
                </a:lnTo>
                <a:cubicBezTo>
                  <a:pt x="10580" y="10800"/>
                  <a:pt x="10800" y="10580"/>
                  <a:pt x="10800" y="10309"/>
                </a:cubicBezTo>
                <a:moveTo>
                  <a:pt x="4418" y="6873"/>
                </a:moveTo>
                <a:lnTo>
                  <a:pt x="10309" y="6873"/>
                </a:lnTo>
                <a:cubicBezTo>
                  <a:pt x="10580" y="6873"/>
                  <a:pt x="10800" y="6653"/>
                  <a:pt x="10800" y="6382"/>
                </a:cubicBezTo>
                <a:cubicBezTo>
                  <a:pt x="10800" y="6110"/>
                  <a:pt x="10580" y="5891"/>
                  <a:pt x="10309" y="5891"/>
                </a:cubicBezTo>
                <a:lnTo>
                  <a:pt x="4418" y="5891"/>
                </a:lnTo>
                <a:cubicBezTo>
                  <a:pt x="4147" y="5891"/>
                  <a:pt x="3927" y="6110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moveTo>
                  <a:pt x="4418" y="8836"/>
                </a:moveTo>
                <a:lnTo>
                  <a:pt x="10309" y="8836"/>
                </a:lnTo>
                <a:cubicBezTo>
                  <a:pt x="10580" y="8836"/>
                  <a:pt x="10800" y="8617"/>
                  <a:pt x="10800" y="8345"/>
                </a:cubicBezTo>
                <a:cubicBezTo>
                  <a:pt x="10800" y="8074"/>
                  <a:pt x="10580" y="7855"/>
                  <a:pt x="10309" y="7855"/>
                </a:cubicBezTo>
                <a:lnTo>
                  <a:pt x="4418" y="7855"/>
                </a:lnTo>
                <a:cubicBezTo>
                  <a:pt x="4147" y="7855"/>
                  <a:pt x="3927" y="8074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1" name="Shape 2730"/>
          <p:cNvSpPr/>
          <p:nvPr userDrawn="1"/>
        </p:nvSpPr>
        <p:spPr>
          <a:xfrm>
            <a:off x="389184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691" y="5988"/>
                </a:moveTo>
                <a:lnTo>
                  <a:pt x="8836" y="7734"/>
                </a:lnTo>
                <a:lnTo>
                  <a:pt x="8836" y="5794"/>
                </a:lnTo>
                <a:lnTo>
                  <a:pt x="16691" y="4048"/>
                </a:lnTo>
                <a:cubicBezTo>
                  <a:pt x="16691" y="4048"/>
                  <a:pt x="16691" y="5988"/>
                  <a:pt x="16691" y="5988"/>
                </a:cubicBezTo>
                <a:close/>
                <a:moveTo>
                  <a:pt x="15218" y="15709"/>
                </a:moveTo>
                <a:lnTo>
                  <a:pt x="14236" y="15709"/>
                </a:lnTo>
                <a:cubicBezTo>
                  <a:pt x="13423" y="15709"/>
                  <a:pt x="12764" y="15050"/>
                  <a:pt x="12764" y="14236"/>
                </a:cubicBezTo>
                <a:cubicBezTo>
                  <a:pt x="12764" y="13423"/>
                  <a:pt x="13423" y="12764"/>
                  <a:pt x="14236" y="12764"/>
                </a:cubicBezTo>
                <a:lnTo>
                  <a:pt x="15218" y="12764"/>
                </a:lnTo>
                <a:cubicBezTo>
                  <a:pt x="16032" y="12764"/>
                  <a:pt x="16691" y="13423"/>
                  <a:pt x="16691" y="14236"/>
                </a:cubicBezTo>
                <a:cubicBezTo>
                  <a:pt x="16691" y="15050"/>
                  <a:pt x="16032" y="15709"/>
                  <a:pt x="15218" y="15709"/>
                </a:cubicBezTo>
                <a:moveTo>
                  <a:pt x="6382" y="17673"/>
                </a:moveTo>
                <a:lnTo>
                  <a:pt x="5400" y="17673"/>
                </a:lnTo>
                <a:cubicBezTo>
                  <a:pt x="4586" y="17673"/>
                  <a:pt x="3927" y="17014"/>
                  <a:pt x="3927" y="16200"/>
                </a:cubicBezTo>
                <a:cubicBezTo>
                  <a:pt x="3927" y="15387"/>
                  <a:pt x="4586" y="14727"/>
                  <a:pt x="5400" y="14727"/>
                </a:cubicBezTo>
                <a:lnTo>
                  <a:pt x="6382" y="14727"/>
                </a:lnTo>
                <a:cubicBezTo>
                  <a:pt x="7195" y="14727"/>
                  <a:pt x="7855" y="15387"/>
                  <a:pt x="7855" y="16200"/>
                </a:cubicBezTo>
                <a:cubicBezTo>
                  <a:pt x="7855" y="17014"/>
                  <a:pt x="7195" y="17673"/>
                  <a:pt x="6382" y="17673"/>
                </a:cubicBezTo>
                <a:moveTo>
                  <a:pt x="17182" y="2945"/>
                </a:moveTo>
                <a:cubicBezTo>
                  <a:pt x="17148" y="2945"/>
                  <a:pt x="17119" y="2958"/>
                  <a:pt x="17088" y="2965"/>
                </a:cubicBezTo>
                <a:lnTo>
                  <a:pt x="17086" y="2955"/>
                </a:lnTo>
                <a:lnTo>
                  <a:pt x="8249" y="4919"/>
                </a:lnTo>
                <a:lnTo>
                  <a:pt x="8251" y="4928"/>
                </a:lnTo>
                <a:cubicBezTo>
                  <a:pt x="8027" y="4973"/>
                  <a:pt x="7855" y="5162"/>
                  <a:pt x="7855" y="5400"/>
                </a:cubicBezTo>
                <a:lnTo>
                  <a:pt x="7855" y="14248"/>
                </a:lnTo>
                <a:cubicBezTo>
                  <a:pt x="7444" y="13937"/>
                  <a:pt x="6937" y="13745"/>
                  <a:pt x="6382" y="13745"/>
                </a:cubicBezTo>
                <a:lnTo>
                  <a:pt x="5400" y="13745"/>
                </a:lnTo>
                <a:cubicBezTo>
                  <a:pt x="4044" y="13745"/>
                  <a:pt x="2945" y="14844"/>
                  <a:pt x="2945" y="16200"/>
                </a:cubicBezTo>
                <a:cubicBezTo>
                  <a:pt x="2945" y="17556"/>
                  <a:pt x="4044" y="18655"/>
                  <a:pt x="5400" y="18655"/>
                </a:cubicBezTo>
                <a:lnTo>
                  <a:pt x="6382" y="18655"/>
                </a:lnTo>
                <a:cubicBezTo>
                  <a:pt x="7737" y="18655"/>
                  <a:pt x="8836" y="17556"/>
                  <a:pt x="8836" y="16200"/>
                </a:cubicBezTo>
                <a:lnTo>
                  <a:pt x="8836" y="8739"/>
                </a:lnTo>
                <a:lnTo>
                  <a:pt x="16691" y="6994"/>
                </a:lnTo>
                <a:lnTo>
                  <a:pt x="16691" y="12284"/>
                </a:lnTo>
                <a:cubicBezTo>
                  <a:pt x="16280" y="11974"/>
                  <a:pt x="15773" y="11782"/>
                  <a:pt x="15218" y="11782"/>
                </a:cubicBezTo>
                <a:lnTo>
                  <a:pt x="14236" y="11782"/>
                </a:lnTo>
                <a:cubicBezTo>
                  <a:pt x="12881" y="11782"/>
                  <a:pt x="11782" y="12881"/>
                  <a:pt x="11782" y="14236"/>
                </a:cubicBezTo>
                <a:cubicBezTo>
                  <a:pt x="11782" y="15592"/>
                  <a:pt x="12881" y="16691"/>
                  <a:pt x="14236" y="16691"/>
                </a:cubicBezTo>
                <a:lnTo>
                  <a:pt x="15218" y="16691"/>
                </a:lnTo>
                <a:cubicBezTo>
                  <a:pt x="16573" y="16691"/>
                  <a:pt x="17673" y="15592"/>
                  <a:pt x="17673" y="14236"/>
                </a:cubicBezTo>
                <a:lnTo>
                  <a:pt x="17673" y="3436"/>
                </a:lnTo>
                <a:cubicBezTo>
                  <a:pt x="17673" y="3165"/>
                  <a:pt x="17453" y="2945"/>
                  <a:pt x="17182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2" name="Shape 2731"/>
          <p:cNvSpPr/>
          <p:nvPr userDrawn="1"/>
        </p:nvSpPr>
        <p:spPr>
          <a:xfrm>
            <a:off x="4958432" y="10371563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74" y="6862"/>
                </a:moveTo>
                <a:lnTo>
                  <a:pt x="18121" y="9450"/>
                </a:lnTo>
                <a:lnTo>
                  <a:pt x="17427" y="8686"/>
                </a:lnTo>
                <a:lnTo>
                  <a:pt x="19780" y="6098"/>
                </a:lnTo>
                <a:cubicBezTo>
                  <a:pt x="19869" y="6000"/>
                  <a:pt x="19992" y="5940"/>
                  <a:pt x="20127" y="5940"/>
                </a:cubicBezTo>
                <a:cubicBezTo>
                  <a:pt x="20398" y="5940"/>
                  <a:pt x="20618" y="6182"/>
                  <a:pt x="20618" y="6480"/>
                </a:cubicBezTo>
                <a:cubicBezTo>
                  <a:pt x="20618" y="6629"/>
                  <a:pt x="20563" y="6764"/>
                  <a:pt x="20474" y="6862"/>
                </a:cubicBezTo>
                <a:moveTo>
                  <a:pt x="21600" y="6480"/>
                </a:moveTo>
                <a:cubicBezTo>
                  <a:pt x="21600" y="5586"/>
                  <a:pt x="20941" y="4860"/>
                  <a:pt x="20127" y="4860"/>
                </a:cubicBezTo>
                <a:cubicBezTo>
                  <a:pt x="19720" y="4860"/>
                  <a:pt x="19352" y="5041"/>
                  <a:pt x="19086" y="5335"/>
                </a:cubicBezTo>
                <a:lnTo>
                  <a:pt x="6813" y="18835"/>
                </a:lnTo>
                <a:cubicBezTo>
                  <a:pt x="6547" y="19128"/>
                  <a:pt x="6382" y="19533"/>
                  <a:pt x="6382" y="19980"/>
                </a:cubicBezTo>
                <a:cubicBezTo>
                  <a:pt x="6382" y="20874"/>
                  <a:pt x="7041" y="21600"/>
                  <a:pt x="7855" y="21600"/>
                </a:cubicBezTo>
                <a:cubicBezTo>
                  <a:pt x="8262" y="21600"/>
                  <a:pt x="8630" y="21419"/>
                  <a:pt x="8896" y="21125"/>
                </a:cubicBezTo>
                <a:lnTo>
                  <a:pt x="21169" y="7625"/>
                </a:lnTo>
                <a:cubicBezTo>
                  <a:pt x="21435" y="7332"/>
                  <a:pt x="21600" y="6927"/>
                  <a:pt x="21600" y="6480"/>
                </a:cubicBezTo>
                <a:moveTo>
                  <a:pt x="20127" y="14040"/>
                </a:moveTo>
                <a:lnTo>
                  <a:pt x="18655" y="14040"/>
                </a:lnTo>
                <a:lnTo>
                  <a:pt x="18655" y="11918"/>
                </a:lnTo>
                <a:lnTo>
                  <a:pt x="15744" y="15120"/>
                </a:lnTo>
                <a:lnTo>
                  <a:pt x="20127" y="15120"/>
                </a:lnTo>
                <a:cubicBezTo>
                  <a:pt x="20398" y="15120"/>
                  <a:pt x="20618" y="15362"/>
                  <a:pt x="20618" y="15660"/>
                </a:cubicBezTo>
                <a:cubicBezTo>
                  <a:pt x="20618" y="15958"/>
                  <a:pt x="20398" y="16200"/>
                  <a:pt x="20127" y="16200"/>
                </a:cubicBezTo>
                <a:lnTo>
                  <a:pt x="14762" y="16200"/>
                </a:lnTo>
                <a:lnTo>
                  <a:pt x="13780" y="17280"/>
                </a:lnTo>
                <a:lnTo>
                  <a:pt x="20127" y="17280"/>
                </a:lnTo>
                <a:cubicBezTo>
                  <a:pt x="20941" y="17280"/>
                  <a:pt x="21600" y="16554"/>
                  <a:pt x="21600" y="15660"/>
                </a:cubicBezTo>
                <a:cubicBezTo>
                  <a:pt x="21600" y="14766"/>
                  <a:pt x="20941" y="14040"/>
                  <a:pt x="20127" y="14040"/>
                </a:cubicBezTo>
                <a:moveTo>
                  <a:pt x="7820" y="16200"/>
                </a:moveTo>
                <a:lnTo>
                  <a:pt x="1473" y="16200"/>
                </a:lnTo>
                <a:cubicBezTo>
                  <a:pt x="1202" y="16200"/>
                  <a:pt x="982" y="15958"/>
                  <a:pt x="982" y="15660"/>
                </a:cubicBezTo>
                <a:cubicBezTo>
                  <a:pt x="982" y="15362"/>
                  <a:pt x="1202" y="15120"/>
                  <a:pt x="1473" y="15120"/>
                </a:cubicBezTo>
                <a:lnTo>
                  <a:pt x="8802" y="15120"/>
                </a:lnTo>
                <a:lnTo>
                  <a:pt x="12729" y="10800"/>
                </a:lnTo>
                <a:lnTo>
                  <a:pt x="3927" y="10800"/>
                </a:lnTo>
                <a:lnTo>
                  <a:pt x="3927" y="1080"/>
                </a:lnTo>
                <a:lnTo>
                  <a:pt x="17673" y="1080"/>
                </a:lnTo>
                <a:lnTo>
                  <a:pt x="17673" y="5362"/>
                </a:lnTo>
                <a:lnTo>
                  <a:pt x="18655" y="4282"/>
                </a:lnTo>
                <a:lnTo>
                  <a:pt x="18655" y="540"/>
                </a:lnTo>
                <a:cubicBezTo>
                  <a:pt x="18655" y="242"/>
                  <a:pt x="18434" y="0"/>
                  <a:pt x="18164" y="0"/>
                </a:cubicBezTo>
                <a:lnTo>
                  <a:pt x="3436" y="0"/>
                </a:lnTo>
                <a:cubicBezTo>
                  <a:pt x="3166" y="0"/>
                  <a:pt x="2945" y="242"/>
                  <a:pt x="2945" y="540"/>
                </a:cubicBezTo>
                <a:lnTo>
                  <a:pt x="2945" y="14040"/>
                </a:lnTo>
                <a:lnTo>
                  <a:pt x="1473" y="14040"/>
                </a:lnTo>
                <a:cubicBezTo>
                  <a:pt x="659" y="14040"/>
                  <a:pt x="0" y="14766"/>
                  <a:pt x="0" y="15660"/>
                </a:cubicBezTo>
                <a:cubicBezTo>
                  <a:pt x="0" y="16554"/>
                  <a:pt x="659" y="17280"/>
                  <a:pt x="1473" y="17280"/>
                </a:cubicBezTo>
                <a:lnTo>
                  <a:pt x="6838" y="17280"/>
                </a:lnTo>
                <a:cubicBezTo>
                  <a:pt x="6838" y="17280"/>
                  <a:pt x="7820" y="16200"/>
                  <a:pt x="782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3" name="Shape 2732"/>
          <p:cNvSpPr/>
          <p:nvPr userDrawn="1"/>
        </p:nvSpPr>
        <p:spPr>
          <a:xfrm>
            <a:off x="6025023" y="10498545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36" y="19413"/>
                </a:moveTo>
                <a:lnTo>
                  <a:pt x="13945" y="13593"/>
                </a:lnTo>
                <a:cubicBezTo>
                  <a:pt x="14130" y="12747"/>
                  <a:pt x="14236" y="11802"/>
                  <a:pt x="14236" y="10800"/>
                </a:cubicBezTo>
                <a:cubicBezTo>
                  <a:pt x="14236" y="9799"/>
                  <a:pt x="14130" y="8854"/>
                  <a:pt x="13945" y="8007"/>
                </a:cubicBezTo>
                <a:lnTo>
                  <a:pt x="19236" y="2187"/>
                </a:lnTo>
                <a:cubicBezTo>
                  <a:pt x="20007" y="2465"/>
                  <a:pt x="20618" y="6209"/>
                  <a:pt x="20618" y="10800"/>
                </a:cubicBezTo>
                <a:cubicBezTo>
                  <a:pt x="20618" y="15392"/>
                  <a:pt x="20007" y="19136"/>
                  <a:pt x="19236" y="19413"/>
                </a:cubicBezTo>
                <a:moveTo>
                  <a:pt x="11291" y="15120"/>
                </a:moveTo>
                <a:lnTo>
                  <a:pt x="10309" y="15120"/>
                </a:lnTo>
                <a:cubicBezTo>
                  <a:pt x="9225" y="15120"/>
                  <a:pt x="8345" y="13186"/>
                  <a:pt x="8345" y="10800"/>
                </a:cubicBezTo>
                <a:cubicBezTo>
                  <a:pt x="8345" y="8414"/>
                  <a:pt x="9225" y="6480"/>
                  <a:pt x="10309" y="6480"/>
                </a:cubicBezTo>
                <a:lnTo>
                  <a:pt x="11291" y="6480"/>
                </a:lnTo>
                <a:cubicBezTo>
                  <a:pt x="12375" y="6480"/>
                  <a:pt x="13255" y="8414"/>
                  <a:pt x="13255" y="10800"/>
                </a:cubicBezTo>
                <a:cubicBezTo>
                  <a:pt x="13255" y="13186"/>
                  <a:pt x="12375" y="15120"/>
                  <a:pt x="11291" y="15120"/>
                </a:cubicBezTo>
                <a:moveTo>
                  <a:pt x="7654" y="13593"/>
                </a:moveTo>
                <a:lnTo>
                  <a:pt x="2363" y="19413"/>
                </a:lnTo>
                <a:cubicBezTo>
                  <a:pt x="1593" y="19135"/>
                  <a:pt x="982" y="15391"/>
                  <a:pt x="982" y="10800"/>
                </a:cubicBezTo>
                <a:cubicBezTo>
                  <a:pt x="982" y="6209"/>
                  <a:pt x="1593" y="2465"/>
                  <a:pt x="2363" y="2187"/>
                </a:cubicBezTo>
                <a:lnTo>
                  <a:pt x="7654" y="8007"/>
                </a:lnTo>
                <a:cubicBezTo>
                  <a:pt x="7470" y="8854"/>
                  <a:pt x="7364" y="9799"/>
                  <a:pt x="7364" y="10800"/>
                </a:cubicBezTo>
                <a:cubicBezTo>
                  <a:pt x="7364" y="11802"/>
                  <a:pt x="7470" y="12747"/>
                  <a:pt x="7654" y="13593"/>
                </a:cubicBezTo>
                <a:moveTo>
                  <a:pt x="19145" y="0"/>
                </a:moveTo>
                <a:cubicBezTo>
                  <a:pt x="19066" y="0"/>
                  <a:pt x="18994" y="51"/>
                  <a:pt x="18928" y="124"/>
                </a:cubicBezTo>
                <a:lnTo>
                  <a:pt x="18925" y="114"/>
                </a:lnTo>
                <a:lnTo>
                  <a:pt x="13374" y="6221"/>
                </a:lnTo>
                <a:cubicBezTo>
                  <a:pt x="12841" y="5047"/>
                  <a:pt x="12105" y="4320"/>
                  <a:pt x="11291" y="4320"/>
                </a:cubicBezTo>
                <a:lnTo>
                  <a:pt x="10309" y="4320"/>
                </a:lnTo>
                <a:cubicBezTo>
                  <a:pt x="9495" y="4320"/>
                  <a:pt x="8758" y="5047"/>
                  <a:pt x="8225" y="6221"/>
                </a:cubicBezTo>
                <a:lnTo>
                  <a:pt x="2674" y="114"/>
                </a:lnTo>
                <a:lnTo>
                  <a:pt x="2671" y="124"/>
                </a:lnTo>
                <a:cubicBezTo>
                  <a:pt x="2606" y="51"/>
                  <a:pt x="2534" y="0"/>
                  <a:pt x="2455" y="0"/>
                </a:cubicBezTo>
                <a:cubicBezTo>
                  <a:pt x="1099" y="0"/>
                  <a:pt x="0" y="4835"/>
                  <a:pt x="0" y="10800"/>
                </a:cubicBezTo>
                <a:cubicBezTo>
                  <a:pt x="0" y="16765"/>
                  <a:pt x="1099" y="21600"/>
                  <a:pt x="2455" y="21600"/>
                </a:cubicBezTo>
                <a:cubicBezTo>
                  <a:pt x="2534" y="21600"/>
                  <a:pt x="2605" y="21549"/>
                  <a:pt x="2671" y="21477"/>
                </a:cubicBezTo>
                <a:lnTo>
                  <a:pt x="2674" y="21486"/>
                </a:lnTo>
                <a:lnTo>
                  <a:pt x="8225" y="15379"/>
                </a:lnTo>
                <a:cubicBezTo>
                  <a:pt x="8758" y="16554"/>
                  <a:pt x="9495" y="17280"/>
                  <a:pt x="10309" y="17280"/>
                </a:cubicBezTo>
                <a:lnTo>
                  <a:pt x="11291" y="17280"/>
                </a:lnTo>
                <a:cubicBezTo>
                  <a:pt x="12105" y="17280"/>
                  <a:pt x="12842" y="16554"/>
                  <a:pt x="13375" y="15379"/>
                </a:cubicBezTo>
                <a:lnTo>
                  <a:pt x="18940" y="21501"/>
                </a:lnTo>
                <a:lnTo>
                  <a:pt x="18941" y="21496"/>
                </a:lnTo>
                <a:cubicBezTo>
                  <a:pt x="19003" y="21560"/>
                  <a:pt x="19072" y="21600"/>
                  <a:pt x="19145" y="21600"/>
                </a:cubicBezTo>
                <a:cubicBezTo>
                  <a:pt x="20501" y="21600"/>
                  <a:pt x="21600" y="16765"/>
                  <a:pt x="21600" y="10800"/>
                </a:cubicBezTo>
                <a:cubicBezTo>
                  <a:pt x="21600" y="4835"/>
                  <a:pt x="20501" y="0"/>
                  <a:pt x="1914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4" name="Shape 2733"/>
          <p:cNvSpPr/>
          <p:nvPr userDrawn="1"/>
        </p:nvSpPr>
        <p:spPr>
          <a:xfrm>
            <a:off x="7269380" y="10346167"/>
            <a:ext cx="20316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364"/>
                </a:moveTo>
                <a:lnTo>
                  <a:pt x="2804" y="17041"/>
                </a:lnTo>
                <a:lnTo>
                  <a:pt x="9142" y="5518"/>
                </a:lnTo>
                <a:lnTo>
                  <a:pt x="9803" y="5724"/>
                </a:lnTo>
                <a:cubicBezTo>
                  <a:pt x="9859" y="5747"/>
                  <a:pt x="9925" y="5764"/>
                  <a:pt x="9991" y="5783"/>
                </a:cubicBezTo>
                <a:lnTo>
                  <a:pt x="10130" y="5826"/>
                </a:lnTo>
                <a:lnTo>
                  <a:pt x="10141" y="5820"/>
                </a:lnTo>
                <a:cubicBezTo>
                  <a:pt x="10339" y="5861"/>
                  <a:pt x="10555" y="5891"/>
                  <a:pt x="10800" y="5891"/>
                </a:cubicBezTo>
                <a:cubicBezTo>
                  <a:pt x="11045" y="5891"/>
                  <a:pt x="11261" y="5861"/>
                  <a:pt x="11459" y="5820"/>
                </a:cubicBezTo>
                <a:lnTo>
                  <a:pt x="11470" y="5826"/>
                </a:lnTo>
                <a:lnTo>
                  <a:pt x="11609" y="5783"/>
                </a:lnTo>
                <a:cubicBezTo>
                  <a:pt x="11675" y="5764"/>
                  <a:pt x="11741" y="5747"/>
                  <a:pt x="11797" y="5724"/>
                </a:cubicBezTo>
                <a:lnTo>
                  <a:pt x="12457" y="5518"/>
                </a:lnTo>
                <a:lnTo>
                  <a:pt x="14283" y="8836"/>
                </a:lnTo>
                <a:lnTo>
                  <a:pt x="10800" y="8836"/>
                </a:lnTo>
                <a:cubicBezTo>
                  <a:pt x="10054" y="8836"/>
                  <a:pt x="9450" y="9056"/>
                  <a:pt x="9450" y="9327"/>
                </a:cubicBezTo>
                <a:cubicBezTo>
                  <a:pt x="9450" y="9599"/>
                  <a:pt x="10054" y="9818"/>
                  <a:pt x="10800" y="9818"/>
                </a:cubicBezTo>
                <a:lnTo>
                  <a:pt x="14824" y="9818"/>
                </a:lnTo>
                <a:lnTo>
                  <a:pt x="18796" y="17041"/>
                </a:lnTo>
                <a:cubicBezTo>
                  <a:pt x="18796" y="17041"/>
                  <a:pt x="10800" y="20364"/>
                  <a:pt x="10800" y="20364"/>
                </a:cubicBezTo>
                <a:close/>
                <a:moveTo>
                  <a:pt x="2776" y="2264"/>
                </a:moveTo>
                <a:cubicBezTo>
                  <a:pt x="3291" y="1541"/>
                  <a:pt x="6683" y="982"/>
                  <a:pt x="10800" y="982"/>
                </a:cubicBezTo>
                <a:cubicBezTo>
                  <a:pt x="14917" y="982"/>
                  <a:pt x="18308" y="1541"/>
                  <a:pt x="18825" y="2264"/>
                </a:cubicBezTo>
                <a:lnTo>
                  <a:pt x="10800" y="4765"/>
                </a:lnTo>
                <a:cubicBezTo>
                  <a:pt x="10800" y="4765"/>
                  <a:pt x="2776" y="2264"/>
                  <a:pt x="2776" y="2264"/>
                </a:cubicBezTo>
                <a:close/>
                <a:moveTo>
                  <a:pt x="21551" y="17094"/>
                </a:moveTo>
                <a:lnTo>
                  <a:pt x="21578" y="17093"/>
                </a:lnTo>
                <a:lnTo>
                  <a:pt x="17575" y="9818"/>
                </a:lnTo>
                <a:lnTo>
                  <a:pt x="18900" y="9818"/>
                </a:lnTo>
                <a:cubicBezTo>
                  <a:pt x="19646" y="9818"/>
                  <a:pt x="20250" y="9599"/>
                  <a:pt x="20250" y="9327"/>
                </a:cubicBezTo>
                <a:cubicBezTo>
                  <a:pt x="20250" y="9056"/>
                  <a:pt x="19646" y="8836"/>
                  <a:pt x="18900" y="8836"/>
                </a:cubicBezTo>
                <a:lnTo>
                  <a:pt x="17036" y="8836"/>
                </a:lnTo>
                <a:lnTo>
                  <a:pt x="14828" y="4820"/>
                </a:lnTo>
                <a:lnTo>
                  <a:pt x="14801" y="4822"/>
                </a:lnTo>
                <a:cubicBezTo>
                  <a:pt x="14795" y="4812"/>
                  <a:pt x="14792" y="4803"/>
                  <a:pt x="14785" y="4793"/>
                </a:cubicBezTo>
                <a:lnTo>
                  <a:pt x="20920" y="2881"/>
                </a:lnTo>
                <a:lnTo>
                  <a:pt x="20909" y="2874"/>
                </a:lnTo>
                <a:cubicBezTo>
                  <a:pt x="21315" y="2789"/>
                  <a:pt x="21600" y="2637"/>
                  <a:pt x="21600" y="2455"/>
                </a:cubicBezTo>
                <a:cubicBezTo>
                  <a:pt x="21600" y="1099"/>
                  <a:pt x="16764" y="0"/>
                  <a:pt x="10800" y="0"/>
                </a:cubicBezTo>
                <a:cubicBezTo>
                  <a:pt x="4836" y="0"/>
                  <a:pt x="0" y="1099"/>
                  <a:pt x="0" y="2455"/>
                </a:cubicBezTo>
                <a:cubicBezTo>
                  <a:pt x="0" y="2637"/>
                  <a:pt x="285" y="2789"/>
                  <a:pt x="691" y="2874"/>
                </a:cubicBezTo>
                <a:lnTo>
                  <a:pt x="680" y="2881"/>
                </a:lnTo>
                <a:lnTo>
                  <a:pt x="6815" y="4793"/>
                </a:lnTo>
                <a:cubicBezTo>
                  <a:pt x="6808" y="4802"/>
                  <a:pt x="6805" y="4812"/>
                  <a:pt x="6799" y="4822"/>
                </a:cubicBezTo>
                <a:lnTo>
                  <a:pt x="6772" y="4820"/>
                </a:lnTo>
                <a:lnTo>
                  <a:pt x="22" y="17093"/>
                </a:lnTo>
                <a:lnTo>
                  <a:pt x="49" y="17094"/>
                </a:lnTo>
                <a:cubicBezTo>
                  <a:pt x="34" y="17123"/>
                  <a:pt x="0" y="17151"/>
                  <a:pt x="0" y="17182"/>
                </a:cubicBezTo>
                <a:cubicBezTo>
                  <a:pt x="0" y="17306"/>
                  <a:pt x="137" y="17416"/>
                  <a:pt x="345" y="17502"/>
                </a:cubicBezTo>
                <a:lnTo>
                  <a:pt x="335" y="17505"/>
                </a:lnTo>
                <a:lnTo>
                  <a:pt x="9785" y="21432"/>
                </a:lnTo>
                <a:lnTo>
                  <a:pt x="9795" y="21429"/>
                </a:lnTo>
                <a:cubicBezTo>
                  <a:pt x="10041" y="21532"/>
                  <a:pt x="10394" y="21600"/>
                  <a:pt x="10800" y="21600"/>
                </a:cubicBezTo>
                <a:cubicBezTo>
                  <a:pt x="11206" y="21600"/>
                  <a:pt x="11557" y="21532"/>
                  <a:pt x="11805" y="21429"/>
                </a:cubicBezTo>
                <a:lnTo>
                  <a:pt x="11815" y="21432"/>
                </a:lnTo>
                <a:lnTo>
                  <a:pt x="21265" y="17505"/>
                </a:lnTo>
                <a:lnTo>
                  <a:pt x="21255" y="17502"/>
                </a:lnTo>
                <a:cubicBezTo>
                  <a:pt x="21463" y="17416"/>
                  <a:pt x="21600" y="17306"/>
                  <a:pt x="21600" y="17182"/>
                </a:cubicBezTo>
                <a:cubicBezTo>
                  <a:pt x="21600" y="17151"/>
                  <a:pt x="21566" y="17123"/>
                  <a:pt x="21551" y="170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5" name="Shape 2734"/>
          <p:cNvSpPr/>
          <p:nvPr userDrawn="1"/>
        </p:nvSpPr>
        <p:spPr>
          <a:xfrm>
            <a:off x="8158207" y="10422356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9450"/>
                </a:moveTo>
                <a:lnTo>
                  <a:pt x="9140" y="9450"/>
                </a:lnTo>
                <a:lnTo>
                  <a:pt x="8293" y="7123"/>
                </a:lnTo>
                <a:lnTo>
                  <a:pt x="8289" y="7126"/>
                </a:lnTo>
                <a:cubicBezTo>
                  <a:pt x="8208" y="6906"/>
                  <a:pt x="8046" y="6750"/>
                  <a:pt x="7855" y="6750"/>
                </a:cubicBezTo>
                <a:cubicBezTo>
                  <a:pt x="7663" y="6750"/>
                  <a:pt x="7501" y="6906"/>
                  <a:pt x="7420" y="7126"/>
                </a:cubicBezTo>
                <a:lnTo>
                  <a:pt x="7415" y="7123"/>
                </a:lnTo>
                <a:lnTo>
                  <a:pt x="6569" y="9450"/>
                </a:lnTo>
                <a:lnTo>
                  <a:pt x="5400" y="9450"/>
                </a:lnTo>
                <a:cubicBezTo>
                  <a:pt x="5129" y="9450"/>
                  <a:pt x="4909" y="9752"/>
                  <a:pt x="4909" y="10125"/>
                </a:cubicBezTo>
                <a:cubicBezTo>
                  <a:pt x="4909" y="10571"/>
                  <a:pt x="5128" y="10687"/>
                  <a:pt x="5128" y="10687"/>
                </a:cubicBezTo>
                <a:lnTo>
                  <a:pt x="6405" y="11857"/>
                </a:lnTo>
                <a:lnTo>
                  <a:pt x="5914" y="14014"/>
                </a:lnTo>
                <a:cubicBezTo>
                  <a:pt x="5905" y="14067"/>
                  <a:pt x="5891" y="14118"/>
                  <a:pt x="5891" y="14175"/>
                </a:cubicBezTo>
                <a:cubicBezTo>
                  <a:pt x="5891" y="14548"/>
                  <a:pt x="6110" y="14850"/>
                  <a:pt x="6382" y="14850"/>
                </a:cubicBezTo>
                <a:cubicBezTo>
                  <a:pt x="6483" y="14850"/>
                  <a:pt x="6574" y="14801"/>
                  <a:pt x="6650" y="14727"/>
                </a:cubicBezTo>
                <a:lnTo>
                  <a:pt x="7855" y="13636"/>
                </a:lnTo>
                <a:lnTo>
                  <a:pt x="9055" y="14737"/>
                </a:lnTo>
                <a:cubicBezTo>
                  <a:pt x="9055" y="14737"/>
                  <a:pt x="9127" y="14850"/>
                  <a:pt x="9327" y="14850"/>
                </a:cubicBezTo>
                <a:cubicBezTo>
                  <a:pt x="9599" y="14850"/>
                  <a:pt x="9818" y="14548"/>
                  <a:pt x="9818" y="14175"/>
                </a:cubicBezTo>
                <a:cubicBezTo>
                  <a:pt x="9818" y="14117"/>
                  <a:pt x="9798" y="14070"/>
                  <a:pt x="9787" y="14017"/>
                </a:cubicBezTo>
                <a:lnTo>
                  <a:pt x="9304" y="11857"/>
                </a:lnTo>
                <a:lnTo>
                  <a:pt x="10581" y="10687"/>
                </a:lnTo>
                <a:cubicBezTo>
                  <a:pt x="10581" y="10687"/>
                  <a:pt x="10800" y="10571"/>
                  <a:pt x="10800" y="10125"/>
                </a:cubicBezTo>
                <a:cubicBezTo>
                  <a:pt x="10800" y="9752"/>
                  <a:pt x="10580" y="9450"/>
                  <a:pt x="10309" y="9450"/>
                </a:cubicBezTo>
                <a:moveTo>
                  <a:pt x="13255" y="11475"/>
                </a:moveTo>
                <a:lnTo>
                  <a:pt x="15218" y="11475"/>
                </a:lnTo>
                <a:cubicBezTo>
                  <a:pt x="15490" y="11475"/>
                  <a:pt x="15709" y="11173"/>
                  <a:pt x="15709" y="10800"/>
                </a:cubicBezTo>
                <a:cubicBezTo>
                  <a:pt x="15709" y="10427"/>
                  <a:pt x="15490" y="10125"/>
                  <a:pt x="15218" y="10125"/>
                </a:cubicBezTo>
                <a:lnTo>
                  <a:pt x="13255" y="10125"/>
                </a:lnTo>
                <a:cubicBezTo>
                  <a:pt x="12983" y="10125"/>
                  <a:pt x="12764" y="10427"/>
                  <a:pt x="12764" y="10800"/>
                </a:cubicBezTo>
                <a:cubicBezTo>
                  <a:pt x="12764" y="11173"/>
                  <a:pt x="12983" y="11475"/>
                  <a:pt x="13255" y="11475"/>
                </a:cubicBezTo>
                <a:moveTo>
                  <a:pt x="16200" y="12150"/>
                </a:moveTo>
                <a:lnTo>
                  <a:pt x="13255" y="12150"/>
                </a:lnTo>
                <a:cubicBezTo>
                  <a:pt x="12983" y="12150"/>
                  <a:pt x="12764" y="12452"/>
                  <a:pt x="12764" y="12825"/>
                </a:cubicBezTo>
                <a:cubicBezTo>
                  <a:pt x="12764" y="13198"/>
                  <a:pt x="12983" y="13500"/>
                  <a:pt x="13255" y="13500"/>
                </a:cubicBezTo>
                <a:lnTo>
                  <a:pt x="16200" y="13500"/>
                </a:lnTo>
                <a:cubicBezTo>
                  <a:pt x="16471" y="13500"/>
                  <a:pt x="16691" y="13198"/>
                  <a:pt x="16691" y="12825"/>
                </a:cubicBezTo>
                <a:cubicBezTo>
                  <a:pt x="16691" y="12452"/>
                  <a:pt x="16471" y="12150"/>
                  <a:pt x="16200" y="12150"/>
                </a:cubicBezTo>
                <a:moveTo>
                  <a:pt x="20618" y="14768"/>
                </a:moveTo>
                <a:lnTo>
                  <a:pt x="20618" y="17550"/>
                </a:lnTo>
                <a:lnTo>
                  <a:pt x="982" y="17550"/>
                </a:lnTo>
                <a:lnTo>
                  <a:pt x="982" y="14768"/>
                </a:lnTo>
                <a:cubicBezTo>
                  <a:pt x="2102" y="14393"/>
                  <a:pt x="2945" y="12759"/>
                  <a:pt x="2945" y="10800"/>
                </a:cubicBezTo>
                <a:cubicBezTo>
                  <a:pt x="2945" y="8841"/>
                  <a:pt x="2102" y="7207"/>
                  <a:pt x="982" y="6832"/>
                </a:cubicBezTo>
                <a:lnTo>
                  <a:pt x="982" y="4050"/>
                </a:lnTo>
                <a:lnTo>
                  <a:pt x="20618" y="4050"/>
                </a:lnTo>
                <a:lnTo>
                  <a:pt x="20618" y="6832"/>
                </a:lnTo>
                <a:cubicBezTo>
                  <a:pt x="19498" y="7207"/>
                  <a:pt x="18655" y="8841"/>
                  <a:pt x="18655" y="10800"/>
                </a:cubicBezTo>
                <a:cubicBezTo>
                  <a:pt x="18655" y="12759"/>
                  <a:pt x="19498" y="14393"/>
                  <a:pt x="20618" y="14768"/>
                </a:cubicBezTo>
                <a:moveTo>
                  <a:pt x="20618" y="20250"/>
                </a:moveTo>
                <a:lnTo>
                  <a:pt x="18655" y="20250"/>
                </a:lnTo>
                <a:lnTo>
                  <a:pt x="18655" y="18900"/>
                </a:lnTo>
                <a:lnTo>
                  <a:pt x="20618" y="18900"/>
                </a:lnTo>
                <a:cubicBezTo>
                  <a:pt x="20618" y="18900"/>
                  <a:pt x="20618" y="20250"/>
                  <a:pt x="20618" y="20250"/>
                </a:cubicBezTo>
                <a:close/>
                <a:moveTo>
                  <a:pt x="17673" y="20250"/>
                </a:moveTo>
                <a:lnTo>
                  <a:pt x="982" y="20250"/>
                </a:lnTo>
                <a:lnTo>
                  <a:pt x="982" y="18900"/>
                </a:lnTo>
                <a:lnTo>
                  <a:pt x="17673" y="18900"/>
                </a:lnTo>
                <a:cubicBezTo>
                  <a:pt x="17673" y="18900"/>
                  <a:pt x="17673" y="20250"/>
                  <a:pt x="17673" y="20250"/>
                </a:cubicBezTo>
                <a:close/>
                <a:moveTo>
                  <a:pt x="982" y="1350"/>
                </a:moveTo>
                <a:lnTo>
                  <a:pt x="17673" y="1350"/>
                </a:lnTo>
                <a:lnTo>
                  <a:pt x="17673" y="2700"/>
                </a:lnTo>
                <a:lnTo>
                  <a:pt x="982" y="2700"/>
                </a:lnTo>
                <a:cubicBezTo>
                  <a:pt x="982" y="2700"/>
                  <a:pt x="982" y="1350"/>
                  <a:pt x="982" y="1350"/>
                </a:cubicBezTo>
                <a:close/>
                <a:moveTo>
                  <a:pt x="18655" y="1350"/>
                </a:moveTo>
                <a:lnTo>
                  <a:pt x="20618" y="1350"/>
                </a:lnTo>
                <a:lnTo>
                  <a:pt x="20618" y="2700"/>
                </a:lnTo>
                <a:lnTo>
                  <a:pt x="18655" y="2700"/>
                </a:lnTo>
                <a:cubicBezTo>
                  <a:pt x="18655" y="2700"/>
                  <a:pt x="18655" y="1350"/>
                  <a:pt x="18655" y="1350"/>
                </a:cubicBezTo>
                <a:close/>
                <a:moveTo>
                  <a:pt x="21109" y="8100"/>
                </a:moveTo>
                <a:cubicBezTo>
                  <a:pt x="21380" y="8100"/>
                  <a:pt x="21600" y="7798"/>
                  <a:pt x="21600" y="7425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lnTo>
                  <a:pt x="982" y="0"/>
                </a:lnTo>
                <a:cubicBezTo>
                  <a:pt x="439" y="0"/>
                  <a:pt x="0" y="605"/>
                  <a:pt x="0" y="1350"/>
                </a:cubicBezTo>
                <a:lnTo>
                  <a:pt x="0" y="7425"/>
                </a:lnTo>
                <a:cubicBezTo>
                  <a:pt x="0" y="7798"/>
                  <a:pt x="220" y="8100"/>
                  <a:pt x="491" y="8100"/>
                </a:cubicBezTo>
                <a:cubicBezTo>
                  <a:pt x="1304" y="8100"/>
                  <a:pt x="1964" y="9309"/>
                  <a:pt x="1964" y="10800"/>
                </a:cubicBezTo>
                <a:cubicBezTo>
                  <a:pt x="1964" y="12291"/>
                  <a:pt x="1304" y="13500"/>
                  <a:pt x="491" y="13500"/>
                </a:cubicBezTo>
                <a:cubicBezTo>
                  <a:pt x="220" y="13500"/>
                  <a:pt x="0" y="13802"/>
                  <a:pt x="0" y="14175"/>
                </a:cubicBezTo>
                <a:lnTo>
                  <a:pt x="0" y="20250"/>
                </a:lnTo>
                <a:cubicBezTo>
                  <a:pt x="0" y="20995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4175"/>
                </a:lnTo>
                <a:cubicBezTo>
                  <a:pt x="21600" y="13802"/>
                  <a:pt x="21380" y="13500"/>
                  <a:pt x="21109" y="13500"/>
                </a:cubicBezTo>
                <a:cubicBezTo>
                  <a:pt x="20296" y="13500"/>
                  <a:pt x="19636" y="12291"/>
                  <a:pt x="19636" y="10800"/>
                </a:cubicBezTo>
                <a:cubicBezTo>
                  <a:pt x="19636" y="9309"/>
                  <a:pt x="20296" y="8100"/>
                  <a:pt x="21109" y="8100"/>
                </a:cubicBezTo>
                <a:moveTo>
                  <a:pt x="16200" y="8100"/>
                </a:moveTo>
                <a:lnTo>
                  <a:pt x="13255" y="8100"/>
                </a:lnTo>
                <a:cubicBezTo>
                  <a:pt x="12983" y="8100"/>
                  <a:pt x="12764" y="8402"/>
                  <a:pt x="12764" y="8775"/>
                </a:cubicBezTo>
                <a:cubicBezTo>
                  <a:pt x="12764" y="9148"/>
                  <a:pt x="12983" y="9450"/>
                  <a:pt x="13255" y="9450"/>
                </a:cubicBezTo>
                <a:lnTo>
                  <a:pt x="16200" y="9450"/>
                </a:lnTo>
                <a:cubicBezTo>
                  <a:pt x="16471" y="9450"/>
                  <a:pt x="16691" y="9148"/>
                  <a:pt x="16691" y="8775"/>
                </a:cubicBezTo>
                <a:cubicBezTo>
                  <a:pt x="16691" y="8402"/>
                  <a:pt x="16471" y="8100"/>
                  <a:pt x="16200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6" name="Shape 2735"/>
          <p:cNvSpPr/>
          <p:nvPr userDrawn="1"/>
        </p:nvSpPr>
        <p:spPr>
          <a:xfrm>
            <a:off x="9224799" y="10396960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2000"/>
                </a:moveTo>
                <a:lnTo>
                  <a:pt x="13255" y="12000"/>
                </a:lnTo>
                <a:cubicBezTo>
                  <a:pt x="13526" y="12000"/>
                  <a:pt x="13745" y="11732"/>
                  <a:pt x="13745" y="11400"/>
                </a:cubicBezTo>
                <a:cubicBezTo>
                  <a:pt x="13745" y="11068"/>
                  <a:pt x="13526" y="10800"/>
                  <a:pt x="13255" y="10800"/>
                </a:cubicBezTo>
                <a:lnTo>
                  <a:pt x="11291" y="10800"/>
                </a:lnTo>
                <a:cubicBezTo>
                  <a:pt x="11020" y="10800"/>
                  <a:pt x="10800" y="11068"/>
                  <a:pt x="10800" y="11400"/>
                </a:cubicBezTo>
                <a:cubicBezTo>
                  <a:pt x="10800" y="11732"/>
                  <a:pt x="11020" y="12000"/>
                  <a:pt x="11291" y="12000"/>
                </a:cubicBezTo>
                <a:moveTo>
                  <a:pt x="11291" y="13800"/>
                </a:moveTo>
                <a:lnTo>
                  <a:pt x="12273" y="13800"/>
                </a:lnTo>
                <a:cubicBezTo>
                  <a:pt x="12544" y="13800"/>
                  <a:pt x="12764" y="13532"/>
                  <a:pt x="12764" y="13200"/>
                </a:cubicBezTo>
                <a:cubicBezTo>
                  <a:pt x="12764" y="12868"/>
                  <a:pt x="12544" y="12600"/>
                  <a:pt x="12273" y="12600"/>
                </a:cubicBezTo>
                <a:lnTo>
                  <a:pt x="11291" y="12600"/>
                </a:lnTo>
                <a:cubicBezTo>
                  <a:pt x="11020" y="12600"/>
                  <a:pt x="10800" y="12868"/>
                  <a:pt x="10800" y="13200"/>
                </a:cubicBezTo>
                <a:cubicBezTo>
                  <a:pt x="10800" y="13532"/>
                  <a:pt x="11020" y="13800"/>
                  <a:pt x="11291" y="13800"/>
                </a:cubicBezTo>
                <a:moveTo>
                  <a:pt x="11291" y="15600"/>
                </a:moveTo>
                <a:lnTo>
                  <a:pt x="13255" y="15600"/>
                </a:lnTo>
                <a:cubicBezTo>
                  <a:pt x="13526" y="15600"/>
                  <a:pt x="13745" y="15332"/>
                  <a:pt x="13745" y="15000"/>
                </a:cubicBezTo>
                <a:cubicBezTo>
                  <a:pt x="13745" y="14668"/>
                  <a:pt x="13526" y="14400"/>
                  <a:pt x="13255" y="14400"/>
                </a:cubicBezTo>
                <a:lnTo>
                  <a:pt x="11291" y="14400"/>
                </a:lnTo>
                <a:cubicBezTo>
                  <a:pt x="11020" y="14400"/>
                  <a:pt x="10800" y="14668"/>
                  <a:pt x="10800" y="15000"/>
                </a:cubicBezTo>
                <a:cubicBezTo>
                  <a:pt x="10800" y="15332"/>
                  <a:pt x="11020" y="15600"/>
                  <a:pt x="11291" y="15600"/>
                </a:cubicBezTo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000"/>
                </a:lnTo>
                <a:cubicBezTo>
                  <a:pt x="2945" y="3332"/>
                  <a:pt x="3165" y="3600"/>
                  <a:pt x="3436" y="3600"/>
                </a:cubicBezTo>
                <a:cubicBezTo>
                  <a:pt x="3708" y="3600"/>
                  <a:pt x="3927" y="3332"/>
                  <a:pt x="3927" y="3000"/>
                </a:cubicBezTo>
                <a:lnTo>
                  <a:pt x="3927" y="1200"/>
                </a:lnTo>
                <a:lnTo>
                  <a:pt x="20618" y="1200"/>
                </a:lnTo>
                <a:lnTo>
                  <a:pt x="20618" y="15600"/>
                </a:lnTo>
                <a:lnTo>
                  <a:pt x="20127" y="15600"/>
                </a:lnTo>
                <a:cubicBezTo>
                  <a:pt x="19856" y="15600"/>
                  <a:pt x="19636" y="15868"/>
                  <a:pt x="19636" y="16200"/>
                </a:cubicBezTo>
                <a:cubicBezTo>
                  <a:pt x="19636" y="16532"/>
                  <a:pt x="19856" y="16800"/>
                  <a:pt x="20127" y="16800"/>
                </a:cubicBezTo>
                <a:lnTo>
                  <a:pt x="20618" y="16800"/>
                </a:lnTo>
                <a:cubicBezTo>
                  <a:pt x="21160" y="16800"/>
                  <a:pt x="21600" y="16263"/>
                  <a:pt x="21600" y="15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091" y="13116"/>
                </a:moveTo>
                <a:lnTo>
                  <a:pt x="6156" y="13983"/>
                </a:lnTo>
                <a:lnTo>
                  <a:pt x="5747" y="15581"/>
                </a:lnTo>
                <a:cubicBezTo>
                  <a:pt x="5738" y="15620"/>
                  <a:pt x="5727" y="15657"/>
                  <a:pt x="5727" y="15700"/>
                </a:cubicBezTo>
                <a:cubicBezTo>
                  <a:pt x="5727" y="15976"/>
                  <a:pt x="5911" y="16200"/>
                  <a:pt x="6136" y="16200"/>
                </a:cubicBezTo>
                <a:cubicBezTo>
                  <a:pt x="6221" y="16200"/>
                  <a:pt x="6296" y="16164"/>
                  <a:pt x="6360" y="16110"/>
                </a:cubicBezTo>
                <a:lnTo>
                  <a:pt x="7364" y="15301"/>
                </a:lnTo>
                <a:lnTo>
                  <a:pt x="8364" y="16116"/>
                </a:lnTo>
                <a:cubicBezTo>
                  <a:pt x="8364" y="16116"/>
                  <a:pt x="8424" y="16200"/>
                  <a:pt x="8591" y="16200"/>
                </a:cubicBezTo>
                <a:cubicBezTo>
                  <a:pt x="8817" y="16200"/>
                  <a:pt x="9000" y="15976"/>
                  <a:pt x="9000" y="15700"/>
                </a:cubicBezTo>
                <a:cubicBezTo>
                  <a:pt x="9000" y="15657"/>
                  <a:pt x="8983" y="15622"/>
                  <a:pt x="8974" y="15583"/>
                </a:cubicBezTo>
                <a:lnTo>
                  <a:pt x="8572" y="13983"/>
                </a:lnTo>
                <a:lnTo>
                  <a:pt x="9636" y="13116"/>
                </a:lnTo>
                <a:cubicBezTo>
                  <a:pt x="9636" y="13116"/>
                  <a:pt x="9818" y="13030"/>
                  <a:pt x="9818" y="12700"/>
                </a:cubicBezTo>
                <a:cubicBezTo>
                  <a:pt x="9818" y="12424"/>
                  <a:pt x="9635" y="12200"/>
                  <a:pt x="9409" y="12200"/>
                </a:cubicBezTo>
                <a:lnTo>
                  <a:pt x="8435" y="12200"/>
                </a:lnTo>
                <a:lnTo>
                  <a:pt x="7730" y="10477"/>
                </a:lnTo>
                <a:lnTo>
                  <a:pt x="7726" y="10479"/>
                </a:lnTo>
                <a:cubicBezTo>
                  <a:pt x="7658" y="10315"/>
                  <a:pt x="7524" y="10200"/>
                  <a:pt x="7364" y="10200"/>
                </a:cubicBezTo>
                <a:cubicBezTo>
                  <a:pt x="7204" y="10200"/>
                  <a:pt x="7069" y="10315"/>
                  <a:pt x="7001" y="10479"/>
                </a:cubicBezTo>
                <a:lnTo>
                  <a:pt x="6998" y="10477"/>
                </a:lnTo>
                <a:lnTo>
                  <a:pt x="6293" y="12200"/>
                </a:lnTo>
                <a:lnTo>
                  <a:pt x="5319" y="12200"/>
                </a:lnTo>
                <a:cubicBezTo>
                  <a:pt x="5092" y="12200"/>
                  <a:pt x="4909" y="12424"/>
                  <a:pt x="4909" y="12700"/>
                </a:cubicBezTo>
                <a:cubicBezTo>
                  <a:pt x="4909" y="13030"/>
                  <a:pt x="5091" y="13116"/>
                  <a:pt x="5091" y="13116"/>
                </a:cubicBezTo>
                <a:moveTo>
                  <a:pt x="17673" y="7200"/>
                </a:moveTo>
                <a:lnTo>
                  <a:pt x="16691" y="7200"/>
                </a:lnTo>
                <a:lnTo>
                  <a:pt x="16691" y="6000"/>
                </a:lnTo>
                <a:lnTo>
                  <a:pt x="17673" y="6000"/>
                </a:lnTo>
                <a:cubicBezTo>
                  <a:pt x="17673" y="6000"/>
                  <a:pt x="17673" y="7200"/>
                  <a:pt x="17673" y="7200"/>
                </a:cubicBezTo>
                <a:close/>
                <a:moveTo>
                  <a:pt x="17673" y="10947"/>
                </a:moveTo>
                <a:cubicBezTo>
                  <a:pt x="17102" y="11278"/>
                  <a:pt x="16691" y="12157"/>
                  <a:pt x="16691" y="13200"/>
                </a:cubicBezTo>
                <a:cubicBezTo>
                  <a:pt x="16691" y="14244"/>
                  <a:pt x="17102" y="15122"/>
                  <a:pt x="17673" y="15453"/>
                </a:cubicBezTo>
                <a:lnTo>
                  <a:pt x="17673" y="18000"/>
                </a:lnTo>
                <a:lnTo>
                  <a:pt x="982" y="18000"/>
                </a:lnTo>
                <a:lnTo>
                  <a:pt x="982" y="15453"/>
                </a:lnTo>
                <a:cubicBezTo>
                  <a:pt x="1552" y="15122"/>
                  <a:pt x="1964" y="14244"/>
                  <a:pt x="1964" y="13200"/>
                </a:cubicBezTo>
                <a:cubicBezTo>
                  <a:pt x="1964" y="12157"/>
                  <a:pt x="1552" y="11278"/>
                  <a:pt x="982" y="10947"/>
                </a:cubicBezTo>
                <a:lnTo>
                  <a:pt x="982" y="8400"/>
                </a:lnTo>
                <a:lnTo>
                  <a:pt x="17673" y="8400"/>
                </a:lnTo>
                <a:cubicBezTo>
                  <a:pt x="17673" y="8400"/>
                  <a:pt x="17673" y="10947"/>
                  <a:pt x="17673" y="10947"/>
                </a:cubicBezTo>
                <a:close/>
                <a:moveTo>
                  <a:pt x="17673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673" y="19200"/>
                </a:lnTo>
                <a:cubicBezTo>
                  <a:pt x="17673" y="19200"/>
                  <a:pt x="17673" y="20400"/>
                  <a:pt x="17673" y="20400"/>
                </a:cubicBezTo>
                <a:close/>
                <a:moveTo>
                  <a:pt x="15709" y="20400"/>
                </a:moveTo>
                <a:lnTo>
                  <a:pt x="982" y="20400"/>
                </a:lnTo>
                <a:lnTo>
                  <a:pt x="982" y="19200"/>
                </a:lnTo>
                <a:lnTo>
                  <a:pt x="15709" y="19200"/>
                </a:lnTo>
                <a:cubicBezTo>
                  <a:pt x="15709" y="19200"/>
                  <a:pt x="15709" y="20400"/>
                  <a:pt x="15709" y="20400"/>
                </a:cubicBezTo>
                <a:close/>
                <a:moveTo>
                  <a:pt x="982" y="6000"/>
                </a:moveTo>
                <a:lnTo>
                  <a:pt x="15709" y="6000"/>
                </a:lnTo>
                <a:lnTo>
                  <a:pt x="15709" y="7200"/>
                </a:lnTo>
                <a:lnTo>
                  <a:pt x="982" y="7200"/>
                </a:lnTo>
                <a:cubicBezTo>
                  <a:pt x="982" y="7200"/>
                  <a:pt x="982" y="6000"/>
                  <a:pt x="982" y="6000"/>
                </a:cubicBezTo>
                <a:close/>
                <a:moveTo>
                  <a:pt x="17673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11400"/>
                </a:lnTo>
                <a:cubicBezTo>
                  <a:pt x="0" y="11732"/>
                  <a:pt x="220" y="12000"/>
                  <a:pt x="491" y="12000"/>
                </a:cubicBezTo>
                <a:cubicBezTo>
                  <a:pt x="762" y="12000"/>
                  <a:pt x="982" y="12538"/>
                  <a:pt x="982" y="13200"/>
                </a:cubicBezTo>
                <a:cubicBezTo>
                  <a:pt x="982" y="13862"/>
                  <a:pt x="762" y="14400"/>
                  <a:pt x="491" y="14400"/>
                </a:cubicBezTo>
                <a:cubicBezTo>
                  <a:pt x="220" y="14400"/>
                  <a:pt x="0" y="14668"/>
                  <a:pt x="0" y="15000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17673" y="21600"/>
                </a:lnTo>
                <a:cubicBezTo>
                  <a:pt x="18214" y="21600"/>
                  <a:pt x="18655" y="21063"/>
                  <a:pt x="18655" y="20400"/>
                </a:cubicBezTo>
                <a:lnTo>
                  <a:pt x="18655" y="15000"/>
                </a:lnTo>
                <a:cubicBezTo>
                  <a:pt x="18655" y="14668"/>
                  <a:pt x="18435" y="14400"/>
                  <a:pt x="18164" y="14400"/>
                </a:cubicBezTo>
                <a:cubicBezTo>
                  <a:pt x="17892" y="14400"/>
                  <a:pt x="17673" y="13862"/>
                  <a:pt x="17673" y="13200"/>
                </a:cubicBezTo>
                <a:cubicBezTo>
                  <a:pt x="17673" y="12538"/>
                  <a:pt x="17892" y="12000"/>
                  <a:pt x="18164" y="12000"/>
                </a:cubicBezTo>
                <a:cubicBezTo>
                  <a:pt x="18435" y="12000"/>
                  <a:pt x="18655" y="11732"/>
                  <a:pt x="18655" y="11400"/>
                </a:cubicBezTo>
                <a:lnTo>
                  <a:pt x="18655" y="6000"/>
                </a:lnTo>
                <a:cubicBezTo>
                  <a:pt x="18655" y="5338"/>
                  <a:pt x="18214" y="4800"/>
                  <a:pt x="17673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7" name="Shape 2736"/>
          <p:cNvSpPr/>
          <p:nvPr userDrawn="1"/>
        </p:nvSpPr>
        <p:spPr>
          <a:xfrm>
            <a:off x="1029139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8" name="Shape 2737"/>
          <p:cNvSpPr/>
          <p:nvPr userDrawn="1"/>
        </p:nvSpPr>
        <p:spPr>
          <a:xfrm>
            <a:off x="11357982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9" name="Shape 2738"/>
          <p:cNvSpPr/>
          <p:nvPr userDrawn="1"/>
        </p:nvSpPr>
        <p:spPr>
          <a:xfrm>
            <a:off x="175865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0" name="Shape 2739"/>
          <p:cNvSpPr/>
          <p:nvPr userDrawn="1"/>
        </p:nvSpPr>
        <p:spPr>
          <a:xfrm>
            <a:off x="282524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1" name="Shape 2740"/>
          <p:cNvSpPr/>
          <p:nvPr userDrawn="1"/>
        </p:nvSpPr>
        <p:spPr>
          <a:xfrm>
            <a:off x="389184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2" name="Shape 2741"/>
          <p:cNvSpPr/>
          <p:nvPr userDrawn="1"/>
        </p:nvSpPr>
        <p:spPr>
          <a:xfrm>
            <a:off x="495843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9327" y="9327"/>
                </a:moveTo>
                <a:lnTo>
                  <a:pt x="2945" y="9327"/>
                </a:lnTo>
                <a:lnTo>
                  <a:pt x="2945" y="2945"/>
                </a:lnTo>
                <a:lnTo>
                  <a:pt x="9327" y="2945"/>
                </a:lnTo>
                <a:cubicBezTo>
                  <a:pt x="9327" y="2945"/>
                  <a:pt x="9327" y="9327"/>
                  <a:pt x="9327" y="9327"/>
                </a:cubicBezTo>
                <a:close/>
                <a:moveTo>
                  <a:pt x="10309" y="1964"/>
                </a:moveTo>
                <a:lnTo>
                  <a:pt x="1964" y="1964"/>
                </a:lnTo>
                <a:lnTo>
                  <a:pt x="1964" y="10309"/>
                </a:lnTo>
                <a:lnTo>
                  <a:pt x="10309" y="10309"/>
                </a:lnTo>
                <a:cubicBezTo>
                  <a:pt x="10309" y="10309"/>
                  <a:pt x="10309" y="1964"/>
                  <a:pt x="10309" y="196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3" name="Shape 2742"/>
          <p:cNvSpPr/>
          <p:nvPr userDrawn="1"/>
        </p:nvSpPr>
        <p:spPr>
          <a:xfrm>
            <a:off x="6025023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4" name="Shape 2743"/>
          <p:cNvSpPr/>
          <p:nvPr userDrawn="1"/>
        </p:nvSpPr>
        <p:spPr>
          <a:xfrm>
            <a:off x="7091616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5" name="Shape 2744"/>
          <p:cNvSpPr/>
          <p:nvPr userDrawn="1"/>
        </p:nvSpPr>
        <p:spPr>
          <a:xfrm>
            <a:off x="815820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9327"/>
                </a:moveTo>
                <a:lnTo>
                  <a:pt x="12273" y="9327"/>
                </a:lnTo>
                <a:lnTo>
                  <a:pt x="12273" y="12273"/>
                </a:lnTo>
                <a:lnTo>
                  <a:pt x="9327" y="12273"/>
                </a:lnTo>
                <a:cubicBezTo>
                  <a:pt x="9327" y="12273"/>
                  <a:pt x="9327" y="9327"/>
                  <a:pt x="9327" y="9327"/>
                </a:cubicBezTo>
                <a:close/>
                <a:moveTo>
                  <a:pt x="8345" y="13255"/>
                </a:moveTo>
                <a:lnTo>
                  <a:pt x="13255" y="13255"/>
                </a:lnTo>
                <a:lnTo>
                  <a:pt x="13255" y="8345"/>
                </a:lnTo>
                <a:lnTo>
                  <a:pt x="8345" y="8345"/>
                </a:lnTo>
                <a:cubicBezTo>
                  <a:pt x="8345" y="8345"/>
                  <a:pt x="8345" y="13255"/>
                  <a:pt x="8345" y="13255"/>
                </a:cubicBezTo>
                <a:close/>
                <a:moveTo>
                  <a:pt x="9327" y="15709"/>
                </a:moveTo>
                <a:lnTo>
                  <a:pt x="12273" y="15709"/>
                </a:lnTo>
                <a:lnTo>
                  <a:pt x="12273" y="18655"/>
                </a:lnTo>
                <a:lnTo>
                  <a:pt x="9327" y="18655"/>
                </a:lnTo>
                <a:cubicBezTo>
                  <a:pt x="9327" y="18655"/>
                  <a:pt x="9327" y="15709"/>
                  <a:pt x="9327" y="15709"/>
                </a:cubicBezTo>
                <a:close/>
                <a:moveTo>
                  <a:pt x="8345" y="19636"/>
                </a:moveTo>
                <a:lnTo>
                  <a:pt x="13255" y="19636"/>
                </a:lnTo>
                <a:lnTo>
                  <a:pt x="13255" y="14727"/>
                </a:lnTo>
                <a:lnTo>
                  <a:pt x="8345" y="14727"/>
                </a:lnTo>
                <a:cubicBezTo>
                  <a:pt x="8345" y="14727"/>
                  <a:pt x="8345" y="19636"/>
                  <a:pt x="8345" y="19636"/>
                </a:cubicBezTo>
                <a:close/>
                <a:moveTo>
                  <a:pt x="15709" y="2945"/>
                </a:moveTo>
                <a:lnTo>
                  <a:pt x="18655" y="2945"/>
                </a:lnTo>
                <a:lnTo>
                  <a:pt x="18655" y="5891"/>
                </a:lnTo>
                <a:lnTo>
                  <a:pt x="15709" y="5891"/>
                </a:lnTo>
                <a:cubicBezTo>
                  <a:pt x="15709" y="5891"/>
                  <a:pt x="15709" y="2945"/>
                  <a:pt x="15709" y="2945"/>
                </a:cubicBezTo>
                <a:close/>
                <a:moveTo>
                  <a:pt x="14727" y="6873"/>
                </a:moveTo>
                <a:lnTo>
                  <a:pt x="19636" y="6873"/>
                </a:lnTo>
                <a:lnTo>
                  <a:pt x="19636" y="1964"/>
                </a:lnTo>
                <a:lnTo>
                  <a:pt x="14727" y="1964"/>
                </a:lnTo>
                <a:cubicBezTo>
                  <a:pt x="14727" y="1964"/>
                  <a:pt x="14727" y="6873"/>
                  <a:pt x="14727" y="6873"/>
                </a:cubicBezTo>
                <a:close/>
                <a:moveTo>
                  <a:pt x="15709" y="9327"/>
                </a:moveTo>
                <a:lnTo>
                  <a:pt x="18655" y="9327"/>
                </a:lnTo>
                <a:lnTo>
                  <a:pt x="18655" y="12273"/>
                </a:lnTo>
                <a:lnTo>
                  <a:pt x="15709" y="12273"/>
                </a:lnTo>
                <a:cubicBezTo>
                  <a:pt x="15709" y="12273"/>
                  <a:pt x="15709" y="9327"/>
                  <a:pt x="15709" y="9327"/>
                </a:cubicBezTo>
                <a:close/>
                <a:moveTo>
                  <a:pt x="14727" y="13255"/>
                </a:moveTo>
                <a:lnTo>
                  <a:pt x="19636" y="13255"/>
                </a:lnTo>
                <a:lnTo>
                  <a:pt x="19636" y="8345"/>
                </a:lnTo>
                <a:lnTo>
                  <a:pt x="14727" y="8345"/>
                </a:lnTo>
                <a:cubicBezTo>
                  <a:pt x="14727" y="8345"/>
                  <a:pt x="14727" y="13255"/>
                  <a:pt x="14727" y="13255"/>
                </a:cubicBezTo>
                <a:close/>
                <a:moveTo>
                  <a:pt x="9327" y="2945"/>
                </a:moveTo>
                <a:lnTo>
                  <a:pt x="12273" y="2945"/>
                </a:lnTo>
                <a:lnTo>
                  <a:pt x="12273" y="5891"/>
                </a:lnTo>
                <a:lnTo>
                  <a:pt x="9327" y="5891"/>
                </a:lnTo>
                <a:cubicBezTo>
                  <a:pt x="9327" y="5891"/>
                  <a:pt x="9327" y="2945"/>
                  <a:pt x="9327" y="2945"/>
                </a:cubicBezTo>
                <a:close/>
                <a:moveTo>
                  <a:pt x="8345" y="6873"/>
                </a:moveTo>
                <a:lnTo>
                  <a:pt x="13255" y="6873"/>
                </a:lnTo>
                <a:lnTo>
                  <a:pt x="13255" y="1964"/>
                </a:lnTo>
                <a:lnTo>
                  <a:pt x="8345" y="1964"/>
                </a:lnTo>
                <a:cubicBezTo>
                  <a:pt x="8345" y="1964"/>
                  <a:pt x="8345" y="6873"/>
                  <a:pt x="8345" y="6873"/>
                </a:cubicBezTo>
                <a:close/>
                <a:moveTo>
                  <a:pt x="2945" y="9327"/>
                </a:moveTo>
                <a:lnTo>
                  <a:pt x="5891" y="9327"/>
                </a:lnTo>
                <a:lnTo>
                  <a:pt x="5891" y="12273"/>
                </a:lnTo>
                <a:lnTo>
                  <a:pt x="2945" y="12273"/>
                </a:lnTo>
                <a:cubicBezTo>
                  <a:pt x="2945" y="12273"/>
                  <a:pt x="2945" y="9327"/>
                  <a:pt x="2945" y="9327"/>
                </a:cubicBezTo>
                <a:close/>
                <a:moveTo>
                  <a:pt x="1964" y="13255"/>
                </a:moveTo>
                <a:lnTo>
                  <a:pt x="6873" y="13255"/>
                </a:lnTo>
                <a:lnTo>
                  <a:pt x="6873" y="8345"/>
                </a:lnTo>
                <a:lnTo>
                  <a:pt x="1964" y="8345"/>
                </a:lnTo>
                <a:cubicBezTo>
                  <a:pt x="1964" y="8345"/>
                  <a:pt x="1964" y="13255"/>
                  <a:pt x="1964" y="13255"/>
                </a:cubicBezTo>
                <a:close/>
                <a:moveTo>
                  <a:pt x="2945" y="2945"/>
                </a:moveTo>
                <a:lnTo>
                  <a:pt x="5891" y="2945"/>
                </a:lnTo>
                <a:lnTo>
                  <a:pt x="5891" y="5891"/>
                </a:lnTo>
                <a:lnTo>
                  <a:pt x="2945" y="5891"/>
                </a:lnTo>
                <a:cubicBezTo>
                  <a:pt x="2945" y="5891"/>
                  <a:pt x="2945" y="2945"/>
                  <a:pt x="2945" y="2945"/>
                </a:cubicBezTo>
                <a:close/>
                <a:moveTo>
                  <a:pt x="1964" y="6873"/>
                </a:moveTo>
                <a:lnTo>
                  <a:pt x="6873" y="6873"/>
                </a:lnTo>
                <a:lnTo>
                  <a:pt x="6873" y="1964"/>
                </a:lnTo>
                <a:lnTo>
                  <a:pt x="1964" y="1964"/>
                </a:lnTo>
                <a:cubicBezTo>
                  <a:pt x="1964" y="1964"/>
                  <a:pt x="1964" y="6873"/>
                  <a:pt x="1964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15709"/>
                </a:moveTo>
                <a:lnTo>
                  <a:pt x="5891" y="15709"/>
                </a:lnTo>
                <a:lnTo>
                  <a:pt x="5891" y="18655"/>
                </a:lnTo>
                <a:lnTo>
                  <a:pt x="2945" y="18655"/>
                </a:lnTo>
                <a:cubicBezTo>
                  <a:pt x="2945" y="18655"/>
                  <a:pt x="2945" y="15709"/>
                  <a:pt x="2945" y="15709"/>
                </a:cubicBezTo>
                <a:close/>
                <a:moveTo>
                  <a:pt x="1964" y="19636"/>
                </a:moveTo>
                <a:lnTo>
                  <a:pt x="6873" y="19636"/>
                </a:lnTo>
                <a:lnTo>
                  <a:pt x="6873" y="14727"/>
                </a:lnTo>
                <a:lnTo>
                  <a:pt x="1964" y="14727"/>
                </a:lnTo>
                <a:cubicBezTo>
                  <a:pt x="1964" y="14727"/>
                  <a:pt x="1964" y="19636"/>
                  <a:pt x="1964" y="19636"/>
                </a:cubicBezTo>
                <a:close/>
                <a:moveTo>
                  <a:pt x="15709" y="15709"/>
                </a:moveTo>
                <a:lnTo>
                  <a:pt x="18655" y="15709"/>
                </a:lnTo>
                <a:lnTo>
                  <a:pt x="18655" y="18655"/>
                </a:lnTo>
                <a:lnTo>
                  <a:pt x="15709" y="18655"/>
                </a:lnTo>
                <a:cubicBezTo>
                  <a:pt x="15709" y="18655"/>
                  <a:pt x="15709" y="15709"/>
                  <a:pt x="15709" y="15709"/>
                </a:cubicBezTo>
                <a:close/>
                <a:moveTo>
                  <a:pt x="14727" y="19636"/>
                </a:moveTo>
                <a:lnTo>
                  <a:pt x="19636" y="19636"/>
                </a:lnTo>
                <a:lnTo>
                  <a:pt x="19636" y="14727"/>
                </a:lnTo>
                <a:lnTo>
                  <a:pt x="14727" y="14727"/>
                </a:lnTo>
                <a:cubicBezTo>
                  <a:pt x="14727" y="14727"/>
                  <a:pt x="14727" y="19636"/>
                  <a:pt x="14727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6" name="Shape 2745"/>
          <p:cNvSpPr/>
          <p:nvPr userDrawn="1"/>
        </p:nvSpPr>
        <p:spPr>
          <a:xfrm>
            <a:off x="922479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3745" y="20618"/>
                </a:lnTo>
                <a:cubicBezTo>
                  <a:pt x="13204" y="20618"/>
                  <a:pt x="12764" y="20178"/>
                  <a:pt x="12764" y="19636"/>
                </a:cubicBezTo>
                <a:lnTo>
                  <a:pt x="12764" y="13745"/>
                </a:lnTo>
                <a:cubicBezTo>
                  <a:pt x="12764" y="13204"/>
                  <a:pt x="13204" y="12764"/>
                  <a:pt x="13745" y="12764"/>
                </a:cubicBezTo>
                <a:lnTo>
                  <a:pt x="19636" y="12764"/>
                </a:lnTo>
                <a:cubicBezTo>
                  <a:pt x="20178" y="12764"/>
                  <a:pt x="20618" y="13204"/>
                  <a:pt x="20618" y="13745"/>
                </a:cubicBez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11782"/>
                </a:moveTo>
                <a:lnTo>
                  <a:pt x="13745" y="11782"/>
                </a:lnTo>
                <a:cubicBezTo>
                  <a:pt x="12661" y="11782"/>
                  <a:pt x="11782" y="12661"/>
                  <a:pt x="11782" y="13745"/>
                </a:cubicBezTo>
                <a:lnTo>
                  <a:pt x="11782" y="19636"/>
                </a:lnTo>
                <a:cubicBezTo>
                  <a:pt x="11782" y="20721"/>
                  <a:pt x="12661" y="21600"/>
                  <a:pt x="13745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3745"/>
                </a:lnTo>
                <a:cubicBezTo>
                  <a:pt x="21600" y="12661"/>
                  <a:pt x="20721" y="11782"/>
                  <a:pt x="19636" y="11782"/>
                </a:cubicBezTo>
                <a:moveTo>
                  <a:pt x="20618" y="7855"/>
                </a:moveTo>
                <a:cubicBezTo>
                  <a:pt x="20618" y="8396"/>
                  <a:pt x="20178" y="8836"/>
                  <a:pt x="19636" y="8836"/>
                </a:cubicBezTo>
                <a:lnTo>
                  <a:pt x="13745" y="8836"/>
                </a:lnTo>
                <a:cubicBezTo>
                  <a:pt x="13204" y="8836"/>
                  <a:pt x="12764" y="8396"/>
                  <a:pt x="12764" y="7855"/>
                </a:cubicBezTo>
                <a:lnTo>
                  <a:pt x="12764" y="1964"/>
                </a:lnTo>
                <a:cubicBezTo>
                  <a:pt x="12764" y="1422"/>
                  <a:pt x="13204" y="982"/>
                  <a:pt x="13745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7855"/>
                  <a:pt x="20618" y="7855"/>
                </a:cubicBezTo>
                <a:close/>
                <a:moveTo>
                  <a:pt x="19636" y="0"/>
                </a:moveTo>
                <a:lnTo>
                  <a:pt x="13745" y="0"/>
                </a:lnTo>
                <a:cubicBezTo>
                  <a:pt x="12661" y="0"/>
                  <a:pt x="11782" y="879"/>
                  <a:pt x="11782" y="1964"/>
                </a:cubicBezTo>
                <a:lnTo>
                  <a:pt x="11782" y="7855"/>
                </a:lnTo>
                <a:cubicBezTo>
                  <a:pt x="11782" y="8939"/>
                  <a:pt x="12661" y="9818"/>
                  <a:pt x="13745" y="9818"/>
                </a:cubicBezTo>
                <a:lnTo>
                  <a:pt x="19636" y="9818"/>
                </a:lnTo>
                <a:cubicBezTo>
                  <a:pt x="20721" y="9818"/>
                  <a:pt x="21600" y="8939"/>
                  <a:pt x="21600" y="7855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836" y="7855"/>
                </a:moveTo>
                <a:cubicBezTo>
                  <a:pt x="8836" y="8396"/>
                  <a:pt x="8396" y="8836"/>
                  <a:pt x="7855" y="8836"/>
                </a:cubicBezTo>
                <a:lnTo>
                  <a:pt x="1964" y="8836"/>
                </a:lnTo>
                <a:cubicBezTo>
                  <a:pt x="1421" y="8836"/>
                  <a:pt x="982" y="8396"/>
                  <a:pt x="982" y="7855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7855" y="982"/>
                </a:lnTo>
                <a:cubicBezTo>
                  <a:pt x="8396" y="982"/>
                  <a:pt x="8836" y="1422"/>
                  <a:pt x="8836" y="1964"/>
                </a:cubicBezTo>
                <a:cubicBezTo>
                  <a:pt x="8836" y="1964"/>
                  <a:pt x="8836" y="7855"/>
                  <a:pt x="8836" y="7855"/>
                </a:cubicBezTo>
                <a:close/>
                <a:moveTo>
                  <a:pt x="7855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7855"/>
                </a:lnTo>
                <a:cubicBezTo>
                  <a:pt x="0" y="8939"/>
                  <a:pt x="879" y="9818"/>
                  <a:pt x="1964" y="9818"/>
                </a:cubicBezTo>
                <a:lnTo>
                  <a:pt x="7855" y="9818"/>
                </a:lnTo>
                <a:cubicBezTo>
                  <a:pt x="8939" y="9818"/>
                  <a:pt x="9818" y="8939"/>
                  <a:pt x="9818" y="7855"/>
                </a:cubicBezTo>
                <a:lnTo>
                  <a:pt x="9818" y="1964"/>
                </a:lnTo>
                <a:cubicBezTo>
                  <a:pt x="9818" y="879"/>
                  <a:pt x="8939" y="0"/>
                  <a:pt x="7855" y="0"/>
                </a:cubicBezTo>
                <a:moveTo>
                  <a:pt x="8836" y="19636"/>
                </a:moveTo>
                <a:cubicBezTo>
                  <a:pt x="8836" y="20178"/>
                  <a:pt x="8396" y="20618"/>
                  <a:pt x="7855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3745"/>
                </a:lnTo>
                <a:cubicBezTo>
                  <a:pt x="982" y="13204"/>
                  <a:pt x="1421" y="12764"/>
                  <a:pt x="1964" y="12764"/>
                </a:cubicBezTo>
                <a:lnTo>
                  <a:pt x="7855" y="12764"/>
                </a:lnTo>
                <a:cubicBezTo>
                  <a:pt x="8396" y="12764"/>
                  <a:pt x="8836" y="13204"/>
                  <a:pt x="8836" y="13745"/>
                </a:cubicBezTo>
                <a:cubicBezTo>
                  <a:pt x="8836" y="13745"/>
                  <a:pt x="8836" y="19636"/>
                  <a:pt x="8836" y="19636"/>
                </a:cubicBezTo>
                <a:close/>
                <a:moveTo>
                  <a:pt x="7855" y="11782"/>
                </a:moveTo>
                <a:lnTo>
                  <a:pt x="1964" y="11782"/>
                </a:lnTo>
                <a:cubicBezTo>
                  <a:pt x="879" y="11782"/>
                  <a:pt x="0" y="12661"/>
                  <a:pt x="0" y="1374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7855" y="21600"/>
                </a:lnTo>
                <a:cubicBezTo>
                  <a:pt x="8939" y="21600"/>
                  <a:pt x="9818" y="20721"/>
                  <a:pt x="9818" y="19636"/>
                </a:cubicBezTo>
                <a:lnTo>
                  <a:pt x="9818" y="13745"/>
                </a:lnTo>
                <a:cubicBezTo>
                  <a:pt x="9818" y="12661"/>
                  <a:pt x="8939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7" name="Shape 2746"/>
          <p:cNvSpPr/>
          <p:nvPr userDrawn="1"/>
        </p:nvSpPr>
        <p:spPr>
          <a:xfrm>
            <a:off x="1029139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764"/>
                </a:moveTo>
                <a:lnTo>
                  <a:pt x="16691" y="12764"/>
                </a:lnTo>
                <a:lnTo>
                  <a:pt x="16691" y="8836"/>
                </a:lnTo>
                <a:lnTo>
                  <a:pt x="20618" y="8836"/>
                </a:lnTo>
                <a:cubicBezTo>
                  <a:pt x="20618" y="8836"/>
                  <a:pt x="20618" y="12764"/>
                  <a:pt x="20618" y="12764"/>
                </a:cubicBezTo>
                <a:close/>
                <a:moveTo>
                  <a:pt x="20618" y="7855"/>
                </a:moveTo>
                <a:lnTo>
                  <a:pt x="16691" y="7855"/>
                </a:lnTo>
                <a:cubicBezTo>
                  <a:pt x="16149" y="7855"/>
                  <a:pt x="15709" y="8295"/>
                  <a:pt x="15709" y="8836"/>
                </a:cubicBezTo>
                <a:lnTo>
                  <a:pt x="15709" y="12764"/>
                </a:lnTo>
                <a:cubicBezTo>
                  <a:pt x="15709" y="13305"/>
                  <a:pt x="16149" y="13745"/>
                  <a:pt x="16691" y="13745"/>
                </a:cubicBezTo>
                <a:lnTo>
                  <a:pt x="20618" y="13745"/>
                </a:lnTo>
                <a:cubicBezTo>
                  <a:pt x="21160" y="13745"/>
                  <a:pt x="21600" y="13305"/>
                  <a:pt x="21600" y="12764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12764" y="20618"/>
                </a:moveTo>
                <a:lnTo>
                  <a:pt x="8836" y="20618"/>
                </a:lnTo>
                <a:lnTo>
                  <a:pt x="8836" y="16691"/>
                </a:lnTo>
                <a:lnTo>
                  <a:pt x="12764" y="16691"/>
                </a:lnTo>
                <a:cubicBezTo>
                  <a:pt x="12764" y="16691"/>
                  <a:pt x="12764" y="20618"/>
                  <a:pt x="12764" y="20618"/>
                </a:cubicBezTo>
                <a:close/>
                <a:moveTo>
                  <a:pt x="12764" y="15709"/>
                </a:moveTo>
                <a:lnTo>
                  <a:pt x="8836" y="15709"/>
                </a:lnTo>
                <a:cubicBezTo>
                  <a:pt x="8295" y="15709"/>
                  <a:pt x="7855" y="16149"/>
                  <a:pt x="7855" y="16691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12764" y="21600"/>
                </a:lnTo>
                <a:cubicBezTo>
                  <a:pt x="13305" y="21600"/>
                  <a:pt x="13745" y="21160"/>
                  <a:pt x="13745" y="20618"/>
                </a:cubicBezTo>
                <a:lnTo>
                  <a:pt x="13745" y="16691"/>
                </a:lnTo>
                <a:cubicBezTo>
                  <a:pt x="13745" y="16149"/>
                  <a:pt x="13305" y="15709"/>
                  <a:pt x="12764" y="15709"/>
                </a:cubicBezTo>
                <a:moveTo>
                  <a:pt x="12764" y="12764"/>
                </a:moveTo>
                <a:lnTo>
                  <a:pt x="8836" y="12764"/>
                </a:lnTo>
                <a:lnTo>
                  <a:pt x="8836" y="8836"/>
                </a:lnTo>
                <a:lnTo>
                  <a:pt x="12764" y="8836"/>
                </a:lnTo>
                <a:cubicBezTo>
                  <a:pt x="12764" y="8836"/>
                  <a:pt x="12764" y="12764"/>
                  <a:pt x="12764" y="12764"/>
                </a:cubicBezTo>
                <a:close/>
                <a:moveTo>
                  <a:pt x="12764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12764"/>
                </a:lnTo>
                <a:cubicBezTo>
                  <a:pt x="7855" y="13305"/>
                  <a:pt x="8295" y="13745"/>
                  <a:pt x="8836" y="13745"/>
                </a:cubicBezTo>
                <a:lnTo>
                  <a:pt x="12764" y="13745"/>
                </a:lnTo>
                <a:cubicBezTo>
                  <a:pt x="13305" y="13745"/>
                  <a:pt x="13745" y="13305"/>
                  <a:pt x="13745" y="12764"/>
                </a:cubicBezTo>
                <a:lnTo>
                  <a:pt x="13745" y="8836"/>
                </a:lnTo>
                <a:cubicBezTo>
                  <a:pt x="13745" y="8295"/>
                  <a:pt x="13305" y="7855"/>
                  <a:pt x="12764" y="7855"/>
                </a:cubicBezTo>
                <a:moveTo>
                  <a:pt x="4909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4909" y="982"/>
                </a:lnTo>
                <a:cubicBezTo>
                  <a:pt x="4909" y="982"/>
                  <a:pt x="4909" y="4909"/>
                  <a:pt x="4909" y="4909"/>
                </a:cubicBezTo>
                <a:close/>
                <a:moveTo>
                  <a:pt x="4909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4909" y="5891"/>
                </a:lnTo>
                <a:cubicBezTo>
                  <a:pt x="5451" y="5891"/>
                  <a:pt x="5891" y="5451"/>
                  <a:pt x="5891" y="4909"/>
                </a:cubicBezTo>
                <a:lnTo>
                  <a:pt x="5891" y="982"/>
                </a:lnTo>
                <a:cubicBezTo>
                  <a:pt x="5891" y="440"/>
                  <a:pt x="5451" y="0"/>
                  <a:pt x="4909" y="0"/>
                </a:cubicBezTo>
                <a:moveTo>
                  <a:pt x="20618" y="20618"/>
                </a:moveTo>
                <a:lnTo>
                  <a:pt x="16691" y="20618"/>
                </a:lnTo>
                <a:lnTo>
                  <a:pt x="16691" y="16691"/>
                </a:lnTo>
                <a:lnTo>
                  <a:pt x="20618" y="16691"/>
                </a:lnTo>
                <a:cubicBezTo>
                  <a:pt x="20618" y="16691"/>
                  <a:pt x="20618" y="20618"/>
                  <a:pt x="20618" y="20618"/>
                </a:cubicBezTo>
                <a:close/>
                <a:moveTo>
                  <a:pt x="20618" y="15709"/>
                </a:moveTo>
                <a:lnTo>
                  <a:pt x="16691" y="15709"/>
                </a:lnTo>
                <a:cubicBezTo>
                  <a:pt x="16149" y="15709"/>
                  <a:pt x="15709" y="16149"/>
                  <a:pt x="15709" y="16691"/>
                </a:cubicBezTo>
                <a:lnTo>
                  <a:pt x="15709" y="20618"/>
                </a:lnTo>
                <a:cubicBezTo>
                  <a:pt x="15709" y="21160"/>
                  <a:pt x="16149" y="21600"/>
                  <a:pt x="16691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6691"/>
                </a:lnTo>
                <a:cubicBezTo>
                  <a:pt x="21600" y="16149"/>
                  <a:pt x="21160" y="15709"/>
                  <a:pt x="20618" y="15709"/>
                </a:cubicBezTo>
                <a:moveTo>
                  <a:pt x="20618" y="4909"/>
                </a:moveTo>
                <a:lnTo>
                  <a:pt x="16691" y="4909"/>
                </a:lnTo>
                <a:lnTo>
                  <a:pt x="16691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16691" y="0"/>
                </a:lnTo>
                <a:cubicBezTo>
                  <a:pt x="16149" y="0"/>
                  <a:pt x="15709" y="440"/>
                  <a:pt x="15709" y="982"/>
                </a:cubicBezTo>
                <a:lnTo>
                  <a:pt x="15709" y="4909"/>
                </a:lnTo>
                <a:cubicBezTo>
                  <a:pt x="15709" y="5451"/>
                  <a:pt x="16149" y="5891"/>
                  <a:pt x="16691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16691"/>
                </a:lnTo>
                <a:lnTo>
                  <a:pt x="4909" y="16691"/>
                </a:lnTo>
                <a:cubicBezTo>
                  <a:pt x="4909" y="16691"/>
                  <a:pt x="4909" y="20618"/>
                  <a:pt x="4909" y="20618"/>
                </a:cubicBezTo>
                <a:close/>
                <a:moveTo>
                  <a:pt x="4909" y="15709"/>
                </a:moveTo>
                <a:lnTo>
                  <a:pt x="982" y="15709"/>
                </a:lnTo>
                <a:cubicBezTo>
                  <a:pt x="440" y="15709"/>
                  <a:pt x="0" y="16149"/>
                  <a:pt x="0" y="16691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16691"/>
                </a:lnTo>
                <a:cubicBezTo>
                  <a:pt x="5891" y="16149"/>
                  <a:pt x="5451" y="15709"/>
                  <a:pt x="4909" y="15709"/>
                </a:cubicBezTo>
                <a:moveTo>
                  <a:pt x="12764" y="4909"/>
                </a:moveTo>
                <a:lnTo>
                  <a:pt x="8836" y="4909"/>
                </a:lnTo>
                <a:lnTo>
                  <a:pt x="8836" y="982"/>
                </a:lnTo>
                <a:lnTo>
                  <a:pt x="12764" y="982"/>
                </a:lnTo>
                <a:cubicBezTo>
                  <a:pt x="12764" y="982"/>
                  <a:pt x="12764" y="4909"/>
                  <a:pt x="12764" y="4909"/>
                </a:cubicBezTo>
                <a:close/>
                <a:moveTo>
                  <a:pt x="12764" y="0"/>
                </a:moveTo>
                <a:lnTo>
                  <a:pt x="8836" y="0"/>
                </a:lnTo>
                <a:cubicBezTo>
                  <a:pt x="8295" y="0"/>
                  <a:pt x="7855" y="440"/>
                  <a:pt x="7855" y="982"/>
                </a:cubicBezTo>
                <a:lnTo>
                  <a:pt x="7855" y="4909"/>
                </a:lnTo>
                <a:cubicBezTo>
                  <a:pt x="7855" y="5451"/>
                  <a:pt x="8295" y="5891"/>
                  <a:pt x="8836" y="5891"/>
                </a:cubicBezTo>
                <a:lnTo>
                  <a:pt x="12764" y="5891"/>
                </a:lnTo>
                <a:cubicBezTo>
                  <a:pt x="13305" y="5891"/>
                  <a:pt x="13745" y="5451"/>
                  <a:pt x="13745" y="4909"/>
                </a:cubicBezTo>
                <a:lnTo>
                  <a:pt x="13745" y="982"/>
                </a:lnTo>
                <a:cubicBezTo>
                  <a:pt x="13745" y="440"/>
                  <a:pt x="13305" y="0"/>
                  <a:pt x="12764" y="0"/>
                </a:cubicBezTo>
                <a:moveTo>
                  <a:pt x="4909" y="12764"/>
                </a:moveTo>
                <a:lnTo>
                  <a:pt x="982" y="12764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12764"/>
                  <a:pt x="4909" y="12764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2764"/>
                </a:lnTo>
                <a:cubicBezTo>
                  <a:pt x="0" y="13305"/>
                  <a:pt x="440" y="13745"/>
                  <a:pt x="982" y="13745"/>
                </a:cubicBezTo>
                <a:lnTo>
                  <a:pt x="4909" y="13745"/>
                </a:lnTo>
                <a:cubicBezTo>
                  <a:pt x="5451" y="13745"/>
                  <a:pt x="5891" y="13305"/>
                  <a:pt x="5891" y="12764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8" name="Shape 2747"/>
          <p:cNvSpPr/>
          <p:nvPr userDrawn="1"/>
        </p:nvSpPr>
        <p:spPr>
          <a:xfrm>
            <a:off x="1135798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618"/>
                </a:moveTo>
                <a:lnTo>
                  <a:pt x="8836" y="20618"/>
                </a:lnTo>
                <a:lnTo>
                  <a:pt x="8836" y="8836"/>
                </a:lnTo>
                <a:lnTo>
                  <a:pt x="20618" y="8836"/>
                </a:lnTo>
                <a:cubicBezTo>
                  <a:pt x="20618" y="8836"/>
                  <a:pt x="20618" y="20618"/>
                  <a:pt x="20618" y="20618"/>
                </a:cubicBezTo>
                <a:close/>
                <a:moveTo>
                  <a:pt x="20618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20618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20618"/>
                  <a:pt x="4909" y="20618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9" name="Shape 2748"/>
          <p:cNvSpPr/>
          <p:nvPr userDrawn="1"/>
        </p:nvSpPr>
        <p:spPr>
          <a:xfrm>
            <a:off x="12475363" y="821285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0" name="Shape 2749"/>
          <p:cNvSpPr/>
          <p:nvPr userDrawn="1"/>
        </p:nvSpPr>
        <p:spPr>
          <a:xfrm>
            <a:off x="13643535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7" y="2884"/>
                </a:moveTo>
                <a:cubicBezTo>
                  <a:pt x="19862" y="3005"/>
                  <a:pt x="15661" y="5580"/>
                  <a:pt x="11606" y="4718"/>
                </a:cubicBezTo>
                <a:cubicBezTo>
                  <a:pt x="9681" y="4310"/>
                  <a:pt x="8390" y="3899"/>
                  <a:pt x="7251" y="3535"/>
                </a:cubicBezTo>
                <a:cubicBezTo>
                  <a:pt x="5426" y="2953"/>
                  <a:pt x="4042" y="2513"/>
                  <a:pt x="1543" y="2647"/>
                </a:cubicBez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2884"/>
                  <a:pt x="20057" y="2884"/>
                </a:cubicBezTo>
                <a:close/>
                <a:moveTo>
                  <a:pt x="20057" y="5891"/>
                </a:moveTo>
                <a:cubicBezTo>
                  <a:pt x="20057" y="9144"/>
                  <a:pt x="15912" y="11782"/>
                  <a:pt x="10800" y="11782"/>
                </a:cubicBezTo>
                <a:cubicBezTo>
                  <a:pt x="5688" y="11782"/>
                  <a:pt x="1543" y="9144"/>
                  <a:pt x="1543" y="5891"/>
                </a:cubicBezTo>
                <a:lnTo>
                  <a:pt x="1543" y="3634"/>
                </a:lnTo>
                <a:cubicBezTo>
                  <a:pt x="3681" y="3500"/>
                  <a:pt x="4767" y="3841"/>
                  <a:pt x="6560" y="4413"/>
                </a:cubicBezTo>
                <a:cubicBezTo>
                  <a:pt x="7686" y="4772"/>
                  <a:pt x="9088" y="5219"/>
                  <a:pt x="11118" y="5650"/>
                </a:cubicBezTo>
                <a:cubicBezTo>
                  <a:pt x="11869" y="5809"/>
                  <a:pt x="12616" y="5877"/>
                  <a:pt x="13343" y="5877"/>
                </a:cubicBezTo>
                <a:cubicBezTo>
                  <a:pt x="16154" y="5877"/>
                  <a:pt x="18675" y="4862"/>
                  <a:pt x="20057" y="4176"/>
                </a:cubicBezTo>
                <a:cubicBezTo>
                  <a:pt x="20057" y="4176"/>
                  <a:pt x="20057" y="5891"/>
                  <a:pt x="20057" y="5891"/>
                </a:cubicBezTo>
                <a:close/>
                <a:moveTo>
                  <a:pt x="20829" y="0"/>
                </a:moveTo>
                <a:lnTo>
                  <a:pt x="771" y="0"/>
                </a:lnTo>
                <a:cubicBezTo>
                  <a:pt x="346" y="0"/>
                  <a:pt x="0" y="220"/>
                  <a:pt x="0" y="491"/>
                </a:cubicBezTo>
                <a:lnTo>
                  <a:pt x="0" y="5891"/>
                </a:lnTo>
                <a:cubicBezTo>
                  <a:pt x="0" y="9521"/>
                  <a:pt x="4426" y="12486"/>
                  <a:pt x="10029" y="12739"/>
                </a:cubicBezTo>
                <a:lnTo>
                  <a:pt x="10029" y="20618"/>
                </a:lnTo>
                <a:lnTo>
                  <a:pt x="3857" y="20618"/>
                </a:lnTo>
                <a:cubicBezTo>
                  <a:pt x="3432" y="20618"/>
                  <a:pt x="3086" y="20838"/>
                  <a:pt x="3086" y="21109"/>
                </a:cubicBezTo>
                <a:cubicBezTo>
                  <a:pt x="3086" y="21380"/>
                  <a:pt x="3432" y="21600"/>
                  <a:pt x="3857" y="21600"/>
                </a:cubicBezTo>
                <a:lnTo>
                  <a:pt x="17743" y="21600"/>
                </a:lnTo>
                <a:cubicBezTo>
                  <a:pt x="18168" y="21600"/>
                  <a:pt x="18514" y="21380"/>
                  <a:pt x="18514" y="21109"/>
                </a:cubicBezTo>
                <a:cubicBezTo>
                  <a:pt x="18514" y="20838"/>
                  <a:pt x="18168" y="20618"/>
                  <a:pt x="17743" y="20618"/>
                </a:cubicBezTo>
                <a:lnTo>
                  <a:pt x="11571" y="20618"/>
                </a:lnTo>
                <a:lnTo>
                  <a:pt x="11571" y="12739"/>
                </a:lnTo>
                <a:cubicBezTo>
                  <a:pt x="17174" y="12486"/>
                  <a:pt x="21600" y="9521"/>
                  <a:pt x="21600" y="5891"/>
                </a:cubicBezTo>
                <a:lnTo>
                  <a:pt x="21600" y="491"/>
                </a:lnTo>
                <a:cubicBezTo>
                  <a:pt x="21600" y="220"/>
                  <a:pt x="21254" y="0"/>
                  <a:pt x="2082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1" name="Shape 2750"/>
          <p:cNvSpPr/>
          <p:nvPr userDrawn="1"/>
        </p:nvSpPr>
        <p:spPr>
          <a:xfrm>
            <a:off x="14760917" y="8212851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0800"/>
                </a:moveTo>
                <a:lnTo>
                  <a:pt x="2160" y="10800"/>
                </a:lnTo>
                <a:lnTo>
                  <a:pt x="2160" y="8836"/>
                </a:lnTo>
                <a:cubicBezTo>
                  <a:pt x="2160" y="7752"/>
                  <a:pt x="4094" y="6873"/>
                  <a:pt x="6480" y="6873"/>
                </a:cubicBezTo>
                <a:lnTo>
                  <a:pt x="15120" y="6873"/>
                </a:lnTo>
                <a:cubicBezTo>
                  <a:pt x="17506" y="6873"/>
                  <a:pt x="19440" y="7752"/>
                  <a:pt x="19440" y="8836"/>
                </a:cubicBezTo>
                <a:cubicBezTo>
                  <a:pt x="19440" y="8836"/>
                  <a:pt x="19440" y="10800"/>
                  <a:pt x="19440" y="10800"/>
                </a:cubicBezTo>
                <a:close/>
                <a:moveTo>
                  <a:pt x="19440" y="15709"/>
                </a:moveTo>
                <a:lnTo>
                  <a:pt x="2160" y="15709"/>
                </a:lnTo>
                <a:lnTo>
                  <a:pt x="2160" y="11782"/>
                </a:lnTo>
                <a:lnTo>
                  <a:pt x="19440" y="11782"/>
                </a:lnTo>
                <a:cubicBezTo>
                  <a:pt x="19440" y="11782"/>
                  <a:pt x="19440" y="15709"/>
                  <a:pt x="19440" y="15709"/>
                </a:cubicBezTo>
                <a:close/>
                <a:moveTo>
                  <a:pt x="19440" y="18655"/>
                </a:moveTo>
                <a:cubicBezTo>
                  <a:pt x="19440" y="19739"/>
                  <a:pt x="17506" y="20618"/>
                  <a:pt x="15120" y="20618"/>
                </a:cubicBezTo>
                <a:lnTo>
                  <a:pt x="6480" y="20618"/>
                </a:lnTo>
                <a:cubicBezTo>
                  <a:pt x="4094" y="20618"/>
                  <a:pt x="2160" y="19739"/>
                  <a:pt x="2160" y="18655"/>
                </a:cubicBezTo>
                <a:lnTo>
                  <a:pt x="2160" y="16691"/>
                </a:lnTo>
                <a:lnTo>
                  <a:pt x="19440" y="16691"/>
                </a:lnTo>
                <a:cubicBezTo>
                  <a:pt x="19440" y="16691"/>
                  <a:pt x="19440" y="18655"/>
                  <a:pt x="19440" y="18655"/>
                </a:cubicBezTo>
                <a:close/>
                <a:moveTo>
                  <a:pt x="8640" y="2945"/>
                </a:moveTo>
                <a:lnTo>
                  <a:pt x="12960" y="2945"/>
                </a:lnTo>
                <a:lnTo>
                  <a:pt x="12960" y="5891"/>
                </a:lnTo>
                <a:lnTo>
                  <a:pt x="8640" y="5891"/>
                </a:lnTo>
                <a:cubicBezTo>
                  <a:pt x="8640" y="5891"/>
                  <a:pt x="8640" y="2945"/>
                  <a:pt x="8640" y="2945"/>
                </a:cubicBezTo>
                <a:close/>
                <a:moveTo>
                  <a:pt x="8640" y="982"/>
                </a:moveTo>
                <a:lnTo>
                  <a:pt x="12960" y="982"/>
                </a:lnTo>
                <a:lnTo>
                  <a:pt x="12960" y="1964"/>
                </a:lnTo>
                <a:lnTo>
                  <a:pt x="8640" y="1964"/>
                </a:lnTo>
                <a:cubicBezTo>
                  <a:pt x="8640" y="1964"/>
                  <a:pt x="8640" y="982"/>
                  <a:pt x="8640" y="982"/>
                </a:cubicBezTo>
                <a:close/>
                <a:moveTo>
                  <a:pt x="15120" y="5891"/>
                </a:moveTo>
                <a:lnTo>
                  <a:pt x="15120" y="982"/>
                </a:lnTo>
                <a:cubicBezTo>
                  <a:pt x="15120" y="440"/>
                  <a:pt x="14152" y="0"/>
                  <a:pt x="12960" y="0"/>
                </a:cubicBezTo>
                <a:lnTo>
                  <a:pt x="8640" y="0"/>
                </a:lnTo>
                <a:cubicBezTo>
                  <a:pt x="7448" y="0"/>
                  <a:pt x="6480" y="440"/>
                  <a:pt x="6480" y="982"/>
                </a:cubicBezTo>
                <a:lnTo>
                  <a:pt x="6480" y="5891"/>
                </a:lnTo>
                <a:cubicBezTo>
                  <a:pt x="2901" y="5891"/>
                  <a:pt x="0" y="7209"/>
                  <a:pt x="0" y="8836"/>
                </a:cubicBezTo>
                <a:lnTo>
                  <a:pt x="0" y="18655"/>
                </a:lnTo>
                <a:cubicBezTo>
                  <a:pt x="0" y="20281"/>
                  <a:pt x="2901" y="21600"/>
                  <a:pt x="6480" y="21600"/>
                </a:cubicBezTo>
                <a:lnTo>
                  <a:pt x="15120" y="21600"/>
                </a:lnTo>
                <a:cubicBezTo>
                  <a:pt x="18698" y="21600"/>
                  <a:pt x="21600" y="20281"/>
                  <a:pt x="21600" y="18655"/>
                </a:cubicBezTo>
                <a:lnTo>
                  <a:pt x="21600" y="8836"/>
                </a:lnTo>
                <a:cubicBezTo>
                  <a:pt x="21600" y="7209"/>
                  <a:pt x="18698" y="5891"/>
                  <a:pt x="1512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2" name="Shape 2751"/>
          <p:cNvSpPr/>
          <p:nvPr userDrawn="1"/>
        </p:nvSpPr>
        <p:spPr>
          <a:xfrm>
            <a:off x="15776718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14" y="15709"/>
                </a:moveTo>
                <a:cubicBezTo>
                  <a:pt x="12689" y="15709"/>
                  <a:pt x="12343" y="15929"/>
                  <a:pt x="12343" y="16200"/>
                </a:cubicBezTo>
                <a:cubicBezTo>
                  <a:pt x="12343" y="16471"/>
                  <a:pt x="12689" y="16691"/>
                  <a:pt x="13114" y="16691"/>
                </a:cubicBezTo>
                <a:cubicBezTo>
                  <a:pt x="13540" y="16691"/>
                  <a:pt x="13886" y="16471"/>
                  <a:pt x="13886" y="16200"/>
                </a:cubicBezTo>
                <a:cubicBezTo>
                  <a:pt x="13886" y="15929"/>
                  <a:pt x="13540" y="15709"/>
                  <a:pt x="13114" y="15709"/>
                </a:cubicBezTo>
                <a:moveTo>
                  <a:pt x="13886" y="7855"/>
                </a:moveTo>
                <a:cubicBezTo>
                  <a:pt x="13034" y="7855"/>
                  <a:pt x="12343" y="8295"/>
                  <a:pt x="12343" y="8836"/>
                </a:cubicBezTo>
                <a:cubicBezTo>
                  <a:pt x="12343" y="9379"/>
                  <a:pt x="13034" y="9818"/>
                  <a:pt x="13886" y="9818"/>
                </a:cubicBezTo>
                <a:cubicBezTo>
                  <a:pt x="14737" y="9818"/>
                  <a:pt x="15429" y="9379"/>
                  <a:pt x="15429" y="8836"/>
                </a:cubicBezTo>
                <a:cubicBezTo>
                  <a:pt x="15429" y="8295"/>
                  <a:pt x="14737" y="7855"/>
                  <a:pt x="13886" y="7855"/>
                </a:cubicBezTo>
                <a:moveTo>
                  <a:pt x="8486" y="17673"/>
                </a:moveTo>
                <a:cubicBezTo>
                  <a:pt x="8060" y="17673"/>
                  <a:pt x="7714" y="17892"/>
                  <a:pt x="7714" y="18164"/>
                </a:cubicBezTo>
                <a:cubicBezTo>
                  <a:pt x="7714" y="18435"/>
                  <a:pt x="8060" y="18655"/>
                  <a:pt x="8486" y="18655"/>
                </a:cubicBezTo>
                <a:cubicBezTo>
                  <a:pt x="8911" y="18655"/>
                  <a:pt x="9257" y="18435"/>
                  <a:pt x="9257" y="18164"/>
                </a:cubicBezTo>
                <a:cubicBezTo>
                  <a:pt x="9257" y="17892"/>
                  <a:pt x="8911" y="17673"/>
                  <a:pt x="8486" y="17673"/>
                </a:cubicBezTo>
                <a:moveTo>
                  <a:pt x="9257" y="10800"/>
                </a:moveTo>
                <a:cubicBezTo>
                  <a:pt x="9257" y="10258"/>
                  <a:pt x="8566" y="9818"/>
                  <a:pt x="7714" y="9818"/>
                </a:cubicBezTo>
                <a:cubicBezTo>
                  <a:pt x="6863" y="9818"/>
                  <a:pt x="6171" y="10258"/>
                  <a:pt x="6171" y="10800"/>
                </a:cubicBezTo>
                <a:cubicBezTo>
                  <a:pt x="6171" y="11343"/>
                  <a:pt x="6863" y="11782"/>
                  <a:pt x="7714" y="11782"/>
                </a:cubicBezTo>
                <a:cubicBezTo>
                  <a:pt x="8566" y="11782"/>
                  <a:pt x="9257" y="11343"/>
                  <a:pt x="9257" y="10800"/>
                </a:cubicBezTo>
                <a:moveTo>
                  <a:pt x="10029" y="13745"/>
                </a:moveTo>
                <a:cubicBezTo>
                  <a:pt x="9603" y="13745"/>
                  <a:pt x="9257" y="13965"/>
                  <a:pt x="9257" y="14236"/>
                </a:cubicBezTo>
                <a:cubicBezTo>
                  <a:pt x="9257" y="14508"/>
                  <a:pt x="9603" y="14727"/>
                  <a:pt x="10029" y="14727"/>
                </a:cubicBezTo>
                <a:cubicBezTo>
                  <a:pt x="10454" y="14727"/>
                  <a:pt x="10800" y="14508"/>
                  <a:pt x="10800" y="14236"/>
                </a:cubicBezTo>
                <a:cubicBezTo>
                  <a:pt x="10800" y="13965"/>
                  <a:pt x="10454" y="13745"/>
                  <a:pt x="10029" y="13745"/>
                </a:cubicBezTo>
                <a:moveTo>
                  <a:pt x="20057" y="1964"/>
                </a:moveTo>
                <a:lnTo>
                  <a:pt x="1543" y="1964"/>
                </a:ln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1964"/>
                  <a:pt x="20057" y="1964"/>
                </a:cubicBezTo>
                <a:close/>
                <a:moveTo>
                  <a:pt x="16971" y="4033"/>
                </a:moveTo>
                <a:cubicBezTo>
                  <a:pt x="16079" y="4186"/>
                  <a:pt x="15266" y="4419"/>
                  <a:pt x="14349" y="4691"/>
                </a:cubicBezTo>
                <a:cubicBezTo>
                  <a:pt x="13209" y="5030"/>
                  <a:pt x="11919" y="5413"/>
                  <a:pt x="9994" y="5794"/>
                </a:cubicBezTo>
                <a:cubicBezTo>
                  <a:pt x="8093" y="6170"/>
                  <a:pt x="6167" y="5840"/>
                  <a:pt x="4629" y="5373"/>
                </a:cubicBezTo>
                <a:lnTo>
                  <a:pt x="4629" y="2945"/>
                </a:lnTo>
                <a:lnTo>
                  <a:pt x="16971" y="2945"/>
                </a:lnTo>
                <a:cubicBezTo>
                  <a:pt x="16971" y="2945"/>
                  <a:pt x="16971" y="4033"/>
                  <a:pt x="16971" y="4033"/>
                </a:cubicBezTo>
                <a:close/>
                <a:moveTo>
                  <a:pt x="16971" y="16691"/>
                </a:moveTo>
                <a:cubicBezTo>
                  <a:pt x="16971" y="18860"/>
                  <a:pt x="14208" y="20618"/>
                  <a:pt x="10800" y="20618"/>
                </a:cubicBezTo>
                <a:cubicBezTo>
                  <a:pt x="7391" y="20618"/>
                  <a:pt x="4629" y="18860"/>
                  <a:pt x="4629" y="16691"/>
                </a:cubicBezTo>
                <a:lnTo>
                  <a:pt x="4629" y="6384"/>
                </a:lnTo>
                <a:cubicBezTo>
                  <a:pt x="5722" y="6667"/>
                  <a:pt x="6954" y="6874"/>
                  <a:pt x="8257" y="6874"/>
                </a:cubicBezTo>
                <a:cubicBezTo>
                  <a:pt x="8984" y="6874"/>
                  <a:pt x="9731" y="6811"/>
                  <a:pt x="10481" y="6662"/>
                </a:cubicBezTo>
                <a:cubicBezTo>
                  <a:pt x="12512" y="6261"/>
                  <a:pt x="13914" y="5844"/>
                  <a:pt x="15040" y="5510"/>
                </a:cubicBezTo>
                <a:cubicBezTo>
                  <a:pt x="15760" y="5295"/>
                  <a:pt x="16366" y="5119"/>
                  <a:pt x="16971" y="4989"/>
                </a:cubicBezTo>
                <a:cubicBezTo>
                  <a:pt x="16971" y="4989"/>
                  <a:pt x="16971" y="16691"/>
                  <a:pt x="16971" y="16691"/>
                </a:cubicBezTo>
                <a:close/>
                <a:moveTo>
                  <a:pt x="20057" y="0"/>
                </a:moveTo>
                <a:lnTo>
                  <a:pt x="1543" y="0"/>
                </a:lnTo>
                <a:cubicBezTo>
                  <a:pt x="691" y="0"/>
                  <a:pt x="0" y="440"/>
                  <a:pt x="0" y="982"/>
                </a:cubicBezTo>
                <a:lnTo>
                  <a:pt x="0" y="1964"/>
                </a:lnTo>
                <a:cubicBezTo>
                  <a:pt x="0" y="2506"/>
                  <a:pt x="691" y="2945"/>
                  <a:pt x="1543" y="2945"/>
                </a:cubicBezTo>
                <a:lnTo>
                  <a:pt x="3086" y="2945"/>
                </a:lnTo>
                <a:lnTo>
                  <a:pt x="3086" y="16691"/>
                </a:lnTo>
                <a:cubicBezTo>
                  <a:pt x="3086" y="19402"/>
                  <a:pt x="6539" y="21600"/>
                  <a:pt x="10800" y="21600"/>
                </a:cubicBezTo>
                <a:cubicBezTo>
                  <a:pt x="15061" y="21600"/>
                  <a:pt x="18514" y="19402"/>
                  <a:pt x="18514" y="16691"/>
                </a:cubicBezTo>
                <a:lnTo>
                  <a:pt x="18514" y="2945"/>
                </a:lnTo>
                <a:lnTo>
                  <a:pt x="20057" y="2945"/>
                </a:lnTo>
                <a:cubicBezTo>
                  <a:pt x="20909" y="2945"/>
                  <a:pt x="21600" y="2506"/>
                  <a:pt x="21600" y="1964"/>
                </a:cubicBezTo>
                <a:lnTo>
                  <a:pt x="21600" y="982"/>
                </a:lnTo>
                <a:cubicBezTo>
                  <a:pt x="21600" y="440"/>
                  <a:pt x="20909" y="0"/>
                  <a:pt x="20057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3" name="Shape 2752"/>
          <p:cNvSpPr/>
          <p:nvPr userDrawn="1"/>
        </p:nvSpPr>
        <p:spPr>
          <a:xfrm>
            <a:off x="16792520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7673"/>
                </a:moveTo>
                <a:cubicBezTo>
                  <a:pt x="12269" y="17673"/>
                  <a:pt x="12000" y="17892"/>
                  <a:pt x="12000" y="18164"/>
                </a:cubicBezTo>
                <a:cubicBezTo>
                  <a:pt x="12000" y="18435"/>
                  <a:pt x="12269" y="18655"/>
                  <a:pt x="12600" y="18655"/>
                </a:cubicBezTo>
                <a:cubicBezTo>
                  <a:pt x="12931" y="18655"/>
                  <a:pt x="13200" y="18435"/>
                  <a:pt x="13200" y="18164"/>
                </a:cubicBezTo>
                <a:cubicBezTo>
                  <a:pt x="13200" y="17892"/>
                  <a:pt x="12931" y="17673"/>
                  <a:pt x="12600" y="17673"/>
                </a:cubicBezTo>
                <a:moveTo>
                  <a:pt x="10800" y="13745"/>
                </a:moveTo>
                <a:cubicBezTo>
                  <a:pt x="10138" y="13745"/>
                  <a:pt x="9600" y="14186"/>
                  <a:pt x="9600" y="14727"/>
                </a:cubicBezTo>
                <a:cubicBezTo>
                  <a:pt x="9600" y="15269"/>
                  <a:pt x="10138" y="15709"/>
                  <a:pt x="10800" y="15709"/>
                </a:cubicBezTo>
                <a:cubicBezTo>
                  <a:pt x="11462" y="15709"/>
                  <a:pt x="12000" y="15269"/>
                  <a:pt x="12000" y="14727"/>
                </a:cubicBezTo>
                <a:cubicBezTo>
                  <a:pt x="12000" y="14186"/>
                  <a:pt x="11462" y="13745"/>
                  <a:pt x="10800" y="13745"/>
                </a:cubicBezTo>
                <a:moveTo>
                  <a:pt x="12600" y="10800"/>
                </a:moveTo>
                <a:cubicBezTo>
                  <a:pt x="12269" y="10800"/>
                  <a:pt x="12000" y="10580"/>
                  <a:pt x="12000" y="10309"/>
                </a:cubicBezTo>
                <a:cubicBezTo>
                  <a:pt x="12000" y="10038"/>
                  <a:pt x="12269" y="9818"/>
                  <a:pt x="12600" y="9818"/>
                </a:cubicBezTo>
                <a:cubicBezTo>
                  <a:pt x="12931" y="9818"/>
                  <a:pt x="13200" y="10038"/>
                  <a:pt x="13200" y="10309"/>
                </a:cubicBezTo>
                <a:cubicBezTo>
                  <a:pt x="13200" y="10580"/>
                  <a:pt x="12931" y="10800"/>
                  <a:pt x="12600" y="10800"/>
                </a:cubicBezTo>
                <a:moveTo>
                  <a:pt x="12600" y="8836"/>
                </a:moveTo>
                <a:cubicBezTo>
                  <a:pt x="11606" y="8836"/>
                  <a:pt x="10800" y="9496"/>
                  <a:pt x="10800" y="10309"/>
                </a:cubicBezTo>
                <a:cubicBezTo>
                  <a:pt x="10800" y="11123"/>
                  <a:pt x="11606" y="11782"/>
                  <a:pt x="12600" y="11782"/>
                </a:cubicBezTo>
                <a:cubicBezTo>
                  <a:pt x="13594" y="11782"/>
                  <a:pt x="14400" y="11123"/>
                  <a:pt x="14400" y="10309"/>
                </a:cubicBezTo>
                <a:cubicBezTo>
                  <a:pt x="14400" y="9496"/>
                  <a:pt x="13594" y="8836"/>
                  <a:pt x="12600" y="8836"/>
                </a:cubicBezTo>
                <a:moveTo>
                  <a:pt x="17760" y="20618"/>
                </a:moveTo>
                <a:lnTo>
                  <a:pt x="3840" y="20618"/>
                </a:lnTo>
                <a:cubicBezTo>
                  <a:pt x="2134" y="19151"/>
                  <a:pt x="1200" y="17248"/>
                  <a:pt x="1200" y="15218"/>
                </a:cubicBezTo>
                <a:cubicBezTo>
                  <a:pt x="1200" y="12593"/>
                  <a:pt x="2796" y="10152"/>
                  <a:pt x="5468" y="8688"/>
                </a:cubicBezTo>
                <a:cubicBezTo>
                  <a:pt x="5800" y="8506"/>
                  <a:pt x="6000" y="8199"/>
                  <a:pt x="6000" y="7872"/>
                </a:cubicBezTo>
                <a:lnTo>
                  <a:pt x="6000" y="6529"/>
                </a:lnTo>
                <a:cubicBezTo>
                  <a:pt x="6729" y="6758"/>
                  <a:pt x="7567" y="6924"/>
                  <a:pt x="8484" y="6924"/>
                </a:cubicBezTo>
                <a:cubicBezTo>
                  <a:pt x="9499" y="6924"/>
                  <a:pt x="10603" y="6723"/>
                  <a:pt x="11748" y="6188"/>
                </a:cubicBezTo>
                <a:cubicBezTo>
                  <a:pt x="13252" y="5485"/>
                  <a:pt x="14575" y="5306"/>
                  <a:pt x="15600" y="5323"/>
                </a:cubicBezTo>
                <a:lnTo>
                  <a:pt x="15600" y="7872"/>
                </a:lnTo>
                <a:cubicBezTo>
                  <a:pt x="15600" y="8199"/>
                  <a:pt x="15800" y="8506"/>
                  <a:pt x="16132" y="8688"/>
                </a:cubicBezTo>
                <a:cubicBezTo>
                  <a:pt x="18804" y="10152"/>
                  <a:pt x="20400" y="12593"/>
                  <a:pt x="20400" y="15218"/>
                </a:cubicBezTo>
                <a:cubicBezTo>
                  <a:pt x="20400" y="17248"/>
                  <a:pt x="19466" y="19151"/>
                  <a:pt x="17760" y="20618"/>
                </a:cubicBezTo>
                <a:moveTo>
                  <a:pt x="15600" y="2945"/>
                </a:moveTo>
                <a:lnTo>
                  <a:pt x="15600" y="4340"/>
                </a:lnTo>
                <a:cubicBezTo>
                  <a:pt x="14391" y="4322"/>
                  <a:pt x="12860" y="4538"/>
                  <a:pt x="11152" y="5336"/>
                </a:cubicBezTo>
                <a:cubicBezTo>
                  <a:pt x="9163" y="6265"/>
                  <a:pt x="7312" y="5965"/>
                  <a:pt x="6000" y="5473"/>
                </a:cubicBezTo>
                <a:lnTo>
                  <a:pt x="6000" y="2945"/>
                </a:lnTo>
                <a:cubicBezTo>
                  <a:pt x="6000" y="2945"/>
                  <a:pt x="15600" y="2945"/>
                  <a:pt x="15600" y="2945"/>
                </a:cubicBezTo>
                <a:close/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00" y="7872"/>
                </a:moveTo>
                <a:lnTo>
                  <a:pt x="16800" y="2945"/>
                </a:ln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800" y="2945"/>
                </a:lnTo>
                <a:lnTo>
                  <a:pt x="4800" y="7872"/>
                </a:lnTo>
                <a:cubicBezTo>
                  <a:pt x="1906" y="9457"/>
                  <a:pt x="0" y="12155"/>
                  <a:pt x="0" y="15218"/>
                </a:cubicBezTo>
                <a:cubicBezTo>
                  <a:pt x="0" y="17730"/>
                  <a:pt x="1286" y="19991"/>
                  <a:pt x="3342" y="21600"/>
                </a:cubicBezTo>
                <a:lnTo>
                  <a:pt x="18258" y="21600"/>
                </a:lnTo>
                <a:cubicBezTo>
                  <a:pt x="20313" y="19991"/>
                  <a:pt x="21600" y="17730"/>
                  <a:pt x="21600" y="15218"/>
                </a:cubicBezTo>
                <a:cubicBezTo>
                  <a:pt x="21600" y="12155"/>
                  <a:pt x="19693" y="9457"/>
                  <a:pt x="16800" y="7872"/>
                </a:cubicBezTo>
                <a:moveTo>
                  <a:pt x="16200" y="15709"/>
                </a:moveTo>
                <a:cubicBezTo>
                  <a:pt x="15869" y="15709"/>
                  <a:pt x="15600" y="15929"/>
                  <a:pt x="15600" y="16200"/>
                </a:cubicBezTo>
                <a:cubicBezTo>
                  <a:pt x="15600" y="16471"/>
                  <a:pt x="15869" y="16691"/>
                  <a:pt x="16200" y="16691"/>
                </a:cubicBezTo>
                <a:cubicBezTo>
                  <a:pt x="16531" y="16691"/>
                  <a:pt x="16800" y="16471"/>
                  <a:pt x="16800" y="16200"/>
                </a:cubicBezTo>
                <a:cubicBezTo>
                  <a:pt x="16800" y="15929"/>
                  <a:pt x="16531" y="15709"/>
                  <a:pt x="16200" y="15709"/>
                </a:cubicBezTo>
                <a:moveTo>
                  <a:pt x="7800" y="11782"/>
                </a:moveTo>
                <a:cubicBezTo>
                  <a:pt x="7469" y="11782"/>
                  <a:pt x="7200" y="12001"/>
                  <a:pt x="7200" y="12273"/>
                </a:cubicBezTo>
                <a:cubicBezTo>
                  <a:pt x="7200" y="12544"/>
                  <a:pt x="7469" y="12764"/>
                  <a:pt x="7800" y="12764"/>
                </a:cubicBezTo>
                <a:cubicBezTo>
                  <a:pt x="8131" y="12764"/>
                  <a:pt x="8400" y="12544"/>
                  <a:pt x="8400" y="12273"/>
                </a:cubicBezTo>
                <a:cubicBezTo>
                  <a:pt x="8400" y="12001"/>
                  <a:pt x="8131" y="11782"/>
                  <a:pt x="7800" y="11782"/>
                </a:cubicBezTo>
                <a:moveTo>
                  <a:pt x="6000" y="15709"/>
                </a:moveTo>
                <a:cubicBezTo>
                  <a:pt x="5338" y="15709"/>
                  <a:pt x="4800" y="16149"/>
                  <a:pt x="4800" y="16691"/>
                </a:cubicBezTo>
                <a:cubicBezTo>
                  <a:pt x="4800" y="17233"/>
                  <a:pt x="5338" y="17673"/>
                  <a:pt x="6000" y="17673"/>
                </a:cubicBezTo>
                <a:cubicBezTo>
                  <a:pt x="6662" y="17673"/>
                  <a:pt x="7200" y="17233"/>
                  <a:pt x="7200" y="16691"/>
                </a:cubicBezTo>
                <a:cubicBezTo>
                  <a:pt x="7200" y="16149"/>
                  <a:pt x="6662" y="15709"/>
                  <a:pt x="6000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4" name="Shape 2753"/>
          <p:cNvSpPr/>
          <p:nvPr userDrawn="1"/>
        </p:nvSpPr>
        <p:spPr>
          <a:xfrm>
            <a:off x="17859111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00" y="18655"/>
                </a:moveTo>
                <a:cubicBezTo>
                  <a:pt x="13468" y="18655"/>
                  <a:pt x="13200" y="18874"/>
                  <a:pt x="13200" y="19145"/>
                </a:cubicBezTo>
                <a:cubicBezTo>
                  <a:pt x="13200" y="19417"/>
                  <a:pt x="13468" y="19636"/>
                  <a:pt x="13800" y="19636"/>
                </a:cubicBezTo>
                <a:cubicBezTo>
                  <a:pt x="14132" y="19636"/>
                  <a:pt x="14400" y="19417"/>
                  <a:pt x="14400" y="19145"/>
                </a:cubicBezTo>
                <a:cubicBezTo>
                  <a:pt x="14400" y="18874"/>
                  <a:pt x="14132" y="18655"/>
                  <a:pt x="13800" y="18655"/>
                </a:cubicBezTo>
                <a:moveTo>
                  <a:pt x="10200" y="15709"/>
                </a:moveTo>
                <a:cubicBezTo>
                  <a:pt x="9868" y="15709"/>
                  <a:pt x="9600" y="15490"/>
                  <a:pt x="9600" y="15218"/>
                </a:cubicBezTo>
                <a:cubicBezTo>
                  <a:pt x="9600" y="14947"/>
                  <a:pt x="9868" y="14727"/>
                  <a:pt x="10200" y="14727"/>
                </a:cubicBezTo>
                <a:cubicBezTo>
                  <a:pt x="10532" y="14727"/>
                  <a:pt x="10800" y="14947"/>
                  <a:pt x="10800" y="15218"/>
                </a:cubicBezTo>
                <a:cubicBezTo>
                  <a:pt x="10800" y="15490"/>
                  <a:pt x="10532" y="15709"/>
                  <a:pt x="10200" y="15709"/>
                </a:cubicBezTo>
                <a:moveTo>
                  <a:pt x="10200" y="13745"/>
                </a:moveTo>
                <a:cubicBezTo>
                  <a:pt x="9206" y="13745"/>
                  <a:pt x="8400" y="14405"/>
                  <a:pt x="8400" y="15218"/>
                </a:cubicBezTo>
                <a:cubicBezTo>
                  <a:pt x="8400" y="16031"/>
                  <a:pt x="9206" y="16691"/>
                  <a:pt x="10200" y="16691"/>
                </a:cubicBezTo>
                <a:cubicBezTo>
                  <a:pt x="11194" y="16691"/>
                  <a:pt x="12000" y="16031"/>
                  <a:pt x="12000" y="15218"/>
                </a:cubicBezTo>
                <a:cubicBezTo>
                  <a:pt x="12000" y="14405"/>
                  <a:pt x="11194" y="13745"/>
                  <a:pt x="10200" y="13745"/>
                </a:cubicBezTo>
                <a:moveTo>
                  <a:pt x="15600" y="13745"/>
                </a:moveTo>
                <a:cubicBezTo>
                  <a:pt x="14938" y="13745"/>
                  <a:pt x="14400" y="14186"/>
                  <a:pt x="14400" y="14727"/>
                </a:cubicBezTo>
                <a:cubicBezTo>
                  <a:pt x="14400" y="15269"/>
                  <a:pt x="14938" y="15709"/>
                  <a:pt x="15600" y="15709"/>
                </a:cubicBezTo>
                <a:cubicBezTo>
                  <a:pt x="16262" y="15709"/>
                  <a:pt x="16800" y="15269"/>
                  <a:pt x="16800" y="14727"/>
                </a:cubicBezTo>
                <a:cubicBezTo>
                  <a:pt x="16800" y="14186"/>
                  <a:pt x="16262" y="13745"/>
                  <a:pt x="15600" y="13745"/>
                </a:cubicBezTo>
                <a:moveTo>
                  <a:pt x="14400" y="20618"/>
                </a:moveTo>
                <a:lnTo>
                  <a:pt x="7200" y="20618"/>
                </a:lnTo>
                <a:cubicBezTo>
                  <a:pt x="3892" y="20618"/>
                  <a:pt x="1200" y="18416"/>
                  <a:pt x="1200" y="15709"/>
                </a:cubicBezTo>
                <a:cubicBezTo>
                  <a:pt x="1200" y="13123"/>
                  <a:pt x="2182" y="11620"/>
                  <a:pt x="3320" y="9880"/>
                </a:cubicBezTo>
                <a:cubicBezTo>
                  <a:pt x="3477" y="9639"/>
                  <a:pt x="3636" y="9392"/>
                  <a:pt x="3797" y="9140"/>
                </a:cubicBezTo>
                <a:cubicBezTo>
                  <a:pt x="3905" y="9093"/>
                  <a:pt x="6420" y="8038"/>
                  <a:pt x="9814" y="9625"/>
                </a:cubicBezTo>
                <a:cubicBezTo>
                  <a:pt x="10959" y="10160"/>
                  <a:pt x="12064" y="10360"/>
                  <a:pt x="13079" y="10360"/>
                </a:cubicBezTo>
                <a:cubicBezTo>
                  <a:pt x="15152" y="10360"/>
                  <a:pt x="16846" y="9523"/>
                  <a:pt x="17711" y="8991"/>
                </a:cubicBezTo>
                <a:cubicBezTo>
                  <a:pt x="17902" y="9295"/>
                  <a:pt x="18093" y="9592"/>
                  <a:pt x="18280" y="9880"/>
                </a:cubicBezTo>
                <a:cubicBezTo>
                  <a:pt x="19418" y="11620"/>
                  <a:pt x="20400" y="13123"/>
                  <a:pt x="20400" y="15709"/>
                </a:cubicBezTo>
                <a:cubicBezTo>
                  <a:pt x="20400" y="18416"/>
                  <a:pt x="17708" y="20618"/>
                  <a:pt x="14400" y="20618"/>
                </a:cubicBezTo>
                <a:moveTo>
                  <a:pt x="5967" y="2945"/>
                </a:moveTo>
                <a:lnTo>
                  <a:pt x="15633" y="2945"/>
                </a:lnTo>
                <a:cubicBezTo>
                  <a:pt x="15782" y="5133"/>
                  <a:pt x="16425" y="6735"/>
                  <a:pt x="17180" y="8090"/>
                </a:cubicBezTo>
                <a:cubicBezTo>
                  <a:pt x="16281" y="8690"/>
                  <a:pt x="13509" y="10220"/>
                  <a:pt x="10410" y="8772"/>
                </a:cubicBezTo>
                <a:cubicBezTo>
                  <a:pt x="7921" y="7609"/>
                  <a:pt x="5800" y="7679"/>
                  <a:pt x="4520" y="7912"/>
                </a:cubicBezTo>
                <a:cubicBezTo>
                  <a:pt x="5231" y="6594"/>
                  <a:pt x="5824" y="5037"/>
                  <a:pt x="5967" y="2945"/>
                </a:cubicBezTo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43" y="2945"/>
                </a:move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757" y="2945"/>
                </a:lnTo>
                <a:cubicBezTo>
                  <a:pt x="4322" y="8937"/>
                  <a:pt x="0" y="10114"/>
                  <a:pt x="0" y="15709"/>
                </a:cubicBezTo>
                <a:cubicBezTo>
                  <a:pt x="0" y="18962"/>
                  <a:pt x="3224" y="21600"/>
                  <a:pt x="7200" y="21600"/>
                </a:cubicBezTo>
                <a:lnTo>
                  <a:pt x="14400" y="21600"/>
                </a:lnTo>
                <a:cubicBezTo>
                  <a:pt x="18376" y="21600"/>
                  <a:pt x="21600" y="18962"/>
                  <a:pt x="21600" y="15709"/>
                </a:cubicBezTo>
                <a:cubicBezTo>
                  <a:pt x="21600" y="10114"/>
                  <a:pt x="17278" y="8937"/>
                  <a:pt x="16843" y="2945"/>
                </a:cubicBezTo>
                <a:moveTo>
                  <a:pt x="17400" y="11782"/>
                </a:moveTo>
                <a:cubicBezTo>
                  <a:pt x="17068" y="11782"/>
                  <a:pt x="16800" y="12001"/>
                  <a:pt x="16800" y="12273"/>
                </a:cubicBezTo>
                <a:cubicBezTo>
                  <a:pt x="16800" y="12544"/>
                  <a:pt x="17068" y="12764"/>
                  <a:pt x="17400" y="12764"/>
                </a:cubicBezTo>
                <a:cubicBezTo>
                  <a:pt x="17732" y="12764"/>
                  <a:pt x="18000" y="12544"/>
                  <a:pt x="18000" y="12273"/>
                </a:cubicBezTo>
                <a:cubicBezTo>
                  <a:pt x="18000" y="12001"/>
                  <a:pt x="17732" y="11782"/>
                  <a:pt x="17400" y="11782"/>
                </a:cubicBezTo>
                <a:moveTo>
                  <a:pt x="6000" y="10800"/>
                </a:moveTo>
                <a:cubicBezTo>
                  <a:pt x="5338" y="10800"/>
                  <a:pt x="4800" y="11240"/>
                  <a:pt x="4800" y="11782"/>
                </a:cubicBezTo>
                <a:cubicBezTo>
                  <a:pt x="4800" y="12324"/>
                  <a:pt x="5338" y="12764"/>
                  <a:pt x="6000" y="12764"/>
                </a:cubicBezTo>
                <a:cubicBezTo>
                  <a:pt x="6662" y="12764"/>
                  <a:pt x="7200" y="12324"/>
                  <a:pt x="7200" y="11782"/>
                </a:cubicBezTo>
                <a:cubicBezTo>
                  <a:pt x="7200" y="11240"/>
                  <a:pt x="6662" y="10800"/>
                  <a:pt x="6000" y="10800"/>
                </a:cubicBezTo>
                <a:moveTo>
                  <a:pt x="5400" y="16691"/>
                </a:moveTo>
                <a:cubicBezTo>
                  <a:pt x="5068" y="16691"/>
                  <a:pt x="4800" y="16910"/>
                  <a:pt x="4800" y="17182"/>
                </a:cubicBezTo>
                <a:cubicBezTo>
                  <a:pt x="4800" y="17453"/>
                  <a:pt x="5068" y="17673"/>
                  <a:pt x="5400" y="17673"/>
                </a:cubicBezTo>
                <a:cubicBezTo>
                  <a:pt x="5732" y="17673"/>
                  <a:pt x="6000" y="17453"/>
                  <a:pt x="6000" y="17182"/>
                </a:cubicBezTo>
                <a:cubicBezTo>
                  <a:pt x="6000" y="16910"/>
                  <a:pt x="5732" y="16691"/>
                  <a:pt x="54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5" name="Shape 2754"/>
          <p:cNvSpPr/>
          <p:nvPr userDrawn="1"/>
        </p:nvSpPr>
        <p:spPr>
          <a:xfrm>
            <a:off x="18900308" y="8212851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6" name="Shape 2755"/>
          <p:cNvSpPr/>
          <p:nvPr userDrawn="1"/>
        </p:nvSpPr>
        <p:spPr>
          <a:xfrm>
            <a:off x="19992294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4909"/>
                </a:moveTo>
                <a:lnTo>
                  <a:pt x="19200" y="4909"/>
                </a:lnTo>
                <a:lnTo>
                  <a:pt x="19200" y="2945"/>
                </a:lnTo>
                <a:cubicBezTo>
                  <a:pt x="19200" y="2674"/>
                  <a:pt x="18932" y="2455"/>
                  <a:pt x="18600" y="2455"/>
                </a:cubicBezTo>
                <a:cubicBezTo>
                  <a:pt x="18268" y="2455"/>
                  <a:pt x="18000" y="2674"/>
                  <a:pt x="18000" y="2945"/>
                </a:cubicBezTo>
                <a:lnTo>
                  <a:pt x="18000" y="4909"/>
                </a:lnTo>
                <a:lnTo>
                  <a:pt x="16800" y="4909"/>
                </a:lnTo>
                <a:lnTo>
                  <a:pt x="16800" y="2945"/>
                </a:lnTo>
                <a:cubicBezTo>
                  <a:pt x="16800" y="2674"/>
                  <a:pt x="16532" y="2455"/>
                  <a:pt x="16200" y="2455"/>
                </a:cubicBezTo>
                <a:cubicBezTo>
                  <a:pt x="15868" y="2455"/>
                  <a:pt x="15600" y="2674"/>
                  <a:pt x="15600" y="2945"/>
                </a:cubicBezTo>
                <a:lnTo>
                  <a:pt x="15600" y="4909"/>
                </a:lnTo>
                <a:lnTo>
                  <a:pt x="14400" y="4909"/>
                </a:lnTo>
                <a:lnTo>
                  <a:pt x="14400" y="2455"/>
                </a:lnTo>
                <a:cubicBezTo>
                  <a:pt x="14400" y="2183"/>
                  <a:pt x="14132" y="1964"/>
                  <a:pt x="13800" y="1964"/>
                </a:cubicBezTo>
                <a:cubicBezTo>
                  <a:pt x="13468" y="1964"/>
                  <a:pt x="13200" y="2183"/>
                  <a:pt x="13200" y="2455"/>
                </a:cubicBezTo>
                <a:lnTo>
                  <a:pt x="13200" y="4909"/>
                </a:lnTo>
                <a:lnTo>
                  <a:pt x="12000" y="4909"/>
                </a:lnTo>
                <a:lnTo>
                  <a:pt x="12000" y="2945"/>
                </a:lnTo>
                <a:cubicBezTo>
                  <a:pt x="12000" y="2674"/>
                  <a:pt x="11732" y="2455"/>
                  <a:pt x="11400" y="2455"/>
                </a:cubicBezTo>
                <a:cubicBezTo>
                  <a:pt x="11068" y="2455"/>
                  <a:pt x="10800" y="2674"/>
                  <a:pt x="10800" y="2945"/>
                </a:cubicBezTo>
                <a:lnTo>
                  <a:pt x="10800" y="4909"/>
                </a:lnTo>
                <a:lnTo>
                  <a:pt x="9600" y="4909"/>
                </a:lnTo>
                <a:lnTo>
                  <a:pt x="9600" y="2455"/>
                </a:lnTo>
                <a:cubicBezTo>
                  <a:pt x="9600" y="2183"/>
                  <a:pt x="9332" y="1964"/>
                  <a:pt x="9000" y="1964"/>
                </a:cubicBezTo>
                <a:cubicBezTo>
                  <a:pt x="8668" y="1964"/>
                  <a:pt x="8400" y="2183"/>
                  <a:pt x="8400" y="2455"/>
                </a:cubicBezTo>
                <a:lnTo>
                  <a:pt x="8400" y="4909"/>
                </a:lnTo>
                <a:lnTo>
                  <a:pt x="6000" y="4909"/>
                </a:lnTo>
                <a:lnTo>
                  <a:pt x="6000" y="2945"/>
                </a:lnTo>
                <a:cubicBezTo>
                  <a:pt x="6000" y="2674"/>
                  <a:pt x="5732" y="2455"/>
                  <a:pt x="5400" y="2455"/>
                </a:cubicBezTo>
                <a:cubicBezTo>
                  <a:pt x="5068" y="2455"/>
                  <a:pt x="4800" y="2674"/>
                  <a:pt x="4800" y="2945"/>
                </a:cubicBezTo>
                <a:lnTo>
                  <a:pt x="4800" y="4909"/>
                </a:lnTo>
                <a:lnTo>
                  <a:pt x="3600" y="4909"/>
                </a:lnTo>
                <a:lnTo>
                  <a:pt x="3600" y="2455"/>
                </a:lnTo>
                <a:cubicBezTo>
                  <a:pt x="3600" y="2183"/>
                  <a:pt x="3332" y="1964"/>
                  <a:pt x="3000" y="1964"/>
                </a:cubicBezTo>
                <a:cubicBezTo>
                  <a:pt x="2668" y="1964"/>
                  <a:pt x="2400" y="2183"/>
                  <a:pt x="2400" y="2455"/>
                </a:cubicBezTo>
                <a:lnTo>
                  <a:pt x="2400" y="4909"/>
                </a:lnTo>
                <a:lnTo>
                  <a:pt x="1200" y="4909"/>
                </a:lnTo>
                <a:lnTo>
                  <a:pt x="1200" y="982"/>
                </a:lnTo>
                <a:lnTo>
                  <a:pt x="20400" y="982"/>
                </a:lnTo>
                <a:cubicBezTo>
                  <a:pt x="20400" y="982"/>
                  <a:pt x="20400" y="4909"/>
                  <a:pt x="20400" y="4909"/>
                </a:cubicBezTo>
                <a:close/>
                <a:moveTo>
                  <a:pt x="20400" y="10309"/>
                </a:moveTo>
                <a:lnTo>
                  <a:pt x="19200" y="10309"/>
                </a:lnTo>
                <a:lnTo>
                  <a:pt x="19200" y="7855"/>
                </a:lnTo>
                <a:cubicBezTo>
                  <a:pt x="19200" y="7583"/>
                  <a:pt x="18932" y="7364"/>
                  <a:pt x="18600" y="7364"/>
                </a:cubicBezTo>
                <a:cubicBezTo>
                  <a:pt x="18268" y="7364"/>
                  <a:pt x="18000" y="7583"/>
                  <a:pt x="18000" y="7855"/>
                </a:cubicBezTo>
                <a:lnTo>
                  <a:pt x="18000" y="10309"/>
                </a:lnTo>
                <a:lnTo>
                  <a:pt x="16800" y="10309"/>
                </a:lnTo>
                <a:lnTo>
                  <a:pt x="16800" y="7364"/>
                </a:lnTo>
                <a:cubicBezTo>
                  <a:pt x="16800" y="7092"/>
                  <a:pt x="16532" y="6873"/>
                  <a:pt x="16200" y="6873"/>
                </a:cubicBezTo>
                <a:cubicBezTo>
                  <a:pt x="15868" y="6873"/>
                  <a:pt x="15600" y="7092"/>
                  <a:pt x="15600" y="7364"/>
                </a:cubicBezTo>
                <a:lnTo>
                  <a:pt x="15600" y="10309"/>
                </a:lnTo>
                <a:lnTo>
                  <a:pt x="14400" y="10309"/>
                </a:lnTo>
                <a:lnTo>
                  <a:pt x="14400" y="7855"/>
                </a:lnTo>
                <a:cubicBezTo>
                  <a:pt x="14400" y="7583"/>
                  <a:pt x="14132" y="7364"/>
                  <a:pt x="13800" y="7364"/>
                </a:cubicBezTo>
                <a:cubicBezTo>
                  <a:pt x="13468" y="7364"/>
                  <a:pt x="13200" y="7583"/>
                  <a:pt x="13200" y="7855"/>
                </a:cubicBezTo>
                <a:lnTo>
                  <a:pt x="13200" y="10309"/>
                </a:lnTo>
                <a:lnTo>
                  <a:pt x="12000" y="10309"/>
                </a:lnTo>
                <a:lnTo>
                  <a:pt x="12000" y="7364"/>
                </a:lnTo>
                <a:cubicBezTo>
                  <a:pt x="12000" y="7092"/>
                  <a:pt x="11732" y="6873"/>
                  <a:pt x="11400" y="6873"/>
                </a:cubicBezTo>
                <a:cubicBezTo>
                  <a:pt x="11068" y="6873"/>
                  <a:pt x="10800" y="7092"/>
                  <a:pt x="10800" y="7364"/>
                </a:cubicBezTo>
                <a:lnTo>
                  <a:pt x="10800" y="10309"/>
                </a:lnTo>
                <a:lnTo>
                  <a:pt x="8400" y="10309"/>
                </a:lnTo>
                <a:lnTo>
                  <a:pt x="8400" y="7855"/>
                </a:lnTo>
                <a:cubicBezTo>
                  <a:pt x="8400" y="7583"/>
                  <a:pt x="8132" y="7364"/>
                  <a:pt x="7800" y="7364"/>
                </a:cubicBezTo>
                <a:cubicBezTo>
                  <a:pt x="7468" y="7364"/>
                  <a:pt x="7200" y="7583"/>
                  <a:pt x="7200" y="7855"/>
                </a:cubicBezTo>
                <a:lnTo>
                  <a:pt x="7200" y="10309"/>
                </a:lnTo>
                <a:lnTo>
                  <a:pt x="6000" y="10309"/>
                </a:lnTo>
                <a:lnTo>
                  <a:pt x="6000" y="7855"/>
                </a:lnTo>
                <a:cubicBezTo>
                  <a:pt x="6000" y="7583"/>
                  <a:pt x="5732" y="7364"/>
                  <a:pt x="5400" y="7364"/>
                </a:cubicBezTo>
                <a:cubicBezTo>
                  <a:pt x="5068" y="7364"/>
                  <a:pt x="4800" y="7583"/>
                  <a:pt x="4800" y="7855"/>
                </a:cubicBezTo>
                <a:lnTo>
                  <a:pt x="4800" y="10309"/>
                </a:lnTo>
                <a:lnTo>
                  <a:pt x="3600" y="10309"/>
                </a:lnTo>
                <a:lnTo>
                  <a:pt x="3600" y="7364"/>
                </a:lnTo>
                <a:cubicBezTo>
                  <a:pt x="3600" y="7092"/>
                  <a:pt x="3332" y="6873"/>
                  <a:pt x="3000" y="6873"/>
                </a:cubicBezTo>
                <a:cubicBezTo>
                  <a:pt x="2668" y="6873"/>
                  <a:pt x="2400" y="7092"/>
                  <a:pt x="2400" y="7364"/>
                </a:cubicBezTo>
                <a:lnTo>
                  <a:pt x="2400" y="10309"/>
                </a:lnTo>
                <a:lnTo>
                  <a:pt x="1200" y="10309"/>
                </a:lnTo>
                <a:lnTo>
                  <a:pt x="1200" y="5891"/>
                </a:lnTo>
                <a:lnTo>
                  <a:pt x="20400" y="5891"/>
                </a:lnTo>
                <a:cubicBezTo>
                  <a:pt x="20400" y="5891"/>
                  <a:pt x="20400" y="10309"/>
                  <a:pt x="20400" y="10309"/>
                </a:cubicBezTo>
                <a:close/>
                <a:moveTo>
                  <a:pt x="20400" y="15709"/>
                </a:moveTo>
                <a:lnTo>
                  <a:pt x="19200" y="15709"/>
                </a:lnTo>
                <a:lnTo>
                  <a:pt x="19200" y="13255"/>
                </a:lnTo>
                <a:cubicBezTo>
                  <a:pt x="19200" y="12983"/>
                  <a:pt x="18932" y="12764"/>
                  <a:pt x="18600" y="12764"/>
                </a:cubicBezTo>
                <a:cubicBezTo>
                  <a:pt x="18268" y="12764"/>
                  <a:pt x="18000" y="12983"/>
                  <a:pt x="18000" y="13255"/>
                </a:cubicBezTo>
                <a:lnTo>
                  <a:pt x="18000" y="15709"/>
                </a:lnTo>
                <a:lnTo>
                  <a:pt x="16800" y="15709"/>
                </a:lnTo>
                <a:lnTo>
                  <a:pt x="16800" y="13255"/>
                </a:lnTo>
                <a:cubicBezTo>
                  <a:pt x="16800" y="12983"/>
                  <a:pt x="16532" y="12764"/>
                  <a:pt x="16200" y="12764"/>
                </a:cubicBezTo>
                <a:cubicBezTo>
                  <a:pt x="15868" y="12764"/>
                  <a:pt x="15600" y="12983"/>
                  <a:pt x="15600" y="13255"/>
                </a:cubicBezTo>
                <a:lnTo>
                  <a:pt x="15600" y="15709"/>
                </a:lnTo>
                <a:lnTo>
                  <a:pt x="13200" y="15709"/>
                </a:lnTo>
                <a:lnTo>
                  <a:pt x="13200" y="13745"/>
                </a:lnTo>
                <a:cubicBezTo>
                  <a:pt x="13200" y="13474"/>
                  <a:pt x="12932" y="13255"/>
                  <a:pt x="12600" y="13255"/>
                </a:cubicBezTo>
                <a:cubicBezTo>
                  <a:pt x="12268" y="13255"/>
                  <a:pt x="12000" y="13474"/>
                  <a:pt x="12000" y="13745"/>
                </a:cubicBezTo>
                <a:lnTo>
                  <a:pt x="12000" y="15709"/>
                </a:lnTo>
                <a:lnTo>
                  <a:pt x="10800" y="15709"/>
                </a:lnTo>
                <a:lnTo>
                  <a:pt x="10800" y="13745"/>
                </a:lnTo>
                <a:cubicBezTo>
                  <a:pt x="10800" y="13474"/>
                  <a:pt x="10532" y="13255"/>
                  <a:pt x="10200" y="13255"/>
                </a:cubicBezTo>
                <a:cubicBezTo>
                  <a:pt x="9868" y="13255"/>
                  <a:pt x="9600" y="13474"/>
                  <a:pt x="9600" y="13745"/>
                </a:cubicBezTo>
                <a:lnTo>
                  <a:pt x="9600" y="15709"/>
                </a:lnTo>
                <a:lnTo>
                  <a:pt x="8400" y="15709"/>
                </a:lnTo>
                <a:lnTo>
                  <a:pt x="8400" y="13255"/>
                </a:lnTo>
                <a:cubicBezTo>
                  <a:pt x="8400" y="12983"/>
                  <a:pt x="8132" y="12764"/>
                  <a:pt x="7800" y="12764"/>
                </a:cubicBezTo>
                <a:cubicBezTo>
                  <a:pt x="7468" y="12764"/>
                  <a:pt x="7200" y="12983"/>
                  <a:pt x="7200" y="13255"/>
                </a:cubicBezTo>
                <a:lnTo>
                  <a:pt x="7200" y="15709"/>
                </a:lnTo>
                <a:lnTo>
                  <a:pt x="6000" y="15709"/>
                </a:lnTo>
                <a:lnTo>
                  <a:pt x="6000" y="13745"/>
                </a:lnTo>
                <a:cubicBezTo>
                  <a:pt x="6000" y="13474"/>
                  <a:pt x="5732" y="13255"/>
                  <a:pt x="5400" y="13255"/>
                </a:cubicBezTo>
                <a:cubicBezTo>
                  <a:pt x="5068" y="13255"/>
                  <a:pt x="4800" y="13474"/>
                  <a:pt x="4800" y="13745"/>
                </a:cubicBezTo>
                <a:lnTo>
                  <a:pt x="4800" y="15709"/>
                </a:lnTo>
                <a:lnTo>
                  <a:pt x="1200" y="15709"/>
                </a:lnTo>
                <a:lnTo>
                  <a:pt x="1200" y="11291"/>
                </a:lnTo>
                <a:lnTo>
                  <a:pt x="20400" y="11291"/>
                </a:lnTo>
                <a:cubicBezTo>
                  <a:pt x="20400" y="11291"/>
                  <a:pt x="20400" y="15709"/>
                  <a:pt x="20400" y="15709"/>
                </a:cubicBezTo>
                <a:close/>
                <a:moveTo>
                  <a:pt x="20400" y="20618"/>
                </a:moveTo>
                <a:lnTo>
                  <a:pt x="19200" y="20618"/>
                </a:lnTo>
                <a:lnTo>
                  <a:pt x="19200" y="18655"/>
                </a:lnTo>
                <a:cubicBezTo>
                  <a:pt x="19200" y="18383"/>
                  <a:pt x="18932" y="18164"/>
                  <a:pt x="18600" y="18164"/>
                </a:cubicBezTo>
                <a:cubicBezTo>
                  <a:pt x="18268" y="18164"/>
                  <a:pt x="18000" y="18383"/>
                  <a:pt x="18000" y="18655"/>
                </a:cubicBezTo>
                <a:lnTo>
                  <a:pt x="18000" y="20618"/>
                </a:lnTo>
                <a:lnTo>
                  <a:pt x="16800" y="20618"/>
                </a:lnTo>
                <a:lnTo>
                  <a:pt x="16800" y="18655"/>
                </a:lnTo>
                <a:cubicBezTo>
                  <a:pt x="16800" y="18383"/>
                  <a:pt x="16532" y="18164"/>
                  <a:pt x="16200" y="18164"/>
                </a:cubicBezTo>
                <a:cubicBezTo>
                  <a:pt x="15868" y="18164"/>
                  <a:pt x="15600" y="18383"/>
                  <a:pt x="15600" y="18655"/>
                </a:cubicBezTo>
                <a:lnTo>
                  <a:pt x="15600" y="20618"/>
                </a:lnTo>
                <a:lnTo>
                  <a:pt x="14400" y="20618"/>
                </a:lnTo>
                <a:lnTo>
                  <a:pt x="14400" y="18164"/>
                </a:lnTo>
                <a:cubicBezTo>
                  <a:pt x="14400" y="17892"/>
                  <a:pt x="14132" y="17673"/>
                  <a:pt x="13800" y="17673"/>
                </a:cubicBezTo>
                <a:cubicBezTo>
                  <a:pt x="13468" y="17673"/>
                  <a:pt x="13200" y="17892"/>
                  <a:pt x="13200" y="18164"/>
                </a:cubicBezTo>
                <a:lnTo>
                  <a:pt x="13200" y="20618"/>
                </a:lnTo>
                <a:lnTo>
                  <a:pt x="10800" y="20618"/>
                </a:lnTo>
                <a:lnTo>
                  <a:pt x="10800" y="18164"/>
                </a:lnTo>
                <a:cubicBezTo>
                  <a:pt x="10800" y="17892"/>
                  <a:pt x="10532" y="17673"/>
                  <a:pt x="10200" y="17673"/>
                </a:cubicBezTo>
                <a:cubicBezTo>
                  <a:pt x="9868" y="17673"/>
                  <a:pt x="9600" y="17892"/>
                  <a:pt x="9600" y="18164"/>
                </a:cubicBezTo>
                <a:lnTo>
                  <a:pt x="9600" y="20618"/>
                </a:lnTo>
                <a:lnTo>
                  <a:pt x="8400" y="20618"/>
                </a:lnTo>
                <a:lnTo>
                  <a:pt x="8400" y="18655"/>
                </a:lnTo>
                <a:cubicBezTo>
                  <a:pt x="8400" y="18383"/>
                  <a:pt x="8132" y="18164"/>
                  <a:pt x="7800" y="18164"/>
                </a:cubicBezTo>
                <a:cubicBezTo>
                  <a:pt x="7468" y="18164"/>
                  <a:pt x="7200" y="18383"/>
                  <a:pt x="7200" y="18655"/>
                </a:cubicBezTo>
                <a:lnTo>
                  <a:pt x="7200" y="20618"/>
                </a:lnTo>
                <a:lnTo>
                  <a:pt x="6000" y="20618"/>
                </a:lnTo>
                <a:lnTo>
                  <a:pt x="6000" y="18164"/>
                </a:lnTo>
                <a:cubicBezTo>
                  <a:pt x="6000" y="17892"/>
                  <a:pt x="5732" y="17673"/>
                  <a:pt x="5400" y="17673"/>
                </a:cubicBezTo>
                <a:cubicBezTo>
                  <a:pt x="5068" y="17673"/>
                  <a:pt x="4800" y="17892"/>
                  <a:pt x="4800" y="18164"/>
                </a:cubicBezTo>
                <a:lnTo>
                  <a:pt x="4800" y="20618"/>
                </a:lnTo>
                <a:lnTo>
                  <a:pt x="3600" y="20618"/>
                </a:lnTo>
                <a:lnTo>
                  <a:pt x="3600" y="18655"/>
                </a:lnTo>
                <a:cubicBezTo>
                  <a:pt x="3600" y="18383"/>
                  <a:pt x="3332" y="18164"/>
                  <a:pt x="3000" y="18164"/>
                </a:cubicBezTo>
                <a:cubicBezTo>
                  <a:pt x="2668" y="18164"/>
                  <a:pt x="2400" y="18383"/>
                  <a:pt x="2400" y="18655"/>
                </a:cubicBezTo>
                <a:lnTo>
                  <a:pt x="2400" y="20618"/>
                </a:lnTo>
                <a:lnTo>
                  <a:pt x="1200" y="20618"/>
                </a:lnTo>
                <a:lnTo>
                  <a:pt x="1200" y="16691"/>
                </a:lnTo>
                <a:lnTo>
                  <a:pt x="20400" y="16691"/>
                </a:lnTo>
                <a:cubicBezTo>
                  <a:pt x="20400" y="16691"/>
                  <a:pt x="20400" y="20618"/>
                  <a:pt x="20400" y="20618"/>
                </a:cubicBezTo>
                <a:close/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40"/>
                  <a:pt x="0" y="982"/>
                </a:cubicBezTo>
                <a:lnTo>
                  <a:pt x="0" y="20618"/>
                </a:lnTo>
                <a:cubicBezTo>
                  <a:pt x="0" y="21160"/>
                  <a:pt x="537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062" y="0"/>
                  <a:pt x="204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7" name="Shape 2758"/>
          <p:cNvSpPr/>
          <p:nvPr userDrawn="1"/>
        </p:nvSpPr>
        <p:spPr>
          <a:xfrm>
            <a:off x="12475363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8" name="Shape 2759"/>
          <p:cNvSpPr/>
          <p:nvPr userDrawn="1"/>
        </p:nvSpPr>
        <p:spPr>
          <a:xfrm>
            <a:off x="13541956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3927" y="6873"/>
                </a:moveTo>
                <a:lnTo>
                  <a:pt x="17673" y="6873"/>
                </a:lnTo>
                <a:lnTo>
                  <a:pt x="17673" y="8836"/>
                </a:lnTo>
                <a:lnTo>
                  <a:pt x="3927" y="8836"/>
                </a:lnTo>
                <a:cubicBezTo>
                  <a:pt x="3927" y="8836"/>
                  <a:pt x="3927" y="6873"/>
                  <a:pt x="3927" y="6873"/>
                </a:cubicBezTo>
                <a:close/>
                <a:moveTo>
                  <a:pt x="17673" y="9818"/>
                </a:moveTo>
                <a:cubicBezTo>
                  <a:pt x="18215" y="9818"/>
                  <a:pt x="18655" y="9378"/>
                  <a:pt x="18655" y="8836"/>
                </a:cubicBezTo>
                <a:lnTo>
                  <a:pt x="18655" y="6873"/>
                </a:lnTo>
                <a:cubicBezTo>
                  <a:pt x="18655" y="6331"/>
                  <a:pt x="18215" y="5891"/>
                  <a:pt x="17673" y="5891"/>
                </a:cubicBezTo>
                <a:lnTo>
                  <a:pt x="3927" y="5891"/>
                </a:lnTo>
                <a:cubicBezTo>
                  <a:pt x="3385" y="5891"/>
                  <a:pt x="2945" y="6331"/>
                  <a:pt x="2945" y="6873"/>
                </a:cubicBezTo>
                <a:lnTo>
                  <a:pt x="2945" y="8836"/>
                </a:lnTo>
                <a:cubicBezTo>
                  <a:pt x="2945" y="9378"/>
                  <a:pt x="3385" y="9818"/>
                  <a:pt x="3927" y="9818"/>
                </a:cubicBezTo>
                <a:cubicBezTo>
                  <a:pt x="3927" y="9818"/>
                  <a:pt x="17673" y="9818"/>
                  <a:pt x="17673" y="9818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8655"/>
                </a:lnTo>
                <a:lnTo>
                  <a:pt x="17673" y="18655"/>
                </a:lnTo>
                <a:cubicBezTo>
                  <a:pt x="17673" y="18655"/>
                  <a:pt x="17673" y="20618"/>
                  <a:pt x="17673" y="20618"/>
                </a:cubicBezTo>
                <a:close/>
                <a:moveTo>
                  <a:pt x="17673" y="17673"/>
                </a:moveTo>
                <a:lnTo>
                  <a:pt x="3927" y="17673"/>
                </a:lnTo>
                <a:cubicBezTo>
                  <a:pt x="3385" y="17673"/>
                  <a:pt x="2945" y="18113"/>
                  <a:pt x="2945" y="18655"/>
                </a:cubicBezTo>
                <a:lnTo>
                  <a:pt x="2945" y="20618"/>
                </a:lnTo>
                <a:cubicBezTo>
                  <a:pt x="2945" y="21160"/>
                  <a:pt x="3385" y="21600"/>
                  <a:pt x="3927" y="21600"/>
                </a:cubicBezTo>
                <a:lnTo>
                  <a:pt x="17673" y="21600"/>
                </a:lnTo>
                <a:cubicBezTo>
                  <a:pt x="18215" y="21600"/>
                  <a:pt x="18655" y="21160"/>
                  <a:pt x="18655" y="20618"/>
                </a:cubicBezTo>
                <a:lnTo>
                  <a:pt x="18655" y="18655"/>
                </a:lnTo>
                <a:cubicBezTo>
                  <a:pt x="18655" y="18113"/>
                  <a:pt x="18215" y="17673"/>
                  <a:pt x="17673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9" name="Shape 2760"/>
          <p:cNvSpPr/>
          <p:nvPr userDrawn="1"/>
        </p:nvSpPr>
        <p:spPr>
          <a:xfrm>
            <a:off x="14608547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6873" y="8836"/>
                </a:lnTo>
                <a:lnTo>
                  <a:pt x="6873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6873" y="5891"/>
                </a:lnTo>
                <a:cubicBezTo>
                  <a:pt x="6331" y="5891"/>
                  <a:pt x="5891" y="6331"/>
                  <a:pt x="5891" y="6873"/>
                </a:cubicBezTo>
                <a:lnTo>
                  <a:pt x="5891" y="8836"/>
                </a:lnTo>
                <a:cubicBezTo>
                  <a:pt x="5891" y="9378"/>
                  <a:pt x="6331" y="9818"/>
                  <a:pt x="6873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0618"/>
                </a:moveTo>
                <a:lnTo>
                  <a:pt x="6873" y="20618"/>
                </a:lnTo>
                <a:lnTo>
                  <a:pt x="6873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6873" y="17673"/>
                </a:lnTo>
                <a:cubicBezTo>
                  <a:pt x="6331" y="17673"/>
                  <a:pt x="5891" y="18113"/>
                  <a:pt x="5891" y="18655"/>
                </a:cubicBezTo>
                <a:lnTo>
                  <a:pt x="5891" y="20618"/>
                </a:lnTo>
                <a:cubicBezTo>
                  <a:pt x="5891" y="21160"/>
                  <a:pt x="6331" y="21600"/>
                  <a:pt x="6873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0" name="Shape 2761"/>
          <p:cNvSpPr/>
          <p:nvPr userDrawn="1"/>
        </p:nvSpPr>
        <p:spPr>
          <a:xfrm>
            <a:off x="15675139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1" name="Shape 2762"/>
          <p:cNvSpPr/>
          <p:nvPr userDrawn="1"/>
        </p:nvSpPr>
        <p:spPr>
          <a:xfrm>
            <a:off x="16741730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982"/>
                </a:moveTo>
                <a:cubicBezTo>
                  <a:pt x="19520" y="982"/>
                  <a:pt x="20618" y="2081"/>
                  <a:pt x="20618" y="3436"/>
                </a:cubicBezTo>
                <a:cubicBezTo>
                  <a:pt x="20618" y="4792"/>
                  <a:pt x="19520" y="5891"/>
                  <a:pt x="18164" y="5891"/>
                </a:cubicBezTo>
                <a:cubicBezTo>
                  <a:pt x="16808" y="5891"/>
                  <a:pt x="15709" y="4792"/>
                  <a:pt x="15709" y="3436"/>
                </a:cubicBezTo>
                <a:cubicBezTo>
                  <a:pt x="15709" y="2081"/>
                  <a:pt x="16808" y="982"/>
                  <a:pt x="18164" y="982"/>
                </a:cubicBezTo>
                <a:moveTo>
                  <a:pt x="18164" y="6873"/>
                </a:moveTo>
                <a:cubicBezTo>
                  <a:pt x="20062" y="6873"/>
                  <a:pt x="21600" y="5334"/>
                  <a:pt x="21600" y="3436"/>
                </a:cubicBezTo>
                <a:cubicBezTo>
                  <a:pt x="21600" y="1538"/>
                  <a:pt x="20062" y="0"/>
                  <a:pt x="18164" y="0"/>
                </a:cubicBezTo>
                <a:cubicBezTo>
                  <a:pt x="16266" y="0"/>
                  <a:pt x="14727" y="1538"/>
                  <a:pt x="14727" y="3436"/>
                </a:cubicBezTo>
                <a:cubicBezTo>
                  <a:pt x="14727" y="5334"/>
                  <a:pt x="16266" y="6873"/>
                  <a:pt x="18164" y="6873"/>
                </a:cubicBezTo>
                <a:moveTo>
                  <a:pt x="18164" y="3927"/>
                </a:moveTo>
                <a:lnTo>
                  <a:pt x="18655" y="3927"/>
                </a:lnTo>
                <a:cubicBezTo>
                  <a:pt x="18925" y="3927"/>
                  <a:pt x="19145" y="3708"/>
                  <a:pt x="19145" y="3436"/>
                </a:cubicBezTo>
                <a:cubicBezTo>
                  <a:pt x="19145" y="3165"/>
                  <a:pt x="18925" y="2945"/>
                  <a:pt x="18655" y="2945"/>
                </a:cubicBezTo>
                <a:lnTo>
                  <a:pt x="18655" y="2455"/>
                </a:lnTo>
                <a:cubicBezTo>
                  <a:pt x="18655" y="2183"/>
                  <a:pt x="18434" y="1964"/>
                  <a:pt x="18164" y="1964"/>
                </a:cubicBezTo>
                <a:cubicBezTo>
                  <a:pt x="17893" y="1964"/>
                  <a:pt x="17673" y="2183"/>
                  <a:pt x="17673" y="2455"/>
                </a:cubicBezTo>
                <a:lnTo>
                  <a:pt x="17673" y="3436"/>
                </a:lnTo>
                <a:cubicBezTo>
                  <a:pt x="17673" y="3708"/>
                  <a:pt x="17893" y="3927"/>
                  <a:pt x="18164" y="3927"/>
                </a:cubicBezTo>
                <a:moveTo>
                  <a:pt x="9818" y="11782"/>
                </a:moveTo>
                <a:lnTo>
                  <a:pt x="4909" y="11782"/>
                </a:lnTo>
                <a:lnTo>
                  <a:pt x="4909" y="8836"/>
                </a:lnTo>
                <a:lnTo>
                  <a:pt x="9818" y="8836"/>
                </a:lnTo>
                <a:cubicBezTo>
                  <a:pt x="9818" y="8836"/>
                  <a:pt x="9818" y="11782"/>
                  <a:pt x="9818" y="11782"/>
                </a:cubicBezTo>
                <a:close/>
                <a:moveTo>
                  <a:pt x="21109" y="12764"/>
                </a:moveTo>
                <a:lnTo>
                  <a:pt x="11291" y="12764"/>
                </a:lnTo>
                <a:cubicBezTo>
                  <a:pt x="11562" y="12764"/>
                  <a:pt x="11782" y="12544"/>
                  <a:pt x="11782" y="12273"/>
                </a:cubicBezTo>
                <a:cubicBezTo>
                  <a:pt x="11782" y="12001"/>
                  <a:pt x="11562" y="11782"/>
                  <a:pt x="11291" y="11782"/>
                </a:cubicBezTo>
                <a:lnTo>
                  <a:pt x="10800" y="11782"/>
                </a:lnTo>
                <a:lnTo>
                  <a:pt x="10800" y="8836"/>
                </a:lnTo>
                <a:cubicBezTo>
                  <a:pt x="10800" y="8295"/>
                  <a:pt x="10360" y="7855"/>
                  <a:pt x="9818" y="7855"/>
                </a:cubicBezTo>
                <a:lnTo>
                  <a:pt x="4909" y="7855"/>
                </a:lnTo>
                <a:cubicBezTo>
                  <a:pt x="4367" y="7855"/>
                  <a:pt x="3927" y="8295"/>
                  <a:pt x="3927" y="8836"/>
                </a:cubicBezTo>
                <a:lnTo>
                  <a:pt x="3927" y="11782"/>
                </a:lnTo>
                <a:lnTo>
                  <a:pt x="3436" y="11782"/>
                </a:lnTo>
                <a:cubicBezTo>
                  <a:pt x="3166" y="11782"/>
                  <a:pt x="2945" y="12001"/>
                  <a:pt x="2945" y="12273"/>
                </a:cubicBezTo>
                <a:cubicBezTo>
                  <a:pt x="2945" y="12544"/>
                  <a:pt x="3166" y="12764"/>
                  <a:pt x="3436" y="12764"/>
                </a:cubicBezTo>
                <a:lnTo>
                  <a:pt x="491" y="12764"/>
                </a:lnTo>
                <a:cubicBezTo>
                  <a:pt x="220" y="12764"/>
                  <a:pt x="0" y="12983"/>
                  <a:pt x="0" y="13255"/>
                </a:cubicBezTo>
                <a:cubicBezTo>
                  <a:pt x="0" y="13526"/>
                  <a:pt x="220" y="13745"/>
                  <a:pt x="491" y="13745"/>
                </a:cubicBezTo>
                <a:lnTo>
                  <a:pt x="2945" y="13745"/>
                </a:ln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cubicBezTo>
                  <a:pt x="3707" y="21600"/>
                  <a:pt x="3927" y="21380"/>
                  <a:pt x="3927" y="21109"/>
                </a:cubicBezTo>
                <a:lnTo>
                  <a:pt x="3927" y="13745"/>
                </a:lnTo>
                <a:lnTo>
                  <a:pt x="17673" y="13745"/>
                </a:lnTo>
                <a:lnTo>
                  <a:pt x="17673" y="21109"/>
                </a:lnTo>
                <a:cubicBezTo>
                  <a:pt x="17673" y="21380"/>
                  <a:pt x="17893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lnTo>
                  <a:pt x="21109" y="13745"/>
                </a:lnTo>
                <a:cubicBezTo>
                  <a:pt x="21380" y="13745"/>
                  <a:pt x="21600" y="13526"/>
                  <a:pt x="21600" y="13255"/>
                </a:cubicBezTo>
                <a:cubicBezTo>
                  <a:pt x="21600" y="12983"/>
                  <a:pt x="21380" y="12764"/>
                  <a:pt x="21109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2" name="Shape 2766"/>
          <p:cNvSpPr/>
          <p:nvPr userDrawn="1"/>
        </p:nvSpPr>
        <p:spPr>
          <a:xfrm>
            <a:off x="19960681" y="92280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3" name="Shape 2767"/>
          <p:cNvSpPr/>
          <p:nvPr userDrawn="1"/>
        </p:nvSpPr>
        <p:spPr>
          <a:xfrm>
            <a:off x="21008096" y="815328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4" name="Shape 2768"/>
          <p:cNvSpPr/>
          <p:nvPr userDrawn="1"/>
        </p:nvSpPr>
        <p:spPr>
          <a:xfrm>
            <a:off x="12475363" y="10523916"/>
            <a:ext cx="558691" cy="203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18900"/>
                </a:moveTo>
                <a:lnTo>
                  <a:pt x="11291" y="18900"/>
                </a:lnTo>
                <a:lnTo>
                  <a:pt x="11291" y="2700"/>
                </a:lnTo>
                <a:lnTo>
                  <a:pt x="17673" y="2700"/>
                </a:lnTo>
                <a:cubicBezTo>
                  <a:pt x="19300" y="2700"/>
                  <a:pt x="20618" y="6328"/>
                  <a:pt x="20618" y="10800"/>
                </a:cubicBezTo>
                <a:cubicBezTo>
                  <a:pt x="20618" y="15273"/>
                  <a:pt x="19300" y="18900"/>
                  <a:pt x="17673" y="18900"/>
                </a:cubicBezTo>
                <a:moveTo>
                  <a:pt x="6382" y="13500"/>
                </a:moveTo>
                <a:cubicBezTo>
                  <a:pt x="6111" y="13500"/>
                  <a:pt x="5891" y="12896"/>
                  <a:pt x="5891" y="12150"/>
                </a:cubicBezTo>
                <a:cubicBezTo>
                  <a:pt x="5891" y="11404"/>
                  <a:pt x="6111" y="10800"/>
                  <a:pt x="6382" y="10800"/>
                </a:cubicBezTo>
                <a:cubicBezTo>
                  <a:pt x="6653" y="10800"/>
                  <a:pt x="6873" y="11404"/>
                  <a:pt x="6873" y="12150"/>
                </a:cubicBezTo>
                <a:cubicBezTo>
                  <a:pt x="6873" y="12896"/>
                  <a:pt x="6653" y="13500"/>
                  <a:pt x="6382" y="13500"/>
                </a:cubicBezTo>
                <a:moveTo>
                  <a:pt x="3927" y="10800"/>
                </a:moveTo>
                <a:cubicBezTo>
                  <a:pt x="3385" y="10800"/>
                  <a:pt x="2945" y="9592"/>
                  <a:pt x="2945" y="8100"/>
                </a:cubicBezTo>
                <a:cubicBezTo>
                  <a:pt x="2945" y="6610"/>
                  <a:pt x="3385" y="5400"/>
                  <a:pt x="3927" y="5400"/>
                </a:cubicBezTo>
                <a:cubicBezTo>
                  <a:pt x="4469" y="5400"/>
                  <a:pt x="4909" y="6610"/>
                  <a:pt x="4909" y="8100"/>
                </a:cubicBezTo>
                <a:cubicBezTo>
                  <a:pt x="4909" y="9592"/>
                  <a:pt x="4469" y="10800"/>
                  <a:pt x="3927" y="10800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4836"/>
                  <a:pt x="0" y="10800"/>
                </a:cubicBezTo>
                <a:cubicBezTo>
                  <a:pt x="0" y="16764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6764"/>
                  <a:pt x="21600" y="10800"/>
                </a:cubicBezTo>
                <a:cubicBezTo>
                  <a:pt x="21600" y="4836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" name="Shape 2769"/>
          <p:cNvSpPr/>
          <p:nvPr userDrawn="1"/>
        </p:nvSpPr>
        <p:spPr>
          <a:xfrm>
            <a:off x="13618141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0" y="8836"/>
                </a:moveTo>
                <a:cubicBezTo>
                  <a:pt x="1350" y="7752"/>
                  <a:pt x="2559" y="6873"/>
                  <a:pt x="4050" y="6873"/>
                </a:cubicBezTo>
                <a:lnTo>
                  <a:pt x="17550" y="6873"/>
                </a:lnTo>
                <a:cubicBezTo>
                  <a:pt x="19041" y="6873"/>
                  <a:pt x="20250" y="7752"/>
                  <a:pt x="20250" y="8836"/>
                </a:cubicBezTo>
                <a:cubicBezTo>
                  <a:pt x="20250" y="8836"/>
                  <a:pt x="1350" y="8836"/>
                  <a:pt x="1350" y="8836"/>
                </a:cubicBezTo>
                <a:close/>
                <a:moveTo>
                  <a:pt x="14850" y="12764"/>
                </a:moveTo>
                <a:lnTo>
                  <a:pt x="14850" y="14727"/>
                </a:lnTo>
                <a:lnTo>
                  <a:pt x="12150" y="14727"/>
                </a:lnTo>
                <a:lnTo>
                  <a:pt x="12150" y="16691"/>
                </a:lnTo>
                <a:lnTo>
                  <a:pt x="9450" y="16691"/>
                </a:lnTo>
                <a:lnTo>
                  <a:pt x="9450" y="14727"/>
                </a:lnTo>
                <a:lnTo>
                  <a:pt x="6750" y="14727"/>
                </a:lnTo>
                <a:lnTo>
                  <a:pt x="6750" y="12764"/>
                </a:lnTo>
                <a:lnTo>
                  <a:pt x="9450" y="12764"/>
                </a:lnTo>
                <a:lnTo>
                  <a:pt x="9450" y="10800"/>
                </a:lnTo>
                <a:lnTo>
                  <a:pt x="12150" y="10800"/>
                </a:lnTo>
                <a:lnTo>
                  <a:pt x="12150" y="12764"/>
                </a:lnTo>
                <a:cubicBezTo>
                  <a:pt x="12150" y="12764"/>
                  <a:pt x="14850" y="12764"/>
                  <a:pt x="14850" y="12764"/>
                </a:cubicBezTo>
                <a:close/>
                <a:moveTo>
                  <a:pt x="17550" y="20618"/>
                </a:moveTo>
                <a:lnTo>
                  <a:pt x="4050" y="20618"/>
                </a:lnTo>
                <a:cubicBezTo>
                  <a:pt x="2559" y="20618"/>
                  <a:pt x="1350" y="19739"/>
                  <a:pt x="1350" y="18655"/>
                </a:cubicBezTo>
                <a:lnTo>
                  <a:pt x="20250" y="18655"/>
                </a:lnTo>
                <a:cubicBezTo>
                  <a:pt x="20250" y="19739"/>
                  <a:pt x="19041" y="20618"/>
                  <a:pt x="17550" y="20618"/>
                </a:cubicBezTo>
                <a:moveTo>
                  <a:pt x="6750" y="2945"/>
                </a:moveTo>
                <a:lnTo>
                  <a:pt x="14850" y="2945"/>
                </a:lnTo>
                <a:lnTo>
                  <a:pt x="14850" y="4909"/>
                </a:lnTo>
                <a:lnTo>
                  <a:pt x="6750" y="4909"/>
                </a:lnTo>
                <a:cubicBezTo>
                  <a:pt x="6750" y="4909"/>
                  <a:pt x="6750" y="2945"/>
                  <a:pt x="6750" y="2945"/>
                </a:cubicBezTo>
                <a:close/>
                <a:moveTo>
                  <a:pt x="6750" y="982"/>
                </a:moveTo>
                <a:lnTo>
                  <a:pt x="14850" y="982"/>
                </a:lnTo>
                <a:lnTo>
                  <a:pt x="14850" y="1964"/>
                </a:lnTo>
                <a:lnTo>
                  <a:pt x="6750" y="1964"/>
                </a:lnTo>
                <a:cubicBezTo>
                  <a:pt x="6750" y="1964"/>
                  <a:pt x="6750" y="982"/>
                  <a:pt x="6750" y="982"/>
                </a:cubicBezTo>
                <a:close/>
                <a:moveTo>
                  <a:pt x="17550" y="5891"/>
                </a:moveTo>
                <a:lnTo>
                  <a:pt x="16200" y="5891"/>
                </a:lnTo>
                <a:lnTo>
                  <a:pt x="16200" y="4909"/>
                </a:lnTo>
                <a:lnTo>
                  <a:pt x="16200" y="982"/>
                </a:lnTo>
                <a:cubicBezTo>
                  <a:pt x="16200" y="440"/>
                  <a:pt x="15595" y="0"/>
                  <a:pt x="14850" y="0"/>
                </a:cubicBezTo>
                <a:lnTo>
                  <a:pt x="6750" y="0"/>
                </a:lnTo>
                <a:cubicBezTo>
                  <a:pt x="6005" y="0"/>
                  <a:pt x="5400" y="440"/>
                  <a:pt x="5400" y="982"/>
                </a:cubicBezTo>
                <a:lnTo>
                  <a:pt x="5400" y="4909"/>
                </a:lnTo>
                <a:lnTo>
                  <a:pt x="5400" y="5891"/>
                </a:lnTo>
                <a:lnTo>
                  <a:pt x="4050" y="5891"/>
                </a:lnTo>
                <a:cubicBezTo>
                  <a:pt x="1813" y="5891"/>
                  <a:pt x="0" y="7210"/>
                  <a:pt x="0" y="8836"/>
                </a:cubicBezTo>
                <a:lnTo>
                  <a:pt x="0" y="18655"/>
                </a:lnTo>
                <a:cubicBezTo>
                  <a:pt x="0" y="20282"/>
                  <a:pt x="1813" y="21600"/>
                  <a:pt x="4050" y="21600"/>
                </a:cubicBezTo>
                <a:lnTo>
                  <a:pt x="17550" y="21600"/>
                </a:lnTo>
                <a:cubicBezTo>
                  <a:pt x="19787" y="21600"/>
                  <a:pt x="21600" y="20282"/>
                  <a:pt x="21600" y="18655"/>
                </a:cubicBezTo>
                <a:lnTo>
                  <a:pt x="21600" y="8836"/>
                </a:lnTo>
                <a:cubicBezTo>
                  <a:pt x="21600" y="7210"/>
                  <a:pt x="19787" y="5891"/>
                  <a:pt x="1755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" name="Shape 2770"/>
          <p:cNvSpPr/>
          <p:nvPr userDrawn="1"/>
        </p:nvSpPr>
        <p:spPr>
          <a:xfrm>
            <a:off x="14608547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" name="Shape 2771"/>
          <p:cNvSpPr/>
          <p:nvPr userDrawn="1"/>
        </p:nvSpPr>
        <p:spPr>
          <a:xfrm>
            <a:off x="15675139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8836"/>
                </a:moveTo>
                <a:cubicBezTo>
                  <a:pt x="15812" y="8836"/>
                  <a:pt x="16691" y="9716"/>
                  <a:pt x="16691" y="10800"/>
                </a:cubicBezTo>
                <a:cubicBezTo>
                  <a:pt x="16691" y="11884"/>
                  <a:pt x="15812" y="12764"/>
                  <a:pt x="14727" y="12764"/>
                </a:cubicBezTo>
                <a:cubicBezTo>
                  <a:pt x="13643" y="12764"/>
                  <a:pt x="12764" y="11884"/>
                  <a:pt x="12764" y="10800"/>
                </a:cubicBezTo>
                <a:cubicBezTo>
                  <a:pt x="12764" y="9716"/>
                  <a:pt x="13643" y="8836"/>
                  <a:pt x="14727" y="8836"/>
                </a:cubicBezTo>
                <a:moveTo>
                  <a:pt x="14727" y="13745"/>
                </a:moveTo>
                <a:cubicBezTo>
                  <a:pt x="16354" y="13745"/>
                  <a:pt x="17673" y="12427"/>
                  <a:pt x="17673" y="10800"/>
                </a:cubicBezTo>
                <a:cubicBezTo>
                  <a:pt x="17673" y="9174"/>
                  <a:pt x="16354" y="7855"/>
                  <a:pt x="14727" y="7855"/>
                </a:cubicBezTo>
                <a:cubicBezTo>
                  <a:pt x="13100" y="7855"/>
                  <a:pt x="11782" y="9174"/>
                  <a:pt x="11782" y="10800"/>
                </a:cubicBezTo>
                <a:cubicBezTo>
                  <a:pt x="11782" y="12427"/>
                  <a:pt x="13100" y="13745"/>
                  <a:pt x="14727" y="13745"/>
                </a:cubicBezTo>
                <a:moveTo>
                  <a:pt x="6873" y="7308"/>
                </a:moveTo>
                <a:lnTo>
                  <a:pt x="8442" y="9818"/>
                </a:lnTo>
                <a:lnTo>
                  <a:pt x="5304" y="9818"/>
                </a:lnTo>
                <a:cubicBezTo>
                  <a:pt x="5304" y="9818"/>
                  <a:pt x="6873" y="7308"/>
                  <a:pt x="6873" y="7308"/>
                </a:cubicBezTo>
                <a:close/>
                <a:moveTo>
                  <a:pt x="4418" y="10800"/>
                </a:moveTo>
                <a:lnTo>
                  <a:pt x="9327" y="10800"/>
                </a:lnTo>
                <a:cubicBezTo>
                  <a:pt x="9598" y="10800"/>
                  <a:pt x="9818" y="10580"/>
                  <a:pt x="9818" y="10309"/>
                </a:cubicBezTo>
                <a:cubicBezTo>
                  <a:pt x="9818" y="10208"/>
                  <a:pt x="9780" y="10120"/>
                  <a:pt x="9728" y="10042"/>
                </a:cubicBezTo>
                <a:lnTo>
                  <a:pt x="9736" y="10037"/>
                </a:lnTo>
                <a:lnTo>
                  <a:pt x="7281" y="6110"/>
                </a:lnTo>
                <a:lnTo>
                  <a:pt x="7274" y="6114"/>
                </a:lnTo>
                <a:cubicBezTo>
                  <a:pt x="7186" y="5983"/>
                  <a:pt x="7043" y="5891"/>
                  <a:pt x="6873" y="5891"/>
                </a:cubicBezTo>
                <a:cubicBezTo>
                  <a:pt x="6702" y="5891"/>
                  <a:pt x="6560" y="5983"/>
                  <a:pt x="6472" y="6114"/>
                </a:cubicBezTo>
                <a:lnTo>
                  <a:pt x="6464" y="6110"/>
                </a:lnTo>
                <a:lnTo>
                  <a:pt x="4010" y="10037"/>
                </a:lnTo>
                <a:lnTo>
                  <a:pt x="4018" y="10042"/>
                </a:lnTo>
                <a:cubicBezTo>
                  <a:pt x="3965" y="10120"/>
                  <a:pt x="3927" y="1020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" name="Shape 2772"/>
          <p:cNvSpPr/>
          <p:nvPr userDrawn="1"/>
        </p:nvSpPr>
        <p:spPr>
          <a:xfrm>
            <a:off x="16741730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9" name="Shape 2773"/>
          <p:cNvSpPr/>
          <p:nvPr userDrawn="1"/>
        </p:nvSpPr>
        <p:spPr>
          <a:xfrm>
            <a:off x="17808322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8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4909" y="12764"/>
                </a:moveTo>
                <a:cubicBezTo>
                  <a:pt x="5180" y="12764"/>
                  <a:pt x="5400" y="12544"/>
                  <a:pt x="5400" y="12273"/>
                </a:cubicBezTo>
                <a:cubicBezTo>
                  <a:pt x="5400" y="9290"/>
                  <a:pt x="7818" y="6873"/>
                  <a:pt x="10800" y="6873"/>
                </a:cubicBezTo>
                <a:cubicBezTo>
                  <a:pt x="13782" y="6873"/>
                  <a:pt x="16200" y="9290"/>
                  <a:pt x="16200" y="12273"/>
                </a:cubicBezTo>
                <a:cubicBezTo>
                  <a:pt x="16200" y="12544"/>
                  <a:pt x="16420" y="12764"/>
                  <a:pt x="16691" y="12764"/>
                </a:cubicBezTo>
                <a:cubicBezTo>
                  <a:pt x="16962" y="12764"/>
                  <a:pt x="17182" y="12544"/>
                  <a:pt x="17182" y="12273"/>
                </a:cubicBezTo>
                <a:cubicBezTo>
                  <a:pt x="17182" y="8748"/>
                  <a:pt x="14325" y="5891"/>
                  <a:pt x="10800" y="5891"/>
                </a:cubicBezTo>
                <a:cubicBezTo>
                  <a:pt x="7275" y="5891"/>
                  <a:pt x="4418" y="8748"/>
                  <a:pt x="4418" y="12273"/>
                </a:cubicBezTo>
                <a:cubicBezTo>
                  <a:pt x="4418" y="12544"/>
                  <a:pt x="4638" y="12764"/>
                  <a:pt x="4909" y="12764"/>
                </a:cubicBezTo>
                <a:moveTo>
                  <a:pt x="10800" y="11782"/>
                </a:moveTo>
                <a:cubicBezTo>
                  <a:pt x="10529" y="11782"/>
                  <a:pt x="10309" y="12002"/>
                  <a:pt x="10309" y="12273"/>
                </a:cubicBezTo>
                <a:cubicBezTo>
                  <a:pt x="10309" y="12544"/>
                  <a:pt x="10529" y="12764"/>
                  <a:pt x="10800" y="12764"/>
                </a:cubicBezTo>
                <a:cubicBezTo>
                  <a:pt x="11071" y="12764"/>
                  <a:pt x="11291" y="12544"/>
                  <a:pt x="11291" y="12273"/>
                </a:cubicBezTo>
                <a:cubicBezTo>
                  <a:pt x="11291" y="12002"/>
                  <a:pt x="11071" y="11782"/>
                  <a:pt x="10800" y="11782"/>
                </a:cubicBezTo>
                <a:moveTo>
                  <a:pt x="10800" y="8836"/>
                </a:moveTo>
                <a:cubicBezTo>
                  <a:pt x="8903" y="8836"/>
                  <a:pt x="7364" y="10375"/>
                  <a:pt x="7364" y="12273"/>
                </a:cubicBezTo>
                <a:cubicBezTo>
                  <a:pt x="7364" y="12544"/>
                  <a:pt x="7583" y="12764"/>
                  <a:pt x="7855" y="12764"/>
                </a:cubicBezTo>
                <a:cubicBezTo>
                  <a:pt x="8126" y="12764"/>
                  <a:pt x="8345" y="12544"/>
                  <a:pt x="8345" y="12273"/>
                </a:cubicBezTo>
                <a:cubicBezTo>
                  <a:pt x="8345" y="10917"/>
                  <a:pt x="9444" y="9818"/>
                  <a:pt x="10800" y="9818"/>
                </a:cubicBezTo>
                <a:cubicBezTo>
                  <a:pt x="12156" y="9818"/>
                  <a:pt x="13255" y="10917"/>
                  <a:pt x="13255" y="12273"/>
                </a:cubicBezTo>
                <a:cubicBezTo>
                  <a:pt x="13255" y="12544"/>
                  <a:pt x="13474" y="12764"/>
                  <a:pt x="13745" y="12764"/>
                </a:cubicBezTo>
                <a:cubicBezTo>
                  <a:pt x="14017" y="12764"/>
                  <a:pt x="14236" y="12544"/>
                  <a:pt x="14236" y="12273"/>
                </a:cubicBezTo>
                <a:cubicBezTo>
                  <a:pt x="14236" y="10375"/>
                  <a:pt x="12698" y="8836"/>
                  <a:pt x="108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0" name="Shape 2774"/>
          <p:cNvSpPr/>
          <p:nvPr userDrawn="1"/>
        </p:nvSpPr>
        <p:spPr>
          <a:xfrm>
            <a:off x="18874913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1" name="Shape 2775"/>
          <p:cNvSpPr/>
          <p:nvPr userDrawn="1"/>
        </p:nvSpPr>
        <p:spPr>
          <a:xfrm>
            <a:off x="19941506" y="10435030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755"/>
                </a:moveTo>
                <a:lnTo>
                  <a:pt x="1866" y="6075"/>
                </a:lnTo>
                <a:lnTo>
                  <a:pt x="10800" y="1395"/>
                </a:lnTo>
                <a:lnTo>
                  <a:pt x="19735" y="6075"/>
                </a:lnTo>
                <a:cubicBezTo>
                  <a:pt x="19735" y="6075"/>
                  <a:pt x="10800" y="10755"/>
                  <a:pt x="10800" y="10755"/>
                </a:cubicBezTo>
                <a:close/>
                <a:moveTo>
                  <a:pt x="18031" y="17315"/>
                </a:moveTo>
                <a:lnTo>
                  <a:pt x="14834" y="16216"/>
                </a:lnTo>
                <a:lnTo>
                  <a:pt x="14832" y="16229"/>
                </a:lnTo>
                <a:cubicBezTo>
                  <a:pt x="14797" y="16218"/>
                  <a:pt x="14765" y="16200"/>
                  <a:pt x="14727" y="16200"/>
                </a:cubicBezTo>
                <a:cubicBezTo>
                  <a:pt x="14627" y="16200"/>
                  <a:pt x="14538" y="16251"/>
                  <a:pt x="14460" y="16324"/>
                </a:cubicBezTo>
                <a:lnTo>
                  <a:pt x="14455" y="16313"/>
                </a:lnTo>
                <a:lnTo>
                  <a:pt x="10820" y="20061"/>
                </a:lnTo>
                <a:lnTo>
                  <a:pt x="7658" y="16334"/>
                </a:lnTo>
                <a:lnTo>
                  <a:pt x="7653" y="16344"/>
                </a:lnTo>
                <a:cubicBezTo>
                  <a:pt x="7571" y="16259"/>
                  <a:pt x="7474" y="16200"/>
                  <a:pt x="7364" y="16200"/>
                </a:cubicBezTo>
                <a:cubicBezTo>
                  <a:pt x="7327" y="16200"/>
                  <a:pt x="7294" y="16218"/>
                  <a:pt x="7259" y="16229"/>
                </a:cubicBezTo>
                <a:lnTo>
                  <a:pt x="7257" y="16216"/>
                </a:lnTo>
                <a:lnTo>
                  <a:pt x="4013" y="17331"/>
                </a:lnTo>
                <a:lnTo>
                  <a:pt x="4767" y="9035"/>
                </a:lnTo>
                <a:lnTo>
                  <a:pt x="10589" y="12084"/>
                </a:lnTo>
                <a:lnTo>
                  <a:pt x="10591" y="12080"/>
                </a:lnTo>
                <a:cubicBezTo>
                  <a:pt x="10655" y="12122"/>
                  <a:pt x="10724" y="12150"/>
                  <a:pt x="10800" y="12150"/>
                </a:cubicBezTo>
                <a:cubicBezTo>
                  <a:pt x="10876" y="12150"/>
                  <a:pt x="10946" y="12122"/>
                  <a:pt x="11009" y="12080"/>
                </a:cubicBezTo>
                <a:lnTo>
                  <a:pt x="11011" y="12084"/>
                </a:lnTo>
                <a:lnTo>
                  <a:pt x="16897" y="9001"/>
                </a:lnTo>
                <a:cubicBezTo>
                  <a:pt x="16897" y="9001"/>
                  <a:pt x="18031" y="17315"/>
                  <a:pt x="18031" y="17315"/>
                </a:cubicBezTo>
                <a:close/>
                <a:moveTo>
                  <a:pt x="21600" y="6075"/>
                </a:moveTo>
                <a:cubicBezTo>
                  <a:pt x="21600" y="5806"/>
                  <a:pt x="21484" y="5579"/>
                  <a:pt x="21319" y="5470"/>
                </a:cubicBezTo>
                <a:lnTo>
                  <a:pt x="21320" y="5466"/>
                </a:lnTo>
                <a:lnTo>
                  <a:pt x="21306" y="5458"/>
                </a:lnTo>
                <a:cubicBezTo>
                  <a:pt x="21301" y="5455"/>
                  <a:pt x="21296" y="5453"/>
                  <a:pt x="21292" y="5451"/>
                </a:cubicBezTo>
                <a:lnTo>
                  <a:pt x="11011" y="66"/>
                </a:lnTo>
                <a:lnTo>
                  <a:pt x="11009" y="70"/>
                </a:lnTo>
                <a:cubicBezTo>
                  <a:pt x="10946" y="28"/>
                  <a:pt x="10876" y="0"/>
                  <a:pt x="10800" y="0"/>
                </a:cubicBezTo>
                <a:cubicBezTo>
                  <a:pt x="10724" y="0"/>
                  <a:pt x="10655" y="28"/>
                  <a:pt x="10591" y="70"/>
                </a:cubicBezTo>
                <a:lnTo>
                  <a:pt x="10589" y="66"/>
                </a:lnTo>
                <a:lnTo>
                  <a:pt x="309" y="5451"/>
                </a:lnTo>
                <a:cubicBezTo>
                  <a:pt x="304" y="5453"/>
                  <a:pt x="299" y="5455"/>
                  <a:pt x="295" y="5458"/>
                </a:cubicBezTo>
                <a:lnTo>
                  <a:pt x="280" y="5466"/>
                </a:lnTo>
                <a:lnTo>
                  <a:pt x="281" y="5470"/>
                </a:lnTo>
                <a:cubicBezTo>
                  <a:pt x="116" y="5579"/>
                  <a:pt x="0" y="5806"/>
                  <a:pt x="0" y="6075"/>
                </a:cubicBezTo>
                <a:cubicBezTo>
                  <a:pt x="0" y="6344"/>
                  <a:pt x="116" y="6571"/>
                  <a:pt x="281" y="6680"/>
                </a:cubicBezTo>
                <a:lnTo>
                  <a:pt x="280" y="6684"/>
                </a:lnTo>
                <a:lnTo>
                  <a:pt x="295" y="6692"/>
                </a:lnTo>
                <a:cubicBezTo>
                  <a:pt x="299" y="6695"/>
                  <a:pt x="304" y="6697"/>
                  <a:pt x="309" y="6699"/>
                </a:cubicBezTo>
                <a:lnTo>
                  <a:pt x="1230" y="7182"/>
                </a:lnTo>
                <a:lnTo>
                  <a:pt x="608" y="13603"/>
                </a:lnTo>
                <a:cubicBezTo>
                  <a:pt x="251" y="13805"/>
                  <a:pt x="0" y="14287"/>
                  <a:pt x="0" y="14850"/>
                </a:cubicBezTo>
                <a:cubicBezTo>
                  <a:pt x="0" y="15596"/>
                  <a:pt x="439" y="16200"/>
                  <a:pt x="982" y="16200"/>
                </a:cubicBezTo>
                <a:cubicBezTo>
                  <a:pt x="1524" y="16200"/>
                  <a:pt x="1964" y="15596"/>
                  <a:pt x="1964" y="14850"/>
                </a:cubicBezTo>
                <a:cubicBezTo>
                  <a:pt x="1964" y="14416"/>
                  <a:pt x="1812" y="14034"/>
                  <a:pt x="1580" y="13787"/>
                </a:cubicBezTo>
                <a:lnTo>
                  <a:pt x="2173" y="7676"/>
                </a:lnTo>
                <a:lnTo>
                  <a:pt x="3822" y="8540"/>
                </a:lnTo>
                <a:lnTo>
                  <a:pt x="2950" y="18135"/>
                </a:lnTo>
                <a:lnTo>
                  <a:pt x="2958" y="18138"/>
                </a:lnTo>
                <a:cubicBezTo>
                  <a:pt x="2955" y="18167"/>
                  <a:pt x="2945" y="18193"/>
                  <a:pt x="2945" y="18225"/>
                </a:cubicBezTo>
                <a:cubicBezTo>
                  <a:pt x="2945" y="18598"/>
                  <a:pt x="3165" y="18900"/>
                  <a:pt x="3436" y="18900"/>
                </a:cubicBezTo>
                <a:cubicBezTo>
                  <a:pt x="3474" y="18900"/>
                  <a:pt x="3506" y="18884"/>
                  <a:pt x="3541" y="18873"/>
                </a:cubicBezTo>
                <a:lnTo>
                  <a:pt x="3543" y="18884"/>
                </a:lnTo>
                <a:lnTo>
                  <a:pt x="7238" y="17613"/>
                </a:lnTo>
                <a:lnTo>
                  <a:pt x="10506" y="21465"/>
                </a:lnTo>
                <a:lnTo>
                  <a:pt x="10510" y="21456"/>
                </a:lnTo>
                <a:cubicBezTo>
                  <a:pt x="10593" y="21541"/>
                  <a:pt x="10690" y="21600"/>
                  <a:pt x="10800" y="21600"/>
                </a:cubicBezTo>
                <a:cubicBezTo>
                  <a:pt x="10901" y="21600"/>
                  <a:pt x="10989" y="21548"/>
                  <a:pt x="11068" y="21476"/>
                </a:cubicBezTo>
                <a:lnTo>
                  <a:pt x="11072" y="21487"/>
                </a:lnTo>
                <a:lnTo>
                  <a:pt x="14834" y="17607"/>
                </a:lnTo>
                <a:lnTo>
                  <a:pt x="18548" y="18884"/>
                </a:lnTo>
                <a:lnTo>
                  <a:pt x="18550" y="18871"/>
                </a:lnTo>
                <a:cubicBezTo>
                  <a:pt x="18585" y="18882"/>
                  <a:pt x="18618" y="18900"/>
                  <a:pt x="18655" y="18900"/>
                </a:cubicBezTo>
                <a:cubicBezTo>
                  <a:pt x="18926" y="18900"/>
                  <a:pt x="19145" y="18598"/>
                  <a:pt x="19145" y="18225"/>
                </a:cubicBezTo>
                <a:cubicBezTo>
                  <a:pt x="19145" y="18181"/>
                  <a:pt x="19135" y="18143"/>
                  <a:pt x="19130" y="18102"/>
                </a:cubicBezTo>
                <a:lnTo>
                  <a:pt x="19137" y="18100"/>
                </a:lnTo>
                <a:lnTo>
                  <a:pt x="17830" y="8513"/>
                </a:lnTo>
                <a:lnTo>
                  <a:pt x="21292" y="6699"/>
                </a:lnTo>
                <a:cubicBezTo>
                  <a:pt x="21296" y="6697"/>
                  <a:pt x="21301" y="6695"/>
                  <a:pt x="21306" y="6692"/>
                </a:cubicBezTo>
                <a:lnTo>
                  <a:pt x="21320" y="6684"/>
                </a:lnTo>
                <a:lnTo>
                  <a:pt x="21319" y="6680"/>
                </a:lnTo>
                <a:cubicBezTo>
                  <a:pt x="21484" y="6571"/>
                  <a:pt x="21600" y="6344"/>
                  <a:pt x="21600" y="607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2" name="Shape 2776"/>
          <p:cNvSpPr/>
          <p:nvPr userDrawn="1"/>
        </p:nvSpPr>
        <p:spPr>
          <a:xfrm>
            <a:off x="21135071" y="10346142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00" y="7855"/>
                </a:moveTo>
                <a:lnTo>
                  <a:pt x="9900" y="7855"/>
                </a:lnTo>
                <a:lnTo>
                  <a:pt x="9900" y="9818"/>
                </a:lnTo>
                <a:cubicBezTo>
                  <a:pt x="9900" y="10090"/>
                  <a:pt x="10303" y="10309"/>
                  <a:pt x="10800" y="10309"/>
                </a:cubicBezTo>
                <a:cubicBezTo>
                  <a:pt x="11297" y="10309"/>
                  <a:pt x="11700" y="10090"/>
                  <a:pt x="11700" y="9818"/>
                </a:cubicBezTo>
                <a:lnTo>
                  <a:pt x="11700" y="7855"/>
                </a:lnTo>
                <a:lnTo>
                  <a:pt x="15300" y="7855"/>
                </a:lnTo>
                <a:cubicBezTo>
                  <a:pt x="15797" y="7855"/>
                  <a:pt x="16200" y="7635"/>
                  <a:pt x="16200" y="7364"/>
                </a:cubicBezTo>
                <a:cubicBezTo>
                  <a:pt x="16200" y="7092"/>
                  <a:pt x="15797" y="6873"/>
                  <a:pt x="15300" y="6873"/>
                </a:cubicBezTo>
                <a:lnTo>
                  <a:pt x="11700" y="6873"/>
                </a:lnTo>
                <a:lnTo>
                  <a:pt x="11700" y="4909"/>
                </a:lnTo>
                <a:cubicBezTo>
                  <a:pt x="11700" y="4638"/>
                  <a:pt x="11297" y="4418"/>
                  <a:pt x="10800" y="4418"/>
                </a:cubicBezTo>
                <a:cubicBezTo>
                  <a:pt x="10303" y="4418"/>
                  <a:pt x="9900" y="4638"/>
                  <a:pt x="9900" y="4909"/>
                </a:cubicBezTo>
                <a:lnTo>
                  <a:pt x="9900" y="6873"/>
                </a:lnTo>
                <a:lnTo>
                  <a:pt x="6300" y="6873"/>
                </a:lnTo>
                <a:cubicBezTo>
                  <a:pt x="5803" y="6873"/>
                  <a:pt x="5400" y="7092"/>
                  <a:pt x="5400" y="7364"/>
                </a:cubicBezTo>
                <a:cubicBezTo>
                  <a:pt x="5400" y="7635"/>
                  <a:pt x="5803" y="7855"/>
                  <a:pt x="6300" y="7855"/>
                </a:cubicBezTo>
                <a:moveTo>
                  <a:pt x="19800" y="19847"/>
                </a:moveTo>
                <a:lnTo>
                  <a:pt x="11464" y="14886"/>
                </a:lnTo>
                <a:lnTo>
                  <a:pt x="11457" y="14889"/>
                </a:lnTo>
                <a:cubicBezTo>
                  <a:pt x="11294" y="14791"/>
                  <a:pt x="11063" y="14727"/>
                  <a:pt x="10800" y="14727"/>
                </a:cubicBezTo>
                <a:cubicBezTo>
                  <a:pt x="10537" y="14727"/>
                  <a:pt x="10306" y="14791"/>
                  <a:pt x="10142" y="14889"/>
                </a:cubicBezTo>
                <a:lnTo>
                  <a:pt x="10136" y="14886"/>
                </a:lnTo>
                <a:lnTo>
                  <a:pt x="1800" y="19847"/>
                </a:lnTo>
                <a:lnTo>
                  <a:pt x="1800" y="982"/>
                </a:lnTo>
                <a:lnTo>
                  <a:pt x="19800" y="982"/>
                </a:lnTo>
                <a:cubicBezTo>
                  <a:pt x="19800" y="982"/>
                  <a:pt x="19800" y="19847"/>
                  <a:pt x="19800" y="19847"/>
                </a:cubicBezTo>
                <a:close/>
                <a:moveTo>
                  <a:pt x="20700" y="0"/>
                </a:moveTo>
                <a:lnTo>
                  <a:pt x="900" y="0"/>
                </a:ln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63" y="21600"/>
                  <a:pt x="1394" y="21536"/>
                  <a:pt x="1559" y="21438"/>
                </a:cubicBezTo>
                <a:lnTo>
                  <a:pt x="1564" y="21441"/>
                </a:lnTo>
                <a:lnTo>
                  <a:pt x="10800" y="15945"/>
                </a:lnTo>
                <a:lnTo>
                  <a:pt x="20036" y="21441"/>
                </a:lnTo>
                <a:lnTo>
                  <a:pt x="20041" y="21438"/>
                </a:lnTo>
                <a:cubicBezTo>
                  <a:pt x="20206" y="21536"/>
                  <a:pt x="20437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3" name="Shape 2777"/>
          <p:cNvSpPr/>
          <p:nvPr userDrawn="1"/>
        </p:nvSpPr>
        <p:spPr>
          <a:xfrm>
            <a:off x="22150874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20095"/>
                </a:moveTo>
                <a:lnTo>
                  <a:pt x="11298" y="14886"/>
                </a:lnTo>
                <a:lnTo>
                  <a:pt x="11293" y="14890"/>
                </a:lnTo>
                <a:cubicBezTo>
                  <a:pt x="11170" y="14791"/>
                  <a:pt x="10997" y="14727"/>
                  <a:pt x="10800" y="14727"/>
                </a:cubicBezTo>
                <a:cubicBezTo>
                  <a:pt x="10603" y="14727"/>
                  <a:pt x="10430" y="14791"/>
                  <a:pt x="10306" y="14890"/>
                </a:cubicBezTo>
                <a:lnTo>
                  <a:pt x="10302" y="14886"/>
                </a:lnTo>
                <a:lnTo>
                  <a:pt x="1350" y="20095"/>
                </a:lnTo>
                <a:lnTo>
                  <a:pt x="1350" y="982"/>
                </a:lnTo>
                <a:lnTo>
                  <a:pt x="20250" y="982"/>
                </a:lnTo>
                <a:cubicBezTo>
                  <a:pt x="20250" y="982"/>
                  <a:pt x="20250" y="20095"/>
                  <a:pt x="20250" y="20095"/>
                </a:cubicBezTo>
                <a:close/>
                <a:moveTo>
                  <a:pt x="20925" y="0"/>
                </a:moveTo>
                <a:lnTo>
                  <a:pt x="675" y="0"/>
                </a:lnTo>
                <a:cubicBezTo>
                  <a:pt x="302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872" y="21600"/>
                  <a:pt x="1045" y="21537"/>
                  <a:pt x="1169" y="21438"/>
                </a:cubicBezTo>
                <a:lnTo>
                  <a:pt x="1173" y="21441"/>
                </a:lnTo>
                <a:lnTo>
                  <a:pt x="10800" y="15839"/>
                </a:lnTo>
                <a:lnTo>
                  <a:pt x="20427" y="21441"/>
                </a:lnTo>
                <a:lnTo>
                  <a:pt x="20431" y="21438"/>
                </a:lnTo>
                <a:cubicBezTo>
                  <a:pt x="20555" y="21537"/>
                  <a:pt x="20728" y="21600"/>
                  <a:pt x="20925" y="21600"/>
                </a:cubicBezTo>
                <a:cubicBezTo>
                  <a:pt x="21298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298" y="0"/>
                  <a:pt x="20925" y="0"/>
                </a:cubicBezTo>
                <a:moveTo>
                  <a:pt x="7337" y="7850"/>
                </a:moveTo>
                <a:lnTo>
                  <a:pt x="9710" y="7850"/>
                </a:lnTo>
                <a:lnTo>
                  <a:pt x="10039" y="7213"/>
                </a:lnTo>
                <a:lnTo>
                  <a:pt x="10800" y="5738"/>
                </a:lnTo>
                <a:lnTo>
                  <a:pt x="11561" y="7213"/>
                </a:lnTo>
                <a:lnTo>
                  <a:pt x="11890" y="7850"/>
                </a:lnTo>
                <a:lnTo>
                  <a:pt x="14263" y="7850"/>
                </a:lnTo>
                <a:lnTo>
                  <a:pt x="13014" y="8550"/>
                </a:lnTo>
                <a:lnTo>
                  <a:pt x="12253" y="8976"/>
                </a:lnTo>
                <a:lnTo>
                  <a:pt x="12557" y="9638"/>
                </a:lnTo>
                <a:lnTo>
                  <a:pt x="13240" y="11130"/>
                </a:lnTo>
                <a:lnTo>
                  <a:pt x="11598" y="10254"/>
                </a:lnTo>
                <a:lnTo>
                  <a:pt x="10800" y="9828"/>
                </a:lnTo>
                <a:lnTo>
                  <a:pt x="10002" y="10254"/>
                </a:lnTo>
                <a:lnTo>
                  <a:pt x="8360" y="11130"/>
                </a:lnTo>
                <a:lnTo>
                  <a:pt x="9043" y="9638"/>
                </a:lnTo>
                <a:lnTo>
                  <a:pt x="9347" y="8976"/>
                </a:lnTo>
                <a:lnTo>
                  <a:pt x="8586" y="8550"/>
                </a:lnTo>
                <a:cubicBezTo>
                  <a:pt x="8586" y="8550"/>
                  <a:pt x="7337" y="7850"/>
                  <a:pt x="7337" y="7850"/>
                </a:cubicBezTo>
                <a:close/>
                <a:moveTo>
                  <a:pt x="5737" y="13745"/>
                </a:moveTo>
                <a:lnTo>
                  <a:pt x="10800" y="11045"/>
                </a:lnTo>
                <a:lnTo>
                  <a:pt x="15863" y="13745"/>
                </a:lnTo>
                <a:lnTo>
                  <a:pt x="13838" y="9328"/>
                </a:lnTo>
                <a:lnTo>
                  <a:pt x="18225" y="6868"/>
                </a:lnTo>
                <a:lnTo>
                  <a:pt x="12825" y="6868"/>
                </a:lnTo>
                <a:lnTo>
                  <a:pt x="10800" y="2945"/>
                </a:lnTo>
                <a:lnTo>
                  <a:pt x="8775" y="6868"/>
                </a:lnTo>
                <a:lnTo>
                  <a:pt x="3375" y="6868"/>
                </a:lnTo>
                <a:lnTo>
                  <a:pt x="7762" y="9328"/>
                </a:lnTo>
                <a:cubicBezTo>
                  <a:pt x="7762" y="9328"/>
                  <a:pt x="5737" y="13745"/>
                  <a:pt x="5737" y="137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4" name="Shape 2778"/>
          <p:cNvSpPr/>
          <p:nvPr userDrawn="1"/>
        </p:nvSpPr>
        <p:spPr>
          <a:xfrm>
            <a:off x="12475363" y="1141278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5" name="Shape 2781"/>
          <p:cNvSpPr/>
          <p:nvPr userDrawn="1"/>
        </p:nvSpPr>
        <p:spPr>
          <a:xfrm>
            <a:off x="13643729" y="1137480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6" name="Shape 2782"/>
          <p:cNvSpPr/>
          <p:nvPr userDrawn="1"/>
        </p:nvSpPr>
        <p:spPr>
          <a:xfrm>
            <a:off x="14684388" y="11374805"/>
            <a:ext cx="559229" cy="4826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7" name="Shape 2783"/>
          <p:cNvSpPr/>
          <p:nvPr userDrawn="1"/>
        </p:nvSpPr>
        <p:spPr>
          <a:xfrm>
            <a:off x="22032223" y="9304232"/>
            <a:ext cx="558691" cy="482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8" name="Shape 2784"/>
          <p:cNvSpPr/>
          <p:nvPr userDrawn="1"/>
        </p:nvSpPr>
        <p:spPr>
          <a:xfrm>
            <a:off x="22052360" y="819530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9" name="Shape 2785"/>
          <p:cNvSpPr/>
          <p:nvPr userDrawn="1"/>
        </p:nvSpPr>
        <p:spPr>
          <a:xfrm>
            <a:off x="21008096" y="936384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0" name="Shape 2786"/>
          <p:cNvSpPr/>
          <p:nvPr userDrawn="1"/>
        </p:nvSpPr>
        <p:spPr>
          <a:xfrm>
            <a:off x="18801392" y="9338432"/>
            <a:ext cx="558289" cy="507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1" name="Shape 2787"/>
          <p:cNvSpPr/>
          <p:nvPr userDrawn="1"/>
        </p:nvSpPr>
        <p:spPr>
          <a:xfrm>
            <a:off x="17751624" y="9278357"/>
            <a:ext cx="558345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2" name="Shape 2788"/>
          <p:cNvSpPr/>
          <p:nvPr userDrawn="1"/>
        </p:nvSpPr>
        <p:spPr>
          <a:xfrm>
            <a:off x="10762881" y="7142882"/>
            <a:ext cx="2555974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Miscellaneous</a:t>
            </a:r>
          </a:p>
        </p:txBody>
      </p:sp>
    </p:spTree>
    <p:extLst>
      <p:ext uri="{BB962C8B-B14F-4D97-AF65-F5344CB8AC3E}">
        <p14:creationId xmlns:p14="http://schemas.microsoft.com/office/powerpoint/2010/main" val="141277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893"/>
          <p:cNvSpPr/>
          <p:nvPr userDrawn="1"/>
        </p:nvSpPr>
        <p:spPr>
          <a:xfrm>
            <a:off x="17586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07" y="14380"/>
                </a:moveTo>
                <a:cubicBezTo>
                  <a:pt x="12819" y="14469"/>
                  <a:pt x="12764" y="14592"/>
                  <a:pt x="12764" y="14727"/>
                </a:cubicBezTo>
                <a:cubicBezTo>
                  <a:pt x="12764" y="14999"/>
                  <a:pt x="12984" y="15218"/>
                  <a:pt x="13255" y="15218"/>
                </a:cubicBezTo>
                <a:cubicBezTo>
                  <a:pt x="13390" y="15218"/>
                  <a:pt x="13513" y="15164"/>
                  <a:pt x="13602" y="15074"/>
                </a:cubicBezTo>
                <a:lnTo>
                  <a:pt x="17529" y="11147"/>
                </a:lnTo>
                <a:cubicBezTo>
                  <a:pt x="17618" y="11058"/>
                  <a:pt x="17673" y="10936"/>
                  <a:pt x="17673" y="10800"/>
                </a:cubicBezTo>
                <a:cubicBezTo>
                  <a:pt x="17673" y="10665"/>
                  <a:pt x="17618" y="10542"/>
                  <a:pt x="17529" y="10453"/>
                </a:cubicBezTo>
                <a:lnTo>
                  <a:pt x="13602" y="6526"/>
                </a:lnTo>
                <a:cubicBezTo>
                  <a:pt x="13513" y="6437"/>
                  <a:pt x="13390" y="6382"/>
                  <a:pt x="13255" y="6382"/>
                </a:cubicBezTo>
                <a:cubicBezTo>
                  <a:pt x="12984" y="6382"/>
                  <a:pt x="12764" y="6601"/>
                  <a:pt x="12764" y="6873"/>
                </a:cubicBezTo>
                <a:cubicBezTo>
                  <a:pt x="12764" y="7008"/>
                  <a:pt x="12819" y="7131"/>
                  <a:pt x="12907" y="7220"/>
                </a:cubicBezTo>
                <a:lnTo>
                  <a:pt x="15997" y="10309"/>
                </a:lnTo>
                <a:lnTo>
                  <a:pt x="491" y="10309"/>
                </a:lnTo>
                <a:cubicBezTo>
                  <a:pt x="220" y="10309"/>
                  <a:pt x="0" y="10529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lnTo>
                  <a:pt x="15997" y="11291"/>
                </a:lnTo>
                <a:cubicBezTo>
                  <a:pt x="15997" y="11291"/>
                  <a:pt x="12907" y="14380"/>
                  <a:pt x="12907" y="14380"/>
                </a:cubicBezTo>
                <a:close/>
                <a:moveTo>
                  <a:pt x="21109" y="0"/>
                </a:moveTo>
                <a:lnTo>
                  <a:pt x="3436" y="0"/>
                </a:lnTo>
                <a:cubicBezTo>
                  <a:pt x="3166" y="0"/>
                  <a:pt x="2945" y="220"/>
                  <a:pt x="2945" y="491"/>
                </a:cubicBezTo>
                <a:lnTo>
                  <a:pt x="2945" y="7855"/>
                </a:lnTo>
                <a:cubicBezTo>
                  <a:pt x="2945" y="8126"/>
                  <a:pt x="3166" y="8345"/>
                  <a:pt x="3436" y="8345"/>
                </a:cubicBezTo>
                <a:cubicBezTo>
                  <a:pt x="3707" y="8345"/>
                  <a:pt x="3927" y="8126"/>
                  <a:pt x="3927" y="7855"/>
                </a:cubicBezTo>
                <a:lnTo>
                  <a:pt x="3927" y="982"/>
                </a:lnTo>
                <a:lnTo>
                  <a:pt x="20618" y="982"/>
                </a:lnTo>
                <a:lnTo>
                  <a:pt x="20618" y="20618"/>
                </a:lnTo>
                <a:lnTo>
                  <a:pt x="3927" y="20618"/>
                </a:lnTo>
                <a:lnTo>
                  <a:pt x="3927" y="13745"/>
                </a:lnTo>
                <a:cubicBezTo>
                  <a:pt x="3927" y="13475"/>
                  <a:pt x="3707" y="13255"/>
                  <a:pt x="3436" y="13255"/>
                </a:cubicBezTo>
                <a:cubicBezTo>
                  <a:pt x="3166" y="13255"/>
                  <a:pt x="2945" y="13475"/>
                  <a:pt x="2945" y="13745"/>
                </a:cubicBez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894"/>
          <p:cNvSpPr/>
          <p:nvPr userDrawn="1"/>
        </p:nvSpPr>
        <p:spPr>
          <a:xfrm>
            <a:off x="2825249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lnTo>
                  <a:pt x="5604" y="10309"/>
                </a:lnTo>
                <a:lnTo>
                  <a:pt x="8693" y="7220"/>
                </a:lnTo>
                <a:cubicBezTo>
                  <a:pt x="8781" y="7131"/>
                  <a:pt x="8836" y="7008"/>
                  <a:pt x="8836" y="6873"/>
                </a:cubicBezTo>
                <a:cubicBezTo>
                  <a:pt x="8836" y="6601"/>
                  <a:pt x="8616" y="6382"/>
                  <a:pt x="8345" y="6382"/>
                </a:cubicBezTo>
                <a:cubicBezTo>
                  <a:pt x="8210" y="6382"/>
                  <a:pt x="8087" y="6437"/>
                  <a:pt x="7998" y="6526"/>
                </a:cubicBezTo>
                <a:lnTo>
                  <a:pt x="4071" y="10453"/>
                </a:lnTo>
                <a:cubicBezTo>
                  <a:pt x="3982" y="10542"/>
                  <a:pt x="3927" y="10665"/>
                  <a:pt x="3927" y="10800"/>
                </a:cubicBezTo>
                <a:cubicBezTo>
                  <a:pt x="3927" y="10936"/>
                  <a:pt x="3982" y="11058"/>
                  <a:pt x="4071" y="11147"/>
                </a:cubicBezTo>
                <a:lnTo>
                  <a:pt x="7998" y="15074"/>
                </a:lnTo>
                <a:cubicBezTo>
                  <a:pt x="8087" y="15164"/>
                  <a:pt x="8210" y="15218"/>
                  <a:pt x="8345" y="15218"/>
                </a:cubicBezTo>
                <a:cubicBezTo>
                  <a:pt x="8616" y="15218"/>
                  <a:pt x="8836" y="14999"/>
                  <a:pt x="8836" y="14727"/>
                </a:cubicBezTo>
                <a:cubicBezTo>
                  <a:pt x="8836" y="14592"/>
                  <a:pt x="8781" y="14469"/>
                  <a:pt x="8693" y="14380"/>
                </a:cubicBezTo>
                <a:lnTo>
                  <a:pt x="5604" y="11291"/>
                </a:lnTo>
                <a:lnTo>
                  <a:pt x="21109" y="11291"/>
                </a:lnTo>
                <a:cubicBezTo>
                  <a:pt x="21380" y="11291"/>
                  <a:pt x="21600" y="11071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  <a:moveTo>
                  <a:pt x="18164" y="13255"/>
                </a:moveTo>
                <a:cubicBezTo>
                  <a:pt x="17893" y="13255"/>
                  <a:pt x="17673" y="13475"/>
                  <a:pt x="17673" y="13745"/>
                </a:cubicBezTo>
                <a:lnTo>
                  <a:pt x="17673" y="20618"/>
                </a:lnTo>
                <a:lnTo>
                  <a:pt x="982" y="20618"/>
                </a:lnTo>
                <a:lnTo>
                  <a:pt x="982" y="982"/>
                </a:lnTo>
                <a:lnTo>
                  <a:pt x="17673" y="982"/>
                </a:lnTo>
                <a:lnTo>
                  <a:pt x="17673" y="7855"/>
                </a:lnTo>
                <a:cubicBezTo>
                  <a:pt x="17673" y="8126"/>
                  <a:pt x="17893" y="8345"/>
                  <a:pt x="18164" y="8345"/>
                </a:cubicBezTo>
                <a:cubicBezTo>
                  <a:pt x="18434" y="8345"/>
                  <a:pt x="18655" y="8126"/>
                  <a:pt x="18655" y="7855"/>
                </a:cubicBezTo>
                <a:lnTo>
                  <a:pt x="18655" y="491"/>
                </a:lnTo>
                <a:cubicBezTo>
                  <a:pt x="18655" y="220"/>
                  <a:pt x="18434" y="0"/>
                  <a:pt x="18164" y="0"/>
                </a:cubicBez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8164" y="21600"/>
                </a:ln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cubicBezTo>
                  <a:pt x="18655" y="13475"/>
                  <a:pt x="18434" y="13255"/>
                  <a:pt x="18164" y="132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895"/>
          <p:cNvSpPr/>
          <p:nvPr userDrawn="1"/>
        </p:nvSpPr>
        <p:spPr>
          <a:xfrm>
            <a:off x="4031513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5709"/>
                </a:moveTo>
                <a:cubicBezTo>
                  <a:pt x="20347" y="15709"/>
                  <a:pt x="20102" y="15764"/>
                  <a:pt x="19924" y="15853"/>
                </a:cubicBezTo>
                <a:lnTo>
                  <a:pt x="11782" y="19924"/>
                </a:lnTo>
                <a:lnTo>
                  <a:pt x="11782" y="491"/>
                </a:lnTo>
                <a:cubicBezTo>
                  <a:pt x="11782" y="220"/>
                  <a:pt x="11342" y="0"/>
                  <a:pt x="10800" y="0"/>
                </a:cubicBezTo>
                <a:cubicBezTo>
                  <a:pt x="10258" y="0"/>
                  <a:pt x="9818" y="220"/>
                  <a:pt x="9818" y="491"/>
                </a:cubicBezTo>
                <a:lnTo>
                  <a:pt x="9818" y="19924"/>
                </a:lnTo>
                <a:lnTo>
                  <a:pt x="1676" y="15853"/>
                </a:lnTo>
                <a:cubicBezTo>
                  <a:pt x="1498" y="15764"/>
                  <a:pt x="1253" y="15709"/>
                  <a:pt x="982" y="15709"/>
                </a:cubicBezTo>
                <a:cubicBezTo>
                  <a:pt x="440" y="15709"/>
                  <a:pt x="0" y="15929"/>
                  <a:pt x="0" y="16200"/>
                </a:cubicBezTo>
                <a:cubicBezTo>
                  <a:pt x="0" y="16336"/>
                  <a:pt x="110" y="16458"/>
                  <a:pt x="288" y="16547"/>
                </a:cubicBezTo>
                <a:lnTo>
                  <a:pt x="10106" y="21456"/>
                </a:lnTo>
                <a:cubicBezTo>
                  <a:pt x="10284" y="21545"/>
                  <a:pt x="10529" y="21600"/>
                  <a:pt x="10800" y="21600"/>
                </a:cubicBezTo>
                <a:cubicBezTo>
                  <a:pt x="11071" y="21600"/>
                  <a:pt x="11316" y="21545"/>
                  <a:pt x="11494" y="21456"/>
                </a:cubicBezTo>
                <a:lnTo>
                  <a:pt x="21312" y="16547"/>
                </a:lnTo>
                <a:cubicBezTo>
                  <a:pt x="21490" y="16458"/>
                  <a:pt x="21600" y="16336"/>
                  <a:pt x="21600" y="16200"/>
                </a:cubicBezTo>
                <a:cubicBezTo>
                  <a:pt x="21600" y="15929"/>
                  <a:pt x="21160" y="15709"/>
                  <a:pt x="20618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896"/>
          <p:cNvSpPr/>
          <p:nvPr userDrawn="1"/>
        </p:nvSpPr>
        <p:spPr>
          <a:xfrm>
            <a:off x="5098104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12" y="5053"/>
                </a:moveTo>
                <a:lnTo>
                  <a:pt x="11494" y="144"/>
                </a:lnTo>
                <a:cubicBezTo>
                  <a:pt x="11316" y="55"/>
                  <a:pt x="11071" y="0"/>
                  <a:pt x="10800" y="0"/>
                </a:cubicBezTo>
                <a:cubicBezTo>
                  <a:pt x="10529" y="0"/>
                  <a:pt x="10284" y="55"/>
                  <a:pt x="10106" y="144"/>
                </a:cubicBezTo>
                <a:lnTo>
                  <a:pt x="288" y="5053"/>
                </a:lnTo>
                <a:cubicBezTo>
                  <a:pt x="110" y="5142"/>
                  <a:pt x="0" y="5264"/>
                  <a:pt x="0" y="5400"/>
                </a:cubicBezTo>
                <a:cubicBezTo>
                  <a:pt x="0" y="5671"/>
                  <a:pt x="440" y="5891"/>
                  <a:pt x="982" y="5891"/>
                </a:cubicBezTo>
                <a:cubicBezTo>
                  <a:pt x="1253" y="5891"/>
                  <a:pt x="1498" y="5836"/>
                  <a:pt x="1676" y="5747"/>
                </a:cubicBezTo>
                <a:lnTo>
                  <a:pt x="9818" y="1676"/>
                </a:lnTo>
                <a:lnTo>
                  <a:pt x="9818" y="21109"/>
                </a:lnTo>
                <a:cubicBezTo>
                  <a:pt x="9818" y="21380"/>
                  <a:pt x="10258" y="21600"/>
                  <a:pt x="10800" y="21600"/>
                </a:cubicBezTo>
                <a:cubicBezTo>
                  <a:pt x="11342" y="21600"/>
                  <a:pt x="11782" y="21380"/>
                  <a:pt x="11782" y="21109"/>
                </a:cubicBezTo>
                <a:lnTo>
                  <a:pt x="11782" y="1676"/>
                </a:lnTo>
                <a:lnTo>
                  <a:pt x="19924" y="5747"/>
                </a:lnTo>
                <a:cubicBezTo>
                  <a:pt x="20102" y="5836"/>
                  <a:pt x="20347" y="5891"/>
                  <a:pt x="20618" y="5891"/>
                </a:cubicBezTo>
                <a:cubicBezTo>
                  <a:pt x="21160" y="5891"/>
                  <a:pt x="21600" y="5671"/>
                  <a:pt x="21600" y="5400"/>
                </a:cubicBezTo>
                <a:cubicBezTo>
                  <a:pt x="21600" y="5264"/>
                  <a:pt x="21490" y="5142"/>
                  <a:pt x="21312" y="50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97"/>
          <p:cNvSpPr/>
          <p:nvPr userDrawn="1"/>
        </p:nvSpPr>
        <p:spPr>
          <a:xfrm>
            <a:off x="6025023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9818"/>
                </a:moveTo>
                <a:lnTo>
                  <a:pt x="1676" y="9818"/>
                </a:lnTo>
                <a:lnTo>
                  <a:pt x="5747" y="1676"/>
                </a:lnTo>
                <a:cubicBezTo>
                  <a:pt x="5836" y="1499"/>
                  <a:pt x="5891" y="1253"/>
                  <a:pt x="5891" y="982"/>
                </a:cubicBezTo>
                <a:cubicBezTo>
                  <a:pt x="5891" y="439"/>
                  <a:pt x="5671" y="0"/>
                  <a:pt x="5400" y="0"/>
                </a:cubicBezTo>
                <a:cubicBezTo>
                  <a:pt x="5265" y="0"/>
                  <a:pt x="5142" y="110"/>
                  <a:pt x="5053" y="288"/>
                </a:cubicBezTo>
                <a:lnTo>
                  <a:pt x="144" y="10106"/>
                </a:lnTo>
                <a:cubicBezTo>
                  <a:pt x="55" y="10284"/>
                  <a:pt x="0" y="10530"/>
                  <a:pt x="0" y="10800"/>
                </a:cubicBezTo>
                <a:cubicBezTo>
                  <a:pt x="0" y="11071"/>
                  <a:pt x="55" y="11317"/>
                  <a:pt x="144" y="11494"/>
                </a:cubicBezTo>
                <a:lnTo>
                  <a:pt x="5053" y="21312"/>
                </a:lnTo>
                <a:cubicBezTo>
                  <a:pt x="5142" y="21491"/>
                  <a:pt x="5265" y="21600"/>
                  <a:pt x="5400" y="21600"/>
                </a:cubicBezTo>
                <a:cubicBezTo>
                  <a:pt x="5671" y="21600"/>
                  <a:pt x="5891" y="21161"/>
                  <a:pt x="5891" y="20618"/>
                </a:cubicBezTo>
                <a:cubicBezTo>
                  <a:pt x="5891" y="20348"/>
                  <a:pt x="5836" y="20102"/>
                  <a:pt x="5747" y="19924"/>
                </a:cubicBezTo>
                <a:lnTo>
                  <a:pt x="1676" y="11782"/>
                </a:lnTo>
                <a:lnTo>
                  <a:pt x="21109" y="11782"/>
                </a:lnTo>
                <a:cubicBezTo>
                  <a:pt x="21380" y="11782"/>
                  <a:pt x="21600" y="11343"/>
                  <a:pt x="21600" y="10800"/>
                </a:cubicBezTo>
                <a:cubicBezTo>
                  <a:pt x="21600" y="10257"/>
                  <a:pt x="21380" y="9818"/>
                  <a:pt x="21109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898"/>
          <p:cNvSpPr/>
          <p:nvPr userDrawn="1"/>
        </p:nvSpPr>
        <p:spPr>
          <a:xfrm>
            <a:off x="7091616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899"/>
          <p:cNvSpPr/>
          <p:nvPr userDrawn="1"/>
        </p:nvSpPr>
        <p:spPr>
          <a:xfrm>
            <a:off x="8183602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60" y="0"/>
                </a:moveTo>
                <a:cubicBezTo>
                  <a:pt x="20911" y="0"/>
                  <a:pt x="20776" y="121"/>
                  <a:pt x="20678" y="316"/>
                </a:cubicBezTo>
                <a:lnTo>
                  <a:pt x="10800" y="19033"/>
                </a:lnTo>
                <a:lnTo>
                  <a:pt x="922" y="316"/>
                </a:lnTo>
                <a:cubicBezTo>
                  <a:pt x="824" y="121"/>
                  <a:pt x="689" y="0"/>
                  <a:pt x="540" y="0"/>
                </a:cubicBezTo>
                <a:cubicBezTo>
                  <a:pt x="242" y="0"/>
                  <a:pt x="0" y="483"/>
                  <a:pt x="0" y="1080"/>
                </a:cubicBezTo>
                <a:cubicBezTo>
                  <a:pt x="0" y="1378"/>
                  <a:pt x="60" y="1648"/>
                  <a:pt x="158" y="1844"/>
                </a:cubicBezTo>
                <a:lnTo>
                  <a:pt x="10418" y="21284"/>
                </a:lnTo>
                <a:cubicBezTo>
                  <a:pt x="10516" y="21480"/>
                  <a:pt x="10651" y="21600"/>
                  <a:pt x="10800" y="21600"/>
                </a:cubicBezTo>
                <a:cubicBezTo>
                  <a:pt x="10949" y="21600"/>
                  <a:pt x="11084" y="21480"/>
                  <a:pt x="11182" y="21284"/>
                </a:cubicBezTo>
                <a:lnTo>
                  <a:pt x="21442" y="1844"/>
                </a:lnTo>
                <a:cubicBezTo>
                  <a:pt x="21540" y="1648"/>
                  <a:pt x="21600" y="1378"/>
                  <a:pt x="21600" y="1080"/>
                </a:cubicBezTo>
                <a:cubicBezTo>
                  <a:pt x="21600" y="483"/>
                  <a:pt x="21358" y="0"/>
                  <a:pt x="2106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900"/>
          <p:cNvSpPr/>
          <p:nvPr userDrawn="1"/>
        </p:nvSpPr>
        <p:spPr>
          <a:xfrm>
            <a:off x="9250193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42" y="19756"/>
                </a:moveTo>
                <a:lnTo>
                  <a:pt x="11182" y="316"/>
                </a:lnTo>
                <a:cubicBezTo>
                  <a:pt x="11084" y="121"/>
                  <a:pt x="10949" y="0"/>
                  <a:pt x="10800" y="0"/>
                </a:cubicBezTo>
                <a:cubicBezTo>
                  <a:pt x="10651" y="0"/>
                  <a:pt x="10516" y="121"/>
                  <a:pt x="10418" y="316"/>
                </a:cubicBezTo>
                <a:lnTo>
                  <a:pt x="158" y="19756"/>
                </a:lnTo>
                <a:cubicBezTo>
                  <a:pt x="60" y="19953"/>
                  <a:pt x="0" y="20222"/>
                  <a:pt x="0" y="20520"/>
                </a:cubicBezTo>
                <a:cubicBezTo>
                  <a:pt x="0" y="21117"/>
                  <a:pt x="242" y="21600"/>
                  <a:pt x="540" y="21600"/>
                </a:cubicBezTo>
                <a:cubicBezTo>
                  <a:pt x="689" y="21600"/>
                  <a:pt x="824" y="21480"/>
                  <a:pt x="922" y="21284"/>
                </a:cubicBezTo>
                <a:lnTo>
                  <a:pt x="10800" y="2567"/>
                </a:lnTo>
                <a:lnTo>
                  <a:pt x="20678" y="21284"/>
                </a:lnTo>
                <a:cubicBezTo>
                  <a:pt x="20776" y="21480"/>
                  <a:pt x="20911" y="21600"/>
                  <a:pt x="21060" y="21600"/>
                </a:cubicBezTo>
                <a:cubicBezTo>
                  <a:pt x="21358" y="21600"/>
                  <a:pt x="21600" y="21117"/>
                  <a:pt x="21600" y="20520"/>
                </a:cubicBezTo>
                <a:cubicBezTo>
                  <a:pt x="21600" y="20222"/>
                  <a:pt x="21540" y="19953"/>
                  <a:pt x="21442" y="197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901"/>
          <p:cNvSpPr/>
          <p:nvPr userDrawn="1"/>
        </p:nvSpPr>
        <p:spPr>
          <a:xfrm>
            <a:off x="10443760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67" y="10800"/>
                </a:moveTo>
                <a:lnTo>
                  <a:pt x="21284" y="922"/>
                </a:lnTo>
                <a:cubicBezTo>
                  <a:pt x="21480" y="824"/>
                  <a:pt x="21600" y="689"/>
                  <a:pt x="21600" y="540"/>
                </a:cubicBezTo>
                <a:cubicBezTo>
                  <a:pt x="21600" y="242"/>
                  <a:pt x="21117" y="0"/>
                  <a:pt x="20520" y="0"/>
                </a:cubicBezTo>
                <a:cubicBezTo>
                  <a:pt x="20222" y="0"/>
                  <a:pt x="19953" y="61"/>
                  <a:pt x="19756" y="158"/>
                </a:cubicBezTo>
                <a:lnTo>
                  <a:pt x="316" y="10418"/>
                </a:lnTo>
                <a:cubicBezTo>
                  <a:pt x="121" y="10516"/>
                  <a:pt x="0" y="10651"/>
                  <a:pt x="0" y="10800"/>
                </a:cubicBezTo>
                <a:cubicBezTo>
                  <a:pt x="0" y="10949"/>
                  <a:pt x="120" y="11084"/>
                  <a:pt x="316" y="11182"/>
                </a:cubicBezTo>
                <a:lnTo>
                  <a:pt x="19756" y="21442"/>
                </a:lnTo>
                <a:cubicBezTo>
                  <a:pt x="19953" y="21540"/>
                  <a:pt x="20222" y="21600"/>
                  <a:pt x="20520" y="21600"/>
                </a:cubicBezTo>
                <a:cubicBezTo>
                  <a:pt x="21117" y="21600"/>
                  <a:pt x="21600" y="21358"/>
                  <a:pt x="21600" y="21060"/>
                </a:cubicBezTo>
                <a:cubicBezTo>
                  <a:pt x="21600" y="20911"/>
                  <a:pt x="21480" y="20776"/>
                  <a:pt x="21284" y="20678"/>
                </a:cubicBezTo>
                <a:cubicBezTo>
                  <a:pt x="21284" y="20678"/>
                  <a:pt x="2567" y="10800"/>
                  <a:pt x="2567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902"/>
          <p:cNvSpPr/>
          <p:nvPr userDrawn="1"/>
        </p:nvSpPr>
        <p:spPr>
          <a:xfrm>
            <a:off x="11510351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84" y="10418"/>
                </a:moveTo>
                <a:lnTo>
                  <a:pt x="1844" y="158"/>
                </a:lnTo>
                <a:cubicBezTo>
                  <a:pt x="1648" y="61"/>
                  <a:pt x="1378" y="0"/>
                  <a:pt x="1080" y="0"/>
                </a:cubicBezTo>
                <a:cubicBezTo>
                  <a:pt x="483" y="0"/>
                  <a:pt x="0" y="242"/>
                  <a:pt x="0" y="540"/>
                </a:cubicBezTo>
                <a:cubicBezTo>
                  <a:pt x="0" y="689"/>
                  <a:pt x="121" y="824"/>
                  <a:pt x="316" y="922"/>
                </a:cubicBezTo>
                <a:lnTo>
                  <a:pt x="19033" y="10800"/>
                </a:lnTo>
                <a:lnTo>
                  <a:pt x="316" y="20678"/>
                </a:lnTo>
                <a:cubicBezTo>
                  <a:pt x="121" y="20776"/>
                  <a:pt x="0" y="20911"/>
                  <a:pt x="0" y="21060"/>
                </a:cubicBezTo>
                <a:cubicBezTo>
                  <a:pt x="0" y="21358"/>
                  <a:pt x="483" y="21600"/>
                  <a:pt x="1080" y="21600"/>
                </a:cubicBezTo>
                <a:cubicBezTo>
                  <a:pt x="1378" y="21600"/>
                  <a:pt x="1648" y="21540"/>
                  <a:pt x="1844" y="21442"/>
                </a:cubicBezTo>
                <a:lnTo>
                  <a:pt x="21284" y="11182"/>
                </a:lnTo>
                <a:cubicBezTo>
                  <a:pt x="21479" y="11084"/>
                  <a:pt x="21600" y="10949"/>
                  <a:pt x="21600" y="10800"/>
                </a:cubicBezTo>
                <a:cubicBezTo>
                  <a:pt x="21600" y="10651"/>
                  <a:pt x="21479" y="10516"/>
                  <a:pt x="21284" y="10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903"/>
          <p:cNvSpPr/>
          <p:nvPr userDrawn="1"/>
        </p:nvSpPr>
        <p:spPr>
          <a:xfrm>
            <a:off x="17586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6200" y="8836"/>
                </a:moveTo>
                <a:cubicBezTo>
                  <a:pt x="16065" y="8836"/>
                  <a:pt x="15942" y="8891"/>
                  <a:pt x="15852" y="8980"/>
                </a:cubicBezTo>
                <a:lnTo>
                  <a:pt x="10800" y="13574"/>
                </a:lnTo>
                <a:lnTo>
                  <a:pt x="5747" y="8980"/>
                </a:lnTo>
                <a:cubicBezTo>
                  <a:pt x="5658" y="8891"/>
                  <a:pt x="5535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63"/>
                  <a:pt x="4964" y="9586"/>
                  <a:pt x="5053" y="9674"/>
                </a:cubicBezTo>
                <a:lnTo>
                  <a:pt x="10453" y="14583"/>
                </a:lnTo>
                <a:cubicBezTo>
                  <a:pt x="10542" y="14673"/>
                  <a:pt x="10665" y="14727"/>
                  <a:pt x="10800" y="14727"/>
                </a:cubicBezTo>
                <a:cubicBezTo>
                  <a:pt x="10935" y="14727"/>
                  <a:pt x="11058" y="14673"/>
                  <a:pt x="11147" y="14583"/>
                </a:cubicBezTo>
                <a:lnTo>
                  <a:pt x="16547" y="9674"/>
                </a:lnTo>
                <a:cubicBezTo>
                  <a:pt x="16636" y="9586"/>
                  <a:pt x="16691" y="9463"/>
                  <a:pt x="16691" y="9327"/>
                </a:cubicBezTo>
                <a:cubicBezTo>
                  <a:pt x="16691" y="9056"/>
                  <a:pt x="16471" y="8836"/>
                  <a:pt x="162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904"/>
          <p:cNvSpPr/>
          <p:nvPr userDrawn="1"/>
        </p:nvSpPr>
        <p:spPr>
          <a:xfrm>
            <a:off x="2825249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47" y="7017"/>
                </a:moveTo>
                <a:cubicBezTo>
                  <a:pt x="11058" y="6927"/>
                  <a:pt x="10935" y="6873"/>
                  <a:pt x="10800" y="6873"/>
                </a:cubicBezTo>
                <a:cubicBezTo>
                  <a:pt x="10665" y="6873"/>
                  <a:pt x="10542" y="6927"/>
                  <a:pt x="10453" y="7017"/>
                </a:cubicBezTo>
                <a:lnTo>
                  <a:pt x="5053" y="11926"/>
                </a:lnTo>
                <a:cubicBezTo>
                  <a:pt x="4964" y="12015"/>
                  <a:pt x="4909" y="12138"/>
                  <a:pt x="4909" y="12273"/>
                </a:cubicBezTo>
                <a:cubicBezTo>
                  <a:pt x="4909" y="12544"/>
                  <a:pt x="5129" y="12764"/>
                  <a:pt x="5400" y="12764"/>
                </a:cubicBezTo>
                <a:cubicBezTo>
                  <a:pt x="5535" y="12764"/>
                  <a:pt x="5658" y="12709"/>
                  <a:pt x="5747" y="12620"/>
                </a:cubicBezTo>
                <a:lnTo>
                  <a:pt x="10800" y="8026"/>
                </a:lnTo>
                <a:lnTo>
                  <a:pt x="15853" y="12620"/>
                </a:lnTo>
                <a:cubicBezTo>
                  <a:pt x="15942" y="12709"/>
                  <a:pt x="16065" y="12764"/>
                  <a:pt x="16200" y="12764"/>
                </a:cubicBezTo>
                <a:cubicBezTo>
                  <a:pt x="16471" y="12764"/>
                  <a:pt x="16691" y="12544"/>
                  <a:pt x="16691" y="12273"/>
                </a:cubicBezTo>
                <a:cubicBezTo>
                  <a:pt x="16691" y="12138"/>
                  <a:pt x="16636" y="12015"/>
                  <a:pt x="16547" y="11926"/>
                </a:cubicBezTo>
                <a:cubicBezTo>
                  <a:pt x="16547" y="11926"/>
                  <a:pt x="11147" y="7017"/>
                  <a:pt x="11147" y="7017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905"/>
          <p:cNvSpPr/>
          <p:nvPr userDrawn="1"/>
        </p:nvSpPr>
        <p:spPr>
          <a:xfrm>
            <a:off x="38918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2764" y="5400"/>
                </a:moveTo>
                <a:cubicBezTo>
                  <a:pt x="12764" y="5129"/>
                  <a:pt x="12544" y="4909"/>
                  <a:pt x="12273" y="4909"/>
                </a:cubicBezTo>
                <a:cubicBezTo>
                  <a:pt x="12137" y="4909"/>
                  <a:pt x="12015" y="4964"/>
                  <a:pt x="11926" y="5053"/>
                </a:cubicBezTo>
                <a:lnTo>
                  <a:pt x="7017" y="10453"/>
                </a:lnTo>
                <a:cubicBezTo>
                  <a:pt x="6928" y="10542"/>
                  <a:pt x="6873" y="10665"/>
                  <a:pt x="6873" y="10800"/>
                </a:cubicBezTo>
                <a:cubicBezTo>
                  <a:pt x="6873" y="10936"/>
                  <a:pt x="6928" y="11058"/>
                  <a:pt x="7017" y="11147"/>
                </a:cubicBezTo>
                <a:lnTo>
                  <a:pt x="11926" y="16547"/>
                </a:lnTo>
                <a:cubicBezTo>
                  <a:pt x="12015" y="16636"/>
                  <a:pt x="12137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65"/>
                  <a:pt x="12709" y="15942"/>
                  <a:pt x="12620" y="15853"/>
                </a:cubicBezTo>
                <a:lnTo>
                  <a:pt x="8026" y="10800"/>
                </a:lnTo>
                <a:lnTo>
                  <a:pt x="12620" y="5747"/>
                </a:lnTo>
                <a:cubicBezTo>
                  <a:pt x="12709" y="5658"/>
                  <a:pt x="12764" y="5536"/>
                  <a:pt x="12764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906"/>
          <p:cNvSpPr/>
          <p:nvPr userDrawn="1"/>
        </p:nvSpPr>
        <p:spPr>
          <a:xfrm>
            <a:off x="495843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907"/>
          <p:cNvSpPr/>
          <p:nvPr userDrawn="1"/>
        </p:nvSpPr>
        <p:spPr>
          <a:xfrm>
            <a:off x="6025023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73" y="235"/>
                </a:moveTo>
                <a:cubicBezTo>
                  <a:pt x="12909" y="205"/>
                  <a:pt x="12840" y="184"/>
                  <a:pt x="12764" y="184"/>
                </a:cubicBezTo>
                <a:cubicBezTo>
                  <a:pt x="12493" y="184"/>
                  <a:pt x="12273" y="404"/>
                  <a:pt x="12273" y="675"/>
                </a:cubicBezTo>
                <a:cubicBezTo>
                  <a:pt x="12273" y="946"/>
                  <a:pt x="12493" y="1166"/>
                  <a:pt x="12764" y="1166"/>
                </a:cubicBezTo>
                <a:lnTo>
                  <a:pt x="12764" y="1179"/>
                </a:lnTo>
                <a:cubicBezTo>
                  <a:pt x="17245" y="2089"/>
                  <a:pt x="20618" y="6050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6050"/>
                  <a:pt x="4355" y="2089"/>
                  <a:pt x="8836" y="1179"/>
                </a:cubicBezTo>
                <a:lnTo>
                  <a:pt x="8836" y="1166"/>
                </a:lnTo>
                <a:cubicBezTo>
                  <a:pt x="9107" y="1166"/>
                  <a:pt x="9327" y="946"/>
                  <a:pt x="9327" y="675"/>
                </a:cubicBezTo>
                <a:cubicBezTo>
                  <a:pt x="9327" y="404"/>
                  <a:pt x="9107" y="184"/>
                  <a:pt x="8836" y="184"/>
                </a:cubicBezTo>
                <a:cubicBezTo>
                  <a:pt x="8761" y="184"/>
                  <a:pt x="8691" y="205"/>
                  <a:pt x="8627" y="235"/>
                </a:cubicBezTo>
                <a:cubicBezTo>
                  <a:pt x="3706" y="1243"/>
                  <a:pt x="0" y="5582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5582"/>
                  <a:pt x="17893" y="1243"/>
                  <a:pt x="12973" y="235"/>
                </a:cubicBezTo>
                <a:moveTo>
                  <a:pt x="6873" y="9818"/>
                </a:moveTo>
                <a:cubicBezTo>
                  <a:pt x="6602" y="9818"/>
                  <a:pt x="6382" y="10038"/>
                  <a:pt x="6382" y="10309"/>
                </a:cubicBezTo>
                <a:cubicBezTo>
                  <a:pt x="6382" y="10445"/>
                  <a:pt x="6437" y="10567"/>
                  <a:pt x="6526" y="10656"/>
                </a:cubicBezTo>
                <a:lnTo>
                  <a:pt x="10453" y="14583"/>
                </a:lnTo>
                <a:cubicBezTo>
                  <a:pt x="10542" y="14673"/>
                  <a:pt x="10664" y="14727"/>
                  <a:pt x="10800" y="14727"/>
                </a:cubicBezTo>
                <a:cubicBezTo>
                  <a:pt x="10936" y="14727"/>
                  <a:pt x="11059" y="14673"/>
                  <a:pt x="11147" y="14583"/>
                </a:cubicBezTo>
                <a:lnTo>
                  <a:pt x="15074" y="10656"/>
                </a:lnTo>
                <a:cubicBezTo>
                  <a:pt x="15163" y="10567"/>
                  <a:pt x="15218" y="10445"/>
                  <a:pt x="15218" y="10309"/>
                </a:cubicBezTo>
                <a:cubicBezTo>
                  <a:pt x="15218" y="10038"/>
                  <a:pt x="14998" y="9818"/>
                  <a:pt x="14727" y="9818"/>
                </a:cubicBezTo>
                <a:cubicBezTo>
                  <a:pt x="14592" y="9818"/>
                  <a:pt x="14469" y="9873"/>
                  <a:pt x="14380" y="9962"/>
                </a:cubicBezTo>
                <a:lnTo>
                  <a:pt x="11291" y="13051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3051"/>
                </a:lnTo>
                <a:lnTo>
                  <a:pt x="7220" y="9962"/>
                </a:lnTo>
                <a:cubicBezTo>
                  <a:pt x="7131" y="9873"/>
                  <a:pt x="7009" y="9818"/>
                  <a:pt x="6873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908"/>
          <p:cNvSpPr/>
          <p:nvPr userDrawn="1"/>
        </p:nvSpPr>
        <p:spPr>
          <a:xfrm>
            <a:off x="7091616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397"/>
                </a:moveTo>
                <a:lnTo>
                  <a:pt x="1638" y="1800"/>
                </a:lnTo>
                <a:lnTo>
                  <a:pt x="19962" y="1800"/>
                </a:lnTo>
                <a:cubicBezTo>
                  <a:pt x="19962" y="1800"/>
                  <a:pt x="10800" y="19397"/>
                  <a:pt x="10800" y="19397"/>
                </a:cubicBezTo>
                <a:close/>
                <a:moveTo>
                  <a:pt x="21600" y="900"/>
                </a:moveTo>
                <a:cubicBezTo>
                  <a:pt x="21600" y="403"/>
                  <a:pt x="21380" y="0"/>
                  <a:pt x="21109" y="0"/>
                </a:cubicBezTo>
                <a:lnTo>
                  <a:pt x="491" y="0"/>
                </a:lnTo>
                <a:cubicBezTo>
                  <a:pt x="220" y="0"/>
                  <a:pt x="0" y="403"/>
                  <a:pt x="0" y="900"/>
                </a:cubicBezTo>
                <a:cubicBezTo>
                  <a:pt x="0" y="1141"/>
                  <a:pt x="53" y="1357"/>
                  <a:pt x="137" y="1519"/>
                </a:cubicBezTo>
                <a:lnTo>
                  <a:pt x="136" y="1521"/>
                </a:lnTo>
                <a:lnTo>
                  <a:pt x="10445" y="21321"/>
                </a:lnTo>
                <a:lnTo>
                  <a:pt x="10446" y="21319"/>
                </a:lnTo>
                <a:cubicBezTo>
                  <a:pt x="10536" y="21491"/>
                  <a:pt x="10660" y="21600"/>
                  <a:pt x="10800" y="21600"/>
                </a:cubicBezTo>
                <a:cubicBezTo>
                  <a:pt x="10940" y="21600"/>
                  <a:pt x="11064" y="21491"/>
                  <a:pt x="11154" y="21319"/>
                </a:cubicBezTo>
                <a:lnTo>
                  <a:pt x="11155" y="21321"/>
                </a:lnTo>
                <a:lnTo>
                  <a:pt x="21464" y="1521"/>
                </a:lnTo>
                <a:lnTo>
                  <a:pt x="21463" y="1519"/>
                </a:lnTo>
                <a:cubicBezTo>
                  <a:pt x="21547" y="1357"/>
                  <a:pt x="21600" y="1141"/>
                  <a:pt x="21600" y="9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909"/>
          <p:cNvSpPr/>
          <p:nvPr userDrawn="1"/>
        </p:nvSpPr>
        <p:spPr>
          <a:xfrm>
            <a:off x="8158207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8" y="19800"/>
                </a:moveTo>
                <a:lnTo>
                  <a:pt x="10800" y="2203"/>
                </a:lnTo>
                <a:lnTo>
                  <a:pt x="19962" y="19800"/>
                </a:lnTo>
                <a:cubicBezTo>
                  <a:pt x="19962" y="19800"/>
                  <a:pt x="1638" y="19800"/>
                  <a:pt x="1638" y="19800"/>
                </a:cubicBezTo>
                <a:close/>
                <a:moveTo>
                  <a:pt x="21463" y="20081"/>
                </a:moveTo>
                <a:lnTo>
                  <a:pt x="21464" y="20079"/>
                </a:lnTo>
                <a:lnTo>
                  <a:pt x="11155" y="279"/>
                </a:lnTo>
                <a:lnTo>
                  <a:pt x="11154" y="282"/>
                </a:lnTo>
                <a:cubicBezTo>
                  <a:pt x="11064" y="109"/>
                  <a:pt x="10940" y="0"/>
                  <a:pt x="10800" y="0"/>
                </a:cubicBezTo>
                <a:cubicBezTo>
                  <a:pt x="10660" y="0"/>
                  <a:pt x="10536" y="109"/>
                  <a:pt x="10446" y="282"/>
                </a:cubicBezTo>
                <a:lnTo>
                  <a:pt x="10445" y="279"/>
                </a:lnTo>
                <a:lnTo>
                  <a:pt x="136" y="20079"/>
                </a:lnTo>
                <a:lnTo>
                  <a:pt x="137" y="20081"/>
                </a:lnTo>
                <a:cubicBezTo>
                  <a:pt x="54" y="20243"/>
                  <a:pt x="0" y="20459"/>
                  <a:pt x="0" y="20700"/>
                </a:cubicBezTo>
                <a:cubicBezTo>
                  <a:pt x="0" y="21197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197"/>
                  <a:pt x="21600" y="20700"/>
                </a:cubicBezTo>
                <a:cubicBezTo>
                  <a:pt x="21600" y="20459"/>
                  <a:pt x="21547" y="20243"/>
                  <a:pt x="21463" y="200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910"/>
          <p:cNvSpPr/>
          <p:nvPr userDrawn="1"/>
        </p:nvSpPr>
        <p:spPr>
          <a:xfrm>
            <a:off x="9351772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00" y="19962"/>
                </a:moveTo>
                <a:lnTo>
                  <a:pt x="2203" y="10800"/>
                </a:lnTo>
                <a:lnTo>
                  <a:pt x="19800" y="1638"/>
                </a:lnTo>
                <a:cubicBezTo>
                  <a:pt x="19800" y="1638"/>
                  <a:pt x="19800" y="19962"/>
                  <a:pt x="19800" y="19962"/>
                </a:cubicBezTo>
                <a:close/>
                <a:moveTo>
                  <a:pt x="20700" y="0"/>
                </a:moveTo>
                <a:cubicBezTo>
                  <a:pt x="20459" y="0"/>
                  <a:pt x="20243" y="53"/>
                  <a:pt x="20080" y="137"/>
                </a:cubicBezTo>
                <a:lnTo>
                  <a:pt x="20079" y="136"/>
                </a:lnTo>
                <a:lnTo>
                  <a:pt x="279" y="10445"/>
                </a:lnTo>
                <a:lnTo>
                  <a:pt x="281" y="10446"/>
                </a:lnTo>
                <a:cubicBezTo>
                  <a:pt x="109" y="10536"/>
                  <a:pt x="0" y="10660"/>
                  <a:pt x="0" y="10800"/>
                </a:cubicBezTo>
                <a:cubicBezTo>
                  <a:pt x="0" y="10940"/>
                  <a:pt x="109" y="11065"/>
                  <a:pt x="281" y="11154"/>
                </a:cubicBezTo>
                <a:lnTo>
                  <a:pt x="279" y="11155"/>
                </a:lnTo>
                <a:lnTo>
                  <a:pt x="20079" y="21465"/>
                </a:lnTo>
                <a:lnTo>
                  <a:pt x="20080" y="21463"/>
                </a:lnTo>
                <a:cubicBezTo>
                  <a:pt x="20243" y="21547"/>
                  <a:pt x="20459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911"/>
          <p:cNvSpPr/>
          <p:nvPr userDrawn="1"/>
        </p:nvSpPr>
        <p:spPr>
          <a:xfrm>
            <a:off x="10418365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962"/>
                </a:moveTo>
                <a:lnTo>
                  <a:pt x="1800" y="1638"/>
                </a:lnTo>
                <a:lnTo>
                  <a:pt x="19397" y="10800"/>
                </a:lnTo>
                <a:cubicBezTo>
                  <a:pt x="19397" y="10800"/>
                  <a:pt x="1800" y="19962"/>
                  <a:pt x="1800" y="19962"/>
                </a:cubicBezTo>
                <a:close/>
                <a:moveTo>
                  <a:pt x="21600" y="10800"/>
                </a:moveTo>
                <a:cubicBezTo>
                  <a:pt x="21600" y="10660"/>
                  <a:pt x="21491" y="10536"/>
                  <a:pt x="21318" y="10446"/>
                </a:cubicBezTo>
                <a:lnTo>
                  <a:pt x="21321" y="10445"/>
                </a:lnTo>
                <a:lnTo>
                  <a:pt x="1521" y="136"/>
                </a:lnTo>
                <a:lnTo>
                  <a:pt x="1519" y="137"/>
                </a:lnTo>
                <a:cubicBezTo>
                  <a:pt x="1357" y="53"/>
                  <a:pt x="1141" y="0"/>
                  <a:pt x="900" y="0"/>
                </a:cubicBez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41" y="21600"/>
                  <a:pt x="1357" y="21547"/>
                  <a:pt x="1519" y="21463"/>
                </a:cubicBezTo>
                <a:lnTo>
                  <a:pt x="1521" y="21465"/>
                </a:lnTo>
                <a:lnTo>
                  <a:pt x="21321" y="11155"/>
                </a:lnTo>
                <a:lnTo>
                  <a:pt x="21318" y="11154"/>
                </a:lnTo>
                <a:cubicBezTo>
                  <a:pt x="21491" y="11065"/>
                  <a:pt x="21600" y="10940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912"/>
          <p:cNvSpPr/>
          <p:nvPr userDrawn="1"/>
        </p:nvSpPr>
        <p:spPr>
          <a:xfrm>
            <a:off x="1135798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453"/>
                </a:moveTo>
                <a:lnTo>
                  <a:pt x="18511" y="7507"/>
                </a:lnTo>
                <a:cubicBezTo>
                  <a:pt x="18422" y="7419"/>
                  <a:pt x="18299" y="7364"/>
                  <a:pt x="18164" y="7364"/>
                </a:cubicBezTo>
                <a:cubicBezTo>
                  <a:pt x="17892" y="7364"/>
                  <a:pt x="17673" y="7584"/>
                  <a:pt x="17673" y="7855"/>
                </a:cubicBezTo>
                <a:cubicBezTo>
                  <a:pt x="17673" y="7990"/>
                  <a:pt x="17728" y="8113"/>
                  <a:pt x="17817" y="8202"/>
                </a:cubicBezTo>
                <a:lnTo>
                  <a:pt x="19924" y="10309"/>
                </a:lnTo>
                <a:lnTo>
                  <a:pt x="11291" y="10309"/>
                </a:lnTo>
                <a:lnTo>
                  <a:pt x="11291" y="1676"/>
                </a:lnTo>
                <a:lnTo>
                  <a:pt x="13398" y="3783"/>
                </a:lnTo>
                <a:cubicBezTo>
                  <a:pt x="13487" y="3873"/>
                  <a:pt x="13610" y="3927"/>
                  <a:pt x="13745" y="3927"/>
                </a:cubicBezTo>
                <a:cubicBezTo>
                  <a:pt x="14017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6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8" y="3178"/>
                  <a:pt x="7364" y="3301"/>
                  <a:pt x="7364" y="3436"/>
                </a:cubicBezTo>
                <a:cubicBezTo>
                  <a:pt x="7364" y="3708"/>
                  <a:pt x="7583" y="3927"/>
                  <a:pt x="7855" y="3927"/>
                </a:cubicBezTo>
                <a:cubicBezTo>
                  <a:pt x="7990" y="3927"/>
                  <a:pt x="8113" y="3873"/>
                  <a:pt x="8202" y="3783"/>
                </a:cubicBezTo>
                <a:lnTo>
                  <a:pt x="10309" y="1676"/>
                </a:lnTo>
                <a:lnTo>
                  <a:pt x="10309" y="10309"/>
                </a:lnTo>
                <a:lnTo>
                  <a:pt x="1676" y="10309"/>
                </a:lnTo>
                <a:lnTo>
                  <a:pt x="3783" y="8202"/>
                </a:lnTo>
                <a:cubicBezTo>
                  <a:pt x="3873" y="8113"/>
                  <a:pt x="3927" y="7990"/>
                  <a:pt x="3927" y="7855"/>
                </a:cubicBezTo>
                <a:cubicBezTo>
                  <a:pt x="3927" y="7584"/>
                  <a:pt x="3708" y="7364"/>
                  <a:pt x="3436" y="7364"/>
                </a:cubicBezTo>
                <a:cubicBezTo>
                  <a:pt x="3301" y="7364"/>
                  <a:pt x="3178" y="7419"/>
                  <a:pt x="3089" y="7507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0936"/>
                  <a:pt x="55" y="11058"/>
                  <a:pt x="144" y="11148"/>
                </a:cubicBezTo>
                <a:lnTo>
                  <a:pt x="3089" y="14093"/>
                </a:lnTo>
                <a:cubicBezTo>
                  <a:pt x="3178" y="14182"/>
                  <a:pt x="3301" y="14236"/>
                  <a:pt x="3436" y="14236"/>
                </a:cubicBezTo>
                <a:cubicBezTo>
                  <a:pt x="3708" y="14236"/>
                  <a:pt x="3927" y="14017"/>
                  <a:pt x="3927" y="13745"/>
                </a:cubicBezTo>
                <a:cubicBezTo>
                  <a:pt x="3927" y="13610"/>
                  <a:pt x="3873" y="13488"/>
                  <a:pt x="3783" y="13398"/>
                </a:cubicBezTo>
                <a:lnTo>
                  <a:pt x="1676" y="11291"/>
                </a:lnTo>
                <a:lnTo>
                  <a:pt x="10309" y="11291"/>
                </a:ln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8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5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  <a:cubicBezTo>
                  <a:pt x="13610" y="17673"/>
                  <a:pt x="13487" y="17728"/>
                  <a:pt x="13398" y="17817"/>
                </a:cubicBezTo>
                <a:lnTo>
                  <a:pt x="11291" y="19924"/>
                </a:lnTo>
                <a:lnTo>
                  <a:pt x="11291" y="11291"/>
                </a:lnTo>
                <a:lnTo>
                  <a:pt x="19924" y="11291"/>
                </a:lnTo>
                <a:lnTo>
                  <a:pt x="17817" y="13398"/>
                </a:lnTo>
                <a:cubicBezTo>
                  <a:pt x="17728" y="13488"/>
                  <a:pt x="17673" y="13610"/>
                  <a:pt x="17673" y="13745"/>
                </a:cubicBezTo>
                <a:cubicBezTo>
                  <a:pt x="17673" y="14017"/>
                  <a:pt x="17892" y="14236"/>
                  <a:pt x="18164" y="14236"/>
                </a:cubicBezTo>
                <a:cubicBezTo>
                  <a:pt x="18299" y="14236"/>
                  <a:pt x="18422" y="14182"/>
                  <a:pt x="18511" y="14093"/>
                </a:cubicBezTo>
                <a:lnTo>
                  <a:pt x="21456" y="11148"/>
                </a:lnTo>
                <a:cubicBezTo>
                  <a:pt x="21545" y="11058"/>
                  <a:pt x="21600" y="10936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913"/>
          <p:cNvSpPr/>
          <p:nvPr userDrawn="1"/>
        </p:nvSpPr>
        <p:spPr>
          <a:xfrm>
            <a:off x="12424574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200" y="7855"/>
                </a:moveTo>
                <a:cubicBezTo>
                  <a:pt x="16073" y="7855"/>
                  <a:pt x="15959" y="7905"/>
                  <a:pt x="15873" y="7985"/>
                </a:cubicBezTo>
                <a:lnTo>
                  <a:pt x="15870" y="7982"/>
                </a:lnTo>
                <a:lnTo>
                  <a:pt x="10800" y="12591"/>
                </a:lnTo>
                <a:lnTo>
                  <a:pt x="5730" y="7982"/>
                </a:lnTo>
                <a:lnTo>
                  <a:pt x="5727" y="7985"/>
                </a:lnTo>
                <a:cubicBezTo>
                  <a:pt x="5641" y="7905"/>
                  <a:pt x="5527" y="7855"/>
                  <a:pt x="5400" y="7855"/>
                </a:cubicBezTo>
                <a:cubicBezTo>
                  <a:pt x="5129" y="7855"/>
                  <a:pt x="4909" y="8074"/>
                  <a:pt x="4909" y="8345"/>
                </a:cubicBezTo>
                <a:cubicBezTo>
                  <a:pt x="4909" y="8489"/>
                  <a:pt x="4973" y="8616"/>
                  <a:pt x="5073" y="8706"/>
                </a:cubicBezTo>
                <a:lnTo>
                  <a:pt x="5070" y="8709"/>
                </a:lnTo>
                <a:lnTo>
                  <a:pt x="10470" y="13618"/>
                </a:lnTo>
                <a:lnTo>
                  <a:pt x="10473" y="13615"/>
                </a:lnTo>
                <a:cubicBezTo>
                  <a:pt x="10559" y="13695"/>
                  <a:pt x="10673" y="13745"/>
                  <a:pt x="10800" y="13745"/>
                </a:cubicBezTo>
                <a:cubicBezTo>
                  <a:pt x="10927" y="13745"/>
                  <a:pt x="11041" y="13695"/>
                  <a:pt x="11127" y="13615"/>
                </a:cubicBezTo>
                <a:lnTo>
                  <a:pt x="11130" y="13618"/>
                </a:lnTo>
                <a:lnTo>
                  <a:pt x="16530" y="8709"/>
                </a:lnTo>
                <a:lnTo>
                  <a:pt x="16527" y="8706"/>
                </a:lnTo>
                <a:cubicBezTo>
                  <a:pt x="16627" y="8616"/>
                  <a:pt x="16691" y="8489"/>
                  <a:pt x="16691" y="8345"/>
                </a:cubicBezTo>
                <a:cubicBezTo>
                  <a:pt x="16691" y="8074"/>
                  <a:pt x="16471" y="7855"/>
                  <a:pt x="162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914"/>
          <p:cNvSpPr/>
          <p:nvPr userDrawn="1"/>
        </p:nvSpPr>
        <p:spPr>
          <a:xfrm>
            <a:off x="13491165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30" y="12891"/>
                </a:moveTo>
                <a:lnTo>
                  <a:pt x="11130" y="7982"/>
                </a:lnTo>
                <a:lnTo>
                  <a:pt x="11128" y="7985"/>
                </a:lnTo>
                <a:cubicBezTo>
                  <a:pt x="11040" y="7906"/>
                  <a:pt x="10927" y="7855"/>
                  <a:pt x="10800" y="7855"/>
                </a:cubicBezTo>
                <a:cubicBezTo>
                  <a:pt x="10673" y="7855"/>
                  <a:pt x="10559" y="7906"/>
                  <a:pt x="10473" y="7985"/>
                </a:cubicBezTo>
                <a:lnTo>
                  <a:pt x="10469" y="7982"/>
                </a:lnTo>
                <a:lnTo>
                  <a:pt x="5069" y="12891"/>
                </a:lnTo>
                <a:lnTo>
                  <a:pt x="5073" y="12895"/>
                </a:lnTo>
                <a:cubicBezTo>
                  <a:pt x="4973" y="12984"/>
                  <a:pt x="4909" y="13111"/>
                  <a:pt x="4909" y="13255"/>
                </a:cubicBezTo>
                <a:cubicBezTo>
                  <a:pt x="4909" y="13526"/>
                  <a:pt x="5129" y="13745"/>
                  <a:pt x="5400" y="13745"/>
                </a:cubicBezTo>
                <a:cubicBezTo>
                  <a:pt x="5527" y="13745"/>
                  <a:pt x="5640" y="13694"/>
                  <a:pt x="5728" y="13615"/>
                </a:cubicBezTo>
                <a:lnTo>
                  <a:pt x="5730" y="13618"/>
                </a:lnTo>
                <a:lnTo>
                  <a:pt x="10800" y="9009"/>
                </a:lnTo>
                <a:lnTo>
                  <a:pt x="15869" y="13618"/>
                </a:lnTo>
                <a:lnTo>
                  <a:pt x="15873" y="13615"/>
                </a:lnTo>
                <a:cubicBezTo>
                  <a:pt x="15959" y="13694"/>
                  <a:pt x="16073" y="13745"/>
                  <a:pt x="16200" y="13745"/>
                </a:cubicBezTo>
                <a:cubicBezTo>
                  <a:pt x="16471" y="13745"/>
                  <a:pt x="16691" y="13526"/>
                  <a:pt x="16691" y="13255"/>
                </a:cubicBezTo>
                <a:cubicBezTo>
                  <a:pt x="16691" y="13111"/>
                  <a:pt x="16627" y="12984"/>
                  <a:pt x="16527" y="12895"/>
                </a:cubicBezTo>
                <a:cubicBezTo>
                  <a:pt x="16527" y="12895"/>
                  <a:pt x="16530" y="12891"/>
                  <a:pt x="16530" y="12891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915"/>
          <p:cNvSpPr/>
          <p:nvPr userDrawn="1"/>
        </p:nvSpPr>
        <p:spPr>
          <a:xfrm>
            <a:off x="145577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4909"/>
                </a:moveTo>
                <a:cubicBezTo>
                  <a:pt x="12128" y="4909"/>
                  <a:pt x="12002" y="4974"/>
                  <a:pt x="11912" y="5073"/>
                </a:cubicBezTo>
                <a:lnTo>
                  <a:pt x="11909" y="5070"/>
                </a:lnTo>
                <a:lnTo>
                  <a:pt x="7000" y="10470"/>
                </a:lnTo>
                <a:lnTo>
                  <a:pt x="7003" y="10473"/>
                </a:lnTo>
                <a:cubicBezTo>
                  <a:pt x="6924" y="10559"/>
                  <a:pt x="6873" y="10673"/>
                  <a:pt x="6873" y="10800"/>
                </a:cubicBezTo>
                <a:cubicBezTo>
                  <a:pt x="6873" y="10927"/>
                  <a:pt x="6924" y="11041"/>
                  <a:pt x="7003" y="11127"/>
                </a:cubicBezTo>
                <a:lnTo>
                  <a:pt x="7000" y="11130"/>
                </a:lnTo>
                <a:lnTo>
                  <a:pt x="11909" y="16530"/>
                </a:lnTo>
                <a:lnTo>
                  <a:pt x="11912" y="16527"/>
                </a:lnTo>
                <a:cubicBezTo>
                  <a:pt x="12002" y="16627"/>
                  <a:pt x="12128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73"/>
                  <a:pt x="12713" y="15960"/>
                  <a:pt x="12633" y="15873"/>
                </a:cubicBezTo>
                <a:lnTo>
                  <a:pt x="12636" y="15870"/>
                </a:lnTo>
                <a:lnTo>
                  <a:pt x="8027" y="10800"/>
                </a:lnTo>
                <a:lnTo>
                  <a:pt x="12636" y="5730"/>
                </a:lnTo>
                <a:lnTo>
                  <a:pt x="12633" y="5728"/>
                </a:lnTo>
                <a:cubicBezTo>
                  <a:pt x="12713" y="5641"/>
                  <a:pt x="12764" y="5527"/>
                  <a:pt x="12764" y="5400"/>
                </a:cubicBezTo>
                <a:cubicBezTo>
                  <a:pt x="12764" y="5129"/>
                  <a:pt x="12544" y="4909"/>
                  <a:pt x="12273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916"/>
          <p:cNvSpPr/>
          <p:nvPr userDrawn="1"/>
        </p:nvSpPr>
        <p:spPr>
          <a:xfrm>
            <a:off x="15624348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917"/>
          <p:cNvSpPr/>
          <p:nvPr userDrawn="1"/>
        </p:nvSpPr>
        <p:spPr>
          <a:xfrm>
            <a:off x="16779822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415"/>
                </a:moveTo>
                <a:lnTo>
                  <a:pt x="2459" y="14727"/>
                </a:lnTo>
                <a:lnTo>
                  <a:pt x="8640" y="14727"/>
                </a:lnTo>
                <a:lnTo>
                  <a:pt x="8640" y="1964"/>
                </a:lnTo>
                <a:cubicBezTo>
                  <a:pt x="8640" y="1422"/>
                  <a:pt x="9285" y="982"/>
                  <a:pt x="10080" y="982"/>
                </a:cubicBezTo>
                <a:lnTo>
                  <a:pt x="11520" y="982"/>
                </a:lnTo>
                <a:cubicBezTo>
                  <a:pt x="12315" y="982"/>
                  <a:pt x="12960" y="1422"/>
                  <a:pt x="12960" y="1964"/>
                </a:cubicBezTo>
                <a:lnTo>
                  <a:pt x="12960" y="14727"/>
                </a:lnTo>
                <a:lnTo>
                  <a:pt x="19142" y="14727"/>
                </a:lnTo>
                <a:cubicBezTo>
                  <a:pt x="19142" y="14727"/>
                  <a:pt x="10800" y="20415"/>
                  <a:pt x="10800" y="20415"/>
                </a:cubicBezTo>
                <a:close/>
                <a:moveTo>
                  <a:pt x="20880" y="13745"/>
                </a:moveTo>
                <a:lnTo>
                  <a:pt x="14400" y="13745"/>
                </a:lnTo>
                <a:lnTo>
                  <a:pt x="14400" y="1964"/>
                </a:lnTo>
                <a:cubicBezTo>
                  <a:pt x="14400" y="879"/>
                  <a:pt x="13110" y="0"/>
                  <a:pt x="11520" y="0"/>
                </a:cubicBezTo>
                <a:lnTo>
                  <a:pt x="10080" y="0"/>
                </a:lnTo>
                <a:cubicBezTo>
                  <a:pt x="8490" y="0"/>
                  <a:pt x="7200" y="879"/>
                  <a:pt x="7200" y="1964"/>
                </a:cubicBezTo>
                <a:lnTo>
                  <a:pt x="7200" y="13745"/>
                </a:lnTo>
                <a:lnTo>
                  <a:pt x="720" y="13745"/>
                </a:lnTo>
                <a:cubicBezTo>
                  <a:pt x="323" y="13745"/>
                  <a:pt x="0" y="13966"/>
                  <a:pt x="0" y="14236"/>
                </a:cubicBezTo>
                <a:cubicBezTo>
                  <a:pt x="0" y="14373"/>
                  <a:pt x="81" y="14495"/>
                  <a:pt x="212" y="14584"/>
                </a:cubicBezTo>
                <a:lnTo>
                  <a:pt x="10290" y="21456"/>
                </a:lnTo>
                <a:cubicBezTo>
                  <a:pt x="10421" y="21545"/>
                  <a:pt x="10601" y="21600"/>
                  <a:pt x="10800" y="21600"/>
                </a:cubicBezTo>
                <a:cubicBezTo>
                  <a:pt x="10999" y="21600"/>
                  <a:pt x="11179" y="21545"/>
                  <a:pt x="11310" y="21456"/>
                </a:cubicBezTo>
                <a:lnTo>
                  <a:pt x="21388" y="14584"/>
                </a:lnTo>
                <a:cubicBezTo>
                  <a:pt x="21519" y="14495"/>
                  <a:pt x="21600" y="14373"/>
                  <a:pt x="21600" y="14236"/>
                </a:cubicBezTo>
                <a:cubicBezTo>
                  <a:pt x="21600" y="13966"/>
                  <a:pt x="21277" y="13745"/>
                  <a:pt x="2088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918"/>
          <p:cNvSpPr/>
          <p:nvPr userDrawn="1"/>
        </p:nvSpPr>
        <p:spPr>
          <a:xfrm>
            <a:off x="17846413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6873"/>
                </a:moveTo>
                <a:lnTo>
                  <a:pt x="12960" y="19636"/>
                </a:lnTo>
                <a:cubicBezTo>
                  <a:pt x="12960" y="20178"/>
                  <a:pt x="12315" y="20618"/>
                  <a:pt x="11520" y="20618"/>
                </a:cubicBezTo>
                <a:lnTo>
                  <a:pt x="10080" y="20618"/>
                </a:lnTo>
                <a:cubicBezTo>
                  <a:pt x="9285" y="20618"/>
                  <a:pt x="8640" y="20178"/>
                  <a:pt x="8640" y="19636"/>
                </a:cubicBezTo>
                <a:lnTo>
                  <a:pt x="8640" y="6873"/>
                </a:lnTo>
                <a:lnTo>
                  <a:pt x="2458" y="6873"/>
                </a:lnTo>
                <a:lnTo>
                  <a:pt x="10800" y="1185"/>
                </a:lnTo>
                <a:lnTo>
                  <a:pt x="19142" y="6873"/>
                </a:lnTo>
                <a:cubicBezTo>
                  <a:pt x="19142" y="6873"/>
                  <a:pt x="12960" y="6873"/>
                  <a:pt x="12960" y="6873"/>
                </a:cubicBezTo>
                <a:close/>
                <a:moveTo>
                  <a:pt x="21389" y="7017"/>
                </a:moveTo>
                <a:lnTo>
                  <a:pt x="11309" y="144"/>
                </a:lnTo>
                <a:cubicBezTo>
                  <a:pt x="11179" y="55"/>
                  <a:pt x="10999" y="0"/>
                  <a:pt x="10800" y="0"/>
                </a:cubicBezTo>
                <a:cubicBezTo>
                  <a:pt x="10601" y="0"/>
                  <a:pt x="10422" y="55"/>
                  <a:pt x="10291" y="144"/>
                </a:cubicBezTo>
                <a:lnTo>
                  <a:pt x="211" y="7017"/>
                </a:lnTo>
                <a:cubicBezTo>
                  <a:pt x="81" y="7106"/>
                  <a:pt x="0" y="7228"/>
                  <a:pt x="0" y="7364"/>
                </a:cubicBezTo>
                <a:cubicBezTo>
                  <a:pt x="0" y="7635"/>
                  <a:pt x="322" y="7855"/>
                  <a:pt x="720" y="7855"/>
                </a:cubicBezTo>
                <a:lnTo>
                  <a:pt x="7200" y="7855"/>
                </a:lnTo>
                <a:lnTo>
                  <a:pt x="7200" y="19636"/>
                </a:lnTo>
                <a:cubicBezTo>
                  <a:pt x="7200" y="20721"/>
                  <a:pt x="8490" y="21600"/>
                  <a:pt x="10080" y="21600"/>
                </a:cubicBezTo>
                <a:lnTo>
                  <a:pt x="11520" y="21600"/>
                </a:lnTo>
                <a:cubicBezTo>
                  <a:pt x="13110" y="21600"/>
                  <a:pt x="14400" y="20721"/>
                  <a:pt x="14400" y="19636"/>
                </a:cubicBezTo>
                <a:lnTo>
                  <a:pt x="14400" y="7855"/>
                </a:lnTo>
                <a:lnTo>
                  <a:pt x="20880" y="7855"/>
                </a:lnTo>
                <a:cubicBezTo>
                  <a:pt x="21278" y="7855"/>
                  <a:pt x="21600" y="7635"/>
                  <a:pt x="21600" y="7364"/>
                </a:cubicBezTo>
                <a:cubicBezTo>
                  <a:pt x="21600" y="7228"/>
                  <a:pt x="21519" y="7106"/>
                  <a:pt x="21389" y="70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919"/>
          <p:cNvSpPr/>
          <p:nvPr userDrawn="1"/>
        </p:nvSpPr>
        <p:spPr>
          <a:xfrm>
            <a:off x="18824124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520"/>
                </a:moveTo>
                <a:cubicBezTo>
                  <a:pt x="20618" y="12315"/>
                  <a:pt x="20178" y="12960"/>
                  <a:pt x="19636" y="12960"/>
                </a:cubicBezTo>
                <a:lnTo>
                  <a:pt x="6873" y="12960"/>
                </a:lnTo>
                <a:lnTo>
                  <a:pt x="6873" y="19142"/>
                </a:lnTo>
                <a:lnTo>
                  <a:pt x="1185" y="10800"/>
                </a:lnTo>
                <a:lnTo>
                  <a:pt x="6873" y="2458"/>
                </a:lnTo>
                <a:lnTo>
                  <a:pt x="6873" y="8640"/>
                </a:lnTo>
                <a:lnTo>
                  <a:pt x="19636" y="8640"/>
                </a:lnTo>
                <a:cubicBezTo>
                  <a:pt x="20178" y="8640"/>
                  <a:pt x="20618" y="9285"/>
                  <a:pt x="20618" y="10080"/>
                </a:cubicBezTo>
                <a:cubicBezTo>
                  <a:pt x="20618" y="10080"/>
                  <a:pt x="20618" y="11520"/>
                  <a:pt x="20618" y="11520"/>
                </a:cubicBezTo>
                <a:close/>
                <a:moveTo>
                  <a:pt x="19636" y="7200"/>
                </a:moveTo>
                <a:lnTo>
                  <a:pt x="7855" y="7200"/>
                </a:lnTo>
                <a:lnTo>
                  <a:pt x="7855" y="720"/>
                </a:lnTo>
                <a:cubicBezTo>
                  <a:pt x="7855" y="322"/>
                  <a:pt x="7635" y="0"/>
                  <a:pt x="7364" y="0"/>
                </a:cubicBezTo>
                <a:cubicBezTo>
                  <a:pt x="7228" y="0"/>
                  <a:pt x="7105" y="81"/>
                  <a:pt x="7017" y="212"/>
                </a:cubicBezTo>
                <a:lnTo>
                  <a:pt x="144" y="10291"/>
                </a:lnTo>
                <a:cubicBezTo>
                  <a:pt x="55" y="10422"/>
                  <a:pt x="0" y="10602"/>
                  <a:pt x="0" y="10800"/>
                </a:cubicBezTo>
                <a:cubicBezTo>
                  <a:pt x="0" y="11000"/>
                  <a:pt x="55" y="11180"/>
                  <a:pt x="144" y="11310"/>
                </a:cubicBezTo>
                <a:lnTo>
                  <a:pt x="7017" y="21389"/>
                </a:lnTo>
                <a:cubicBezTo>
                  <a:pt x="7105" y="21520"/>
                  <a:pt x="7228" y="21600"/>
                  <a:pt x="7364" y="21600"/>
                </a:cubicBezTo>
                <a:cubicBezTo>
                  <a:pt x="7635" y="21600"/>
                  <a:pt x="7855" y="21278"/>
                  <a:pt x="7855" y="20880"/>
                </a:cubicBezTo>
                <a:lnTo>
                  <a:pt x="7855" y="14400"/>
                </a:lnTo>
                <a:lnTo>
                  <a:pt x="19636" y="14400"/>
                </a:lnTo>
                <a:cubicBezTo>
                  <a:pt x="20721" y="14400"/>
                  <a:pt x="21600" y="13110"/>
                  <a:pt x="21600" y="11520"/>
                </a:cubicBezTo>
                <a:lnTo>
                  <a:pt x="21600" y="10080"/>
                </a:lnTo>
                <a:cubicBezTo>
                  <a:pt x="21600" y="8490"/>
                  <a:pt x="20721" y="7200"/>
                  <a:pt x="19636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920"/>
          <p:cNvSpPr/>
          <p:nvPr userDrawn="1"/>
        </p:nvSpPr>
        <p:spPr>
          <a:xfrm>
            <a:off x="19890715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1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1"/>
                  <a:pt x="21545" y="10421"/>
                  <a:pt x="21456" y="10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921"/>
          <p:cNvSpPr/>
          <p:nvPr userDrawn="1"/>
        </p:nvSpPr>
        <p:spPr>
          <a:xfrm>
            <a:off x="21033492" y="286653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02" y="5052"/>
                </a:moveTo>
                <a:lnTo>
                  <a:pt x="14652" y="144"/>
                </a:lnTo>
                <a:cubicBezTo>
                  <a:pt x="14530" y="55"/>
                  <a:pt x="14362" y="0"/>
                  <a:pt x="14175" y="0"/>
                </a:cubicBezTo>
                <a:cubicBezTo>
                  <a:pt x="13802" y="0"/>
                  <a:pt x="13500" y="220"/>
                  <a:pt x="13500" y="491"/>
                </a:cubicBezTo>
                <a:cubicBezTo>
                  <a:pt x="13500" y="627"/>
                  <a:pt x="13576" y="749"/>
                  <a:pt x="13698" y="838"/>
                </a:cubicBezTo>
                <a:lnTo>
                  <a:pt x="19296" y="4909"/>
                </a:lnTo>
                <a:lnTo>
                  <a:pt x="675" y="4909"/>
                </a:lnTo>
                <a:cubicBezTo>
                  <a:pt x="302" y="4909"/>
                  <a:pt x="0" y="5129"/>
                  <a:pt x="0" y="5400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1048" y="21600"/>
                  <a:pt x="1350" y="21380"/>
                  <a:pt x="1350" y="21109"/>
                </a:cubicBezTo>
                <a:lnTo>
                  <a:pt x="1350" y="5891"/>
                </a:lnTo>
                <a:lnTo>
                  <a:pt x="19296" y="5891"/>
                </a:lnTo>
                <a:lnTo>
                  <a:pt x="13698" y="9962"/>
                </a:lnTo>
                <a:cubicBezTo>
                  <a:pt x="13575" y="10051"/>
                  <a:pt x="13500" y="10173"/>
                  <a:pt x="13500" y="10309"/>
                </a:cubicBezTo>
                <a:cubicBezTo>
                  <a:pt x="13500" y="10580"/>
                  <a:pt x="13802" y="10800"/>
                  <a:pt x="14175" y="10800"/>
                </a:cubicBezTo>
                <a:cubicBezTo>
                  <a:pt x="14362" y="10800"/>
                  <a:pt x="14531" y="10745"/>
                  <a:pt x="14653" y="10656"/>
                </a:cubicBezTo>
                <a:lnTo>
                  <a:pt x="21402" y="5747"/>
                </a:lnTo>
                <a:cubicBezTo>
                  <a:pt x="21525" y="5658"/>
                  <a:pt x="21600" y="5536"/>
                  <a:pt x="21600" y="5400"/>
                </a:cubicBezTo>
                <a:cubicBezTo>
                  <a:pt x="21600" y="5264"/>
                  <a:pt x="21524" y="5142"/>
                  <a:pt x="21402" y="505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922"/>
          <p:cNvSpPr/>
          <p:nvPr userDrawn="1"/>
        </p:nvSpPr>
        <p:spPr>
          <a:xfrm>
            <a:off x="22023898" y="294272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2546"/>
                </a:moveTo>
                <a:lnTo>
                  <a:pt x="16691" y="2304"/>
                </a:lnTo>
                <a:lnTo>
                  <a:pt x="20415" y="7425"/>
                </a:lnTo>
                <a:cubicBezTo>
                  <a:pt x="20415" y="7425"/>
                  <a:pt x="16691" y="12546"/>
                  <a:pt x="16691" y="12546"/>
                </a:cubicBezTo>
                <a:close/>
                <a:moveTo>
                  <a:pt x="21456" y="6948"/>
                </a:moveTo>
                <a:lnTo>
                  <a:pt x="16548" y="198"/>
                </a:lnTo>
                <a:cubicBezTo>
                  <a:pt x="16458" y="76"/>
                  <a:pt x="16336" y="0"/>
                  <a:pt x="16200" y="0"/>
                </a:cubicBezTo>
                <a:cubicBezTo>
                  <a:pt x="15929" y="0"/>
                  <a:pt x="15709" y="302"/>
                  <a:pt x="15709" y="675"/>
                </a:cubicBezTo>
                <a:lnTo>
                  <a:pt x="15709" y="6750"/>
                </a:lnTo>
                <a:lnTo>
                  <a:pt x="491" y="6750"/>
                </a:lnTo>
                <a:cubicBezTo>
                  <a:pt x="220" y="6750"/>
                  <a:pt x="0" y="7052"/>
                  <a:pt x="0" y="7425"/>
                </a:cubicBezTo>
                <a:lnTo>
                  <a:pt x="0" y="20925"/>
                </a:lnTo>
                <a:cubicBezTo>
                  <a:pt x="0" y="21298"/>
                  <a:pt x="220" y="21600"/>
                  <a:pt x="491" y="21600"/>
                </a:cubicBezTo>
                <a:cubicBezTo>
                  <a:pt x="762" y="21600"/>
                  <a:pt x="982" y="21298"/>
                  <a:pt x="982" y="20925"/>
                </a:cubicBezTo>
                <a:lnTo>
                  <a:pt x="982" y="8100"/>
                </a:lnTo>
                <a:lnTo>
                  <a:pt x="15709" y="8100"/>
                </a:lnTo>
                <a:lnTo>
                  <a:pt x="15709" y="14175"/>
                </a:lnTo>
                <a:cubicBezTo>
                  <a:pt x="15709" y="14548"/>
                  <a:pt x="15929" y="14850"/>
                  <a:pt x="16200" y="14850"/>
                </a:cubicBezTo>
                <a:cubicBezTo>
                  <a:pt x="16336" y="14850"/>
                  <a:pt x="16458" y="14775"/>
                  <a:pt x="16547" y="14652"/>
                </a:cubicBezTo>
                <a:lnTo>
                  <a:pt x="21456" y="7903"/>
                </a:lnTo>
                <a:cubicBezTo>
                  <a:pt x="21545" y="7781"/>
                  <a:pt x="21600" y="7612"/>
                  <a:pt x="21600" y="7425"/>
                </a:cubicBezTo>
                <a:cubicBezTo>
                  <a:pt x="21600" y="7238"/>
                  <a:pt x="21545" y="7070"/>
                  <a:pt x="21456" y="6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923"/>
          <p:cNvSpPr/>
          <p:nvPr userDrawn="1"/>
        </p:nvSpPr>
        <p:spPr>
          <a:xfrm>
            <a:off x="1242457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4236" y="0"/>
                </a:lnTo>
                <a:cubicBezTo>
                  <a:pt x="13966" y="0"/>
                  <a:pt x="13745" y="220"/>
                  <a:pt x="13745" y="491"/>
                </a:cubicBezTo>
                <a:cubicBezTo>
                  <a:pt x="13745" y="762"/>
                  <a:pt x="13966" y="982"/>
                  <a:pt x="14236" y="982"/>
                </a:cubicBezTo>
                <a:lnTo>
                  <a:pt x="19924" y="982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2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20618" y="1676"/>
                </a:lnTo>
                <a:lnTo>
                  <a:pt x="20618" y="7364"/>
                </a:lnTo>
                <a:cubicBezTo>
                  <a:pt x="20618" y="7635"/>
                  <a:pt x="20838" y="7855"/>
                  <a:pt x="21109" y="7855"/>
                </a:cubicBezTo>
                <a:cubicBezTo>
                  <a:pt x="21380" y="7855"/>
                  <a:pt x="21600" y="7635"/>
                  <a:pt x="21600" y="7364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9327" y="11782"/>
                </a:moveTo>
                <a:cubicBezTo>
                  <a:pt x="9192" y="11782"/>
                  <a:pt x="9069" y="11837"/>
                  <a:pt x="8980" y="11926"/>
                </a:cubicBezTo>
                <a:lnTo>
                  <a:pt x="982" y="19924"/>
                </a:lnTo>
                <a:lnTo>
                  <a:pt x="982" y="14236"/>
                </a:lnTo>
                <a:cubicBezTo>
                  <a:pt x="982" y="13966"/>
                  <a:pt x="762" y="13745"/>
                  <a:pt x="491" y="13745"/>
                </a:cubicBezTo>
                <a:cubicBezTo>
                  <a:pt x="220" y="13745"/>
                  <a:pt x="0" y="13966"/>
                  <a:pt x="0" y="14236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7364" y="21600"/>
                </a:lnTo>
                <a:cubicBezTo>
                  <a:pt x="7634" y="21600"/>
                  <a:pt x="7855" y="21380"/>
                  <a:pt x="7855" y="21109"/>
                </a:cubicBezTo>
                <a:cubicBezTo>
                  <a:pt x="7855" y="20838"/>
                  <a:pt x="7634" y="20618"/>
                  <a:pt x="7364" y="20618"/>
                </a:cubicBezTo>
                <a:lnTo>
                  <a:pt x="1676" y="20618"/>
                </a:lnTo>
                <a:lnTo>
                  <a:pt x="9674" y="12620"/>
                </a:lnTo>
                <a:cubicBezTo>
                  <a:pt x="9763" y="12531"/>
                  <a:pt x="9818" y="12408"/>
                  <a:pt x="9818" y="12273"/>
                </a:cubicBez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924"/>
          <p:cNvSpPr/>
          <p:nvPr userDrawn="1"/>
        </p:nvSpPr>
        <p:spPr>
          <a:xfrm>
            <a:off x="13491165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2764" y="8142"/>
                </a:lnTo>
                <a:lnTo>
                  <a:pt x="12764" y="2455"/>
                </a:lnTo>
                <a:cubicBezTo>
                  <a:pt x="12764" y="2184"/>
                  <a:pt x="12544" y="1964"/>
                  <a:pt x="12273" y="1964"/>
                </a:cubicBezTo>
                <a:cubicBezTo>
                  <a:pt x="12002" y="1964"/>
                  <a:pt x="11782" y="2184"/>
                  <a:pt x="11782" y="2455"/>
                </a:cubicBezTo>
                <a:lnTo>
                  <a:pt x="11782" y="9327"/>
                </a:lnTo>
                <a:cubicBezTo>
                  <a:pt x="11782" y="9599"/>
                  <a:pt x="12002" y="9818"/>
                  <a:pt x="12273" y="9818"/>
                </a:cubicBezTo>
                <a:lnTo>
                  <a:pt x="19145" y="9818"/>
                </a:lnTo>
                <a:cubicBezTo>
                  <a:pt x="19416" y="9818"/>
                  <a:pt x="19636" y="9599"/>
                  <a:pt x="19636" y="9327"/>
                </a:cubicBezTo>
                <a:cubicBezTo>
                  <a:pt x="19636" y="9056"/>
                  <a:pt x="19416" y="8836"/>
                  <a:pt x="19145" y="8836"/>
                </a:cubicBezTo>
                <a:lnTo>
                  <a:pt x="13458" y="8836"/>
                </a:lnTo>
                <a:lnTo>
                  <a:pt x="21456" y="838"/>
                </a:lnTo>
                <a:cubicBezTo>
                  <a:pt x="21545" y="750"/>
                  <a:pt x="21600" y="627"/>
                  <a:pt x="21600" y="491"/>
                </a:cubicBezTo>
                <a:moveTo>
                  <a:pt x="9327" y="11782"/>
                </a:moveTo>
                <a:lnTo>
                  <a:pt x="2455" y="11782"/>
                </a:lnTo>
                <a:cubicBezTo>
                  <a:pt x="2184" y="11782"/>
                  <a:pt x="1964" y="12002"/>
                  <a:pt x="1964" y="12273"/>
                </a:cubicBezTo>
                <a:cubicBezTo>
                  <a:pt x="1964" y="12544"/>
                  <a:pt x="2184" y="12764"/>
                  <a:pt x="2455" y="12764"/>
                </a:cubicBezTo>
                <a:lnTo>
                  <a:pt x="8142" y="12764"/>
                </a:lnTo>
                <a:lnTo>
                  <a:pt x="144" y="20762"/>
                </a:lnTo>
                <a:cubicBezTo>
                  <a:pt x="55" y="20851"/>
                  <a:pt x="0" y="20973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8836" y="13458"/>
                </a:lnTo>
                <a:lnTo>
                  <a:pt x="8836" y="19145"/>
                </a:lnTo>
                <a:cubicBezTo>
                  <a:pt x="8836" y="19417"/>
                  <a:pt x="9056" y="19636"/>
                  <a:pt x="9327" y="19636"/>
                </a:cubicBezTo>
                <a:cubicBezTo>
                  <a:pt x="9598" y="19636"/>
                  <a:pt x="9818" y="19417"/>
                  <a:pt x="9818" y="19145"/>
                </a:cubicBezTo>
                <a:lnTo>
                  <a:pt x="9818" y="12273"/>
                </a:ln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925"/>
          <p:cNvSpPr/>
          <p:nvPr userDrawn="1"/>
        </p:nvSpPr>
        <p:spPr>
          <a:xfrm>
            <a:off x="145577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6200" y="0"/>
                </a:lnTo>
                <a:cubicBezTo>
                  <a:pt x="15929" y="0"/>
                  <a:pt x="15709" y="220"/>
                  <a:pt x="15709" y="491"/>
                </a:cubicBezTo>
                <a:cubicBezTo>
                  <a:pt x="15709" y="762"/>
                  <a:pt x="15929" y="982"/>
                  <a:pt x="16200" y="982"/>
                </a:cubicBezTo>
                <a:lnTo>
                  <a:pt x="19924" y="982"/>
                </a:lnTo>
                <a:lnTo>
                  <a:pt x="6035" y="14871"/>
                </a:lnTo>
                <a:cubicBezTo>
                  <a:pt x="5946" y="14960"/>
                  <a:pt x="5891" y="15083"/>
                  <a:pt x="5891" y="15218"/>
                </a:cubicBezTo>
                <a:cubicBezTo>
                  <a:pt x="5891" y="15489"/>
                  <a:pt x="6111" y="15709"/>
                  <a:pt x="6382" y="15709"/>
                </a:cubicBezTo>
                <a:cubicBezTo>
                  <a:pt x="6517" y="15709"/>
                  <a:pt x="6640" y="15654"/>
                  <a:pt x="6729" y="15565"/>
                </a:cubicBezTo>
                <a:lnTo>
                  <a:pt x="20618" y="1676"/>
                </a:lnTo>
                <a:lnTo>
                  <a:pt x="20618" y="5400"/>
                </a:lnTo>
                <a:cubicBezTo>
                  <a:pt x="20618" y="5671"/>
                  <a:pt x="20838" y="5890"/>
                  <a:pt x="21109" y="5890"/>
                </a:cubicBezTo>
                <a:cubicBezTo>
                  <a:pt x="21380" y="5890"/>
                  <a:pt x="21600" y="5671"/>
                  <a:pt x="21600" y="5400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17182" y="6873"/>
                </a:moveTo>
                <a:cubicBezTo>
                  <a:pt x="16911" y="6873"/>
                  <a:pt x="16691" y="7092"/>
                  <a:pt x="16691" y="7364"/>
                </a:cubicBezTo>
                <a:lnTo>
                  <a:pt x="16691" y="20618"/>
                </a:lnTo>
                <a:lnTo>
                  <a:pt x="982" y="20618"/>
                </a:lnTo>
                <a:lnTo>
                  <a:pt x="982" y="4909"/>
                </a:lnTo>
                <a:lnTo>
                  <a:pt x="14236" y="4909"/>
                </a:lnTo>
                <a:cubicBezTo>
                  <a:pt x="14507" y="4909"/>
                  <a:pt x="14727" y="4689"/>
                  <a:pt x="14727" y="4418"/>
                </a:cubicBezTo>
                <a:cubicBezTo>
                  <a:pt x="14727" y="4147"/>
                  <a:pt x="14507" y="3927"/>
                  <a:pt x="14236" y="3927"/>
                </a:cubicBezTo>
                <a:lnTo>
                  <a:pt x="491" y="3927"/>
                </a:lnTo>
                <a:cubicBezTo>
                  <a:pt x="220" y="3927"/>
                  <a:pt x="0" y="4147"/>
                  <a:pt x="0" y="44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lnTo>
                  <a:pt x="17673" y="7364"/>
                </a:lnTo>
                <a:cubicBezTo>
                  <a:pt x="17673" y="7092"/>
                  <a:pt x="17453" y="6873"/>
                  <a:pt x="17182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926"/>
          <p:cNvSpPr/>
          <p:nvPr userDrawn="1"/>
        </p:nvSpPr>
        <p:spPr>
          <a:xfrm>
            <a:off x="15624348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0383"/>
                </a:moveTo>
                <a:lnTo>
                  <a:pt x="11424" y="15709"/>
                </a:lnTo>
                <a:lnTo>
                  <a:pt x="13255" y="15709"/>
                </a:lnTo>
                <a:cubicBezTo>
                  <a:pt x="13525" y="15709"/>
                  <a:pt x="13745" y="15490"/>
                  <a:pt x="13745" y="15218"/>
                </a:cubicBezTo>
                <a:lnTo>
                  <a:pt x="13745" y="14727"/>
                </a:lnTo>
                <a:cubicBezTo>
                  <a:pt x="13635" y="12724"/>
                  <a:pt x="12844" y="5590"/>
                  <a:pt x="7448" y="1949"/>
                </a:cubicBezTo>
                <a:cubicBezTo>
                  <a:pt x="16407" y="4809"/>
                  <a:pt x="17536" y="12588"/>
                  <a:pt x="17673" y="14727"/>
                </a:cubicBezTo>
                <a:lnTo>
                  <a:pt x="17673" y="15218"/>
                </a:lnTo>
                <a:cubicBezTo>
                  <a:pt x="17673" y="15490"/>
                  <a:pt x="17893" y="15709"/>
                  <a:pt x="18164" y="15709"/>
                </a:cubicBezTo>
                <a:lnTo>
                  <a:pt x="19994" y="15709"/>
                </a:lnTo>
                <a:cubicBezTo>
                  <a:pt x="19994" y="15709"/>
                  <a:pt x="15709" y="20383"/>
                  <a:pt x="15709" y="20383"/>
                </a:cubicBezTo>
                <a:close/>
                <a:moveTo>
                  <a:pt x="21109" y="14727"/>
                </a:moveTo>
                <a:lnTo>
                  <a:pt x="18658" y="14727"/>
                </a:lnTo>
                <a:cubicBezTo>
                  <a:pt x="18450" y="12130"/>
                  <a:pt x="16610" y="0"/>
                  <a:pt x="491" y="0"/>
                </a:cubicBezTo>
                <a:cubicBezTo>
                  <a:pt x="219" y="0"/>
                  <a:pt x="0" y="220"/>
                  <a:pt x="0" y="491"/>
                </a:cubicBezTo>
                <a:cubicBezTo>
                  <a:pt x="0" y="762"/>
                  <a:pt x="219" y="982"/>
                  <a:pt x="491" y="982"/>
                </a:cubicBezTo>
                <a:cubicBezTo>
                  <a:pt x="5558" y="982"/>
                  <a:pt x="9160" y="3417"/>
                  <a:pt x="11196" y="8250"/>
                </a:cubicBezTo>
                <a:cubicBezTo>
                  <a:pt x="12394" y="11093"/>
                  <a:pt x="12657" y="13684"/>
                  <a:pt x="12715" y="14727"/>
                </a:cubicBezTo>
                <a:lnTo>
                  <a:pt x="10309" y="14727"/>
                </a:lnTo>
                <a:cubicBezTo>
                  <a:pt x="10038" y="14727"/>
                  <a:pt x="9818" y="14947"/>
                  <a:pt x="9818" y="15218"/>
                </a:cubicBezTo>
                <a:cubicBezTo>
                  <a:pt x="9818" y="15354"/>
                  <a:pt x="9873" y="15477"/>
                  <a:pt x="9962" y="15566"/>
                </a:cubicBezTo>
                <a:lnTo>
                  <a:pt x="15362" y="21456"/>
                </a:lnTo>
                <a:cubicBezTo>
                  <a:pt x="15450" y="21545"/>
                  <a:pt x="15574" y="21600"/>
                  <a:pt x="15709" y="21600"/>
                </a:cubicBezTo>
                <a:cubicBezTo>
                  <a:pt x="15845" y="21600"/>
                  <a:pt x="15967" y="21545"/>
                  <a:pt x="16056" y="21456"/>
                </a:cubicBezTo>
                <a:lnTo>
                  <a:pt x="21456" y="15566"/>
                </a:lnTo>
                <a:cubicBezTo>
                  <a:pt x="21545" y="15477"/>
                  <a:pt x="21600" y="15354"/>
                  <a:pt x="21600" y="15218"/>
                </a:cubicBezTo>
                <a:cubicBezTo>
                  <a:pt x="21600" y="14947"/>
                  <a:pt x="21380" y="14727"/>
                  <a:pt x="21109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927"/>
          <p:cNvSpPr/>
          <p:nvPr userDrawn="1"/>
        </p:nvSpPr>
        <p:spPr>
          <a:xfrm>
            <a:off x="166909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5891"/>
                </a:moveTo>
                <a:cubicBezTo>
                  <a:pt x="17893" y="5891"/>
                  <a:pt x="17673" y="6111"/>
                  <a:pt x="17673" y="6382"/>
                </a:cubicBezTo>
                <a:lnTo>
                  <a:pt x="17673" y="6873"/>
                </a:lnTo>
                <a:cubicBezTo>
                  <a:pt x="17536" y="9012"/>
                  <a:pt x="16407" y="16791"/>
                  <a:pt x="7448" y="19651"/>
                </a:cubicBezTo>
                <a:cubicBezTo>
                  <a:pt x="12844" y="16010"/>
                  <a:pt x="13635" y="8876"/>
                  <a:pt x="13745" y="6873"/>
                </a:cubicBezTo>
                <a:lnTo>
                  <a:pt x="13745" y="6382"/>
                </a:lnTo>
                <a:cubicBezTo>
                  <a:pt x="13745" y="6111"/>
                  <a:pt x="13525" y="5891"/>
                  <a:pt x="13255" y="5891"/>
                </a:cubicBezTo>
                <a:lnTo>
                  <a:pt x="11424" y="5891"/>
                </a:lnTo>
                <a:lnTo>
                  <a:pt x="15709" y="1217"/>
                </a:lnTo>
                <a:lnTo>
                  <a:pt x="19994" y="5891"/>
                </a:lnTo>
                <a:cubicBezTo>
                  <a:pt x="19994" y="5891"/>
                  <a:pt x="18164" y="5891"/>
                  <a:pt x="18164" y="5891"/>
                </a:cubicBezTo>
                <a:close/>
                <a:moveTo>
                  <a:pt x="21456" y="6035"/>
                </a:moveTo>
                <a:lnTo>
                  <a:pt x="16056" y="144"/>
                </a:lnTo>
                <a:cubicBezTo>
                  <a:pt x="15967" y="55"/>
                  <a:pt x="15845" y="0"/>
                  <a:pt x="15709" y="0"/>
                </a:cubicBezTo>
                <a:cubicBezTo>
                  <a:pt x="15573" y="0"/>
                  <a:pt x="15450" y="55"/>
                  <a:pt x="15362" y="144"/>
                </a:cubicBezTo>
                <a:lnTo>
                  <a:pt x="9962" y="6035"/>
                </a:lnTo>
                <a:cubicBezTo>
                  <a:pt x="9873" y="6124"/>
                  <a:pt x="9818" y="6247"/>
                  <a:pt x="9818" y="6382"/>
                </a:cubicBezTo>
                <a:cubicBezTo>
                  <a:pt x="9818" y="6653"/>
                  <a:pt x="10038" y="6873"/>
                  <a:pt x="10309" y="6873"/>
                </a:cubicBezTo>
                <a:lnTo>
                  <a:pt x="12715" y="6873"/>
                </a:lnTo>
                <a:cubicBezTo>
                  <a:pt x="12657" y="7916"/>
                  <a:pt x="12394" y="10507"/>
                  <a:pt x="11196" y="13351"/>
                </a:cubicBezTo>
                <a:cubicBezTo>
                  <a:pt x="9160" y="18184"/>
                  <a:pt x="5558" y="20618"/>
                  <a:pt x="491" y="20618"/>
                </a:cubicBezTo>
                <a:cubicBezTo>
                  <a:pt x="219" y="20618"/>
                  <a:pt x="0" y="20838"/>
                  <a:pt x="0" y="21109"/>
                </a:cubicBezTo>
                <a:cubicBezTo>
                  <a:pt x="0" y="21380"/>
                  <a:pt x="219" y="21600"/>
                  <a:pt x="491" y="21600"/>
                </a:cubicBezTo>
                <a:cubicBezTo>
                  <a:pt x="16610" y="21600"/>
                  <a:pt x="18450" y="9470"/>
                  <a:pt x="18658" y="6873"/>
                </a:cubicBezTo>
                <a:lnTo>
                  <a:pt x="21109" y="6873"/>
                </a:lnTo>
                <a:cubicBezTo>
                  <a:pt x="21380" y="6873"/>
                  <a:pt x="21600" y="6653"/>
                  <a:pt x="21600" y="6382"/>
                </a:cubicBezTo>
                <a:cubicBezTo>
                  <a:pt x="21600" y="6247"/>
                  <a:pt x="21545" y="6124"/>
                  <a:pt x="21456" y="60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928"/>
          <p:cNvSpPr/>
          <p:nvPr userDrawn="1"/>
        </p:nvSpPr>
        <p:spPr>
          <a:xfrm>
            <a:off x="17757531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7855"/>
                </a:moveTo>
                <a:lnTo>
                  <a:pt x="6382" y="7855"/>
                </a:lnTo>
                <a:cubicBezTo>
                  <a:pt x="6110" y="7855"/>
                  <a:pt x="5891" y="8075"/>
                  <a:pt x="5891" y="8345"/>
                </a:cubicBezTo>
                <a:lnTo>
                  <a:pt x="5891" y="10176"/>
                </a:lnTo>
                <a:lnTo>
                  <a:pt x="1216" y="5891"/>
                </a:lnTo>
                <a:lnTo>
                  <a:pt x="5891" y="1606"/>
                </a:lnTo>
                <a:lnTo>
                  <a:pt x="5891" y="3436"/>
                </a:lnTo>
                <a:cubicBezTo>
                  <a:pt x="5891" y="3708"/>
                  <a:pt x="6110" y="3927"/>
                  <a:pt x="6382" y="3927"/>
                </a:cubicBezTo>
                <a:lnTo>
                  <a:pt x="6873" y="3927"/>
                </a:lnTo>
                <a:cubicBezTo>
                  <a:pt x="9012" y="4064"/>
                  <a:pt x="16791" y="5193"/>
                  <a:pt x="19651" y="14152"/>
                </a:cubicBezTo>
                <a:cubicBezTo>
                  <a:pt x="16010" y="8756"/>
                  <a:pt x="8876" y="7965"/>
                  <a:pt x="6873" y="7855"/>
                </a:cubicBezTo>
                <a:moveTo>
                  <a:pt x="6873" y="2942"/>
                </a:moveTo>
                <a:lnTo>
                  <a:pt x="6873" y="491"/>
                </a:lnTo>
                <a:cubicBezTo>
                  <a:pt x="6873" y="220"/>
                  <a:pt x="6653" y="0"/>
                  <a:pt x="6382" y="0"/>
                </a:cubicBezTo>
                <a:cubicBezTo>
                  <a:pt x="6246" y="0"/>
                  <a:pt x="6123" y="55"/>
                  <a:pt x="6035" y="144"/>
                </a:cubicBezTo>
                <a:lnTo>
                  <a:pt x="144" y="5544"/>
                </a:lnTo>
                <a:cubicBezTo>
                  <a:pt x="55" y="5633"/>
                  <a:pt x="0" y="5756"/>
                  <a:pt x="0" y="5891"/>
                </a:cubicBezTo>
                <a:cubicBezTo>
                  <a:pt x="0" y="6027"/>
                  <a:pt x="55" y="6150"/>
                  <a:pt x="144" y="6238"/>
                </a:cubicBezTo>
                <a:lnTo>
                  <a:pt x="6035" y="11638"/>
                </a:lnTo>
                <a:cubicBezTo>
                  <a:pt x="6123" y="11727"/>
                  <a:pt x="6246" y="11782"/>
                  <a:pt x="6382" y="11782"/>
                </a:cubicBezTo>
                <a:cubicBezTo>
                  <a:pt x="6653" y="11782"/>
                  <a:pt x="6873" y="11562"/>
                  <a:pt x="6873" y="11291"/>
                </a:cubicBezTo>
                <a:lnTo>
                  <a:pt x="6873" y="8884"/>
                </a:lnTo>
                <a:cubicBezTo>
                  <a:pt x="7916" y="8943"/>
                  <a:pt x="10507" y="9206"/>
                  <a:pt x="13350" y="10404"/>
                </a:cubicBezTo>
                <a:cubicBezTo>
                  <a:pt x="18183" y="12440"/>
                  <a:pt x="20618" y="16042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4990"/>
                  <a:pt x="9470" y="3150"/>
                  <a:pt x="6873" y="294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929"/>
          <p:cNvSpPr/>
          <p:nvPr userDrawn="1"/>
        </p:nvSpPr>
        <p:spPr>
          <a:xfrm>
            <a:off x="1882412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176"/>
                </a:moveTo>
                <a:lnTo>
                  <a:pt x="15709" y="8345"/>
                </a:lnTo>
                <a:cubicBezTo>
                  <a:pt x="15709" y="8075"/>
                  <a:pt x="15490" y="7855"/>
                  <a:pt x="15218" y="7855"/>
                </a:cubicBezTo>
                <a:lnTo>
                  <a:pt x="14727" y="7855"/>
                </a:lnTo>
                <a:cubicBezTo>
                  <a:pt x="12724" y="7965"/>
                  <a:pt x="5590" y="8756"/>
                  <a:pt x="1949" y="14152"/>
                </a:cubicBezTo>
                <a:cubicBezTo>
                  <a:pt x="4809" y="5193"/>
                  <a:pt x="12588" y="4064"/>
                  <a:pt x="14727" y="3927"/>
                </a:cubicBezTo>
                <a:lnTo>
                  <a:pt x="15218" y="3927"/>
                </a:lnTo>
                <a:cubicBezTo>
                  <a:pt x="15490" y="3927"/>
                  <a:pt x="15709" y="3708"/>
                  <a:pt x="15709" y="3436"/>
                </a:cubicBezTo>
                <a:lnTo>
                  <a:pt x="15709" y="1606"/>
                </a:lnTo>
                <a:lnTo>
                  <a:pt x="20383" y="5891"/>
                </a:lnTo>
                <a:cubicBezTo>
                  <a:pt x="20383" y="5891"/>
                  <a:pt x="15709" y="10176"/>
                  <a:pt x="15709" y="10176"/>
                </a:cubicBezTo>
                <a:close/>
                <a:moveTo>
                  <a:pt x="21456" y="5544"/>
                </a:moveTo>
                <a:lnTo>
                  <a:pt x="15565" y="144"/>
                </a:lnTo>
                <a:cubicBezTo>
                  <a:pt x="15477" y="55"/>
                  <a:pt x="15354" y="0"/>
                  <a:pt x="15218" y="0"/>
                </a:cubicBezTo>
                <a:cubicBezTo>
                  <a:pt x="14947" y="0"/>
                  <a:pt x="14727" y="220"/>
                  <a:pt x="14727" y="491"/>
                </a:cubicBezTo>
                <a:lnTo>
                  <a:pt x="14727" y="2942"/>
                </a:lnTo>
                <a:cubicBezTo>
                  <a:pt x="12130" y="3150"/>
                  <a:pt x="0" y="4991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762" y="21600"/>
                  <a:pt x="982" y="21380"/>
                  <a:pt x="982" y="21109"/>
                </a:cubicBezTo>
                <a:cubicBezTo>
                  <a:pt x="982" y="16042"/>
                  <a:pt x="3417" y="12440"/>
                  <a:pt x="8250" y="10404"/>
                </a:cubicBezTo>
                <a:cubicBezTo>
                  <a:pt x="11093" y="9206"/>
                  <a:pt x="13684" y="8943"/>
                  <a:pt x="14727" y="8884"/>
                </a:cubicBezTo>
                <a:lnTo>
                  <a:pt x="14727" y="11291"/>
                </a:lnTo>
                <a:cubicBezTo>
                  <a:pt x="14727" y="11562"/>
                  <a:pt x="14947" y="11782"/>
                  <a:pt x="15218" y="11782"/>
                </a:cubicBezTo>
                <a:cubicBezTo>
                  <a:pt x="15354" y="11782"/>
                  <a:pt x="15477" y="11727"/>
                  <a:pt x="15565" y="11638"/>
                </a:cubicBezTo>
                <a:lnTo>
                  <a:pt x="21456" y="6238"/>
                </a:lnTo>
                <a:cubicBezTo>
                  <a:pt x="21545" y="6150"/>
                  <a:pt x="21600" y="6027"/>
                  <a:pt x="21600" y="5891"/>
                </a:cubicBezTo>
                <a:cubicBezTo>
                  <a:pt x="21600" y="5756"/>
                  <a:pt x="21545" y="5633"/>
                  <a:pt x="21456" y="554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930"/>
          <p:cNvSpPr/>
          <p:nvPr userDrawn="1"/>
        </p:nvSpPr>
        <p:spPr>
          <a:xfrm>
            <a:off x="19890715" y="4034762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955" y="1543"/>
                </a:moveTo>
                <a:cubicBezTo>
                  <a:pt x="12837" y="1543"/>
                  <a:pt x="10309" y="5515"/>
                  <a:pt x="10309" y="10414"/>
                </a:cubicBezTo>
                <a:lnTo>
                  <a:pt x="10309" y="11186"/>
                </a:lnTo>
                <a:cubicBezTo>
                  <a:pt x="10309" y="15233"/>
                  <a:pt x="8221" y="18514"/>
                  <a:pt x="5645" y="18514"/>
                </a:cubicBezTo>
                <a:cubicBezTo>
                  <a:pt x="3070" y="18514"/>
                  <a:pt x="982" y="15233"/>
                  <a:pt x="982" y="11186"/>
                </a:cubicBezTo>
                <a:lnTo>
                  <a:pt x="982" y="10414"/>
                </a:lnTo>
                <a:cubicBezTo>
                  <a:pt x="982" y="6367"/>
                  <a:pt x="3070" y="3086"/>
                  <a:pt x="5645" y="3086"/>
                </a:cubicBezTo>
                <a:cubicBezTo>
                  <a:pt x="6670" y="3086"/>
                  <a:pt x="7575" y="3630"/>
                  <a:pt x="8321" y="4629"/>
                </a:cubicBezTo>
                <a:lnTo>
                  <a:pt x="6382" y="4629"/>
                </a:lnTo>
                <a:cubicBezTo>
                  <a:pt x="6110" y="4629"/>
                  <a:pt x="5891" y="4974"/>
                  <a:pt x="5891" y="5400"/>
                </a:cubicBezTo>
                <a:cubicBezTo>
                  <a:pt x="5891" y="5826"/>
                  <a:pt x="6110" y="6171"/>
                  <a:pt x="6382" y="6171"/>
                </a:cubicBezTo>
                <a:lnTo>
                  <a:pt x="9327" y="6171"/>
                </a:lnTo>
                <a:cubicBezTo>
                  <a:pt x="9599" y="6171"/>
                  <a:pt x="9818" y="5826"/>
                  <a:pt x="9818" y="5400"/>
                </a:cubicBezTo>
                <a:lnTo>
                  <a:pt x="9818" y="771"/>
                </a:lnTo>
                <a:cubicBezTo>
                  <a:pt x="9818" y="346"/>
                  <a:pt x="9599" y="0"/>
                  <a:pt x="9327" y="0"/>
                </a:cubicBezTo>
                <a:cubicBezTo>
                  <a:pt x="9056" y="0"/>
                  <a:pt x="8836" y="346"/>
                  <a:pt x="8836" y="771"/>
                </a:cubicBezTo>
                <a:lnTo>
                  <a:pt x="8836" y="3321"/>
                </a:lnTo>
                <a:cubicBezTo>
                  <a:pt x="7879" y="2160"/>
                  <a:pt x="6706" y="1543"/>
                  <a:pt x="5645" y="1543"/>
                </a:cubicBezTo>
                <a:cubicBezTo>
                  <a:pt x="2527" y="1543"/>
                  <a:pt x="0" y="5515"/>
                  <a:pt x="0" y="10414"/>
                </a:cubicBezTo>
                <a:lnTo>
                  <a:pt x="0" y="11186"/>
                </a:lnTo>
                <a:cubicBezTo>
                  <a:pt x="0" y="16085"/>
                  <a:pt x="2527" y="20057"/>
                  <a:pt x="5645" y="20057"/>
                </a:cubicBezTo>
                <a:cubicBezTo>
                  <a:pt x="8763" y="20057"/>
                  <a:pt x="11291" y="16085"/>
                  <a:pt x="11291" y="11186"/>
                </a:cubicBezTo>
                <a:lnTo>
                  <a:pt x="11291" y="10414"/>
                </a:lnTo>
                <a:cubicBezTo>
                  <a:pt x="11291" y="6367"/>
                  <a:pt x="13379" y="3086"/>
                  <a:pt x="15955" y="3086"/>
                </a:cubicBezTo>
                <a:cubicBezTo>
                  <a:pt x="18530" y="3086"/>
                  <a:pt x="20618" y="6367"/>
                  <a:pt x="20618" y="10414"/>
                </a:cubicBezTo>
                <a:lnTo>
                  <a:pt x="20618" y="11186"/>
                </a:lnTo>
                <a:cubicBezTo>
                  <a:pt x="20618" y="15233"/>
                  <a:pt x="18530" y="18514"/>
                  <a:pt x="15955" y="18514"/>
                </a:cubicBezTo>
                <a:cubicBezTo>
                  <a:pt x="14930" y="18514"/>
                  <a:pt x="14025" y="17970"/>
                  <a:pt x="13279" y="16971"/>
                </a:cubicBezTo>
                <a:lnTo>
                  <a:pt x="15218" y="16971"/>
                </a:lnTo>
                <a:cubicBezTo>
                  <a:pt x="15490" y="16971"/>
                  <a:pt x="15709" y="16626"/>
                  <a:pt x="15709" y="16200"/>
                </a:cubicBezTo>
                <a:cubicBezTo>
                  <a:pt x="15709" y="15774"/>
                  <a:pt x="15490" y="15429"/>
                  <a:pt x="15218" y="15429"/>
                </a:cubicBezTo>
                <a:lnTo>
                  <a:pt x="12273" y="15429"/>
                </a:lnTo>
                <a:cubicBezTo>
                  <a:pt x="12001" y="15429"/>
                  <a:pt x="11782" y="15774"/>
                  <a:pt x="11782" y="16200"/>
                </a:cubicBezTo>
                <a:lnTo>
                  <a:pt x="11782" y="20829"/>
                </a:lnTo>
                <a:cubicBezTo>
                  <a:pt x="11782" y="21255"/>
                  <a:pt x="12001" y="21600"/>
                  <a:pt x="12273" y="21600"/>
                </a:cubicBezTo>
                <a:cubicBezTo>
                  <a:pt x="12544" y="21600"/>
                  <a:pt x="12764" y="21255"/>
                  <a:pt x="12764" y="20829"/>
                </a:cubicBezTo>
                <a:lnTo>
                  <a:pt x="12764" y="18279"/>
                </a:lnTo>
                <a:cubicBezTo>
                  <a:pt x="13721" y="19441"/>
                  <a:pt x="14894" y="20057"/>
                  <a:pt x="15955" y="20057"/>
                </a:cubicBezTo>
                <a:cubicBezTo>
                  <a:pt x="19073" y="20057"/>
                  <a:pt x="21600" y="16085"/>
                  <a:pt x="21600" y="11186"/>
                </a:cubicBezTo>
                <a:lnTo>
                  <a:pt x="21600" y="10414"/>
                </a:lnTo>
                <a:cubicBezTo>
                  <a:pt x="21600" y="5515"/>
                  <a:pt x="19073" y="1543"/>
                  <a:pt x="15955" y="15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931"/>
          <p:cNvSpPr/>
          <p:nvPr userDrawn="1"/>
        </p:nvSpPr>
        <p:spPr>
          <a:xfrm>
            <a:off x="20957307" y="4009367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24" y="4050"/>
                </a:moveTo>
                <a:lnTo>
                  <a:pt x="18798" y="5598"/>
                </a:lnTo>
                <a:cubicBezTo>
                  <a:pt x="18709" y="5720"/>
                  <a:pt x="18655" y="5889"/>
                  <a:pt x="18655" y="6075"/>
                </a:cubicBezTo>
                <a:cubicBezTo>
                  <a:pt x="18655" y="6448"/>
                  <a:pt x="18874" y="6750"/>
                  <a:pt x="19145" y="6750"/>
                </a:cubicBezTo>
                <a:cubicBezTo>
                  <a:pt x="19281" y="6750"/>
                  <a:pt x="19404" y="6674"/>
                  <a:pt x="19493" y="6552"/>
                </a:cubicBezTo>
                <a:lnTo>
                  <a:pt x="21456" y="3853"/>
                </a:lnTo>
                <a:cubicBezTo>
                  <a:pt x="21545" y="3731"/>
                  <a:pt x="21600" y="3562"/>
                  <a:pt x="21600" y="3375"/>
                </a:cubicBezTo>
                <a:cubicBezTo>
                  <a:pt x="21600" y="3189"/>
                  <a:pt x="21545" y="3020"/>
                  <a:pt x="21456" y="2898"/>
                </a:cubicBezTo>
                <a:lnTo>
                  <a:pt x="19493" y="198"/>
                </a:lnTo>
                <a:cubicBezTo>
                  <a:pt x="19403" y="76"/>
                  <a:pt x="19281" y="0"/>
                  <a:pt x="19145" y="0"/>
                </a:cubicBezTo>
                <a:cubicBezTo>
                  <a:pt x="18874" y="0"/>
                  <a:pt x="18655" y="303"/>
                  <a:pt x="18655" y="675"/>
                </a:cubicBezTo>
                <a:cubicBezTo>
                  <a:pt x="18655" y="862"/>
                  <a:pt x="18709" y="1031"/>
                  <a:pt x="18799" y="1153"/>
                </a:cubicBezTo>
                <a:lnTo>
                  <a:pt x="19924" y="2700"/>
                </a:lnTo>
                <a:lnTo>
                  <a:pt x="15218" y="2700"/>
                </a:lnTo>
                <a:cubicBezTo>
                  <a:pt x="15065" y="2700"/>
                  <a:pt x="14933" y="2803"/>
                  <a:pt x="14843" y="2954"/>
                </a:cubicBezTo>
                <a:lnTo>
                  <a:pt x="14838" y="2948"/>
                </a:lnTo>
                <a:lnTo>
                  <a:pt x="6149" y="17550"/>
                </a:lnTo>
                <a:lnTo>
                  <a:pt x="491" y="17550"/>
                </a:lnTo>
                <a:cubicBezTo>
                  <a:pt x="220" y="17550"/>
                  <a:pt x="0" y="17853"/>
                  <a:pt x="0" y="18225"/>
                </a:cubicBezTo>
                <a:cubicBezTo>
                  <a:pt x="0" y="18598"/>
                  <a:pt x="220" y="18900"/>
                  <a:pt x="491" y="18900"/>
                </a:cubicBezTo>
                <a:lnTo>
                  <a:pt x="6382" y="18900"/>
                </a:lnTo>
                <a:cubicBezTo>
                  <a:pt x="6535" y="18900"/>
                  <a:pt x="6667" y="18798"/>
                  <a:pt x="6757" y="18647"/>
                </a:cubicBezTo>
                <a:lnTo>
                  <a:pt x="6762" y="18652"/>
                </a:lnTo>
                <a:lnTo>
                  <a:pt x="15451" y="4050"/>
                </a:lnTo>
                <a:cubicBezTo>
                  <a:pt x="15451" y="4050"/>
                  <a:pt x="19924" y="4050"/>
                  <a:pt x="19924" y="4050"/>
                </a:cubicBezTo>
                <a:close/>
                <a:moveTo>
                  <a:pt x="19493" y="15048"/>
                </a:moveTo>
                <a:cubicBezTo>
                  <a:pt x="19403" y="14926"/>
                  <a:pt x="19281" y="14850"/>
                  <a:pt x="19145" y="14850"/>
                </a:cubicBezTo>
                <a:cubicBezTo>
                  <a:pt x="18874" y="14850"/>
                  <a:pt x="18655" y="15153"/>
                  <a:pt x="18655" y="15525"/>
                </a:cubicBezTo>
                <a:cubicBezTo>
                  <a:pt x="18655" y="15712"/>
                  <a:pt x="18709" y="15880"/>
                  <a:pt x="18798" y="16002"/>
                </a:cubicBezTo>
                <a:lnTo>
                  <a:pt x="19924" y="17550"/>
                </a:lnTo>
                <a:lnTo>
                  <a:pt x="15451" y="17550"/>
                </a:lnTo>
                <a:lnTo>
                  <a:pt x="12386" y="12399"/>
                </a:lnTo>
                <a:lnTo>
                  <a:pt x="11751" y="13465"/>
                </a:lnTo>
                <a:lnTo>
                  <a:pt x="14838" y="18652"/>
                </a:lnTo>
                <a:lnTo>
                  <a:pt x="14843" y="18647"/>
                </a:lnTo>
                <a:cubicBezTo>
                  <a:pt x="14933" y="18798"/>
                  <a:pt x="15065" y="18900"/>
                  <a:pt x="15218" y="18900"/>
                </a:cubicBezTo>
                <a:lnTo>
                  <a:pt x="19924" y="18900"/>
                </a:lnTo>
                <a:lnTo>
                  <a:pt x="18798" y="20448"/>
                </a:lnTo>
                <a:cubicBezTo>
                  <a:pt x="18709" y="20570"/>
                  <a:pt x="18655" y="20739"/>
                  <a:pt x="18655" y="20925"/>
                </a:cubicBezTo>
                <a:cubicBezTo>
                  <a:pt x="18655" y="21298"/>
                  <a:pt x="18874" y="21600"/>
                  <a:pt x="19145" y="21600"/>
                </a:cubicBezTo>
                <a:cubicBezTo>
                  <a:pt x="19281" y="21600"/>
                  <a:pt x="19403" y="21525"/>
                  <a:pt x="19493" y="21402"/>
                </a:cubicBezTo>
                <a:lnTo>
                  <a:pt x="21456" y="18702"/>
                </a:lnTo>
                <a:cubicBezTo>
                  <a:pt x="21545" y="18580"/>
                  <a:pt x="21600" y="18412"/>
                  <a:pt x="21600" y="18225"/>
                </a:cubicBezTo>
                <a:cubicBezTo>
                  <a:pt x="21600" y="18039"/>
                  <a:pt x="21545" y="17870"/>
                  <a:pt x="21456" y="17748"/>
                </a:cubicBezTo>
                <a:cubicBezTo>
                  <a:pt x="21456" y="17748"/>
                  <a:pt x="19493" y="15048"/>
                  <a:pt x="19493" y="15048"/>
                </a:cubicBezTo>
                <a:close/>
                <a:moveTo>
                  <a:pt x="491" y="4050"/>
                </a:moveTo>
                <a:lnTo>
                  <a:pt x="6148" y="4050"/>
                </a:lnTo>
                <a:lnTo>
                  <a:pt x="9214" y="9201"/>
                </a:lnTo>
                <a:lnTo>
                  <a:pt x="9849" y="8136"/>
                </a:lnTo>
                <a:lnTo>
                  <a:pt x="6762" y="2948"/>
                </a:lnTo>
                <a:lnTo>
                  <a:pt x="6756" y="2954"/>
                </a:lnTo>
                <a:cubicBezTo>
                  <a:pt x="6667" y="2803"/>
                  <a:pt x="6535" y="2700"/>
                  <a:pt x="6382" y="2700"/>
                </a:cubicBezTo>
                <a:lnTo>
                  <a:pt x="491" y="2700"/>
                </a:lnTo>
                <a:cubicBezTo>
                  <a:pt x="220" y="2700"/>
                  <a:pt x="0" y="3003"/>
                  <a:pt x="0" y="3375"/>
                </a:cubicBezTo>
                <a:cubicBezTo>
                  <a:pt x="0" y="3748"/>
                  <a:pt x="220" y="4050"/>
                  <a:pt x="491" y="405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932"/>
          <p:cNvSpPr/>
          <p:nvPr userDrawn="1"/>
        </p:nvSpPr>
        <p:spPr>
          <a:xfrm>
            <a:off x="22023898" y="3983969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2000"/>
                </a:moveTo>
                <a:cubicBezTo>
                  <a:pt x="1421" y="12000"/>
                  <a:pt x="982" y="11462"/>
                  <a:pt x="982" y="10800"/>
                </a:cubicBezTo>
                <a:cubicBezTo>
                  <a:pt x="982" y="10138"/>
                  <a:pt x="1421" y="9600"/>
                  <a:pt x="1964" y="9600"/>
                </a:cubicBezTo>
                <a:cubicBezTo>
                  <a:pt x="2505" y="9600"/>
                  <a:pt x="2945" y="10138"/>
                  <a:pt x="2945" y="10800"/>
                </a:cubicBezTo>
                <a:cubicBezTo>
                  <a:pt x="2945" y="11462"/>
                  <a:pt x="2505" y="12000"/>
                  <a:pt x="1964" y="12000"/>
                </a:cubicBezTo>
                <a:moveTo>
                  <a:pt x="21456" y="10376"/>
                </a:moveTo>
                <a:lnTo>
                  <a:pt x="18511" y="6776"/>
                </a:lnTo>
                <a:cubicBezTo>
                  <a:pt x="18422" y="6667"/>
                  <a:pt x="18299" y="6600"/>
                  <a:pt x="18164" y="6600"/>
                </a:cubicBezTo>
                <a:cubicBezTo>
                  <a:pt x="17892" y="6600"/>
                  <a:pt x="17673" y="6869"/>
                  <a:pt x="17673" y="7200"/>
                </a:cubicBezTo>
                <a:cubicBezTo>
                  <a:pt x="17673" y="7366"/>
                  <a:pt x="17728" y="7516"/>
                  <a:pt x="17817" y="7624"/>
                </a:cubicBezTo>
                <a:lnTo>
                  <a:pt x="19924" y="10200"/>
                </a:lnTo>
                <a:lnTo>
                  <a:pt x="8058" y="10200"/>
                </a:lnTo>
                <a:lnTo>
                  <a:pt x="14727" y="2048"/>
                </a:lnTo>
                <a:lnTo>
                  <a:pt x="14727" y="5400"/>
                </a:lnTo>
                <a:cubicBezTo>
                  <a:pt x="14727" y="5732"/>
                  <a:pt x="14947" y="6000"/>
                  <a:pt x="15218" y="6000"/>
                </a:cubicBezTo>
                <a:cubicBezTo>
                  <a:pt x="15489" y="6000"/>
                  <a:pt x="15709" y="5732"/>
                  <a:pt x="15709" y="5400"/>
                </a:cubicBezTo>
                <a:lnTo>
                  <a:pt x="15709" y="600"/>
                </a:lnTo>
                <a:cubicBezTo>
                  <a:pt x="15709" y="269"/>
                  <a:pt x="15489" y="0"/>
                  <a:pt x="15218" y="0"/>
                </a:cubicBezTo>
                <a:lnTo>
                  <a:pt x="11291" y="0"/>
                </a:lnTo>
                <a:cubicBezTo>
                  <a:pt x="11020" y="0"/>
                  <a:pt x="10800" y="269"/>
                  <a:pt x="10800" y="600"/>
                </a:cubicBezTo>
                <a:cubicBezTo>
                  <a:pt x="10800" y="932"/>
                  <a:pt x="11020" y="1200"/>
                  <a:pt x="11291" y="1200"/>
                </a:cubicBezTo>
                <a:lnTo>
                  <a:pt x="14033" y="1200"/>
                </a:lnTo>
                <a:lnTo>
                  <a:pt x="6669" y="10200"/>
                </a:lnTo>
                <a:lnTo>
                  <a:pt x="3858" y="10200"/>
                </a:lnTo>
                <a:cubicBezTo>
                  <a:pt x="3639" y="9167"/>
                  <a:pt x="2877" y="8400"/>
                  <a:pt x="1964" y="8400"/>
                </a:cubicBezTo>
                <a:cubicBezTo>
                  <a:pt x="879" y="8400"/>
                  <a:pt x="0" y="9475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cubicBezTo>
                  <a:pt x="2877" y="13200"/>
                  <a:pt x="3639" y="12434"/>
                  <a:pt x="3858" y="11400"/>
                </a:cubicBezTo>
                <a:lnTo>
                  <a:pt x="6669" y="11400"/>
                </a:lnTo>
                <a:lnTo>
                  <a:pt x="14033" y="20400"/>
                </a:lnTo>
                <a:lnTo>
                  <a:pt x="11291" y="20400"/>
                </a:lnTo>
                <a:cubicBezTo>
                  <a:pt x="11020" y="20400"/>
                  <a:pt x="10800" y="20669"/>
                  <a:pt x="10800" y="21000"/>
                </a:cubicBezTo>
                <a:cubicBezTo>
                  <a:pt x="10800" y="21332"/>
                  <a:pt x="11020" y="21600"/>
                  <a:pt x="11291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6200"/>
                </a:lnTo>
                <a:cubicBezTo>
                  <a:pt x="15709" y="15869"/>
                  <a:pt x="15489" y="15600"/>
                  <a:pt x="15218" y="15600"/>
                </a:cubicBezTo>
                <a:cubicBezTo>
                  <a:pt x="14947" y="15600"/>
                  <a:pt x="14727" y="15869"/>
                  <a:pt x="14727" y="16200"/>
                </a:cubicBezTo>
                <a:lnTo>
                  <a:pt x="14727" y="19552"/>
                </a:lnTo>
                <a:lnTo>
                  <a:pt x="8058" y="11400"/>
                </a:lnTo>
                <a:lnTo>
                  <a:pt x="19924" y="11400"/>
                </a:lnTo>
                <a:lnTo>
                  <a:pt x="17817" y="13976"/>
                </a:lnTo>
                <a:cubicBezTo>
                  <a:pt x="17728" y="14085"/>
                  <a:pt x="17673" y="14235"/>
                  <a:pt x="17673" y="14400"/>
                </a:cubicBezTo>
                <a:cubicBezTo>
                  <a:pt x="17673" y="14732"/>
                  <a:pt x="17892" y="15000"/>
                  <a:pt x="18164" y="15000"/>
                </a:cubicBezTo>
                <a:cubicBezTo>
                  <a:pt x="18299" y="15000"/>
                  <a:pt x="18422" y="14933"/>
                  <a:pt x="18511" y="14824"/>
                </a:cubicBezTo>
                <a:lnTo>
                  <a:pt x="21456" y="11224"/>
                </a:lnTo>
                <a:cubicBezTo>
                  <a:pt x="21545" y="11116"/>
                  <a:pt x="21600" y="10966"/>
                  <a:pt x="21600" y="10800"/>
                </a:cubicBezTo>
                <a:cubicBezTo>
                  <a:pt x="21600" y="10635"/>
                  <a:pt x="21545" y="10485"/>
                  <a:pt x="21456" y="10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933"/>
          <p:cNvSpPr/>
          <p:nvPr userDrawn="1"/>
        </p:nvSpPr>
        <p:spPr>
          <a:xfrm>
            <a:off x="11460501" y="1796537"/>
            <a:ext cx="1331842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Arrows</a:t>
            </a:r>
          </a:p>
        </p:txBody>
      </p:sp>
      <p:sp>
        <p:nvSpPr>
          <p:cNvPr id="44" name="Shape 2934"/>
          <p:cNvSpPr/>
          <p:nvPr userDrawn="1"/>
        </p:nvSpPr>
        <p:spPr>
          <a:xfrm>
            <a:off x="1834842" y="65925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935"/>
          <p:cNvSpPr/>
          <p:nvPr userDrawn="1"/>
        </p:nvSpPr>
        <p:spPr>
          <a:xfrm>
            <a:off x="2825247" y="6592550"/>
            <a:ext cx="558288" cy="5583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21600" extrusionOk="0">
                <a:moveTo>
                  <a:pt x="6365" y="15409"/>
                </a:moveTo>
                <a:cubicBezTo>
                  <a:pt x="5782" y="14888"/>
                  <a:pt x="4858" y="14006"/>
                  <a:pt x="3935" y="12895"/>
                </a:cubicBezTo>
                <a:cubicBezTo>
                  <a:pt x="2587" y="11273"/>
                  <a:pt x="979" y="8835"/>
                  <a:pt x="979" y="6430"/>
                </a:cubicBezTo>
                <a:cubicBezTo>
                  <a:pt x="979" y="3427"/>
                  <a:pt x="3396" y="982"/>
                  <a:pt x="6366" y="982"/>
                </a:cubicBezTo>
                <a:cubicBezTo>
                  <a:pt x="9336" y="982"/>
                  <a:pt x="11752" y="3427"/>
                  <a:pt x="11752" y="6430"/>
                </a:cubicBezTo>
                <a:cubicBezTo>
                  <a:pt x="11752" y="10208"/>
                  <a:pt x="7888" y="14044"/>
                  <a:pt x="6365" y="15409"/>
                </a:cubicBezTo>
                <a:moveTo>
                  <a:pt x="6366" y="0"/>
                </a:moveTo>
                <a:cubicBezTo>
                  <a:pt x="2850" y="0"/>
                  <a:pt x="0" y="2879"/>
                  <a:pt x="0" y="6430"/>
                </a:cubicBezTo>
                <a:cubicBezTo>
                  <a:pt x="0" y="11655"/>
                  <a:pt x="6366" y="16701"/>
                  <a:pt x="6366" y="16701"/>
                </a:cubicBezTo>
                <a:cubicBezTo>
                  <a:pt x="6366" y="16701"/>
                  <a:pt x="12732" y="11655"/>
                  <a:pt x="12732" y="6430"/>
                </a:cubicBezTo>
                <a:cubicBezTo>
                  <a:pt x="12732" y="2879"/>
                  <a:pt x="9882" y="0"/>
                  <a:pt x="6366" y="0"/>
                </a:cubicBezTo>
                <a:moveTo>
                  <a:pt x="17357" y="19604"/>
                </a:moveTo>
                <a:cubicBezTo>
                  <a:pt x="17127" y="19764"/>
                  <a:pt x="16856" y="19909"/>
                  <a:pt x="16554" y="20033"/>
                </a:cubicBezTo>
                <a:cubicBezTo>
                  <a:pt x="16304" y="20137"/>
                  <a:pt x="16185" y="20424"/>
                  <a:pt x="16288" y="20675"/>
                </a:cubicBezTo>
                <a:cubicBezTo>
                  <a:pt x="16365" y="20865"/>
                  <a:pt x="16548" y="20979"/>
                  <a:pt x="16740" y="20979"/>
                </a:cubicBezTo>
                <a:cubicBezTo>
                  <a:pt x="16802" y="20979"/>
                  <a:pt x="16866" y="20967"/>
                  <a:pt x="16926" y="20942"/>
                </a:cubicBezTo>
                <a:cubicBezTo>
                  <a:pt x="17294" y="20790"/>
                  <a:pt x="17627" y="20611"/>
                  <a:pt x="17915" y="20411"/>
                </a:cubicBezTo>
                <a:cubicBezTo>
                  <a:pt x="18138" y="20256"/>
                  <a:pt x="18193" y="19950"/>
                  <a:pt x="18039" y="19727"/>
                </a:cubicBezTo>
                <a:cubicBezTo>
                  <a:pt x="17885" y="19505"/>
                  <a:pt x="17579" y="19449"/>
                  <a:pt x="17357" y="19604"/>
                </a:cubicBezTo>
                <a:moveTo>
                  <a:pt x="16249" y="13042"/>
                </a:moveTo>
                <a:cubicBezTo>
                  <a:pt x="16109" y="12790"/>
                  <a:pt x="16024" y="12529"/>
                  <a:pt x="15995" y="12265"/>
                </a:cubicBezTo>
                <a:cubicBezTo>
                  <a:pt x="15966" y="11995"/>
                  <a:pt x="15731" y="11801"/>
                  <a:pt x="15456" y="11829"/>
                </a:cubicBezTo>
                <a:cubicBezTo>
                  <a:pt x="15187" y="11859"/>
                  <a:pt x="14992" y="12100"/>
                  <a:pt x="15022" y="12370"/>
                </a:cubicBezTo>
                <a:cubicBezTo>
                  <a:pt x="15064" y="12767"/>
                  <a:pt x="15190" y="13154"/>
                  <a:pt x="15395" y="13522"/>
                </a:cubicBezTo>
                <a:cubicBezTo>
                  <a:pt x="15484" y="13682"/>
                  <a:pt x="15651" y="13773"/>
                  <a:pt x="15822" y="13773"/>
                </a:cubicBezTo>
                <a:cubicBezTo>
                  <a:pt x="15904" y="13773"/>
                  <a:pt x="15985" y="13753"/>
                  <a:pt x="16061" y="13710"/>
                </a:cubicBezTo>
                <a:cubicBezTo>
                  <a:pt x="16297" y="13578"/>
                  <a:pt x="16382" y="13279"/>
                  <a:pt x="16249" y="13042"/>
                </a:cubicBezTo>
                <a:moveTo>
                  <a:pt x="18249" y="15254"/>
                </a:moveTo>
                <a:cubicBezTo>
                  <a:pt x="18041" y="14981"/>
                  <a:pt x="17803" y="14708"/>
                  <a:pt x="17538" y="14439"/>
                </a:cubicBezTo>
                <a:cubicBezTo>
                  <a:pt x="17349" y="14246"/>
                  <a:pt x="17039" y="14244"/>
                  <a:pt x="16845" y="14434"/>
                </a:cubicBezTo>
                <a:cubicBezTo>
                  <a:pt x="16653" y="14624"/>
                  <a:pt x="16651" y="14935"/>
                  <a:pt x="16841" y="15129"/>
                </a:cubicBezTo>
                <a:cubicBezTo>
                  <a:pt x="17076" y="15368"/>
                  <a:pt x="17288" y="15612"/>
                  <a:pt x="17471" y="15851"/>
                </a:cubicBezTo>
                <a:cubicBezTo>
                  <a:pt x="17568" y="15977"/>
                  <a:pt x="17713" y="16043"/>
                  <a:pt x="17860" y="16043"/>
                </a:cubicBezTo>
                <a:cubicBezTo>
                  <a:pt x="17964" y="16043"/>
                  <a:pt x="18068" y="16011"/>
                  <a:pt x="18157" y="15942"/>
                </a:cubicBezTo>
                <a:cubicBezTo>
                  <a:pt x="18373" y="15777"/>
                  <a:pt x="18413" y="15469"/>
                  <a:pt x="18249" y="15254"/>
                </a:cubicBezTo>
                <a:moveTo>
                  <a:pt x="21476" y="5928"/>
                </a:moveTo>
                <a:cubicBezTo>
                  <a:pt x="21352" y="5687"/>
                  <a:pt x="21057" y="5592"/>
                  <a:pt x="20817" y="5717"/>
                </a:cubicBezTo>
                <a:cubicBezTo>
                  <a:pt x="20817" y="5717"/>
                  <a:pt x="20650" y="5803"/>
                  <a:pt x="20371" y="5962"/>
                </a:cubicBezTo>
                <a:cubicBezTo>
                  <a:pt x="20136" y="6096"/>
                  <a:pt x="20054" y="6396"/>
                  <a:pt x="20188" y="6632"/>
                </a:cubicBezTo>
                <a:cubicBezTo>
                  <a:pt x="20278" y="6791"/>
                  <a:pt x="20444" y="6880"/>
                  <a:pt x="20614" y="6880"/>
                </a:cubicBezTo>
                <a:cubicBezTo>
                  <a:pt x="20697" y="6880"/>
                  <a:pt x="20780" y="6859"/>
                  <a:pt x="20856" y="6815"/>
                </a:cubicBezTo>
                <a:cubicBezTo>
                  <a:pt x="21108" y="6672"/>
                  <a:pt x="21261" y="6592"/>
                  <a:pt x="21265" y="6590"/>
                </a:cubicBezTo>
                <a:cubicBezTo>
                  <a:pt x="21506" y="6466"/>
                  <a:pt x="21600" y="6170"/>
                  <a:pt x="21476" y="5928"/>
                </a:cubicBezTo>
                <a:moveTo>
                  <a:pt x="18659" y="16886"/>
                </a:moveTo>
                <a:cubicBezTo>
                  <a:pt x="18395" y="16941"/>
                  <a:pt x="18225" y="17201"/>
                  <a:pt x="18280" y="17467"/>
                </a:cubicBezTo>
                <a:cubicBezTo>
                  <a:pt x="18312" y="17625"/>
                  <a:pt x="18330" y="17781"/>
                  <a:pt x="18330" y="17929"/>
                </a:cubicBezTo>
                <a:cubicBezTo>
                  <a:pt x="18330" y="18050"/>
                  <a:pt x="18318" y="18171"/>
                  <a:pt x="18296" y="18287"/>
                </a:cubicBezTo>
                <a:cubicBezTo>
                  <a:pt x="18244" y="18554"/>
                  <a:pt x="18418" y="18811"/>
                  <a:pt x="18683" y="18862"/>
                </a:cubicBezTo>
                <a:cubicBezTo>
                  <a:pt x="18715" y="18869"/>
                  <a:pt x="18746" y="18871"/>
                  <a:pt x="18777" y="18871"/>
                </a:cubicBezTo>
                <a:cubicBezTo>
                  <a:pt x="19007" y="18871"/>
                  <a:pt x="19212" y="18708"/>
                  <a:pt x="19257" y="18473"/>
                </a:cubicBezTo>
                <a:cubicBezTo>
                  <a:pt x="19292" y="18296"/>
                  <a:pt x="19309" y="18114"/>
                  <a:pt x="19309" y="17929"/>
                </a:cubicBezTo>
                <a:cubicBezTo>
                  <a:pt x="19309" y="17715"/>
                  <a:pt x="19285" y="17492"/>
                  <a:pt x="19239" y="17267"/>
                </a:cubicBezTo>
                <a:cubicBezTo>
                  <a:pt x="19183" y="17001"/>
                  <a:pt x="18923" y="16832"/>
                  <a:pt x="18659" y="16886"/>
                </a:cubicBezTo>
                <a:moveTo>
                  <a:pt x="18590" y="7106"/>
                </a:moveTo>
                <a:cubicBezTo>
                  <a:pt x="18317" y="7303"/>
                  <a:pt x="18035" y="7518"/>
                  <a:pt x="17756" y="7745"/>
                </a:cubicBezTo>
                <a:cubicBezTo>
                  <a:pt x="17546" y="7917"/>
                  <a:pt x="17515" y="8226"/>
                  <a:pt x="17686" y="8436"/>
                </a:cubicBezTo>
                <a:cubicBezTo>
                  <a:pt x="17783" y="8556"/>
                  <a:pt x="17924" y="8617"/>
                  <a:pt x="18066" y="8617"/>
                </a:cubicBezTo>
                <a:cubicBezTo>
                  <a:pt x="18174" y="8617"/>
                  <a:pt x="18284" y="8581"/>
                  <a:pt x="18374" y="8507"/>
                </a:cubicBezTo>
                <a:cubicBezTo>
                  <a:pt x="18637" y="8292"/>
                  <a:pt x="18903" y="8090"/>
                  <a:pt x="19161" y="7905"/>
                </a:cubicBezTo>
                <a:cubicBezTo>
                  <a:pt x="19380" y="7747"/>
                  <a:pt x="19431" y="7440"/>
                  <a:pt x="19273" y="7220"/>
                </a:cubicBezTo>
                <a:cubicBezTo>
                  <a:pt x="19116" y="6999"/>
                  <a:pt x="18810" y="6949"/>
                  <a:pt x="18590" y="7106"/>
                </a:cubicBezTo>
                <a:moveTo>
                  <a:pt x="14704" y="20512"/>
                </a:moveTo>
                <a:cubicBezTo>
                  <a:pt x="14393" y="20556"/>
                  <a:pt x="14065" y="20590"/>
                  <a:pt x="13729" y="20611"/>
                </a:cubicBezTo>
                <a:cubicBezTo>
                  <a:pt x="13459" y="20629"/>
                  <a:pt x="13254" y="20863"/>
                  <a:pt x="13272" y="21134"/>
                </a:cubicBezTo>
                <a:cubicBezTo>
                  <a:pt x="13289" y="21394"/>
                  <a:pt x="13504" y="21593"/>
                  <a:pt x="13760" y="21593"/>
                </a:cubicBezTo>
                <a:cubicBezTo>
                  <a:pt x="13771" y="21593"/>
                  <a:pt x="13781" y="21592"/>
                  <a:pt x="13792" y="21592"/>
                </a:cubicBezTo>
                <a:cubicBezTo>
                  <a:pt x="14152" y="21568"/>
                  <a:pt x="14506" y="21533"/>
                  <a:pt x="14842" y="21485"/>
                </a:cubicBezTo>
                <a:cubicBezTo>
                  <a:pt x="15110" y="21447"/>
                  <a:pt x="15296" y="21198"/>
                  <a:pt x="15258" y="20929"/>
                </a:cubicBezTo>
                <a:cubicBezTo>
                  <a:pt x="15220" y="20661"/>
                  <a:pt x="14973" y="20472"/>
                  <a:pt x="14704" y="20512"/>
                </a:cubicBezTo>
                <a:moveTo>
                  <a:pt x="8893" y="20109"/>
                </a:moveTo>
                <a:cubicBezTo>
                  <a:pt x="8582" y="19997"/>
                  <a:pt x="8299" y="19866"/>
                  <a:pt x="8052" y="19721"/>
                </a:cubicBezTo>
                <a:cubicBezTo>
                  <a:pt x="7818" y="19582"/>
                  <a:pt x="7519" y="19663"/>
                  <a:pt x="7382" y="19896"/>
                </a:cubicBezTo>
                <a:cubicBezTo>
                  <a:pt x="7244" y="20130"/>
                  <a:pt x="7323" y="20432"/>
                  <a:pt x="7556" y="20568"/>
                </a:cubicBezTo>
                <a:cubicBezTo>
                  <a:pt x="7856" y="20744"/>
                  <a:pt x="8194" y="20901"/>
                  <a:pt x="8562" y="21034"/>
                </a:cubicBezTo>
                <a:cubicBezTo>
                  <a:pt x="8617" y="21053"/>
                  <a:pt x="8672" y="21062"/>
                  <a:pt x="8728" y="21062"/>
                </a:cubicBezTo>
                <a:cubicBezTo>
                  <a:pt x="8928" y="21062"/>
                  <a:pt x="9117" y="20938"/>
                  <a:pt x="9189" y="20737"/>
                </a:cubicBezTo>
                <a:cubicBezTo>
                  <a:pt x="9280" y="20482"/>
                  <a:pt x="9148" y="20200"/>
                  <a:pt x="8893" y="20109"/>
                </a:cubicBezTo>
                <a:moveTo>
                  <a:pt x="11751" y="20618"/>
                </a:moveTo>
                <a:cubicBezTo>
                  <a:pt x="11412" y="20600"/>
                  <a:pt x="11082" y="20572"/>
                  <a:pt x="10771" y="20533"/>
                </a:cubicBezTo>
                <a:cubicBezTo>
                  <a:pt x="10502" y="20493"/>
                  <a:pt x="10258" y="20690"/>
                  <a:pt x="10225" y="20959"/>
                </a:cubicBezTo>
                <a:cubicBezTo>
                  <a:pt x="10191" y="21229"/>
                  <a:pt x="10382" y="21474"/>
                  <a:pt x="10650" y="21507"/>
                </a:cubicBezTo>
                <a:cubicBezTo>
                  <a:pt x="10984" y="21549"/>
                  <a:pt x="11337" y="21580"/>
                  <a:pt x="11699" y="21600"/>
                </a:cubicBezTo>
                <a:cubicBezTo>
                  <a:pt x="11708" y="21600"/>
                  <a:pt x="11716" y="21600"/>
                  <a:pt x="11725" y="21600"/>
                </a:cubicBezTo>
                <a:cubicBezTo>
                  <a:pt x="11984" y="21600"/>
                  <a:pt x="12200" y="21397"/>
                  <a:pt x="12214" y="21135"/>
                </a:cubicBezTo>
                <a:cubicBezTo>
                  <a:pt x="12228" y="20863"/>
                  <a:pt x="12021" y="20632"/>
                  <a:pt x="11751" y="20618"/>
                </a:cubicBezTo>
                <a:moveTo>
                  <a:pt x="6840" y="18180"/>
                </a:moveTo>
                <a:cubicBezTo>
                  <a:pt x="6836" y="17912"/>
                  <a:pt x="6619" y="17696"/>
                  <a:pt x="6351" y="17696"/>
                </a:cubicBezTo>
                <a:cubicBezTo>
                  <a:pt x="6080" y="17696"/>
                  <a:pt x="5861" y="17916"/>
                  <a:pt x="5861" y="18188"/>
                </a:cubicBezTo>
                <a:cubicBezTo>
                  <a:pt x="5861" y="18234"/>
                  <a:pt x="5867" y="18484"/>
                  <a:pt x="5997" y="18834"/>
                </a:cubicBezTo>
                <a:cubicBezTo>
                  <a:pt x="6070" y="19033"/>
                  <a:pt x="6257" y="19155"/>
                  <a:pt x="6456" y="19155"/>
                </a:cubicBezTo>
                <a:cubicBezTo>
                  <a:pt x="6512" y="19155"/>
                  <a:pt x="6570" y="19145"/>
                  <a:pt x="6626" y="19124"/>
                </a:cubicBezTo>
                <a:cubicBezTo>
                  <a:pt x="6880" y="19030"/>
                  <a:pt x="7009" y="18748"/>
                  <a:pt x="6915" y="18493"/>
                </a:cubicBezTo>
                <a:cubicBezTo>
                  <a:pt x="6849" y="18314"/>
                  <a:pt x="6841" y="18191"/>
                  <a:pt x="6840" y="18180"/>
                </a:cubicBezTo>
                <a:moveTo>
                  <a:pt x="15760" y="10798"/>
                </a:moveTo>
                <a:cubicBezTo>
                  <a:pt x="15838" y="10844"/>
                  <a:pt x="15924" y="10866"/>
                  <a:pt x="16008" y="10866"/>
                </a:cubicBezTo>
                <a:cubicBezTo>
                  <a:pt x="16176" y="10866"/>
                  <a:pt x="16339" y="10780"/>
                  <a:pt x="16431" y="10625"/>
                </a:cubicBezTo>
                <a:cubicBezTo>
                  <a:pt x="16577" y="10376"/>
                  <a:pt x="16761" y="10120"/>
                  <a:pt x="16977" y="9861"/>
                </a:cubicBezTo>
                <a:cubicBezTo>
                  <a:pt x="17151" y="9653"/>
                  <a:pt x="17124" y="9343"/>
                  <a:pt x="16917" y="9169"/>
                </a:cubicBezTo>
                <a:cubicBezTo>
                  <a:pt x="16709" y="8994"/>
                  <a:pt x="16400" y="9022"/>
                  <a:pt x="16227" y="9230"/>
                </a:cubicBezTo>
                <a:cubicBezTo>
                  <a:pt x="15976" y="9529"/>
                  <a:pt x="15761" y="9832"/>
                  <a:pt x="15587" y="10125"/>
                </a:cubicBezTo>
                <a:cubicBezTo>
                  <a:pt x="15450" y="10359"/>
                  <a:pt x="15527" y="10659"/>
                  <a:pt x="15760" y="10798"/>
                </a:cubicBezTo>
                <a:moveTo>
                  <a:pt x="6366" y="8841"/>
                </a:moveTo>
                <a:cubicBezTo>
                  <a:pt x="5014" y="8841"/>
                  <a:pt x="3917" y="7741"/>
                  <a:pt x="3917" y="6384"/>
                </a:cubicBezTo>
                <a:cubicBezTo>
                  <a:pt x="3917" y="5027"/>
                  <a:pt x="5014" y="3927"/>
                  <a:pt x="6366" y="3927"/>
                </a:cubicBezTo>
                <a:cubicBezTo>
                  <a:pt x="7719" y="3927"/>
                  <a:pt x="8814" y="5027"/>
                  <a:pt x="8814" y="6384"/>
                </a:cubicBezTo>
                <a:cubicBezTo>
                  <a:pt x="8814" y="7741"/>
                  <a:pt x="7719" y="8841"/>
                  <a:pt x="6366" y="8841"/>
                </a:cubicBezTo>
                <a:moveTo>
                  <a:pt x="6366" y="2955"/>
                </a:moveTo>
                <a:cubicBezTo>
                  <a:pt x="4473" y="2955"/>
                  <a:pt x="2938" y="4494"/>
                  <a:pt x="2938" y="6392"/>
                </a:cubicBezTo>
                <a:cubicBezTo>
                  <a:pt x="2938" y="8291"/>
                  <a:pt x="4473" y="9831"/>
                  <a:pt x="6366" y="9831"/>
                </a:cubicBezTo>
                <a:cubicBezTo>
                  <a:pt x="8259" y="9831"/>
                  <a:pt x="9794" y="8291"/>
                  <a:pt x="9794" y="6392"/>
                </a:cubicBezTo>
                <a:cubicBezTo>
                  <a:pt x="9794" y="4494"/>
                  <a:pt x="8259" y="2955"/>
                  <a:pt x="6366" y="29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936"/>
          <p:cNvSpPr/>
          <p:nvPr userDrawn="1"/>
        </p:nvSpPr>
        <p:spPr>
          <a:xfrm>
            <a:off x="4044210" y="6592552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64"/>
                </a:moveTo>
                <a:cubicBezTo>
                  <a:pt x="10800" y="1964"/>
                  <a:pt x="4320" y="1964"/>
                  <a:pt x="4320" y="4909"/>
                </a:cubicBezTo>
                <a:cubicBezTo>
                  <a:pt x="4320" y="5180"/>
                  <a:pt x="4804" y="5400"/>
                  <a:pt x="5400" y="5400"/>
                </a:cubicBezTo>
                <a:cubicBezTo>
                  <a:pt x="5996" y="5400"/>
                  <a:pt x="6480" y="5180"/>
                  <a:pt x="6480" y="4909"/>
                </a:cubicBezTo>
                <a:cubicBezTo>
                  <a:pt x="6480" y="2945"/>
                  <a:pt x="10800" y="2945"/>
                  <a:pt x="10800" y="2945"/>
                </a:cubicBezTo>
                <a:cubicBezTo>
                  <a:pt x="11396" y="2945"/>
                  <a:pt x="11880" y="2726"/>
                  <a:pt x="11880" y="2455"/>
                </a:cubicBezTo>
                <a:cubicBezTo>
                  <a:pt x="11880" y="2183"/>
                  <a:pt x="11396" y="1964"/>
                  <a:pt x="10800" y="1964"/>
                </a:cubicBezTo>
                <a:moveTo>
                  <a:pt x="10800" y="8836"/>
                </a:moveTo>
                <a:cubicBezTo>
                  <a:pt x="6029" y="8836"/>
                  <a:pt x="2160" y="7078"/>
                  <a:pt x="2160" y="4909"/>
                </a:cubicBezTo>
                <a:cubicBezTo>
                  <a:pt x="2160" y="2740"/>
                  <a:pt x="6029" y="982"/>
                  <a:pt x="10800" y="982"/>
                </a:cubicBezTo>
                <a:cubicBezTo>
                  <a:pt x="15571" y="982"/>
                  <a:pt x="19440" y="2740"/>
                  <a:pt x="19440" y="4909"/>
                </a:cubicBezTo>
                <a:cubicBezTo>
                  <a:pt x="19440" y="7078"/>
                  <a:pt x="15571" y="8836"/>
                  <a:pt x="10800" y="8836"/>
                </a:cubicBezTo>
                <a:moveTo>
                  <a:pt x="10800" y="17182"/>
                </a:moveTo>
                <a:lnTo>
                  <a:pt x="8154" y="9664"/>
                </a:lnTo>
                <a:cubicBezTo>
                  <a:pt x="9002" y="9761"/>
                  <a:pt x="9885" y="9818"/>
                  <a:pt x="10800" y="9818"/>
                </a:cubicBezTo>
                <a:cubicBezTo>
                  <a:pt x="11715" y="9818"/>
                  <a:pt x="12598" y="9761"/>
                  <a:pt x="13446" y="9664"/>
                </a:cubicBezTo>
                <a:cubicBezTo>
                  <a:pt x="13446" y="9664"/>
                  <a:pt x="10800" y="17182"/>
                  <a:pt x="10800" y="17182"/>
                </a:cubicBezTo>
                <a:close/>
                <a:moveTo>
                  <a:pt x="10800" y="0"/>
                </a:moveTo>
                <a:cubicBezTo>
                  <a:pt x="4835" y="0"/>
                  <a:pt x="0" y="2199"/>
                  <a:pt x="0" y="4909"/>
                </a:cubicBezTo>
                <a:cubicBezTo>
                  <a:pt x="0" y="6830"/>
                  <a:pt x="2431" y="8487"/>
                  <a:pt x="5966" y="9295"/>
                </a:cubicBezTo>
                <a:lnTo>
                  <a:pt x="10800" y="21600"/>
                </a:lnTo>
                <a:lnTo>
                  <a:pt x="15635" y="9295"/>
                </a:lnTo>
                <a:cubicBezTo>
                  <a:pt x="19169" y="8487"/>
                  <a:pt x="21600" y="6830"/>
                  <a:pt x="21600" y="4909"/>
                </a:cubicBezTo>
                <a:cubicBezTo>
                  <a:pt x="21600" y="219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937"/>
          <p:cNvSpPr/>
          <p:nvPr userDrawn="1"/>
        </p:nvSpPr>
        <p:spPr>
          <a:xfrm>
            <a:off x="4958432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9145"/>
                </a:lnTo>
                <a:cubicBezTo>
                  <a:pt x="11291" y="18875"/>
                  <a:pt x="11071" y="18655"/>
                  <a:pt x="10800" y="18655"/>
                </a:cubicBezTo>
                <a:cubicBezTo>
                  <a:pt x="10529" y="18655"/>
                  <a:pt x="10309" y="18875"/>
                  <a:pt x="10309" y="19145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2455" y="11291"/>
                </a:lnTo>
                <a:cubicBezTo>
                  <a:pt x="2725" y="11291"/>
                  <a:pt x="2945" y="11071"/>
                  <a:pt x="2945" y="10800"/>
                </a:cubicBezTo>
                <a:cubicBezTo>
                  <a:pt x="2945" y="10529"/>
                  <a:pt x="2725" y="10309"/>
                  <a:pt x="2455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2455"/>
                </a:lnTo>
                <a:cubicBezTo>
                  <a:pt x="10309" y="2726"/>
                  <a:pt x="10529" y="2945"/>
                  <a:pt x="10800" y="2945"/>
                </a:cubicBezTo>
                <a:cubicBezTo>
                  <a:pt x="11071" y="2945"/>
                  <a:pt x="11291" y="2726"/>
                  <a:pt x="11291" y="2455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9145" y="10309"/>
                </a:lnTo>
                <a:cubicBezTo>
                  <a:pt x="18875" y="10309"/>
                  <a:pt x="18655" y="10529"/>
                  <a:pt x="18655" y="10800"/>
                </a:cubicBezTo>
                <a:cubicBezTo>
                  <a:pt x="18655" y="11071"/>
                  <a:pt x="18875" y="11291"/>
                  <a:pt x="19145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965" y="6634"/>
                </a:moveTo>
                <a:lnTo>
                  <a:pt x="12189" y="12188"/>
                </a:lnTo>
                <a:lnTo>
                  <a:pt x="6635" y="14966"/>
                </a:lnTo>
                <a:lnTo>
                  <a:pt x="9411" y="9412"/>
                </a:lnTo>
                <a:cubicBezTo>
                  <a:pt x="9411" y="9412"/>
                  <a:pt x="14965" y="6634"/>
                  <a:pt x="14965" y="6634"/>
                </a:cubicBezTo>
                <a:close/>
                <a:moveTo>
                  <a:pt x="4552" y="17048"/>
                </a:moveTo>
                <a:lnTo>
                  <a:pt x="12883" y="12883"/>
                </a:lnTo>
                <a:lnTo>
                  <a:pt x="17048" y="4551"/>
                </a:lnTo>
                <a:lnTo>
                  <a:pt x="8717" y="8717"/>
                </a:lnTo>
                <a:cubicBezTo>
                  <a:pt x="8717" y="8717"/>
                  <a:pt x="4552" y="17048"/>
                  <a:pt x="4552" y="17048"/>
                </a:cubicBezTo>
                <a:close/>
                <a:moveTo>
                  <a:pt x="11494" y="11494"/>
                </a:moveTo>
                <a:cubicBezTo>
                  <a:pt x="11877" y="11111"/>
                  <a:pt x="11877" y="10489"/>
                  <a:pt x="11494" y="10106"/>
                </a:cubicBezTo>
                <a:cubicBezTo>
                  <a:pt x="11111" y="9722"/>
                  <a:pt x="10489" y="9722"/>
                  <a:pt x="10106" y="10106"/>
                </a:cubicBezTo>
                <a:cubicBezTo>
                  <a:pt x="9723" y="10489"/>
                  <a:pt x="9723" y="11111"/>
                  <a:pt x="10106" y="11494"/>
                </a:cubicBezTo>
                <a:cubicBezTo>
                  <a:pt x="10489" y="11878"/>
                  <a:pt x="11111" y="11878"/>
                  <a:pt x="11494" y="114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938"/>
          <p:cNvSpPr/>
          <p:nvPr userDrawn="1"/>
        </p:nvSpPr>
        <p:spPr>
          <a:xfrm>
            <a:off x="6025023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58"/>
                </a:moveTo>
                <a:lnTo>
                  <a:pt x="14727" y="18775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2" y="1990"/>
                </a:moveTo>
                <a:lnTo>
                  <a:pt x="21244" y="1983"/>
                </a:lnTo>
                <a:lnTo>
                  <a:pt x="14371" y="19"/>
                </a:lnTo>
                <a:lnTo>
                  <a:pt x="14369" y="27"/>
                </a:lnTo>
                <a:cubicBezTo>
                  <a:pt x="14326" y="14"/>
                  <a:pt x="14284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1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8" y="19610"/>
                </a:cubicBezTo>
                <a:lnTo>
                  <a:pt x="356" y="19618"/>
                </a:lnTo>
                <a:lnTo>
                  <a:pt x="7229" y="21581"/>
                </a:lnTo>
                <a:lnTo>
                  <a:pt x="7231" y="21573"/>
                </a:lnTo>
                <a:cubicBezTo>
                  <a:pt x="7274" y="21586"/>
                  <a:pt x="7316" y="21600"/>
                  <a:pt x="7364" y="21600"/>
                </a:cubicBezTo>
                <a:cubicBezTo>
                  <a:pt x="7411" y="21600"/>
                  <a:pt x="7454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2" y="19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939"/>
          <p:cNvSpPr/>
          <p:nvPr userDrawn="1"/>
        </p:nvSpPr>
        <p:spPr>
          <a:xfrm>
            <a:off x="7091616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5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4"/>
                </a:lnTo>
                <a:cubicBezTo>
                  <a:pt x="17606" y="11910"/>
                  <a:pt x="17591" y="12201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6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2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4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4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2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2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1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6"/>
                </a:lnTo>
                <a:cubicBezTo>
                  <a:pt x="5432" y="10394"/>
                  <a:pt x="5153" y="10605"/>
                  <a:pt x="4909" y="10825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49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8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8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5"/>
                  <a:pt x="4469" y="13745"/>
                  <a:pt x="3927" y="13745"/>
                </a:cubicBezTo>
                <a:cubicBezTo>
                  <a:pt x="3385" y="13745"/>
                  <a:pt x="2945" y="14185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940"/>
          <p:cNvSpPr/>
          <p:nvPr userDrawn="1"/>
        </p:nvSpPr>
        <p:spPr>
          <a:xfrm>
            <a:off x="8158207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345"/>
                </a:moveTo>
                <a:cubicBezTo>
                  <a:pt x="9444" y="8345"/>
                  <a:pt x="8345" y="9444"/>
                  <a:pt x="8345" y="10800"/>
                </a:cubicBezTo>
                <a:cubicBezTo>
                  <a:pt x="8345" y="12156"/>
                  <a:pt x="9444" y="13255"/>
                  <a:pt x="10800" y="13255"/>
                </a:cubicBezTo>
                <a:cubicBezTo>
                  <a:pt x="12156" y="13255"/>
                  <a:pt x="13255" y="12156"/>
                  <a:pt x="13255" y="10800"/>
                </a:cubicBezTo>
                <a:cubicBezTo>
                  <a:pt x="13255" y="9444"/>
                  <a:pt x="12156" y="8345"/>
                  <a:pt x="10800" y="8345"/>
                </a:cubicBezTo>
                <a:moveTo>
                  <a:pt x="11291" y="20593"/>
                </a:moveTo>
                <a:lnTo>
                  <a:pt x="11291" y="17182"/>
                </a:lnTo>
                <a:cubicBezTo>
                  <a:pt x="11291" y="16910"/>
                  <a:pt x="11071" y="16691"/>
                  <a:pt x="10800" y="16691"/>
                </a:cubicBezTo>
                <a:cubicBezTo>
                  <a:pt x="10529" y="16691"/>
                  <a:pt x="10309" y="16910"/>
                  <a:pt x="10309" y="17182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4418" y="11291"/>
                </a:lnTo>
                <a:cubicBezTo>
                  <a:pt x="4690" y="11291"/>
                  <a:pt x="4909" y="11071"/>
                  <a:pt x="4909" y="10800"/>
                </a:cubicBezTo>
                <a:cubicBezTo>
                  <a:pt x="4909" y="10529"/>
                  <a:pt x="4690" y="10309"/>
                  <a:pt x="4418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4418"/>
                </a:ln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7182" y="10309"/>
                </a:lnTo>
                <a:cubicBezTo>
                  <a:pt x="16910" y="10309"/>
                  <a:pt x="16691" y="10529"/>
                  <a:pt x="16691" y="10800"/>
                </a:cubicBezTo>
                <a:cubicBezTo>
                  <a:pt x="16691" y="11071"/>
                  <a:pt x="16910" y="11291"/>
                  <a:pt x="17182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10800" y="0"/>
                  <a:pt x="10800" y="0"/>
                  <a:pt x="10800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941"/>
          <p:cNvSpPr/>
          <p:nvPr userDrawn="1"/>
        </p:nvSpPr>
        <p:spPr>
          <a:xfrm>
            <a:off x="9224799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7648"/>
                </a:lnTo>
                <a:cubicBezTo>
                  <a:pt x="14694" y="17407"/>
                  <a:pt x="17408" y="14693"/>
                  <a:pt x="17649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1291" y="13205"/>
                </a:moveTo>
                <a:cubicBezTo>
                  <a:pt x="12252" y="13010"/>
                  <a:pt x="13005" y="12252"/>
                  <a:pt x="13201" y="11291"/>
                </a:cubicBezTo>
                <a:lnTo>
                  <a:pt x="16667" y="11291"/>
                </a:lnTo>
                <a:cubicBezTo>
                  <a:pt x="16431" y="14152"/>
                  <a:pt x="14152" y="16429"/>
                  <a:pt x="11291" y="16666"/>
                </a:cubicBezTo>
                <a:cubicBezTo>
                  <a:pt x="11291" y="16666"/>
                  <a:pt x="11291" y="13205"/>
                  <a:pt x="11291" y="13205"/>
                </a:cubicBezTo>
                <a:close/>
                <a:moveTo>
                  <a:pt x="11291" y="4934"/>
                </a:moveTo>
                <a:cubicBezTo>
                  <a:pt x="12233" y="5012"/>
                  <a:pt x="13111" y="5315"/>
                  <a:pt x="13875" y="5784"/>
                </a:cubicBezTo>
                <a:cubicBezTo>
                  <a:pt x="13793" y="5967"/>
                  <a:pt x="13745" y="6168"/>
                  <a:pt x="13745" y="6382"/>
                </a:cubicBezTo>
                <a:cubicBezTo>
                  <a:pt x="13745" y="7195"/>
                  <a:pt x="14405" y="7855"/>
                  <a:pt x="15218" y="7855"/>
                </a:cubicBezTo>
                <a:cubicBezTo>
                  <a:pt x="15432" y="7855"/>
                  <a:pt x="15633" y="7807"/>
                  <a:pt x="15816" y="7725"/>
                </a:cubicBezTo>
                <a:cubicBezTo>
                  <a:pt x="16286" y="8489"/>
                  <a:pt x="16589" y="9367"/>
                  <a:pt x="16667" y="10309"/>
                </a:cubicBezTo>
                <a:lnTo>
                  <a:pt x="13201" y="10309"/>
                </a:lnTo>
                <a:cubicBezTo>
                  <a:pt x="13005" y="9348"/>
                  <a:pt x="12252" y="8590"/>
                  <a:pt x="11291" y="8395"/>
                </a:cubicBezTo>
                <a:cubicBezTo>
                  <a:pt x="11291" y="8395"/>
                  <a:pt x="11291" y="4934"/>
                  <a:pt x="11291" y="4934"/>
                </a:cubicBezTo>
                <a:close/>
                <a:moveTo>
                  <a:pt x="11291" y="1007"/>
                </a:moveTo>
                <a:cubicBezTo>
                  <a:pt x="16320" y="1256"/>
                  <a:pt x="20345" y="5281"/>
                  <a:pt x="20594" y="10309"/>
                </a:cubicBezTo>
                <a:lnTo>
                  <a:pt x="17649" y="10309"/>
                </a:lnTo>
                <a:cubicBezTo>
                  <a:pt x="17563" y="9102"/>
                  <a:pt x="17162" y="7985"/>
                  <a:pt x="16534" y="7031"/>
                </a:cubicBezTo>
                <a:cubicBezTo>
                  <a:pt x="16631" y="6835"/>
                  <a:pt x="16691" y="6616"/>
                  <a:pt x="16691" y="6382"/>
                </a:cubicBezTo>
                <a:cubicBezTo>
                  <a:pt x="16691" y="5569"/>
                  <a:pt x="16032" y="4909"/>
                  <a:pt x="15218" y="4909"/>
                </a:cubicBezTo>
                <a:cubicBezTo>
                  <a:pt x="14984" y="4909"/>
                  <a:pt x="14765" y="4969"/>
                  <a:pt x="14568" y="5066"/>
                </a:cubicBezTo>
                <a:cubicBezTo>
                  <a:pt x="13614" y="4439"/>
                  <a:pt x="12498" y="4038"/>
                  <a:pt x="11291" y="3952"/>
                </a:cubicBezTo>
                <a:cubicBezTo>
                  <a:pt x="11291" y="3952"/>
                  <a:pt x="11291" y="1007"/>
                  <a:pt x="11291" y="1007"/>
                </a:cubicBezTo>
                <a:close/>
                <a:moveTo>
                  <a:pt x="10309" y="3949"/>
                </a:moveTo>
                <a:cubicBezTo>
                  <a:pt x="7225" y="4167"/>
                  <a:pt x="4703" y="6417"/>
                  <a:pt x="4078" y="9370"/>
                </a:cubicBezTo>
                <a:cubicBezTo>
                  <a:pt x="3590" y="9486"/>
                  <a:pt x="3196" y="9843"/>
                  <a:pt x="3030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cubicBezTo>
                  <a:pt x="10309" y="1007"/>
                  <a:pt x="10309" y="3949"/>
                  <a:pt x="10309" y="3949"/>
                </a:cubicBezTo>
                <a:close/>
                <a:moveTo>
                  <a:pt x="10309" y="8395"/>
                </a:moveTo>
                <a:cubicBezTo>
                  <a:pt x="9348" y="8590"/>
                  <a:pt x="8595" y="9348"/>
                  <a:pt x="8399" y="10309"/>
                </a:cubicBezTo>
                <a:lnTo>
                  <a:pt x="5796" y="10309"/>
                </a:lnTo>
                <a:cubicBezTo>
                  <a:pt x="5666" y="9948"/>
                  <a:pt x="5405" y="9649"/>
                  <a:pt x="5062" y="9482"/>
                </a:cubicBezTo>
                <a:cubicBezTo>
                  <a:pt x="5626" y="7018"/>
                  <a:pt x="7730" y="5144"/>
                  <a:pt x="10309" y="4930"/>
                </a:cubicBezTo>
                <a:cubicBezTo>
                  <a:pt x="10309" y="4930"/>
                  <a:pt x="10309" y="8395"/>
                  <a:pt x="10309" y="8395"/>
                </a:cubicBezTo>
                <a:close/>
                <a:moveTo>
                  <a:pt x="10309" y="16670"/>
                </a:moveTo>
                <a:cubicBezTo>
                  <a:pt x="7730" y="16456"/>
                  <a:pt x="5626" y="14582"/>
                  <a:pt x="5062" y="12118"/>
                </a:cubicBezTo>
                <a:cubicBezTo>
                  <a:pt x="5405" y="11951"/>
                  <a:pt x="5666" y="11652"/>
                  <a:pt x="5796" y="11291"/>
                </a:cubicBezTo>
                <a:lnTo>
                  <a:pt x="8399" y="11291"/>
                </a:lnTo>
                <a:cubicBezTo>
                  <a:pt x="8595" y="12252"/>
                  <a:pt x="9348" y="13010"/>
                  <a:pt x="10309" y="13205"/>
                </a:cubicBezTo>
                <a:cubicBezTo>
                  <a:pt x="10309" y="13205"/>
                  <a:pt x="10309" y="16670"/>
                  <a:pt x="10309" y="16670"/>
                </a:cubicBezTo>
                <a:close/>
                <a:moveTo>
                  <a:pt x="10309" y="20593"/>
                </a:moveTo>
                <a:cubicBezTo>
                  <a:pt x="5280" y="20344"/>
                  <a:pt x="1255" y="16319"/>
                  <a:pt x="1006" y="11291"/>
                </a:cubicBezTo>
                <a:lnTo>
                  <a:pt x="3030" y="11291"/>
                </a:lnTo>
                <a:cubicBezTo>
                  <a:pt x="3196" y="11757"/>
                  <a:pt x="3590" y="12114"/>
                  <a:pt x="4078" y="12230"/>
                </a:cubicBezTo>
                <a:cubicBezTo>
                  <a:pt x="4703" y="15183"/>
                  <a:pt x="7225" y="17434"/>
                  <a:pt x="10309" y="17651"/>
                </a:cubicBezTo>
                <a:cubicBezTo>
                  <a:pt x="10309" y="17651"/>
                  <a:pt x="10309" y="20593"/>
                  <a:pt x="10309" y="20593"/>
                </a:cubicBezTo>
                <a:close/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942"/>
          <p:cNvSpPr/>
          <p:nvPr userDrawn="1"/>
        </p:nvSpPr>
        <p:spPr>
          <a:xfrm>
            <a:off x="10342180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2524"/>
                </a:moveTo>
                <a:cubicBezTo>
                  <a:pt x="19362" y="12218"/>
                  <a:pt x="17455" y="11782"/>
                  <a:pt x="15000" y="11782"/>
                </a:cubicBezTo>
                <a:cubicBezTo>
                  <a:pt x="12625" y="11782"/>
                  <a:pt x="11514" y="12089"/>
                  <a:pt x="10534" y="12360"/>
                </a:cubicBezTo>
                <a:cubicBezTo>
                  <a:pt x="9751" y="12577"/>
                  <a:pt x="9076" y="12764"/>
                  <a:pt x="7800" y="12764"/>
                </a:cubicBezTo>
                <a:cubicBezTo>
                  <a:pt x="6097" y="12764"/>
                  <a:pt x="5268" y="12537"/>
                  <a:pt x="4390" y="12298"/>
                </a:cubicBezTo>
                <a:cubicBezTo>
                  <a:pt x="3564" y="12073"/>
                  <a:pt x="2709" y="11842"/>
                  <a:pt x="1200" y="11792"/>
                </a:cubicBezTo>
                <a:lnTo>
                  <a:pt x="1200" y="992"/>
                </a:lnTo>
                <a:cubicBezTo>
                  <a:pt x="2511" y="1038"/>
                  <a:pt x="3242" y="1238"/>
                  <a:pt x="4010" y="1448"/>
                </a:cubicBezTo>
                <a:cubicBezTo>
                  <a:pt x="4941" y="1701"/>
                  <a:pt x="5903" y="1964"/>
                  <a:pt x="7800" y="1964"/>
                </a:cubicBezTo>
                <a:cubicBezTo>
                  <a:pt x="9273" y="1964"/>
                  <a:pt x="10109" y="1733"/>
                  <a:pt x="10918" y="1508"/>
                </a:cubicBezTo>
                <a:cubicBezTo>
                  <a:pt x="11854" y="1250"/>
                  <a:pt x="12823" y="982"/>
                  <a:pt x="15000" y="982"/>
                </a:cubicBezTo>
                <a:cubicBezTo>
                  <a:pt x="17661" y="982"/>
                  <a:pt x="19648" y="1545"/>
                  <a:pt x="20400" y="1794"/>
                </a:cubicBezTo>
                <a:cubicBezTo>
                  <a:pt x="20400" y="1794"/>
                  <a:pt x="20400" y="12524"/>
                  <a:pt x="20400" y="12524"/>
                </a:cubicBezTo>
                <a:close/>
                <a:moveTo>
                  <a:pt x="21594" y="1473"/>
                </a:moveTo>
                <a:cubicBezTo>
                  <a:pt x="21594" y="1293"/>
                  <a:pt x="21478" y="1120"/>
                  <a:pt x="21268" y="1034"/>
                </a:cubicBezTo>
                <a:cubicBezTo>
                  <a:pt x="21165" y="991"/>
                  <a:pt x="18699" y="0"/>
                  <a:pt x="15000" y="0"/>
                </a:cubicBezTo>
                <a:cubicBezTo>
                  <a:pt x="12625" y="0"/>
                  <a:pt x="11514" y="308"/>
                  <a:pt x="10534" y="579"/>
                </a:cubicBezTo>
                <a:cubicBezTo>
                  <a:pt x="9751" y="795"/>
                  <a:pt x="9076" y="982"/>
                  <a:pt x="7800" y="982"/>
                </a:cubicBezTo>
                <a:cubicBezTo>
                  <a:pt x="6097" y="982"/>
                  <a:pt x="5268" y="756"/>
                  <a:pt x="4390" y="516"/>
                </a:cubicBezTo>
                <a:cubicBezTo>
                  <a:pt x="3459" y="263"/>
                  <a:pt x="2497" y="0"/>
                  <a:pt x="600" y="0"/>
                </a:cubicBez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2774"/>
                </a:lnTo>
                <a:cubicBezTo>
                  <a:pt x="2511" y="12820"/>
                  <a:pt x="3242" y="13020"/>
                  <a:pt x="4010" y="13230"/>
                </a:cubicBezTo>
                <a:cubicBezTo>
                  <a:pt x="4941" y="13483"/>
                  <a:pt x="5903" y="13745"/>
                  <a:pt x="7800" y="13745"/>
                </a:cubicBezTo>
                <a:cubicBezTo>
                  <a:pt x="9273" y="13745"/>
                  <a:pt x="10109" y="13514"/>
                  <a:pt x="10918" y="13291"/>
                </a:cubicBezTo>
                <a:cubicBezTo>
                  <a:pt x="11854" y="13031"/>
                  <a:pt x="12823" y="12764"/>
                  <a:pt x="15000" y="12764"/>
                </a:cubicBezTo>
                <a:cubicBezTo>
                  <a:pt x="18400" y="12764"/>
                  <a:pt x="20709" y="13685"/>
                  <a:pt x="20733" y="13694"/>
                </a:cubicBezTo>
                <a:cubicBezTo>
                  <a:pt x="21029" y="13814"/>
                  <a:pt x="21389" y="13716"/>
                  <a:pt x="21537" y="13473"/>
                </a:cubicBezTo>
                <a:cubicBezTo>
                  <a:pt x="21580" y="13403"/>
                  <a:pt x="21594" y="13328"/>
                  <a:pt x="21594" y="13255"/>
                </a:cubicBezTo>
                <a:lnTo>
                  <a:pt x="21600" y="13255"/>
                </a:lnTo>
                <a:lnTo>
                  <a:pt x="21600" y="1473"/>
                </a:lnTo>
                <a:cubicBezTo>
                  <a:pt x="21600" y="1473"/>
                  <a:pt x="21594" y="1473"/>
                  <a:pt x="21594" y="147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943"/>
          <p:cNvSpPr/>
          <p:nvPr userDrawn="1"/>
        </p:nvSpPr>
        <p:spPr>
          <a:xfrm>
            <a:off x="11408771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11782"/>
                </a:moveTo>
                <a:lnTo>
                  <a:pt x="9600" y="10800"/>
                </a:lnTo>
                <a:lnTo>
                  <a:pt x="11400" y="10800"/>
                </a:lnTo>
                <a:cubicBezTo>
                  <a:pt x="11732" y="10800"/>
                  <a:pt x="12000" y="10580"/>
                  <a:pt x="12000" y="10309"/>
                </a:cubicBezTo>
                <a:lnTo>
                  <a:pt x="12000" y="2945"/>
                </a:lnTo>
                <a:lnTo>
                  <a:pt x="19940" y="2945"/>
                </a:lnTo>
                <a:lnTo>
                  <a:pt x="16886" y="7111"/>
                </a:lnTo>
                <a:lnTo>
                  <a:pt x="16894" y="7115"/>
                </a:lnTo>
                <a:cubicBezTo>
                  <a:pt x="16840" y="7189"/>
                  <a:pt x="16800" y="7272"/>
                  <a:pt x="16800" y="7364"/>
                </a:cubicBezTo>
                <a:cubicBezTo>
                  <a:pt x="16800" y="7457"/>
                  <a:pt x="16840" y="7538"/>
                  <a:pt x="16894" y="7612"/>
                </a:cubicBezTo>
                <a:lnTo>
                  <a:pt x="16886" y="7616"/>
                </a:lnTo>
                <a:lnTo>
                  <a:pt x="19940" y="11782"/>
                </a:lnTo>
                <a:cubicBezTo>
                  <a:pt x="19940" y="11782"/>
                  <a:pt x="9600" y="11782"/>
                  <a:pt x="9600" y="11782"/>
                </a:cubicBezTo>
                <a:close/>
                <a:moveTo>
                  <a:pt x="1200" y="982"/>
                </a:moveTo>
                <a:lnTo>
                  <a:pt x="10800" y="982"/>
                </a:lnTo>
                <a:lnTo>
                  <a:pt x="10800" y="9818"/>
                </a:lnTo>
                <a:lnTo>
                  <a:pt x="1200" y="9818"/>
                </a:lnTo>
                <a:cubicBezTo>
                  <a:pt x="1200" y="9818"/>
                  <a:pt x="1200" y="982"/>
                  <a:pt x="1200" y="982"/>
                </a:cubicBezTo>
                <a:close/>
                <a:moveTo>
                  <a:pt x="21514" y="12020"/>
                </a:moveTo>
                <a:lnTo>
                  <a:pt x="18100" y="7364"/>
                </a:lnTo>
                <a:lnTo>
                  <a:pt x="21514" y="2707"/>
                </a:lnTo>
                <a:lnTo>
                  <a:pt x="21506" y="2703"/>
                </a:lnTo>
                <a:cubicBezTo>
                  <a:pt x="21560" y="2629"/>
                  <a:pt x="21600" y="2547"/>
                  <a:pt x="21600" y="2455"/>
                </a:cubicBezTo>
                <a:cubicBezTo>
                  <a:pt x="21600" y="2183"/>
                  <a:pt x="21332" y="1964"/>
                  <a:pt x="21000" y="1964"/>
                </a:cubicBezTo>
                <a:lnTo>
                  <a:pt x="12000" y="1964"/>
                </a:lnTo>
                <a:lnTo>
                  <a:pt x="12000" y="491"/>
                </a:lnTo>
                <a:cubicBezTo>
                  <a:pt x="12000" y="220"/>
                  <a:pt x="11732" y="0"/>
                  <a:pt x="11400" y="0"/>
                </a:cubicBezTo>
                <a:lnTo>
                  <a:pt x="600" y="0"/>
                </a:ln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0800"/>
                </a:lnTo>
                <a:lnTo>
                  <a:pt x="8400" y="10800"/>
                </a:lnTo>
                <a:lnTo>
                  <a:pt x="8400" y="12273"/>
                </a:lnTo>
                <a:cubicBezTo>
                  <a:pt x="8400" y="12544"/>
                  <a:pt x="8668" y="12764"/>
                  <a:pt x="9000" y="12764"/>
                </a:cubicBezTo>
                <a:lnTo>
                  <a:pt x="21000" y="12764"/>
                </a:lnTo>
                <a:cubicBezTo>
                  <a:pt x="21332" y="12764"/>
                  <a:pt x="21600" y="12544"/>
                  <a:pt x="21600" y="12273"/>
                </a:cubicBezTo>
                <a:cubicBezTo>
                  <a:pt x="21600" y="12181"/>
                  <a:pt x="21560" y="12098"/>
                  <a:pt x="21506" y="12024"/>
                </a:cubicBezTo>
                <a:cubicBezTo>
                  <a:pt x="21506" y="12024"/>
                  <a:pt x="21514" y="12020"/>
                  <a:pt x="21514" y="120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944"/>
          <p:cNvSpPr/>
          <p:nvPr userDrawn="1"/>
        </p:nvSpPr>
        <p:spPr>
          <a:xfrm>
            <a:off x="12500759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945"/>
          <p:cNvSpPr/>
          <p:nvPr userDrawn="1"/>
        </p:nvSpPr>
        <p:spPr>
          <a:xfrm>
            <a:off x="13567350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58" y="8342"/>
                </a:moveTo>
                <a:cubicBezTo>
                  <a:pt x="17614" y="6914"/>
                  <a:pt x="17383" y="5576"/>
                  <a:pt x="17008" y="4408"/>
                </a:cubicBezTo>
                <a:cubicBezTo>
                  <a:pt x="17543" y="4130"/>
                  <a:pt x="18018" y="3797"/>
                  <a:pt x="18435" y="3427"/>
                </a:cubicBezTo>
                <a:cubicBezTo>
                  <a:pt x="19673" y="4722"/>
                  <a:pt x="20474" y="6437"/>
                  <a:pt x="20593" y="8342"/>
                </a:cubicBezTo>
                <a:cubicBezTo>
                  <a:pt x="20593" y="8342"/>
                  <a:pt x="17658" y="8342"/>
                  <a:pt x="17658" y="8342"/>
                </a:cubicBezTo>
                <a:close/>
                <a:moveTo>
                  <a:pt x="15485" y="1482"/>
                </a:moveTo>
                <a:cubicBezTo>
                  <a:pt x="16306" y="1786"/>
                  <a:pt x="17058" y="2226"/>
                  <a:pt x="17723" y="2769"/>
                </a:cubicBezTo>
                <a:cubicBezTo>
                  <a:pt x="17412" y="3036"/>
                  <a:pt x="17056" y="3275"/>
                  <a:pt x="16666" y="3486"/>
                </a:cubicBezTo>
                <a:cubicBezTo>
                  <a:pt x="16337" y="2707"/>
                  <a:pt x="15939" y="2026"/>
                  <a:pt x="15485" y="1482"/>
                </a:cubicBezTo>
                <a:moveTo>
                  <a:pt x="12764" y="0"/>
                </a:moveTo>
                <a:cubicBezTo>
                  <a:pt x="9919" y="0"/>
                  <a:pt x="7396" y="1350"/>
                  <a:pt x="5780" y="3437"/>
                </a:cubicBezTo>
                <a:cubicBezTo>
                  <a:pt x="6514" y="3197"/>
                  <a:pt x="7287" y="3044"/>
                  <a:pt x="8086" y="2983"/>
                </a:cubicBezTo>
                <a:cubicBezTo>
                  <a:pt x="7991" y="2912"/>
                  <a:pt x="7892" y="2844"/>
                  <a:pt x="7804" y="2769"/>
                </a:cubicBezTo>
                <a:cubicBezTo>
                  <a:pt x="8469" y="2226"/>
                  <a:pt x="9222" y="1786"/>
                  <a:pt x="10042" y="1482"/>
                </a:cubicBezTo>
                <a:cubicBezTo>
                  <a:pt x="9694" y="1899"/>
                  <a:pt x="9380" y="2398"/>
                  <a:pt x="9104" y="2959"/>
                </a:cubicBezTo>
                <a:cubicBezTo>
                  <a:pt x="9451" y="2968"/>
                  <a:pt x="9793" y="2996"/>
                  <a:pt x="10131" y="3040"/>
                </a:cubicBezTo>
                <a:cubicBezTo>
                  <a:pt x="10712" y="1983"/>
                  <a:pt x="11449" y="1263"/>
                  <a:pt x="12269" y="1056"/>
                </a:cubicBezTo>
                <a:lnTo>
                  <a:pt x="12269" y="3575"/>
                </a:lnTo>
                <a:cubicBezTo>
                  <a:pt x="12608" y="3701"/>
                  <a:pt x="12938" y="3844"/>
                  <a:pt x="13258" y="4006"/>
                </a:cubicBezTo>
                <a:lnTo>
                  <a:pt x="13258" y="1056"/>
                </a:lnTo>
                <a:cubicBezTo>
                  <a:pt x="14282" y="1315"/>
                  <a:pt x="15181" y="2363"/>
                  <a:pt x="15801" y="3883"/>
                </a:cubicBezTo>
                <a:cubicBezTo>
                  <a:pt x="15207" y="4107"/>
                  <a:pt x="14555" y="4261"/>
                  <a:pt x="13865" y="4342"/>
                </a:cubicBezTo>
                <a:cubicBezTo>
                  <a:pt x="14263" y="4581"/>
                  <a:pt x="14647" y="4840"/>
                  <a:pt x="15006" y="5131"/>
                </a:cubicBezTo>
                <a:cubicBezTo>
                  <a:pt x="15391" y="5041"/>
                  <a:pt x="15767" y="4935"/>
                  <a:pt x="16122" y="4801"/>
                </a:cubicBezTo>
                <a:cubicBezTo>
                  <a:pt x="16296" y="5379"/>
                  <a:pt x="16430" y="6009"/>
                  <a:pt x="16526" y="6670"/>
                </a:cubicBezTo>
                <a:cubicBezTo>
                  <a:pt x="17157" y="7466"/>
                  <a:pt x="17663" y="8363"/>
                  <a:pt x="18025" y="9331"/>
                </a:cubicBezTo>
                <a:lnTo>
                  <a:pt x="20593" y="9331"/>
                </a:lnTo>
                <a:cubicBezTo>
                  <a:pt x="20478" y="11173"/>
                  <a:pt x="19721" y="12834"/>
                  <a:pt x="18551" y="14114"/>
                </a:cubicBezTo>
                <a:cubicBezTo>
                  <a:pt x="18470" y="14700"/>
                  <a:pt x="18342" y="15272"/>
                  <a:pt x="18163" y="15821"/>
                </a:cubicBezTo>
                <a:cubicBezTo>
                  <a:pt x="20250" y="14204"/>
                  <a:pt x="21600" y="11681"/>
                  <a:pt x="21600" y="8836"/>
                </a:cubicBezTo>
                <a:cubicBezTo>
                  <a:pt x="21600" y="3956"/>
                  <a:pt x="17644" y="0"/>
                  <a:pt x="12764" y="0"/>
                </a:cubicBezTo>
                <a:moveTo>
                  <a:pt x="13731" y="12269"/>
                </a:moveTo>
                <a:cubicBezTo>
                  <a:pt x="13687" y="10842"/>
                  <a:pt x="13456" y="9504"/>
                  <a:pt x="13081" y="8335"/>
                </a:cubicBezTo>
                <a:cubicBezTo>
                  <a:pt x="13616" y="8057"/>
                  <a:pt x="14091" y="7725"/>
                  <a:pt x="14507" y="7354"/>
                </a:cubicBezTo>
                <a:cubicBezTo>
                  <a:pt x="15746" y="8649"/>
                  <a:pt x="16547" y="10365"/>
                  <a:pt x="16666" y="12269"/>
                </a:cubicBezTo>
                <a:cubicBezTo>
                  <a:pt x="16666" y="12269"/>
                  <a:pt x="13731" y="12269"/>
                  <a:pt x="13731" y="12269"/>
                </a:cubicBezTo>
                <a:close/>
                <a:moveTo>
                  <a:pt x="14507" y="18173"/>
                </a:moveTo>
                <a:cubicBezTo>
                  <a:pt x="14091" y="17803"/>
                  <a:pt x="13616" y="17470"/>
                  <a:pt x="13081" y="17192"/>
                </a:cubicBezTo>
                <a:cubicBezTo>
                  <a:pt x="13456" y="16024"/>
                  <a:pt x="13687" y="14686"/>
                  <a:pt x="13731" y="13258"/>
                </a:cubicBezTo>
                <a:lnTo>
                  <a:pt x="16666" y="13258"/>
                </a:lnTo>
                <a:cubicBezTo>
                  <a:pt x="16547" y="15163"/>
                  <a:pt x="15746" y="16878"/>
                  <a:pt x="14507" y="18173"/>
                </a:cubicBezTo>
                <a:moveTo>
                  <a:pt x="11558" y="20118"/>
                </a:moveTo>
                <a:cubicBezTo>
                  <a:pt x="12012" y="19574"/>
                  <a:pt x="12409" y="18893"/>
                  <a:pt x="12738" y="18114"/>
                </a:cubicBezTo>
                <a:cubicBezTo>
                  <a:pt x="13129" y="18325"/>
                  <a:pt x="13485" y="18564"/>
                  <a:pt x="13796" y="18831"/>
                </a:cubicBezTo>
                <a:cubicBezTo>
                  <a:pt x="13131" y="19374"/>
                  <a:pt x="12378" y="19814"/>
                  <a:pt x="11558" y="20118"/>
                </a:cubicBezTo>
                <a:moveTo>
                  <a:pt x="9331" y="20544"/>
                </a:moveTo>
                <a:lnTo>
                  <a:pt x="9331" y="17204"/>
                </a:lnTo>
                <a:cubicBezTo>
                  <a:pt x="10246" y="17253"/>
                  <a:pt x="11108" y="17428"/>
                  <a:pt x="11874" y="17717"/>
                </a:cubicBezTo>
                <a:cubicBezTo>
                  <a:pt x="11254" y="19237"/>
                  <a:pt x="10355" y="20286"/>
                  <a:pt x="9331" y="20544"/>
                </a:cubicBezTo>
                <a:moveTo>
                  <a:pt x="9331" y="13258"/>
                </a:moveTo>
                <a:lnTo>
                  <a:pt x="12749" y="13258"/>
                </a:lnTo>
                <a:cubicBezTo>
                  <a:pt x="12709" y="14550"/>
                  <a:pt x="12510" y="15752"/>
                  <a:pt x="12195" y="16799"/>
                </a:cubicBezTo>
                <a:cubicBezTo>
                  <a:pt x="11327" y="16471"/>
                  <a:pt x="10357" y="16273"/>
                  <a:pt x="9331" y="16223"/>
                </a:cubicBezTo>
                <a:cubicBezTo>
                  <a:pt x="9331" y="16223"/>
                  <a:pt x="9331" y="13258"/>
                  <a:pt x="9331" y="13258"/>
                </a:cubicBezTo>
                <a:close/>
                <a:moveTo>
                  <a:pt x="9331" y="9305"/>
                </a:moveTo>
                <a:cubicBezTo>
                  <a:pt x="10357" y="9254"/>
                  <a:pt x="11327" y="9056"/>
                  <a:pt x="12195" y="8728"/>
                </a:cubicBezTo>
                <a:cubicBezTo>
                  <a:pt x="12510" y="9775"/>
                  <a:pt x="12709" y="10977"/>
                  <a:pt x="12749" y="12269"/>
                </a:cubicBezTo>
                <a:lnTo>
                  <a:pt x="9331" y="12269"/>
                </a:lnTo>
                <a:cubicBezTo>
                  <a:pt x="9331" y="12269"/>
                  <a:pt x="9331" y="9305"/>
                  <a:pt x="9331" y="9305"/>
                </a:cubicBezTo>
                <a:close/>
                <a:moveTo>
                  <a:pt x="9331" y="4983"/>
                </a:moveTo>
                <a:cubicBezTo>
                  <a:pt x="10355" y="5242"/>
                  <a:pt x="11254" y="6290"/>
                  <a:pt x="11874" y="7810"/>
                </a:cubicBezTo>
                <a:cubicBezTo>
                  <a:pt x="11108" y="8099"/>
                  <a:pt x="10246" y="8275"/>
                  <a:pt x="9331" y="8323"/>
                </a:cubicBezTo>
                <a:cubicBezTo>
                  <a:pt x="9331" y="8323"/>
                  <a:pt x="9331" y="4983"/>
                  <a:pt x="9331" y="4983"/>
                </a:cubicBezTo>
                <a:close/>
                <a:moveTo>
                  <a:pt x="13796" y="6696"/>
                </a:moveTo>
                <a:cubicBezTo>
                  <a:pt x="13485" y="6963"/>
                  <a:pt x="13129" y="7203"/>
                  <a:pt x="12738" y="7413"/>
                </a:cubicBezTo>
                <a:cubicBezTo>
                  <a:pt x="12409" y="6634"/>
                  <a:pt x="12012" y="5954"/>
                  <a:pt x="11557" y="5410"/>
                </a:cubicBezTo>
                <a:cubicBezTo>
                  <a:pt x="12378" y="5714"/>
                  <a:pt x="13131" y="6153"/>
                  <a:pt x="13796" y="6696"/>
                </a:cubicBezTo>
                <a:moveTo>
                  <a:pt x="8342" y="8323"/>
                </a:moveTo>
                <a:cubicBezTo>
                  <a:pt x="7427" y="8275"/>
                  <a:pt x="6564" y="8099"/>
                  <a:pt x="5799" y="7810"/>
                </a:cubicBezTo>
                <a:cubicBezTo>
                  <a:pt x="6419" y="6290"/>
                  <a:pt x="7318" y="5242"/>
                  <a:pt x="8342" y="4983"/>
                </a:cubicBezTo>
                <a:cubicBezTo>
                  <a:pt x="8342" y="4983"/>
                  <a:pt x="8342" y="8323"/>
                  <a:pt x="8342" y="8323"/>
                </a:cubicBezTo>
                <a:close/>
                <a:moveTo>
                  <a:pt x="8342" y="12269"/>
                </a:moveTo>
                <a:lnTo>
                  <a:pt x="4923" y="12269"/>
                </a:lnTo>
                <a:cubicBezTo>
                  <a:pt x="4964" y="10977"/>
                  <a:pt x="5163" y="9775"/>
                  <a:pt x="5478" y="8728"/>
                </a:cubicBezTo>
                <a:cubicBezTo>
                  <a:pt x="6346" y="9056"/>
                  <a:pt x="7316" y="9254"/>
                  <a:pt x="8342" y="9305"/>
                </a:cubicBezTo>
                <a:cubicBezTo>
                  <a:pt x="8342" y="9305"/>
                  <a:pt x="8342" y="12269"/>
                  <a:pt x="8342" y="12269"/>
                </a:cubicBezTo>
                <a:close/>
                <a:moveTo>
                  <a:pt x="8342" y="16223"/>
                </a:moveTo>
                <a:cubicBezTo>
                  <a:pt x="7316" y="16273"/>
                  <a:pt x="6346" y="16471"/>
                  <a:pt x="5478" y="16799"/>
                </a:cubicBezTo>
                <a:cubicBezTo>
                  <a:pt x="5163" y="15752"/>
                  <a:pt x="4964" y="14550"/>
                  <a:pt x="4923" y="13258"/>
                </a:cubicBezTo>
                <a:lnTo>
                  <a:pt x="8342" y="13258"/>
                </a:lnTo>
                <a:cubicBezTo>
                  <a:pt x="8342" y="13258"/>
                  <a:pt x="8342" y="16223"/>
                  <a:pt x="8342" y="16223"/>
                </a:cubicBezTo>
                <a:close/>
                <a:moveTo>
                  <a:pt x="8342" y="20544"/>
                </a:moveTo>
                <a:cubicBezTo>
                  <a:pt x="7318" y="20286"/>
                  <a:pt x="6419" y="19237"/>
                  <a:pt x="5799" y="17717"/>
                </a:cubicBezTo>
                <a:cubicBezTo>
                  <a:pt x="6564" y="17428"/>
                  <a:pt x="7427" y="17253"/>
                  <a:pt x="8342" y="17204"/>
                </a:cubicBezTo>
                <a:cubicBezTo>
                  <a:pt x="8342" y="17204"/>
                  <a:pt x="8342" y="20544"/>
                  <a:pt x="8342" y="20544"/>
                </a:cubicBezTo>
                <a:close/>
                <a:moveTo>
                  <a:pt x="3877" y="18831"/>
                </a:moveTo>
                <a:cubicBezTo>
                  <a:pt x="4188" y="18564"/>
                  <a:pt x="4544" y="18325"/>
                  <a:pt x="4935" y="18114"/>
                </a:cubicBezTo>
                <a:cubicBezTo>
                  <a:pt x="5264" y="18893"/>
                  <a:pt x="5661" y="19574"/>
                  <a:pt x="6115" y="20118"/>
                </a:cubicBezTo>
                <a:cubicBezTo>
                  <a:pt x="5295" y="19814"/>
                  <a:pt x="4541" y="19374"/>
                  <a:pt x="3877" y="18831"/>
                </a:cubicBezTo>
                <a:moveTo>
                  <a:pt x="1007" y="13258"/>
                </a:moveTo>
                <a:lnTo>
                  <a:pt x="3942" y="13258"/>
                </a:lnTo>
                <a:cubicBezTo>
                  <a:pt x="3986" y="14686"/>
                  <a:pt x="4217" y="16024"/>
                  <a:pt x="4591" y="17192"/>
                </a:cubicBezTo>
                <a:cubicBezTo>
                  <a:pt x="4057" y="17470"/>
                  <a:pt x="3582" y="17803"/>
                  <a:pt x="3166" y="18173"/>
                </a:cubicBezTo>
                <a:cubicBezTo>
                  <a:pt x="1927" y="16878"/>
                  <a:pt x="1126" y="15163"/>
                  <a:pt x="1007" y="13258"/>
                </a:cubicBezTo>
                <a:moveTo>
                  <a:pt x="3166" y="7354"/>
                </a:moveTo>
                <a:cubicBezTo>
                  <a:pt x="3582" y="7725"/>
                  <a:pt x="4057" y="8057"/>
                  <a:pt x="4591" y="8335"/>
                </a:cubicBezTo>
                <a:cubicBezTo>
                  <a:pt x="4217" y="9504"/>
                  <a:pt x="3986" y="10842"/>
                  <a:pt x="3942" y="12269"/>
                </a:cubicBezTo>
                <a:lnTo>
                  <a:pt x="1007" y="12269"/>
                </a:lnTo>
                <a:cubicBezTo>
                  <a:pt x="1126" y="10365"/>
                  <a:pt x="1927" y="8649"/>
                  <a:pt x="3166" y="7354"/>
                </a:cubicBezTo>
                <a:moveTo>
                  <a:pt x="6115" y="5410"/>
                </a:moveTo>
                <a:cubicBezTo>
                  <a:pt x="5661" y="5954"/>
                  <a:pt x="5264" y="6634"/>
                  <a:pt x="4935" y="7413"/>
                </a:cubicBezTo>
                <a:cubicBezTo>
                  <a:pt x="4544" y="7203"/>
                  <a:pt x="4188" y="6963"/>
                  <a:pt x="3877" y="6696"/>
                </a:cubicBezTo>
                <a:cubicBezTo>
                  <a:pt x="4542" y="6153"/>
                  <a:pt x="5295" y="5714"/>
                  <a:pt x="6115" y="5410"/>
                </a:cubicBezTo>
                <a:moveTo>
                  <a:pt x="8836" y="3927"/>
                </a:moveTo>
                <a:cubicBezTo>
                  <a:pt x="3956" y="3927"/>
                  <a:pt x="0" y="7883"/>
                  <a:pt x="0" y="12764"/>
                </a:cubicBezTo>
                <a:cubicBezTo>
                  <a:pt x="0" y="17644"/>
                  <a:pt x="3956" y="21600"/>
                  <a:pt x="8836" y="21600"/>
                </a:cubicBezTo>
                <a:cubicBezTo>
                  <a:pt x="13717" y="21600"/>
                  <a:pt x="17673" y="17644"/>
                  <a:pt x="17673" y="12764"/>
                </a:cubicBezTo>
                <a:cubicBezTo>
                  <a:pt x="17673" y="7883"/>
                  <a:pt x="13717" y="3927"/>
                  <a:pt x="88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946"/>
          <p:cNvSpPr/>
          <p:nvPr userDrawn="1"/>
        </p:nvSpPr>
        <p:spPr>
          <a:xfrm>
            <a:off x="1463394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595" y="9980"/>
                </a:moveTo>
                <a:cubicBezTo>
                  <a:pt x="19587" y="9894"/>
                  <a:pt x="19575" y="9811"/>
                  <a:pt x="19565" y="9726"/>
                </a:cubicBezTo>
                <a:cubicBezTo>
                  <a:pt x="19542" y="9539"/>
                  <a:pt x="19514" y="9355"/>
                  <a:pt x="19480" y="9172"/>
                </a:cubicBezTo>
                <a:cubicBezTo>
                  <a:pt x="19463" y="9078"/>
                  <a:pt x="19444" y="8986"/>
                  <a:pt x="19424" y="8893"/>
                </a:cubicBezTo>
                <a:cubicBezTo>
                  <a:pt x="19384" y="8712"/>
                  <a:pt x="19337" y="8533"/>
                  <a:pt x="19286" y="8356"/>
                </a:cubicBezTo>
                <a:cubicBezTo>
                  <a:pt x="19263" y="8276"/>
                  <a:pt x="19244" y="8195"/>
                  <a:pt x="19218" y="8116"/>
                </a:cubicBezTo>
                <a:cubicBezTo>
                  <a:pt x="19143" y="7879"/>
                  <a:pt x="19057" y="7646"/>
                  <a:pt x="18963" y="7418"/>
                </a:cubicBezTo>
                <a:cubicBezTo>
                  <a:pt x="18923" y="7321"/>
                  <a:pt x="18876" y="7229"/>
                  <a:pt x="18833" y="7134"/>
                </a:cubicBezTo>
                <a:cubicBezTo>
                  <a:pt x="18771" y="6999"/>
                  <a:pt x="18708" y="6865"/>
                  <a:pt x="18640" y="6734"/>
                </a:cubicBezTo>
                <a:cubicBezTo>
                  <a:pt x="18580" y="6618"/>
                  <a:pt x="18516" y="6504"/>
                  <a:pt x="18450" y="6391"/>
                </a:cubicBezTo>
                <a:cubicBezTo>
                  <a:pt x="18392" y="6291"/>
                  <a:pt x="18331" y="6192"/>
                  <a:pt x="18269" y="6094"/>
                </a:cubicBezTo>
                <a:cubicBezTo>
                  <a:pt x="18192" y="5971"/>
                  <a:pt x="18114" y="5849"/>
                  <a:pt x="18031" y="5731"/>
                </a:cubicBezTo>
                <a:cubicBezTo>
                  <a:pt x="17986" y="5667"/>
                  <a:pt x="17936" y="5605"/>
                  <a:pt x="17889" y="5541"/>
                </a:cubicBezTo>
                <a:cubicBezTo>
                  <a:pt x="17544" y="5080"/>
                  <a:pt x="17159" y="4651"/>
                  <a:pt x="16732" y="4265"/>
                </a:cubicBezTo>
                <a:cubicBezTo>
                  <a:pt x="16705" y="4241"/>
                  <a:pt x="16679" y="4216"/>
                  <a:pt x="16652" y="4192"/>
                </a:cubicBezTo>
                <a:cubicBezTo>
                  <a:pt x="16499" y="4058"/>
                  <a:pt x="16343" y="3927"/>
                  <a:pt x="16181" y="3803"/>
                </a:cubicBezTo>
                <a:cubicBezTo>
                  <a:pt x="16173" y="3796"/>
                  <a:pt x="16165" y="3790"/>
                  <a:pt x="16156" y="3784"/>
                </a:cubicBezTo>
                <a:cubicBezTo>
                  <a:pt x="15459" y="3252"/>
                  <a:pt x="14680" y="2821"/>
                  <a:pt x="13842" y="2513"/>
                </a:cubicBezTo>
                <a:cubicBezTo>
                  <a:pt x="13592" y="2912"/>
                  <a:pt x="13337" y="3420"/>
                  <a:pt x="13040" y="3590"/>
                </a:cubicBezTo>
                <a:cubicBezTo>
                  <a:pt x="12610" y="3835"/>
                  <a:pt x="12641" y="4817"/>
                  <a:pt x="13469" y="4725"/>
                </a:cubicBezTo>
                <a:cubicBezTo>
                  <a:pt x="13469" y="4725"/>
                  <a:pt x="13224" y="4970"/>
                  <a:pt x="13469" y="5860"/>
                </a:cubicBezTo>
                <a:cubicBezTo>
                  <a:pt x="13715" y="6750"/>
                  <a:pt x="14126" y="6943"/>
                  <a:pt x="15341" y="6443"/>
                </a:cubicBezTo>
                <a:cubicBezTo>
                  <a:pt x="15862" y="6228"/>
                  <a:pt x="16258" y="6340"/>
                  <a:pt x="16200" y="6873"/>
                </a:cubicBezTo>
                <a:cubicBezTo>
                  <a:pt x="16077" y="8008"/>
                  <a:pt x="15202" y="7960"/>
                  <a:pt x="15862" y="9788"/>
                </a:cubicBezTo>
                <a:cubicBezTo>
                  <a:pt x="16261" y="10892"/>
                  <a:pt x="17243" y="11322"/>
                  <a:pt x="17611" y="12181"/>
                </a:cubicBezTo>
                <a:cubicBezTo>
                  <a:pt x="17814" y="12653"/>
                  <a:pt x="18591" y="13088"/>
                  <a:pt x="19250" y="13384"/>
                </a:cubicBezTo>
                <a:cubicBezTo>
                  <a:pt x="19321" y="13153"/>
                  <a:pt x="19380" y="12917"/>
                  <a:pt x="19432" y="12677"/>
                </a:cubicBezTo>
                <a:cubicBezTo>
                  <a:pt x="19452" y="12587"/>
                  <a:pt x="19467" y="12494"/>
                  <a:pt x="19484" y="12402"/>
                </a:cubicBezTo>
                <a:cubicBezTo>
                  <a:pt x="19517" y="12224"/>
                  <a:pt x="19545" y="12044"/>
                  <a:pt x="19566" y="11862"/>
                </a:cubicBezTo>
                <a:cubicBezTo>
                  <a:pt x="19576" y="11776"/>
                  <a:pt x="19588" y="11691"/>
                  <a:pt x="19596" y="11604"/>
                </a:cubicBezTo>
                <a:cubicBezTo>
                  <a:pt x="19620" y="11340"/>
                  <a:pt x="19636" y="11072"/>
                  <a:pt x="19636" y="10800"/>
                </a:cubicBezTo>
                <a:cubicBezTo>
                  <a:pt x="19636" y="10523"/>
                  <a:pt x="19620" y="10250"/>
                  <a:pt x="19595" y="998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8407" y="9726"/>
                </a:moveTo>
                <a:cubicBezTo>
                  <a:pt x="8468" y="9020"/>
                  <a:pt x="9603" y="8284"/>
                  <a:pt x="10370" y="7947"/>
                </a:cubicBezTo>
                <a:cubicBezTo>
                  <a:pt x="11137" y="7609"/>
                  <a:pt x="11843" y="7486"/>
                  <a:pt x="11751" y="6903"/>
                </a:cubicBezTo>
                <a:cubicBezTo>
                  <a:pt x="11659" y="6320"/>
                  <a:pt x="11444" y="5891"/>
                  <a:pt x="10248" y="5891"/>
                </a:cubicBezTo>
                <a:cubicBezTo>
                  <a:pt x="9051" y="5891"/>
                  <a:pt x="9573" y="7486"/>
                  <a:pt x="8591" y="6535"/>
                </a:cubicBezTo>
                <a:cubicBezTo>
                  <a:pt x="7609" y="5584"/>
                  <a:pt x="8805" y="5830"/>
                  <a:pt x="9296" y="5615"/>
                </a:cubicBezTo>
                <a:cubicBezTo>
                  <a:pt x="9787" y="5400"/>
                  <a:pt x="10278" y="4510"/>
                  <a:pt x="9419" y="4449"/>
                </a:cubicBezTo>
                <a:cubicBezTo>
                  <a:pt x="8560" y="4388"/>
                  <a:pt x="8744" y="4817"/>
                  <a:pt x="8069" y="4572"/>
                </a:cubicBezTo>
                <a:cubicBezTo>
                  <a:pt x="7394" y="4326"/>
                  <a:pt x="7087" y="5431"/>
                  <a:pt x="6658" y="5277"/>
                </a:cubicBezTo>
                <a:cubicBezTo>
                  <a:pt x="6373" y="5176"/>
                  <a:pt x="5613" y="4605"/>
                  <a:pt x="5110" y="4044"/>
                </a:cubicBezTo>
                <a:cubicBezTo>
                  <a:pt x="4094" y="4900"/>
                  <a:pt x="3277" y="5982"/>
                  <a:pt x="2729" y="7212"/>
                </a:cubicBezTo>
                <a:cubicBezTo>
                  <a:pt x="2875" y="8862"/>
                  <a:pt x="3774" y="9726"/>
                  <a:pt x="3774" y="9726"/>
                </a:cubicBezTo>
                <a:cubicBezTo>
                  <a:pt x="3774" y="9726"/>
                  <a:pt x="4234" y="10800"/>
                  <a:pt x="6995" y="12119"/>
                </a:cubicBezTo>
                <a:cubicBezTo>
                  <a:pt x="6995" y="12119"/>
                  <a:pt x="7517" y="12150"/>
                  <a:pt x="6903" y="11536"/>
                </a:cubicBezTo>
                <a:cubicBezTo>
                  <a:pt x="6290" y="10923"/>
                  <a:pt x="5615" y="10156"/>
                  <a:pt x="6382" y="9757"/>
                </a:cubicBezTo>
                <a:cubicBezTo>
                  <a:pt x="7149" y="9358"/>
                  <a:pt x="7364" y="9389"/>
                  <a:pt x="7548" y="10125"/>
                </a:cubicBezTo>
                <a:cubicBezTo>
                  <a:pt x="7732" y="10861"/>
                  <a:pt x="8345" y="10432"/>
                  <a:pt x="8407" y="9726"/>
                </a:cubicBezTo>
                <a:moveTo>
                  <a:pt x="16246" y="12871"/>
                </a:moveTo>
                <a:cubicBezTo>
                  <a:pt x="15893" y="13086"/>
                  <a:pt x="15908" y="13561"/>
                  <a:pt x="16200" y="13822"/>
                </a:cubicBezTo>
                <a:cubicBezTo>
                  <a:pt x="16491" y="14083"/>
                  <a:pt x="17074" y="14420"/>
                  <a:pt x="17258" y="13822"/>
                </a:cubicBezTo>
                <a:cubicBezTo>
                  <a:pt x="17442" y="13224"/>
                  <a:pt x="16599" y="12656"/>
                  <a:pt x="16246" y="12871"/>
                </a:cubicBezTo>
                <a:moveTo>
                  <a:pt x="12027" y="12948"/>
                </a:moveTo>
                <a:cubicBezTo>
                  <a:pt x="10984" y="12058"/>
                  <a:pt x="11107" y="11659"/>
                  <a:pt x="9787" y="11659"/>
                </a:cubicBezTo>
                <a:cubicBezTo>
                  <a:pt x="8468" y="11659"/>
                  <a:pt x="7640" y="11966"/>
                  <a:pt x="7977" y="13807"/>
                </a:cubicBezTo>
                <a:cubicBezTo>
                  <a:pt x="8315" y="15648"/>
                  <a:pt x="9296" y="14819"/>
                  <a:pt x="9205" y="16231"/>
                </a:cubicBezTo>
                <a:cubicBezTo>
                  <a:pt x="9112" y="17642"/>
                  <a:pt x="9450" y="17949"/>
                  <a:pt x="9665" y="18286"/>
                </a:cubicBezTo>
                <a:cubicBezTo>
                  <a:pt x="9880" y="18624"/>
                  <a:pt x="10524" y="19606"/>
                  <a:pt x="10769" y="18225"/>
                </a:cubicBezTo>
                <a:cubicBezTo>
                  <a:pt x="11015" y="16844"/>
                  <a:pt x="11475" y="16077"/>
                  <a:pt x="11996" y="15402"/>
                </a:cubicBezTo>
                <a:cubicBezTo>
                  <a:pt x="12518" y="14727"/>
                  <a:pt x="13070" y="13837"/>
                  <a:pt x="12027" y="12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947"/>
          <p:cNvSpPr/>
          <p:nvPr userDrawn="1"/>
        </p:nvSpPr>
        <p:spPr>
          <a:xfrm>
            <a:off x="1570053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367" y="17673"/>
                </a:moveTo>
                <a:lnTo>
                  <a:pt x="20127" y="17673"/>
                </a:lnTo>
                <a:cubicBezTo>
                  <a:pt x="20398" y="17673"/>
                  <a:pt x="20618" y="17453"/>
                  <a:pt x="20618" y="17182"/>
                </a:cubicBezTo>
                <a:cubicBezTo>
                  <a:pt x="20618" y="16910"/>
                  <a:pt x="20398" y="16691"/>
                  <a:pt x="20127" y="16691"/>
                </a:cubicBezTo>
                <a:lnTo>
                  <a:pt x="17182" y="16691"/>
                </a:lnTo>
                <a:cubicBezTo>
                  <a:pt x="16911" y="16691"/>
                  <a:pt x="16691" y="16910"/>
                  <a:pt x="16691" y="17182"/>
                </a:cubicBezTo>
                <a:lnTo>
                  <a:pt x="16691" y="20127"/>
                </a:lnTo>
                <a:cubicBezTo>
                  <a:pt x="16691" y="20399"/>
                  <a:pt x="16911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8367"/>
                </a:lnTo>
                <a:lnTo>
                  <a:pt x="20762" y="21456"/>
                </a:lnTo>
                <a:cubicBezTo>
                  <a:pt x="20851" y="21545"/>
                  <a:pt x="20974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8367" y="17673"/>
                  <a:pt x="18367" y="17673"/>
                </a:cubicBezTo>
                <a:close/>
                <a:moveTo>
                  <a:pt x="4418" y="16691"/>
                </a:moveTo>
                <a:lnTo>
                  <a:pt x="1473" y="16691"/>
                </a:lnTo>
                <a:cubicBezTo>
                  <a:pt x="1202" y="16691"/>
                  <a:pt x="982" y="16910"/>
                  <a:pt x="982" y="17182"/>
                </a:cubicBezTo>
                <a:cubicBezTo>
                  <a:pt x="982" y="17453"/>
                  <a:pt x="1202" y="17673"/>
                  <a:pt x="1473" y="17673"/>
                </a:cubicBezTo>
                <a:lnTo>
                  <a:pt x="3233" y="17673"/>
                </a:lnTo>
                <a:lnTo>
                  <a:pt x="144" y="20762"/>
                </a:lnTo>
                <a:cubicBezTo>
                  <a:pt x="55" y="20851"/>
                  <a:pt x="0" y="20974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3927" y="18367"/>
                </a:lnTo>
                <a:lnTo>
                  <a:pt x="3927" y="20127"/>
                </a:lnTo>
                <a:cubicBezTo>
                  <a:pt x="3927" y="20399"/>
                  <a:pt x="4147" y="20618"/>
                  <a:pt x="4418" y="20618"/>
                </a:cubicBezTo>
                <a:cubicBezTo>
                  <a:pt x="4689" y="20618"/>
                  <a:pt x="4909" y="20399"/>
                  <a:pt x="4909" y="20127"/>
                </a:cubicBezTo>
                <a:lnTo>
                  <a:pt x="4909" y="17182"/>
                </a:lnTo>
                <a:cubicBezTo>
                  <a:pt x="4909" y="16910"/>
                  <a:pt x="4689" y="16691"/>
                  <a:pt x="4418" y="16691"/>
                </a:cubicBezTo>
                <a:moveTo>
                  <a:pt x="14578" y="13923"/>
                </a:moveTo>
                <a:cubicBezTo>
                  <a:pt x="14366" y="13756"/>
                  <a:pt x="14123" y="13606"/>
                  <a:pt x="13863" y="13470"/>
                </a:cubicBezTo>
                <a:cubicBezTo>
                  <a:pt x="14060" y="12810"/>
                  <a:pt x="14189" y="12080"/>
                  <a:pt x="14228" y="11304"/>
                </a:cubicBezTo>
                <a:lnTo>
                  <a:pt x="15676" y="11304"/>
                </a:lnTo>
                <a:cubicBezTo>
                  <a:pt x="15574" y="12295"/>
                  <a:pt x="15177" y="13195"/>
                  <a:pt x="14578" y="13923"/>
                </a:cubicBezTo>
                <a:moveTo>
                  <a:pt x="13136" y="15120"/>
                </a:moveTo>
                <a:cubicBezTo>
                  <a:pt x="13280" y="14892"/>
                  <a:pt x="13410" y="14641"/>
                  <a:pt x="13529" y="14374"/>
                </a:cubicBezTo>
                <a:cubicBezTo>
                  <a:pt x="13660" y="14445"/>
                  <a:pt x="13781" y="14521"/>
                  <a:pt x="13893" y="14602"/>
                </a:cubicBezTo>
                <a:cubicBezTo>
                  <a:pt x="13656" y="14795"/>
                  <a:pt x="13407" y="14973"/>
                  <a:pt x="13136" y="15120"/>
                </a:cubicBezTo>
                <a:moveTo>
                  <a:pt x="11304" y="12785"/>
                </a:moveTo>
                <a:lnTo>
                  <a:pt x="11304" y="11304"/>
                </a:lnTo>
                <a:lnTo>
                  <a:pt x="13226" y="11304"/>
                </a:lnTo>
                <a:cubicBezTo>
                  <a:pt x="13193" y="11948"/>
                  <a:pt x="13093" y="12547"/>
                  <a:pt x="12949" y="13093"/>
                </a:cubicBezTo>
                <a:cubicBezTo>
                  <a:pt x="12443" y="12931"/>
                  <a:pt x="11890" y="12824"/>
                  <a:pt x="11304" y="12785"/>
                </a:cubicBezTo>
                <a:moveTo>
                  <a:pt x="11304" y="15605"/>
                </a:moveTo>
                <a:lnTo>
                  <a:pt x="11304" y="13766"/>
                </a:lnTo>
                <a:cubicBezTo>
                  <a:pt x="11784" y="13800"/>
                  <a:pt x="12233" y="13886"/>
                  <a:pt x="12642" y="14009"/>
                </a:cubicBezTo>
                <a:cubicBezTo>
                  <a:pt x="12301" y="14805"/>
                  <a:pt x="11837" y="15382"/>
                  <a:pt x="11304" y="15605"/>
                </a:cubicBezTo>
                <a:moveTo>
                  <a:pt x="11304" y="8815"/>
                </a:moveTo>
                <a:cubicBezTo>
                  <a:pt x="11890" y="8776"/>
                  <a:pt x="12443" y="8669"/>
                  <a:pt x="12949" y="8507"/>
                </a:cubicBezTo>
                <a:cubicBezTo>
                  <a:pt x="13093" y="9053"/>
                  <a:pt x="13193" y="9652"/>
                  <a:pt x="13226" y="10297"/>
                </a:cubicBezTo>
                <a:lnTo>
                  <a:pt x="11304" y="10297"/>
                </a:lnTo>
                <a:cubicBezTo>
                  <a:pt x="11304" y="10297"/>
                  <a:pt x="11304" y="8815"/>
                  <a:pt x="11304" y="8815"/>
                </a:cubicBezTo>
                <a:close/>
                <a:moveTo>
                  <a:pt x="11304" y="5995"/>
                </a:moveTo>
                <a:cubicBezTo>
                  <a:pt x="11837" y="6218"/>
                  <a:pt x="12301" y="6795"/>
                  <a:pt x="12642" y="7591"/>
                </a:cubicBezTo>
                <a:cubicBezTo>
                  <a:pt x="12233" y="7714"/>
                  <a:pt x="11784" y="7800"/>
                  <a:pt x="11304" y="7835"/>
                </a:cubicBezTo>
                <a:cubicBezTo>
                  <a:pt x="11304" y="7835"/>
                  <a:pt x="11304" y="5995"/>
                  <a:pt x="11304" y="5995"/>
                </a:cubicBezTo>
                <a:close/>
                <a:moveTo>
                  <a:pt x="13893" y="6998"/>
                </a:moveTo>
                <a:cubicBezTo>
                  <a:pt x="13781" y="7079"/>
                  <a:pt x="13660" y="7155"/>
                  <a:pt x="13529" y="7227"/>
                </a:cubicBezTo>
                <a:cubicBezTo>
                  <a:pt x="13410" y="6960"/>
                  <a:pt x="13280" y="6708"/>
                  <a:pt x="13136" y="6480"/>
                </a:cubicBezTo>
                <a:cubicBezTo>
                  <a:pt x="13407" y="6627"/>
                  <a:pt x="13656" y="6805"/>
                  <a:pt x="13893" y="6998"/>
                </a:cubicBezTo>
                <a:moveTo>
                  <a:pt x="15676" y="10297"/>
                </a:moveTo>
                <a:lnTo>
                  <a:pt x="14228" y="10297"/>
                </a:lnTo>
                <a:cubicBezTo>
                  <a:pt x="14189" y="9520"/>
                  <a:pt x="14060" y="8790"/>
                  <a:pt x="13863" y="8130"/>
                </a:cubicBezTo>
                <a:cubicBezTo>
                  <a:pt x="14123" y="7994"/>
                  <a:pt x="14366" y="7844"/>
                  <a:pt x="14578" y="7677"/>
                </a:cubicBezTo>
                <a:cubicBezTo>
                  <a:pt x="15177" y="8405"/>
                  <a:pt x="15574" y="9305"/>
                  <a:pt x="15676" y="10297"/>
                </a:cubicBezTo>
                <a:moveTo>
                  <a:pt x="10296" y="7835"/>
                </a:moveTo>
                <a:cubicBezTo>
                  <a:pt x="9816" y="7800"/>
                  <a:pt x="9367" y="7714"/>
                  <a:pt x="8958" y="7591"/>
                </a:cubicBezTo>
                <a:cubicBezTo>
                  <a:pt x="9299" y="6795"/>
                  <a:pt x="9764" y="6218"/>
                  <a:pt x="10296" y="5995"/>
                </a:cubicBezTo>
                <a:cubicBezTo>
                  <a:pt x="10296" y="5995"/>
                  <a:pt x="10296" y="7835"/>
                  <a:pt x="10296" y="7835"/>
                </a:cubicBezTo>
                <a:close/>
                <a:moveTo>
                  <a:pt x="10296" y="10297"/>
                </a:moveTo>
                <a:lnTo>
                  <a:pt x="8374" y="10297"/>
                </a:lnTo>
                <a:cubicBezTo>
                  <a:pt x="8407" y="9652"/>
                  <a:pt x="8507" y="9053"/>
                  <a:pt x="8651" y="8507"/>
                </a:cubicBezTo>
                <a:cubicBezTo>
                  <a:pt x="9158" y="8669"/>
                  <a:pt x="9710" y="8776"/>
                  <a:pt x="10296" y="8815"/>
                </a:cubicBezTo>
                <a:cubicBezTo>
                  <a:pt x="10296" y="8815"/>
                  <a:pt x="10296" y="10297"/>
                  <a:pt x="10296" y="10297"/>
                </a:cubicBezTo>
                <a:close/>
                <a:moveTo>
                  <a:pt x="10296" y="12785"/>
                </a:moveTo>
                <a:cubicBezTo>
                  <a:pt x="9710" y="12824"/>
                  <a:pt x="9158" y="12931"/>
                  <a:pt x="8651" y="13093"/>
                </a:cubicBezTo>
                <a:cubicBezTo>
                  <a:pt x="8507" y="12547"/>
                  <a:pt x="8407" y="11948"/>
                  <a:pt x="8374" y="11304"/>
                </a:cubicBezTo>
                <a:lnTo>
                  <a:pt x="10296" y="11304"/>
                </a:lnTo>
                <a:cubicBezTo>
                  <a:pt x="10296" y="11304"/>
                  <a:pt x="10296" y="12785"/>
                  <a:pt x="10296" y="12785"/>
                </a:cubicBezTo>
                <a:close/>
                <a:moveTo>
                  <a:pt x="10296" y="15605"/>
                </a:moveTo>
                <a:cubicBezTo>
                  <a:pt x="9764" y="15382"/>
                  <a:pt x="9299" y="14805"/>
                  <a:pt x="8958" y="14009"/>
                </a:cubicBezTo>
                <a:cubicBezTo>
                  <a:pt x="9367" y="13886"/>
                  <a:pt x="9816" y="13800"/>
                  <a:pt x="10296" y="13766"/>
                </a:cubicBezTo>
                <a:cubicBezTo>
                  <a:pt x="10296" y="13766"/>
                  <a:pt x="10296" y="15605"/>
                  <a:pt x="10296" y="15605"/>
                </a:cubicBezTo>
                <a:close/>
                <a:moveTo>
                  <a:pt x="7707" y="14602"/>
                </a:moveTo>
                <a:cubicBezTo>
                  <a:pt x="7819" y="14521"/>
                  <a:pt x="7941" y="14445"/>
                  <a:pt x="8071" y="14374"/>
                </a:cubicBezTo>
                <a:cubicBezTo>
                  <a:pt x="8190" y="14641"/>
                  <a:pt x="8321" y="14892"/>
                  <a:pt x="8464" y="15120"/>
                </a:cubicBezTo>
                <a:cubicBezTo>
                  <a:pt x="8193" y="14973"/>
                  <a:pt x="7944" y="14795"/>
                  <a:pt x="7707" y="14602"/>
                </a:cubicBezTo>
                <a:moveTo>
                  <a:pt x="5925" y="11304"/>
                </a:moveTo>
                <a:lnTo>
                  <a:pt x="7372" y="11304"/>
                </a:lnTo>
                <a:cubicBezTo>
                  <a:pt x="7411" y="12080"/>
                  <a:pt x="7540" y="12810"/>
                  <a:pt x="7737" y="13470"/>
                </a:cubicBezTo>
                <a:cubicBezTo>
                  <a:pt x="7477" y="13606"/>
                  <a:pt x="7235" y="13756"/>
                  <a:pt x="7022" y="13923"/>
                </a:cubicBezTo>
                <a:cubicBezTo>
                  <a:pt x="6423" y="13195"/>
                  <a:pt x="6026" y="12295"/>
                  <a:pt x="5925" y="11304"/>
                </a:cubicBezTo>
                <a:moveTo>
                  <a:pt x="7022" y="7677"/>
                </a:moveTo>
                <a:cubicBezTo>
                  <a:pt x="7235" y="7844"/>
                  <a:pt x="7477" y="7994"/>
                  <a:pt x="7737" y="8130"/>
                </a:cubicBezTo>
                <a:cubicBezTo>
                  <a:pt x="7540" y="8790"/>
                  <a:pt x="7411" y="9520"/>
                  <a:pt x="7372" y="10297"/>
                </a:cubicBezTo>
                <a:lnTo>
                  <a:pt x="5925" y="10297"/>
                </a:lnTo>
                <a:cubicBezTo>
                  <a:pt x="6026" y="9305"/>
                  <a:pt x="6423" y="8405"/>
                  <a:pt x="7022" y="7677"/>
                </a:cubicBezTo>
                <a:moveTo>
                  <a:pt x="8464" y="6480"/>
                </a:moveTo>
                <a:cubicBezTo>
                  <a:pt x="8321" y="6708"/>
                  <a:pt x="8190" y="6960"/>
                  <a:pt x="8071" y="7227"/>
                </a:cubicBezTo>
                <a:cubicBezTo>
                  <a:pt x="7941" y="7155"/>
                  <a:pt x="7819" y="7079"/>
                  <a:pt x="7707" y="6998"/>
                </a:cubicBezTo>
                <a:cubicBezTo>
                  <a:pt x="7944" y="6805"/>
                  <a:pt x="8193" y="6627"/>
                  <a:pt x="8464" y="6480"/>
                </a:cubicBezTo>
                <a:moveTo>
                  <a:pt x="10800" y="4909"/>
                </a:moveTo>
                <a:cubicBezTo>
                  <a:pt x="7546" y="4909"/>
                  <a:pt x="4909" y="7546"/>
                  <a:pt x="4909" y="10800"/>
                </a:cubicBezTo>
                <a:cubicBezTo>
                  <a:pt x="4909" y="14053"/>
                  <a:pt x="7546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6"/>
                  <a:pt x="14053" y="4909"/>
                  <a:pt x="10800" y="4909"/>
                </a:cubicBezTo>
                <a:moveTo>
                  <a:pt x="3233" y="3927"/>
                </a:moveTo>
                <a:lnTo>
                  <a:pt x="1473" y="3927"/>
                </a:lnTo>
                <a:cubicBezTo>
                  <a:pt x="1202" y="3927"/>
                  <a:pt x="982" y="4147"/>
                  <a:pt x="982" y="4418"/>
                </a:cubicBezTo>
                <a:cubicBezTo>
                  <a:pt x="982" y="4690"/>
                  <a:pt x="1202" y="4909"/>
                  <a:pt x="1473" y="4909"/>
                </a:cubicBezTo>
                <a:lnTo>
                  <a:pt x="4418" y="4909"/>
                </a:lnTo>
                <a:cubicBezTo>
                  <a:pt x="4689" y="4909"/>
                  <a:pt x="4909" y="4690"/>
                  <a:pt x="4909" y="4418"/>
                </a:cubicBezTo>
                <a:lnTo>
                  <a:pt x="4909" y="1473"/>
                </a:lnTo>
                <a:cubicBezTo>
                  <a:pt x="4909" y="1201"/>
                  <a:pt x="4689" y="982"/>
                  <a:pt x="4418" y="982"/>
                </a:cubicBezTo>
                <a:cubicBezTo>
                  <a:pt x="4147" y="982"/>
                  <a:pt x="3927" y="1201"/>
                  <a:pt x="3927" y="1473"/>
                </a:cubicBezTo>
                <a:lnTo>
                  <a:pt x="3927" y="3233"/>
                </a:lnTo>
                <a:lnTo>
                  <a:pt x="838" y="144"/>
                </a:lnTo>
                <a:cubicBezTo>
                  <a:pt x="749" y="55"/>
                  <a:pt x="626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cubicBezTo>
                  <a:pt x="0" y="627"/>
                  <a:pt x="55" y="749"/>
                  <a:pt x="144" y="838"/>
                </a:cubicBezTo>
                <a:cubicBezTo>
                  <a:pt x="144" y="838"/>
                  <a:pt x="3233" y="3927"/>
                  <a:pt x="3233" y="3927"/>
                </a:cubicBezTo>
                <a:close/>
                <a:moveTo>
                  <a:pt x="17182" y="4909"/>
                </a:moveTo>
                <a:lnTo>
                  <a:pt x="20127" y="4909"/>
                </a:lnTo>
                <a:cubicBezTo>
                  <a:pt x="20398" y="4909"/>
                  <a:pt x="20618" y="4690"/>
                  <a:pt x="20618" y="4418"/>
                </a:cubicBezTo>
                <a:cubicBezTo>
                  <a:pt x="20618" y="4147"/>
                  <a:pt x="20398" y="3927"/>
                  <a:pt x="20127" y="3927"/>
                </a:cubicBezTo>
                <a:lnTo>
                  <a:pt x="18367" y="3927"/>
                </a:lnTo>
                <a:lnTo>
                  <a:pt x="21456" y="838"/>
                </a:lnTo>
                <a:cubicBezTo>
                  <a:pt x="21545" y="749"/>
                  <a:pt x="21600" y="627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7673" y="3233"/>
                </a:lnTo>
                <a:lnTo>
                  <a:pt x="17673" y="1473"/>
                </a:lnTo>
                <a:cubicBezTo>
                  <a:pt x="17673" y="1201"/>
                  <a:pt x="17453" y="982"/>
                  <a:pt x="17182" y="982"/>
                </a:cubicBezTo>
                <a:cubicBezTo>
                  <a:pt x="16911" y="982"/>
                  <a:pt x="16691" y="1201"/>
                  <a:pt x="16691" y="1473"/>
                </a:cubicBezTo>
                <a:lnTo>
                  <a:pt x="16691" y="4418"/>
                </a:lnTo>
                <a:cubicBezTo>
                  <a:pt x="16691" y="4690"/>
                  <a:pt x="16911" y="4909"/>
                  <a:pt x="17182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948"/>
          <p:cNvSpPr/>
          <p:nvPr userDrawn="1"/>
        </p:nvSpPr>
        <p:spPr>
          <a:xfrm>
            <a:off x="16843310" y="6579435"/>
            <a:ext cx="40632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275" y="6273"/>
                </a:moveTo>
                <a:cubicBezTo>
                  <a:pt x="6275" y="6273"/>
                  <a:pt x="6661" y="6914"/>
                  <a:pt x="8976" y="7703"/>
                </a:cubicBezTo>
                <a:cubicBezTo>
                  <a:pt x="8976" y="7703"/>
                  <a:pt x="9413" y="7721"/>
                  <a:pt x="8899" y="7354"/>
                </a:cubicBezTo>
                <a:cubicBezTo>
                  <a:pt x="8384" y="6987"/>
                  <a:pt x="7819" y="6529"/>
                  <a:pt x="8462" y="6291"/>
                </a:cubicBezTo>
                <a:cubicBezTo>
                  <a:pt x="9104" y="6052"/>
                  <a:pt x="9285" y="6071"/>
                  <a:pt x="9439" y="6511"/>
                </a:cubicBezTo>
                <a:cubicBezTo>
                  <a:pt x="9594" y="6950"/>
                  <a:pt x="10108" y="6694"/>
                  <a:pt x="10159" y="6273"/>
                </a:cubicBezTo>
                <a:cubicBezTo>
                  <a:pt x="10211" y="5851"/>
                  <a:pt x="11163" y="5411"/>
                  <a:pt x="11806" y="5209"/>
                </a:cubicBezTo>
                <a:cubicBezTo>
                  <a:pt x="12449" y="5007"/>
                  <a:pt x="13040" y="4934"/>
                  <a:pt x="12963" y="4585"/>
                </a:cubicBezTo>
                <a:cubicBezTo>
                  <a:pt x="12886" y="4237"/>
                  <a:pt x="12706" y="3980"/>
                  <a:pt x="11703" y="3980"/>
                </a:cubicBezTo>
                <a:cubicBezTo>
                  <a:pt x="10699" y="3980"/>
                  <a:pt x="11137" y="4934"/>
                  <a:pt x="10314" y="4365"/>
                </a:cubicBezTo>
                <a:cubicBezTo>
                  <a:pt x="9491" y="3797"/>
                  <a:pt x="10493" y="3944"/>
                  <a:pt x="10905" y="3816"/>
                </a:cubicBezTo>
                <a:cubicBezTo>
                  <a:pt x="11317" y="3687"/>
                  <a:pt x="11729" y="3155"/>
                  <a:pt x="11009" y="3119"/>
                </a:cubicBezTo>
                <a:cubicBezTo>
                  <a:pt x="10287" y="3082"/>
                  <a:pt x="10442" y="3339"/>
                  <a:pt x="9876" y="3192"/>
                </a:cubicBezTo>
                <a:cubicBezTo>
                  <a:pt x="9310" y="3045"/>
                  <a:pt x="9053" y="3706"/>
                  <a:pt x="8693" y="3614"/>
                </a:cubicBezTo>
                <a:cubicBezTo>
                  <a:pt x="8519" y="3570"/>
                  <a:pt x="8131" y="3374"/>
                  <a:pt x="7770" y="3142"/>
                </a:cubicBezTo>
                <a:cubicBezTo>
                  <a:pt x="6767" y="3765"/>
                  <a:pt x="6022" y="4597"/>
                  <a:pt x="5656" y="5546"/>
                </a:cubicBezTo>
                <a:cubicBezTo>
                  <a:pt x="5919" y="6021"/>
                  <a:pt x="6275" y="6273"/>
                  <a:pt x="6275" y="6273"/>
                </a:cubicBezTo>
                <a:moveTo>
                  <a:pt x="20588" y="12027"/>
                </a:moveTo>
                <a:cubicBezTo>
                  <a:pt x="20407" y="12027"/>
                  <a:pt x="20245" y="12080"/>
                  <a:pt x="20124" y="12164"/>
                </a:cubicBezTo>
                <a:lnTo>
                  <a:pt x="20119" y="12161"/>
                </a:lnTo>
                <a:cubicBezTo>
                  <a:pt x="18145" y="13734"/>
                  <a:pt x="15310" y="14727"/>
                  <a:pt x="12150" y="14727"/>
                </a:cubicBezTo>
                <a:cubicBezTo>
                  <a:pt x="6186" y="14727"/>
                  <a:pt x="1350" y="11211"/>
                  <a:pt x="1350" y="6873"/>
                </a:cubicBezTo>
                <a:cubicBezTo>
                  <a:pt x="1350" y="4606"/>
                  <a:pt x="2678" y="2571"/>
                  <a:pt x="4788" y="1137"/>
                </a:cubicBezTo>
                <a:lnTo>
                  <a:pt x="4777" y="1127"/>
                </a:lnTo>
                <a:cubicBezTo>
                  <a:pt x="4945" y="1037"/>
                  <a:pt x="5062" y="900"/>
                  <a:pt x="5062" y="736"/>
                </a:cubicBezTo>
                <a:cubicBezTo>
                  <a:pt x="5062" y="465"/>
                  <a:pt x="4760" y="245"/>
                  <a:pt x="4388" y="245"/>
                </a:cubicBezTo>
                <a:cubicBezTo>
                  <a:pt x="4192" y="245"/>
                  <a:pt x="4020" y="308"/>
                  <a:pt x="3897" y="405"/>
                </a:cubicBezTo>
                <a:lnTo>
                  <a:pt x="3895" y="403"/>
                </a:lnTo>
                <a:cubicBezTo>
                  <a:pt x="1505" y="2016"/>
                  <a:pt x="0" y="4314"/>
                  <a:pt x="0" y="6873"/>
                </a:cubicBezTo>
                <a:cubicBezTo>
                  <a:pt x="0" y="11587"/>
                  <a:pt x="5081" y="15428"/>
                  <a:pt x="11475" y="15684"/>
                </a:cubicBezTo>
                <a:lnTo>
                  <a:pt x="11475" y="20618"/>
                </a:lnTo>
                <a:lnTo>
                  <a:pt x="7425" y="20618"/>
                </a:lnTo>
                <a:cubicBezTo>
                  <a:pt x="7052" y="20618"/>
                  <a:pt x="6750" y="20838"/>
                  <a:pt x="6750" y="21109"/>
                </a:cubicBezTo>
                <a:cubicBezTo>
                  <a:pt x="6750" y="21380"/>
                  <a:pt x="7052" y="21600"/>
                  <a:pt x="7425" y="21600"/>
                </a:cubicBezTo>
                <a:lnTo>
                  <a:pt x="16875" y="21600"/>
                </a:lnTo>
                <a:cubicBezTo>
                  <a:pt x="17247" y="21600"/>
                  <a:pt x="17550" y="21380"/>
                  <a:pt x="17550" y="21109"/>
                </a:cubicBezTo>
                <a:cubicBezTo>
                  <a:pt x="17550" y="20838"/>
                  <a:pt x="17247" y="20618"/>
                  <a:pt x="16875" y="20618"/>
                </a:cubicBezTo>
                <a:lnTo>
                  <a:pt x="12825" y="20618"/>
                </a:lnTo>
                <a:lnTo>
                  <a:pt x="12825" y="15684"/>
                </a:lnTo>
                <a:cubicBezTo>
                  <a:pt x="16068" y="15554"/>
                  <a:pt x="18970" y="14500"/>
                  <a:pt x="21045" y="12880"/>
                </a:cubicBezTo>
                <a:lnTo>
                  <a:pt x="21041" y="12877"/>
                </a:lnTo>
                <a:cubicBezTo>
                  <a:pt x="21175" y="12788"/>
                  <a:pt x="21262" y="12661"/>
                  <a:pt x="21262" y="12518"/>
                </a:cubicBezTo>
                <a:cubicBezTo>
                  <a:pt x="21262" y="12247"/>
                  <a:pt x="20960" y="12027"/>
                  <a:pt x="20588" y="12027"/>
                </a:cubicBezTo>
                <a:moveTo>
                  <a:pt x="12150" y="982"/>
                </a:moveTo>
                <a:cubicBezTo>
                  <a:pt x="16623" y="982"/>
                  <a:pt x="20250" y="3619"/>
                  <a:pt x="20250" y="6873"/>
                </a:cubicBezTo>
                <a:cubicBezTo>
                  <a:pt x="20250" y="10127"/>
                  <a:pt x="16623" y="12764"/>
                  <a:pt x="12150" y="12764"/>
                </a:cubicBezTo>
                <a:cubicBezTo>
                  <a:pt x="7677" y="12764"/>
                  <a:pt x="4050" y="10127"/>
                  <a:pt x="4050" y="6873"/>
                </a:cubicBezTo>
                <a:cubicBezTo>
                  <a:pt x="4050" y="3619"/>
                  <a:pt x="7677" y="982"/>
                  <a:pt x="12150" y="982"/>
                </a:cubicBezTo>
                <a:moveTo>
                  <a:pt x="12150" y="13745"/>
                </a:moveTo>
                <a:cubicBezTo>
                  <a:pt x="17369" y="13745"/>
                  <a:pt x="21600" y="10669"/>
                  <a:pt x="21600" y="6873"/>
                </a:cubicBezTo>
                <a:cubicBezTo>
                  <a:pt x="21600" y="3077"/>
                  <a:pt x="17369" y="0"/>
                  <a:pt x="12150" y="0"/>
                </a:cubicBezTo>
                <a:cubicBezTo>
                  <a:pt x="6931" y="0"/>
                  <a:pt x="2700" y="3077"/>
                  <a:pt x="2700" y="6873"/>
                </a:cubicBezTo>
                <a:cubicBezTo>
                  <a:pt x="2700" y="10669"/>
                  <a:pt x="6931" y="13745"/>
                  <a:pt x="12150" y="13745"/>
                </a:cubicBezTo>
                <a:moveTo>
                  <a:pt x="16733" y="8152"/>
                </a:moveTo>
                <a:cubicBezTo>
                  <a:pt x="16437" y="8280"/>
                  <a:pt x="16449" y="8564"/>
                  <a:pt x="16693" y="8720"/>
                </a:cubicBezTo>
                <a:cubicBezTo>
                  <a:pt x="16938" y="8876"/>
                  <a:pt x="17427" y="9078"/>
                  <a:pt x="17581" y="8720"/>
                </a:cubicBezTo>
                <a:cubicBezTo>
                  <a:pt x="17736" y="8362"/>
                  <a:pt x="17028" y="8023"/>
                  <a:pt x="16733" y="8152"/>
                </a:cubicBezTo>
                <a:moveTo>
                  <a:pt x="11317" y="7428"/>
                </a:moveTo>
                <a:cubicBezTo>
                  <a:pt x="10211" y="7428"/>
                  <a:pt x="9516" y="7611"/>
                  <a:pt x="9800" y="8711"/>
                </a:cubicBezTo>
                <a:cubicBezTo>
                  <a:pt x="10082" y="9811"/>
                  <a:pt x="10905" y="9316"/>
                  <a:pt x="10828" y="10160"/>
                </a:cubicBezTo>
                <a:cubicBezTo>
                  <a:pt x="10751" y="11003"/>
                  <a:pt x="11034" y="11186"/>
                  <a:pt x="11214" y="11388"/>
                </a:cubicBezTo>
                <a:cubicBezTo>
                  <a:pt x="11315" y="11501"/>
                  <a:pt x="11532" y="11731"/>
                  <a:pt x="11738" y="11767"/>
                </a:cubicBezTo>
                <a:cubicBezTo>
                  <a:pt x="11768" y="11768"/>
                  <a:pt x="11798" y="11769"/>
                  <a:pt x="11828" y="11770"/>
                </a:cubicBezTo>
                <a:cubicBezTo>
                  <a:pt x="11954" y="11751"/>
                  <a:pt x="12068" y="11642"/>
                  <a:pt x="12140" y="11351"/>
                </a:cubicBezTo>
                <a:cubicBezTo>
                  <a:pt x="12346" y="10526"/>
                  <a:pt x="12732" y="10067"/>
                  <a:pt x="13169" y="9664"/>
                </a:cubicBezTo>
                <a:cubicBezTo>
                  <a:pt x="13606" y="9261"/>
                  <a:pt x="14070" y="8729"/>
                  <a:pt x="13195" y="8197"/>
                </a:cubicBezTo>
                <a:cubicBezTo>
                  <a:pt x="12320" y="7666"/>
                  <a:pt x="12423" y="7428"/>
                  <a:pt x="11317" y="7428"/>
                </a:cubicBezTo>
                <a:moveTo>
                  <a:pt x="14404" y="3284"/>
                </a:moveTo>
                <a:cubicBezTo>
                  <a:pt x="14404" y="3284"/>
                  <a:pt x="14198" y="3431"/>
                  <a:pt x="14404" y="3962"/>
                </a:cubicBezTo>
                <a:cubicBezTo>
                  <a:pt x="14610" y="4494"/>
                  <a:pt x="14955" y="4609"/>
                  <a:pt x="15974" y="4311"/>
                </a:cubicBezTo>
                <a:cubicBezTo>
                  <a:pt x="16411" y="4182"/>
                  <a:pt x="16742" y="4248"/>
                  <a:pt x="16693" y="4567"/>
                </a:cubicBezTo>
                <a:cubicBezTo>
                  <a:pt x="16591" y="5246"/>
                  <a:pt x="15858" y="5217"/>
                  <a:pt x="16411" y="6309"/>
                </a:cubicBezTo>
                <a:cubicBezTo>
                  <a:pt x="16745" y="6969"/>
                  <a:pt x="17568" y="7226"/>
                  <a:pt x="17877" y="7739"/>
                </a:cubicBezTo>
                <a:cubicBezTo>
                  <a:pt x="17984" y="7918"/>
                  <a:pt x="18288" y="8083"/>
                  <a:pt x="18633" y="8228"/>
                </a:cubicBezTo>
                <a:cubicBezTo>
                  <a:pt x="18803" y="7797"/>
                  <a:pt x="18900" y="7344"/>
                  <a:pt x="18900" y="6873"/>
                </a:cubicBezTo>
                <a:cubicBezTo>
                  <a:pt x="18900" y="4752"/>
                  <a:pt x="17047" y="2950"/>
                  <a:pt x="14457" y="2264"/>
                </a:cubicBezTo>
                <a:cubicBezTo>
                  <a:pt x="14328" y="2411"/>
                  <a:pt x="14192" y="2545"/>
                  <a:pt x="14044" y="2605"/>
                </a:cubicBezTo>
                <a:cubicBezTo>
                  <a:pt x="13684" y="2752"/>
                  <a:pt x="13710" y="3339"/>
                  <a:pt x="14404" y="328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949"/>
          <p:cNvSpPr/>
          <p:nvPr userDrawn="1"/>
        </p:nvSpPr>
        <p:spPr>
          <a:xfrm>
            <a:off x="17884506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52" y="16691"/>
                </a:moveTo>
                <a:lnTo>
                  <a:pt x="3600" y="16691"/>
                </a:lnTo>
                <a:lnTo>
                  <a:pt x="3600" y="11782"/>
                </a:lnTo>
                <a:lnTo>
                  <a:pt x="17152" y="11782"/>
                </a:lnTo>
                <a:lnTo>
                  <a:pt x="20152" y="14236"/>
                </a:lnTo>
                <a:cubicBezTo>
                  <a:pt x="20152" y="14236"/>
                  <a:pt x="17152" y="16691"/>
                  <a:pt x="17152" y="16691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7673"/>
                </a:lnTo>
                <a:lnTo>
                  <a:pt x="11400" y="17673"/>
                </a:lnTo>
                <a:cubicBezTo>
                  <a:pt x="11400" y="17673"/>
                  <a:pt x="11400" y="20618"/>
                  <a:pt x="11400" y="20618"/>
                </a:cubicBezTo>
                <a:close/>
                <a:moveTo>
                  <a:pt x="11400" y="10800"/>
                </a:moveTo>
                <a:lnTo>
                  <a:pt x="10200" y="10800"/>
                </a:lnTo>
                <a:lnTo>
                  <a:pt x="10200" y="8836"/>
                </a:lnTo>
                <a:lnTo>
                  <a:pt x="11400" y="8836"/>
                </a:lnTo>
                <a:cubicBezTo>
                  <a:pt x="11400" y="8836"/>
                  <a:pt x="11400" y="10800"/>
                  <a:pt x="11400" y="10800"/>
                </a:cubicBezTo>
                <a:close/>
                <a:moveTo>
                  <a:pt x="4448" y="7855"/>
                </a:moveTo>
                <a:lnTo>
                  <a:pt x="1448" y="5400"/>
                </a:lnTo>
                <a:lnTo>
                  <a:pt x="4448" y="2945"/>
                </a:lnTo>
                <a:lnTo>
                  <a:pt x="18000" y="2945"/>
                </a:lnTo>
                <a:lnTo>
                  <a:pt x="18000" y="7855"/>
                </a:lnTo>
                <a:cubicBezTo>
                  <a:pt x="18000" y="7855"/>
                  <a:pt x="4448" y="7855"/>
                  <a:pt x="4448" y="7855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1424" y="13889"/>
                </a:moveTo>
                <a:lnTo>
                  <a:pt x="17824" y="10944"/>
                </a:lnTo>
                <a:cubicBezTo>
                  <a:pt x="17715" y="10855"/>
                  <a:pt x="17565" y="10800"/>
                  <a:pt x="17400" y="10800"/>
                </a:cubicBezTo>
                <a:lnTo>
                  <a:pt x="12600" y="10800"/>
                </a:lnTo>
                <a:lnTo>
                  <a:pt x="12600" y="8836"/>
                </a:lnTo>
                <a:lnTo>
                  <a:pt x="18600" y="8836"/>
                </a:lnTo>
                <a:cubicBezTo>
                  <a:pt x="18932" y="8836"/>
                  <a:pt x="19200" y="8616"/>
                  <a:pt x="19200" y="8345"/>
                </a:cubicBezTo>
                <a:lnTo>
                  <a:pt x="19200" y="2455"/>
                </a:lnTo>
                <a:cubicBezTo>
                  <a:pt x="19200" y="2184"/>
                  <a:pt x="18932" y="1964"/>
                  <a:pt x="18600" y="1964"/>
                </a:cubicBez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3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4200" y="1964"/>
                </a:lnTo>
                <a:cubicBezTo>
                  <a:pt x="4034" y="1964"/>
                  <a:pt x="3885" y="2019"/>
                  <a:pt x="3776" y="2107"/>
                </a:cubicBezTo>
                <a:lnTo>
                  <a:pt x="176" y="5053"/>
                </a:lnTo>
                <a:cubicBezTo>
                  <a:pt x="67" y="5142"/>
                  <a:pt x="0" y="5265"/>
                  <a:pt x="0" y="5400"/>
                </a:cubicBezTo>
                <a:cubicBezTo>
                  <a:pt x="0" y="5536"/>
                  <a:pt x="67" y="5658"/>
                  <a:pt x="176" y="5747"/>
                </a:cubicBezTo>
                <a:lnTo>
                  <a:pt x="3776" y="8693"/>
                </a:lnTo>
                <a:cubicBezTo>
                  <a:pt x="3885" y="8782"/>
                  <a:pt x="4034" y="8836"/>
                  <a:pt x="4200" y="8836"/>
                </a:cubicBezTo>
                <a:lnTo>
                  <a:pt x="9000" y="8836"/>
                </a:lnTo>
                <a:lnTo>
                  <a:pt x="9000" y="10800"/>
                </a:lnTo>
                <a:lnTo>
                  <a:pt x="3000" y="10800"/>
                </a:lnTo>
                <a:cubicBezTo>
                  <a:pt x="2668" y="10800"/>
                  <a:pt x="2400" y="11020"/>
                  <a:pt x="2400" y="11291"/>
                </a:cubicBezTo>
                <a:lnTo>
                  <a:pt x="2400" y="17182"/>
                </a:lnTo>
                <a:cubicBezTo>
                  <a:pt x="2400" y="17453"/>
                  <a:pt x="2668" y="17673"/>
                  <a:pt x="3000" y="17673"/>
                </a:cubicBezTo>
                <a:lnTo>
                  <a:pt x="9000" y="17673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3" y="21600"/>
                  <a:pt x="12600" y="21160"/>
                  <a:pt x="12600" y="20618"/>
                </a:cubicBezTo>
                <a:lnTo>
                  <a:pt x="12600" y="17673"/>
                </a:lnTo>
                <a:lnTo>
                  <a:pt x="17400" y="17673"/>
                </a:lnTo>
                <a:cubicBezTo>
                  <a:pt x="17565" y="17673"/>
                  <a:pt x="17715" y="17618"/>
                  <a:pt x="17824" y="17529"/>
                </a:cubicBezTo>
                <a:lnTo>
                  <a:pt x="21424" y="14583"/>
                </a:lnTo>
                <a:cubicBezTo>
                  <a:pt x="21533" y="14495"/>
                  <a:pt x="21600" y="14372"/>
                  <a:pt x="21600" y="14236"/>
                </a:cubicBezTo>
                <a:cubicBezTo>
                  <a:pt x="21600" y="14101"/>
                  <a:pt x="21533" y="13978"/>
                  <a:pt x="21424" y="1388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950"/>
          <p:cNvSpPr/>
          <p:nvPr userDrawn="1"/>
        </p:nvSpPr>
        <p:spPr>
          <a:xfrm>
            <a:off x="18951097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00" y="7855"/>
                </a:moveTo>
                <a:lnTo>
                  <a:pt x="7800" y="7855"/>
                </a:lnTo>
                <a:cubicBezTo>
                  <a:pt x="8132" y="7855"/>
                  <a:pt x="8400" y="7635"/>
                  <a:pt x="8400" y="7364"/>
                </a:cubicBezTo>
                <a:cubicBezTo>
                  <a:pt x="8400" y="7092"/>
                  <a:pt x="8132" y="6873"/>
                  <a:pt x="7800" y="6873"/>
                </a:cubicBezTo>
                <a:lnTo>
                  <a:pt x="4200" y="6873"/>
                </a:lnTo>
                <a:cubicBezTo>
                  <a:pt x="3868" y="6873"/>
                  <a:pt x="3600" y="7092"/>
                  <a:pt x="3600" y="7364"/>
                </a:cubicBezTo>
                <a:cubicBezTo>
                  <a:pt x="3600" y="7635"/>
                  <a:pt x="3868" y="7855"/>
                  <a:pt x="4200" y="7855"/>
                </a:cubicBezTo>
                <a:moveTo>
                  <a:pt x="4200" y="11782"/>
                </a:moveTo>
                <a:lnTo>
                  <a:pt x="16200" y="11782"/>
                </a:lnTo>
                <a:cubicBezTo>
                  <a:pt x="16532" y="11782"/>
                  <a:pt x="16800" y="11562"/>
                  <a:pt x="16800" y="11291"/>
                </a:cubicBezTo>
                <a:cubicBezTo>
                  <a:pt x="16800" y="11020"/>
                  <a:pt x="16532" y="10800"/>
                  <a:pt x="16200" y="10800"/>
                </a:cubicBezTo>
                <a:lnTo>
                  <a:pt x="4200" y="10800"/>
                </a:lnTo>
                <a:cubicBezTo>
                  <a:pt x="3868" y="10800"/>
                  <a:pt x="3600" y="11020"/>
                  <a:pt x="3600" y="11291"/>
                </a:cubicBezTo>
                <a:cubicBezTo>
                  <a:pt x="3600" y="11562"/>
                  <a:pt x="3868" y="11782"/>
                  <a:pt x="4200" y="11782"/>
                </a:cubicBezTo>
                <a:moveTo>
                  <a:pt x="4200" y="9818"/>
                </a:moveTo>
                <a:lnTo>
                  <a:pt x="11400" y="9818"/>
                </a:lnTo>
                <a:cubicBezTo>
                  <a:pt x="11732" y="9818"/>
                  <a:pt x="12000" y="9599"/>
                  <a:pt x="12000" y="9327"/>
                </a:cubicBezTo>
                <a:cubicBezTo>
                  <a:pt x="12000" y="9056"/>
                  <a:pt x="11732" y="8836"/>
                  <a:pt x="114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4200" y="5891"/>
                </a:moveTo>
                <a:lnTo>
                  <a:pt x="15000" y="5891"/>
                </a:lnTo>
                <a:cubicBezTo>
                  <a:pt x="15332" y="5891"/>
                  <a:pt x="15600" y="5671"/>
                  <a:pt x="15600" y="5400"/>
                </a:cubicBezTo>
                <a:cubicBezTo>
                  <a:pt x="15600" y="5129"/>
                  <a:pt x="15332" y="4909"/>
                  <a:pt x="15000" y="4909"/>
                </a:cubicBezTo>
                <a:lnTo>
                  <a:pt x="4200" y="4909"/>
                </a:lnTo>
                <a:cubicBezTo>
                  <a:pt x="3868" y="4909"/>
                  <a:pt x="3600" y="5129"/>
                  <a:pt x="3600" y="5400"/>
                </a:cubicBezTo>
                <a:cubicBezTo>
                  <a:pt x="3600" y="5671"/>
                  <a:pt x="3868" y="5891"/>
                  <a:pt x="4200" y="5891"/>
                </a:cubicBezTo>
                <a:moveTo>
                  <a:pt x="20400" y="13745"/>
                </a:moveTo>
                <a:lnTo>
                  <a:pt x="1200" y="13745"/>
                </a:lnTo>
                <a:lnTo>
                  <a:pt x="1200" y="2945"/>
                </a:lnTo>
                <a:lnTo>
                  <a:pt x="20400" y="2945"/>
                </a:lnTo>
                <a:cubicBezTo>
                  <a:pt x="20400" y="2945"/>
                  <a:pt x="20400" y="13745"/>
                  <a:pt x="20400" y="13745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4727"/>
                </a:lnTo>
                <a:lnTo>
                  <a:pt x="11400" y="14727"/>
                </a:lnTo>
                <a:cubicBezTo>
                  <a:pt x="11400" y="14727"/>
                  <a:pt x="11400" y="20618"/>
                  <a:pt x="11400" y="20618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0400" y="1964"/>
                </a:move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2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1200" y="1964"/>
                </a:lnTo>
                <a:cubicBezTo>
                  <a:pt x="537" y="1964"/>
                  <a:pt x="0" y="2404"/>
                  <a:pt x="0" y="2945"/>
                </a:cubicBezTo>
                <a:lnTo>
                  <a:pt x="0" y="13745"/>
                </a:lnTo>
                <a:cubicBezTo>
                  <a:pt x="0" y="14287"/>
                  <a:pt x="537" y="14727"/>
                  <a:pt x="1200" y="14727"/>
                </a:cubicBezTo>
                <a:lnTo>
                  <a:pt x="9000" y="14727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2" y="21600"/>
                  <a:pt x="12600" y="21160"/>
                  <a:pt x="12600" y="20618"/>
                </a:cubicBezTo>
                <a:lnTo>
                  <a:pt x="12600" y="14727"/>
                </a:lnTo>
                <a:lnTo>
                  <a:pt x="20400" y="14727"/>
                </a:lnTo>
                <a:cubicBezTo>
                  <a:pt x="21062" y="14727"/>
                  <a:pt x="21600" y="14287"/>
                  <a:pt x="21600" y="13745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17400" y="8836"/>
                </a:moveTo>
                <a:lnTo>
                  <a:pt x="13800" y="8836"/>
                </a:lnTo>
                <a:cubicBezTo>
                  <a:pt x="13468" y="8836"/>
                  <a:pt x="13200" y="9056"/>
                  <a:pt x="13200" y="9327"/>
                </a:cubicBezTo>
                <a:cubicBezTo>
                  <a:pt x="13200" y="9599"/>
                  <a:pt x="13468" y="9818"/>
                  <a:pt x="13800" y="9818"/>
                </a:cubicBezTo>
                <a:lnTo>
                  <a:pt x="17400" y="9818"/>
                </a:lnTo>
                <a:cubicBezTo>
                  <a:pt x="17732" y="9818"/>
                  <a:pt x="18000" y="9599"/>
                  <a:pt x="18000" y="9327"/>
                </a:cubicBezTo>
                <a:cubicBezTo>
                  <a:pt x="18000" y="9056"/>
                  <a:pt x="17732" y="8836"/>
                  <a:pt x="17400" y="8836"/>
                </a:cubicBezTo>
                <a:moveTo>
                  <a:pt x="9600" y="7364"/>
                </a:moveTo>
                <a:cubicBezTo>
                  <a:pt x="9600" y="7635"/>
                  <a:pt x="9868" y="7855"/>
                  <a:pt x="10200" y="7855"/>
                </a:cubicBezTo>
                <a:lnTo>
                  <a:pt x="17400" y="7855"/>
                </a:lnTo>
                <a:cubicBezTo>
                  <a:pt x="17732" y="7855"/>
                  <a:pt x="18000" y="7635"/>
                  <a:pt x="18000" y="7364"/>
                </a:cubicBezTo>
                <a:cubicBezTo>
                  <a:pt x="18000" y="7092"/>
                  <a:pt x="17732" y="6873"/>
                  <a:pt x="17400" y="6873"/>
                </a:cubicBezTo>
                <a:lnTo>
                  <a:pt x="10200" y="6873"/>
                </a:lnTo>
                <a:cubicBezTo>
                  <a:pt x="9868" y="6873"/>
                  <a:pt x="9600" y="7092"/>
                  <a:pt x="9600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951"/>
          <p:cNvSpPr/>
          <p:nvPr userDrawn="1"/>
        </p:nvSpPr>
        <p:spPr>
          <a:xfrm>
            <a:off x="19966900" y="6630228"/>
            <a:ext cx="558691" cy="457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6" y="18796"/>
                  <a:pt x="1048" y="18735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5" y="1873"/>
                </a:lnTo>
                <a:cubicBezTo>
                  <a:pt x="9929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5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3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7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3255" y="8400"/>
                </a:moveTo>
                <a:lnTo>
                  <a:pt x="10309" y="8400"/>
                </a:lnTo>
                <a:cubicBezTo>
                  <a:pt x="10038" y="8400"/>
                  <a:pt x="9818" y="8668"/>
                  <a:pt x="9818" y="9000"/>
                </a:cubicBezTo>
                <a:cubicBezTo>
                  <a:pt x="9818" y="9332"/>
                  <a:pt x="10038" y="9600"/>
                  <a:pt x="10309" y="9600"/>
                </a:cubicBezTo>
                <a:lnTo>
                  <a:pt x="11821" y="9600"/>
                </a:lnTo>
                <a:cubicBezTo>
                  <a:pt x="10310" y="11177"/>
                  <a:pt x="7852" y="14224"/>
                  <a:pt x="7852" y="17384"/>
                </a:cubicBezTo>
                <a:lnTo>
                  <a:pt x="7857" y="17384"/>
                </a:lnTo>
                <a:cubicBezTo>
                  <a:pt x="7857" y="17389"/>
                  <a:pt x="7855" y="17394"/>
                  <a:pt x="7855" y="17400"/>
                </a:cubicBezTo>
                <a:cubicBezTo>
                  <a:pt x="7855" y="17732"/>
                  <a:pt x="8074" y="18000"/>
                  <a:pt x="8345" y="18000"/>
                </a:cubicBezTo>
                <a:cubicBezTo>
                  <a:pt x="8617" y="18000"/>
                  <a:pt x="8836" y="17732"/>
                  <a:pt x="8836" y="17400"/>
                </a:cubicBezTo>
                <a:cubicBezTo>
                  <a:pt x="8836" y="17394"/>
                  <a:pt x="8833" y="17389"/>
                  <a:pt x="8833" y="17384"/>
                </a:cubicBezTo>
                <a:cubicBezTo>
                  <a:pt x="8833" y="14516"/>
                  <a:pt x="11431" y="11542"/>
                  <a:pt x="12764" y="10204"/>
                </a:cubicBezTo>
                <a:lnTo>
                  <a:pt x="12764" y="12600"/>
                </a:lnTo>
                <a:cubicBezTo>
                  <a:pt x="12764" y="12932"/>
                  <a:pt x="12983" y="13200"/>
                  <a:pt x="13255" y="13200"/>
                </a:cubicBezTo>
                <a:cubicBezTo>
                  <a:pt x="13526" y="13200"/>
                  <a:pt x="13745" y="12932"/>
                  <a:pt x="13745" y="12600"/>
                </a:cubicBezTo>
                <a:lnTo>
                  <a:pt x="13745" y="9000"/>
                </a:lnTo>
                <a:cubicBezTo>
                  <a:pt x="13745" y="8668"/>
                  <a:pt x="13526" y="8400"/>
                  <a:pt x="13255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952"/>
          <p:cNvSpPr/>
          <p:nvPr userDrawn="1"/>
        </p:nvSpPr>
        <p:spPr>
          <a:xfrm>
            <a:off x="2103349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9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953"/>
          <p:cNvSpPr/>
          <p:nvPr userDrawn="1"/>
        </p:nvSpPr>
        <p:spPr>
          <a:xfrm>
            <a:off x="2210008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8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12620" y="4072"/>
                </a:moveTo>
                <a:cubicBezTo>
                  <a:pt x="12531" y="3982"/>
                  <a:pt x="12408" y="3927"/>
                  <a:pt x="12273" y="3927"/>
                </a:cubicBezTo>
                <a:cubicBezTo>
                  <a:pt x="12001" y="3927"/>
                  <a:pt x="11782" y="4147"/>
                  <a:pt x="11782" y="4418"/>
                </a:cubicBezTo>
                <a:cubicBezTo>
                  <a:pt x="11782" y="4554"/>
                  <a:pt x="11837" y="4677"/>
                  <a:pt x="11926" y="4765"/>
                </a:cubicBezTo>
                <a:lnTo>
                  <a:pt x="13542" y="6382"/>
                </a:lnTo>
                <a:lnTo>
                  <a:pt x="6873" y="6382"/>
                </a:lnTo>
                <a:cubicBezTo>
                  <a:pt x="6601" y="6382"/>
                  <a:pt x="6382" y="6602"/>
                  <a:pt x="6382" y="6873"/>
                </a:cubicBezTo>
                <a:cubicBezTo>
                  <a:pt x="6382" y="7144"/>
                  <a:pt x="6601" y="7364"/>
                  <a:pt x="6873" y="7364"/>
                </a:cubicBezTo>
                <a:lnTo>
                  <a:pt x="13542" y="7364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1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15074" y="7220"/>
                </a:lnTo>
                <a:cubicBezTo>
                  <a:pt x="15163" y="7131"/>
                  <a:pt x="15218" y="7008"/>
                  <a:pt x="15218" y="6873"/>
                </a:cubicBezTo>
                <a:cubicBezTo>
                  <a:pt x="15218" y="6738"/>
                  <a:pt x="15163" y="6614"/>
                  <a:pt x="15074" y="6526"/>
                </a:cubicBezTo>
                <a:cubicBezTo>
                  <a:pt x="15074" y="6526"/>
                  <a:pt x="12620" y="4072"/>
                  <a:pt x="12620" y="407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954"/>
          <p:cNvSpPr/>
          <p:nvPr userDrawn="1"/>
        </p:nvSpPr>
        <p:spPr>
          <a:xfrm>
            <a:off x="11317602" y="5522556"/>
            <a:ext cx="158930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Location</a:t>
            </a:r>
          </a:p>
        </p:txBody>
      </p:sp>
      <p:sp>
        <p:nvSpPr>
          <p:cNvPr id="65" name="Shape 2831"/>
          <p:cNvSpPr/>
          <p:nvPr userDrawn="1"/>
        </p:nvSpPr>
        <p:spPr>
          <a:xfrm>
            <a:off x="1834841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  <a:moveTo>
                  <a:pt x="5400" y="12764"/>
                </a:moveTo>
                <a:cubicBezTo>
                  <a:pt x="5028" y="12764"/>
                  <a:pt x="4725" y="12983"/>
                  <a:pt x="4725" y="13255"/>
                </a:cubicBezTo>
                <a:cubicBezTo>
                  <a:pt x="4725" y="13390"/>
                  <a:pt x="4800" y="13513"/>
                  <a:pt x="4923" y="13602"/>
                </a:cubicBezTo>
                <a:lnTo>
                  <a:pt x="10323" y="17529"/>
                </a:lnTo>
                <a:cubicBezTo>
                  <a:pt x="10445" y="17618"/>
                  <a:pt x="10614" y="17673"/>
                  <a:pt x="10800" y="17673"/>
                </a:cubicBezTo>
                <a:cubicBezTo>
                  <a:pt x="10986" y="17673"/>
                  <a:pt x="11155" y="17618"/>
                  <a:pt x="11277" y="17529"/>
                </a:cubicBezTo>
                <a:lnTo>
                  <a:pt x="16677" y="13602"/>
                </a:lnTo>
                <a:cubicBezTo>
                  <a:pt x="16800" y="13513"/>
                  <a:pt x="16875" y="13390"/>
                  <a:pt x="16875" y="13255"/>
                </a:cubicBezTo>
                <a:cubicBezTo>
                  <a:pt x="16875" y="12983"/>
                  <a:pt x="16572" y="12764"/>
                  <a:pt x="16200" y="12764"/>
                </a:cubicBezTo>
                <a:cubicBezTo>
                  <a:pt x="16014" y="12764"/>
                  <a:pt x="15845" y="12819"/>
                  <a:pt x="15723" y="12907"/>
                </a:cubicBezTo>
                <a:lnTo>
                  <a:pt x="11475" y="15997"/>
                </a:lnTo>
                <a:lnTo>
                  <a:pt x="11475" y="491"/>
                </a:lnTo>
                <a:cubicBezTo>
                  <a:pt x="11475" y="220"/>
                  <a:pt x="11172" y="0"/>
                  <a:pt x="10800" y="0"/>
                </a:cubicBezTo>
                <a:cubicBezTo>
                  <a:pt x="10428" y="0"/>
                  <a:pt x="10125" y="220"/>
                  <a:pt x="10125" y="491"/>
                </a:cubicBezTo>
                <a:lnTo>
                  <a:pt x="10125" y="15997"/>
                </a:lnTo>
                <a:lnTo>
                  <a:pt x="5877" y="12907"/>
                </a:lnTo>
                <a:cubicBezTo>
                  <a:pt x="5755" y="12819"/>
                  <a:pt x="5586" y="12764"/>
                  <a:pt x="54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832"/>
          <p:cNvSpPr/>
          <p:nvPr userDrawn="1"/>
        </p:nvSpPr>
        <p:spPr>
          <a:xfrm>
            <a:off x="2901433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4909"/>
                </a:moveTo>
                <a:cubicBezTo>
                  <a:pt x="5586" y="4909"/>
                  <a:pt x="5755" y="4855"/>
                  <a:pt x="5877" y="4765"/>
                </a:cubicBezTo>
                <a:lnTo>
                  <a:pt x="10125" y="1676"/>
                </a:lnTo>
                <a:lnTo>
                  <a:pt x="10125" y="17182"/>
                </a:lnTo>
                <a:cubicBezTo>
                  <a:pt x="10125" y="17453"/>
                  <a:pt x="10428" y="17673"/>
                  <a:pt x="10800" y="17673"/>
                </a:cubicBezTo>
                <a:cubicBezTo>
                  <a:pt x="11172" y="17673"/>
                  <a:pt x="11475" y="17453"/>
                  <a:pt x="11475" y="17182"/>
                </a:cubicBezTo>
                <a:lnTo>
                  <a:pt x="11475" y="1676"/>
                </a:lnTo>
                <a:lnTo>
                  <a:pt x="15723" y="4765"/>
                </a:lnTo>
                <a:cubicBezTo>
                  <a:pt x="15845" y="4855"/>
                  <a:pt x="16014" y="4909"/>
                  <a:pt x="16200" y="4909"/>
                </a:cubicBezTo>
                <a:cubicBezTo>
                  <a:pt x="16572" y="4909"/>
                  <a:pt x="16875" y="4690"/>
                  <a:pt x="16875" y="4418"/>
                </a:cubicBezTo>
                <a:cubicBezTo>
                  <a:pt x="16875" y="4283"/>
                  <a:pt x="16800" y="4161"/>
                  <a:pt x="16677" y="4071"/>
                </a:cubicBezTo>
                <a:lnTo>
                  <a:pt x="11277" y="144"/>
                </a:lnTo>
                <a:cubicBezTo>
                  <a:pt x="11155" y="55"/>
                  <a:pt x="10986" y="0"/>
                  <a:pt x="10800" y="0"/>
                </a:cubicBezTo>
                <a:cubicBezTo>
                  <a:pt x="10614" y="0"/>
                  <a:pt x="10445" y="55"/>
                  <a:pt x="10323" y="144"/>
                </a:cubicBezTo>
                <a:lnTo>
                  <a:pt x="4923" y="4071"/>
                </a:lnTo>
                <a:cubicBezTo>
                  <a:pt x="4800" y="4161"/>
                  <a:pt x="4725" y="4283"/>
                  <a:pt x="4725" y="4418"/>
                </a:cubicBezTo>
                <a:cubicBezTo>
                  <a:pt x="4725" y="4690"/>
                  <a:pt x="5028" y="4909"/>
                  <a:pt x="5400" y="4909"/>
                </a:cubicBezTo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833"/>
          <p:cNvSpPr/>
          <p:nvPr userDrawn="1"/>
        </p:nvSpPr>
        <p:spPr>
          <a:xfrm>
            <a:off x="389183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  <a:moveTo>
                  <a:pt x="7140" y="14181"/>
                </a:moveTo>
                <a:cubicBezTo>
                  <a:pt x="6970" y="13741"/>
                  <a:pt x="6873" y="13264"/>
                  <a:pt x="6873" y="12764"/>
                </a:cubicBezTo>
                <a:cubicBezTo>
                  <a:pt x="6873" y="10595"/>
                  <a:pt x="8631" y="8836"/>
                  <a:pt x="10800" y="8836"/>
                </a:cubicBezTo>
                <a:cubicBezTo>
                  <a:pt x="11300" y="8836"/>
                  <a:pt x="11777" y="8934"/>
                  <a:pt x="12217" y="9104"/>
                </a:cubicBezTo>
                <a:lnTo>
                  <a:pt x="13217" y="8494"/>
                </a:lnTo>
                <a:cubicBezTo>
                  <a:pt x="12503" y="8089"/>
                  <a:pt x="11680" y="7855"/>
                  <a:pt x="10800" y="7855"/>
                </a:cubicBezTo>
                <a:cubicBezTo>
                  <a:pt x="8089" y="7855"/>
                  <a:pt x="5891" y="10053"/>
                  <a:pt x="5891" y="12764"/>
                </a:cubicBezTo>
                <a:cubicBezTo>
                  <a:pt x="5891" y="13643"/>
                  <a:pt x="6125" y="14467"/>
                  <a:pt x="6530" y="15181"/>
                </a:cubicBezTo>
                <a:cubicBezTo>
                  <a:pt x="6530" y="15181"/>
                  <a:pt x="7140" y="14181"/>
                  <a:pt x="7140" y="14181"/>
                </a:cubicBezTo>
                <a:close/>
                <a:moveTo>
                  <a:pt x="14460" y="11347"/>
                </a:moveTo>
                <a:cubicBezTo>
                  <a:pt x="14630" y="11787"/>
                  <a:pt x="14727" y="12263"/>
                  <a:pt x="14727" y="12764"/>
                </a:cubicBezTo>
                <a:cubicBezTo>
                  <a:pt x="14727" y="14932"/>
                  <a:pt x="12969" y="16691"/>
                  <a:pt x="10800" y="16691"/>
                </a:cubicBezTo>
                <a:cubicBezTo>
                  <a:pt x="10300" y="16691"/>
                  <a:pt x="9823" y="16594"/>
                  <a:pt x="9383" y="16423"/>
                </a:cubicBezTo>
                <a:lnTo>
                  <a:pt x="8383" y="17034"/>
                </a:lnTo>
                <a:cubicBezTo>
                  <a:pt x="9097" y="17439"/>
                  <a:pt x="9920" y="17673"/>
                  <a:pt x="10800" y="17673"/>
                </a:cubicBezTo>
                <a:cubicBezTo>
                  <a:pt x="13511" y="17673"/>
                  <a:pt x="15709" y="15475"/>
                  <a:pt x="15709" y="12764"/>
                </a:cubicBezTo>
                <a:cubicBezTo>
                  <a:pt x="15709" y="11884"/>
                  <a:pt x="15475" y="11061"/>
                  <a:pt x="15070" y="10346"/>
                </a:cubicBezTo>
                <a:cubicBezTo>
                  <a:pt x="15070" y="10346"/>
                  <a:pt x="14460" y="11347"/>
                  <a:pt x="14460" y="11347"/>
                </a:cubicBezTo>
                <a:close/>
                <a:moveTo>
                  <a:pt x="10453" y="12417"/>
                </a:moveTo>
                <a:cubicBezTo>
                  <a:pt x="10645" y="12225"/>
                  <a:pt x="10955" y="12225"/>
                  <a:pt x="11147" y="12417"/>
                </a:cubicBezTo>
                <a:cubicBezTo>
                  <a:pt x="11339" y="12609"/>
                  <a:pt x="11339" y="12919"/>
                  <a:pt x="11147" y="13111"/>
                </a:cubicBezTo>
                <a:cubicBezTo>
                  <a:pt x="10955" y="13303"/>
                  <a:pt x="10645" y="13303"/>
                  <a:pt x="10453" y="13111"/>
                </a:cubicBezTo>
                <a:cubicBezTo>
                  <a:pt x="10261" y="12919"/>
                  <a:pt x="10261" y="12609"/>
                  <a:pt x="10453" y="12417"/>
                </a:cubicBezTo>
                <a:moveTo>
                  <a:pt x="6144" y="17420"/>
                </a:moveTo>
                <a:lnTo>
                  <a:pt x="11842" y="13805"/>
                </a:lnTo>
                <a:lnTo>
                  <a:pt x="15456" y="8107"/>
                </a:lnTo>
                <a:lnTo>
                  <a:pt x="9759" y="11722"/>
                </a:lnTo>
                <a:cubicBezTo>
                  <a:pt x="9759" y="11722"/>
                  <a:pt x="6144" y="17420"/>
                  <a:pt x="6144" y="174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834"/>
          <p:cNvSpPr/>
          <p:nvPr userDrawn="1"/>
        </p:nvSpPr>
        <p:spPr>
          <a:xfrm>
            <a:off x="495843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835"/>
          <p:cNvSpPr/>
          <p:nvPr userDrawn="1"/>
        </p:nvSpPr>
        <p:spPr>
          <a:xfrm>
            <a:off x="602502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18" y="5891"/>
                </a:moveTo>
                <a:lnTo>
                  <a:pt x="8345" y="5891"/>
                </a:lnTo>
                <a:cubicBezTo>
                  <a:pt x="8075" y="5891"/>
                  <a:pt x="7855" y="6111"/>
                  <a:pt x="7855" y="6382"/>
                </a:cubicBezTo>
                <a:cubicBezTo>
                  <a:pt x="7855" y="6653"/>
                  <a:pt x="8075" y="6873"/>
                  <a:pt x="8345" y="6873"/>
                </a:cubicBez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moveTo>
                  <a:pt x="6382" y="5891"/>
                </a:moveTo>
                <a:cubicBezTo>
                  <a:pt x="6111" y="5891"/>
                  <a:pt x="5891" y="6111"/>
                  <a:pt x="5891" y="6382"/>
                </a:cubicBezTo>
                <a:cubicBezTo>
                  <a:pt x="5891" y="6653"/>
                  <a:pt x="6111" y="6873"/>
                  <a:pt x="6382" y="6873"/>
                </a:cubicBezTo>
                <a:cubicBezTo>
                  <a:pt x="6653" y="6873"/>
                  <a:pt x="6873" y="6653"/>
                  <a:pt x="6873" y="6382"/>
                </a:cubicBezTo>
                <a:cubicBezTo>
                  <a:pt x="6873" y="6111"/>
                  <a:pt x="6653" y="5891"/>
                  <a:pt x="6382" y="5891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0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5891"/>
                </a:moveTo>
                <a:cubicBezTo>
                  <a:pt x="2184" y="5891"/>
                  <a:pt x="1964" y="6111"/>
                  <a:pt x="1964" y="6382"/>
                </a:cubicBezTo>
                <a:cubicBezTo>
                  <a:pt x="1964" y="6653"/>
                  <a:pt x="2184" y="6873"/>
                  <a:pt x="2455" y="6873"/>
                </a:cubicBezTo>
                <a:cubicBezTo>
                  <a:pt x="2725" y="6873"/>
                  <a:pt x="2945" y="6653"/>
                  <a:pt x="2945" y="6382"/>
                </a:cubicBezTo>
                <a:cubicBezTo>
                  <a:pt x="2945" y="6111"/>
                  <a:pt x="2725" y="5891"/>
                  <a:pt x="2455" y="5891"/>
                </a:cubicBezTo>
                <a:moveTo>
                  <a:pt x="4418" y="5891"/>
                </a:moveTo>
                <a:cubicBezTo>
                  <a:pt x="4147" y="5891"/>
                  <a:pt x="3927" y="6111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cubicBezTo>
                  <a:pt x="4689" y="6873"/>
                  <a:pt x="4909" y="6653"/>
                  <a:pt x="4909" y="6382"/>
                </a:cubicBezTo>
                <a:cubicBezTo>
                  <a:pt x="4909" y="6111"/>
                  <a:pt x="4689" y="5891"/>
                  <a:pt x="4418" y="5891"/>
                </a:cubicBezTo>
                <a:moveTo>
                  <a:pt x="16691" y="7855"/>
                </a:moveTo>
                <a:lnTo>
                  <a:pt x="982" y="7855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7855"/>
                  <a:pt x="16691" y="7855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836"/>
          <p:cNvSpPr/>
          <p:nvPr userDrawn="1"/>
        </p:nvSpPr>
        <p:spPr>
          <a:xfrm>
            <a:off x="7091615" y="9098063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837"/>
          <p:cNvSpPr/>
          <p:nvPr userDrawn="1"/>
        </p:nvSpPr>
        <p:spPr>
          <a:xfrm>
            <a:off x="8158206" y="9085364"/>
            <a:ext cx="558691" cy="431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8667"/>
                </a:moveTo>
                <a:lnTo>
                  <a:pt x="12576" y="13341"/>
                </a:lnTo>
                <a:lnTo>
                  <a:pt x="16691" y="8016"/>
                </a:lnTo>
                <a:cubicBezTo>
                  <a:pt x="16691" y="8016"/>
                  <a:pt x="16691" y="18667"/>
                  <a:pt x="16691" y="18667"/>
                </a:cubicBezTo>
                <a:close/>
                <a:moveTo>
                  <a:pt x="15709" y="20329"/>
                </a:moveTo>
                <a:lnTo>
                  <a:pt x="1964" y="20329"/>
                </a:lnTo>
                <a:cubicBezTo>
                  <a:pt x="1719" y="20329"/>
                  <a:pt x="1498" y="20210"/>
                  <a:pt x="1326" y="20018"/>
                </a:cubicBezTo>
                <a:lnTo>
                  <a:pt x="5791" y="14240"/>
                </a:lnTo>
                <a:lnTo>
                  <a:pt x="7477" y="16421"/>
                </a:lnTo>
                <a:cubicBezTo>
                  <a:pt x="7853" y="16907"/>
                  <a:pt x="8344" y="17150"/>
                  <a:pt x="8836" y="17150"/>
                </a:cubicBezTo>
                <a:cubicBezTo>
                  <a:pt x="9329" y="17150"/>
                  <a:pt x="9821" y="16907"/>
                  <a:pt x="10195" y="16421"/>
                </a:cubicBezTo>
                <a:lnTo>
                  <a:pt x="11882" y="14240"/>
                </a:lnTo>
                <a:lnTo>
                  <a:pt x="16347" y="20018"/>
                </a:lnTo>
                <a:cubicBezTo>
                  <a:pt x="16175" y="20210"/>
                  <a:pt x="15954" y="20329"/>
                  <a:pt x="15709" y="20329"/>
                </a:cubicBezTo>
                <a:moveTo>
                  <a:pt x="982" y="8016"/>
                </a:moveTo>
                <a:lnTo>
                  <a:pt x="5097" y="13341"/>
                </a:lnTo>
                <a:lnTo>
                  <a:pt x="982" y="18667"/>
                </a:lnTo>
                <a:cubicBezTo>
                  <a:pt x="982" y="18667"/>
                  <a:pt x="982" y="8016"/>
                  <a:pt x="982" y="8016"/>
                </a:cubicBezTo>
                <a:close/>
                <a:moveTo>
                  <a:pt x="1964" y="6353"/>
                </a:moveTo>
                <a:lnTo>
                  <a:pt x="15709" y="6353"/>
                </a:lnTo>
                <a:cubicBezTo>
                  <a:pt x="15954" y="6353"/>
                  <a:pt x="16175" y="6474"/>
                  <a:pt x="16347" y="6665"/>
                </a:cubicBezTo>
                <a:lnTo>
                  <a:pt x="9502" y="15523"/>
                </a:lnTo>
                <a:cubicBezTo>
                  <a:pt x="9324" y="15752"/>
                  <a:pt x="9088" y="15880"/>
                  <a:pt x="8836" y="15880"/>
                </a:cubicBezTo>
                <a:cubicBezTo>
                  <a:pt x="8585" y="15880"/>
                  <a:pt x="8349" y="15752"/>
                  <a:pt x="8170" y="15523"/>
                </a:cubicBezTo>
                <a:lnTo>
                  <a:pt x="1326" y="6664"/>
                </a:lnTo>
                <a:cubicBezTo>
                  <a:pt x="1498" y="6474"/>
                  <a:pt x="1719" y="6353"/>
                  <a:pt x="1964" y="6353"/>
                </a:cubicBezTo>
                <a:moveTo>
                  <a:pt x="15709" y="5082"/>
                </a:moveTo>
                <a:lnTo>
                  <a:pt x="1964" y="5082"/>
                </a:lnTo>
                <a:cubicBezTo>
                  <a:pt x="879" y="5082"/>
                  <a:pt x="0" y="6220"/>
                  <a:pt x="0" y="7624"/>
                </a:cubicBezTo>
                <a:lnTo>
                  <a:pt x="0" y="19059"/>
                </a:lnTo>
                <a:cubicBezTo>
                  <a:pt x="0" y="20462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462"/>
                  <a:pt x="17673" y="19059"/>
                </a:cubicBezTo>
                <a:lnTo>
                  <a:pt x="17673" y="7624"/>
                </a:lnTo>
                <a:cubicBezTo>
                  <a:pt x="17673" y="6220"/>
                  <a:pt x="16794" y="5082"/>
                  <a:pt x="15709" y="5082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1138"/>
                  <a:pt x="3927" y="2541"/>
                </a:cubicBezTo>
                <a:lnTo>
                  <a:pt x="3927" y="3176"/>
                </a:lnTo>
                <a:cubicBezTo>
                  <a:pt x="3927" y="3528"/>
                  <a:pt x="4147" y="3812"/>
                  <a:pt x="4418" y="3812"/>
                </a:cubicBezTo>
                <a:cubicBezTo>
                  <a:pt x="4690" y="3812"/>
                  <a:pt x="4909" y="3528"/>
                  <a:pt x="4909" y="3176"/>
                </a:cubicBezTo>
                <a:lnTo>
                  <a:pt x="4909" y="2541"/>
                </a:lnTo>
                <a:cubicBezTo>
                  <a:pt x="4909" y="1840"/>
                  <a:pt x="5348" y="1271"/>
                  <a:pt x="5891" y="1271"/>
                </a:cubicBezTo>
                <a:lnTo>
                  <a:pt x="19636" y="1271"/>
                </a:lnTo>
                <a:cubicBezTo>
                  <a:pt x="20178" y="1271"/>
                  <a:pt x="20618" y="1840"/>
                  <a:pt x="20618" y="2541"/>
                </a:cubicBezTo>
                <a:lnTo>
                  <a:pt x="20618" y="13976"/>
                </a:lnTo>
                <a:cubicBezTo>
                  <a:pt x="20618" y="14678"/>
                  <a:pt x="20178" y="15247"/>
                  <a:pt x="19636" y="15247"/>
                </a:cubicBezTo>
                <a:lnTo>
                  <a:pt x="19145" y="15247"/>
                </a:lnTo>
                <a:cubicBezTo>
                  <a:pt x="18874" y="15247"/>
                  <a:pt x="18655" y="15532"/>
                  <a:pt x="18655" y="15882"/>
                </a:cubicBezTo>
                <a:cubicBezTo>
                  <a:pt x="18655" y="16234"/>
                  <a:pt x="18874" y="16518"/>
                  <a:pt x="19145" y="16518"/>
                </a:cubicBezTo>
                <a:lnTo>
                  <a:pt x="19636" y="16518"/>
                </a:lnTo>
                <a:cubicBezTo>
                  <a:pt x="20721" y="16518"/>
                  <a:pt x="21600" y="15380"/>
                  <a:pt x="21600" y="13976"/>
                </a:cubicBezTo>
                <a:lnTo>
                  <a:pt x="21600" y="2541"/>
                </a:lnTo>
                <a:cubicBezTo>
                  <a:pt x="21600" y="1138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838"/>
          <p:cNvSpPr/>
          <p:nvPr userDrawn="1"/>
        </p:nvSpPr>
        <p:spPr>
          <a:xfrm>
            <a:off x="9224798" y="907266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4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5" y="12000"/>
                  <a:pt x="13745" y="12269"/>
                  <a:pt x="13745" y="12600"/>
                </a:cubicBezTo>
                <a:cubicBezTo>
                  <a:pt x="13745" y="14589"/>
                  <a:pt x="12426" y="16200"/>
                  <a:pt x="10800" y="16200"/>
                </a:cubicBezTo>
                <a:cubicBezTo>
                  <a:pt x="9173" y="16200"/>
                  <a:pt x="7855" y="14589"/>
                  <a:pt x="7855" y="12600"/>
                </a:cubicBezTo>
                <a:cubicBezTo>
                  <a:pt x="7855" y="12269"/>
                  <a:pt x="7635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5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5"/>
                </a:lnTo>
                <a:cubicBezTo>
                  <a:pt x="23" y="12415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5"/>
                  <a:pt x="21543" y="123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839"/>
          <p:cNvSpPr/>
          <p:nvPr userDrawn="1"/>
        </p:nvSpPr>
        <p:spPr>
          <a:xfrm>
            <a:off x="10291389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4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3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4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2764" y="2160"/>
                </a:lnTo>
                <a:cubicBezTo>
                  <a:pt x="12492" y="2160"/>
                  <a:pt x="12273" y="2402"/>
                  <a:pt x="12273" y="2700"/>
                </a:cubicBezTo>
                <a:cubicBezTo>
                  <a:pt x="12273" y="2999"/>
                  <a:pt x="12492" y="3240"/>
                  <a:pt x="12764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8836" y="3240"/>
                </a:lnTo>
                <a:cubicBezTo>
                  <a:pt x="9108" y="3240"/>
                  <a:pt x="9327" y="2999"/>
                  <a:pt x="9327" y="2700"/>
                </a:cubicBezTo>
                <a:cubicBezTo>
                  <a:pt x="9327" y="2402"/>
                  <a:pt x="9108" y="2160"/>
                  <a:pt x="8836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3" y="13261"/>
                </a:cubicBezTo>
                <a:moveTo>
                  <a:pt x="7855" y="8640"/>
                </a:moveTo>
                <a:cubicBezTo>
                  <a:pt x="7583" y="8640"/>
                  <a:pt x="7364" y="8882"/>
                  <a:pt x="7364" y="9180"/>
                </a:cubicBezTo>
                <a:cubicBezTo>
                  <a:pt x="7364" y="9329"/>
                  <a:pt x="7418" y="9464"/>
                  <a:pt x="7507" y="9562"/>
                </a:cubicBezTo>
                <a:lnTo>
                  <a:pt x="10453" y="12802"/>
                </a:lnTo>
                <a:cubicBezTo>
                  <a:pt x="10542" y="12900"/>
                  <a:pt x="10665" y="12960"/>
                  <a:pt x="10800" y="12960"/>
                </a:cubicBezTo>
                <a:cubicBezTo>
                  <a:pt x="10936" y="12960"/>
                  <a:pt x="11058" y="12900"/>
                  <a:pt x="11147" y="12802"/>
                </a:cubicBezTo>
                <a:lnTo>
                  <a:pt x="14093" y="9562"/>
                </a:lnTo>
                <a:cubicBezTo>
                  <a:pt x="14182" y="9464"/>
                  <a:pt x="14236" y="9329"/>
                  <a:pt x="14236" y="9180"/>
                </a:cubicBezTo>
                <a:cubicBezTo>
                  <a:pt x="14236" y="8882"/>
                  <a:pt x="14017" y="8640"/>
                  <a:pt x="13745" y="8640"/>
                </a:cubicBezTo>
                <a:cubicBezTo>
                  <a:pt x="13610" y="8640"/>
                  <a:pt x="13487" y="8701"/>
                  <a:pt x="13398" y="8798"/>
                </a:cubicBezTo>
                <a:lnTo>
                  <a:pt x="11291" y="11116"/>
                </a:lnTo>
                <a:lnTo>
                  <a:pt x="11291" y="540"/>
                </a:lnTo>
                <a:cubicBezTo>
                  <a:pt x="11291" y="242"/>
                  <a:pt x="11071" y="0"/>
                  <a:pt x="10800" y="0"/>
                </a:cubicBezTo>
                <a:cubicBezTo>
                  <a:pt x="10529" y="0"/>
                  <a:pt x="10309" y="242"/>
                  <a:pt x="10309" y="540"/>
                </a:cubicBezTo>
                <a:lnTo>
                  <a:pt x="10309" y="11116"/>
                </a:lnTo>
                <a:lnTo>
                  <a:pt x="8202" y="8798"/>
                </a:lnTo>
                <a:cubicBezTo>
                  <a:pt x="8113" y="8701"/>
                  <a:pt x="7990" y="8640"/>
                  <a:pt x="7855" y="86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840"/>
          <p:cNvSpPr/>
          <p:nvPr userDrawn="1"/>
        </p:nvSpPr>
        <p:spPr>
          <a:xfrm>
            <a:off x="11357981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3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4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5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5709" y="2160"/>
                </a:lnTo>
                <a:cubicBezTo>
                  <a:pt x="15438" y="2160"/>
                  <a:pt x="15218" y="2402"/>
                  <a:pt x="15218" y="2700"/>
                </a:cubicBezTo>
                <a:cubicBezTo>
                  <a:pt x="15218" y="2999"/>
                  <a:pt x="15438" y="3240"/>
                  <a:pt x="15709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5891" y="3240"/>
                </a:lnTo>
                <a:cubicBezTo>
                  <a:pt x="6162" y="3240"/>
                  <a:pt x="6382" y="2999"/>
                  <a:pt x="6382" y="2700"/>
                </a:cubicBezTo>
                <a:cubicBezTo>
                  <a:pt x="6382" y="2402"/>
                  <a:pt x="6162" y="2160"/>
                  <a:pt x="5891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4" y="13261"/>
                </a:cubicBezTo>
                <a:moveTo>
                  <a:pt x="7855" y="4320"/>
                </a:moveTo>
                <a:cubicBezTo>
                  <a:pt x="7990" y="4320"/>
                  <a:pt x="8113" y="4260"/>
                  <a:pt x="8202" y="4162"/>
                </a:cubicBezTo>
                <a:lnTo>
                  <a:pt x="10309" y="1844"/>
                </a:lnTo>
                <a:lnTo>
                  <a:pt x="10309" y="12420"/>
                </a:lnTo>
                <a:cubicBezTo>
                  <a:pt x="10309" y="12719"/>
                  <a:pt x="10529" y="12960"/>
                  <a:pt x="10800" y="12960"/>
                </a:cubicBezTo>
                <a:cubicBezTo>
                  <a:pt x="11071" y="12960"/>
                  <a:pt x="11291" y="12719"/>
                  <a:pt x="11291" y="12420"/>
                </a:cubicBezTo>
                <a:lnTo>
                  <a:pt x="11291" y="1844"/>
                </a:lnTo>
                <a:lnTo>
                  <a:pt x="13398" y="4162"/>
                </a:lnTo>
                <a:cubicBezTo>
                  <a:pt x="13487" y="4260"/>
                  <a:pt x="13610" y="4320"/>
                  <a:pt x="13745" y="4320"/>
                </a:cubicBezTo>
                <a:cubicBezTo>
                  <a:pt x="14017" y="4320"/>
                  <a:pt x="14236" y="4079"/>
                  <a:pt x="14236" y="3780"/>
                </a:cubicBezTo>
                <a:cubicBezTo>
                  <a:pt x="14236" y="3631"/>
                  <a:pt x="14181" y="3497"/>
                  <a:pt x="14093" y="3398"/>
                </a:cubicBezTo>
                <a:lnTo>
                  <a:pt x="11147" y="158"/>
                </a:lnTo>
                <a:cubicBezTo>
                  <a:pt x="11058" y="61"/>
                  <a:pt x="10936" y="0"/>
                  <a:pt x="10800" y="0"/>
                </a:cubicBezTo>
                <a:cubicBezTo>
                  <a:pt x="10664" y="0"/>
                  <a:pt x="10542" y="61"/>
                  <a:pt x="10453" y="158"/>
                </a:cubicBezTo>
                <a:lnTo>
                  <a:pt x="7507" y="3398"/>
                </a:lnTo>
                <a:cubicBezTo>
                  <a:pt x="7419" y="3497"/>
                  <a:pt x="7364" y="3631"/>
                  <a:pt x="7364" y="3780"/>
                </a:cubicBezTo>
                <a:cubicBezTo>
                  <a:pt x="7364" y="4079"/>
                  <a:pt x="7583" y="4320"/>
                  <a:pt x="7855" y="43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841"/>
          <p:cNvSpPr/>
          <p:nvPr userDrawn="1"/>
        </p:nvSpPr>
        <p:spPr>
          <a:xfrm>
            <a:off x="1758656" y="10139311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3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6" y="12000"/>
                  <a:pt x="13745" y="12269"/>
                  <a:pt x="13745" y="12600"/>
                </a:cubicBezTo>
                <a:cubicBezTo>
                  <a:pt x="13745" y="14588"/>
                  <a:pt x="12427" y="16200"/>
                  <a:pt x="10800" y="16200"/>
                </a:cubicBezTo>
                <a:cubicBezTo>
                  <a:pt x="9173" y="16200"/>
                  <a:pt x="7855" y="14588"/>
                  <a:pt x="7855" y="12600"/>
                </a:cubicBezTo>
                <a:cubicBezTo>
                  <a:pt x="7855" y="12269"/>
                  <a:pt x="7634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4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4"/>
                </a:lnTo>
                <a:cubicBezTo>
                  <a:pt x="23" y="12416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6"/>
                  <a:pt x="21543" y="12334"/>
                </a:cubicBezTo>
                <a:moveTo>
                  <a:pt x="16691" y="9000"/>
                </a:moveTo>
                <a:cubicBezTo>
                  <a:pt x="16691" y="8669"/>
                  <a:pt x="16471" y="8400"/>
                  <a:pt x="16200" y="8400"/>
                </a:cubicBezTo>
                <a:lnTo>
                  <a:pt x="5400" y="8400"/>
                </a:lnTo>
                <a:cubicBezTo>
                  <a:pt x="5129" y="8400"/>
                  <a:pt x="4909" y="8669"/>
                  <a:pt x="4909" y="9000"/>
                </a:cubicBezTo>
                <a:cubicBezTo>
                  <a:pt x="4909" y="9332"/>
                  <a:pt x="5129" y="9600"/>
                  <a:pt x="5400" y="9600"/>
                </a:cubicBez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moveTo>
                  <a:pt x="6382" y="7200"/>
                </a:moveTo>
                <a:lnTo>
                  <a:pt x="15218" y="7200"/>
                </a:lnTo>
                <a:cubicBezTo>
                  <a:pt x="15489" y="7200"/>
                  <a:pt x="15709" y="6932"/>
                  <a:pt x="15709" y="6600"/>
                </a:cubicBezTo>
                <a:cubicBezTo>
                  <a:pt x="15709" y="6269"/>
                  <a:pt x="15489" y="6000"/>
                  <a:pt x="15218" y="6000"/>
                </a:cubicBezTo>
                <a:lnTo>
                  <a:pt x="6382" y="6000"/>
                </a:lnTo>
                <a:cubicBezTo>
                  <a:pt x="6111" y="6000"/>
                  <a:pt x="5891" y="6269"/>
                  <a:pt x="5891" y="6600"/>
                </a:cubicBezTo>
                <a:cubicBezTo>
                  <a:pt x="5891" y="6932"/>
                  <a:pt x="6111" y="7200"/>
                  <a:pt x="6382" y="7200"/>
                </a:cubicBezTo>
                <a:moveTo>
                  <a:pt x="7364" y="4800"/>
                </a:moveTo>
                <a:lnTo>
                  <a:pt x="14236" y="4800"/>
                </a:lnTo>
                <a:cubicBezTo>
                  <a:pt x="14507" y="4800"/>
                  <a:pt x="14727" y="4532"/>
                  <a:pt x="14727" y="4200"/>
                </a:cubicBezTo>
                <a:cubicBezTo>
                  <a:pt x="14727" y="3869"/>
                  <a:pt x="14507" y="3600"/>
                  <a:pt x="14236" y="3600"/>
                </a:cubicBezTo>
                <a:lnTo>
                  <a:pt x="7364" y="3600"/>
                </a:lnTo>
                <a:cubicBezTo>
                  <a:pt x="7093" y="3600"/>
                  <a:pt x="6873" y="3869"/>
                  <a:pt x="6873" y="4200"/>
                </a:cubicBezTo>
                <a:cubicBezTo>
                  <a:pt x="6873" y="4532"/>
                  <a:pt x="7093" y="4800"/>
                  <a:pt x="7364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842"/>
          <p:cNvSpPr/>
          <p:nvPr userDrawn="1"/>
        </p:nvSpPr>
        <p:spPr>
          <a:xfrm>
            <a:off x="282524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6907" y="6873"/>
                </a:lnTo>
                <a:cubicBezTo>
                  <a:pt x="7149" y="8810"/>
                  <a:pt x="8798" y="10309"/>
                  <a:pt x="10800" y="10309"/>
                </a:cubicBezTo>
                <a:cubicBezTo>
                  <a:pt x="12802" y="10309"/>
                  <a:pt x="14451" y="8810"/>
                  <a:pt x="14693" y="6873"/>
                </a:cubicBezTo>
                <a:lnTo>
                  <a:pt x="20618" y="6873"/>
                </a:lnTo>
                <a:cubicBezTo>
                  <a:pt x="20618" y="6873"/>
                  <a:pt x="20618" y="11782"/>
                  <a:pt x="20618" y="11782"/>
                </a:cubicBezTo>
                <a:close/>
                <a:moveTo>
                  <a:pt x="20264" y="14727"/>
                </a:moveTo>
                <a:lnTo>
                  <a:pt x="14236" y="14727"/>
                </a:lnTo>
                <a:cubicBezTo>
                  <a:pt x="13966" y="14727"/>
                  <a:pt x="13745" y="14947"/>
                  <a:pt x="13745" y="15218"/>
                </a:cubicBezTo>
                <a:cubicBezTo>
                  <a:pt x="13745" y="16845"/>
                  <a:pt x="12427" y="18164"/>
                  <a:pt x="10800" y="18164"/>
                </a:cubicBezTo>
                <a:cubicBezTo>
                  <a:pt x="9173" y="18164"/>
                  <a:pt x="7855" y="16845"/>
                  <a:pt x="7855" y="15218"/>
                </a:cubicBezTo>
                <a:cubicBezTo>
                  <a:pt x="7855" y="14947"/>
                  <a:pt x="7634" y="14727"/>
                  <a:pt x="7364" y="14727"/>
                </a:cubicBezTo>
                <a:lnTo>
                  <a:pt x="1336" y="14727"/>
                </a:lnTo>
                <a:lnTo>
                  <a:pt x="2682" y="12764"/>
                </a:lnTo>
                <a:lnTo>
                  <a:pt x="18918" y="12764"/>
                </a:lnTo>
                <a:cubicBezTo>
                  <a:pt x="18918" y="12764"/>
                  <a:pt x="20264" y="14727"/>
                  <a:pt x="20264" y="14727"/>
                </a:cubicBezTo>
                <a:close/>
                <a:moveTo>
                  <a:pt x="20618" y="20618"/>
                </a:moveTo>
                <a:lnTo>
                  <a:pt x="982" y="20618"/>
                </a:lnTo>
                <a:lnTo>
                  <a:pt x="982" y="15709"/>
                </a:lnTo>
                <a:lnTo>
                  <a:pt x="6907" y="15709"/>
                </a:lnTo>
                <a:cubicBezTo>
                  <a:pt x="7149" y="17646"/>
                  <a:pt x="8798" y="19145"/>
                  <a:pt x="10800" y="19145"/>
                </a:cubicBezTo>
                <a:cubicBezTo>
                  <a:pt x="12802" y="19145"/>
                  <a:pt x="14451" y="17646"/>
                  <a:pt x="14693" y="15709"/>
                </a:cubicBezTo>
                <a:lnTo>
                  <a:pt x="20618" y="15709"/>
                </a:lnTo>
                <a:cubicBezTo>
                  <a:pt x="20618" y="15709"/>
                  <a:pt x="20618" y="20618"/>
                  <a:pt x="20618" y="20618"/>
                </a:cubicBezTo>
                <a:close/>
                <a:moveTo>
                  <a:pt x="4702" y="982"/>
                </a:moveTo>
                <a:lnTo>
                  <a:pt x="16898" y="982"/>
                </a:lnTo>
                <a:lnTo>
                  <a:pt x="20264" y="5891"/>
                </a:lnTo>
                <a:lnTo>
                  <a:pt x="14236" y="5891"/>
                </a:lnTo>
                <a:cubicBezTo>
                  <a:pt x="13966" y="5891"/>
                  <a:pt x="13745" y="6111"/>
                  <a:pt x="13745" y="6382"/>
                </a:cubicBezTo>
                <a:cubicBezTo>
                  <a:pt x="13745" y="8009"/>
                  <a:pt x="12427" y="9327"/>
                  <a:pt x="10800" y="9327"/>
                </a:cubicBezTo>
                <a:cubicBezTo>
                  <a:pt x="9173" y="9327"/>
                  <a:pt x="7855" y="8009"/>
                  <a:pt x="7855" y="6382"/>
                </a:cubicBezTo>
                <a:cubicBezTo>
                  <a:pt x="7855" y="6111"/>
                  <a:pt x="7634" y="5891"/>
                  <a:pt x="7364" y="5891"/>
                </a:cubicBezTo>
                <a:lnTo>
                  <a:pt x="1336" y="5891"/>
                </a:lnTo>
                <a:cubicBezTo>
                  <a:pt x="1336" y="5891"/>
                  <a:pt x="4702" y="982"/>
                  <a:pt x="4702" y="982"/>
                </a:cubicBezTo>
                <a:close/>
                <a:moveTo>
                  <a:pt x="21600" y="12273"/>
                </a:moveTo>
                <a:lnTo>
                  <a:pt x="21600" y="6382"/>
                </a:lnTo>
                <a:cubicBezTo>
                  <a:pt x="21600" y="6303"/>
                  <a:pt x="21577" y="6231"/>
                  <a:pt x="21543" y="6165"/>
                </a:cubicBezTo>
                <a:lnTo>
                  <a:pt x="21548" y="6162"/>
                </a:lnTo>
                <a:lnTo>
                  <a:pt x="17621" y="272"/>
                </a:lnTo>
                <a:lnTo>
                  <a:pt x="17616" y="274"/>
                </a:lnTo>
                <a:cubicBezTo>
                  <a:pt x="17536" y="113"/>
                  <a:pt x="17374" y="0"/>
                  <a:pt x="17182" y="0"/>
                </a:cubicBezTo>
                <a:lnTo>
                  <a:pt x="4418" y="0"/>
                </a:lnTo>
                <a:cubicBezTo>
                  <a:pt x="4226" y="0"/>
                  <a:pt x="4064" y="113"/>
                  <a:pt x="3984" y="274"/>
                </a:cubicBezTo>
                <a:lnTo>
                  <a:pt x="3979" y="272"/>
                </a:lnTo>
                <a:lnTo>
                  <a:pt x="52" y="6162"/>
                </a:lnTo>
                <a:lnTo>
                  <a:pt x="57" y="6165"/>
                </a:lnTo>
                <a:cubicBezTo>
                  <a:pt x="23" y="6231"/>
                  <a:pt x="0" y="6303"/>
                  <a:pt x="0" y="6382"/>
                </a:cubicBezTo>
                <a:lnTo>
                  <a:pt x="0" y="12273"/>
                </a:lnTo>
                <a:cubicBezTo>
                  <a:pt x="0" y="12544"/>
                  <a:pt x="220" y="12764"/>
                  <a:pt x="491" y="12764"/>
                </a:cubicBezTo>
                <a:lnTo>
                  <a:pt x="1542" y="12764"/>
                </a:lnTo>
                <a:lnTo>
                  <a:pt x="52" y="14999"/>
                </a:lnTo>
                <a:lnTo>
                  <a:pt x="57" y="15001"/>
                </a:lnTo>
                <a:cubicBezTo>
                  <a:pt x="23" y="15067"/>
                  <a:pt x="0" y="15139"/>
                  <a:pt x="0" y="152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15218"/>
                </a:lnTo>
                <a:cubicBezTo>
                  <a:pt x="21600" y="15139"/>
                  <a:pt x="21577" y="15067"/>
                  <a:pt x="21543" y="15001"/>
                </a:cubicBezTo>
                <a:lnTo>
                  <a:pt x="21548" y="14999"/>
                </a:lnTo>
                <a:lnTo>
                  <a:pt x="20058" y="12764"/>
                </a:lnTo>
                <a:lnTo>
                  <a:pt x="21109" y="12764"/>
                </a:lnTo>
                <a:cubicBezTo>
                  <a:pt x="21380" y="12764"/>
                  <a:pt x="21600" y="12544"/>
                  <a:pt x="216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843"/>
          <p:cNvSpPr/>
          <p:nvPr userDrawn="1"/>
        </p:nvSpPr>
        <p:spPr>
          <a:xfrm>
            <a:off x="389183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844"/>
          <p:cNvSpPr/>
          <p:nvPr userDrawn="1"/>
        </p:nvSpPr>
        <p:spPr>
          <a:xfrm>
            <a:off x="495843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982"/>
                </a:move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cubicBezTo>
                  <a:pt x="762" y="11291"/>
                  <a:pt x="982" y="11071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7588" y="20618"/>
                  <a:pt x="4740" y="19075"/>
                  <a:pt x="2948" y="16691"/>
                </a:cubicBezTo>
                <a:lnTo>
                  <a:pt x="6873" y="16691"/>
                </a:lnTo>
                <a:cubicBezTo>
                  <a:pt x="7144" y="16691"/>
                  <a:pt x="7364" y="16471"/>
                  <a:pt x="7364" y="16200"/>
                </a:cubicBezTo>
                <a:cubicBezTo>
                  <a:pt x="7364" y="15929"/>
                  <a:pt x="7144" y="15709"/>
                  <a:pt x="6873" y="15709"/>
                </a:cubicBezTo>
                <a:lnTo>
                  <a:pt x="1964" y="15709"/>
                </a:lnTo>
                <a:cubicBezTo>
                  <a:pt x="1693" y="15709"/>
                  <a:pt x="1473" y="15929"/>
                  <a:pt x="1473" y="16200"/>
                </a:cubicBezTo>
                <a:lnTo>
                  <a:pt x="1473" y="21109"/>
                </a:lnTo>
                <a:cubicBezTo>
                  <a:pt x="1473" y="21380"/>
                  <a:pt x="1693" y="21600"/>
                  <a:pt x="1964" y="21600"/>
                </a:cubicBezTo>
                <a:cubicBezTo>
                  <a:pt x="2234" y="21600"/>
                  <a:pt x="2455" y="21380"/>
                  <a:pt x="2455" y="21109"/>
                </a:cubicBezTo>
                <a:lnTo>
                  <a:pt x="2455" y="17639"/>
                </a:lnTo>
                <a:cubicBezTo>
                  <a:pt x="4434" y="20054"/>
                  <a:pt x="7433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845"/>
          <p:cNvSpPr/>
          <p:nvPr userDrawn="1"/>
        </p:nvSpPr>
        <p:spPr>
          <a:xfrm>
            <a:off x="6075812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846"/>
          <p:cNvSpPr/>
          <p:nvPr userDrawn="1"/>
        </p:nvSpPr>
        <p:spPr>
          <a:xfrm>
            <a:off x="7142403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00" y="12273"/>
                </a:moveTo>
                <a:cubicBezTo>
                  <a:pt x="20668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4768" y="4909"/>
                </a:lnTo>
                <a:lnTo>
                  <a:pt x="11067" y="7937"/>
                </a:lnTo>
                <a:lnTo>
                  <a:pt x="11073" y="7945"/>
                </a:lnTo>
                <a:cubicBezTo>
                  <a:pt x="10912" y="8033"/>
                  <a:pt x="10800" y="8175"/>
                  <a:pt x="10800" y="8345"/>
                </a:cubicBezTo>
                <a:cubicBezTo>
                  <a:pt x="10800" y="8617"/>
                  <a:pt x="11068" y="8836"/>
                  <a:pt x="11400" y="8836"/>
                </a:cubicBezTo>
                <a:cubicBezTo>
                  <a:pt x="11523" y="8836"/>
                  <a:pt x="11631" y="8798"/>
                  <a:pt x="11727" y="8747"/>
                </a:cubicBezTo>
                <a:lnTo>
                  <a:pt x="11733" y="8754"/>
                </a:lnTo>
                <a:lnTo>
                  <a:pt x="11774" y="8721"/>
                </a:lnTo>
                <a:cubicBezTo>
                  <a:pt x="11805" y="8700"/>
                  <a:pt x="11832" y="8677"/>
                  <a:pt x="11858" y="8651"/>
                </a:cubicBezTo>
                <a:lnTo>
                  <a:pt x="16533" y="4827"/>
                </a:lnTo>
                <a:lnTo>
                  <a:pt x="16527" y="4819"/>
                </a:lnTo>
                <a:cubicBezTo>
                  <a:pt x="16688" y="4731"/>
                  <a:pt x="16800" y="4589"/>
                  <a:pt x="16800" y="4418"/>
                </a:cubicBezTo>
                <a:cubicBezTo>
                  <a:pt x="16800" y="4248"/>
                  <a:pt x="16688" y="4106"/>
                  <a:pt x="16527" y="4018"/>
                </a:cubicBezTo>
                <a:lnTo>
                  <a:pt x="16533" y="4010"/>
                </a:lnTo>
                <a:lnTo>
                  <a:pt x="11858" y="185"/>
                </a:lnTo>
                <a:cubicBezTo>
                  <a:pt x="11832" y="159"/>
                  <a:pt x="11805" y="137"/>
                  <a:pt x="11774" y="116"/>
                </a:cubicBezTo>
                <a:lnTo>
                  <a:pt x="11733" y="82"/>
                </a:lnTo>
                <a:lnTo>
                  <a:pt x="11727" y="90"/>
                </a:lnTo>
                <a:cubicBezTo>
                  <a:pt x="11631" y="38"/>
                  <a:pt x="11523" y="0"/>
                  <a:pt x="11400" y="0"/>
                </a:cubicBezTo>
                <a:cubicBezTo>
                  <a:pt x="11068" y="0"/>
                  <a:pt x="10800" y="220"/>
                  <a:pt x="10800" y="491"/>
                </a:cubicBezTo>
                <a:cubicBezTo>
                  <a:pt x="10800" y="662"/>
                  <a:pt x="10912" y="804"/>
                  <a:pt x="11073" y="892"/>
                </a:cubicBezTo>
                <a:lnTo>
                  <a:pt x="11067" y="899"/>
                </a:lnTo>
                <a:lnTo>
                  <a:pt x="14768" y="3927"/>
                </a:lnTo>
                <a:lnTo>
                  <a:pt x="10800" y="3927"/>
                </a:lnTo>
                <a:cubicBezTo>
                  <a:pt x="4835" y="3927"/>
                  <a:pt x="0" y="7884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2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847"/>
          <p:cNvSpPr/>
          <p:nvPr userDrawn="1"/>
        </p:nvSpPr>
        <p:spPr>
          <a:xfrm>
            <a:off x="8158206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848"/>
          <p:cNvSpPr/>
          <p:nvPr userDrawn="1"/>
        </p:nvSpPr>
        <p:spPr>
          <a:xfrm>
            <a:off x="9224798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849"/>
          <p:cNvSpPr/>
          <p:nvPr userDrawn="1"/>
        </p:nvSpPr>
        <p:spPr>
          <a:xfrm>
            <a:off x="10291389" y="10126614"/>
            <a:ext cx="558691" cy="4829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2" extrusionOk="0">
                <a:moveTo>
                  <a:pt x="13421" y="20466"/>
                </a:moveTo>
                <a:lnTo>
                  <a:pt x="12630" y="20221"/>
                </a:lnTo>
                <a:cubicBezTo>
                  <a:pt x="13305" y="19604"/>
                  <a:pt x="13745" y="18664"/>
                  <a:pt x="13745" y="17589"/>
                </a:cubicBezTo>
                <a:cubicBezTo>
                  <a:pt x="13745" y="16189"/>
                  <a:pt x="13013" y="14988"/>
                  <a:pt x="11967" y="14465"/>
                </a:cubicBezTo>
                <a:lnTo>
                  <a:pt x="11702" y="15585"/>
                </a:lnTo>
                <a:cubicBezTo>
                  <a:pt x="12330" y="15964"/>
                  <a:pt x="12764" y="16715"/>
                  <a:pt x="12764" y="17589"/>
                </a:cubicBezTo>
                <a:cubicBezTo>
                  <a:pt x="12764" y="18299"/>
                  <a:pt x="12477" y="18923"/>
                  <a:pt x="12035" y="19336"/>
                </a:cubicBezTo>
                <a:lnTo>
                  <a:pt x="12296" y="18213"/>
                </a:lnTo>
                <a:cubicBezTo>
                  <a:pt x="12327" y="18073"/>
                  <a:pt x="12314" y="17918"/>
                  <a:pt x="12246" y="17782"/>
                </a:cubicBezTo>
                <a:cubicBezTo>
                  <a:pt x="12111" y="17511"/>
                  <a:pt x="11811" y="17418"/>
                  <a:pt x="11576" y="17574"/>
                </a:cubicBezTo>
                <a:cubicBezTo>
                  <a:pt x="11459" y="17653"/>
                  <a:pt x="11380" y="17779"/>
                  <a:pt x="11347" y="17920"/>
                </a:cubicBezTo>
                <a:lnTo>
                  <a:pt x="10808" y="20244"/>
                </a:lnTo>
                <a:cubicBezTo>
                  <a:pt x="10776" y="20384"/>
                  <a:pt x="10789" y="20539"/>
                  <a:pt x="10857" y="20675"/>
                </a:cubicBezTo>
                <a:cubicBezTo>
                  <a:pt x="10920" y="20802"/>
                  <a:pt x="11021" y="20885"/>
                  <a:pt x="11133" y="20927"/>
                </a:cubicBezTo>
                <a:lnTo>
                  <a:pt x="11126" y="20956"/>
                </a:lnTo>
                <a:cubicBezTo>
                  <a:pt x="11142" y="20954"/>
                  <a:pt x="11158" y="20948"/>
                  <a:pt x="11173" y="20945"/>
                </a:cubicBezTo>
                <a:lnTo>
                  <a:pt x="13166" y="21562"/>
                </a:lnTo>
                <a:cubicBezTo>
                  <a:pt x="13288" y="21600"/>
                  <a:pt x="13422" y="21584"/>
                  <a:pt x="13539" y="21506"/>
                </a:cubicBezTo>
                <a:cubicBezTo>
                  <a:pt x="13774" y="21350"/>
                  <a:pt x="13855" y="21002"/>
                  <a:pt x="13719" y="20730"/>
                </a:cubicBezTo>
                <a:cubicBezTo>
                  <a:pt x="13651" y="20595"/>
                  <a:pt x="13542" y="20503"/>
                  <a:pt x="13421" y="20466"/>
                </a:cubicBezTo>
                <a:moveTo>
                  <a:pt x="18634" y="7273"/>
                </a:moveTo>
                <a:cubicBezTo>
                  <a:pt x="18643" y="7119"/>
                  <a:pt x="18655" y="6966"/>
                  <a:pt x="18655" y="6809"/>
                </a:cubicBezTo>
                <a:cubicBezTo>
                  <a:pt x="18655" y="3049"/>
                  <a:pt x="16017" y="0"/>
                  <a:pt x="12764" y="0"/>
                </a:cubicBezTo>
                <a:cubicBezTo>
                  <a:pt x="10499" y="0"/>
                  <a:pt x="8536" y="1479"/>
                  <a:pt x="7550" y="3645"/>
                </a:cubicBezTo>
                <a:cubicBezTo>
                  <a:pt x="7185" y="3492"/>
                  <a:pt x="6793" y="3404"/>
                  <a:pt x="6382" y="3404"/>
                </a:cubicBezTo>
                <a:cubicBezTo>
                  <a:pt x="4484" y="3404"/>
                  <a:pt x="2945" y="5183"/>
                  <a:pt x="2945" y="7376"/>
                </a:cubicBezTo>
                <a:cubicBezTo>
                  <a:pt x="2945" y="7662"/>
                  <a:pt x="2973" y="7940"/>
                  <a:pt x="3022" y="8208"/>
                </a:cubicBezTo>
                <a:cubicBezTo>
                  <a:pt x="1267" y="8884"/>
                  <a:pt x="0" y="10794"/>
                  <a:pt x="0" y="13050"/>
                </a:cubicBezTo>
                <a:cubicBezTo>
                  <a:pt x="0" y="15871"/>
                  <a:pt x="1978" y="18157"/>
                  <a:pt x="4418" y="18157"/>
                </a:cubicBezTo>
                <a:lnTo>
                  <a:pt x="6382" y="18157"/>
                </a:lnTo>
                <a:cubicBezTo>
                  <a:pt x="6653" y="18157"/>
                  <a:pt x="6873" y="17903"/>
                  <a:pt x="6873" y="17589"/>
                </a:cubicBezTo>
                <a:cubicBezTo>
                  <a:pt x="6873" y="17276"/>
                  <a:pt x="6653" y="17022"/>
                  <a:pt x="6382" y="17022"/>
                </a:cubicBezTo>
                <a:lnTo>
                  <a:pt x="4418" y="17022"/>
                </a:lnTo>
                <a:cubicBezTo>
                  <a:pt x="2524" y="17022"/>
                  <a:pt x="982" y="15240"/>
                  <a:pt x="982" y="13050"/>
                </a:cubicBezTo>
                <a:cubicBezTo>
                  <a:pt x="982" y="11339"/>
                  <a:pt x="1926" y="9826"/>
                  <a:pt x="3333" y="9284"/>
                </a:cubicBezTo>
                <a:lnTo>
                  <a:pt x="4165" y="8964"/>
                </a:lnTo>
                <a:lnTo>
                  <a:pt x="3982" y="7971"/>
                </a:lnTo>
                <a:cubicBezTo>
                  <a:pt x="3946" y="7773"/>
                  <a:pt x="3927" y="7572"/>
                  <a:pt x="3927" y="7376"/>
                </a:cubicBezTo>
                <a:cubicBezTo>
                  <a:pt x="3927" y="5812"/>
                  <a:pt x="5028" y="4539"/>
                  <a:pt x="6382" y="4539"/>
                </a:cubicBezTo>
                <a:cubicBezTo>
                  <a:pt x="6661" y="4539"/>
                  <a:pt x="6942" y="4597"/>
                  <a:pt x="7215" y="4712"/>
                </a:cubicBezTo>
                <a:lnTo>
                  <a:pt x="8019" y="5049"/>
                </a:lnTo>
                <a:lnTo>
                  <a:pt x="8418" y="4173"/>
                </a:lnTo>
                <a:cubicBezTo>
                  <a:pt x="9272" y="2299"/>
                  <a:pt x="10937" y="1135"/>
                  <a:pt x="12764" y="1135"/>
                </a:cubicBezTo>
                <a:cubicBezTo>
                  <a:pt x="15470" y="1135"/>
                  <a:pt x="17673" y="3680"/>
                  <a:pt x="17673" y="6809"/>
                </a:cubicBezTo>
                <a:cubicBezTo>
                  <a:pt x="17673" y="6908"/>
                  <a:pt x="17666" y="7005"/>
                  <a:pt x="17660" y="7102"/>
                </a:cubicBezTo>
                <a:lnTo>
                  <a:pt x="17655" y="7199"/>
                </a:lnTo>
                <a:lnTo>
                  <a:pt x="17610" y="7998"/>
                </a:lnTo>
                <a:lnTo>
                  <a:pt x="18245" y="8315"/>
                </a:lnTo>
                <a:cubicBezTo>
                  <a:pt x="19687" y="9034"/>
                  <a:pt x="20618" y="10670"/>
                  <a:pt x="20618" y="12483"/>
                </a:cubicBezTo>
                <a:cubicBezTo>
                  <a:pt x="20618" y="14986"/>
                  <a:pt x="18856" y="17022"/>
                  <a:pt x="16691" y="17022"/>
                </a:cubicBezTo>
                <a:lnTo>
                  <a:pt x="15218" y="17022"/>
                </a:lnTo>
                <a:cubicBezTo>
                  <a:pt x="14947" y="17022"/>
                  <a:pt x="14727" y="17276"/>
                  <a:pt x="14727" y="17589"/>
                </a:cubicBezTo>
                <a:cubicBezTo>
                  <a:pt x="14727" y="17903"/>
                  <a:pt x="14947" y="18157"/>
                  <a:pt x="15218" y="18157"/>
                </a:cubicBezTo>
                <a:lnTo>
                  <a:pt x="16691" y="18157"/>
                </a:lnTo>
                <a:cubicBezTo>
                  <a:pt x="19402" y="18157"/>
                  <a:pt x="21600" y="15617"/>
                  <a:pt x="21600" y="12483"/>
                </a:cubicBezTo>
                <a:cubicBezTo>
                  <a:pt x="21600" y="10147"/>
                  <a:pt x="20378" y="8143"/>
                  <a:pt x="18634" y="7273"/>
                </a:cubicBezTo>
                <a:moveTo>
                  <a:pt x="10773" y="14522"/>
                </a:moveTo>
                <a:cubicBezTo>
                  <a:pt x="10711" y="14398"/>
                  <a:pt x="10613" y="14316"/>
                  <a:pt x="10504" y="14274"/>
                </a:cubicBezTo>
                <a:lnTo>
                  <a:pt x="10517" y="14218"/>
                </a:lnTo>
                <a:cubicBezTo>
                  <a:pt x="10484" y="14221"/>
                  <a:pt x="10451" y="14231"/>
                  <a:pt x="10418" y="14240"/>
                </a:cubicBezTo>
                <a:lnTo>
                  <a:pt x="8463" y="13634"/>
                </a:lnTo>
                <a:lnTo>
                  <a:pt x="8463" y="13635"/>
                </a:lnTo>
                <a:cubicBezTo>
                  <a:pt x="8343" y="13598"/>
                  <a:pt x="8209" y="13613"/>
                  <a:pt x="8091" y="13692"/>
                </a:cubicBezTo>
                <a:cubicBezTo>
                  <a:pt x="7856" y="13848"/>
                  <a:pt x="7776" y="14195"/>
                  <a:pt x="7911" y="14466"/>
                </a:cubicBezTo>
                <a:cubicBezTo>
                  <a:pt x="7979" y="14602"/>
                  <a:pt x="8088" y="14693"/>
                  <a:pt x="8210" y="14731"/>
                </a:cubicBezTo>
                <a:lnTo>
                  <a:pt x="8965" y="14964"/>
                </a:lnTo>
                <a:cubicBezTo>
                  <a:pt x="8292" y="15580"/>
                  <a:pt x="7855" y="16518"/>
                  <a:pt x="7855" y="17589"/>
                </a:cubicBezTo>
                <a:cubicBezTo>
                  <a:pt x="7855" y="19007"/>
                  <a:pt x="8604" y="20220"/>
                  <a:pt x="9671" y="20732"/>
                </a:cubicBezTo>
                <a:lnTo>
                  <a:pt x="9934" y="19617"/>
                </a:lnTo>
                <a:cubicBezTo>
                  <a:pt x="9286" y="19246"/>
                  <a:pt x="8836" y="18482"/>
                  <a:pt x="8836" y="17589"/>
                </a:cubicBezTo>
                <a:cubicBezTo>
                  <a:pt x="8836" y="16857"/>
                  <a:pt x="9142" y="16215"/>
                  <a:pt x="9609" y="15802"/>
                </a:cubicBezTo>
                <a:lnTo>
                  <a:pt x="9335" y="16984"/>
                </a:lnTo>
                <a:cubicBezTo>
                  <a:pt x="9303" y="17124"/>
                  <a:pt x="9317" y="17279"/>
                  <a:pt x="9384" y="17415"/>
                </a:cubicBezTo>
                <a:cubicBezTo>
                  <a:pt x="9520" y="17686"/>
                  <a:pt x="9820" y="17779"/>
                  <a:pt x="10055" y="17623"/>
                </a:cubicBezTo>
                <a:cubicBezTo>
                  <a:pt x="10172" y="17544"/>
                  <a:pt x="10251" y="17418"/>
                  <a:pt x="10283" y="17278"/>
                </a:cubicBezTo>
                <a:lnTo>
                  <a:pt x="10823" y="14952"/>
                </a:lnTo>
                <a:cubicBezTo>
                  <a:pt x="10855" y="14812"/>
                  <a:pt x="10841" y="14658"/>
                  <a:pt x="10773" y="145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850"/>
          <p:cNvSpPr/>
          <p:nvPr userDrawn="1"/>
        </p:nvSpPr>
        <p:spPr>
          <a:xfrm>
            <a:off x="1135798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cubicBezTo>
                  <a:pt x="11607" y="982"/>
                  <a:pt x="20618" y="9993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9451"/>
                  <a:pt x="12149" y="0"/>
                  <a:pt x="491" y="0"/>
                </a:cubicBezTo>
                <a:moveTo>
                  <a:pt x="491" y="9818"/>
                </a:moveTo>
                <a:cubicBezTo>
                  <a:pt x="220" y="9818"/>
                  <a:pt x="0" y="10038"/>
                  <a:pt x="0" y="10309"/>
                </a:cubicBezTo>
                <a:cubicBezTo>
                  <a:pt x="0" y="10581"/>
                  <a:pt x="220" y="10800"/>
                  <a:pt x="491" y="10800"/>
                </a:cubicBezTo>
                <a:cubicBezTo>
                  <a:pt x="6184" y="10800"/>
                  <a:pt x="10800" y="15416"/>
                  <a:pt x="10800" y="21109"/>
                </a:cubicBezTo>
                <a:cubicBezTo>
                  <a:pt x="10800" y="21380"/>
                  <a:pt x="11020" y="21600"/>
                  <a:pt x="11291" y="21600"/>
                </a:cubicBezTo>
                <a:cubicBezTo>
                  <a:pt x="11562" y="21600"/>
                  <a:pt x="11782" y="21380"/>
                  <a:pt x="11782" y="21109"/>
                </a:cubicBezTo>
                <a:cubicBezTo>
                  <a:pt x="11782" y="14873"/>
                  <a:pt x="6727" y="9818"/>
                  <a:pt x="491" y="9818"/>
                </a:cubicBezTo>
                <a:moveTo>
                  <a:pt x="491" y="4909"/>
                </a:moveTo>
                <a:cubicBezTo>
                  <a:pt x="220" y="4909"/>
                  <a:pt x="0" y="5129"/>
                  <a:pt x="0" y="5400"/>
                </a:cubicBezTo>
                <a:cubicBezTo>
                  <a:pt x="0" y="5672"/>
                  <a:pt x="220" y="5891"/>
                  <a:pt x="491" y="5891"/>
                </a:cubicBezTo>
                <a:cubicBezTo>
                  <a:pt x="8896" y="5891"/>
                  <a:pt x="15709" y="12705"/>
                  <a:pt x="15709" y="21109"/>
                </a:cubicBez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cubicBezTo>
                  <a:pt x="16691" y="12162"/>
                  <a:pt x="9438" y="4909"/>
                  <a:pt x="491" y="4909"/>
                </a:cubicBezTo>
                <a:moveTo>
                  <a:pt x="2945" y="20618"/>
                </a:moveTo>
                <a:cubicBezTo>
                  <a:pt x="1861" y="20618"/>
                  <a:pt x="982" y="19739"/>
                  <a:pt x="982" y="18655"/>
                </a:cubicBezTo>
                <a:cubicBezTo>
                  <a:pt x="982" y="17570"/>
                  <a:pt x="1861" y="16691"/>
                  <a:pt x="2945" y="16691"/>
                </a:cubicBezTo>
                <a:cubicBezTo>
                  <a:pt x="4030" y="16691"/>
                  <a:pt x="4909" y="17570"/>
                  <a:pt x="4909" y="18655"/>
                </a:cubicBezTo>
                <a:cubicBezTo>
                  <a:pt x="4909" y="19739"/>
                  <a:pt x="4030" y="20618"/>
                  <a:pt x="2945" y="20618"/>
                </a:cubicBezTo>
                <a:moveTo>
                  <a:pt x="2945" y="15709"/>
                </a:moveTo>
                <a:cubicBezTo>
                  <a:pt x="1319" y="15709"/>
                  <a:pt x="0" y="17028"/>
                  <a:pt x="0" y="18655"/>
                </a:cubicBezTo>
                <a:cubicBezTo>
                  <a:pt x="0" y="20281"/>
                  <a:pt x="1319" y="21600"/>
                  <a:pt x="2945" y="21600"/>
                </a:cubicBezTo>
                <a:cubicBezTo>
                  <a:pt x="4573" y="21600"/>
                  <a:pt x="5891" y="20281"/>
                  <a:pt x="5891" y="18655"/>
                </a:cubicBezTo>
                <a:cubicBezTo>
                  <a:pt x="5891" y="17028"/>
                  <a:pt x="4573" y="15709"/>
                  <a:pt x="2945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851"/>
          <p:cNvSpPr/>
          <p:nvPr userDrawn="1"/>
        </p:nvSpPr>
        <p:spPr>
          <a:xfrm>
            <a:off x="175865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10309"/>
                </a:moveTo>
                <a:lnTo>
                  <a:pt x="4909" y="10309"/>
                </a:lnTo>
                <a:cubicBezTo>
                  <a:pt x="4638" y="10309"/>
                  <a:pt x="4418" y="10529"/>
                  <a:pt x="4418" y="10800"/>
                </a:cubicBezTo>
                <a:cubicBezTo>
                  <a:pt x="4418" y="11071"/>
                  <a:pt x="4638" y="11291"/>
                  <a:pt x="4909" y="11291"/>
                </a:cubicBezTo>
                <a:lnTo>
                  <a:pt x="5891" y="11291"/>
                </a:lnTo>
                <a:cubicBezTo>
                  <a:pt x="8331" y="11291"/>
                  <a:pt x="10309" y="13269"/>
                  <a:pt x="10309" y="15709"/>
                </a:cubicBezTo>
                <a:lnTo>
                  <a:pt x="10309" y="16691"/>
                </a:lnTo>
                <a:cubicBezTo>
                  <a:pt x="10309" y="16962"/>
                  <a:pt x="10529" y="17182"/>
                  <a:pt x="10800" y="17182"/>
                </a:cubicBezTo>
                <a:cubicBezTo>
                  <a:pt x="11071" y="17182"/>
                  <a:pt x="11291" y="16962"/>
                  <a:pt x="11291" y="16691"/>
                </a:cubicBezTo>
                <a:lnTo>
                  <a:pt x="11291" y="15709"/>
                </a:lnTo>
                <a:cubicBezTo>
                  <a:pt x="11291" y="12727"/>
                  <a:pt x="8873" y="10309"/>
                  <a:pt x="5891" y="10309"/>
                </a:cubicBezTo>
                <a:moveTo>
                  <a:pt x="5891" y="7364"/>
                </a:moveTo>
                <a:lnTo>
                  <a:pt x="4909" y="7364"/>
                </a:lnTo>
                <a:cubicBezTo>
                  <a:pt x="4638" y="7364"/>
                  <a:pt x="4418" y="7583"/>
                  <a:pt x="4418" y="7855"/>
                </a:cubicBezTo>
                <a:cubicBezTo>
                  <a:pt x="4418" y="8126"/>
                  <a:pt x="4638" y="8345"/>
                  <a:pt x="4909" y="8345"/>
                </a:cubicBezTo>
                <a:lnTo>
                  <a:pt x="5891" y="8345"/>
                </a:lnTo>
                <a:cubicBezTo>
                  <a:pt x="9958" y="8345"/>
                  <a:pt x="13255" y="11642"/>
                  <a:pt x="13255" y="15709"/>
                </a:cubicBezTo>
                <a:lnTo>
                  <a:pt x="13255" y="16691"/>
                </a:lnTo>
                <a:cubicBezTo>
                  <a:pt x="13255" y="16962"/>
                  <a:pt x="13475" y="17182"/>
                  <a:pt x="13745" y="17182"/>
                </a:cubicBezTo>
                <a:cubicBezTo>
                  <a:pt x="14016" y="17182"/>
                  <a:pt x="14236" y="16962"/>
                  <a:pt x="14236" y="16691"/>
                </a:cubicBezTo>
                <a:lnTo>
                  <a:pt x="14236" y="15709"/>
                </a:lnTo>
                <a:cubicBezTo>
                  <a:pt x="14236" y="11100"/>
                  <a:pt x="10500" y="7364"/>
                  <a:pt x="5891" y="7364"/>
                </a:cubicBezTo>
                <a:moveTo>
                  <a:pt x="6382" y="16200"/>
                </a:moveTo>
                <a:cubicBezTo>
                  <a:pt x="5840" y="16200"/>
                  <a:pt x="5400" y="15761"/>
                  <a:pt x="5400" y="15218"/>
                </a:cubicBezTo>
                <a:cubicBezTo>
                  <a:pt x="5400" y="14676"/>
                  <a:pt x="5840" y="14236"/>
                  <a:pt x="6382" y="14236"/>
                </a:cubicBezTo>
                <a:cubicBezTo>
                  <a:pt x="6924" y="14236"/>
                  <a:pt x="7364" y="14676"/>
                  <a:pt x="7364" y="15218"/>
                </a:cubicBezTo>
                <a:cubicBezTo>
                  <a:pt x="7364" y="15761"/>
                  <a:pt x="6924" y="16200"/>
                  <a:pt x="6382" y="16200"/>
                </a:cubicBezTo>
                <a:moveTo>
                  <a:pt x="6382" y="13255"/>
                </a:moveTo>
                <a:cubicBezTo>
                  <a:pt x="5297" y="13255"/>
                  <a:pt x="4418" y="14134"/>
                  <a:pt x="4418" y="15218"/>
                </a:cubicBezTo>
                <a:cubicBezTo>
                  <a:pt x="4418" y="16303"/>
                  <a:pt x="5297" y="17182"/>
                  <a:pt x="6382" y="17182"/>
                </a:cubicBezTo>
                <a:cubicBezTo>
                  <a:pt x="7466" y="17182"/>
                  <a:pt x="8345" y="16303"/>
                  <a:pt x="8345" y="15218"/>
                </a:cubicBezTo>
                <a:cubicBezTo>
                  <a:pt x="8345" y="14134"/>
                  <a:pt x="7466" y="13255"/>
                  <a:pt x="6382" y="13255"/>
                </a:cubicBezTo>
                <a:moveTo>
                  <a:pt x="5891" y="4418"/>
                </a:moveTo>
                <a:lnTo>
                  <a:pt x="4909" y="4418"/>
                </a:lnTo>
                <a:cubicBezTo>
                  <a:pt x="4638" y="4418"/>
                  <a:pt x="4418" y="4638"/>
                  <a:pt x="4418" y="4909"/>
                </a:cubicBezTo>
                <a:cubicBezTo>
                  <a:pt x="4418" y="5180"/>
                  <a:pt x="4638" y="5400"/>
                  <a:pt x="4909" y="5400"/>
                </a:cubicBezTo>
                <a:lnTo>
                  <a:pt x="5891" y="5400"/>
                </a:lnTo>
                <a:cubicBezTo>
                  <a:pt x="11585" y="5400"/>
                  <a:pt x="16200" y="10016"/>
                  <a:pt x="16200" y="15709"/>
                </a:cubicBezTo>
                <a:lnTo>
                  <a:pt x="16200" y="16691"/>
                </a:lnTo>
                <a:cubicBezTo>
                  <a:pt x="16200" y="16962"/>
                  <a:pt x="16420" y="17182"/>
                  <a:pt x="16691" y="17182"/>
                </a:cubicBezTo>
                <a:cubicBezTo>
                  <a:pt x="16962" y="17182"/>
                  <a:pt x="17182" y="16962"/>
                  <a:pt x="17182" y="16691"/>
                </a:cubicBezTo>
                <a:lnTo>
                  <a:pt x="17182" y="15709"/>
                </a:lnTo>
                <a:cubicBezTo>
                  <a:pt x="17182" y="9473"/>
                  <a:pt x="12127" y="4418"/>
                  <a:pt x="5891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852"/>
          <p:cNvSpPr/>
          <p:nvPr userDrawn="1"/>
        </p:nvSpPr>
        <p:spPr>
          <a:xfrm>
            <a:off x="2850642" y="1115516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853"/>
          <p:cNvSpPr/>
          <p:nvPr userDrawn="1"/>
        </p:nvSpPr>
        <p:spPr>
          <a:xfrm>
            <a:off x="394262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8836"/>
                </a:moveTo>
                <a:cubicBezTo>
                  <a:pt x="9600" y="8295"/>
                  <a:pt x="10138" y="7855"/>
                  <a:pt x="10800" y="7855"/>
                </a:cubicBezTo>
                <a:cubicBezTo>
                  <a:pt x="11462" y="7855"/>
                  <a:pt x="12000" y="8295"/>
                  <a:pt x="12000" y="8836"/>
                </a:cubicBezTo>
                <a:cubicBezTo>
                  <a:pt x="12000" y="9378"/>
                  <a:pt x="11462" y="9818"/>
                  <a:pt x="10800" y="9818"/>
                </a:cubicBezTo>
                <a:cubicBezTo>
                  <a:pt x="10138" y="9818"/>
                  <a:pt x="9600" y="9378"/>
                  <a:pt x="9600" y="8836"/>
                </a:cubicBezTo>
                <a:moveTo>
                  <a:pt x="13200" y="8836"/>
                </a:moveTo>
                <a:cubicBezTo>
                  <a:pt x="13200" y="7752"/>
                  <a:pt x="12125" y="6873"/>
                  <a:pt x="10800" y="6873"/>
                </a:cubicBezTo>
                <a:cubicBezTo>
                  <a:pt x="9475" y="6873"/>
                  <a:pt x="8400" y="7752"/>
                  <a:pt x="8400" y="8836"/>
                </a:cubicBezTo>
                <a:cubicBezTo>
                  <a:pt x="8400" y="9921"/>
                  <a:pt x="9475" y="10800"/>
                  <a:pt x="10800" y="10800"/>
                </a:cubicBezTo>
                <a:cubicBezTo>
                  <a:pt x="12125" y="10800"/>
                  <a:pt x="13200" y="9921"/>
                  <a:pt x="13200" y="8836"/>
                </a:cubicBezTo>
                <a:moveTo>
                  <a:pt x="17400" y="8836"/>
                </a:moveTo>
                <a:cubicBezTo>
                  <a:pt x="17400" y="5854"/>
                  <a:pt x="14445" y="3436"/>
                  <a:pt x="10800" y="3436"/>
                </a:cubicBezTo>
                <a:cubicBezTo>
                  <a:pt x="7155" y="3436"/>
                  <a:pt x="4200" y="5854"/>
                  <a:pt x="4200" y="8836"/>
                </a:cubicBezTo>
                <a:cubicBezTo>
                  <a:pt x="4200" y="10437"/>
                  <a:pt x="5056" y="11870"/>
                  <a:pt x="6408" y="12860"/>
                </a:cubicBezTo>
                <a:cubicBezTo>
                  <a:pt x="6570" y="12537"/>
                  <a:pt x="6778" y="12249"/>
                  <a:pt x="7035" y="12000"/>
                </a:cubicBezTo>
                <a:cubicBezTo>
                  <a:pt x="6028" y="11198"/>
                  <a:pt x="5400" y="10078"/>
                  <a:pt x="5400" y="8836"/>
                </a:cubicBezTo>
                <a:cubicBezTo>
                  <a:pt x="5400" y="6396"/>
                  <a:pt x="7818" y="4418"/>
                  <a:pt x="10800" y="4418"/>
                </a:cubicBezTo>
                <a:cubicBezTo>
                  <a:pt x="13783" y="4418"/>
                  <a:pt x="16200" y="6396"/>
                  <a:pt x="16200" y="8836"/>
                </a:cubicBezTo>
                <a:cubicBezTo>
                  <a:pt x="16200" y="10094"/>
                  <a:pt x="15555" y="11226"/>
                  <a:pt x="14524" y="12030"/>
                </a:cubicBezTo>
                <a:cubicBezTo>
                  <a:pt x="14780" y="12280"/>
                  <a:pt x="14989" y="12568"/>
                  <a:pt x="15154" y="12887"/>
                </a:cubicBezTo>
                <a:cubicBezTo>
                  <a:pt x="16528" y="11898"/>
                  <a:pt x="17400" y="10452"/>
                  <a:pt x="17400" y="8836"/>
                </a:cubicBezTo>
                <a:moveTo>
                  <a:pt x="10800" y="0"/>
                </a:moveTo>
                <a:cubicBezTo>
                  <a:pt x="4835" y="0"/>
                  <a:pt x="0" y="3957"/>
                  <a:pt x="0" y="8836"/>
                </a:cubicBezTo>
                <a:cubicBezTo>
                  <a:pt x="0" y="12363"/>
                  <a:pt x="2531" y="15397"/>
                  <a:pt x="6181" y="16815"/>
                </a:cubicBezTo>
                <a:cubicBezTo>
                  <a:pt x="6125" y="16401"/>
                  <a:pt x="6080" y="16009"/>
                  <a:pt x="6049" y="15656"/>
                </a:cubicBezTo>
                <a:cubicBezTo>
                  <a:pt x="3155" y="14303"/>
                  <a:pt x="1200" y="11759"/>
                  <a:pt x="1200" y="8836"/>
                </a:cubicBezTo>
                <a:cubicBezTo>
                  <a:pt x="1200" y="4499"/>
                  <a:pt x="5498" y="982"/>
                  <a:pt x="10800" y="982"/>
                </a:cubicBezTo>
                <a:cubicBezTo>
                  <a:pt x="16102" y="982"/>
                  <a:pt x="20400" y="4499"/>
                  <a:pt x="20400" y="8836"/>
                </a:cubicBezTo>
                <a:cubicBezTo>
                  <a:pt x="20400" y="11756"/>
                  <a:pt x="18449" y="14298"/>
                  <a:pt x="15560" y="15652"/>
                </a:cubicBezTo>
                <a:cubicBezTo>
                  <a:pt x="15532" y="16000"/>
                  <a:pt x="15490" y="16392"/>
                  <a:pt x="15433" y="16809"/>
                </a:cubicBezTo>
                <a:cubicBezTo>
                  <a:pt x="19076" y="15390"/>
                  <a:pt x="21600" y="12358"/>
                  <a:pt x="21600" y="8836"/>
                </a:cubicBezTo>
                <a:cubicBezTo>
                  <a:pt x="21600" y="3957"/>
                  <a:pt x="16765" y="0"/>
                  <a:pt x="10800" y="0"/>
                </a:cubicBezTo>
                <a:moveTo>
                  <a:pt x="12127" y="20179"/>
                </a:moveTo>
                <a:cubicBezTo>
                  <a:pt x="11972" y="20432"/>
                  <a:pt x="11842" y="20560"/>
                  <a:pt x="11770" y="20618"/>
                </a:cubicBezTo>
                <a:lnTo>
                  <a:pt x="9830" y="20618"/>
                </a:lnTo>
                <a:cubicBezTo>
                  <a:pt x="9758" y="20560"/>
                  <a:pt x="9628" y="20432"/>
                  <a:pt x="9473" y="20179"/>
                </a:cubicBezTo>
                <a:cubicBezTo>
                  <a:pt x="9032" y="19457"/>
                  <a:pt x="8400" y="16247"/>
                  <a:pt x="8400" y="14727"/>
                </a:cubicBezTo>
                <a:cubicBezTo>
                  <a:pt x="8400" y="13278"/>
                  <a:pt x="9028" y="12764"/>
                  <a:pt x="10800" y="12764"/>
                </a:cubicBezTo>
                <a:cubicBezTo>
                  <a:pt x="12572" y="12764"/>
                  <a:pt x="13200" y="13278"/>
                  <a:pt x="13200" y="14727"/>
                </a:cubicBezTo>
                <a:cubicBezTo>
                  <a:pt x="13200" y="16247"/>
                  <a:pt x="12568" y="19457"/>
                  <a:pt x="12127" y="20179"/>
                </a:cubicBezTo>
                <a:moveTo>
                  <a:pt x="10800" y="11782"/>
                </a:moveTo>
                <a:cubicBezTo>
                  <a:pt x="7800" y="11782"/>
                  <a:pt x="7200" y="13255"/>
                  <a:pt x="7200" y="14727"/>
                </a:cubicBezTo>
                <a:cubicBezTo>
                  <a:pt x="7200" y="16200"/>
                  <a:pt x="7800" y="19636"/>
                  <a:pt x="8400" y="20618"/>
                </a:cubicBezTo>
                <a:cubicBezTo>
                  <a:pt x="9000" y="21600"/>
                  <a:pt x="9600" y="21600"/>
                  <a:pt x="9600" y="21600"/>
                </a:cubicBezTo>
                <a:lnTo>
                  <a:pt x="12000" y="21600"/>
                </a:lnTo>
                <a:cubicBezTo>
                  <a:pt x="12000" y="21600"/>
                  <a:pt x="12600" y="21600"/>
                  <a:pt x="13200" y="20618"/>
                </a:cubicBezTo>
                <a:cubicBezTo>
                  <a:pt x="13800" y="19636"/>
                  <a:pt x="14400" y="16200"/>
                  <a:pt x="14400" y="14727"/>
                </a:cubicBezTo>
                <a:cubicBezTo>
                  <a:pt x="14400" y="13255"/>
                  <a:pt x="13800" y="11782"/>
                  <a:pt x="108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854"/>
          <p:cNvSpPr/>
          <p:nvPr userDrawn="1"/>
        </p:nvSpPr>
        <p:spPr>
          <a:xfrm>
            <a:off x="4958430" y="11155164"/>
            <a:ext cx="55856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52" y="3921"/>
                </a:moveTo>
                <a:cubicBezTo>
                  <a:pt x="18338" y="3921"/>
                  <a:pt x="17679" y="3262"/>
                  <a:pt x="17679" y="2448"/>
                </a:cubicBezTo>
                <a:cubicBezTo>
                  <a:pt x="17679" y="1634"/>
                  <a:pt x="18338" y="975"/>
                  <a:pt x="19152" y="975"/>
                </a:cubicBezTo>
                <a:cubicBezTo>
                  <a:pt x="19966" y="975"/>
                  <a:pt x="20625" y="1634"/>
                  <a:pt x="20625" y="2448"/>
                </a:cubicBezTo>
                <a:cubicBezTo>
                  <a:pt x="20625" y="3262"/>
                  <a:pt x="19966" y="3921"/>
                  <a:pt x="19152" y="3921"/>
                </a:cubicBezTo>
                <a:moveTo>
                  <a:pt x="10804" y="12269"/>
                </a:moveTo>
                <a:cubicBezTo>
                  <a:pt x="9991" y="12269"/>
                  <a:pt x="9331" y="11609"/>
                  <a:pt x="9331" y="10795"/>
                </a:cubicBezTo>
                <a:cubicBezTo>
                  <a:pt x="9331" y="9981"/>
                  <a:pt x="9991" y="9322"/>
                  <a:pt x="10804" y="9322"/>
                </a:cubicBezTo>
                <a:cubicBezTo>
                  <a:pt x="11618" y="9322"/>
                  <a:pt x="12278" y="9981"/>
                  <a:pt x="12278" y="10795"/>
                </a:cubicBezTo>
                <a:cubicBezTo>
                  <a:pt x="12278" y="11609"/>
                  <a:pt x="11618" y="12269"/>
                  <a:pt x="10804" y="12269"/>
                </a:cubicBezTo>
                <a:moveTo>
                  <a:pt x="3930" y="19143"/>
                </a:moveTo>
                <a:cubicBezTo>
                  <a:pt x="3930" y="19956"/>
                  <a:pt x="3271" y="20616"/>
                  <a:pt x="2457" y="20616"/>
                </a:cubicBezTo>
                <a:cubicBezTo>
                  <a:pt x="1643" y="20616"/>
                  <a:pt x="984" y="19956"/>
                  <a:pt x="984" y="19143"/>
                </a:cubicBezTo>
                <a:cubicBezTo>
                  <a:pt x="984" y="18329"/>
                  <a:pt x="1643" y="17669"/>
                  <a:pt x="2457" y="17669"/>
                </a:cubicBezTo>
                <a:cubicBezTo>
                  <a:pt x="3271" y="17669"/>
                  <a:pt x="3930" y="18329"/>
                  <a:pt x="3930" y="19143"/>
                </a:cubicBezTo>
                <a:moveTo>
                  <a:pt x="19148" y="0"/>
                </a:moveTo>
                <a:cubicBezTo>
                  <a:pt x="17793" y="0"/>
                  <a:pt x="16695" y="1098"/>
                  <a:pt x="16695" y="2452"/>
                </a:cubicBezTo>
                <a:cubicBezTo>
                  <a:pt x="16695" y="3640"/>
                  <a:pt x="17539" y="4630"/>
                  <a:pt x="18660" y="4856"/>
                </a:cubicBezTo>
                <a:lnTo>
                  <a:pt x="18660" y="10306"/>
                </a:lnTo>
                <a:lnTo>
                  <a:pt x="13203" y="10306"/>
                </a:lnTo>
                <a:cubicBezTo>
                  <a:pt x="12974" y="9187"/>
                  <a:pt x="11985" y="8347"/>
                  <a:pt x="10800" y="8347"/>
                </a:cubicBezTo>
                <a:cubicBezTo>
                  <a:pt x="9615" y="8347"/>
                  <a:pt x="8626" y="9187"/>
                  <a:pt x="8398" y="10306"/>
                </a:cubicBezTo>
                <a:lnTo>
                  <a:pt x="2456" y="10306"/>
                </a:lnTo>
                <a:cubicBezTo>
                  <a:pt x="2184" y="10306"/>
                  <a:pt x="1965" y="10525"/>
                  <a:pt x="1965" y="10796"/>
                </a:cubicBezTo>
                <a:lnTo>
                  <a:pt x="1965" y="16744"/>
                </a:lnTo>
                <a:cubicBezTo>
                  <a:pt x="844" y="16970"/>
                  <a:pt x="0" y="17960"/>
                  <a:pt x="0" y="19147"/>
                </a:cubicBezTo>
                <a:cubicBezTo>
                  <a:pt x="0" y="20502"/>
                  <a:pt x="1098" y="21600"/>
                  <a:pt x="2453" y="21600"/>
                </a:cubicBezTo>
                <a:cubicBezTo>
                  <a:pt x="3807" y="21600"/>
                  <a:pt x="4905" y="20502"/>
                  <a:pt x="4905" y="19147"/>
                </a:cubicBezTo>
                <a:cubicBezTo>
                  <a:pt x="4905" y="17961"/>
                  <a:pt x="4065" y="16973"/>
                  <a:pt x="2947" y="16744"/>
                </a:cubicBezTo>
                <a:lnTo>
                  <a:pt x="2947" y="11287"/>
                </a:lnTo>
                <a:lnTo>
                  <a:pt x="8397" y="11287"/>
                </a:lnTo>
                <a:cubicBezTo>
                  <a:pt x="8623" y="12408"/>
                  <a:pt x="9613" y="13253"/>
                  <a:pt x="10800" y="13253"/>
                </a:cubicBezTo>
                <a:cubicBezTo>
                  <a:pt x="11988" y="13253"/>
                  <a:pt x="12978" y="12408"/>
                  <a:pt x="13203" y="11287"/>
                </a:cubicBezTo>
                <a:lnTo>
                  <a:pt x="19151" y="11287"/>
                </a:lnTo>
                <a:cubicBezTo>
                  <a:pt x="19422" y="11287"/>
                  <a:pt x="19642" y="11068"/>
                  <a:pt x="19642" y="10796"/>
                </a:cubicBezTo>
                <a:lnTo>
                  <a:pt x="19642" y="4855"/>
                </a:lnTo>
                <a:cubicBezTo>
                  <a:pt x="20759" y="4626"/>
                  <a:pt x="21600" y="3638"/>
                  <a:pt x="21600" y="2452"/>
                </a:cubicBezTo>
                <a:cubicBezTo>
                  <a:pt x="21600" y="1098"/>
                  <a:pt x="20502" y="0"/>
                  <a:pt x="1914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855"/>
          <p:cNvSpPr/>
          <p:nvPr userDrawn="1"/>
        </p:nvSpPr>
        <p:spPr>
          <a:xfrm>
            <a:off x="6050416" y="11155164"/>
            <a:ext cx="50777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69"/>
                  <a:pt x="18907" y="17669"/>
                </a:cubicBezTo>
                <a:cubicBezTo>
                  <a:pt x="19802" y="17669"/>
                  <a:pt x="20527" y="18329"/>
                  <a:pt x="20527" y="19143"/>
                </a:cubicBezTo>
                <a:cubicBezTo>
                  <a:pt x="20527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5"/>
                </a:cubicBezTo>
                <a:cubicBezTo>
                  <a:pt x="1082" y="9981"/>
                  <a:pt x="1808" y="9322"/>
                  <a:pt x="2703" y="9322"/>
                </a:cubicBezTo>
                <a:cubicBezTo>
                  <a:pt x="3598" y="9322"/>
                  <a:pt x="4323" y="9981"/>
                  <a:pt x="4323" y="10795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7" y="1634"/>
                  <a:pt x="20527" y="2448"/>
                </a:cubicBezTo>
                <a:cubicBezTo>
                  <a:pt x="20527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59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2" y="4905"/>
                  <a:pt x="21600" y="3807"/>
                  <a:pt x="21600" y="2452"/>
                </a:cubicBezTo>
                <a:cubicBezTo>
                  <a:pt x="21600" y="1098"/>
                  <a:pt x="20392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6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8" y="8347"/>
                  <a:pt x="0" y="9445"/>
                  <a:pt x="0" y="10800"/>
                </a:cubicBezTo>
                <a:cubicBezTo>
                  <a:pt x="0" y="12155"/>
                  <a:pt x="1208" y="13253"/>
                  <a:pt x="2698" y="13253"/>
                </a:cubicBezTo>
                <a:cubicBezTo>
                  <a:pt x="3509" y="13253"/>
                  <a:pt x="4227" y="12921"/>
                  <a:pt x="4722" y="12406"/>
                </a:cubicBezTo>
                <a:lnTo>
                  <a:pt x="16347" y="18395"/>
                </a:lnTo>
                <a:cubicBezTo>
                  <a:pt x="16262" y="18633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2" y="21600"/>
                  <a:pt x="21600" y="20502"/>
                  <a:pt x="21600" y="19147"/>
                </a:cubicBezTo>
                <a:cubicBezTo>
                  <a:pt x="21600" y="17792"/>
                  <a:pt x="20392" y="16695"/>
                  <a:pt x="18902" y="1669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856"/>
          <p:cNvSpPr/>
          <p:nvPr userDrawn="1"/>
        </p:nvSpPr>
        <p:spPr>
          <a:xfrm>
            <a:off x="7091613" y="11155165"/>
            <a:ext cx="558964" cy="558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857"/>
          <p:cNvSpPr/>
          <p:nvPr userDrawn="1"/>
        </p:nvSpPr>
        <p:spPr>
          <a:xfrm>
            <a:off x="815820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7"/>
                  <a:pt x="17673" y="7364"/>
                </a:cubicBezTo>
                <a:cubicBezTo>
                  <a:pt x="17673" y="6787"/>
                  <a:pt x="17339" y="6294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89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5"/>
                  <a:pt x="10556" y="16200"/>
                  <a:pt x="10800" y="16200"/>
                </a:cubicBezTo>
                <a:cubicBezTo>
                  <a:pt x="11273" y="16200"/>
                  <a:pt x="11689" y="15973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2"/>
                </a:moveTo>
                <a:cubicBezTo>
                  <a:pt x="3476" y="16840"/>
                  <a:pt x="3436" y="16279"/>
                  <a:pt x="3436" y="15709"/>
                </a:cubicBezTo>
                <a:cubicBezTo>
                  <a:pt x="3436" y="14763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6"/>
                </a:cubicBezTo>
                <a:cubicBezTo>
                  <a:pt x="9431" y="15253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6"/>
                </a:cubicBezTo>
                <a:cubicBezTo>
                  <a:pt x="3608" y="17469"/>
                  <a:pt x="3573" y="17430"/>
                  <a:pt x="3539" y="17392"/>
                </a:cubicBezTo>
                <a:moveTo>
                  <a:pt x="3075" y="11369"/>
                </a:moveTo>
                <a:cubicBezTo>
                  <a:pt x="2361" y="10869"/>
                  <a:pt x="1683" y="10321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6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3"/>
                  <a:pt x="3936" y="11937"/>
                </a:cubicBezTo>
                <a:cubicBezTo>
                  <a:pt x="4379" y="10266"/>
                  <a:pt x="5100" y="8708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4"/>
                  <a:pt x="7855" y="5891"/>
                </a:cubicBezTo>
                <a:cubicBezTo>
                  <a:pt x="7855" y="5688"/>
                  <a:pt x="7813" y="5493"/>
                  <a:pt x="7739" y="5317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0"/>
                  <a:pt x="11005" y="1707"/>
                  <a:pt x="10354" y="2081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5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7"/>
                  <a:pt x="15149" y="8393"/>
                </a:cubicBezTo>
                <a:cubicBezTo>
                  <a:pt x="14827" y="9199"/>
                  <a:pt x="14443" y="9973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3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858"/>
          <p:cNvSpPr/>
          <p:nvPr userDrawn="1"/>
        </p:nvSpPr>
        <p:spPr>
          <a:xfrm>
            <a:off x="927558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98" y="4909"/>
                  <a:pt x="1200" y="4030"/>
                  <a:pt x="1200" y="2945"/>
                </a:cubicBezTo>
                <a:cubicBezTo>
                  <a:pt x="1200" y="1861"/>
                  <a:pt x="5498" y="982"/>
                  <a:pt x="10800" y="982"/>
                </a:cubicBezTo>
                <a:cubicBezTo>
                  <a:pt x="16102" y="982"/>
                  <a:pt x="20400" y="1861"/>
                  <a:pt x="20400" y="2945"/>
                </a:cubicBezTo>
                <a:cubicBezTo>
                  <a:pt x="20400" y="4030"/>
                  <a:pt x="16102" y="4909"/>
                  <a:pt x="10800" y="4909"/>
                </a:cubicBezTo>
                <a:moveTo>
                  <a:pt x="20400" y="6873"/>
                </a:moveTo>
                <a:cubicBezTo>
                  <a:pt x="20400" y="7957"/>
                  <a:pt x="16102" y="8836"/>
                  <a:pt x="10800" y="8836"/>
                </a:cubicBezTo>
                <a:cubicBezTo>
                  <a:pt x="5498" y="8836"/>
                  <a:pt x="1200" y="7957"/>
                  <a:pt x="1200" y="6873"/>
                </a:cubicBezTo>
                <a:lnTo>
                  <a:pt x="1200" y="4291"/>
                </a:lnTo>
                <a:cubicBezTo>
                  <a:pt x="2993" y="5240"/>
                  <a:pt x="6615" y="5891"/>
                  <a:pt x="10800" y="5891"/>
                </a:cubicBezTo>
                <a:cubicBezTo>
                  <a:pt x="14986" y="5891"/>
                  <a:pt x="18607" y="5240"/>
                  <a:pt x="20400" y="4291"/>
                </a:cubicBezTo>
                <a:cubicBezTo>
                  <a:pt x="20400" y="4291"/>
                  <a:pt x="20400" y="6873"/>
                  <a:pt x="20400" y="6873"/>
                </a:cubicBezTo>
                <a:close/>
                <a:moveTo>
                  <a:pt x="10800" y="10800"/>
                </a:moveTo>
                <a:cubicBezTo>
                  <a:pt x="5498" y="10800"/>
                  <a:pt x="1200" y="9921"/>
                  <a:pt x="1200" y="8836"/>
                </a:cubicBezTo>
                <a:cubicBezTo>
                  <a:pt x="1200" y="8672"/>
                  <a:pt x="1309" y="8514"/>
                  <a:pt x="1494" y="8362"/>
                </a:cubicBezTo>
                <a:cubicBezTo>
                  <a:pt x="3370" y="9232"/>
                  <a:pt x="6830" y="9818"/>
                  <a:pt x="10800" y="9818"/>
                </a:cubicBezTo>
                <a:cubicBezTo>
                  <a:pt x="14770" y="9818"/>
                  <a:pt x="18230" y="9232"/>
                  <a:pt x="20106" y="8362"/>
                </a:cubicBezTo>
                <a:cubicBezTo>
                  <a:pt x="20291" y="8514"/>
                  <a:pt x="20400" y="8672"/>
                  <a:pt x="20400" y="8836"/>
                </a:cubicBezTo>
                <a:cubicBezTo>
                  <a:pt x="20400" y="9921"/>
                  <a:pt x="16102" y="10800"/>
                  <a:pt x="10800" y="10800"/>
                </a:cubicBezTo>
                <a:moveTo>
                  <a:pt x="20400" y="12764"/>
                </a:moveTo>
                <a:cubicBezTo>
                  <a:pt x="20400" y="13848"/>
                  <a:pt x="16102" y="14727"/>
                  <a:pt x="10800" y="14727"/>
                </a:cubicBezTo>
                <a:cubicBezTo>
                  <a:pt x="5498" y="14727"/>
                  <a:pt x="1200" y="13848"/>
                  <a:pt x="1200" y="12764"/>
                </a:cubicBezTo>
                <a:lnTo>
                  <a:pt x="1200" y="10182"/>
                </a:lnTo>
                <a:cubicBezTo>
                  <a:pt x="2993" y="11131"/>
                  <a:pt x="6615" y="11782"/>
                  <a:pt x="10800" y="11782"/>
                </a:cubicBezTo>
                <a:cubicBezTo>
                  <a:pt x="14986" y="11782"/>
                  <a:pt x="18607" y="11131"/>
                  <a:pt x="20400" y="10182"/>
                </a:cubicBezTo>
                <a:cubicBezTo>
                  <a:pt x="20400" y="10182"/>
                  <a:pt x="20400" y="12764"/>
                  <a:pt x="20400" y="12764"/>
                </a:cubicBezTo>
                <a:close/>
                <a:moveTo>
                  <a:pt x="10800" y="16691"/>
                </a:moveTo>
                <a:cubicBezTo>
                  <a:pt x="5498" y="16691"/>
                  <a:pt x="1200" y="15812"/>
                  <a:pt x="1200" y="14727"/>
                </a:cubicBezTo>
                <a:cubicBezTo>
                  <a:pt x="1200" y="14563"/>
                  <a:pt x="1309" y="14405"/>
                  <a:pt x="1494" y="14253"/>
                </a:cubicBezTo>
                <a:cubicBezTo>
                  <a:pt x="3370" y="15123"/>
                  <a:pt x="6830" y="15709"/>
                  <a:pt x="10800" y="15709"/>
                </a:cubicBezTo>
                <a:cubicBezTo>
                  <a:pt x="14770" y="15709"/>
                  <a:pt x="18230" y="15123"/>
                  <a:pt x="20106" y="14253"/>
                </a:cubicBezTo>
                <a:cubicBezTo>
                  <a:pt x="20291" y="14405"/>
                  <a:pt x="20400" y="14563"/>
                  <a:pt x="20400" y="14727"/>
                </a:cubicBezTo>
                <a:cubicBezTo>
                  <a:pt x="20400" y="15812"/>
                  <a:pt x="16102" y="16691"/>
                  <a:pt x="10800" y="16691"/>
                </a:cubicBezTo>
                <a:moveTo>
                  <a:pt x="20400" y="18655"/>
                </a:moveTo>
                <a:cubicBezTo>
                  <a:pt x="20400" y="19739"/>
                  <a:pt x="16102" y="20618"/>
                  <a:pt x="10800" y="20618"/>
                </a:cubicBezTo>
                <a:cubicBezTo>
                  <a:pt x="5498" y="20618"/>
                  <a:pt x="1200" y="19739"/>
                  <a:pt x="1200" y="18655"/>
                </a:cubicBezTo>
                <a:lnTo>
                  <a:pt x="1200" y="16073"/>
                </a:lnTo>
                <a:cubicBezTo>
                  <a:pt x="2993" y="17022"/>
                  <a:pt x="6615" y="17673"/>
                  <a:pt x="10800" y="17673"/>
                </a:cubicBezTo>
                <a:cubicBezTo>
                  <a:pt x="14986" y="17673"/>
                  <a:pt x="18607" y="17022"/>
                  <a:pt x="20400" y="16073"/>
                </a:cubicBezTo>
                <a:cubicBezTo>
                  <a:pt x="20400" y="16073"/>
                  <a:pt x="20400" y="18655"/>
                  <a:pt x="20400" y="18655"/>
                </a:cubicBezTo>
                <a:close/>
                <a:moveTo>
                  <a:pt x="21600" y="2945"/>
                </a:moveTo>
                <a:cubicBezTo>
                  <a:pt x="21600" y="1319"/>
                  <a:pt x="16765" y="0"/>
                  <a:pt x="10800" y="0"/>
                </a:cubicBezTo>
                <a:cubicBezTo>
                  <a:pt x="4835" y="0"/>
                  <a:pt x="0" y="1319"/>
                  <a:pt x="0" y="2945"/>
                </a:cubicBezTo>
                <a:lnTo>
                  <a:pt x="0" y="6873"/>
                </a:lnTo>
                <a:cubicBezTo>
                  <a:pt x="0" y="7218"/>
                  <a:pt x="229" y="7547"/>
                  <a:pt x="628" y="7855"/>
                </a:cubicBezTo>
                <a:cubicBezTo>
                  <a:pt x="229" y="8162"/>
                  <a:pt x="0" y="8492"/>
                  <a:pt x="0" y="8836"/>
                </a:cubicBezTo>
                <a:lnTo>
                  <a:pt x="0" y="12764"/>
                </a:lnTo>
                <a:cubicBezTo>
                  <a:pt x="0" y="13109"/>
                  <a:pt x="229" y="13438"/>
                  <a:pt x="628" y="13745"/>
                </a:cubicBezTo>
                <a:cubicBezTo>
                  <a:pt x="229" y="14053"/>
                  <a:pt x="0" y="14383"/>
                  <a:pt x="0" y="14727"/>
                </a:cubicBezTo>
                <a:lnTo>
                  <a:pt x="0" y="18655"/>
                </a:lnTo>
                <a:cubicBezTo>
                  <a:pt x="0" y="20281"/>
                  <a:pt x="4835" y="21600"/>
                  <a:pt x="10800" y="21600"/>
                </a:cubicBezTo>
                <a:cubicBezTo>
                  <a:pt x="16765" y="21600"/>
                  <a:pt x="21600" y="20281"/>
                  <a:pt x="21600" y="18655"/>
                </a:cubicBezTo>
                <a:lnTo>
                  <a:pt x="21600" y="14727"/>
                </a:lnTo>
                <a:cubicBezTo>
                  <a:pt x="21600" y="14383"/>
                  <a:pt x="21371" y="14053"/>
                  <a:pt x="20972" y="13745"/>
                </a:cubicBezTo>
                <a:cubicBezTo>
                  <a:pt x="21371" y="13438"/>
                  <a:pt x="21600" y="13109"/>
                  <a:pt x="21600" y="12764"/>
                </a:cubicBezTo>
                <a:lnTo>
                  <a:pt x="21600" y="8836"/>
                </a:lnTo>
                <a:cubicBezTo>
                  <a:pt x="21600" y="8492"/>
                  <a:pt x="21371" y="8162"/>
                  <a:pt x="20972" y="7855"/>
                </a:cubicBezTo>
                <a:cubicBezTo>
                  <a:pt x="21371" y="7547"/>
                  <a:pt x="21600" y="7218"/>
                  <a:pt x="21600" y="6873"/>
                </a:cubicBezTo>
                <a:cubicBezTo>
                  <a:pt x="21600" y="6873"/>
                  <a:pt x="21600" y="2945"/>
                  <a:pt x="2160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859"/>
          <p:cNvSpPr/>
          <p:nvPr userDrawn="1"/>
        </p:nvSpPr>
        <p:spPr>
          <a:xfrm>
            <a:off x="1029138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860"/>
          <p:cNvSpPr/>
          <p:nvPr userDrawn="1"/>
        </p:nvSpPr>
        <p:spPr>
          <a:xfrm>
            <a:off x="1135798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861"/>
          <p:cNvSpPr/>
          <p:nvPr userDrawn="1"/>
        </p:nvSpPr>
        <p:spPr>
          <a:xfrm>
            <a:off x="1250075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19" y="12090"/>
                  <a:pt x="14019" y="12428"/>
                  <a:pt x="14019" y="12428"/>
                </a:cubicBezTo>
                <a:lnTo>
                  <a:pt x="14019" y="12863"/>
                </a:lnTo>
                <a:lnTo>
                  <a:pt x="14628" y="12863"/>
                </a:lnTo>
                <a:lnTo>
                  <a:pt x="14628" y="12428"/>
                </a:lnTo>
                <a:cubicBezTo>
                  <a:pt x="14628" y="12428"/>
                  <a:pt x="14628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19" y="13348"/>
                </a:lnTo>
                <a:lnTo>
                  <a:pt x="14019" y="14072"/>
                </a:lnTo>
                <a:cubicBezTo>
                  <a:pt x="14019" y="14072"/>
                  <a:pt x="14019" y="14411"/>
                  <a:pt x="14324" y="14411"/>
                </a:cubicBezTo>
                <a:cubicBezTo>
                  <a:pt x="14628" y="14411"/>
                  <a:pt x="14628" y="14072"/>
                  <a:pt x="14628" y="14072"/>
                </a:cubicBezTo>
                <a:lnTo>
                  <a:pt x="14628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1" y="14266"/>
                  <a:pt x="13411" y="14266"/>
                </a:cubicBezTo>
                <a:lnTo>
                  <a:pt x="13411" y="12380"/>
                </a:lnTo>
                <a:cubicBezTo>
                  <a:pt x="13411" y="12380"/>
                  <a:pt x="13411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4" y="14169"/>
                </a:moveTo>
                <a:cubicBezTo>
                  <a:pt x="12904" y="14169"/>
                  <a:pt x="12904" y="14943"/>
                  <a:pt x="12347" y="14943"/>
                </a:cubicBezTo>
                <a:cubicBezTo>
                  <a:pt x="12005" y="14943"/>
                  <a:pt x="11798" y="14762"/>
                  <a:pt x="11687" y="14621"/>
                </a:cubicBezTo>
                <a:lnTo>
                  <a:pt x="11687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7" y="10446"/>
                </a:lnTo>
                <a:lnTo>
                  <a:pt x="11687" y="11888"/>
                </a:lnTo>
                <a:cubicBezTo>
                  <a:pt x="11788" y="11782"/>
                  <a:pt x="12036" y="11558"/>
                  <a:pt x="12347" y="11558"/>
                </a:cubicBezTo>
                <a:cubicBezTo>
                  <a:pt x="12752" y="11558"/>
                  <a:pt x="12904" y="11896"/>
                  <a:pt x="12904" y="12332"/>
                </a:cubicBezTo>
                <a:cubicBezTo>
                  <a:pt x="12904" y="12332"/>
                  <a:pt x="12904" y="14169"/>
                  <a:pt x="12904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3" y="11074"/>
                </a:lnTo>
                <a:lnTo>
                  <a:pt x="6363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0" y="9334"/>
                  <a:pt x="7074" y="9430"/>
                  <a:pt x="7074" y="9430"/>
                </a:cubicBezTo>
                <a:cubicBezTo>
                  <a:pt x="6233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3" y="16103"/>
                  <a:pt x="7074" y="16103"/>
                </a:cubicBezTo>
                <a:cubicBezTo>
                  <a:pt x="7074" y="16103"/>
                  <a:pt x="8905" y="16200"/>
                  <a:pt x="10800" y="16200"/>
                </a:cubicBezTo>
                <a:cubicBezTo>
                  <a:pt x="12630" y="16200"/>
                  <a:pt x="14527" y="16103"/>
                  <a:pt x="14527" y="16103"/>
                </a:cubicBezTo>
                <a:cubicBezTo>
                  <a:pt x="15367" y="16103"/>
                  <a:pt x="16048" y="15454"/>
                  <a:pt x="16048" y="14652"/>
                </a:cubicBezTo>
                <a:cubicBezTo>
                  <a:pt x="16048" y="14652"/>
                  <a:pt x="16200" y="13700"/>
                  <a:pt x="16200" y="12767"/>
                </a:cubicBezTo>
                <a:cubicBezTo>
                  <a:pt x="16200" y="11814"/>
                  <a:pt x="16048" y="10881"/>
                  <a:pt x="16048" y="10881"/>
                </a:cubicBezTo>
                <a:cubicBezTo>
                  <a:pt x="16048" y="10080"/>
                  <a:pt x="15367" y="9430"/>
                  <a:pt x="14527" y="943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992" y="12090"/>
                </a:moveTo>
                <a:cubicBezTo>
                  <a:pt x="11860" y="12090"/>
                  <a:pt x="11757" y="12168"/>
                  <a:pt x="11687" y="12243"/>
                </a:cubicBezTo>
                <a:lnTo>
                  <a:pt x="11687" y="14276"/>
                </a:lnTo>
                <a:cubicBezTo>
                  <a:pt x="11751" y="14345"/>
                  <a:pt x="11847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8"/>
                </a:lnTo>
                <a:cubicBezTo>
                  <a:pt x="12296" y="12428"/>
                  <a:pt x="12245" y="12090"/>
                  <a:pt x="11992" y="1209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2397" y="8801"/>
                </a:moveTo>
                <a:cubicBezTo>
                  <a:pt x="12802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6" y="8751"/>
                </a:lnTo>
                <a:lnTo>
                  <a:pt x="13766" y="5878"/>
                </a:lnTo>
                <a:lnTo>
                  <a:pt x="13158" y="5878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49" y="8348"/>
                  <a:pt x="12549" y="8196"/>
                  <a:pt x="12549" y="8196"/>
                </a:cubicBezTo>
                <a:lnTo>
                  <a:pt x="12549" y="5878"/>
                </a:lnTo>
                <a:lnTo>
                  <a:pt x="11941" y="5878"/>
                </a:lnTo>
                <a:lnTo>
                  <a:pt x="11941" y="8398"/>
                </a:lnTo>
                <a:cubicBezTo>
                  <a:pt x="11941" y="8398"/>
                  <a:pt x="11992" y="8801"/>
                  <a:pt x="12397" y="8801"/>
                </a:cubicBezTo>
                <a:moveTo>
                  <a:pt x="10166" y="6634"/>
                </a:moveTo>
                <a:cubicBezTo>
                  <a:pt x="10166" y="6467"/>
                  <a:pt x="10302" y="6332"/>
                  <a:pt x="10470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0" y="8348"/>
                </a:cubicBezTo>
                <a:cubicBezTo>
                  <a:pt x="10302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8"/>
                  <a:pt x="10572" y="5878"/>
                </a:cubicBezTo>
                <a:lnTo>
                  <a:pt x="10369" y="5878"/>
                </a:lnTo>
                <a:cubicBezTo>
                  <a:pt x="9921" y="5878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862"/>
          <p:cNvSpPr/>
          <p:nvPr userDrawn="1"/>
        </p:nvSpPr>
        <p:spPr>
          <a:xfrm>
            <a:off x="1356734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672" y="6382"/>
                </a:moveTo>
                <a:cubicBezTo>
                  <a:pt x="10464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9" y="11643"/>
                </a:cubicBezTo>
                <a:cubicBezTo>
                  <a:pt x="8462" y="11568"/>
                  <a:pt x="8536" y="11425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7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7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7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2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7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1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863"/>
          <p:cNvSpPr/>
          <p:nvPr userDrawn="1"/>
        </p:nvSpPr>
        <p:spPr>
          <a:xfrm>
            <a:off x="1463394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5" y="8897"/>
                  <a:pt x="11997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4" y="9937"/>
                  <a:pt x="12643" y="10393"/>
                  <a:pt x="12232" y="10991"/>
                </a:cubicBezTo>
                <a:cubicBezTo>
                  <a:pt x="11821" y="11589"/>
                  <a:pt x="11513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5"/>
                  <a:pt x="8774" y="6973"/>
                </a:cubicBezTo>
                <a:cubicBezTo>
                  <a:pt x="8450" y="7000"/>
                  <a:pt x="7966" y="7272"/>
                  <a:pt x="7320" y="7789"/>
                </a:cubicBezTo>
                <a:cubicBezTo>
                  <a:pt x="6849" y="8183"/>
                  <a:pt x="6372" y="8577"/>
                  <a:pt x="5888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2"/>
                </a:cubicBezTo>
                <a:cubicBezTo>
                  <a:pt x="8333" y="11460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2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8"/>
                  <a:pt x="14281" y="68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864"/>
          <p:cNvSpPr/>
          <p:nvPr userDrawn="1"/>
        </p:nvSpPr>
        <p:spPr>
          <a:xfrm>
            <a:off x="1570053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5" y="7359"/>
                </a:moveTo>
                <a:lnTo>
                  <a:pt x="13743" y="7359"/>
                </a:lnTo>
                <a:lnTo>
                  <a:pt x="13743" y="8833"/>
                </a:lnTo>
                <a:lnTo>
                  <a:pt x="12265" y="8833"/>
                </a:lnTo>
                <a:lnTo>
                  <a:pt x="12265" y="9816"/>
                </a:lnTo>
                <a:lnTo>
                  <a:pt x="13743" y="9816"/>
                </a:lnTo>
                <a:lnTo>
                  <a:pt x="13743" y="11283"/>
                </a:lnTo>
                <a:lnTo>
                  <a:pt x="14725" y="11283"/>
                </a:lnTo>
                <a:lnTo>
                  <a:pt x="14725" y="9816"/>
                </a:lnTo>
                <a:lnTo>
                  <a:pt x="16205" y="9816"/>
                </a:lnTo>
                <a:lnTo>
                  <a:pt x="16205" y="8833"/>
                </a:lnTo>
                <a:lnTo>
                  <a:pt x="14725" y="8833"/>
                </a:lnTo>
                <a:cubicBezTo>
                  <a:pt x="14725" y="8833"/>
                  <a:pt x="14725" y="7359"/>
                  <a:pt x="14725" y="7359"/>
                </a:cubicBezTo>
                <a:close/>
                <a:moveTo>
                  <a:pt x="9321" y="13946"/>
                </a:moveTo>
                <a:cubicBezTo>
                  <a:pt x="8620" y="13946"/>
                  <a:pt x="8071" y="13495"/>
                  <a:pt x="8071" y="12919"/>
                </a:cubicBezTo>
                <a:cubicBezTo>
                  <a:pt x="8071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47" y="11723"/>
                </a:lnTo>
                <a:lnTo>
                  <a:pt x="9465" y="11929"/>
                </a:lnTo>
                <a:cubicBezTo>
                  <a:pt x="9624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40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5" y="8362"/>
                  <a:pt x="8574" y="8014"/>
                  <a:pt x="8754" y="7806"/>
                </a:cubicBezTo>
                <a:cubicBezTo>
                  <a:pt x="8864" y="7680"/>
                  <a:pt x="9006" y="7613"/>
                  <a:pt x="9164" y="7613"/>
                </a:cubicBez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5" y="9596"/>
                  <a:pt x="9970" y="9809"/>
                </a:cubicBezTo>
                <a:cubicBezTo>
                  <a:pt x="9860" y="9935"/>
                  <a:pt x="9722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6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6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5"/>
                  <a:pt x="11386" y="8784"/>
                </a:cubicBezTo>
                <a:cubicBezTo>
                  <a:pt x="11386" y="8342"/>
                  <a:pt x="11262" y="7947"/>
                  <a:pt x="11050" y="7659"/>
                </a:cubicBezTo>
                <a:lnTo>
                  <a:pt x="11238" y="7659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5" y="6873"/>
                  <a:pt x="7345" y="7759"/>
                  <a:pt x="7345" y="8769"/>
                </a:cubicBezTo>
                <a:cubicBezTo>
                  <a:pt x="7345" y="9812"/>
                  <a:pt x="8109" y="10605"/>
                  <a:pt x="9137" y="10648"/>
                </a:cubicBezTo>
                <a:cubicBezTo>
                  <a:pt x="9121" y="10722"/>
                  <a:pt x="9113" y="10795"/>
                  <a:pt x="9113" y="10868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3" y="11309"/>
                  <a:pt x="6870" y="12161"/>
                  <a:pt x="6870" y="13167"/>
                </a:cubicBezTo>
                <a:cubicBezTo>
                  <a:pt x="6870" y="14071"/>
                  <a:pt x="7903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865"/>
          <p:cNvSpPr/>
          <p:nvPr userDrawn="1"/>
        </p:nvSpPr>
        <p:spPr>
          <a:xfrm>
            <a:off x="16767124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866"/>
          <p:cNvSpPr/>
          <p:nvPr userDrawn="1"/>
        </p:nvSpPr>
        <p:spPr>
          <a:xfrm>
            <a:off x="17833716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591" y="13291"/>
                </a:moveTo>
                <a:cubicBezTo>
                  <a:pt x="11452" y="13214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9" y="13478"/>
                  <a:pt x="9448" y="13667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20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6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1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867"/>
          <p:cNvSpPr/>
          <p:nvPr userDrawn="1"/>
        </p:nvSpPr>
        <p:spPr>
          <a:xfrm>
            <a:off x="1890030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2"/>
                </a:lnTo>
                <a:cubicBezTo>
                  <a:pt x="13281" y="13032"/>
                  <a:pt x="13386" y="13050"/>
                  <a:pt x="13473" y="13085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7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8" y="14187"/>
                  <a:pt x="12550" y="14335"/>
                  <a:pt x="12631" y="14459"/>
                </a:cubicBezTo>
                <a:cubicBezTo>
                  <a:pt x="12706" y="14574"/>
                  <a:pt x="12831" y="14661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6"/>
                  <a:pt x="13722" y="13990"/>
                  <a:pt x="13643" y="13857"/>
                </a:cubicBezTo>
                <a:cubicBezTo>
                  <a:pt x="13567" y="13732"/>
                  <a:pt x="13439" y="13644"/>
                  <a:pt x="13280" y="13606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98" y="6884"/>
                </a:moveTo>
                <a:lnTo>
                  <a:pt x="12930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2" y="6884"/>
                </a:lnTo>
                <a:lnTo>
                  <a:pt x="9988" y="10156"/>
                </a:lnTo>
                <a:lnTo>
                  <a:pt x="8067" y="6873"/>
                </a:lnTo>
                <a:lnTo>
                  <a:pt x="8000" y="6891"/>
                </a:lnTo>
                <a:cubicBezTo>
                  <a:pt x="7739" y="6962"/>
                  <a:pt x="7347" y="6960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6"/>
                  <a:pt x="10190" y="14646"/>
                  <a:pt x="10449" y="14719"/>
                </a:cubicBezTo>
                <a:lnTo>
                  <a:pt x="10573" y="14722"/>
                </a:lnTo>
                <a:lnTo>
                  <a:pt x="10512" y="11391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5" y="7029"/>
                </a:cubicBezTo>
                <a:cubicBezTo>
                  <a:pt x="13015" y="7029"/>
                  <a:pt x="13098" y="6884"/>
                  <a:pt x="13098" y="688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868"/>
          <p:cNvSpPr/>
          <p:nvPr userDrawn="1"/>
        </p:nvSpPr>
        <p:spPr>
          <a:xfrm>
            <a:off x="1996689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2965" y="14699"/>
                </a:moveTo>
                <a:lnTo>
                  <a:pt x="12958" y="14707"/>
                </a:lnTo>
                <a:lnTo>
                  <a:pt x="10801" y="13100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0" y="14627"/>
                </a:lnTo>
                <a:lnTo>
                  <a:pt x="14000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2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75" y="13002"/>
                </a:lnTo>
                <a:lnTo>
                  <a:pt x="8631" y="13516"/>
                </a:lnTo>
                <a:lnTo>
                  <a:pt x="10063" y="12429"/>
                </a:lnTo>
                <a:lnTo>
                  <a:pt x="10780" y="11880"/>
                </a:lnTo>
                <a:lnTo>
                  <a:pt x="10782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5" y="11880"/>
                </a:lnTo>
                <a:lnTo>
                  <a:pt x="12509" y="13148"/>
                </a:lnTo>
                <a:lnTo>
                  <a:pt x="13007" y="13515"/>
                </a:lnTo>
                <a:lnTo>
                  <a:pt x="16198" y="11575"/>
                </a:lnTo>
                <a:lnTo>
                  <a:pt x="13925" y="9727"/>
                </a:lnTo>
                <a:lnTo>
                  <a:pt x="10788" y="11715"/>
                </a:lnTo>
                <a:cubicBezTo>
                  <a:pt x="10788" y="11715"/>
                  <a:pt x="7642" y="9766"/>
                  <a:pt x="7642" y="9766"/>
                </a:cubicBezTo>
                <a:close/>
                <a:moveTo>
                  <a:pt x="13925" y="9727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7"/>
                  <a:pt x="13925" y="97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869"/>
          <p:cNvSpPr/>
          <p:nvPr userDrawn="1"/>
        </p:nvSpPr>
        <p:spPr>
          <a:xfrm>
            <a:off x="2103349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7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7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6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870"/>
          <p:cNvSpPr/>
          <p:nvPr userDrawn="1"/>
        </p:nvSpPr>
        <p:spPr>
          <a:xfrm>
            <a:off x="2210008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7"/>
                </a:lnTo>
                <a:cubicBezTo>
                  <a:pt x="15118" y="9995"/>
                  <a:pt x="15213" y="9425"/>
                  <a:pt x="15213" y="8919"/>
                </a:cubicBezTo>
                <a:cubicBezTo>
                  <a:pt x="15213" y="8812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7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1" y="8413"/>
                </a:cubicBezTo>
                <a:cubicBezTo>
                  <a:pt x="9351" y="8413"/>
                  <a:pt x="9605" y="8444"/>
                  <a:pt x="9874" y="8460"/>
                </a:cubicBezTo>
                <a:lnTo>
                  <a:pt x="10651" y="10590"/>
                </a:lnTo>
                <a:lnTo>
                  <a:pt x="9559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1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5" y="8063"/>
                  <a:pt x="6726" y="8060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90" y="12162"/>
                </a:cubicBezTo>
                <a:lnTo>
                  <a:pt x="13291" y="13825"/>
                </a:lnTo>
                <a:cubicBezTo>
                  <a:pt x="13291" y="13825"/>
                  <a:pt x="11487" y="8460"/>
                  <a:pt x="11487" y="8460"/>
                </a:cubicBezTo>
                <a:close/>
                <a:moveTo>
                  <a:pt x="10800" y="15709"/>
                </a:moveTo>
                <a:cubicBezTo>
                  <a:pt x="10320" y="15709"/>
                  <a:pt x="9857" y="15637"/>
                  <a:pt x="9417" y="15508"/>
                </a:cubicBezTo>
                <a:lnTo>
                  <a:pt x="10887" y="11237"/>
                </a:lnTo>
                <a:cubicBezTo>
                  <a:pt x="10887" y="11237"/>
                  <a:pt x="12211" y="14864"/>
                  <a:pt x="12426" y="15428"/>
                </a:cubicBezTo>
                <a:cubicBezTo>
                  <a:pt x="11916" y="15607"/>
                  <a:pt x="11370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8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4" y="16691"/>
                  <a:pt x="16691" y="14054"/>
                  <a:pt x="16691" y="10800"/>
                </a:cubicBezTo>
                <a:cubicBezTo>
                  <a:pt x="16691" y="7547"/>
                  <a:pt x="14054" y="4909"/>
                  <a:pt x="10800" y="49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5" name="Shape 2871"/>
          <p:cNvSpPr/>
          <p:nvPr userDrawn="1"/>
        </p:nvSpPr>
        <p:spPr>
          <a:xfrm>
            <a:off x="1250075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36" y="10309"/>
                </a:moveTo>
                <a:cubicBezTo>
                  <a:pt x="13552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9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9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1" y="10800"/>
                  <a:pt x="9313" y="10470"/>
                  <a:pt x="10852" y="9873"/>
                </a:cubicBezTo>
                <a:cubicBezTo>
                  <a:pt x="11016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9"/>
                  <a:pt x="10353" y="9000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3"/>
                  <a:pt x="7547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6" name="Shape 2872"/>
          <p:cNvSpPr/>
          <p:nvPr userDrawn="1"/>
        </p:nvSpPr>
        <p:spPr>
          <a:xfrm>
            <a:off x="1356734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7" name="Shape 2873"/>
          <p:cNvSpPr/>
          <p:nvPr userDrawn="1"/>
        </p:nvSpPr>
        <p:spPr>
          <a:xfrm>
            <a:off x="1463394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8" name="Shape 2874"/>
          <p:cNvSpPr/>
          <p:nvPr userDrawn="1"/>
        </p:nvSpPr>
        <p:spPr>
          <a:xfrm>
            <a:off x="1570053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9" name="Shape 2875"/>
          <p:cNvSpPr/>
          <p:nvPr userDrawn="1"/>
        </p:nvSpPr>
        <p:spPr>
          <a:xfrm>
            <a:off x="16767124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672" y="6382"/>
                </a:moveTo>
                <a:cubicBezTo>
                  <a:pt x="10463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8" y="11643"/>
                </a:cubicBezTo>
                <a:cubicBezTo>
                  <a:pt x="8462" y="11568"/>
                  <a:pt x="8536" y="11424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6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6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8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1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8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2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0" name="Shape 2876"/>
          <p:cNvSpPr/>
          <p:nvPr userDrawn="1"/>
        </p:nvSpPr>
        <p:spPr>
          <a:xfrm>
            <a:off x="17833716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4" y="8897"/>
                  <a:pt x="11998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3" y="9937"/>
                  <a:pt x="12643" y="10393"/>
                  <a:pt x="12232" y="10991"/>
                </a:cubicBezTo>
                <a:cubicBezTo>
                  <a:pt x="11821" y="11589"/>
                  <a:pt x="11512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4"/>
                  <a:pt x="8773" y="6972"/>
                </a:cubicBezTo>
                <a:cubicBezTo>
                  <a:pt x="8450" y="7000"/>
                  <a:pt x="7966" y="7272"/>
                  <a:pt x="7320" y="7788"/>
                </a:cubicBezTo>
                <a:cubicBezTo>
                  <a:pt x="6849" y="8183"/>
                  <a:pt x="6372" y="8577"/>
                  <a:pt x="5887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3"/>
                </a:cubicBezTo>
                <a:cubicBezTo>
                  <a:pt x="8333" y="11461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1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9"/>
                  <a:pt x="14281" y="6871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1" name="Shape 2877"/>
          <p:cNvSpPr/>
          <p:nvPr userDrawn="1"/>
        </p:nvSpPr>
        <p:spPr>
          <a:xfrm>
            <a:off x="1890030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4" y="7360"/>
                </a:moveTo>
                <a:lnTo>
                  <a:pt x="13742" y="7360"/>
                </a:lnTo>
                <a:lnTo>
                  <a:pt x="13742" y="8833"/>
                </a:lnTo>
                <a:lnTo>
                  <a:pt x="12265" y="8833"/>
                </a:lnTo>
                <a:lnTo>
                  <a:pt x="12265" y="9815"/>
                </a:lnTo>
                <a:lnTo>
                  <a:pt x="13742" y="9815"/>
                </a:lnTo>
                <a:lnTo>
                  <a:pt x="13742" y="11283"/>
                </a:lnTo>
                <a:lnTo>
                  <a:pt x="14724" y="11283"/>
                </a:lnTo>
                <a:lnTo>
                  <a:pt x="14724" y="9815"/>
                </a:lnTo>
                <a:lnTo>
                  <a:pt x="16204" y="9815"/>
                </a:lnTo>
                <a:lnTo>
                  <a:pt x="16204" y="8833"/>
                </a:lnTo>
                <a:lnTo>
                  <a:pt x="14724" y="8833"/>
                </a:lnTo>
                <a:cubicBezTo>
                  <a:pt x="14724" y="8833"/>
                  <a:pt x="14724" y="7360"/>
                  <a:pt x="14724" y="7360"/>
                </a:cubicBezTo>
                <a:close/>
                <a:moveTo>
                  <a:pt x="9321" y="13946"/>
                </a:moveTo>
                <a:cubicBezTo>
                  <a:pt x="8620" y="13946"/>
                  <a:pt x="8070" y="13495"/>
                  <a:pt x="8070" y="12919"/>
                </a:cubicBezTo>
                <a:cubicBezTo>
                  <a:pt x="8070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65" y="11929"/>
                </a:lnTo>
                <a:cubicBezTo>
                  <a:pt x="9623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39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4" y="8362"/>
                  <a:pt x="8574" y="8014"/>
                  <a:pt x="8754" y="7806"/>
                </a:cubicBezTo>
                <a:cubicBezTo>
                  <a:pt x="8864" y="7680"/>
                  <a:pt x="9006" y="7612"/>
                  <a:pt x="9163" y="7612"/>
                </a:cubicBezTo>
                <a:lnTo>
                  <a:pt x="9163" y="7409"/>
                </a:ln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4" y="9595"/>
                  <a:pt x="9969" y="9809"/>
                </a:cubicBezTo>
                <a:cubicBezTo>
                  <a:pt x="9860" y="9935"/>
                  <a:pt x="9721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5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7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6"/>
                  <a:pt x="11386" y="8784"/>
                </a:cubicBezTo>
                <a:cubicBezTo>
                  <a:pt x="11386" y="8342"/>
                  <a:pt x="11262" y="7947"/>
                  <a:pt x="11049" y="7660"/>
                </a:cubicBezTo>
                <a:lnTo>
                  <a:pt x="11238" y="7660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4" y="6873"/>
                  <a:pt x="7345" y="7760"/>
                  <a:pt x="7345" y="8769"/>
                </a:cubicBezTo>
                <a:cubicBezTo>
                  <a:pt x="7345" y="9812"/>
                  <a:pt x="8109" y="10605"/>
                  <a:pt x="9136" y="10648"/>
                </a:cubicBezTo>
                <a:cubicBezTo>
                  <a:pt x="9121" y="10722"/>
                  <a:pt x="9113" y="10795"/>
                  <a:pt x="9113" y="10867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2" y="11309"/>
                  <a:pt x="6869" y="12161"/>
                  <a:pt x="6869" y="13167"/>
                </a:cubicBezTo>
                <a:cubicBezTo>
                  <a:pt x="6869" y="14071"/>
                  <a:pt x="7902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2" name="Shape 2878"/>
          <p:cNvSpPr/>
          <p:nvPr userDrawn="1"/>
        </p:nvSpPr>
        <p:spPr>
          <a:xfrm>
            <a:off x="1996689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30" y="9321"/>
                </a:moveTo>
                <a:cubicBezTo>
                  <a:pt x="11975" y="9321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1"/>
                  <a:pt x="13430" y="9321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1"/>
                </a:lnTo>
                <a:lnTo>
                  <a:pt x="6873" y="9321"/>
                </a:lnTo>
                <a:cubicBezTo>
                  <a:pt x="6873" y="9321"/>
                  <a:pt x="6873" y="14727"/>
                  <a:pt x="6873" y="14727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3" name="Shape 2879"/>
          <p:cNvSpPr/>
          <p:nvPr userDrawn="1"/>
        </p:nvSpPr>
        <p:spPr>
          <a:xfrm>
            <a:off x="2103349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592" y="13291"/>
                </a:moveTo>
                <a:cubicBezTo>
                  <a:pt x="11452" y="13213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8" y="13478"/>
                  <a:pt x="9448" y="13666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19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5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2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4" name="Shape 2880"/>
          <p:cNvSpPr/>
          <p:nvPr userDrawn="1"/>
        </p:nvSpPr>
        <p:spPr>
          <a:xfrm>
            <a:off x="2210008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1"/>
                </a:lnTo>
                <a:cubicBezTo>
                  <a:pt x="13281" y="13031"/>
                  <a:pt x="13386" y="13050"/>
                  <a:pt x="13473" y="13084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6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9" y="14187"/>
                  <a:pt x="12549" y="14335"/>
                  <a:pt x="12630" y="14459"/>
                </a:cubicBezTo>
                <a:cubicBezTo>
                  <a:pt x="12706" y="14574"/>
                  <a:pt x="12831" y="14660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5"/>
                  <a:pt x="13722" y="13989"/>
                  <a:pt x="13642" y="13858"/>
                </a:cubicBezTo>
                <a:cubicBezTo>
                  <a:pt x="13567" y="13733"/>
                  <a:pt x="13439" y="13643"/>
                  <a:pt x="13280" y="13606"/>
                </a:cubicBezTo>
                <a:moveTo>
                  <a:pt x="13014" y="7028"/>
                </a:moveTo>
                <a:lnTo>
                  <a:pt x="13098" y="6884"/>
                </a:lnTo>
                <a:lnTo>
                  <a:pt x="12931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1" y="6884"/>
                </a:lnTo>
                <a:lnTo>
                  <a:pt x="9988" y="10156"/>
                </a:lnTo>
                <a:lnTo>
                  <a:pt x="8067" y="6872"/>
                </a:lnTo>
                <a:lnTo>
                  <a:pt x="8000" y="6890"/>
                </a:lnTo>
                <a:cubicBezTo>
                  <a:pt x="7739" y="6962"/>
                  <a:pt x="7347" y="6961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5"/>
                  <a:pt x="10190" y="14645"/>
                  <a:pt x="10449" y="14719"/>
                </a:cubicBezTo>
                <a:lnTo>
                  <a:pt x="10573" y="14722"/>
                </a:lnTo>
                <a:lnTo>
                  <a:pt x="10512" y="11390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4" y="70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5" name="Shape 2881"/>
          <p:cNvSpPr/>
          <p:nvPr userDrawn="1"/>
        </p:nvSpPr>
        <p:spPr>
          <a:xfrm>
            <a:off x="12500758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3925" y="9726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6"/>
                  <a:pt x="13925" y="9726"/>
                </a:cubicBezTo>
                <a:close/>
                <a:moveTo>
                  <a:pt x="12965" y="14699"/>
                </a:moveTo>
                <a:lnTo>
                  <a:pt x="12959" y="14707"/>
                </a:lnTo>
                <a:lnTo>
                  <a:pt x="10801" y="13101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1" y="14627"/>
                </a:lnTo>
                <a:lnTo>
                  <a:pt x="14001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1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42" y="12982"/>
                </a:lnTo>
                <a:lnTo>
                  <a:pt x="8631" y="13516"/>
                </a:lnTo>
                <a:lnTo>
                  <a:pt x="10060" y="12431"/>
                </a:lnTo>
                <a:lnTo>
                  <a:pt x="10780" y="11879"/>
                </a:lnTo>
                <a:lnTo>
                  <a:pt x="10783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4" y="11879"/>
                </a:lnTo>
                <a:lnTo>
                  <a:pt x="12515" y="13153"/>
                </a:lnTo>
                <a:lnTo>
                  <a:pt x="13007" y="13515"/>
                </a:lnTo>
                <a:lnTo>
                  <a:pt x="16199" y="11575"/>
                </a:lnTo>
                <a:lnTo>
                  <a:pt x="13925" y="9726"/>
                </a:lnTo>
                <a:lnTo>
                  <a:pt x="10787" y="11715"/>
                </a:lnTo>
                <a:cubicBezTo>
                  <a:pt x="10787" y="11715"/>
                  <a:pt x="7641" y="9766"/>
                  <a:pt x="7641" y="976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6" name="Shape 2882"/>
          <p:cNvSpPr/>
          <p:nvPr userDrawn="1"/>
        </p:nvSpPr>
        <p:spPr>
          <a:xfrm>
            <a:off x="1356734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8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8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7" name="Shape 2883"/>
          <p:cNvSpPr/>
          <p:nvPr userDrawn="1"/>
        </p:nvSpPr>
        <p:spPr>
          <a:xfrm>
            <a:off x="1463394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6"/>
                </a:lnTo>
                <a:cubicBezTo>
                  <a:pt x="15118" y="9994"/>
                  <a:pt x="15213" y="9425"/>
                  <a:pt x="15213" y="8918"/>
                </a:cubicBezTo>
                <a:cubicBezTo>
                  <a:pt x="15213" y="8811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8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0" y="8413"/>
                </a:cubicBezTo>
                <a:cubicBezTo>
                  <a:pt x="9350" y="8413"/>
                  <a:pt x="9605" y="8444"/>
                  <a:pt x="9874" y="8460"/>
                </a:cubicBezTo>
                <a:lnTo>
                  <a:pt x="10652" y="10591"/>
                </a:lnTo>
                <a:lnTo>
                  <a:pt x="9560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2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4" y="8063"/>
                  <a:pt x="6727" y="8061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89" y="12162"/>
                </a:cubicBezTo>
                <a:lnTo>
                  <a:pt x="13291" y="13825"/>
                </a:lnTo>
                <a:cubicBezTo>
                  <a:pt x="13291" y="13825"/>
                  <a:pt x="11488" y="8460"/>
                  <a:pt x="11488" y="8460"/>
                </a:cubicBezTo>
                <a:close/>
                <a:moveTo>
                  <a:pt x="10800" y="15709"/>
                </a:moveTo>
                <a:cubicBezTo>
                  <a:pt x="10319" y="15709"/>
                  <a:pt x="9857" y="15637"/>
                  <a:pt x="9418" y="15508"/>
                </a:cubicBezTo>
                <a:lnTo>
                  <a:pt x="10887" y="11236"/>
                </a:lnTo>
                <a:cubicBezTo>
                  <a:pt x="10887" y="11236"/>
                  <a:pt x="12211" y="14865"/>
                  <a:pt x="12425" y="15428"/>
                </a:cubicBezTo>
                <a:cubicBezTo>
                  <a:pt x="11916" y="15607"/>
                  <a:pt x="11371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9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8" name="Shape 2884"/>
          <p:cNvSpPr/>
          <p:nvPr userDrawn="1"/>
        </p:nvSpPr>
        <p:spPr>
          <a:xfrm>
            <a:off x="15700532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36" y="10309"/>
                </a:moveTo>
                <a:cubicBezTo>
                  <a:pt x="13551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8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8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0" y="10800"/>
                  <a:pt x="9312" y="10469"/>
                  <a:pt x="10852" y="9873"/>
                </a:cubicBezTo>
                <a:cubicBezTo>
                  <a:pt x="11015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8"/>
                  <a:pt x="10353" y="9001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9" name="Shape 2885"/>
          <p:cNvSpPr/>
          <p:nvPr userDrawn="1"/>
        </p:nvSpPr>
        <p:spPr>
          <a:xfrm>
            <a:off x="16817913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00" y="13698"/>
                </a:moveTo>
                <a:cubicBezTo>
                  <a:pt x="15500" y="14629"/>
                  <a:pt x="14906" y="15067"/>
                  <a:pt x="13996" y="15061"/>
                </a:cubicBezTo>
                <a:cubicBezTo>
                  <a:pt x="13870" y="15061"/>
                  <a:pt x="13731" y="15061"/>
                  <a:pt x="13646" y="15044"/>
                </a:cubicBezTo>
                <a:lnTo>
                  <a:pt x="13646" y="12497"/>
                </a:lnTo>
                <a:cubicBezTo>
                  <a:pt x="13731" y="12480"/>
                  <a:pt x="13877" y="12463"/>
                  <a:pt x="14101" y="12463"/>
                </a:cubicBezTo>
                <a:cubicBezTo>
                  <a:pt x="14966" y="12463"/>
                  <a:pt x="15507" y="12890"/>
                  <a:pt x="15500" y="13698"/>
                </a:cubicBezTo>
                <a:moveTo>
                  <a:pt x="12636" y="11868"/>
                </a:moveTo>
                <a:lnTo>
                  <a:pt x="12636" y="15691"/>
                </a:lnTo>
                <a:cubicBezTo>
                  <a:pt x="12886" y="15720"/>
                  <a:pt x="13256" y="15748"/>
                  <a:pt x="13778" y="15748"/>
                </a:cubicBezTo>
                <a:cubicBezTo>
                  <a:pt x="14649" y="15748"/>
                  <a:pt x="15362" y="15587"/>
                  <a:pt x="15830" y="15246"/>
                </a:cubicBezTo>
                <a:cubicBezTo>
                  <a:pt x="16260" y="14929"/>
                  <a:pt x="16570" y="14415"/>
                  <a:pt x="16570" y="13670"/>
                </a:cubicBezTo>
                <a:cubicBezTo>
                  <a:pt x="16570" y="12982"/>
                  <a:pt x="16279" y="12503"/>
                  <a:pt x="15817" y="12203"/>
                </a:cubicBezTo>
                <a:cubicBezTo>
                  <a:pt x="15388" y="11919"/>
                  <a:pt x="14840" y="11787"/>
                  <a:pt x="13996" y="11787"/>
                </a:cubicBezTo>
                <a:cubicBezTo>
                  <a:pt x="13487" y="11787"/>
                  <a:pt x="13005" y="11815"/>
                  <a:pt x="12636" y="11868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5"/>
                </a:moveTo>
                <a:cubicBezTo>
                  <a:pt x="20400" y="20178"/>
                  <a:pt x="19863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5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5"/>
                  <a:pt x="20400" y="19635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8"/>
                  <a:pt x="0" y="1964"/>
                </a:cubicBezTo>
                <a:lnTo>
                  <a:pt x="0" y="19635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5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769" y="13658"/>
                </a:moveTo>
                <a:cubicBezTo>
                  <a:pt x="6624" y="13658"/>
                  <a:pt x="6519" y="13652"/>
                  <a:pt x="6433" y="13635"/>
                </a:cubicBezTo>
                <a:lnTo>
                  <a:pt x="6433" y="12486"/>
                </a:lnTo>
                <a:cubicBezTo>
                  <a:pt x="6505" y="12468"/>
                  <a:pt x="6644" y="12451"/>
                  <a:pt x="6848" y="12451"/>
                </a:cubicBezTo>
                <a:cubicBezTo>
                  <a:pt x="7350" y="12451"/>
                  <a:pt x="7634" y="12665"/>
                  <a:pt x="7634" y="13023"/>
                </a:cubicBezTo>
                <a:cubicBezTo>
                  <a:pt x="7634" y="13421"/>
                  <a:pt x="7304" y="13658"/>
                  <a:pt x="6769" y="13658"/>
                </a:cubicBezTo>
                <a:moveTo>
                  <a:pt x="6796" y="11787"/>
                </a:moveTo>
                <a:cubicBezTo>
                  <a:pt x="6182" y="11787"/>
                  <a:pt x="5746" y="11821"/>
                  <a:pt x="5436" y="11868"/>
                </a:cubicBezTo>
                <a:lnTo>
                  <a:pt x="5436" y="15708"/>
                </a:lnTo>
                <a:lnTo>
                  <a:pt x="6433" y="15708"/>
                </a:lnTo>
                <a:lnTo>
                  <a:pt x="6433" y="14316"/>
                </a:lnTo>
                <a:cubicBezTo>
                  <a:pt x="6524" y="14328"/>
                  <a:pt x="6644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5" y="13704"/>
                  <a:pt x="8630" y="13381"/>
                  <a:pt x="8630" y="13000"/>
                </a:cubicBezTo>
                <a:cubicBezTo>
                  <a:pt x="8630" y="12618"/>
                  <a:pt x="8439" y="12296"/>
                  <a:pt x="8155" y="12099"/>
                </a:cubicBezTo>
                <a:cubicBezTo>
                  <a:pt x="7858" y="11891"/>
                  <a:pt x="7416" y="11787"/>
                  <a:pt x="6796" y="11787"/>
                </a:cubicBezTo>
                <a:moveTo>
                  <a:pt x="10765" y="13398"/>
                </a:moveTo>
                <a:cubicBezTo>
                  <a:pt x="10191" y="13208"/>
                  <a:pt x="9940" y="13098"/>
                  <a:pt x="9940" y="12850"/>
                </a:cubicBezTo>
                <a:cubicBezTo>
                  <a:pt x="9940" y="12648"/>
                  <a:pt x="10151" y="12474"/>
                  <a:pt x="10587" y="12474"/>
                </a:cubicBezTo>
                <a:cubicBezTo>
                  <a:pt x="11023" y="12474"/>
                  <a:pt x="11339" y="12583"/>
                  <a:pt x="11517" y="12659"/>
                </a:cubicBezTo>
                <a:lnTo>
                  <a:pt x="11742" y="11949"/>
                </a:lnTo>
                <a:cubicBezTo>
                  <a:pt x="11478" y="11845"/>
                  <a:pt x="11108" y="11752"/>
                  <a:pt x="10607" y="11752"/>
                </a:cubicBezTo>
                <a:cubicBezTo>
                  <a:pt x="9558" y="11752"/>
                  <a:pt x="8924" y="12260"/>
                  <a:pt x="8924" y="12924"/>
                </a:cubicBezTo>
                <a:cubicBezTo>
                  <a:pt x="8924" y="13490"/>
                  <a:pt x="9405" y="13849"/>
                  <a:pt x="10145" y="14074"/>
                </a:cubicBezTo>
                <a:cubicBezTo>
                  <a:pt x="10679" y="14241"/>
                  <a:pt x="10891" y="14380"/>
                  <a:pt x="10891" y="14623"/>
                </a:cubicBezTo>
                <a:cubicBezTo>
                  <a:pt x="10891" y="14877"/>
                  <a:pt x="10646" y="15044"/>
                  <a:pt x="10184" y="15044"/>
                </a:cubicBezTo>
                <a:cubicBezTo>
                  <a:pt x="9755" y="15044"/>
                  <a:pt x="9339" y="14923"/>
                  <a:pt x="9069" y="14802"/>
                </a:cubicBezTo>
                <a:lnTo>
                  <a:pt x="8864" y="15529"/>
                </a:lnTo>
                <a:cubicBezTo>
                  <a:pt x="9115" y="15651"/>
                  <a:pt x="9616" y="15766"/>
                  <a:pt x="10124" y="15766"/>
                </a:cubicBezTo>
                <a:cubicBezTo>
                  <a:pt x="11346" y="15766"/>
                  <a:pt x="11920" y="15211"/>
                  <a:pt x="11920" y="14559"/>
                </a:cubicBezTo>
                <a:cubicBezTo>
                  <a:pt x="11920" y="14010"/>
                  <a:pt x="11551" y="13652"/>
                  <a:pt x="10765" y="1339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0" name="Shape 2886"/>
          <p:cNvSpPr/>
          <p:nvPr userDrawn="1"/>
        </p:nvSpPr>
        <p:spPr>
          <a:xfrm>
            <a:off x="17884505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36" y="15709"/>
                </a:moveTo>
                <a:lnTo>
                  <a:pt x="13646" y="15709"/>
                </a:lnTo>
                <a:lnTo>
                  <a:pt x="13646" y="11816"/>
                </a:lnTo>
                <a:lnTo>
                  <a:pt x="12636" y="11816"/>
                </a:lnTo>
                <a:cubicBezTo>
                  <a:pt x="12636" y="11816"/>
                  <a:pt x="12636" y="15709"/>
                  <a:pt x="126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9618" y="14051"/>
                </a:moveTo>
                <a:lnTo>
                  <a:pt x="9881" y="13225"/>
                </a:lnTo>
                <a:cubicBezTo>
                  <a:pt x="9954" y="13000"/>
                  <a:pt x="10020" y="12706"/>
                  <a:pt x="10086" y="12475"/>
                </a:cubicBezTo>
                <a:lnTo>
                  <a:pt x="10099" y="12475"/>
                </a:lnTo>
                <a:cubicBezTo>
                  <a:pt x="10165" y="12706"/>
                  <a:pt x="10245" y="12994"/>
                  <a:pt x="10324" y="13225"/>
                </a:cubicBezTo>
                <a:lnTo>
                  <a:pt x="10601" y="14051"/>
                </a:lnTo>
                <a:cubicBezTo>
                  <a:pt x="10601" y="14051"/>
                  <a:pt x="9618" y="14051"/>
                  <a:pt x="9618" y="14051"/>
                </a:cubicBezTo>
                <a:close/>
                <a:moveTo>
                  <a:pt x="9472" y="11816"/>
                </a:moveTo>
                <a:lnTo>
                  <a:pt x="8113" y="15709"/>
                </a:lnTo>
                <a:lnTo>
                  <a:pt x="9155" y="15709"/>
                </a:lnTo>
                <a:lnTo>
                  <a:pt x="9472" y="14710"/>
                </a:lnTo>
                <a:lnTo>
                  <a:pt x="10746" y="14710"/>
                </a:lnTo>
                <a:lnTo>
                  <a:pt x="11089" y="15709"/>
                </a:lnTo>
                <a:lnTo>
                  <a:pt x="12172" y="15709"/>
                </a:lnTo>
                <a:lnTo>
                  <a:pt x="10792" y="11816"/>
                </a:lnTo>
                <a:cubicBezTo>
                  <a:pt x="10792" y="11816"/>
                  <a:pt x="9472" y="11816"/>
                  <a:pt x="9472" y="118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1" name="Shape 2887"/>
          <p:cNvSpPr/>
          <p:nvPr userDrawn="1"/>
        </p:nvSpPr>
        <p:spPr>
          <a:xfrm>
            <a:off x="1895109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36" y="15709"/>
                </a:moveTo>
                <a:lnTo>
                  <a:pt x="14845" y="15709"/>
                </a:lnTo>
                <a:lnTo>
                  <a:pt x="14845" y="14144"/>
                </a:lnTo>
                <a:lnTo>
                  <a:pt x="16443" y="14144"/>
                </a:lnTo>
                <a:lnTo>
                  <a:pt x="16443" y="13428"/>
                </a:lnTo>
                <a:lnTo>
                  <a:pt x="14845" y="13428"/>
                </a:lnTo>
                <a:lnTo>
                  <a:pt x="14845" y="12538"/>
                </a:lnTo>
                <a:lnTo>
                  <a:pt x="16555" y="12538"/>
                </a:lnTo>
                <a:lnTo>
                  <a:pt x="16555" y="11816"/>
                </a:lnTo>
                <a:lnTo>
                  <a:pt x="13836" y="11816"/>
                </a:lnTo>
                <a:cubicBezTo>
                  <a:pt x="13836" y="11816"/>
                  <a:pt x="13836" y="15709"/>
                  <a:pt x="138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0396" y="15062"/>
                </a:moveTo>
                <a:cubicBezTo>
                  <a:pt x="10270" y="15062"/>
                  <a:pt x="10131" y="15062"/>
                  <a:pt x="10045" y="15045"/>
                </a:cubicBezTo>
                <a:lnTo>
                  <a:pt x="10045" y="12498"/>
                </a:lnTo>
                <a:cubicBezTo>
                  <a:pt x="10131" y="12480"/>
                  <a:pt x="10277" y="12463"/>
                  <a:pt x="10501" y="12463"/>
                </a:cubicBezTo>
                <a:cubicBezTo>
                  <a:pt x="11366" y="12463"/>
                  <a:pt x="11907" y="12891"/>
                  <a:pt x="11900" y="13699"/>
                </a:cubicBezTo>
                <a:cubicBezTo>
                  <a:pt x="11900" y="14629"/>
                  <a:pt x="11306" y="15068"/>
                  <a:pt x="10396" y="15062"/>
                </a:cubicBezTo>
                <a:moveTo>
                  <a:pt x="10396" y="11787"/>
                </a:moveTo>
                <a:cubicBezTo>
                  <a:pt x="9887" y="11787"/>
                  <a:pt x="9405" y="11816"/>
                  <a:pt x="9036" y="11868"/>
                </a:cubicBezTo>
                <a:lnTo>
                  <a:pt x="9036" y="15691"/>
                </a:lnTo>
                <a:cubicBezTo>
                  <a:pt x="9287" y="15720"/>
                  <a:pt x="9656" y="15749"/>
                  <a:pt x="10178" y="15749"/>
                </a:cubicBezTo>
                <a:cubicBezTo>
                  <a:pt x="11048" y="15749"/>
                  <a:pt x="11762" y="15587"/>
                  <a:pt x="12231" y="15246"/>
                </a:cubicBezTo>
                <a:cubicBezTo>
                  <a:pt x="12660" y="14929"/>
                  <a:pt x="12970" y="14415"/>
                  <a:pt x="12970" y="13670"/>
                </a:cubicBezTo>
                <a:cubicBezTo>
                  <a:pt x="12970" y="12983"/>
                  <a:pt x="12680" y="12503"/>
                  <a:pt x="12217" y="12203"/>
                </a:cubicBezTo>
                <a:cubicBezTo>
                  <a:pt x="11788" y="11920"/>
                  <a:pt x="11241" y="11787"/>
                  <a:pt x="10396" y="11787"/>
                </a:cubicBezTo>
                <a:moveTo>
                  <a:pt x="6769" y="13659"/>
                </a:moveTo>
                <a:cubicBezTo>
                  <a:pt x="6623" y="13659"/>
                  <a:pt x="6518" y="13653"/>
                  <a:pt x="6432" y="13636"/>
                </a:cubicBezTo>
                <a:lnTo>
                  <a:pt x="6432" y="12486"/>
                </a:lnTo>
                <a:cubicBezTo>
                  <a:pt x="6505" y="12469"/>
                  <a:pt x="6643" y="12452"/>
                  <a:pt x="6848" y="12452"/>
                </a:cubicBezTo>
                <a:cubicBezTo>
                  <a:pt x="7350" y="12452"/>
                  <a:pt x="7634" y="12665"/>
                  <a:pt x="7634" y="13023"/>
                </a:cubicBezTo>
                <a:cubicBezTo>
                  <a:pt x="7634" y="13422"/>
                  <a:pt x="7304" y="13659"/>
                  <a:pt x="6769" y="13659"/>
                </a:cubicBezTo>
                <a:moveTo>
                  <a:pt x="6796" y="11787"/>
                </a:moveTo>
                <a:cubicBezTo>
                  <a:pt x="6182" y="11787"/>
                  <a:pt x="5746" y="11822"/>
                  <a:pt x="5436" y="11868"/>
                </a:cubicBezTo>
                <a:lnTo>
                  <a:pt x="5436" y="15709"/>
                </a:lnTo>
                <a:lnTo>
                  <a:pt x="6432" y="15709"/>
                </a:lnTo>
                <a:lnTo>
                  <a:pt x="6432" y="14317"/>
                </a:lnTo>
                <a:cubicBezTo>
                  <a:pt x="6525" y="14328"/>
                  <a:pt x="6643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6" y="13705"/>
                  <a:pt x="8631" y="13381"/>
                  <a:pt x="8631" y="13000"/>
                </a:cubicBezTo>
                <a:cubicBezTo>
                  <a:pt x="8631" y="12619"/>
                  <a:pt x="8439" y="12296"/>
                  <a:pt x="8155" y="12099"/>
                </a:cubicBezTo>
                <a:cubicBezTo>
                  <a:pt x="7859" y="11892"/>
                  <a:pt x="7416" y="11787"/>
                  <a:pt x="6796" y="1178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2" name="Shape 2888"/>
          <p:cNvSpPr/>
          <p:nvPr userDrawn="1"/>
        </p:nvSpPr>
        <p:spPr>
          <a:xfrm>
            <a:off x="2001768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36" y="15709"/>
                </a:moveTo>
                <a:lnTo>
                  <a:pt x="13945" y="15709"/>
                </a:lnTo>
                <a:lnTo>
                  <a:pt x="13945" y="14144"/>
                </a:lnTo>
                <a:lnTo>
                  <a:pt x="15543" y="14144"/>
                </a:lnTo>
                <a:lnTo>
                  <a:pt x="15543" y="13428"/>
                </a:lnTo>
                <a:lnTo>
                  <a:pt x="13945" y="13428"/>
                </a:lnTo>
                <a:lnTo>
                  <a:pt x="13945" y="12538"/>
                </a:lnTo>
                <a:lnTo>
                  <a:pt x="15655" y="12538"/>
                </a:lnTo>
                <a:lnTo>
                  <a:pt x="15655" y="11816"/>
                </a:lnTo>
                <a:lnTo>
                  <a:pt x="12936" y="11816"/>
                </a:lnTo>
                <a:cubicBezTo>
                  <a:pt x="12936" y="11816"/>
                  <a:pt x="12936" y="15709"/>
                  <a:pt x="129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1136" y="15709"/>
                </a:moveTo>
                <a:lnTo>
                  <a:pt x="12145" y="15709"/>
                </a:lnTo>
                <a:lnTo>
                  <a:pt x="12145" y="11816"/>
                </a:lnTo>
                <a:lnTo>
                  <a:pt x="11136" y="11816"/>
                </a:lnTo>
                <a:cubicBezTo>
                  <a:pt x="11136" y="11816"/>
                  <a:pt x="11136" y="15709"/>
                  <a:pt x="11136" y="15709"/>
                </a:cubicBezTo>
                <a:close/>
                <a:moveTo>
                  <a:pt x="8395" y="14167"/>
                </a:moveTo>
                <a:lnTo>
                  <a:pt x="9082" y="14167"/>
                </a:lnTo>
                <a:lnTo>
                  <a:pt x="9082" y="14981"/>
                </a:lnTo>
                <a:cubicBezTo>
                  <a:pt x="9002" y="15015"/>
                  <a:pt x="8818" y="15039"/>
                  <a:pt x="8586" y="15039"/>
                </a:cubicBezTo>
                <a:cubicBezTo>
                  <a:pt x="7761" y="15039"/>
                  <a:pt x="7187" y="14565"/>
                  <a:pt x="7187" y="13762"/>
                </a:cubicBezTo>
                <a:cubicBezTo>
                  <a:pt x="7187" y="12919"/>
                  <a:pt x="7821" y="12503"/>
                  <a:pt x="8659" y="12503"/>
                </a:cubicBezTo>
                <a:cubicBezTo>
                  <a:pt x="9148" y="12503"/>
                  <a:pt x="9451" y="12579"/>
                  <a:pt x="9696" y="12672"/>
                </a:cubicBezTo>
                <a:lnTo>
                  <a:pt x="9907" y="11966"/>
                </a:lnTo>
                <a:cubicBezTo>
                  <a:pt x="9689" y="11874"/>
                  <a:pt x="9247" y="11776"/>
                  <a:pt x="8672" y="11776"/>
                </a:cubicBezTo>
                <a:cubicBezTo>
                  <a:pt x="7213" y="11776"/>
                  <a:pt x="6138" y="12515"/>
                  <a:pt x="6131" y="13809"/>
                </a:cubicBezTo>
                <a:cubicBezTo>
                  <a:pt x="6124" y="14381"/>
                  <a:pt x="6349" y="14888"/>
                  <a:pt x="6758" y="15223"/>
                </a:cubicBezTo>
                <a:cubicBezTo>
                  <a:pt x="7167" y="15570"/>
                  <a:pt x="7755" y="15749"/>
                  <a:pt x="8566" y="15749"/>
                </a:cubicBezTo>
                <a:cubicBezTo>
                  <a:pt x="9155" y="15749"/>
                  <a:pt x="9742" y="15622"/>
                  <a:pt x="10052" y="15530"/>
                </a:cubicBezTo>
                <a:lnTo>
                  <a:pt x="10052" y="13479"/>
                </a:lnTo>
                <a:lnTo>
                  <a:pt x="8395" y="13479"/>
                </a:lnTo>
                <a:cubicBezTo>
                  <a:pt x="8395" y="13479"/>
                  <a:pt x="8395" y="14167"/>
                  <a:pt x="8395" y="1416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3" name="Shape 2889"/>
          <p:cNvSpPr/>
          <p:nvPr userDrawn="1"/>
        </p:nvSpPr>
        <p:spPr>
          <a:xfrm>
            <a:off x="21084280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69" y="13659"/>
                </a:moveTo>
                <a:cubicBezTo>
                  <a:pt x="9923" y="13659"/>
                  <a:pt x="9818" y="13653"/>
                  <a:pt x="9732" y="13636"/>
                </a:cubicBezTo>
                <a:lnTo>
                  <a:pt x="9732" y="12486"/>
                </a:lnTo>
                <a:cubicBezTo>
                  <a:pt x="9805" y="12469"/>
                  <a:pt x="9943" y="12452"/>
                  <a:pt x="10148" y="12452"/>
                </a:cubicBezTo>
                <a:cubicBezTo>
                  <a:pt x="10650" y="12452"/>
                  <a:pt x="10934" y="12665"/>
                  <a:pt x="10934" y="13023"/>
                </a:cubicBezTo>
                <a:cubicBezTo>
                  <a:pt x="10934" y="13422"/>
                  <a:pt x="10604" y="13659"/>
                  <a:pt x="10069" y="13659"/>
                </a:cubicBezTo>
                <a:moveTo>
                  <a:pt x="10096" y="11787"/>
                </a:moveTo>
                <a:cubicBezTo>
                  <a:pt x="9481" y="11787"/>
                  <a:pt x="9046" y="11822"/>
                  <a:pt x="8736" y="11869"/>
                </a:cubicBezTo>
                <a:lnTo>
                  <a:pt x="8736" y="15709"/>
                </a:lnTo>
                <a:lnTo>
                  <a:pt x="9732" y="15709"/>
                </a:lnTo>
                <a:lnTo>
                  <a:pt x="9732" y="14317"/>
                </a:lnTo>
                <a:cubicBezTo>
                  <a:pt x="9825" y="14328"/>
                  <a:pt x="9943" y="14334"/>
                  <a:pt x="10076" y="14334"/>
                </a:cubicBezTo>
                <a:cubicBezTo>
                  <a:pt x="10670" y="14334"/>
                  <a:pt x="11178" y="14207"/>
                  <a:pt x="11521" y="13924"/>
                </a:cubicBezTo>
                <a:cubicBezTo>
                  <a:pt x="11786" y="13705"/>
                  <a:pt x="11931" y="13382"/>
                  <a:pt x="11931" y="13000"/>
                </a:cubicBezTo>
                <a:cubicBezTo>
                  <a:pt x="11931" y="12619"/>
                  <a:pt x="11739" y="12296"/>
                  <a:pt x="11455" y="12099"/>
                </a:cubicBezTo>
                <a:cubicBezTo>
                  <a:pt x="11159" y="11891"/>
                  <a:pt x="10716" y="11787"/>
                  <a:pt x="10096" y="11787"/>
                </a:cubicBezTo>
                <a:moveTo>
                  <a:pt x="12131" y="13809"/>
                </a:moveTo>
                <a:cubicBezTo>
                  <a:pt x="12124" y="14381"/>
                  <a:pt x="12349" y="14888"/>
                  <a:pt x="12758" y="15224"/>
                </a:cubicBezTo>
                <a:cubicBezTo>
                  <a:pt x="13167" y="15571"/>
                  <a:pt x="13755" y="15749"/>
                  <a:pt x="14566" y="15749"/>
                </a:cubicBezTo>
                <a:cubicBezTo>
                  <a:pt x="15155" y="15749"/>
                  <a:pt x="15742" y="15622"/>
                  <a:pt x="16052" y="15530"/>
                </a:cubicBezTo>
                <a:lnTo>
                  <a:pt x="16052" y="13479"/>
                </a:lnTo>
                <a:lnTo>
                  <a:pt x="14395" y="13479"/>
                </a:lnTo>
                <a:lnTo>
                  <a:pt x="14395" y="14167"/>
                </a:lnTo>
                <a:lnTo>
                  <a:pt x="15081" y="14167"/>
                </a:lnTo>
                <a:lnTo>
                  <a:pt x="15081" y="14981"/>
                </a:lnTo>
                <a:cubicBezTo>
                  <a:pt x="15002" y="15015"/>
                  <a:pt x="14818" y="15039"/>
                  <a:pt x="14586" y="15039"/>
                </a:cubicBezTo>
                <a:cubicBezTo>
                  <a:pt x="13761" y="15039"/>
                  <a:pt x="13187" y="14566"/>
                  <a:pt x="13187" y="13762"/>
                </a:cubicBezTo>
                <a:cubicBezTo>
                  <a:pt x="13187" y="12919"/>
                  <a:pt x="13821" y="12503"/>
                  <a:pt x="14659" y="12503"/>
                </a:cubicBezTo>
                <a:cubicBezTo>
                  <a:pt x="15148" y="12503"/>
                  <a:pt x="15451" y="12579"/>
                  <a:pt x="15696" y="12671"/>
                </a:cubicBezTo>
                <a:lnTo>
                  <a:pt x="15906" y="11966"/>
                </a:lnTo>
                <a:cubicBezTo>
                  <a:pt x="15689" y="11874"/>
                  <a:pt x="15247" y="11776"/>
                  <a:pt x="14672" y="11776"/>
                </a:cubicBezTo>
                <a:cubicBezTo>
                  <a:pt x="13213" y="11776"/>
                  <a:pt x="12138" y="12515"/>
                  <a:pt x="12131" y="13809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606" y="14265"/>
                </a:moveTo>
                <a:cubicBezTo>
                  <a:pt x="6606" y="14872"/>
                  <a:pt x="6343" y="15039"/>
                  <a:pt x="5920" y="15039"/>
                </a:cubicBezTo>
                <a:cubicBezTo>
                  <a:pt x="5722" y="15039"/>
                  <a:pt x="5544" y="15010"/>
                  <a:pt x="5406" y="14969"/>
                </a:cubicBezTo>
                <a:lnTo>
                  <a:pt x="5293" y="15680"/>
                </a:lnTo>
                <a:cubicBezTo>
                  <a:pt x="5491" y="15738"/>
                  <a:pt x="5795" y="15773"/>
                  <a:pt x="6026" y="15773"/>
                </a:cubicBezTo>
                <a:cubicBezTo>
                  <a:pt x="7003" y="15773"/>
                  <a:pt x="7610" y="15385"/>
                  <a:pt x="7610" y="14276"/>
                </a:cubicBezTo>
                <a:lnTo>
                  <a:pt x="7610" y="11816"/>
                </a:lnTo>
                <a:lnTo>
                  <a:pt x="6606" y="11816"/>
                </a:lnTo>
                <a:cubicBezTo>
                  <a:pt x="6606" y="11816"/>
                  <a:pt x="6606" y="14265"/>
                  <a:pt x="6606" y="1426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4" name="Shape 2890"/>
          <p:cNvSpPr/>
          <p:nvPr userDrawn="1"/>
        </p:nvSpPr>
        <p:spPr>
          <a:xfrm>
            <a:off x="22150872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3031" y="13809"/>
                </a:moveTo>
                <a:cubicBezTo>
                  <a:pt x="13024" y="14381"/>
                  <a:pt x="13249" y="14888"/>
                  <a:pt x="13658" y="15223"/>
                </a:cubicBezTo>
                <a:cubicBezTo>
                  <a:pt x="14067" y="15570"/>
                  <a:pt x="14655" y="15749"/>
                  <a:pt x="15467" y="15749"/>
                </a:cubicBezTo>
                <a:cubicBezTo>
                  <a:pt x="16054" y="15749"/>
                  <a:pt x="16642" y="15622"/>
                  <a:pt x="16952" y="15530"/>
                </a:cubicBezTo>
                <a:lnTo>
                  <a:pt x="16952" y="13479"/>
                </a:lnTo>
                <a:lnTo>
                  <a:pt x="15295" y="13479"/>
                </a:lnTo>
                <a:lnTo>
                  <a:pt x="15295" y="14167"/>
                </a:lnTo>
                <a:lnTo>
                  <a:pt x="15981" y="14167"/>
                </a:lnTo>
                <a:lnTo>
                  <a:pt x="15981" y="14981"/>
                </a:lnTo>
                <a:cubicBezTo>
                  <a:pt x="15902" y="15015"/>
                  <a:pt x="15718" y="15039"/>
                  <a:pt x="15486" y="15039"/>
                </a:cubicBezTo>
                <a:cubicBezTo>
                  <a:pt x="14661" y="15039"/>
                  <a:pt x="14087" y="14565"/>
                  <a:pt x="14087" y="13762"/>
                </a:cubicBezTo>
                <a:cubicBezTo>
                  <a:pt x="14087" y="12919"/>
                  <a:pt x="14721" y="12503"/>
                  <a:pt x="15559" y="12503"/>
                </a:cubicBezTo>
                <a:cubicBezTo>
                  <a:pt x="16048" y="12503"/>
                  <a:pt x="16351" y="12579"/>
                  <a:pt x="16596" y="12671"/>
                </a:cubicBezTo>
                <a:lnTo>
                  <a:pt x="16807" y="11966"/>
                </a:lnTo>
                <a:cubicBezTo>
                  <a:pt x="16589" y="11874"/>
                  <a:pt x="16147" y="11776"/>
                  <a:pt x="15572" y="11776"/>
                </a:cubicBezTo>
                <a:cubicBezTo>
                  <a:pt x="14113" y="11776"/>
                  <a:pt x="13037" y="12515"/>
                  <a:pt x="13031" y="13809"/>
                </a:cubicBezTo>
                <a:moveTo>
                  <a:pt x="6169" y="13659"/>
                </a:moveTo>
                <a:cubicBezTo>
                  <a:pt x="6023" y="13659"/>
                  <a:pt x="5918" y="13653"/>
                  <a:pt x="5832" y="13636"/>
                </a:cubicBezTo>
                <a:lnTo>
                  <a:pt x="5832" y="12486"/>
                </a:lnTo>
                <a:cubicBezTo>
                  <a:pt x="5905" y="12469"/>
                  <a:pt x="6043" y="12452"/>
                  <a:pt x="6248" y="12452"/>
                </a:cubicBezTo>
                <a:cubicBezTo>
                  <a:pt x="6750" y="12452"/>
                  <a:pt x="7034" y="12665"/>
                  <a:pt x="7034" y="13023"/>
                </a:cubicBezTo>
                <a:cubicBezTo>
                  <a:pt x="7034" y="13422"/>
                  <a:pt x="6704" y="13659"/>
                  <a:pt x="6169" y="13659"/>
                </a:cubicBezTo>
                <a:moveTo>
                  <a:pt x="6196" y="11787"/>
                </a:moveTo>
                <a:cubicBezTo>
                  <a:pt x="5582" y="11787"/>
                  <a:pt x="5146" y="11822"/>
                  <a:pt x="4836" y="11868"/>
                </a:cubicBezTo>
                <a:lnTo>
                  <a:pt x="4836" y="15709"/>
                </a:lnTo>
                <a:lnTo>
                  <a:pt x="5832" y="15709"/>
                </a:lnTo>
                <a:lnTo>
                  <a:pt x="5832" y="14317"/>
                </a:lnTo>
                <a:cubicBezTo>
                  <a:pt x="5925" y="14328"/>
                  <a:pt x="6043" y="14334"/>
                  <a:pt x="6176" y="14334"/>
                </a:cubicBezTo>
                <a:cubicBezTo>
                  <a:pt x="6770" y="14334"/>
                  <a:pt x="7278" y="14207"/>
                  <a:pt x="7621" y="13924"/>
                </a:cubicBezTo>
                <a:cubicBezTo>
                  <a:pt x="7886" y="13705"/>
                  <a:pt x="8031" y="13381"/>
                  <a:pt x="8031" y="13000"/>
                </a:cubicBezTo>
                <a:cubicBezTo>
                  <a:pt x="8031" y="12619"/>
                  <a:pt x="7839" y="12296"/>
                  <a:pt x="7555" y="12099"/>
                </a:cubicBezTo>
                <a:cubicBezTo>
                  <a:pt x="7259" y="11892"/>
                  <a:pt x="6816" y="11787"/>
                  <a:pt x="6196" y="11787"/>
                </a:cubicBezTo>
                <a:moveTo>
                  <a:pt x="11195" y="12954"/>
                </a:moveTo>
                <a:cubicBezTo>
                  <a:pt x="11195" y="13537"/>
                  <a:pt x="11215" y="14063"/>
                  <a:pt x="11280" y="14577"/>
                </a:cubicBezTo>
                <a:lnTo>
                  <a:pt x="11261" y="14577"/>
                </a:lnTo>
                <a:cubicBezTo>
                  <a:pt x="11062" y="14138"/>
                  <a:pt x="10799" y="13653"/>
                  <a:pt x="10535" y="13243"/>
                </a:cubicBezTo>
                <a:lnTo>
                  <a:pt x="9611" y="11816"/>
                </a:lnTo>
                <a:lnTo>
                  <a:pt x="8436" y="11816"/>
                </a:lnTo>
                <a:lnTo>
                  <a:pt x="8436" y="15709"/>
                </a:lnTo>
                <a:lnTo>
                  <a:pt x="9360" y="15709"/>
                </a:lnTo>
                <a:lnTo>
                  <a:pt x="9360" y="14536"/>
                </a:lnTo>
                <a:cubicBezTo>
                  <a:pt x="9360" y="13901"/>
                  <a:pt x="9347" y="13352"/>
                  <a:pt x="9320" y="12838"/>
                </a:cubicBezTo>
                <a:lnTo>
                  <a:pt x="9340" y="12833"/>
                </a:lnTo>
                <a:cubicBezTo>
                  <a:pt x="9558" y="13289"/>
                  <a:pt x="9848" y="13791"/>
                  <a:pt x="10112" y="14207"/>
                </a:cubicBezTo>
                <a:lnTo>
                  <a:pt x="11062" y="15709"/>
                </a:lnTo>
                <a:lnTo>
                  <a:pt x="12119" y="15709"/>
                </a:lnTo>
                <a:lnTo>
                  <a:pt x="12119" y="11816"/>
                </a:lnTo>
                <a:lnTo>
                  <a:pt x="11195" y="11816"/>
                </a:lnTo>
                <a:cubicBezTo>
                  <a:pt x="11195" y="11816"/>
                  <a:pt x="11195" y="12954"/>
                  <a:pt x="11195" y="1295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5" name="Shape 2891"/>
          <p:cNvSpPr/>
          <p:nvPr userDrawn="1"/>
        </p:nvSpPr>
        <p:spPr>
          <a:xfrm>
            <a:off x="11726412" y="7951935"/>
            <a:ext cx="861606" cy="538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34634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85763" y="5418634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85763" y="4833515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5210375" y="8934989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6054351" y="8349870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2194029" y="4972136"/>
            <a:ext cx="0" cy="87454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Hexagon 51"/>
          <p:cNvSpPr/>
          <p:nvPr userDrawn="1"/>
        </p:nvSpPr>
        <p:spPr>
          <a:xfrm rot="16200000">
            <a:off x="11310195" y="780219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Hexagon 51"/>
          <p:cNvSpPr/>
          <p:nvPr userDrawn="1"/>
        </p:nvSpPr>
        <p:spPr>
          <a:xfrm rot="16200000">
            <a:off x="11328721" y="4015449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Shape 2525"/>
          <p:cNvSpPr/>
          <p:nvPr userDrawn="1"/>
        </p:nvSpPr>
        <p:spPr>
          <a:xfrm>
            <a:off x="11728550" y="4428415"/>
            <a:ext cx="968010" cy="726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4013" tIns="34013" rIns="34013" bIns="34013" anchor="ctr"/>
          <a:lstStyle/>
          <a:p>
            <a:pPr defTabSz="408148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700"/>
          </a:p>
        </p:txBody>
      </p:sp>
      <p:sp>
        <p:nvSpPr>
          <p:cNvPr id="12" name="Shape 2847"/>
          <p:cNvSpPr/>
          <p:nvPr userDrawn="1"/>
        </p:nvSpPr>
        <p:spPr>
          <a:xfrm>
            <a:off x="11763906" y="8182286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036491" y="4000028"/>
            <a:ext cx="5544616" cy="11546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910534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12196067" y="0"/>
            <a:ext cx="0" cy="15228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Hexagon 51"/>
          <p:cNvSpPr/>
          <p:nvPr userDrawn="1"/>
        </p:nvSpPr>
        <p:spPr>
          <a:xfrm rot="16200000">
            <a:off x="11312233" y="867000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1306939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645"/>
          <p:cNvSpPr/>
          <p:nvPr userDrawn="1"/>
        </p:nvSpPr>
        <p:spPr>
          <a:xfrm>
            <a:off x="11711498" y="584326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0" name="Shape 2526"/>
          <p:cNvSpPr/>
          <p:nvPr userDrawn="1"/>
        </p:nvSpPr>
        <p:spPr>
          <a:xfrm>
            <a:off x="11772365" y="905857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29"/>
          <p:cNvSpPr/>
          <p:nvPr userDrawn="1"/>
        </p:nvSpPr>
        <p:spPr>
          <a:xfrm>
            <a:off x="11897281" y="19215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7"/>
            <a:ext cx="5544616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565960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2214021" y="0"/>
            <a:ext cx="0" cy="96195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Hexagon 51"/>
          <p:cNvSpPr/>
          <p:nvPr userDrawn="1"/>
        </p:nvSpPr>
        <p:spPr>
          <a:xfrm rot="16200000">
            <a:off x="11340651" y="867849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Hexagon 51"/>
          <p:cNvSpPr/>
          <p:nvPr userDrawn="1"/>
        </p:nvSpPr>
        <p:spPr>
          <a:xfrm rot="16200000">
            <a:off x="11330187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Shape 2645"/>
          <p:cNvSpPr/>
          <p:nvPr userDrawn="1"/>
        </p:nvSpPr>
        <p:spPr>
          <a:xfrm>
            <a:off x="11758937" y="585099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26" name="Shape 2529"/>
          <p:cNvSpPr/>
          <p:nvPr userDrawn="1"/>
        </p:nvSpPr>
        <p:spPr>
          <a:xfrm>
            <a:off x="11915235" y="18707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26"/>
          <p:cNvSpPr/>
          <p:nvPr userDrawn="1"/>
        </p:nvSpPr>
        <p:spPr>
          <a:xfrm>
            <a:off x="11833439" y="905857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6"/>
            <a:ext cx="5400600" cy="10081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340558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76451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01</a:t>
            </a:r>
            <a:endParaRPr 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3457345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2924089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676400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261627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02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2261576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09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xagon 51"/>
          <p:cNvSpPr/>
          <p:nvPr userDrawn="1"/>
        </p:nvSpPr>
        <p:spPr>
          <a:xfrm rot="16200000">
            <a:off x="1648284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2" name="Hexagon 51"/>
          <p:cNvSpPr/>
          <p:nvPr userDrawn="1"/>
        </p:nvSpPr>
        <p:spPr>
          <a:xfrm rot="16200000">
            <a:off x="463085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3" name="Shape 2645"/>
          <p:cNvSpPr/>
          <p:nvPr userDrawn="1"/>
        </p:nvSpPr>
        <p:spPr>
          <a:xfrm>
            <a:off x="10946252" y="5182233"/>
            <a:ext cx="2423706" cy="17627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4" name="Shape 2529"/>
          <p:cNvSpPr/>
          <p:nvPr userDrawn="1"/>
        </p:nvSpPr>
        <p:spPr>
          <a:xfrm>
            <a:off x="5791403" y="5882721"/>
            <a:ext cx="937766" cy="12894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26"/>
          <p:cNvSpPr/>
          <p:nvPr userDrawn="1"/>
        </p:nvSpPr>
        <p:spPr>
          <a:xfrm>
            <a:off x="17471904" y="6050139"/>
            <a:ext cx="1280746" cy="1280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Hexagon 51"/>
          <p:cNvSpPr/>
          <p:nvPr userDrawn="1"/>
        </p:nvSpPr>
        <p:spPr>
          <a:xfrm rot="16200000">
            <a:off x="9424922" y="3617688"/>
            <a:ext cx="5466366" cy="4891795"/>
          </a:xfrm>
          <a:prstGeom prst="hexagon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53215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64888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71405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59880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4718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79689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86206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0060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4089656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132836" y="412249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265118" y="7954784"/>
            <a:ext cx="3246181" cy="4138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5" name="Rectangle 4"/>
          <p:cNvSpPr/>
          <p:nvPr userDrawn="1"/>
        </p:nvSpPr>
        <p:spPr>
          <a:xfrm>
            <a:off x="8872727" y="7945968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5480336" y="7945966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2176532" y="7945966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576792" y="7953851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7137699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137808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17165197" y="6784993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205355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 userDrawn="1"/>
        </p:nvSpPr>
        <p:spPr>
          <a:xfrm>
            <a:off x="18780772" y="7954800"/>
            <a:ext cx="3246181" cy="4138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354709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6" name="Isosceles Triangle 15"/>
          <p:cNvSpPr/>
          <p:nvPr userDrawn="1"/>
        </p:nvSpPr>
        <p:spPr>
          <a:xfrm rot="10800000">
            <a:off x="1015470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7" name="Isosceles Triangle 16"/>
          <p:cNvSpPr/>
          <p:nvPr userDrawn="1"/>
        </p:nvSpPr>
        <p:spPr>
          <a:xfrm rot="10800000">
            <a:off x="16824088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8" name="Isosceles Triangle 17"/>
          <p:cNvSpPr/>
          <p:nvPr userDrawn="1"/>
        </p:nvSpPr>
        <p:spPr>
          <a:xfrm>
            <a:off x="6858773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9" name="Isosceles Triangle 18"/>
          <p:cNvSpPr/>
          <p:nvPr userDrawn="1"/>
        </p:nvSpPr>
        <p:spPr>
          <a:xfrm>
            <a:off x="13413755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0" name="Isosceles Triangle 19"/>
          <p:cNvSpPr/>
          <p:nvPr userDrawn="1"/>
        </p:nvSpPr>
        <p:spPr>
          <a:xfrm>
            <a:off x="20118694" y="7674425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 dirty="0"/>
          </a:p>
        </p:txBody>
      </p:sp>
      <p:sp>
        <p:nvSpPr>
          <p:cNvPr id="21" name="Hexagon 51"/>
          <p:cNvSpPr/>
          <p:nvPr userDrawn="1"/>
        </p:nvSpPr>
        <p:spPr>
          <a:xfrm rot="16200000">
            <a:off x="2865623" y="4482493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2" name="Hexagon 51"/>
          <p:cNvSpPr/>
          <p:nvPr userDrawn="1"/>
        </p:nvSpPr>
        <p:spPr>
          <a:xfrm rot="16200000">
            <a:off x="9406089" y="4482492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3" name="Hexagon 51"/>
          <p:cNvSpPr/>
          <p:nvPr userDrawn="1"/>
        </p:nvSpPr>
        <p:spPr>
          <a:xfrm rot="16200000">
            <a:off x="16030825" y="445237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6003330" y="9880559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Hexagon 51"/>
          <p:cNvSpPr/>
          <p:nvPr userDrawn="1"/>
        </p:nvSpPr>
        <p:spPr>
          <a:xfrm rot="16200000">
            <a:off x="12646449" y="991261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6" name="Hexagon 51"/>
          <p:cNvSpPr/>
          <p:nvPr userDrawn="1"/>
        </p:nvSpPr>
        <p:spPr>
          <a:xfrm rot="16200000">
            <a:off x="19401149" y="9882490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7" name="Shape 2526"/>
          <p:cNvSpPr/>
          <p:nvPr userDrawn="1"/>
        </p:nvSpPr>
        <p:spPr>
          <a:xfrm>
            <a:off x="3589165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847"/>
          <p:cNvSpPr/>
          <p:nvPr userDrawn="1"/>
        </p:nvSpPr>
        <p:spPr>
          <a:xfrm>
            <a:off x="6726869" y="104848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29"/>
          <p:cNvSpPr/>
          <p:nvPr userDrawn="1"/>
        </p:nvSpPr>
        <p:spPr>
          <a:xfrm>
            <a:off x="13482036" y="1043355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72"/>
          <p:cNvSpPr/>
          <p:nvPr userDrawn="1"/>
        </p:nvSpPr>
        <p:spPr>
          <a:xfrm>
            <a:off x="10133576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72"/>
          <p:cNvSpPr/>
          <p:nvPr userDrawn="1"/>
        </p:nvSpPr>
        <p:spPr>
          <a:xfrm>
            <a:off x="20152936" y="1051689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29"/>
          <p:cNvSpPr/>
          <p:nvPr userDrawn="1"/>
        </p:nvSpPr>
        <p:spPr>
          <a:xfrm>
            <a:off x="16866412" y="5056657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137896" y="513060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1757571" y="40887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762631" y="50968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454315" y="412115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459375" y="512926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76451" y="99169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681511" y="109250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8373195" y="9955138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8378255" y="10972305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069939" y="991557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074999" y="1092368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65930" y="1242170"/>
            <a:ext cx="54339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85799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4961" cy="66925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126413" y="6692521"/>
            <a:ext cx="8126412" cy="7025067"/>
          </a:xfrm>
          <a:prstGeom prst="rect">
            <a:avLst/>
          </a:prstGeom>
          <a:solidFill>
            <a:schemeClr val="bg1">
              <a:lumMod val="9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  <a:latin typeface="Montserrat Light" charset="0"/>
            </a:endParaRPr>
          </a:p>
        </p:txBody>
      </p:sp>
      <p:sp>
        <p:nvSpPr>
          <p:cNvPr id="5" name="Shape 2529"/>
          <p:cNvSpPr/>
          <p:nvPr userDrawn="1"/>
        </p:nvSpPr>
        <p:spPr>
          <a:xfrm>
            <a:off x="3664134" y="7826806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47"/>
          <p:cNvSpPr/>
          <p:nvPr userDrawn="1"/>
        </p:nvSpPr>
        <p:spPr>
          <a:xfrm>
            <a:off x="11675722" y="7794899"/>
            <a:ext cx="1124053" cy="1124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72"/>
          <p:cNvSpPr/>
          <p:nvPr userDrawn="1"/>
        </p:nvSpPr>
        <p:spPr>
          <a:xfrm>
            <a:off x="19843745" y="7794898"/>
            <a:ext cx="997385" cy="997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064045" y="1045016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8129207" y="973008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97199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104400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604443" y="1045984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69605" y="973976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3042974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72608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90370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Comtrade Digital service\powerpoint\logotipi-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3461" y="12018491"/>
            <a:ext cx="3757039" cy="879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 5"/>
          <p:cNvSpPr/>
          <p:nvPr userDrawn="1"/>
        </p:nvSpPr>
        <p:spPr>
          <a:xfrm rot="10800000">
            <a:off x="22018971" y="-10031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7" name="Rectangle 5"/>
          <p:cNvSpPr/>
          <p:nvPr userDrawn="1"/>
        </p:nvSpPr>
        <p:spPr>
          <a:xfrm>
            <a:off x="-1" y="-87241"/>
            <a:ext cx="14133835" cy="13858803"/>
          </a:xfrm>
          <a:custGeom>
            <a:avLst/>
            <a:gdLst>
              <a:gd name="connsiteX0" fmla="*/ 0 w 13989818"/>
              <a:gd name="connsiteY0" fmla="*/ 0 h 13717588"/>
              <a:gd name="connsiteX1" fmla="*/ 1398981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  <a:gd name="connsiteX0" fmla="*/ 0 w 13989818"/>
              <a:gd name="connsiteY0" fmla="*/ 0 h 13717588"/>
              <a:gd name="connsiteX1" fmla="*/ 971499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89818" h="13717588">
                <a:moveTo>
                  <a:pt x="0" y="0"/>
                </a:moveTo>
                <a:lnTo>
                  <a:pt x="9714998" y="0"/>
                </a:lnTo>
                <a:lnTo>
                  <a:pt x="13989818" y="13717588"/>
                </a:lnTo>
                <a:lnTo>
                  <a:pt x="0" y="137175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rgbClr val="000000">
                <a:alpha val="3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676452" y="10027146"/>
            <a:ext cx="9433047" cy="3280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.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1698392" y="3330402"/>
            <a:ext cx="9411107" cy="59046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MAIN TITLE</a:t>
            </a:r>
            <a:endParaRPr lang="en-US" dirty="0"/>
          </a:p>
        </p:txBody>
      </p:sp>
      <p:sp>
        <p:nvSpPr>
          <p:cNvPr id="11" name="Freeform 10"/>
          <p:cNvSpPr/>
          <p:nvPr userDrawn="1"/>
        </p:nvSpPr>
        <p:spPr>
          <a:xfrm rot="10800000">
            <a:off x="21991760" y="-26686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27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5482771" y="5473143"/>
            <a:ext cx="6517728" cy="5832648"/>
          </a:xfrm>
          <a:prstGeom prst="hexagon">
            <a:avLst/>
          </a:prstGeom>
          <a:solidFill>
            <a:schemeClr val="bg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9456642" y="5472547"/>
            <a:ext cx="6517728" cy="5832648"/>
          </a:xfrm>
          <a:prstGeom prst="hexagon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Hexagon 51"/>
          <p:cNvSpPr/>
          <p:nvPr userDrawn="1"/>
        </p:nvSpPr>
        <p:spPr>
          <a:xfrm rot="16200000">
            <a:off x="3422143" y="5469361"/>
            <a:ext cx="6517728" cy="583264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6152325" y="6089420"/>
            <a:ext cx="1057362" cy="1057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12212265" y="6066706"/>
            <a:ext cx="1006480" cy="1006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18344494" y="6012224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4217619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282781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025211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31727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627824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634340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964483" y="954138"/>
            <a:ext cx="561662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50986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395538" y="3593233"/>
            <a:ext cx="19587169" cy="85941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74702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48304" y="3546426"/>
            <a:ext cx="8405211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909699" y="3546426"/>
            <a:ext cx="8352928" cy="856778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369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959532" y="3604950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9064714" y="36275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6125741" y="36179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sl-SI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40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acts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64483" y="2322290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7484959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694118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964236" y="6138714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7484712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93871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036491" y="9595098"/>
            <a:ext cx="20666296" cy="151216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 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86521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Shape 2906"/>
          <p:cNvSpPr/>
          <p:nvPr userDrawn="1"/>
        </p:nvSpPr>
        <p:spPr>
          <a:xfrm>
            <a:off x="3696133" y="4322957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906"/>
          <p:cNvSpPr/>
          <p:nvPr userDrawn="1"/>
        </p:nvSpPr>
        <p:spPr>
          <a:xfrm>
            <a:off x="3696133" y="687185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906"/>
          <p:cNvSpPr/>
          <p:nvPr userDrawn="1"/>
        </p:nvSpPr>
        <p:spPr>
          <a:xfrm>
            <a:off x="3696133" y="9446876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5067673" y="5043036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5060827" y="432295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5067673" y="759193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5060827" y="68718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5067673" y="1021256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5060827" y="949248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4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Image_4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8255316" y="30782"/>
            <a:ext cx="6123922" cy="891105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6083712" cy="89418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8941835"/>
            <a:ext cx="608371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083714" y="8941835"/>
            <a:ext cx="6083713" cy="47757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8255315" y="8941835"/>
            <a:ext cx="612392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816315" y="4842570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96532" y="53974"/>
            <a:ext cx="6070895" cy="88878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5" name="Freeform 14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846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64363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662182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6727344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885388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891905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2750068" y="73628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0D0D0D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15230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rgbClr val="0D0D0D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2621667" y="1435849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80493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" y="5"/>
            <a:ext cx="24379236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329526" y="48378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269183" y="5269882"/>
            <a:ext cx="7393494" cy="25250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607661" y="28263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4565883" y="67724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4565886" y="2238555"/>
            <a:ext cx="4568879" cy="523220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en-US" sz="2800" b="1" spc="600" dirty="0">
                <a:solidFill>
                  <a:srgbClr val="92D050"/>
                </a:solidFill>
                <a:latin typeface="+mj-lt"/>
                <a:ea typeface="Montserrat" charset="0"/>
                <a:cs typeface="Montserrat" charset="0"/>
              </a:rPr>
              <a:t>YOUR TITLE HERE</a:t>
            </a:r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4559037" y="22385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4565889" y="61846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4565883" y="101594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4565883" y="107472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657396" y="174622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1.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646277" y="5628048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2693650" y="966049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3.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252515" y="7866906"/>
            <a:ext cx="741682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8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047821" y="1009159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112983" y="937151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273964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29097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25590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25590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2525590" y="11813796"/>
            <a:ext cx="1999577" cy="558721"/>
            <a:chOff x="3095066" y="11233926"/>
            <a:chExt cx="1999447" cy="558656"/>
          </a:xfrm>
        </p:grpSpPr>
        <p:sp>
          <p:nvSpPr>
            <p:cNvPr id="18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19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0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9290979" y="11813796"/>
            <a:ext cx="1999577" cy="558721"/>
            <a:chOff x="3095066" y="11233926"/>
            <a:chExt cx="1999447" cy="558656"/>
          </a:xfrm>
        </p:grpSpPr>
        <p:sp>
          <p:nvSpPr>
            <p:cNvPr id="22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3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4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5" name="Group 24"/>
          <p:cNvGrpSpPr/>
          <p:nvPr userDrawn="1"/>
        </p:nvGrpSpPr>
        <p:grpSpPr>
          <a:xfrm>
            <a:off x="16056367" y="11813796"/>
            <a:ext cx="1999577" cy="558721"/>
            <a:chOff x="3095066" y="11233926"/>
            <a:chExt cx="1999447" cy="558656"/>
          </a:xfrm>
        </p:grpSpPr>
        <p:sp>
          <p:nvSpPr>
            <p:cNvPr id="26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7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8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sp>
        <p:nvSpPr>
          <p:cNvPr id="29" name="Picture Placeholder 2"/>
          <p:cNvSpPr>
            <a:spLocks noGrp="1"/>
          </p:cNvSpPr>
          <p:nvPr>
            <p:ph type="pic" sz="quarter" idx="33"/>
          </p:nvPr>
        </p:nvSpPr>
        <p:spPr>
          <a:xfrm>
            <a:off x="9317114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16078051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35"/>
          </p:nvPr>
        </p:nvSpPr>
        <p:spPr>
          <a:xfrm>
            <a:off x="2552583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83232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4697" y="-4311"/>
            <a:ext cx="12189618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4523217" y="124217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4493875" y="1674218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979577" y="4194498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761396" y="324539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080208" y="7591873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862027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5080208" y="11038906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5862027" y="100898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2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5"/>
          <p:cNvSpPr/>
          <p:nvPr userDrawn="1"/>
        </p:nvSpPr>
        <p:spPr>
          <a:xfrm>
            <a:off x="0" y="0"/>
            <a:ext cx="14002495" cy="13730018"/>
          </a:xfrm>
          <a:custGeom>
            <a:avLst/>
            <a:gdLst>
              <a:gd name="connsiteX0" fmla="*/ 0 w 13989818"/>
              <a:gd name="connsiteY0" fmla="*/ 0 h 13717588"/>
              <a:gd name="connsiteX1" fmla="*/ 1398981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  <a:gd name="connsiteX0" fmla="*/ 0 w 13989818"/>
              <a:gd name="connsiteY0" fmla="*/ 0 h 13717588"/>
              <a:gd name="connsiteX1" fmla="*/ 971499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89818" h="13717588">
                <a:moveTo>
                  <a:pt x="0" y="0"/>
                </a:moveTo>
                <a:lnTo>
                  <a:pt x="9714998" y="0"/>
                </a:lnTo>
                <a:lnTo>
                  <a:pt x="13989818" y="13717588"/>
                </a:lnTo>
                <a:lnTo>
                  <a:pt x="0" y="137175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solidFill>
              <a:srgbClr val="000000">
                <a:alpha val="3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748459" y="7508267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Thank you</a:t>
            </a:r>
            <a:endParaRPr lang="en-US" dirty="0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1748459" y="9091042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7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04433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9036982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41539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18506035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152614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116610" y="6010206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085163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6010206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089720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053716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7554216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7518212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35"/>
          </p:nvPr>
        </p:nvSpPr>
        <p:spPr>
          <a:xfrm>
            <a:off x="4088718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36"/>
          </p:nvPr>
        </p:nvSpPr>
        <p:spPr>
          <a:xfrm>
            <a:off x="9021267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37"/>
          </p:nvPr>
        </p:nvSpPr>
        <p:spPr>
          <a:xfrm>
            <a:off x="14025824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8490320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39" hasCustomPrompt="1"/>
          </p:nvPr>
        </p:nvSpPr>
        <p:spPr>
          <a:xfrm>
            <a:off x="3136899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3100895" y="1077824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69448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7997440" y="10778242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3074005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3038001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7538501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17502497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00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con_facts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2541976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6465832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6" name="Hexagon 5"/>
          <p:cNvSpPr/>
          <p:nvPr userDrawn="1"/>
        </p:nvSpPr>
        <p:spPr>
          <a:xfrm rot="16200000">
            <a:off x="10389687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9" name="Shape 2526"/>
          <p:cNvSpPr/>
          <p:nvPr userDrawn="1"/>
        </p:nvSpPr>
        <p:spPr>
          <a:xfrm>
            <a:off x="3960158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847"/>
          <p:cNvSpPr/>
          <p:nvPr userDrawn="1"/>
        </p:nvSpPr>
        <p:spPr>
          <a:xfrm>
            <a:off x="11873520" y="6270881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791705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29"/>
          <p:cNvSpPr/>
          <p:nvPr userDrawn="1"/>
        </p:nvSpPr>
        <p:spPr>
          <a:xfrm>
            <a:off x="15843769" y="627087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26"/>
          <p:cNvSpPr/>
          <p:nvPr userDrawn="1"/>
        </p:nvSpPr>
        <p:spPr>
          <a:xfrm>
            <a:off x="1965558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50098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81980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708238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90048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3943D-4580-4B1F-9058-29E4C4520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6438" cy="2651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026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6284964" y="5050150"/>
            <a:ext cx="12169351" cy="36808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5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Great things in business are never done by one person. They‘re done by a team of people.</a:t>
            </a:r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1001487" y="694270"/>
            <a:ext cx="2736304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0000" b="1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6057467" y="9379074"/>
            <a:ext cx="12169351" cy="7920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2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- STEVE JOBS</a:t>
            </a:r>
          </a:p>
        </p:txBody>
      </p:sp>
      <p:sp>
        <p:nvSpPr>
          <p:cNvPr id="9" name="Freeform 8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756571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959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_in_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248753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731281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2376884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744094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6129792" cy="2105730"/>
          </a:xfrm>
          <a:prstGeom prst="rect">
            <a:avLst/>
          </a:prstGeom>
        </p:spPr>
        <p:txBody>
          <a:bodyPr/>
          <a:lstStyle>
            <a:lvl1pPr marL="0" marR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3527835" y="7362850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2757317" y="9799164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248753" y="9079084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8591900" y="734412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7821382" y="978044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312818" y="906036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3655966" y="734669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2885448" y="978301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376884" y="906293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709119" y="7357817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938601" y="9794131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7430037" y="9074051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28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8" name="Table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462527792"/>
              </p:ext>
            </p:extLst>
          </p:nvPr>
        </p:nvGraphicFramePr>
        <p:xfrm>
          <a:off x="1600303" y="4770562"/>
          <a:ext cx="21178631" cy="7540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81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PROJECT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JAN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FEB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APR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MAY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JUL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AUG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SEPT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OCT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NOV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DEC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300" dirty="0">
                          <a:solidFill>
                            <a:schemeClr val="tx2"/>
                          </a:solidFill>
                          <a:latin typeface="+mj-lt"/>
                        </a:rPr>
                        <a:t>PROJECT</a:t>
                      </a:r>
                      <a:r>
                        <a:rPr lang="en-US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 </a:t>
                      </a:r>
                      <a:r>
                        <a:rPr lang="sl-SI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TITLE</a:t>
                      </a:r>
                      <a:endParaRPr lang="en-US" sz="2000" b="1" i="0" spc="30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 userDrawn="1"/>
        </p:nvGrpSpPr>
        <p:grpSpPr>
          <a:xfrm>
            <a:off x="6267308" y="6787389"/>
            <a:ext cx="7148253" cy="317847"/>
            <a:chOff x="6664932" y="6088327"/>
            <a:chExt cx="7147787" cy="317810"/>
          </a:xfrm>
          <a:solidFill>
            <a:schemeClr val="accent2"/>
          </a:solidFill>
        </p:grpSpPr>
        <p:sp>
          <p:nvSpPr>
            <p:cNvPr id="12" name="Oval 1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grpFill/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 userDrawn="1"/>
        </p:nvGrpSpPr>
        <p:grpSpPr>
          <a:xfrm>
            <a:off x="12199781" y="8313421"/>
            <a:ext cx="4746018" cy="317847"/>
            <a:chOff x="9067010" y="6088327"/>
            <a:chExt cx="4745709" cy="317810"/>
          </a:xfrm>
        </p:grpSpPr>
        <p:sp>
          <p:nvSpPr>
            <p:cNvPr id="16" name="Oval 15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 userDrawn="1"/>
        </p:nvGrpSpPr>
        <p:grpSpPr>
          <a:xfrm>
            <a:off x="15199715" y="9839451"/>
            <a:ext cx="7148253" cy="317847"/>
            <a:chOff x="6664932" y="6088327"/>
            <a:chExt cx="7147787" cy="317810"/>
          </a:xfrm>
        </p:grpSpPr>
        <p:sp>
          <p:nvSpPr>
            <p:cNvPr id="19" name="Oval 18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 userDrawn="1"/>
        </p:nvGrpSpPr>
        <p:grpSpPr>
          <a:xfrm>
            <a:off x="7872525" y="11365483"/>
            <a:ext cx="4746018" cy="317847"/>
            <a:chOff x="9067010" y="6088327"/>
            <a:chExt cx="4745709" cy="317810"/>
          </a:xfrm>
        </p:grpSpPr>
        <p:sp>
          <p:nvSpPr>
            <p:cNvPr id="22" name="Oval 2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95413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18839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ject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1408924" y="4730271"/>
            <a:ext cx="7024712" cy="7025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8723943" y="4730271"/>
            <a:ext cx="7024712" cy="702506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6038963" y="4730271"/>
            <a:ext cx="7024712" cy="70250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353660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450631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23055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66867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976565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983807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698369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08067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715309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08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2477309" y="539913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9495671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2477309" y="874820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9495671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16465334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16465334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140270" y="8400776"/>
            <a:ext cx="2014813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8721265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15690930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69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418171" y="9365260"/>
            <a:ext cx="6268302" cy="29661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4411541" y="3252848"/>
            <a:ext cx="8219237" cy="641425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TEM EAQUUNTO EOS EOS TEM EAQUUNTO EOS EOS.</a:t>
            </a:r>
          </a:p>
        </p:txBody>
      </p:sp>
      <p:sp>
        <p:nvSpPr>
          <p:cNvPr id="34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2378909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5789243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9199577" y="2227369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2378909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5789243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17"/>
          <p:cNvSpPr>
            <a:spLocks noGrp="1"/>
          </p:cNvSpPr>
          <p:nvPr>
            <p:ph type="pic" sz="quarter" idx="23"/>
          </p:nvPr>
        </p:nvSpPr>
        <p:spPr>
          <a:xfrm>
            <a:off x="9199577" y="5601430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17"/>
          <p:cNvSpPr>
            <a:spLocks noGrp="1"/>
          </p:cNvSpPr>
          <p:nvPr>
            <p:ph type="pic" sz="quarter" idx="24"/>
          </p:nvPr>
        </p:nvSpPr>
        <p:spPr>
          <a:xfrm>
            <a:off x="2378909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5789243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199577" y="9019441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4418172" y="2820800"/>
            <a:ext cx="4987904" cy="338554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sl-SI" sz="1600" spc="600" dirty="0">
                <a:solidFill>
                  <a:srgbClr val="222E8E"/>
                </a:solidFill>
                <a:latin typeface="+mj-lt"/>
                <a:ea typeface="Montserrat" charset="0"/>
                <a:cs typeface="Montserrat" charset="0"/>
              </a:rPr>
              <a:t>COMTRADE DIGITAL SERVICE</a:t>
            </a:r>
            <a:endParaRPr lang="en-US" sz="1600" spc="600" dirty="0">
              <a:solidFill>
                <a:srgbClr val="222E8E"/>
              </a:solidFill>
              <a:latin typeface="+mj-lt"/>
              <a:ea typeface="Montserrat" charset="0"/>
              <a:cs typeface="Montserrat" charset="0"/>
            </a:endParaRP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5276801" y="1752803"/>
            <a:ext cx="3474946" cy="10349158"/>
            <a:chOff x="5276457" y="1752600"/>
            <a:chExt cx="3474720" cy="1065276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27645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75117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/>
          <p:cNvCxnSpPr/>
          <p:nvPr userDrawn="1"/>
        </p:nvCxnSpPr>
        <p:spPr>
          <a:xfrm>
            <a:off x="1673334" y="5169521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1673334" y="8521918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4421867" y="28208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428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464260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4007566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06006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1281860" y="8251941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837375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2900587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388419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9729715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1273021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0166042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8653874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766993" y="5451652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48" hasCustomPrompt="1"/>
          </p:nvPr>
        </p:nvSpPr>
        <p:spPr>
          <a:xfrm>
            <a:off x="18310299" y="2587260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50" hasCustomPrompt="1"/>
          </p:nvPr>
        </p:nvSpPr>
        <p:spPr>
          <a:xfrm>
            <a:off x="17203320" y="10771190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51" hasCustomPrompt="1"/>
          </p:nvPr>
        </p:nvSpPr>
        <p:spPr>
          <a:xfrm>
            <a:off x="15691152" y="112843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79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2972595" y="8213727"/>
            <a:ext cx="11213245" cy="3280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2972595" y="5418633"/>
            <a:ext cx="9411107" cy="28083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THIS IS THE BREAK SLIDE</a:t>
            </a:r>
            <a:endParaRPr lang="en-US" dirty="0"/>
          </a:p>
        </p:txBody>
      </p:sp>
      <p:sp>
        <p:nvSpPr>
          <p:cNvPr id="4" name="Freeform 3"/>
          <p:cNvSpPr/>
          <p:nvPr userDrawn="1"/>
        </p:nvSpPr>
        <p:spPr>
          <a:xfrm rot="10800000">
            <a:off x="10605443" y="3474418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40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s_2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796235" y="8429582"/>
            <a:ext cx="5408476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059159" y="4208502"/>
            <a:ext cx="9520182" cy="8442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7204712" y="4208499"/>
            <a:ext cx="5408478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11796235" y="4208499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17204711" y="8429582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037085" y="57066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102247" y="49865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7445561" y="9811122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7510723" y="9091042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89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5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-2131071" y="1462762"/>
            <a:ext cx="15553728" cy="13388920"/>
          </a:xfrm>
          <a:prstGeom prst="rect">
            <a:avLst/>
          </a:prstGeom>
        </p:spPr>
      </p:pic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23748" y="3906467"/>
            <a:ext cx="11377264" cy="71287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907493" y="6523475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3907493" y="700281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125686" y="939940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3989819" y="174622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3962385" y="2178274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3989819" y="4410523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5213955" y="783724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5213955" y="7117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213955" y="1049485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5213955" y="97747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1314178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79512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7049127" y="3664925"/>
            <a:ext cx="10312708" cy="8877359"/>
          </a:xfrm>
          <a:prstGeom prst="rect">
            <a:avLst/>
          </a:prstGeom>
        </p:spPr>
      </p:pic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373195" y="5274618"/>
            <a:ext cx="7560840" cy="47525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8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457339" y="3750957"/>
            <a:ext cx="3594951" cy="7462993"/>
            <a:chOff x="11310678" y="5484773"/>
            <a:chExt cx="2665090" cy="5532633"/>
          </a:xfrm>
        </p:grpSpPr>
        <p:sp>
          <p:nvSpPr>
            <p:cNvPr id="20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1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10716398" y="4879591"/>
            <a:ext cx="3082232" cy="5371956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391175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11757571" y="6595483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1757571" y="707481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1975764" y="9471412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1839897" y="18182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1862339" y="2250282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839897" y="4482531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064033" y="7909252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3064033" y="718917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064033" y="10566866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064033" y="984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790335" y="73811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764683" y="2310281"/>
            <a:ext cx="4862437" cy="10094250"/>
            <a:chOff x="11310678" y="5484773"/>
            <a:chExt cx="2665090" cy="5532633"/>
          </a:xfrm>
        </p:grpSpPr>
        <p:sp>
          <p:nvSpPr>
            <p:cNvPr id="16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17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4115475" y="3762450"/>
            <a:ext cx="4190348" cy="73298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39374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eps_sl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2"/>
          <p:cNvSpPr/>
          <p:nvPr userDrawn="1"/>
        </p:nvSpPr>
        <p:spPr>
          <a:xfrm rot="16200000">
            <a:off x="2541976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6465832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10389687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990010" y="5444205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1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913865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2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1837720" y="5418137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3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5761576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4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9685432" y="5402521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5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ONE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463855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782674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TWO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581935" y="8586986"/>
            <a:ext cx="3281581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THREE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5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FOUR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68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element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13707203" y="7525194"/>
            <a:ext cx="4661959" cy="466219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15556197" y="4646758"/>
            <a:ext cx="4661959" cy="466219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Oval 8"/>
          <p:cNvSpPr/>
          <p:nvPr userDrawn="1"/>
        </p:nvSpPr>
        <p:spPr>
          <a:xfrm>
            <a:off x="17395491" y="7525194"/>
            <a:ext cx="4661959" cy="4662192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12209" y="613821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2512209" y="54181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529956" y="851497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29956" y="779489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2540000" y="10963250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0" y="102431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976086" y="6365786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127092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815380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995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40000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40000" y="1890242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30063" y="3114378"/>
            <a:ext cx="7632848" cy="210573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2558323" y="9270017"/>
            <a:ext cx="4004703" cy="2522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7698217" y="7314866"/>
            <a:ext cx="4004703" cy="2522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2838110" y="5359716"/>
            <a:ext cx="4004703" cy="2522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7978004" y="3436092"/>
            <a:ext cx="4004703" cy="2522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58323" y="1045919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58323" y="84429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1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58323" y="981112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7698217" y="8514978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7698217" y="649875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2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698217" y="786690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2838110" y="6570762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2838110" y="45545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3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38110" y="592269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7943156" y="469855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7943156" y="268233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4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7943156" y="405048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0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691152" y="4770066"/>
            <a:ext cx="16938661" cy="12966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691152" y="4049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08898" y="7506866"/>
            <a:ext cx="16920915" cy="11521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708899" y="678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5718942" y="10099154"/>
            <a:ext cx="16839829" cy="144016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 </a:t>
            </a:r>
            <a:r>
              <a:rPr lang="sl-SI" dirty="0" err="1"/>
              <a:t>q</a:t>
            </a:r>
            <a:r>
              <a:rPr lang="en-US" dirty="0" err="1"/>
              <a:t>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5718943" y="937907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3033130" y="7219489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3033130" y="4503692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989015" y="3978474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989015" y="6786786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989015" y="9523090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926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Pie 23"/>
          <p:cNvSpPr/>
          <p:nvPr/>
        </p:nvSpPr>
        <p:spPr>
          <a:xfrm>
            <a:off x="1338453" y="4555729"/>
            <a:ext cx="4041868" cy="4043124"/>
          </a:xfrm>
          <a:prstGeom prst="pieWedg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6" name="Pie 25"/>
          <p:cNvSpPr/>
          <p:nvPr/>
        </p:nvSpPr>
        <p:spPr>
          <a:xfrm rot="5400000">
            <a:off x="5555460" y="4529979"/>
            <a:ext cx="4043124" cy="4041868"/>
          </a:xfrm>
          <a:prstGeom prst="pieWedg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8" name="Pie 27"/>
          <p:cNvSpPr/>
          <p:nvPr/>
        </p:nvSpPr>
        <p:spPr>
          <a:xfrm rot="16200000">
            <a:off x="1337824" y="8720954"/>
            <a:ext cx="4043124" cy="4041868"/>
          </a:xfrm>
          <a:prstGeom prst="pieWedg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Pie 29"/>
          <p:cNvSpPr/>
          <p:nvPr/>
        </p:nvSpPr>
        <p:spPr>
          <a:xfrm rot="10800000">
            <a:off x="5556089" y="8704887"/>
            <a:ext cx="4041868" cy="4043124"/>
          </a:xfrm>
          <a:prstGeom prst="pieWedg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5556088" y="6577291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4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5556088" y="9787494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915141" y="9764946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915142" y="6547618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7121834" y="984202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5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929146" y="983191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943520" y="612391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1222691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7136208" y="61340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62" name="Shape 2847"/>
          <p:cNvSpPr/>
          <p:nvPr userDrawn="1"/>
        </p:nvSpPr>
        <p:spPr>
          <a:xfrm>
            <a:off x="12907929" y="4847561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3" name="Shape 2572"/>
          <p:cNvSpPr/>
          <p:nvPr userDrawn="1"/>
        </p:nvSpPr>
        <p:spPr>
          <a:xfrm>
            <a:off x="19123605" y="500728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4" name="Shape 2526"/>
          <p:cNvSpPr/>
          <p:nvPr userDrawn="1"/>
        </p:nvSpPr>
        <p:spPr>
          <a:xfrm>
            <a:off x="12907929" y="8525305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5" name="Shape 2847"/>
          <p:cNvSpPr/>
          <p:nvPr userDrawn="1"/>
        </p:nvSpPr>
        <p:spPr>
          <a:xfrm>
            <a:off x="19123605" y="85323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17415380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1242660" y="10502037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7435348" y="10542319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32435" y="522090"/>
            <a:ext cx="6044587" cy="16561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888814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500"/>
                            </p:stCondLst>
                            <p:childTnLst>
                              <p:par>
                                <p:cTn id="8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_end_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:\Comtrade Digital service\powerpoint\logotipi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6276" y="11426189"/>
            <a:ext cx="3886687" cy="1035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7376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782013" y="972717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89325" y="971706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603699" y="600906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882870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7796387" y="60191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49" name="Shape 2847"/>
          <p:cNvSpPr/>
          <p:nvPr userDrawn="1"/>
        </p:nvSpPr>
        <p:spPr>
          <a:xfrm>
            <a:off x="3568108" y="4732710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0" name="Shape 2572"/>
          <p:cNvSpPr/>
          <p:nvPr userDrawn="1"/>
        </p:nvSpPr>
        <p:spPr>
          <a:xfrm>
            <a:off x="9783784" y="489243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1" name="Shape 2526"/>
          <p:cNvSpPr/>
          <p:nvPr userDrawn="1"/>
        </p:nvSpPr>
        <p:spPr>
          <a:xfrm>
            <a:off x="3568108" y="841045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2" name="Shape 2847"/>
          <p:cNvSpPr/>
          <p:nvPr userDrawn="1"/>
        </p:nvSpPr>
        <p:spPr>
          <a:xfrm>
            <a:off x="9783784" y="8417498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5" name="Freeform 24"/>
          <p:cNvSpPr/>
          <p:nvPr userDrawn="1"/>
        </p:nvSpPr>
        <p:spPr>
          <a:xfrm>
            <a:off x="15929717" y="4515788"/>
            <a:ext cx="3466721" cy="2497074"/>
          </a:xfrm>
          <a:custGeom>
            <a:avLst/>
            <a:gdLst>
              <a:gd name="connsiteX0" fmla="*/ 0 w 3774188"/>
              <a:gd name="connsiteY0" fmla="*/ 2718404 h 2718404"/>
              <a:gd name="connsiteX1" fmla="*/ 1887089 w 3774188"/>
              <a:gd name="connsiteY1" fmla="*/ 0 h 2718404"/>
              <a:gd name="connsiteX2" fmla="*/ 1887099 w 3774188"/>
              <a:gd name="connsiteY2" fmla="*/ 0 h 2718404"/>
              <a:gd name="connsiteX3" fmla="*/ 3774188 w 3774188"/>
              <a:gd name="connsiteY3" fmla="*/ 2718404 h 2718404"/>
              <a:gd name="connsiteX4" fmla="*/ 0 w 3774188"/>
              <a:gd name="connsiteY4" fmla="*/ 2718404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74188" h="2718404">
                <a:moveTo>
                  <a:pt x="0" y="2718404"/>
                </a:moveTo>
                <a:lnTo>
                  <a:pt x="1887089" y="0"/>
                </a:lnTo>
                <a:lnTo>
                  <a:pt x="1887099" y="0"/>
                </a:lnTo>
                <a:lnTo>
                  <a:pt x="3774188" y="2718404"/>
                </a:lnTo>
                <a:lnTo>
                  <a:pt x="0" y="2718404"/>
                </a:lnTo>
                <a:close/>
              </a:path>
            </a:pathLst>
          </a:cu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240" tIns="457200" rIns="15240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7" name="Freeform 26"/>
          <p:cNvSpPr/>
          <p:nvPr userDrawn="1"/>
        </p:nvSpPr>
        <p:spPr>
          <a:xfrm>
            <a:off x="14832348" y="7012862"/>
            <a:ext cx="5661461" cy="1580867"/>
          </a:xfrm>
          <a:custGeom>
            <a:avLst/>
            <a:gdLst>
              <a:gd name="connsiteX0" fmla="*/ 0 w 6163581"/>
              <a:gd name="connsiteY0" fmla="*/ 1720988 h 1720988"/>
              <a:gd name="connsiteX1" fmla="*/ 1194693 w 6163581"/>
              <a:gd name="connsiteY1" fmla="*/ 0 h 1720988"/>
              <a:gd name="connsiteX2" fmla="*/ 4968888 w 6163581"/>
              <a:gd name="connsiteY2" fmla="*/ 0 h 1720988"/>
              <a:gd name="connsiteX3" fmla="*/ 6163581 w 6163581"/>
              <a:gd name="connsiteY3" fmla="*/ 1720988 h 1720988"/>
              <a:gd name="connsiteX4" fmla="*/ 0 w 6163581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3581" h="1720988">
                <a:moveTo>
                  <a:pt x="0" y="1720988"/>
                </a:moveTo>
                <a:lnTo>
                  <a:pt x="1194693" y="0"/>
                </a:lnTo>
                <a:lnTo>
                  <a:pt x="4968888" y="0"/>
                </a:lnTo>
                <a:lnTo>
                  <a:pt x="6163581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3867" tIns="15240" rIns="1093867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9" name="Freeform 28"/>
          <p:cNvSpPr/>
          <p:nvPr userDrawn="1"/>
        </p:nvSpPr>
        <p:spPr>
          <a:xfrm>
            <a:off x="13734979" y="8593729"/>
            <a:ext cx="7856199" cy="1580867"/>
          </a:xfrm>
          <a:custGeom>
            <a:avLst/>
            <a:gdLst>
              <a:gd name="connsiteX0" fmla="*/ 0 w 8552973"/>
              <a:gd name="connsiteY0" fmla="*/ 1720988 h 1720988"/>
              <a:gd name="connsiteX1" fmla="*/ 1194693 w 8552973"/>
              <a:gd name="connsiteY1" fmla="*/ 0 h 1720988"/>
              <a:gd name="connsiteX2" fmla="*/ 7358280 w 8552973"/>
              <a:gd name="connsiteY2" fmla="*/ 0 h 1720988"/>
              <a:gd name="connsiteX3" fmla="*/ 8552973 w 8552973"/>
              <a:gd name="connsiteY3" fmla="*/ 1720988 h 1720988"/>
              <a:gd name="connsiteX4" fmla="*/ 0 w 8552973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52973" h="1720988">
                <a:moveTo>
                  <a:pt x="0" y="1720988"/>
                </a:moveTo>
                <a:lnTo>
                  <a:pt x="1194693" y="0"/>
                </a:lnTo>
                <a:lnTo>
                  <a:pt x="7358280" y="0"/>
                </a:lnTo>
                <a:lnTo>
                  <a:pt x="8552973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3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2010" tIns="15240" rIns="1512011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1" name="Freeform 30"/>
          <p:cNvSpPr/>
          <p:nvPr userDrawn="1"/>
        </p:nvSpPr>
        <p:spPr>
          <a:xfrm>
            <a:off x="12637609" y="10174596"/>
            <a:ext cx="10050939" cy="1580867"/>
          </a:xfrm>
          <a:custGeom>
            <a:avLst/>
            <a:gdLst>
              <a:gd name="connsiteX0" fmla="*/ 0 w 10942366"/>
              <a:gd name="connsiteY0" fmla="*/ 1720988 h 1720988"/>
              <a:gd name="connsiteX1" fmla="*/ 1194693 w 10942366"/>
              <a:gd name="connsiteY1" fmla="*/ 0 h 1720988"/>
              <a:gd name="connsiteX2" fmla="*/ 9747673 w 10942366"/>
              <a:gd name="connsiteY2" fmla="*/ 0 h 1720988"/>
              <a:gd name="connsiteX3" fmla="*/ 10942366 w 10942366"/>
              <a:gd name="connsiteY3" fmla="*/ 1720988 h 1720988"/>
              <a:gd name="connsiteX4" fmla="*/ 0 w 10942366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42366" h="1720988">
                <a:moveTo>
                  <a:pt x="0" y="1720988"/>
                </a:moveTo>
                <a:lnTo>
                  <a:pt x="1194693" y="0"/>
                </a:lnTo>
                <a:lnTo>
                  <a:pt x="9747673" y="0"/>
                </a:lnTo>
                <a:lnTo>
                  <a:pt x="10942366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4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30154" tIns="15240" rIns="1930155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6438941" y="5764325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ONE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6438942" y="7546740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SECOND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6438941" y="9232156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THIRD</a:t>
            </a:r>
            <a:endParaRPr lang="en-US" dirty="0"/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6438941" y="10708474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FOURTH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57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75559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902839" y="10387186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9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8095527" y="10427468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820467" y="666106"/>
            <a:ext cx="5976664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56003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28" name="Chart 27"/>
          <p:cNvGraphicFramePr/>
          <p:nvPr userDrawn="1">
            <p:extLst>
              <p:ext uri="{D42A27DB-BD31-4B8C-83A1-F6EECF244321}">
                <p14:modId xmlns:p14="http://schemas.microsoft.com/office/powerpoint/2010/main" val="2195858453"/>
              </p:ext>
            </p:extLst>
          </p:nvPr>
        </p:nvGraphicFramePr>
        <p:xfrm>
          <a:off x="2432601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3187426565"/>
              </p:ext>
            </p:extLst>
          </p:nvPr>
        </p:nvGraphicFramePr>
        <p:xfrm>
          <a:off x="7638808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2986694585"/>
              </p:ext>
            </p:extLst>
          </p:nvPr>
        </p:nvGraphicFramePr>
        <p:xfrm>
          <a:off x="12802995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1580549715"/>
              </p:ext>
            </p:extLst>
          </p:nvPr>
        </p:nvGraphicFramePr>
        <p:xfrm>
          <a:off x="18009202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95858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972595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16479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157171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279012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269739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8535188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8526323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2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3837667" y="5744979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60</a:t>
            </a:r>
            <a:endParaRPr lang="en-US" dirty="0"/>
          </a:p>
        </p:txBody>
      </p:sp>
      <p:sp>
        <p:nvSpPr>
          <p:cNvPr id="63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043873" y="5744483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31</a:t>
            </a:r>
            <a:endParaRPr lang="en-US" dirty="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4208061" y="5754231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42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9414268" y="5737606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64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87603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281806633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1981375894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3830321290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25" name="Chart 24"/>
          <p:cNvGraphicFramePr/>
          <p:nvPr userDrawn="1">
            <p:extLst>
              <p:ext uri="{D42A27DB-BD31-4B8C-83A1-F6EECF244321}">
                <p14:modId xmlns:p14="http://schemas.microsoft.com/office/powerpoint/2010/main" val="2797845119"/>
              </p:ext>
            </p:extLst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7" name="Rectangle 26"/>
          <p:cNvSpPr/>
          <p:nvPr userDrawn="1"/>
        </p:nvSpPr>
        <p:spPr>
          <a:xfrm>
            <a:off x="4988819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065255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401805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46023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550526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88651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84103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2699553676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3500421765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1111380300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492875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569311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905861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964295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1054582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39056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19" name="Chart 18"/>
          <p:cNvGraphicFramePr/>
          <p:nvPr userDrawn="1">
            <p:extLst>
              <p:ext uri="{D42A27DB-BD31-4B8C-83A1-F6EECF244321}">
                <p14:modId xmlns:p14="http://schemas.microsoft.com/office/powerpoint/2010/main" val="1753402394"/>
              </p:ext>
            </p:extLst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13503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2658302107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2360903717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2377928250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204843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281279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617829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67626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766550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102537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20" name="Chart 19"/>
          <p:cNvGraphicFramePr/>
          <p:nvPr userDrawn="1">
            <p:extLst>
              <p:ext uri="{D42A27DB-BD31-4B8C-83A1-F6EECF244321}">
                <p14:modId xmlns:p14="http://schemas.microsoft.com/office/powerpoint/2010/main" val="854575088"/>
              </p:ext>
            </p:extLst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4112165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2447243095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6589503" y="3496582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9" name="Pie 18"/>
          <p:cNvSpPr/>
          <p:nvPr userDrawn="1"/>
        </p:nvSpPr>
        <p:spPr>
          <a:xfrm flipH="1">
            <a:off x="3218154" y="4001115"/>
            <a:ext cx="6930584" cy="6613556"/>
          </a:xfrm>
          <a:prstGeom prst="pie">
            <a:avLst>
              <a:gd name="adj1" fmla="val 2261062"/>
              <a:gd name="adj2" fmla="val 16347059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1" name="Pie 20"/>
          <p:cNvSpPr/>
          <p:nvPr userDrawn="1"/>
        </p:nvSpPr>
        <p:spPr>
          <a:xfrm rot="8911458" flipH="1">
            <a:off x="2335472" y="3502086"/>
            <a:ext cx="6930584" cy="6613556"/>
          </a:xfrm>
          <a:prstGeom prst="pie">
            <a:avLst>
              <a:gd name="adj1" fmla="val 3753089"/>
              <a:gd name="adj2" fmla="val 11018106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2323309" y="2251290"/>
            <a:ext cx="8219237" cy="444606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</a:t>
            </a:r>
          </a:p>
          <a:p>
            <a:pPr lvl="0"/>
            <a:r>
              <a:rPr lang="en-US" dirty="0"/>
              <a:t>WRITE YOUR</a:t>
            </a:r>
          </a:p>
          <a:p>
            <a:pPr lvl="0"/>
            <a:r>
              <a:rPr lang="en-US" dirty="0"/>
              <a:t>TITLE ABOUT</a:t>
            </a:r>
          </a:p>
          <a:p>
            <a:pPr lvl="0"/>
            <a:r>
              <a:rPr lang="en-US" dirty="0"/>
              <a:t>THIS GRAPHIC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2333635" y="181924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36" name="Shape 2526"/>
          <p:cNvSpPr/>
          <p:nvPr userDrawn="1"/>
        </p:nvSpPr>
        <p:spPr>
          <a:xfrm>
            <a:off x="12044517" y="725505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7" name="Shape 2529"/>
          <p:cNvSpPr/>
          <p:nvPr userDrawn="1"/>
        </p:nvSpPr>
        <p:spPr>
          <a:xfrm>
            <a:off x="12262710" y="965164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350979" y="808948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3350979" y="736940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43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350979" y="1074709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350979" y="1002701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4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931636" y="5841970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30%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293075" y="7419968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70%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324523" y="1639222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47390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3294878210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118441760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1172116151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2756571" y="351041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pSp>
        <p:nvGrpSpPr>
          <p:cNvPr id="19" name="Group 25052"/>
          <p:cNvGrpSpPr/>
          <p:nvPr userDrawn="1"/>
        </p:nvGrpSpPr>
        <p:grpSpPr>
          <a:xfrm>
            <a:off x="2041465" y="7913787"/>
            <a:ext cx="5826936" cy="3088871"/>
            <a:chOff x="0" y="0"/>
            <a:chExt cx="2989942" cy="1584891"/>
          </a:xfrm>
          <a:solidFill>
            <a:schemeClr val="accent1">
              <a:alpha val="80000"/>
            </a:schemeClr>
          </a:solidFill>
        </p:grpSpPr>
        <p:sp>
          <p:nvSpPr>
            <p:cNvPr id="21" name="Shape 25050"/>
            <p:cNvSpPr/>
            <p:nvPr/>
          </p:nvSpPr>
          <p:spPr>
            <a:xfrm>
              <a:off x="0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2" name="Shape 25051"/>
            <p:cNvSpPr/>
            <p:nvPr/>
          </p:nvSpPr>
          <p:spPr>
            <a:xfrm flipH="1">
              <a:off x="1494971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3" name="Group 25057"/>
          <p:cNvGrpSpPr/>
          <p:nvPr userDrawn="1"/>
        </p:nvGrpSpPr>
        <p:grpSpPr>
          <a:xfrm>
            <a:off x="4954931" y="7410307"/>
            <a:ext cx="5826938" cy="3592351"/>
            <a:chOff x="0" y="0"/>
            <a:chExt cx="2989942" cy="1843226"/>
          </a:xfrm>
          <a:solidFill>
            <a:schemeClr val="accent2">
              <a:alpha val="80000"/>
            </a:schemeClr>
          </a:solidFill>
        </p:grpSpPr>
        <p:sp>
          <p:nvSpPr>
            <p:cNvPr id="24" name="Shape 25055"/>
            <p:cNvSpPr/>
            <p:nvPr/>
          </p:nvSpPr>
          <p:spPr>
            <a:xfrm>
              <a:off x="0" y="0"/>
              <a:ext cx="1494972" cy="1843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5" name="Shape 25056"/>
            <p:cNvSpPr/>
            <p:nvPr/>
          </p:nvSpPr>
          <p:spPr>
            <a:xfrm flipH="1">
              <a:off x="1494971" y="0"/>
              <a:ext cx="1494972" cy="1843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8" name="Group 25062"/>
          <p:cNvGrpSpPr/>
          <p:nvPr userDrawn="1"/>
        </p:nvGrpSpPr>
        <p:grpSpPr>
          <a:xfrm>
            <a:off x="7868396" y="8256300"/>
            <a:ext cx="5826938" cy="2746358"/>
            <a:chOff x="0" y="0"/>
            <a:chExt cx="2989942" cy="822381"/>
          </a:xfrm>
          <a:solidFill>
            <a:schemeClr val="accent3">
              <a:alpha val="80000"/>
            </a:schemeClr>
          </a:solidFill>
        </p:grpSpPr>
        <p:sp>
          <p:nvSpPr>
            <p:cNvPr id="35" name="Shape 25060"/>
            <p:cNvSpPr/>
            <p:nvPr/>
          </p:nvSpPr>
          <p:spPr>
            <a:xfrm>
              <a:off x="0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36" name="Shape 25061"/>
            <p:cNvSpPr/>
            <p:nvPr/>
          </p:nvSpPr>
          <p:spPr>
            <a:xfrm flipH="1">
              <a:off x="1494971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37" name="Group 25068"/>
          <p:cNvGrpSpPr/>
          <p:nvPr userDrawn="1"/>
        </p:nvGrpSpPr>
        <p:grpSpPr>
          <a:xfrm>
            <a:off x="10781864" y="7025098"/>
            <a:ext cx="5826936" cy="3977558"/>
            <a:chOff x="0" y="0"/>
            <a:chExt cx="2989942" cy="3367850"/>
          </a:xfrm>
          <a:solidFill>
            <a:schemeClr val="accent1">
              <a:alpha val="80000"/>
            </a:schemeClr>
          </a:solidFill>
        </p:grpSpPr>
        <p:sp>
          <p:nvSpPr>
            <p:cNvPr id="38" name="Shape 25066"/>
            <p:cNvSpPr/>
            <p:nvPr/>
          </p:nvSpPr>
          <p:spPr>
            <a:xfrm>
              <a:off x="0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2" name="Shape 25067"/>
            <p:cNvSpPr/>
            <p:nvPr/>
          </p:nvSpPr>
          <p:spPr>
            <a:xfrm flipH="1">
              <a:off x="1494971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3" name="Group 25072"/>
          <p:cNvGrpSpPr/>
          <p:nvPr userDrawn="1"/>
        </p:nvGrpSpPr>
        <p:grpSpPr>
          <a:xfrm>
            <a:off x="13695331" y="6408417"/>
            <a:ext cx="5826938" cy="4594242"/>
            <a:chOff x="0" y="0"/>
            <a:chExt cx="2989942" cy="2346811"/>
          </a:xfrm>
          <a:solidFill>
            <a:schemeClr val="accent2">
              <a:alpha val="80000"/>
            </a:schemeClr>
          </a:solidFill>
        </p:grpSpPr>
        <p:sp>
          <p:nvSpPr>
            <p:cNvPr id="45" name="Shape 25070"/>
            <p:cNvSpPr/>
            <p:nvPr/>
          </p:nvSpPr>
          <p:spPr>
            <a:xfrm>
              <a:off x="0" y="0"/>
              <a:ext cx="1494972" cy="2346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6" name="Shape 25071"/>
            <p:cNvSpPr/>
            <p:nvPr/>
          </p:nvSpPr>
          <p:spPr>
            <a:xfrm flipH="1">
              <a:off x="1494971" y="0"/>
              <a:ext cx="1494972" cy="2346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8" name="Group 25077"/>
          <p:cNvGrpSpPr/>
          <p:nvPr userDrawn="1"/>
        </p:nvGrpSpPr>
        <p:grpSpPr>
          <a:xfrm>
            <a:off x="16608797" y="8963137"/>
            <a:ext cx="5826938" cy="2039520"/>
            <a:chOff x="0" y="0"/>
            <a:chExt cx="2989942" cy="1644762"/>
          </a:xfrm>
          <a:solidFill>
            <a:schemeClr val="accent3">
              <a:alpha val="80000"/>
            </a:schemeClr>
          </a:solidFill>
        </p:grpSpPr>
        <p:sp>
          <p:nvSpPr>
            <p:cNvPr id="49" name="Shape 25075"/>
            <p:cNvSpPr/>
            <p:nvPr/>
          </p:nvSpPr>
          <p:spPr>
            <a:xfrm>
              <a:off x="0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50" name="Shape 25076"/>
            <p:cNvSpPr/>
            <p:nvPr/>
          </p:nvSpPr>
          <p:spPr>
            <a:xfrm flipH="1">
              <a:off x="1494971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sp>
        <p:nvSpPr>
          <p:cNvPr id="51" name="Shape 2645"/>
          <p:cNvSpPr/>
          <p:nvPr userDrawn="1"/>
        </p:nvSpPr>
        <p:spPr>
          <a:xfrm>
            <a:off x="13344481" y="4626546"/>
            <a:ext cx="665810" cy="484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cxnSp>
        <p:nvCxnSpPr>
          <p:cNvPr id="52" name="Straight Connector 51"/>
          <p:cNvCxnSpPr/>
          <p:nvPr userDrawn="1"/>
        </p:nvCxnSpPr>
        <p:spPr>
          <a:xfrm>
            <a:off x="4940182" y="5398476"/>
            <a:ext cx="0" cy="2201434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 userDrawn="1"/>
        </p:nvCxnSpPr>
        <p:spPr>
          <a:xfrm>
            <a:off x="7866704" y="5398476"/>
            <a:ext cx="0" cy="2011831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 userDrawn="1"/>
        </p:nvCxnSpPr>
        <p:spPr>
          <a:xfrm>
            <a:off x="10781864" y="5398476"/>
            <a:ext cx="0" cy="253807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 userDrawn="1"/>
        </p:nvCxnSpPr>
        <p:spPr>
          <a:xfrm>
            <a:off x="13677386" y="5398476"/>
            <a:ext cx="0" cy="142185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 userDrawn="1"/>
        </p:nvCxnSpPr>
        <p:spPr>
          <a:xfrm>
            <a:off x="16608797" y="5398476"/>
            <a:ext cx="0" cy="82016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 userDrawn="1"/>
        </p:nvCxnSpPr>
        <p:spPr>
          <a:xfrm>
            <a:off x="19522266" y="5398476"/>
            <a:ext cx="0" cy="330707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Shape 2526"/>
          <p:cNvSpPr/>
          <p:nvPr userDrawn="1"/>
        </p:nvSpPr>
        <p:spPr>
          <a:xfrm>
            <a:off x="16308718" y="4482530"/>
            <a:ext cx="600158" cy="600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847"/>
          <p:cNvSpPr/>
          <p:nvPr userDrawn="1"/>
        </p:nvSpPr>
        <p:spPr>
          <a:xfrm>
            <a:off x="10447952" y="4462736"/>
            <a:ext cx="667838" cy="667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29"/>
          <p:cNvSpPr/>
          <p:nvPr userDrawn="1"/>
        </p:nvSpPr>
        <p:spPr>
          <a:xfrm>
            <a:off x="7664830" y="4410522"/>
            <a:ext cx="492341" cy="677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72"/>
          <p:cNvSpPr/>
          <p:nvPr userDrawn="1"/>
        </p:nvSpPr>
        <p:spPr>
          <a:xfrm>
            <a:off x="4693658" y="4547375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72"/>
          <p:cNvSpPr/>
          <p:nvPr userDrawn="1"/>
        </p:nvSpPr>
        <p:spPr>
          <a:xfrm>
            <a:off x="19174395" y="4554538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3145352" y="11329674"/>
            <a:ext cx="1548306" cy="4256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JANUARY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6890677" y="11339924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FEBRUARY</a:t>
            </a:r>
            <a:endParaRPr lang="en-US" dirty="0"/>
          </a:p>
        </p:txBody>
      </p:sp>
      <p:sp>
        <p:nvSpPr>
          <p:cNvPr id="66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758895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MARCH</a:t>
            </a:r>
            <a:endParaRPr lang="en-US" dirty="0"/>
          </a:p>
        </p:txBody>
      </p:sp>
      <p:sp>
        <p:nvSpPr>
          <p:cNvPr id="67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2792111" y="11301167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</a:t>
            </a:r>
            <a:endParaRPr lang="en-US" dirty="0"/>
          </a:p>
        </p:txBody>
      </p:sp>
      <p:sp>
        <p:nvSpPr>
          <p:cNvPr id="68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5786861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MAY</a:t>
            </a:r>
            <a:endParaRPr lang="en-US" dirty="0"/>
          </a:p>
        </p:txBody>
      </p:sp>
      <p:sp>
        <p:nvSpPr>
          <p:cNvPr id="69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8683943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JUNE</a:t>
            </a:r>
            <a:endParaRPr lang="en-US" dirty="0"/>
          </a:p>
        </p:txBody>
      </p:sp>
      <p:sp>
        <p:nvSpPr>
          <p:cNvPr id="7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89382" y="145819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000516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layou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24" name="Table 2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649215179"/>
              </p:ext>
            </p:extLst>
          </p:nvPr>
        </p:nvGraphicFramePr>
        <p:xfrm>
          <a:off x="3004456" y="4626546"/>
          <a:ext cx="18370325" cy="6767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74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ONE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TWO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THREE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FOUR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FIVE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131417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827625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4190316062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1384248703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70" name="Table 1993"/>
          <p:cNvGraphicFramePr/>
          <p:nvPr userDrawn="1">
            <p:extLst>
              <p:ext uri="{D42A27DB-BD31-4B8C-83A1-F6EECF244321}">
                <p14:modId xmlns:p14="http://schemas.microsoft.com/office/powerpoint/2010/main" val="1670606881"/>
              </p:ext>
            </p:extLst>
          </p:nvPr>
        </p:nvGraphicFramePr>
        <p:xfrm>
          <a:off x="2623258" y="4080611"/>
          <a:ext cx="19132722" cy="8159471"/>
        </p:xfrm>
        <a:graphic>
          <a:graphicData uri="http://schemas.openxmlformats.org/drawingml/2006/table">
            <a:tbl>
              <a:tblPr firstRow="1" firstCol="1" lastRow="1" bandRow="1">
                <a:tableStyleId>{0E3FDE45-AF77-4B5C-9715-49D594BDF05E}</a:tableStyleId>
              </a:tblPr>
              <a:tblGrid>
                <a:gridCol w="31887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223229">
                <a:tc>
                  <a:txBody>
                    <a:bodyPr/>
                    <a:lstStyle/>
                    <a:p>
                      <a:pPr lvl="0" algn="ctr" defTabSz="914400">
                        <a:defRPr sz="3600" spc="0">
                          <a:latin typeface="Rajdhani"/>
                          <a:ea typeface="Rajdhani"/>
                          <a:cs typeface="Rajdhani"/>
                          <a:sym typeface="Rajdhani"/>
                        </a:defRPr>
                      </a:pPr>
                      <a:endParaRPr lang="en-US" sz="2200" b="1" i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ONE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TWO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THREE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FOUR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FIVE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ONE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TWO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</a:t>
                      </a:r>
                      <a:r>
                        <a:rPr lang="en-US" sz="2200" b="0" i="0" baseline="0" dirty="0">
                          <a:solidFill>
                            <a:schemeClr val="tx1"/>
                          </a:solidFill>
                          <a:latin typeface="+mj-lt"/>
                        </a:rPr>
                        <a:t> THREE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FOUR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FIVE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SIX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14960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latin typeface="+mj-lt"/>
                        </a:rPr>
                        <a:t>AMOUNT</a:t>
                      </a:r>
                      <a:endParaRPr lang="en-US" sz="2200" b="0" i="0" dirty="0">
                        <a:solidFill>
                          <a:schemeClr val="bg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20467" y="1242170"/>
            <a:ext cx="4176464" cy="129614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285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2678975453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10" name="Table 9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79139836"/>
              </p:ext>
            </p:extLst>
          </p:nvPr>
        </p:nvGraphicFramePr>
        <p:xfrm>
          <a:off x="11757571" y="4464159"/>
          <a:ext cx="10729192" cy="78820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9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627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114571">
                <a:tc>
                  <a:txBody>
                    <a:bodyPr/>
                    <a:lstStyle/>
                    <a:p>
                      <a:pPr algn="ctr"/>
                      <a:endParaRPr lang="en-US" sz="1800" b="0" i="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TWO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THREE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TWO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THREE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FOUR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FIVE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TOTAL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Shape 2526"/>
          <p:cNvSpPr/>
          <p:nvPr userDrawn="1"/>
        </p:nvSpPr>
        <p:spPr>
          <a:xfrm>
            <a:off x="3322317" y="462654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3540510" y="702314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4628779" y="5460980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628779" y="474090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4628779" y="811859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4628779" y="739851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Shape 2526"/>
          <p:cNvSpPr/>
          <p:nvPr userDrawn="1"/>
        </p:nvSpPr>
        <p:spPr>
          <a:xfrm>
            <a:off x="3311418" y="1000396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4617880" y="10838401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4617880" y="10118321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374195" y="1242170"/>
            <a:ext cx="417646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604443" y="1314178"/>
            <a:ext cx="6055433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20289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604963" y="2970213"/>
            <a:ext cx="19513550" cy="9217025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10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209501" y="3753448"/>
            <a:ext cx="17944997" cy="8877524"/>
            <a:chOff x="3843499" y="3719582"/>
            <a:chExt cx="16665619" cy="8244192"/>
          </a:xfrm>
          <a:solidFill>
            <a:schemeClr val="bg1">
              <a:lumMod val="85000"/>
            </a:schemeClr>
          </a:solidFill>
        </p:grpSpPr>
        <p:sp>
          <p:nvSpPr>
            <p:cNvPr id="21" name="Freeform 781"/>
            <p:cNvSpPr>
              <a:spLocks/>
            </p:cNvSpPr>
            <p:nvPr/>
          </p:nvSpPr>
          <p:spPr bwMode="auto">
            <a:xfrm>
              <a:off x="9818027" y="3757809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" name="Freeform 403"/>
            <p:cNvSpPr>
              <a:spLocks/>
            </p:cNvSpPr>
            <p:nvPr/>
          </p:nvSpPr>
          <p:spPr bwMode="auto">
            <a:xfrm>
              <a:off x="16859435" y="9558687"/>
              <a:ext cx="1904460" cy="1423937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" name="Freeform 404"/>
            <p:cNvSpPr>
              <a:spLocks/>
            </p:cNvSpPr>
            <p:nvPr/>
          </p:nvSpPr>
          <p:spPr bwMode="auto">
            <a:xfrm>
              <a:off x="11416754" y="5927165"/>
              <a:ext cx="372610" cy="56384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" name="Freeform 405"/>
            <p:cNvSpPr>
              <a:spLocks/>
            </p:cNvSpPr>
            <p:nvPr/>
          </p:nvSpPr>
          <p:spPr bwMode="auto">
            <a:xfrm>
              <a:off x="10566434" y="5337841"/>
              <a:ext cx="503186" cy="245289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" name="Freeform 406"/>
            <p:cNvSpPr>
              <a:spLocks/>
            </p:cNvSpPr>
            <p:nvPr/>
          </p:nvSpPr>
          <p:spPr bwMode="auto">
            <a:xfrm>
              <a:off x="14085545" y="4439516"/>
              <a:ext cx="840765" cy="579771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" name="Freeform 407"/>
            <p:cNvSpPr>
              <a:spLocks/>
            </p:cNvSpPr>
            <p:nvPr/>
          </p:nvSpPr>
          <p:spPr bwMode="auto">
            <a:xfrm>
              <a:off x="16241600" y="4197415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" name="Freeform 408"/>
            <p:cNvSpPr>
              <a:spLocks/>
            </p:cNvSpPr>
            <p:nvPr/>
          </p:nvSpPr>
          <p:spPr bwMode="auto">
            <a:xfrm>
              <a:off x="15999561" y="4111405"/>
              <a:ext cx="280256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" name="Freeform 409"/>
            <p:cNvSpPr>
              <a:spLocks/>
            </p:cNvSpPr>
            <p:nvPr/>
          </p:nvSpPr>
          <p:spPr bwMode="auto">
            <a:xfrm>
              <a:off x="15916758" y="4120960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" name="Freeform 410"/>
            <p:cNvSpPr>
              <a:spLocks/>
            </p:cNvSpPr>
            <p:nvPr/>
          </p:nvSpPr>
          <p:spPr bwMode="auto">
            <a:xfrm>
              <a:off x="15942235" y="3990355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" name="Freeform 411"/>
            <p:cNvSpPr>
              <a:spLocks/>
            </p:cNvSpPr>
            <p:nvPr/>
          </p:nvSpPr>
          <p:spPr bwMode="auto">
            <a:xfrm>
              <a:off x="18426316" y="457967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" name="Freeform 412"/>
            <p:cNvSpPr>
              <a:spLocks/>
            </p:cNvSpPr>
            <p:nvPr/>
          </p:nvSpPr>
          <p:spPr bwMode="auto">
            <a:xfrm>
              <a:off x="18126952" y="4729398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" name="Freeform 413"/>
            <p:cNvSpPr>
              <a:spLocks/>
            </p:cNvSpPr>
            <p:nvPr/>
          </p:nvSpPr>
          <p:spPr bwMode="auto">
            <a:xfrm>
              <a:off x="18136507" y="469436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" name="Freeform 414"/>
            <p:cNvSpPr>
              <a:spLocks/>
            </p:cNvSpPr>
            <p:nvPr/>
          </p:nvSpPr>
          <p:spPr bwMode="auto">
            <a:xfrm>
              <a:off x="17932683" y="4560566"/>
              <a:ext cx="28662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" name="Freeform 415"/>
            <p:cNvSpPr>
              <a:spLocks/>
            </p:cNvSpPr>
            <p:nvPr/>
          </p:nvSpPr>
          <p:spPr bwMode="auto">
            <a:xfrm>
              <a:off x="17932683" y="4700729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" name="Freeform 416"/>
            <p:cNvSpPr>
              <a:spLocks/>
            </p:cNvSpPr>
            <p:nvPr/>
          </p:nvSpPr>
          <p:spPr bwMode="auto">
            <a:xfrm>
              <a:off x="17996378" y="4525526"/>
              <a:ext cx="394905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" name="Freeform 417"/>
            <p:cNvSpPr>
              <a:spLocks/>
            </p:cNvSpPr>
            <p:nvPr/>
          </p:nvSpPr>
          <p:spPr bwMode="auto">
            <a:xfrm>
              <a:off x="18222495" y="457012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" name="Freeform 418"/>
            <p:cNvSpPr>
              <a:spLocks/>
            </p:cNvSpPr>
            <p:nvPr/>
          </p:nvSpPr>
          <p:spPr bwMode="auto">
            <a:xfrm>
              <a:off x="19445425" y="5076623"/>
              <a:ext cx="101909" cy="57338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" name="Freeform 419"/>
            <p:cNvSpPr>
              <a:spLocks/>
            </p:cNvSpPr>
            <p:nvPr/>
          </p:nvSpPr>
          <p:spPr bwMode="auto">
            <a:xfrm>
              <a:off x="19247970" y="5898496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" name="Freeform 420"/>
            <p:cNvSpPr>
              <a:spLocks/>
            </p:cNvSpPr>
            <p:nvPr/>
          </p:nvSpPr>
          <p:spPr bwMode="auto">
            <a:xfrm>
              <a:off x="18005931" y="6172454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" name="Freeform 421"/>
            <p:cNvSpPr>
              <a:spLocks/>
            </p:cNvSpPr>
            <p:nvPr/>
          </p:nvSpPr>
          <p:spPr bwMode="auto">
            <a:xfrm>
              <a:off x="18846696" y="6452780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2" name="Freeform 422"/>
            <p:cNvSpPr>
              <a:spLocks/>
            </p:cNvSpPr>
            <p:nvPr/>
          </p:nvSpPr>
          <p:spPr bwMode="auto">
            <a:xfrm>
              <a:off x="18818035" y="6526047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3" name="Freeform 423"/>
            <p:cNvSpPr>
              <a:spLocks/>
            </p:cNvSpPr>
            <p:nvPr/>
          </p:nvSpPr>
          <p:spPr bwMode="auto">
            <a:xfrm>
              <a:off x="18687463" y="6675768"/>
              <a:ext cx="28662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4" name="Freeform 424"/>
            <p:cNvSpPr>
              <a:spLocks/>
            </p:cNvSpPr>
            <p:nvPr/>
          </p:nvSpPr>
          <p:spPr bwMode="auto">
            <a:xfrm>
              <a:off x="18575996" y="6723551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5" name="Freeform 425"/>
            <p:cNvSpPr>
              <a:spLocks/>
            </p:cNvSpPr>
            <p:nvPr/>
          </p:nvSpPr>
          <p:spPr bwMode="auto">
            <a:xfrm>
              <a:off x="18502748" y="6761778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6" name="Freeform 426"/>
            <p:cNvSpPr>
              <a:spLocks/>
            </p:cNvSpPr>
            <p:nvPr/>
          </p:nvSpPr>
          <p:spPr bwMode="auto">
            <a:xfrm>
              <a:off x="18454978" y="6790447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8" name="Freeform 427"/>
            <p:cNvSpPr>
              <a:spLocks/>
            </p:cNvSpPr>
            <p:nvPr/>
          </p:nvSpPr>
          <p:spPr bwMode="auto">
            <a:xfrm>
              <a:off x="18445422" y="6854158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9" name="Freeform 428"/>
            <p:cNvSpPr>
              <a:spLocks/>
            </p:cNvSpPr>
            <p:nvPr/>
          </p:nvSpPr>
          <p:spPr bwMode="auto">
            <a:xfrm>
              <a:off x="18397652" y="681593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0" name="Freeform 429"/>
            <p:cNvSpPr>
              <a:spLocks/>
            </p:cNvSpPr>
            <p:nvPr/>
          </p:nvSpPr>
          <p:spPr bwMode="auto">
            <a:xfrm>
              <a:off x="18053701" y="7163156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7709756" y="6761778"/>
              <a:ext cx="697449" cy="662593"/>
              <a:chOff x="5961121" y="2686387"/>
              <a:chExt cx="288233" cy="273757"/>
            </a:xfrm>
            <a:grpFill/>
          </p:grpSpPr>
          <p:sp>
            <p:nvSpPr>
              <p:cNvPr id="417" name="Freeform 430"/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  <p:sp>
            <p:nvSpPr>
              <p:cNvPr id="418" name="Freeform 431"/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</p:grpSp>
        <p:sp>
          <p:nvSpPr>
            <p:cNvPr id="52" name="Freeform 432"/>
            <p:cNvSpPr>
              <a:spLocks/>
            </p:cNvSpPr>
            <p:nvPr/>
          </p:nvSpPr>
          <p:spPr bwMode="auto">
            <a:xfrm>
              <a:off x="17884911" y="7370216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4" name="Freeform 433"/>
            <p:cNvSpPr>
              <a:spLocks/>
            </p:cNvSpPr>
            <p:nvPr/>
          </p:nvSpPr>
          <p:spPr bwMode="auto">
            <a:xfrm>
              <a:off x="17773446" y="7370216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5" name="Freeform 434"/>
            <p:cNvSpPr>
              <a:spLocks/>
            </p:cNvSpPr>
            <p:nvPr/>
          </p:nvSpPr>
          <p:spPr bwMode="auto">
            <a:xfrm>
              <a:off x="17652427" y="7405258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6" name="Freeform 435"/>
            <p:cNvSpPr>
              <a:spLocks/>
            </p:cNvSpPr>
            <p:nvPr/>
          </p:nvSpPr>
          <p:spPr bwMode="auto">
            <a:xfrm>
              <a:off x="17550518" y="7771599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7" name="Freeform 436"/>
            <p:cNvSpPr>
              <a:spLocks/>
            </p:cNvSpPr>
            <p:nvPr/>
          </p:nvSpPr>
          <p:spPr bwMode="auto">
            <a:xfrm>
              <a:off x="17633319" y="7679216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8" name="Freeform 437"/>
            <p:cNvSpPr>
              <a:spLocks/>
            </p:cNvSpPr>
            <p:nvPr/>
          </p:nvSpPr>
          <p:spPr bwMode="auto">
            <a:xfrm>
              <a:off x="17381727" y="7873535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9" name="Freeform 438"/>
            <p:cNvSpPr>
              <a:spLocks/>
            </p:cNvSpPr>
            <p:nvPr/>
          </p:nvSpPr>
          <p:spPr bwMode="auto">
            <a:xfrm>
              <a:off x="17203386" y="7838493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0" name="Freeform 439"/>
            <p:cNvSpPr>
              <a:spLocks/>
            </p:cNvSpPr>
            <p:nvPr/>
          </p:nvSpPr>
          <p:spPr bwMode="auto">
            <a:xfrm>
              <a:off x="16652429" y="8099708"/>
              <a:ext cx="130574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1" name="Freeform 440"/>
            <p:cNvSpPr>
              <a:spLocks/>
            </p:cNvSpPr>
            <p:nvPr/>
          </p:nvSpPr>
          <p:spPr bwMode="auto">
            <a:xfrm>
              <a:off x="17184277" y="8163419"/>
              <a:ext cx="187897" cy="2644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2" name="Freeform 441"/>
            <p:cNvSpPr>
              <a:spLocks/>
            </p:cNvSpPr>
            <p:nvPr/>
          </p:nvSpPr>
          <p:spPr bwMode="auto">
            <a:xfrm>
              <a:off x="17343512" y="8389592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3" name="Freeform 442"/>
            <p:cNvSpPr>
              <a:spLocks/>
            </p:cNvSpPr>
            <p:nvPr/>
          </p:nvSpPr>
          <p:spPr bwMode="auto">
            <a:xfrm>
              <a:off x="17381727" y="8453303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4" name="Freeform 443"/>
            <p:cNvSpPr>
              <a:spLocks/>
            </p:cNvSpPr>
            <p:nvPr/>
          </p:nvSpPr>
          <p:spPr bwMode="auto">
            <a:xfrm>
              <a:off x="17212936" y="8399150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5" name="Freeform 444"/>
            <p:cNvSpPr>
              <a:spLocks/>
            </p:cNvSpPr>
            <p:nvPr/>
          </p:nvSpPr>
          <p:spPr bwMode="auto">
            <a:xfrm>
              <a:off x="17279818" y="8472417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6" name="Freeform 445"/>
            <p:cNvSpPr>
              <a:spLocks/>
            </p:cNvSpPr>
            <p:nvPr/>
          </p:nvSpPr>
          <p:spPr bwMode="auto">
            <a:xfrm>
              <a:off x="17298926" y="8529755"/>
              <a:ext cx="63695" cy="101936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7" name="Freeform 446"/>
            <p:cNvSpPr>
              <a:spLocks/>
            </p:cNvSpPr>
            <p:nvPr/>
          </p:nvSpPr>
          <p:spPr bwMode="auto">
            <a:xfrm>
              <a:off x="17353063" y="8520200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8" name="Freeform 447"/>
            <p:cNvSpPr>
              <a:spLocks/>
            </p:cNvSpPr>
            <p:nvPr/>
          </p:nvSpPr>
          <p:spPr bwMode="auto">
            <a:xfrm>
              <a:off x="17372174" y="856798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9" name="Freeform 448"/>
            <p:cNvSpPr>
              <a:spLocks/>
            </p:cNvSpPr>
            <p:nvPr/>
          </p:nvSpPr>
          <p:spPr bwMode="auto">
            <a:xfrm>
              <a:off x="17372174" y="8593469"/>
              <a:ext cx="130574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0" name="Freeform 449"/>
            <p:cNvSpPr>
              <a:spLocks/>
            </p:cNvSpPr>
            <p:nvPr/>
          </p:nvSpPr>
          <p:spPr bwMode="auto">
            <a:xfrm>
              <a:off x="17289371" y="8631694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1" name="Freeform 450"/>
            <p:cNvSpPr>
              <a:spLocks/>
            </p:cNvSpPr>
            <p:nvPr/>
          </p:nvSpPr>
          <p:spPr bwMode="auto">
            <a:xfrm>
              <a:off x="17063256" y="8539313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2" name="Freeform 451"/>
            <p:cNvSpPr>
              <a:spLocks/>
            </p:cNvSpPr>
            <p:nvPr/>
          </p:nvSpPr>
          <p:spPr bwMode="auto">
            <a:xfrm>
              <a:off x="17391283" y="8399150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3" name="Freeform 452"/>
            <p:cNvSpPr>
              <a:spLocks/>
            </p:cNvSpPr>
            <p:nvPr/>
          </p:nvSpPr>
          <p:spPr bwMode="auto">
            <a:xfrm>
              <a:off x="16037776" y="8781415"/>
              <a:ext cx="522294" cy="544729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4" name="Freeform 453"/>
            <p:cNvSpPr>
              <a:spLocks/>
            </p:cNvSpPr>
            <p:nvPr/>
          </p:nvSpPr>
          <p:spPr bwMode="auto">
            <a:xfrm>
              <a:off x="16130132" y="8978921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5" name="Freeform 454"/>
            <p:cNvSpPr>
              <a:spLocks/>
            </p:cNvSpPr>
            <p:nvPr/>
          </p:nvSpPr>
          <p:spPr bwMode="auto">
            <a:xfrm>
              <a:off x="16197014" y="9090415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6" name="Freeform 455"/>
            <p:cNvSpPr>
              <a:spLocks/>
            </p:cNvSpPr>
            <p:nvPr/>
          </p:nvSpPr>
          <p:spPr bwMode="auto">
            <a:xfrm>
              <a:off x="16512300" y="9119082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7" name="Freeform 456"/>
            <p:cNvSpPr>
              <a:spLocks/>
            </p:cNvSpPr>
            <p:nvPr/>
          </p:nvSpPr>
          <p:spPr bwMode="auto">
            <a:xfrm>
              <a:off x="16617396" y="9166867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8" name="Freeform 457"/>
            <p:cNvSpPr>
              <a:spLocks/>
            </p:cNvSpPr>
            <p:nvPr/>
          </p:nvSpPr>
          <p:spPr bwMode="auto">
            <a:xfrm>
              <a:off x="16521853" y="9326144"/>
              <a:ext cx="429938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9" name="Freeform 458"/>
            <p:cNvSpPr>
              <a:spLocks/>
            </p:cNvSpPr>
            <p:nvPr/>
          </p:nvSpPr>
          <p:spPr bwMode="auto">
            <a:xfrm>
              <a:off x="16840326" y="9361183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0" name="Freeform 459"/>
            <p:cNvSpPr>
              <a:spLocks/>
            </p:cNvSpPr>
            <p:nvPr/>
          </p:nvSpPr>
          <p:spPr bwMode="auto">
            <a:xfrm>
              <a:off x="16942236" y="9428080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1" name="Freeform 460"/>
            <p:cNvSpPr>
              <a:spLocks/>
            </p:cNvSpPr>
            <p:nvPr/>
          </p:nvSpPr>
          <p:spPr bwMode="auto">
            <a:xfrm>
              <a:off x="16999562" y="9437635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2" name="Freeform 461"/>
            <p:cNvSpPr>
              <a:spLocks/>
            </p:cNvSpPr>
            <p:nvPr/>
          </p:nvSpPr>
          <p:spPr bwMode="auto">
            <a:xfrm>
              <a:off x="17034592" y="9437635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3" name="Freeform 462"/>
            <p:cNvSpPr>
              <a:spLocks/>
            </p:cNvSpPr>
            <p:nvPr/>
          </p:nvSpPr>
          <p:spPr bwMode="auto">
            <a:xfrm>
              <a:off x="17082363" y="9428080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4" name="Freeform 463"/>
            <p:cNvSpPr>
              <a:spLocks/>
            </p:cNvSpPr>
            <p:nvPr/>
          </p:nvSpPr>
          <p:spPr bwMode="auto">
            <a:xfrm>
              <a:off x="17184277" y="9437635"/>
              <a:ext cx="114649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5" name="Freeform 464"/>
            <p:cNvSpPr>
              <a:spLocks/>
            </p:cNvSpPr>
            <p:nvPr/>
          </p:nvSpPr>
          <p:spPr bwMode="auto">
            <a:xfrm>
              <a:off x="17149244" y="9491791"/>
              <a:ext cx="101909" cy="57338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6" name="Freeform 465"/>
            <p:cNvSpPr>
              <a:spLocks/>
            </p:cNvSpPr>
            <p:nvPr/>
          </p:nvSpPr>
          <p:spPr bwMode="auto">
            <a:xfrm>
              <a:off x="17474083" y="9192351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7" name="Freeform 466"/>
            <p:cNvSpPr>
              <a:spLocks/>
            </p:cNvSpPr>
            <p:nvPr/>
          </p:nvSpPr>
          <p:spPr bwMode="auto">
            <a:xfrm>
              <a:off x="17569627" y="9185981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8" name="Freeform 467"/>
            <p:cNvSpPr>
              <a:spLocks/>
            </p:cNvSpPr>
            <p:nvPr/>
          </p:nvSpPr>
          <p:spPr bwMode="auto">
            <a:xfrm>
              <a:off x="17139689" y="8969361"/>
              <a:ext cx="299364" cy="337667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9" name="Freeform 468"/>
            <p:cNvSpPr>
              <a:spLocks/>
            </p:cNvSpPr>
            <p:nvPr/>
          </p:nvSpPr>
          <p:spPr bwMode="auto">
            <a:xfrm>
              <a:off x="17540962" y="8950247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0" name="Freeform 469"/>
            <p:cNvSpPr>
              <a:spLocks/>
            </p:cNvSpPr>
            <p:nvPr/>
          </p:nvSpPr>
          <p:spPr bwMode="auto">
            <a:xfrm>
              <a:off x="17579182" y="8931136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1" name="Freeform 470"/>
            <p:cNvSpPr>
              <a:spLocks/>
            </p:cNvSpPr>
            <p:nvPr/>
          </p:nvSpPr>
          <p:spPr bwMode="auto">
            <a:xfrm>
              <a:off x="17681092" y="9052186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2" name="Freeform 471"/>
            <p:cNvSpPr>
              <a:spLocks/>
            </p:cNvSpPr>
            <p:nvPr/>
          </p:nvSpPr>
          <p:spPr bwMode="auto">
            <a:xfrm>
              <a:off x="17690647" y="9061741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3" name="Freeform 472"/>
            <p:cNvSpPr>
              <a:spLocks/>
            </p:cNvSpPr>
            <p:nvPr/>
          </p:nvSpPr>
          <p:spPr bwMode="auto">
            <a:xfrm>
              <a:off x="18521857" y="9240134"/>
              <a:ext cx="194268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4" name="Freeform 473"/>
            <p:cNvSpPr>
              <a:spLocks/>
            </p:cNvSpPr>
            <p:nvPr/>
          </p:nvSpPr>
          <p:spPr bwMode="auto">
            <a:xfrm>
              <a:off x="18802113" y="9297472"/>
              <a:ext cx="82803" cy="101936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5" name="Freeform 474"/>
            <p:cNvSpPr>
              <a:spLocks/>
            </p:cNvSpPr>
            <p:nvPr/>
          </p:nvSpPr>
          <p:spPr bwMode="auto">
            <a:xfrm>
              <a:off x="19044149" y="9485423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6" name="Freeform 475"/>
            <p:cNvSpPr>
              <a:spLocks/>
            </p:cNvSpPr>
            <p:nvPr/>
          </p:nvSpPr>
          <p:spPr bwMode="auto">
            <a:xfrm>
              <a:off x="18986825" y="9399411"/>
              <a:ext cx="85988" cy="57338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7" name="Freeform 476"/>
            <p:cNvSpPr>
              <a:spLocks/>
            </p:cNvSpPr>
            <p:nvPr/>
          </p:nvSpPr>
          <p:spPr bwMode="auto">
            <a:xfrm>
              <a:off x="18904022" y="9361183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8" name="Freeform 477"/>
            <p:cNvSpPr>
              <a:spLocks/>
            </p:cNvSpPr>
            <p:nvPr/>
          </p:nvSpPr>
          <p:spPr bwMode="auto">
            <a:xfrm>
              <a:off x="19247970" y="10017406"/>
              <a:ext cx="149680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9" name="Freeform 478"/>
            <p:cNvSpPr>
              <a:spLocks/>
            </p:cNvSpPr>
            <p:nvPr/>
          </p:nvSpPr>
          <p:spPr bwMode="auto">
            <a:xfrm>
              <a:off x="19649244" y="10727782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0" name="Freeform 479"/>
            <p:cNvSpPr>
              <a:spLocks/>
            </p:cNvSpPr>
            <p:nvPr/>
          </p:nvSpPr>
          <p:spPr bwMode="auto">
            <a:xfrm>
              <a:off x="19677908" y="10848834"/>
              <a:ext cx="242036" cy="283514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1" name="Freeform 480"/>
            <p:cNvSpPr>
              <a:spLocks/>
            </p:cNvSpPr>
            <p:nvPr/>
          </p:nvSpPr>
          <p:spPr bwMode="auto">
            <a:xfrm>
              <a:off x="19359438" y="11055894"/>
              <a:ext cx="366243" cy="356781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2" name="Freeform 481"/>
            <p:cNvSpPr>
              <a:spLocks/>
            </p:cNvSpPr>
            <p:nvPr/>
          </p:nvSpPr>
          <p:spPr bwMode="auto">
            <a:xfrm>
              <a:off x="19416761" y="11412677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3" name="Freeform 482"/>
            <p:cNvSpPr>
              <a:spLocks/>
            </p:cNvSpPr>
            <p:nvPr/>
          </p:nvSpPr>
          <p:spPr bwMode="auto">
            <a:xfrm>
              <a:off x="18343513" y="11065452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4" name="Freeform 483"/>
            <p:cNvSpPr>
              <a:spLocks/>
            </p:cNvSpPr>
            <p:nvPr/>
          </p:nvSpPr>
          <p:spPr bwMode="auto">
            <a:xfrm>
              <a:off x="18483640" y="11017669"/>
              <a:ext cx="28662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5" name="Freeform 484"/>
            <p:cNvSpPr>
              <a:spLocks/>
            </p:cNvSpPr>
            <p:nvPr/>
          </p:nvSpPr>
          <p:spPr bwMode="auto">
            <a:xfrm>
              <a:off x="18295742" y="11017669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6" name="Freeform 485"/>
            <p:cNvSpPr>
              <a:spLocks/>
            </p:cNvSpPr>
            <p:nvPr/>
          </p:nvSpPr>
          <p:spPr bwMode="auto">
            <a:xfrm>
              <a:off x="15384910" y="8593469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7" name="Freeform 486"/>
            <p:cNvSpPr>
              <a:spLocks/>
            </p:cNvSpPr>
            <p:nvPr/>
          </p:nvSpPr>
          <p:spPr bwMode="auto">
            <a:xfrm>
              <a:off x="13665165" y="9606473"/>
              <a:ext cx="337579" cy="65303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8" name="Freeform 487"/>
            <p:cNvSpPr>
              <a:spLocks/>
            </p:cNvSpPr>
            <p:nvPr/>
          </p:nvSpPr>
          <p:spPr bwMode="auto">
            <a:xfrm>
              <a:off x="14413572" y="5028840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9" name="Freeform 488"/>
            <p:cNvSpPr>
              <a:spLocks/>
            </p:cNvSpPr>
            <p:nvPr/>
          </p:nvSpPr>
          <p:spPr bwMode="auto">
            <a:xfrm>
              <a:off x="13926310" y="5086181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0" name="Freeform 489"/>
            <p:cNvSpPr>
              <a:spLocks/>
            </p:cNvSpPr>
            <p:nvPr/>
          </p:nvSpPr>
          <p:spPr bwMode="auto">
            <a:xfrm>
              <a:off x="14945419" y="4767625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1" name="Freeform 490"/>
            <p:cNvSpPr>
              <a:spLocks/>
            </p:cNvSpPr>
            <p:nvPr/>
          </p:nvSpPr>
          <p:spPr bwMode="auto">
            <a:xfrm>
              <a:off x="16811662" y="467524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2" name="Freeform 491"/>
            <p:cNvSpPr>
              <a:spLocks/>
            </p:cNvSpPr>
            <p:nvPr/>
          </p:nvSpPr>
          <p:spPr bwMode="auto">
            <a:xfrm>
              <a:off x="15868988" y="3999911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3" name="Freeform 492"/>
            <p:cNvSpPr>
              <a:spLocks/>
            </p:cNvSpPr>
            <p:nvPr/>
          </p:nvSpPr>
          <p:spPr bwMode="auto">
            <a:xfrm>
              <a:off x="15346696" y="480585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4" name="Freeform 493"/>
            <p:cNvSpPr>
              <a:spLocks/>
            </p:cNvSpPr>
            <p:nvPr/>
          </p:nvSpPr>
          <p:spPr bwMode="auto">
            <a:xfrm>
              <a:off x="12098282" y="6892386"/>
              <a:ext cx="54139" cy="101936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5" name="Freeform 494"/>
            <p:cNvSpPr>
              <a:spLocks/>
            </p:cNvSpPr>
            <p:nvPr/>
          </p:nvSpPr>
          <p:spPr bwMode="auto">
            <a:xfrm>
              <a:off x="12079173" y="6984768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6" name="Freeform 495"/>
            <p:cNvSpPr>
              <a:spLocks/>
            </p:cNvSpPr>
            <p:nvPr/>
          </p:nvSpPr>
          <p:spPr bwMode="auto">
            <a:xfrm>
              <a:off x="12273444" y="7153601"/>
              <a:ext cx="149680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7" name="Freeform 496"/>
            <p:cNvSpPr>
              <a:spLocks/>
            </p:cNvSpPr>
            <p:nvPr/>
          </p:nvSpPr>
          <p:spPr bwMode="auto">
            <a:xfrm>
              <a:off x="13161977" y="7284208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8" name="Freeform 497"/>
            <p:cNvSpPr>
              <a:spLocks/>
            </p:cNvSpPr>
            <p:nvPr/>
          </p:nvSpPr>
          <p:spPr bwMode="auto">
            <a:xfrm>
              <a:off x="12760705" y="7293764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9" name="Freeform 498"/>
            <p:cNvSpPr>
              <a:spLocks/>
            </p:cNvSpPr>
            <p:nvPr/>
          </p:nvSpPr>
          <p:spPr bwMode="auto">
            <a:xfrm>
              <a:off x="12693826" y="5917609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0" name="Freeform 499"/>
            <p:cNvSpPr>
              <a:spLocks/>
            </p:cNvSpPr>
            <p:nvPr/>
          </p:nvSpPr>
          <p:spPr bwMode="auto">
            <a:xfrm>
              <a:off x="12703380" y="5892125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1" name="Freeform 500"/>
            <p:cNvSpPr>
              <a:spLocks/>
            </p:cNvSpPr>
            <p:nvPr/>
          </p:nvSpPr>
          <p:spPr bwMode="auto">
            <a:xfrm>
              <a:off x="12509111" y="5955834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2" name="Freeform 501"/>
            <p:cNvSpPr>
              <a:spLocks/>
            </p:cNvSpPr>
            <p:nvPr/>
          </p:nvSpPr>
          <p:spPr bwMode="auto">
            <a:xfrm>
              <a:off x="12591917" y="5796557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3" name="Freeform 502"/>
            <p:cNvSpPr>
              <a:spLocks/>
            </p:cNvSpPr>
            <p:nvPr/>
          </p:nvSpPr>
          <p:spPr bwMode="auto">
            <a:xfrm>
              <a:off x="12219302" y="6086441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4" name="Freeform 503"/>
            <p:cNvSpPr>
              <a:spLocks/>
            </p:cNvSpPr>
            <p:nvPr/>
          </p:nvSpPr>
          <p:spPr bwMode="auto">
            <a:xfrm>
              <a:off x="12152426" y="6105555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5" name="Freeform 504"/>
            <p:cNvSpPr>
              <a:spLocks/>
            </p:cNvSpPr>
            <p:nvPr/>
          </p:nvSpPr>
          <p:spPr bwMode="auto">
            <a:xfrm>
              <a:off x="11818028" y="7070776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6" name="Freeform 505"/>
            <p:cNvSpPr>
              <a:spLocks/>
            </p:cNvSpPr>
            <p:nvPr/>
          </p:nvSpPr>
          <p:spPr bwMode="auto">
            <a:xfrm>
              <a:off x="11359426" y="5927165"/>
              <a:ext cx="57323" cy="57338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7" name="Freeform 506"/>
            <p:cNvSpPr>
              <a:spLocks/>
            </p:cNvSpPr>
            <p:nvPr/>
          </p:nvSpPr>
          <p:spPr bwMode="auto">
            <a:xfrm>
              <a:off x="11388093" y="5994061"/>
              <a:ext cx="28662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8" name="Freeform 507"/>
            <p:cNvSpPr>
              <a:spLocks/>
            </p:cNvSpPr>
            <p:nvPr/>
          </p:nvSpPr>
          <p:spPr bwMode="auto">
            <a:xfrm>
              <a:off x="11416754" y="6022733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9" name="Freeform 508"/>
            <p:cNvSpPr>
              <a:spLocks/>
            </p:cNvSpPr>
            <p:nvPr/>
          </p:nvSpPr>
          <p:spPr bwMode="auto">
            <a:xfrm>
              <a:off x="11416754" y="6048217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0" name="Freeform 509"/>
            <p:cNvSpPr>
              <a:spLocks/>
            </p:cNvSpPr>
            <p:nvPr/>
          </p:nvSpPr>
          <p:spPr bwMode="auto">
            <a:xfrm>
              <a:off x="11416754" y="6067328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1" name="Freeform 510"/>
            <p:cNvSpPr>
              <a:spLocks/>
            </p:cNvSpPr>
            <p:nvPr/>
          </p:nvSpPr>
          <p:spPr bwMode="auto">
            <a:xfrm>
              <a:off x="11490002" y="6207491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2" name="Freeform 511"/>
            <p:cNvSpPr>
              <a:spLocks/>
            </p:cNvSpPr>
            <p:nvPr/>
          </p:nvSpPr>
          <p:spPr bwMode="auto">
            <a:xfrm>
              <a:off x="11630131" y="5787002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3" name="Freeform 512"/>
            <p:cNvSpPr>
              <a:spLocks/>
            </p:cNvSpPr>
            <p:nvPr/>
          </p:nvSpPr>
          <p:spPr bwMode="auto">
            <a:xfrm>
              <a:off x="8260699" y="11747159"/>
              <a:ext cx="111465" cy="57338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4" name="Freeform 513"/>
            <p:cNvSpPr>
              <a:spLocks/>
            </p:cNvSpPr>
            <p:nvPr/>
          </p:nvSpPr>
          <p:spPr bwMode="auto">
            <a:xfrm>
              <a:off x="8251144" y="11804497"/>
              <a:ext cx="82803" cy="57338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5" name="Freeform 514"/>
            <p:cNvSpPr>
              <a:spLocks/>
            </p:cNvSpPr>
            <p:nvPr/>
          </p:nvSpPr>
          <p:spPr bwMode="auto">
            <a:xfrm>
              <a:off x="8241593" y="11731231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6" name="Freeform 515"/>
            <p:cNvSpPr>
              <a:spLocks/>
            </p:cNvSpPr>
            <p:nvPr/>
          </p:nvSpPr>
          <p:spPr bwMode="auto">
            <a:xfrm>
              <a:off x="8203376" y="11766272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7" name="Freeform 516"/>
            <p:cNvSpPr>
              <a:spLocks/>
            </p:cNvSpPr>
            <p:nvPr/>
          </p:nvSpPr>
          <p:spPr bwMode="auto">
            <a:xfrm>
              <a:off x="8184267" y="11702559"/>
              <a:ext cx="28662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8" name="Freeform 517"/>
            <p:cNvSpPr>
              <a:spLocks/>
            </p:cNvSpPr>
            <p:nvPr/>
          </p:nvSpPr>
          <p:spPr bwMode="auto">
            <a:xfrm>
              <a:off x="8184267" y="11626107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9" name="Freeform 518"/>
            <p:cNvSpPr>
              <a:spLocks/>
            </p:cNvSpPr>
            <p:nvPr/>
          </p:nvSpPr>
          <p:spPr bwMode="auto">
            <a:xfrm>
              <a:off x="8174712" y="11505057"/>
              <a:ext cx="47770" cy="101936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0" name="Freeform 519"/>
            <p:cNvSpPr>
              <a:spLocks/>
            </p:cNvSpPr>
            <p:nvPr/>
          </p:nvSpPr>
          <p:spPr bwMode="auto">
            <a:xfrm>
              <a:off x="8165159" y="11587880"/>
              <a:ext cx="28662" cy="57338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1" name="Freeform 520"/>
            <p:cNvSpPr>
              <a:spLocks/>
            </p:cNvSpPr>
            <p:nvPr/>
          </p:nvSpPr>
          <p:spPr bwMode="auto">
            <a:xfrm>
              <a:off x="8165159" y="11466830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2" name="Freeform 521"/>
            <p:cNvSpPr>
              <a:spLocks/>
            </p:cNvSpPr>
            <p:nvPr/>
          </p:nvSpPr>
          <p:spPr bwMode="auto">
            <a:xfrm>
              <a:off x="8212931" y="11282067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3" name="Freeform 522"/>
            <p:cNvSpPr>
              <a:spLocks/>
            </p:cNvSpPr>
            <p:nvPr/>
          </p:nvSpPr>
          <p:spPr bwMode="auto">
            <a:xfrm>
              <a:off x="8222485" y="11113235"/>
              <a:ext cx="57323" cy="101936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4" name="Freeform 523"/>
            <p:cNvSpPr>
              <a:spLocks/>
            </p:cNvSpPr>
            <p:nvPr/>
          </p:nvSpPr>
          <p:spPr bwMode="auto">
            <a:xfrm>
              <a:off x="8410382" y="8462859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5" name="Freeform 524"/>
            <p:cNvSpPr>
              <a:spLocks/>
            </p:cNvSpPr>
            <p:nvPr/>
          </p:nvSpPr>
          <p:spPr bwMode="auto">
            <a:xfrm>
              <a:off x="8811656" y="8520200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6" name="Freeform 525"/>
            <p:cNvSpPr>
              <a:spLocks/>
            </p:cNvSpPr>
            <p:nvPr/>
          </p:nvSpPr>
          <p:spPr bwMode="auto">
            <a:xfrm>
              <a:off x="9324397" y="9026702"/>
              <a:ext cx="130574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7" name="Freeform 526"/>
            <p:cNvSpPr>
              <a:spLocks/>
            </p:cNvSpPr>
            <p:nvPr/>
          </p:nvSpPr>
          <p:spPr bwMode="auto">
            <a:xfrm>
              <a:off x="8560064" y="8163419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8" name="Freeform 527"/>
            <p:cNvSpPr>
              <a:spLocks/>
            </p:cNvSpPr>
            <p:nvPr/>
          </p:nvSpPr>
          <p:spPr bwMode="auto">
            <a:xfrm>
              <a:off x="8034585" y="8153861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9" name="Freeform 528"/>
            <p:cNvSpPr>
              <a:spLocks/>
            </p:cNvSpPr>
            <p:nvPr/>
          </p:nvSpPr>
          <p:spPr bwMode="auto">
            <a:xfrm>
              <a:off x="7747963" y="7940431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0" name="Freeform 529"/>
            <p:cNvSpPr>
              <a:spLocks/>
            </p:cNvSpPr>
            <p:nvPr/>
          </p:nvSpPr>
          <p:spPr bwMode="auto">
            <a:xfrm>
              <a:off x="8034585" y="7838493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1" name="Freeform 530"/>
            <p:cNvSpPr>
              <a:spLocks/>
            </p:cNvSpPr>
            <p:nvPr/>
          </p:nvSpPr>
          <p:spPr bwMode="auto">
            <a:xfrm>
              <a:off x="8270255" y="803281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2" name="Freeform 531"/>
            <p:cNvSpPr>
              <a:spLocks/>
            </p:cNvSpPr>
            <p:nvPr/>
          </p:nvSpPr>
          <p:spPr bwMode="auto">
            <a:xfrm>
              <a:off x="8830764" y="6656657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3" name="Freeform 532"/>
            <p:cNvSpPr>
              <a:spLocks/>
            </p:cNvSpPr>
            <p:nvPr/>
          </p:nvSpPr>
          <p:spPr bwMode="auto">
            <a:xfrm>
              <a:off x="8856242" y="6704440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4" name="Freeform 533"/>
            <p:cNvSpPr>
              <a:spLocks/>
            </p:cNvSpPr>
            <p:nvPr/>
          </p:nvSpPr>
          <p:spPr bwMode="auto">
            <a:xfrm>
              <a:off x="8671526" y="6666212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5" name="Freeform 534"/>
            <p:cNvSpPr>
              <a:spLocks/>
            </p:cNvSpPr>
            <p:nvPr/>
          </p:nvSpPr>
          <p:spPr bwMode="auto">
            <a:xfrm>
              <a:off x="8700193" y="6481449"/>
              <a:ext cx="146495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6" name="Freeform 535"/>
            <p:cNvSpPr>
              <a:spLocks/>
            </p:cNvSpPr>
            <p:nvPr/>
          </p:nvSpPr>
          <p:spPr bwMode="auto">
            <a:xfrm>
              <a:off x="8932676" y="6385884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7" name="Freeform 536"/>
            <p:cNvSpPr>
              <a:spLocks/>
            </p:cNvSpPr>
            <p:nvPr/>
          </p:nvSpPr>
          <p:spPr bwMode="auto">
            <a:xfrm>
              <a:off x="9174715" y="6592943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8" name="Freeform 537"/>
            <p:cNvSpPr>
              <a:spLocks/>
            </p:cNvSpPr>
            <p:nvPr/>
          </p:nvSpPr>
          <p:spPr bwMode="auto">
            <a:xfrm>
              <a:off x="8652423" y="5694619"/>
              <a:ext cx="28662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9" name="Freeform 538"/>
            <p:cNvSpPr>
              <a:spLocks/>
            </p:cNvSpPr>
            <p:nvPr/>
          </p:nvSpPr>
          <p:spPr bwMode="auto">
            <a:xfrm>
              <a:off x="8512296" y="5787002"/>
              <a:ext cx="28662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0" name="Freeform 539"/>
            <p:cNvSpPr>
              <a:spLocks/>
            </p:cNvSpPr>
            <p:nvPr/>
          </p:nvSpPr>
          <p:spPr bwMode="auto">
            <a:xfrm>
              <a:off x="7868981" y="6283948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1" name="Freeform 540"/>
            <p:cNvSpPr>
              <a:spLocks/>
            </p:cNvSpPr>
            <p:nvPr/>
          </p:nvSpPr>
          <p:spPr bwMode="auto">
            <a:xfrm>
              <a:off x="7970890" y="6057775"/>
              <a:ext cx="57323" cy="57338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2" name="Freeform 541"/>
            <p:cNvSpPr>
              <a:spLocks/>
            </p:cNvSpPr>
            <p:nvPr/>
          </p:nvSpPr>
          <p:spPr bwMode="auto">
            <a:xfrm>
              <a:off x="7942229" y="5656392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3" name="Freeform 542"/>
            <p:cNvSpPr>
              <a:spLocks/>
            </p:cNvSpPr>
            <p:nvPr/>
          </p:nvSpPr>
          <p:spPr bwMode="auto">
            <a:xfrm>
              <a:off x="7782993" y="5618167"/>
              <a:ext cx="111465" cy="57338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4" name="Freeform 543"/>
            <p:cNvSpPr>
              <a:spLocks/>
            </p:cNvSpPr>
            <p:nvPr/>
          </p:nvSpPr>
          <p:spPr bwMode="auto">
            <a:xfrm>
              <a:off x="8018661" y="5583125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5" name="Freeform 544"/>
            <p:cNvSpPr>
              <a:spLocks/>
            </p:cNvSpPr>
            <p:nvPr/>
          </p:nvSpPr>
          <p:spPr bwMode="auto">
            <a:xfrm>
              <a:off x="7623756" y="5395179"/>
              <a:ext cx="318473" cy="222990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6" name="Freeform 545"/>
            <p:cNvSpPr>
              <a:spLocks/>
            </p:cNvSpPr>
            <p:nvPr/>
          </p:nvSpPr>
          <p:spPr bwMode="auto">
            <a:xfrm>
              <a:off x="7747963" y="5376063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7" name="Freeform 546"/>
            <p:cNvSpPr>
              <a:spLocks/>
            </p:cNvSpPr>
            <p:nvPr/>
          </p:nvSpPr>
          <p:spPr bwMode="auto">
            <a:xfrm>
              <a:off x="7728852" y="5385621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8" name="Freeform 547"/>
            <p:cNvSpPr>
              <a:spLocks/>
            </p:cNvSpPr>
            <p:nvPr/>
          </p:nvSpPr>
          <p:spPr bwMode="auto">
            <a:xfrm>
              <a:off x="7642864" y="5207233"/>
              <a:ext cx="28662" cy="57338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9" name="Freeform 548"/>
            <p:cNvSpPr>
              <a:spLocks/>
            </p:cNvSpPr>
            <p:nvPr/>
          </p:nvSpPr>
          <p:spPr bwMode="auto">
            <a:xfrm>
              <a:off x="7502737" y="4719845"/>
              <a:ext cx="1343951" cy="984332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0" name="Freeform 549"/>
            <p:cNvSpPr>
              <a:spLocks/>
            </p:cNvSpPr>
            <p:nvPr/>
          </p:nvSpPr>
          <p:spPr bwMode="auto">
            <a:xfrm>
              <a:off x="8372164" y="5637283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1" name="Freeform 550"/>
            <p:cNvSpPr>
              <a:spLocks/>
            </p:cNvSpPr>
            <p:nvPr/>
          </p:nvSpPr>
          <p:spPr bwMode="auto">
            <a:xfrm>
              <a:off x="8203376" y="5226347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2" name="Freeform 551"/>
            <p:cNvSpPr>
              <a:spLocks/>
            </p:cNvSpPr>
            <p:nvPr/>
          </p:nvSpPr>
          <p:spPr bwMode="auto">
            <a:xfrm>
              <a:off x="8091911" y="5207233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3" name="Freeform 552"/>
            <p:cNvSpPr>
              <a:spLocks/>
            </p:cNvSpPr>
            <p:nvPr/>
          </p:nvSpPr>
          <p:spPr bwMode="auto">
            <a:xfrm>
              <a:off x="7989999" y="5124408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4" name="Freeform 553"/>
            <p:cNvSpPr>
              <a:spLocks/>
            </p:cNvSpPr>
            <p:nvPr/>
          </p:nvSpPr>
          <p:spPr bwMode="auto">
            <a:xfrm>
              <a:off x="8082358" y="5114850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5" name="Freeform 554"/>
            <p:cNvSpPr>
              <a:spLocks/>
            </p:cNvSpPr>
            <p:nvPr/>
          </p:nvSpPr>
          <p:spPr bwMode="auto">
            <a:xfrm>
              <a:off x="8028216" y="5095739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6" name="Freeform 555"/>
            <p:cNvSpPr>
              <a:spLocks/>
            </p:cNvSpPr>
            <p:nvPr/>
          </p:nvSpPr>
          <p:spPr bwMode="auto">
            <a:xfrm>
              <a:off x="7913567" y="4738956"/>
              <a:ext cx="245223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7" name="Freeform 556"/>
            <p:cNvSpPr>
              <a:spLocks/>
            </p:cNvSpPr>
            <p:nvPr/>
          </p:nvSpPr>
          <p:spPr bwMode="auto">
            <a:xfrm>
              <a:off x="5709742" y="6433669"/>
              <a:ext cx="270700" cy="1783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8" name="Freeform 557"/>
            <p:cNvSpPr>
              <a:spLocks/>
            </p:cNvSpPr>
            <p:nvPr/>
          </p:nvSpPr>
          <p:spPr bwMode="auto">
            <a:xfrm>
              <a:off x="5496368" y="6226607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9" name="Freeform 558"/>
            <p:cNvSpPr>
              <a:spLocks/>
            </p:cNvSpPr>
            <p:nvPr/>
          </p:nvSpPr>
          <p:spPr bwMode="auto">
            <a:xfrm>
              <a:off x="5505923" y="6076886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0" name="Freeform 559"/>
            <p:cNvSpPr>
              <a:spLocks/>
            </p:cNvSpPr>
            <p:nvPr/>
          </p:nvSpPr>
          <p:spPr bwMode="auto">
            <a:xfrm>
              <a:off x="5458150" y="6032291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1" name="Freeform 560"/>
            <p:cNvSpPr>
              <a:spLocks/>
            </p:cNvSpPr>
            <p:nvPr/>
          </p:nvSpPr>
          <p:spPr bwMode="auto">
            <a:xfrm>
              <a:off x="5432673" y="6048217"/>
              <a:ext cx="35033" cy="57338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2" name="Freeform 561"/>
            <p:cNvSpPr>
              <a:spLocks/>
            </p:cNvSpPr>
            <p:nvPr/>
          </p:nvSpPr>
          <p:spPr bwMode="auto">
            <a:xfrm>
              <a:off x="5375347" y="5994061"/>
              <a:ext cx="47770" cy="101936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3" name="Freeform 562"/>
            <p:cNvSpPr>
              <a:spLocks/>
            </p:cNvSpPr>
            <p:nvPr/>
          </p:nvSpPr>
          <p:spPr bwMode="auto">
            <a:xfrm>
              <a:off x="5337130" y="5955834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4" name="Freeform 563"/>
            <p:cNvSpPr>
              <a:spLocks/>
            </p:cNvSpPr>
            <p:nvPr/>
          </p:nvSpPr>
          <p:spPr bwMode="auto">
            <a:xfrm>
              <a:off x="5404009" y="5955834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5" name="Freeform 564"/>
            <p:cNvSpPr>
              <a:spLocks/>
            </p:cNvSpPr>
            <p:nvPr/>
          </p:nvSpPr>
          <p:spPr bwMode="auto">
            <a:xfrm>
              <a:off x="5384900" y="5974948"/>
              <a:ext cx="28662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6" name="Freeform 565"/>
            <p:cNvSpPr>
              <a:spLocks/>
            </p:cNvSpPr>
            <p:nvPr/>
          </p:nvSpPr>
          <p:spPr bwMode="auto">
            <a:xfrm>
              <a:off x="4486812" y="5984506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7" name="Freeform 566"/>
            <p:cNvSpPr>
              <a:spLocks/>
            </p:cNvSpPr>
            <p:nvPr/>
          </p:nvSpPr>
          <p:spPr bwMode="auto">
            <a:xfrm>
              <a:off x="4534582" y="5927165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8" name="Freeform 567"/>
            <p:cNvSpPr>
              <a:spLocks/>
            </p:cNvSpPr>
            <p:nvPr/>
          </p:nvSpPr>
          <p:spPr bwMode="auto">
            <a:xfrm>
              <a:off x="4002734" y="6182007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9" name="Freeform 568"/>
            <p:cNvSpPr>
              <a:spLocks/>
            </p:cNvSpPr>
            <p:nvPr/>
          </p:nvSpPr>
          <p:spPr bwMode="auto">
            <a:xfrm>
              <a:off x="3891269" y="6236163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0" name="Freeform 569"/>
            <p:cNvSpPr>
              <a:spLocks/>
            </p:cNvSpPr>
            <p:nvPr/>
          </p:nvSpPr>
          <p:spPr bwMode="auto">
            <a:xfrm>
              <a:off x="7066431" y="5076623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1" name="Freeform 570"/>
            <p:cNvSpPr>
              <a:spLocks/>
            </p:cNvSpPr>
            <p:nvPr/>
          </p:nvSpPr>
          <p:spPr bwMode="auto">
            <a:xfrm>
              <a:off x="6999554" y="5133964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2" name="Freeform 571"/>
            <p:cNvSpPr>
              <a:spLocks/>
            </p:cNvSpPr>
            <p:nvPr/>
          </p:nvSpPr>
          <p:spPr bwMode="auto">
            <a:xfrm>
              <a:off x="6942228" y="5169003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3" name="Freeform 572"/>
            <p:cNvSpPr>
              <a:spLocks/>
            </p:cNvSpPr>
            <p:nvPr/>
          </p:nvSpPr>
          <p:spPr bwMode="auto">
            <a:xfrm>
              <a:off x="6139678" y="4777183"/>
              <a:ext cx="859874" cy="420492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4" name="Freeform 573"/>
            <p:cNvSpPr>
              <a:spLocks/>
            </p:cNvSpPr>
            <p:nvPr/>
          </p:nvSpPr>
          <p:spPr bwMode="auto">
            <a:xfrm>
              <a:off x="6709745" y="4738956"/>
              <a:ext cx="130574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5" name="Freeform 574"/>
            <p:cNvSpPr>
              <a:spLocks/>
            </p:cNvSpPr>
            <p:nvPr/>
          </p:nvSpPr>
          <p:spPr bwMode="auto">
            <a:xfrm>
              <a:off x="6916751" y="4700729"/>
              <a:ext cx="296178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6" name="Freeform 575"/>
            <p:cNvSpPr>
              <a:spLocks/>
            </p:cNvSpPr>
            <p:nvPr/>
          </p:nvSpPr>
          <p:spPr bwMode="auto">
            <a:xfrm>
              <a:off x="7232037" y="4700729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7" name="Freeform 576"/>
            <p:cNvSpPr>
              <a:spLocks/>
            </p:cNvSpPr>
            <p:nvPr/>
          </p:nvSpPr>
          <p:spPr bwMode="auto">
            <a:xfrm>
              <a:off x="5833947" y="4675245"/>
              <a:ext cx="503186" cy="308998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8" name="Freeform 577"/>
            <p:cNvSpPr>
              <a:spLocks/>
            </p:cNvSpPr>
            <p:nvPr/>
          </p:nvSpPr>
          <p:spPr bwMode="auto">
            <a:xfrm>
              <a:off x="6811655" y="458923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9" name="Freeform 578"/>
            <p:cNvSpPr>
              <a:spLocks/>
            </p:cNvSpPr>
            <p:nvPr/>
          </p:nvSpPr>
          <p:spPr bwMode="auto">
            <a:xfrm>
              <a:off x="6235221" y="4420403"/>
              <a:ext cx="560509" cy="264400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0" name="Freeform 579"/>
            <p:cNvSpPr>
              <a:spLocks/>
            </p:cNvSpPr>
            <p:nvPr/>
          </p:nvSpPr>
          <p:spPr bwMode="auto">
            <a:xfrm>
              <a:off x="6139678" y="452552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1" name="Freeform 580"/>
            <p:cNvSpPr>
              <a:spLocks/>
            </p:cNvSpPr>
            <p:nvPr/>
          </p:nvSpPr>
          <p:spPr bwMode="auto">
            <a:xfrm>
              <a:off x="5974074" y="4385363"/>
              <a:ext cx="343950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2" name="Freeform 581"/>
            <p:cNvSpPr>
              <a:spLocks/>
            </p:cNvSpPr>
            <p:nvPr/>
          </p:nvSpPr>
          <p:spPr bwMode="auto">
            <a:xfrm>
              <a:off x="6346686" y="4449069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3" name="Freeform 582"/>
            <p:cNvSpPr>
              <a:spLocks/>
            </p:cNvSpPr>
            <p:nvPr/>
          </p:nvSpPr>
          <p:spPr bwMode="auto">
            <a:xfrm>
              <a:off x="6410381" y="4318467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4" name="Freeform 583"/>
            <p:cNvSpPr>
              <a:spLocks/>
            </p:cNvSpPr>
            <p:nvPr/>
          </p:nvSpPr>
          <p:spPr bwMode="auto">
            <a:xfrm>
              <a:off x="6327577" y="4337578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5" name="Freeform 584"/>
            <p:cNvSpPr>
              <a:spLocks/>
            </p:cNvSpPr>
            <p:nvPr/>
          </p:nvSpPr>
          <p:spPr bwMode="auto">
            <a:xfrm>
              <a:off x="6429489" y="4251568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6" name="Freeform 585"/>
            <p:cNvSpPr>
              <a:spLocks/>
            </p:cNvSpPr>
            <p:nvPr/>
          </p:nvSpPr>
          <p:spPr bwMode="auto">
            <a:xfrm>
              <a:off x="6907195" y="4449069"/>
              <a:ext cx="261145" cy="1783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7" name="Freeform 586"/>
            <p:cNvSpPr>
              <a:spLocks/>
            </p:cNvSpPr>
            <p:nvPr/>
          </p:nvSpPr>
          <p:spPr bwMode="auto">
            <a:xfrm>
              <a:off x="6878534" y="453508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8" name="Freeform 587"/>
            <p:cNvSpPr>
              <a:spLocks/>
            </p:cNvSpPr>
            <p:nvPr/>
          </p:nvSpPr>
          <p:spPr bwMode="auto">
            <a:xfrm>
              <a:off x="6859425" y="452552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9" name="Freeform 588"/>
            <p:cNvSpPr>
              <a:spLocks/>
            </p:cNvSpPr>
            <p:nvPr/>
          </p:nvSpPr>
          <p:spPr bwMode="auto">
            <a:xfrm>
              <a:off x="6821208" y="449685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0" name="Freeform 589"/>
            <p:cNvSpPr>
              <a:spLocks/>
            </p:cNvSpPr>
            <p:nvPr/>
          </p:nvSpPr>
          <p:spPr bwMode="auto">
            <a:xfrm>
              <a:off x="6830763" y="445863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1" name="Freeform 590"/>
            <p:cNvSpPr>
              <a:spLocks/>
            </p:cNvSpPr>
            <p:nvPr/>
          </p:nvSpPr>
          <p:spPr bwMode="auto">
            <a:xfrm>
              <a:off x="6738407" y="4347133"/>
              <a:ext cx="111465" cy="82827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2" name="Freeform 591"/>
            <p:cNvSpPr>
              <a:spLocks/>
            </p:cNvSpPr>
            <p:nvPr/>
          </p:nvSpPr>
          <p:spPr bwMode="auto">
            <a:xfrm>
              <a:off x="6916751" y="4337578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3" name="Freeform 592"/>
            <p:cNvSpPr>
              <a:spLocks/>
            </p:cNvSpPr>
            <p:nvPr/>
          </p:nvSpPr>
          <p:spPr bwMode="auto">
            <a:xfrm>
              <a:off x="6757513" y="4187857"/>
              <a:ext cx="334395" cy="1783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4" name="Freeform 593"/>
            <p:cNvSpPr>
              <a:spLocks/>
            </p:cNvSpPr>
            <p:nvPr/>
          </p:nvSpPr>
          <p:spPr bwMode="auto">
            <a:xfrm>
              <a:off x="7018660" y="4101847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5" name="Freeform 594"/>
            <p:cNvSpPr>
              <a:spLocks/>
            </p:cNvSpPr>
            <p:nvPr/>
          </p:nvSpPr>
          <p:spPr bwMode="auto">
            <a:xfrm>
              <a:off x="7101463" y="4251568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6" name="Freeform 595"/>
            <p:cNvSpPr>
              <a:spLocks/>
            </p:cNvSpPr>
            <p:nvPr/>
          </p:nvSpPr>
          <p:spPr bwMode="auto">
            <a:xfrm>
              <a:off x="7206560" y="4347133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7" name="Freeform 596"/>
            <p:cNvSpPr>
              <a:spLocks/>
            </p:cNvSpPr>
            <p:nvPr/>
          </p:nvSpPr>
          <p:spPr bwMode="auto">
            <a:xfrm>
              <a:off x="7197007" y="4560566"/>
              <a:ext cx="156051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8" name="Freeform 597"/>
            <p:cNvSpPr>
              <a:spLocks/>
            </p:cNvSpPr>
            <p:nvPr/>
          </p:nvSpPr>
          <p:spPr bwMode="auto">
            <a:xfrm>
              <a:off x="7270254" y="453508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9" name="Freeform 598"/>
            <p:cNvSpPr>
              <a:spLocks/>
            </p:cNvSpPr>
            <p:nvPr/>
          </p:nvSpPr>
          <p:spPr bwMode="auto">
            <a:xfrm>
              <a:off x="7439043" y="436624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0" name="Freeform 599"/>
            <p:cNvSpPr>
              <a:spLocks/>
            </p:cNvSpPr>
            <p:nvPr/>
          </p:nvSpPr>
          <p:spPr bwMode="auto">
            <a:xfrm>
              <a:off x="7483629" y="4449069"/>
              <a:ext cx="28662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1" name="Freeform 600"/>
            <p:cNvSpPr>
              <a:spLocks/>
            </p:cNvSpPr>
            <p:nvPr/>
          </p:nvSpPr>
          <p:spPr bwMode="auto">
            <a:xfrm>
              <a:off x="7177896" y="4420403"/>
              <a:ext cx="831212" cy="254845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2" name="Freeform 601"/>
            <p:cNvSpPr>
              <a:spLocks/>
            </p:cNvSpPr>
            <p:nvPr/>
          </p:nvSpPr>
          <p:spPr bwMode="auto">
            <a:xfrm>
              <a:off x="7197007" y="3980797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3" name="Freeform 602"/>
            <p:cNvSpPr>
              <a:spLocks/>
            </p:cNvSpPr>
            <p:nvPr/>
          </p:nvSpPr>
          <p:spPr bwMode="auto">
            <a:xfrm>
              <a:off x="7419934" y="3767367"/>
              <a:ext cx="1455416" cy="75815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4" name="Freeform 604"/>
            <p:cNvSpPr>
              <a:spLocks/>
            </p:cNvSpPr>
            <p:nvPr/>
          </p:nvSpPr>
          <p:spPr bwMode="auto">
            <a:xfrm>
              <a:off x="8101466" y="4187857"/>
              <a:ext cx="130574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5" name="Freeform 605"/>
            <p:cNvSpPr>
              <a:spLocks/>
            </p:cNvSpPr>
            <p:nvPr/>
          </p:nvSpPr>
          <p:spPr bwMode="auto">
            <a:xfrm>
              <a:off x="7738407" y="422608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6" name="Freeform 606"/>
            <p:cNvSpPr>
              <a:spLocks/>
            </p:cNvSpPr>
            <p:nvPr/>
          </p:nvSpPr>
          <p:spPr bwMode="auto">
            <a:xfrm>
              <a:off x="7980446" y="4515968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7" name="Freeform 607"/>
            <p:cNvSpPr>
              <a:spLocks/>
            </p:cNvSpPr>
            <p:nvPr/>
          </p:nvSpPr>
          <p:spPr bwMode="auto">
            <a:xfrm>
              <a:off x="4805282" y="581567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8" name="Freeform 608"/>
            <p:cNvSpPr>
              <a:spLocks/>
            </p:cNvSpPr>
            <p:nvPr/>
          </p:nvSpPr>
          <p:spPr bwMode="auto">
            <a:xfrm>
              <a:off x="4872164" y="5806113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9" name="Freeform 609"/>
            <p:cNvSpPr>
              <a:spLocks/>
            </p:cNvSpPr>
            <p:nvPr/>
          </p:nvSpPr>
          <p:spPr bwMode="auto">
            <a:xfrm>
              <a:off x="3919931" y="5815671"/>
              <a:ext cx="63695" cy="57338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0" name="Freeform 610"/>
            <p:cNvSpPr>
              <a:spLocks/>
            </p:cNvSpPr>
            <p:nvPr/>
          </p:nvSpPr>
          <p:spPr bwMode="auto">
            <a:xfrm>
              <a:off x="17661981" y="9138193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1" name="Freeform 611"/>
            <p:cNvSpPr>
              <a:spLocks/>
            </p:cNvSpPr>
            <p:nvPr/>
          </p:nvSpPr>
          <p:spPr bwMode="auto">
            <a:xfrm>
              <a:off x="17540962" y="911907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2" name="Freeform 612"/>
            <p:cNvSpPr>
              <a:spLocks/>
            </p:cNvSpPr>
            <p:nvPr/>
          </p:nvSpPr>
          <p:spPr bwMode="auto">
            <a:xfrm>
              <a:off x="17961345" y="10785121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3" name="Rectangle 613"/>
            <p:cNvSpPr>
              <a:spLocks noChangeArrowheads="1"/>
            </p:cNvSpPr>
            <p:nvPr/>
          </p:nvSpPr>
          <p:spPr bwMode="auto">
            <a:xfrm>
              <a:off x="12451788" y="5197675"/>
              <a:ext cx="3187" cy="3188"/>
            </a:xfrm>
            <a:prstGeom prst="rect">
              <a:avLst/>
            </a:pr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4" name="Freeform 614"/>
            <p:cNvSpPr>
              <a:spLocks/>
            </p:cNvSpPr>
            <p:nvPr/>
          </p:nvSpPr>
          <p:spPr bwMode="auto">
            <a:xfrm>
              <a:off x="9257516" y="10504795"/>
              <a:ext cx="95541" cy="82827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5" name="Freeform 615"/>
            <p:cNvSpPr>
              <a:spLocks/>
            </p:cNvSpPr>
            <p:nvPr/>
          </p:nvSpPr>
          <p:spPr bwMode="auto">
            <a:xfrm>
              <a:off x="7821211" y="6733109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6" name="Freeform 616"/>
            <p:cNvSpPr>
              <a:spLocks/>
            </p:cNvSpPr>
            <p:nvPr/>
          </p:nvSpPr>
          <p:spPr bwMode="auto">
            <a:xfrm>
              <a:off x="8483629" y="11766268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7" name="Freeform 617"/>
            <p:cNvSpPr>
              <a:spLocks/>
            </p:cNvSpPr>
            <p:nvPr/>
          </p:nvSpPr>
          <p:spPr bwMode="auto">
            <a:xfrm>
              <a:off x="8305288" y="11747159"/>
              <a:ext cx="280256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8" name="Freeform 618"/>
            <p:cNvSpPr>
              <a:spLocks/>
            </p:cNvSpPr>
            <p:nvPr/>
          </p:nvSpPr>
          <p:spPr bwMode="auto">
            <a:xfrm>
              <a:off x="8260699" y="8501084"/>
              <a:ext cx="710194" cy="516057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9" name="Freeform 619"/>
            <p:cNvSpPr>
              <a:spLocks/>
            </p:cNvSpPr>
            <p:nvPr/>
          </p:nvSpPr>
          <p:spPr bwMode="auto">
            <a:xfrm>
              <a:off x="8830764" y="8641249"/>
              <a:ext cx="242036" cy="356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0" name="Freeform 620"/>
            <p:cNvSpPr>
              <a:spLocks/>
            </p:cNvSpPr>
            <p:nvPr/>
          </p:nvSpPr>
          <p:spPr bwMode="auto">
            <a:xfrm>
              <a:off x="8986815" y="8752743"/>
              <a:ext cx="207006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1" name="Freeform 621"/>
            <p:cNvSpPr>
              <a:spLocks/>
            </p:cNvSpPr>
            <p:nvPr/>
          </p:nvSpPr>
          <p:spPr bwMode="auto">
            <a:xfrm>
              <a:off x="9155606" y="8771859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2" name="Freeform 622"/>
            <p:cNvSpPr>
              <a:spLocks/>
            </p:cNvSpPr>
            <p:nvPr/>
          </p:nvSpPr>
          <p:spPr bwMode="auto">
            <a:xfrm>
              <a:off x="7821211" y="8453303"/>
              <a:ext cx="754780" cy="786831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3" name="Freeform 623"/>
            <p:cNvSpPr>
              <a:spLocks/>
            </p:cNvSpPr>
            <p:nvPr/>
          </p:nvSpPr>
          <p:spPr bwMode="auto">
            <a:xfrm>
              <a:off x="7923120" y="8978916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4" name="Freeform 624"/>
            <p:cNvSpPr>
              <a:spLocks/>
            </p:cNvSpPr>
            <p:nvPr/>
          </p:nvSpPr>
          <p:spPr bwMode="auto">
            <a:xfrm>
              <a:off x="7894458" y="9036257"/>
              <a:ext cx="598727" cy="888769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5" name="Freeform 625"/>
            <p:cNvSpPr>
              <a:spLocks/>
            </p:cNvSpPr>
            <p:nvPr/>
          </p:nvSpPr>
          <p:spPr bwMode="auto">
            <a:xfrm>
              <a:off x="8158790" y="9867685"/>
              <a:ext cx="407643" cy="1984597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6" name="Freeform 626"/>
            <p:cNvSpPr>
              <a:spLocks/>
            </p:cNvSpPr>
            <p:nvPr/>
          </p:nvSpPr>
          <p:spPr bwMode="auto">
            <a:xfrm>
              <a:off x="8435859" y="9485418"/>
              <a:ext cx="598727" cy="653038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7" name="Freeform 627"/>
            <p:cNvSpPr>
              <a:spLocks/>
            </p:cNvSpPr>
            <p:nvPr/>
          </p:nvSpPr>
          <p:spPr bwMode="auto">
            <a:xfrm>
              <a:off x="8773441" y="9950508"/>
              <a:ext cx="420383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8" name="Freeform 628"/>
            <p:cNvSpPr>
              <a:spLocks noEditPoints="1"/>
            </p:cNvSpPr>
            <p:nvPr/>
          </p:nvSpPr>
          <p:spPr bwMode="auto">
            <a:xfrm>
              <a:off x="8241593" y="8800526"/>
              <a:ext cx="1856688" cy="188265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9" name="Freeform 629"/>
            <p:cNvSpPr>
              <a:spLocks/>
            </p:cNvSpPr>
            <p:nvPr/>
          </p:nvSpPr>
          <p:spPr bwMode="auto">
            <a:xfrm>
              <a:off x="8961338" y="10485681"/>
              <a:ext cx="251592" cy="261215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0" name="Freeform 630"/>
            <p:cNvSpPr>
              <a:spLocks/>
            </p:cNvSpPr>
            <p:nvPr/>
          </p:nvSpPr>
          <p:spPr bwMode="auto">
            <a:xfrm>
              <a:off x="8241593" y="10074745"/>
              <a:ext cx="961783" cy="1672412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1" name="Freeform 631"/>
            <p:cNvSpPr>
              <a:spLocks/>
            </p:cNvSpPr>
            <p:nvPr/>
          </p:nvSpPr>
          <p:spPr bwMode="auto">
            <a:xfrm>
              <a:off x="7617387" y="8313140"/>
              <a:ext cx="203824" cy="226173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2" name="Freeform 632"/>
            <p:cNvSpPr>
              <a:spLocks/>
            </p:cNvSpPr>
            <p:nvPr/>
          </p:nvSpPr>
          <p:spPr bwMode="auto">
            <a:xfrm>
              <a:off x="7681084" y="8520197"/>
              <a:ext cx="159235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3" name="Freeform 633"/>
            <p:cNvSpPr>
              <a:spLocks/>
            </p:cNvSpPr>
            <p:nvPr/>
          </p:nvSpPr>
          <p:spPr bwMode="auto">
            <a:xfrm>
              <a:off x="7502737" y="8360921"/>
              <a:ext cx="105096" cy="82827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4" name="Freeform 634"/>
            <p:cNvSpPr>
              <a:spLocks/>
            </p:cNvSpPr>
            <p:nvPr/>
          </p:nvSpPr>
          <p:spPr bwMode="auto">
            <a:xfrm>
              <a:off x="7391272" y="8192091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5" name="Freeform 635"/>
            <p:cNvSpPr>
              <a:spLocks/>
            </p:cNvSpPr>
            <p:nvPr/>
          </p:nvSpPr>
          <p:spPr bwMode="auto">
            <a:xfrm>
              <a:off x="6254330" y="7453043"/>
              <a:ext cx="1398093" cy="898324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6" name="Freeform 636"/>
            <p:cNvSpPr>
              <a:spLocks/>
            </p:cNvSpPr>
            <p:nvPr/>
          </p:nvSpPr>
          <p:spPr bwMode="auto">
            <a:xfrm>
              <a:off x="7531402" y="8287656"/>
              <a:ext cx="280256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7" name="Freeform 637"/>
            <p:cNvSpPr>
              <a:spLocks/>
            </p:cNvSpPr>
            <p:nvPr/>
          </p:nvSpPr>
          <p:spPr bwMode="auto">
            <a:xfrm>
              <a:off x="7531402" y="8163419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8" name="Freeform 638"/>
            <p:cNvSpPr>
              <a:spLocks/>
            </p:cNvSpPr>
            <p:nvPr/>
          </p:nvSpPr>
          <p:spPr bwMode="auto">
            <a:xfrm>
              <a:off x="8232035" y="8080592"/>
              <a:ext cx="121018" cy="101936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9" name="Freeform 639"/>
            <p:cNvSpPr>
              <a:spLocks/>
            </p:cNvSpPr>
            <p:nvPr/>
          </p:nvSpPr>
          <p:spPr bwMode="auto">
            <a:xfrm>
              <a:off x="8343503" y="8080592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0" name="Freeform 640"/>
            <p:cNvSpPr>
              <a:spLocks/>
            </p:cNvSpPr>
            <p:nvPr/>
          </p:nvSpPr>
          <p:spPr bwMode="auto">
            <a:xfrm>
              <a:off x="3843499" y="4965129"/>
              <a:ext cx="1812106" cy="1216878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1" name="Freeform 641"/>
            <p:cNvSpPr>
              <a:spLocks/>
            </p:cNvSpPr>
            <p:nvPr/>
          </p:nvSpPr>
          <p:spPr bwMode="auto">
            <a:xfrm>
              <a:off x="5888086" y="6516489"/>
              <a:ext cx="2697455" cy="133793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2" name="Freeform 642"/>
            <p:cNvSpPr>
              <a:spLocks noEditPoints="1"/>
            </p:cNvSpPr>
            <p:nvPr/>
          </p:nvSpPr>
          <p:spPr bwMode="auto">
            <a:xfrm>
              <a:off x="5133309" y="4907791"/>
              <a:ext cx="3984080" cy="2048308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3" name="Freeform 643"/>
            <p:cNvSpPr>
              <a:spLocks/>
            </p:cNvSpPr>
            <p:nvPr/>
          </p:nvSpPr>
          <p:spPr bwMode="auto">
            <a:xfrm>
              <a:off x="17343512" y="9466307"/>
              <a:ext cx="95541" cy="82827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4" name="Freeform 644"/>
            <p:cNvSpPr>
              <a:spLocks/>
            </p:cNvSpPr>
            <p:nvPr/>
          </p:nvSpPr>
          <p:spPr bwMode="auto">
            <a:xfrm>
              <a:off x="17419944" y="9447193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5" name="Freeform 645"/>
            <p:cNvSpPr>
              <a:spLocks/>
            </p:cNvSpPr>
            <p:nvPr/>
          </p:nvSpPr>
          <p:spPr bwMode="auto">
            <a:xfrm>
              <a:off x="12273444" y="6414553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6" name="Freeform 646"/>
            <p:cNvSpPr>
              <a:spLocks/>
            </p:cNvSpPr>
            <p:nvPr/>
          </p:nvSpPr>
          <p:spPr bwMode="auto">
            <a:xfrm>
              <a:off x="12142870" y="6545160"/>
              <a:ext cx="347132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7" name="Freeform 647"/>
            <p:cNvSpPr>
              <a:spLocks/>
            </p:cNvSpPr>
            <p:nvPr/>
          </p:nvSpPr>
          <p:spPr bwMode="auto">
            <a:xfrm>
              <a:off x="12021850" y="6656654"/>
              <a:ext cx="531848" cy="516057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8" name="Freeform 648"/>
            <p:cNvSpPr>
              <a:spLocks/>
            </p:cNvSpPr>
            <p:nvPr/>
          </p:nvSpPr>
          <p:spPr bwMode="auto">
            <a:xfrm>
              <a:off x="12330767" y="6685324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9" name="Freeform 649"/>
            <p:cNvSpPr>
              <a:spLocks/>
            </p:cNvSpPr>
            <p:nvPr/>
          </p:nvSpPr>
          <p:spPr bwMode="auto">
            <a:xfrm>
              <a:off x="11470893" y="6414553"/>
              <a:ext cx="617835" cy="531986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0" name="Freeform 650"/>
            <p:cNvSpPr>
              <a:spLocks/>
            </p:cNvSpPr>
            <p:nvPr/>
          </p:nvSpPr>
          <p:spPr bwMode="auto">
            <a:xfrm>
              <a:off x="11983632" y="6621615"/>
              <a:ext cx="207006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1" name="Freeform 651"/>
            <p:cNvSpPr>
              <a:spLocks/>
            </p:cNvSpPr>
            <p:nvPr/>
          </p:nvSpPr>
          <p:spPr bwMode="auto">
            <a:xfrm>
              <a:off x="11808475" y="6395439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2" name="Freeform 652"/>
            <p:cNvSpPr>
              <a:spLocks/>
            </p:cNvSpPr>
            <p:nvPr/>
          </p:nvSpPr>
          <p:spPr bwMode="auto">
            <a:xfrm>
              <a:off x="11967711" y="6481449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3" name="Freeform 653"/>
            <p:cNvSpPr>
              <a:spLocks/>
            </p:cNvSpPr>
            <p:nvPr/>
          </p:nvSpPr>
          <p:spPr bwMode="auto">
            <a:xfrm>
              <a:off x="11853061" y="6264832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4" name="Freeform 654"/>
            <p:cNvSpPr>
              <a:spLocks/>
            </p:cNvSpPr>
            <p:nvPr/>
          </p:nvSpPr>
          <p:spPr bwMode="auto">
            <a:xfrm>
              <a:off x="12079173" y="5984503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5" name="Freeform 655"/>
            <p:cNvSpPr>
              <a:spLocks/>
            </p:cNvSpPr>
            <p:nvPr/>
          </p:nvSpPr>
          <p:spPr bwMode="auto">
            <a:xfrm>
              <a:off x="11977264" y="6172454"/>
              <a:ext cx="417198" cy="484203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6" name="Freeform 656"/>
            <p:cNvSpPr>
              <a:spLocks/>
            </p:cNvSpPr>
            <p:nvPr/>
          </p:nvSpPr>
          <p:spPr bwMode="auto">
            <a:xfrm>
              <a:off x="12712935" y="6322173"/>
              <a:ext cx="831212" cy="49376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7" name="Freeform 657"/>
            <p:cNvSpPr>
              <a:spLocks/>
            </p:cNvSpPr>
            <p:nvPr/>
          </p:nvSpPr>
          <p:spPr bwMode="auto">
            <a:xfrm>
              <a:off x="12451788" y="6506933"/>
              <a:ext cx="280256" cy="114679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8" name="Freeform 658"/>
            <p:cNvSpPr>
              <a:spLocks/>
            </p:cNvSpPr>
            <p:nvPr/>
          </p:nvSpPr>
          <p:spPr bwMode="auto">
            <a:xfrm>
              <a:off x="12760703" y="6086441"/>
              <a:ext cx="439491" cy="328114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9" name="Freeform 659"/>
            <p:cNvSpPr>
              <a:spLocks/>
            </p:cNvSpPr>
            <p:nvPr/>
          </p:nvSpPr>
          <p:spPr bwMode="auto">
            <a:xfrm>
              <a:off x="12658794" y="6067328"/>
              <a:ext cx="270700" cy="17839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0" name="Freeform 660"/>
            <p:cNvSpPr>
              <a:spLocks/>
            </p:cNvSpPr>
            <p:nvPr/>
          </p:nvSpPr>
          <p:spPr bwMode="auto">
            <a:xfrm>
              <a:off x="12658794" y="5955834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1" name="Freeform 661"/>
            <p:cNvSpPr>
              <a:spLocks/>
            </p:cNvSpPr>
            <p:nvPr/>
          </p:nvSpPr>
          <p:spPr bwMode="auto">
            <a:xfrm>
              <a:off x="12760703" y="5853898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2" name="Freeform 662"/>
            <p:cNvSpPr>
              <a:spLocks/>
            </p:cNvSpPr>
            <p:nvPr/>
          </p:nvSpPr>
          <p:spPr bwMode="auto">
            <a:xfrm>
              <a:off x="12591917" y="6143782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3" name="Freeform 663"/>
            <p:cNvSpPr>
              <a:spLocks/>
            </p:cNvSpPr>
            <p:nvPr/>
          </p:nvSpPr>
          <p:spPr bwMode="auto">
            <a:xfrm>
              <a:off x="12359429" y="6162893"/>
              <a:ext cx="445860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4" name="Freeform 664"/>
            <p:cNvSpPr>
              <a:spLocks/>
            </p:cNvSpPr>
            <p:nvPr/>
          </p:nvSpPr>
          <p:spPr bwMode="auto">
            <a:xfrm>
              <a:off x="12630129" y="6573832"/>
              <a:ext cx="429938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5" name="Freeform 665"/>
            <p:cNvSpPr>
              <a:spLocks/>
            </p:cNvSpPr>
            <p:nvPr/>
          </p:nvSpPr>
          <p:spPr bwMode="auto">
            <a:xfrm>
              <a:off x="12929494" y="6564274"/>
              <a:ext cx="156051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6" name="Freeform 666"/>
            <p:cNvSpPr>
              <a:spLocks/>
            </p:cNvSpPr>
            <p:nvPr/>
          </p:nvSpPr>
          <p:spPr bwMode="auto">
            <a:xfrm>
              <a:off x="12993189" y="6666210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7" name="Freeform 667"/>
            <p:cNvSpPr>
              <a:spLocks/>
            </p:cNvSpPr>
            <p:nvPr/>
          </p:nvSpPr>
          <p:spPr bwMode="auto">
            <a:xfrm>
              <a:off x="12712935" y="6815931"/>
              <a:ext cx="299364" cy="17839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8" name="Freeform 668"/>
            <p:cNvSpPr>
              <a:spLocks/>
            </p:cNvSpPr>
            <p:nvPr/>
          </p:nvSpPr>
          <p:spPr bwMode="auto">
            <a:xfrm>
              <a:off x="12423124" y="6771334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9" name="Freeform 669"/>
            <p:cNvSpPr>
              <a:spLocks/>
            </p:cNvSpPr>
            <p:nvPr/>
          </p:nvSpPr>
          <p:spPr bwMode="auto">
            <a:xfrm>
              <a:off x="12544142" y="6704437"/>
              <a:ext cx="207006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0" name="Freeform 670"/>
            <p:cNvSpPr>
              <a:spLocks/>
            </p:cNvSpPr>
            <p:nvPr/>
          </p:nvSpPr>
          <p:spPr bwMode="auto">
            <a:xfrm>
              <a:off x="12432679" y="6554719"/>
              <a:ext cx="328029" cy="17839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1" name="Freeform 671"/>
            <p:cNvSpPr>
              <a:spLocks/>
            </p:cNvSpPr>
            <p:nvPr/>
          </p:nvSpPr>
          <p:spPr bwMode="auto">
            <a:xfrm>
              <a:off x="12620574" y="6956097"/>
              <a:ext cx="289811" cy="299442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2" name="Freeform 672"/>
            <p:cNvSpPr>
              <a:spLocks/>
            </p:cNvSpPr>
            <p:nvPr/>
          </p:nvSpPr>
          <p:spPr bwMode="auto">
            <a:xfrm>
              <a:off x="12881724" y="6940166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3" name="Freeform 673"/>
            <p:cNvSpPr>
              <a:spLocks/>
            </p:cNvSpPr>
            <p:nvPr/>
          </p:nvSpPr>
          <p:spPr bwMode="auto">
            <a:xfrm>
              <a:off x="12582361" y="6911499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4" name="Freeform 674"/>
            <p:cNvSpPr>
              <a:spLocks/>
            </p:cNvSpPr>
            <p:nvPr/>
          </p:nvSpPr>
          <p:spPr bwMode="auto">
            <a:xfrm>
              <a:off x="12630129" y="6930613"/>
              <a:ext cx="121018" cy="82827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5" name="Freeform 675"/>
            <p:cNvSpPr>
              <a:spLocks/>
            </p:cNvSpPr>
            <p:nvPr/>
          </p:nvSpPr>
          <p:spPr bwMode="auto">
            <a:xfrm>
              <a:off x="13655610" y="6984764"/>
              <a:ext cx="178346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6" name="Freeform 676"/>
            <p:cNvSpPr>
              <a:spLocks/>
            </p:cNvSpPr>
            <p:nvPr/>
          </p:nvSpPr>
          <p:spPr bwMode="auto">
            <a:xfrm>
              <a:off x="13722489" y="7061218"/>
              <a:ext cx="923568" cy="783643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7" name="Freeform 677"/>
            <p:cNvSpPr>
              <a:spLocks/>
            </p:cNvSpPr>
            <p:nvPr/>
          </p:nvSpPr>
          <p:spPr bwMode="auto">
            <a:xfrm>
              <a:off x="13741597" y="7070776"/>
              <a:ext cx="73250" cy="5415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8" name="Freeform 678"/>
            <p:cNvSpPr>
              <a:spLocks/>
            </p:cNvSpPr>
            <p:nvPr/>
          </p:nvSpPr>
          <p:spPr bwMode="auto">
            <a:xfrm>
              <a:off x="13525034" y="6844600"/>
              <a:ext cx="328029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9" name="Freeform 679"/>
            <p:cNvSpPr>
              <a:spLocks/>
            </p:cNvSpPr>
            <p:nvPr/>
          </p:nvSpPr>
          <p:spPr bwMode="auto">
            <a:xfrm>
              <a:off x="13751153" y="6956097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0" name="Freeform 680"/>
            <p:cNvSpPr>
              <a:spLocks/>
            </p:cNvSpPr>
            <p:nvPr/>
          </p:nvSpPr>
          <p:spPr bwMode="auto">
            <a:xfrm>
              <a:off x="13833954" y="7574093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1" name="Freeform 681"/>
            <p:cNvSpPr>
              <a:spLocks/>
            </p:cNvSpPr>
            <p:nvPr/>
          </p:nvSpPr>
          <p:spPr bwMode="auto">
            <a:xfrm>
              <a:off x="13311662" y="7220495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2" name="Freeform 682"/>
            <p:cNvSpPr>
              <a:spLocks/>
            </p:cNvSpPr>
            <p:nvPr/>
          </p:nvSpPr>
          <p:spPr bwMode="auto">
            <a:xfrm>
              <a:off x="13461341" y="7201383"/>
              <a:ext cx="464969" cy="439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3" name="Freeform 683"/>
            <p:cNvSpPr>
              <a:spLocks/>
            </p:cNvSpPr>
            <p:nvPr/>
          </p:nvSpPr>
          <p:spPr bwMode="auto">
            <a:xfrm>
              <a:off x="12872168" y="6946541"/>
              <a:ext cx="885351" cy="337667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4" name="Freeform 684"/>
            <p:cNvSpPr>
              <a:spLocks/>
            </p:cNvSpPr>
            <p:nvPr/>
          </p:nvSpPr>
          <p:spPr bwMode="auto">
            <a:xfrm>
              <a:off x="13273442" y="7481712"/>
              <a:ext cx="980892" cy="786831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5" name="Freeform 685"/>
            <p:cNvSpPr>
              <a:spLocks/>
            </p:cNvSpPr>
            <p:nvPr/>
          </p:nvSpPr>
          <p:spPr bwMode="auto">
            <a:xfrm>
              <a:off x="13292551" y="7424369"/>
              <a:ext cx="194268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6" name="Freeform 686"/>
            <p:cNvSpPr>
              <a:spLocks/>
            </p:cNvSpPr>
            <p:nvPr/>
          </p:nvSpPr>
          <p:spPr bwMode="auto">
            <a:xfrm>
              <a:off x="13302106" y="7351105"/>
              <a:ext cx="73250" cy="82827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7" name="Freeform 687"/>
            <p:cNvSpPr>
              <a:spLocks/>
            </p:cNvSpPr>
            <p:nvPr/>
          </p:nvSpPr>
          <p:spPr bwMode="auto">
            <a:xfrm>
              <a:off x="13292551" y="7462599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8" name="Freeform 688"/>
            <p:cNvSpPr>
              <a:spLocks/>
            </p:cNvSpPr>
            <p:nvPr/>
          </p:nvSpPr>
          <p:spPr bwMode="auto">
            <a:xfrm>
              <a:off x="13254336" y="7424369"/>
              <a:ext cx="76432" cy="245289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9" name="Freeform 689"/>
            <p:cNvSpPr>
              <a:spLocks/>
            </p:cNvSpPr>
            <p:nvPr/>
          </p:nvSpPr>
          <p:spPr bwMode="auto">
            <a:xfrm>
              <a:off x="14028220" y="7790708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0" name="Freeform 690"/>
            <p:cNvSpPr>
              <a:spLocks/>
            </p:cNvSpPr>
            <p:nvPr/>
          </p:nvSpPr>
          <p:spPr bwMode="auto">
            <a:xfrm>
              <a:off x="13646057" y="8137935"/>
              <a:ext cx="496815" cy="315371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1" name="Freeform 691"/>
            <p:cNvSpPr>
              <a:spLocks/>
            </p:cNvSpPr>
            <p:nvPr/>
          </p:nvSpPr>
          <p:spPr bwMode="auto">
            <a:xfrm>
              <a:off x="14085545" y="7790708"/>
              <a:ext cx="382165" cy="458719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2" name="Freeform 692"/>
            <p:cNvSpPr>
              <a:spLocks/>
            </p:cNvSpPr>
            <p:nvPr/>
          </p:nvSpPr>
          <p:spPr bwMode="auto">
            <a:xfrm>
              <a:off x="14897646" y="6892386"/>
              <a:ext cx="512741" cy="222990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3" name="Freeform 693"/>
            <p:cNvSpPr>
              <a:spLocks/>
            </p:cNvSpPr>
            <p:nvPr/>
          </p:nvSpPr>
          <p:spPr bwMode="auto">
            <a:xfrm>
              <a:off x="14273445" y="6752222"/>
              <a:ext cx="831212" cy="487388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4" name="Freeform 694"/>
            <p:cNvSpPr>
              <a:spLocks/>
            </p:cNvSpPr>
            <p:nvPr/>
          </p:nvSpPr>
          <p:spPr bwMode="auto">
            <a:xfrm>
              <a:off x="14525037" y="7293764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5" name="Freeform 695"/>
            <p:cNvSpPr>
              <a:spLocks/>
            </p:cNvSpPr>
            <p:nvPr/>
          </p:nvSpPr>
          <p:spPr bwMode="auto">
            <a:xfrm>
              <a:off x="14095099" y="6921055"/>
              <a:ext cx="681527" cy="401378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6" name="Freeform 696"/>
            <p:cNvSpPr>
              <a:spLocks/>
            </p:cNvSpPr>
            <p:nvPr/>
          </p:nvSpPr>
          <p:spPr bwMode="auto">
            <a:xfrm>
              <a:off x="14814846" y="7013435"/>
              <a:ext cx="372610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7" name="Freeform 697"/>
            <p:cNvSpPr>
              <a:spLocks/>
            </p:cNvSpPr>
            <p:nvPr/>
          </p:nvSpPr>
          <p:spPr bwMode="auto">
            <a:xfrm>
              <a:off x="14515484" y="7230053"/>
              <a:ext cx="773889" cy="691265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8" name="Freeform 698"/>
            <p:cNvSpPr>
              <a:spLocks/>
            </p:cNvSpPr>
            <p:nvPr/>
          </p:nvSpPr>
          <p:spPr bwMode="auto">
            <a:xfrm>
              <a:off x="14477266" y="7144043"/>
              <a:ext cx="700638" cy="496944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9" name="Freeform 699"/>
            <p:cNvSpPr>
              <a:spLocks/>
            </p:cNvSpPr>
            <p:nvPr/>
          </p:nvSpPr>
          <p:spPr bwMode="auto">
            <a:xfrm>
              <a:off x="14413572" y="6742664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0" name="Freeform 700"/>
            <p:cNvSpPr>
              <a:spLocks noEditPoints="1"/>
            </p:cNvSpPr>
            <p:nvPr/>
          </p:nvSpPr>
          <p:spPr bwMode="auto">
            <a:xfrm>
              <a:off x="13824398" y="6153340"/>
              <a:ext cx="1894907" cy="90788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1" name="Freeform 701"/>
            <p:cNvSpPr>
              <a:spLocks/>
            </p:cNvSpPr>
            <p:nvPr/>
          </p:nvSpPr>
          <p:spPr bwMode="auto">
            <a:xfrm>
              <a:off x="14849878" y="7284206"/>
              <a:ext cx="1308918" cy="1395268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2" name="Freeform 702"/>
            <p:cNvSpPr>
              <a:spLocks/>
            </p:cNvSpPr>
            <p:nvPr/>
          </p:nvSpPr>
          <p:spPr bwMode="auto">
            <a:xfrm>
              <a:off x="15926311" y="7669658"/>
              <a:ext cx="382165" cy="917438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3" name="Freeform 703"/>
            <p:cNvSpPr>
              <a:spLocks/>
            </p:cNvSpPr>
            <p:nvPr/>
          </p:nvSpPr>
          <p:spPr bwMode="auto">
            <a:xfrm>
              <a:off x="15747967" y="7781150"/>
              <a:ext cx="213379" cy="26121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4" name="Freeform 704"/>
            <p:cNvSpPr>
              <a:spLocks/>
            </p:cNvSpPr>
            <p:nvPr/>
          </p:nvSpPr>
          <p:spPr bwMode="auto">
            <a:xfrm>
              <a:off x="16149241" y="8071036"/>
              <a:ext cx="391721" cy="719934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5" name="Freeform 705"/>
            <p:cNvSpPr>
              <a:spLocks/>
            </p:cNvSpPr>
            <p:nvPr/>
          </p:nvSpPr>
          <p:spPr bwMode="auto">
            <a:xfrm>
              <a:off x="16362618" y="7921315"/>
              <a:ext cx="356688" cy="72949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6" name="Freeform 706"/>
            <p:cNvSpPr>
              <a:spLocks/>
            </p:cNvSpPr>
            <p:nvPr/>
          </p:nvSpPr>
          <p:spPr bwMode="auto">
            <a:xfrm>
              <a:off x="16279815" y="7978656"/>
              <a:ext cx="343950" cy="420492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7" name="Freeform 707"/>
            <p:cNvSpPr>
              <a:spLocks/>
            </p:cNvSpPr>
            <p:nvPr/>
          </p:nvSpPr>
          <p:spPr bwMode="auto">
            <a:xfrm>
              <a:off x="17754337" y="9119079"/>
              <a:ext cx="420383" cy="35678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8" name="Freeform 708"/>
            <p:cNvSpPr>
              <a:spLocks/>
            </p:cNvSpPr>
            <p:nvPr/>
          </p:nvSpPr>
          <p:spPr bwMode="auto">
            <a:xfrm>
              <a:off x="18165166" y="9176423"/>
              <a:ext cx="477708" cy="382265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9" name="Freeform 709"/>
            <p:cNvSpPr>
              <a:spLocks/>
            </p:cNvSpPr>
            <p:nvPr/>
          </p:nvSpPr>
          <p:spPr bwMode="auto">
            <a:xfrm>
              <a:off x="16681089" y="8829198"/>
              <a:ext cx="477708" cy="420492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0" name="Freeform 710"/>
            <p:cNvSpPr>
              <a:spLocks/>
            </p:cNvSpPr>
            <p:nvPr/>
          </p:nvSpPr>
          <p:spPr bwMode="auto">
            <a:xfrm>
              <a:off x="16709750" y="8717701"/>
              <a:ext cx="458600" cy="299442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1" name="Freeform 711"/>
            <p:cNvSpPr>
              <a:spLocks/>
            </p:cNvSpPr>
            <p:nvPr/>
          </p:nvSpPr>
          <p:spPr bwMode="auto">
            <a:xfrm>
              <a:off x="15776631" y="7679214"/>
              <a:ext cx="159235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2" name="Freeform 712"/>
            <p:cNvSpPr>
              <a:spLocks/>
            </p:cNvSpPr>
            <p:nvPr/>
          </p:nvSpPr>
          <p:spPr bwMode="auto">
            <a:xfrm>
              <a:off x="15410388" y="7574093"/>
              <a:ext cx="347132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3" name="Freeform 713"/>
            <p:cNvSpPr>
              <a:spLocks/>
            </p:cNvSpPr>
            <p:nvPr/>
          </p:nvSpPr>
          <p:spPr bwMode="auto">
            <a:xfrm>
              <a:off x="16372171" y="8360921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4" name="Freeform 714"/>
            <p:cNvSpPr>
              <a:spLocks/>
            </p:cNvSpPr>
            <p:nvPr/>
          </p:nvSpPr>
          <p:spPr bwMode="auto">
            <a:xfrm>
              <a:off x="16270259" y="8743185"/>
              <a:ext cx="207006" cy="245289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5" name="Freeform 715"/>
            <p:cNvSpPr>
              <a:spLocks/>
            </p:cNvSpPr>
            <p:nvPr/>
          </p:nvSpPr>
          <p:spPr bwMode="auto">
            <a:xfrm>
              <a:off x="15104655" y="6264832"/>
              <a:ext cx="2799367" cy="1825318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6" name="Freeform 716"/>
            <p:cNvSpPr>
              <a:spLocks/>
            </p:cNvSpPr>
            <p:nvPr/>
          </p:nvSpPr>
          <p:spPr bwMode="auto">
            <a:xfrm>
              <a:off x="15747967" y="6357215"/>
              <a:ext cx="1464969" cy="637107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7" name="Freeform 717"/>
            <p:cNvSpPr>
              <a:spLocks/>
            </p:cNvSpPr>
            <p:nvPr/>
          </p:nvSpPr>
          <p:spPr bwMode="auto">
            <a:xfrm>
              <a:off x="12219302" y="5133964"/>
              <a:ext cx="585987" cy="1009821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8" name="Freeform 718"/>
            <p:cNvSpPr>
              <a:spLocks/>
            </p:cNvSpPr>
            <p:nvPr/>
          </p:nvSpPr>
          <p:spPr bwMode="auto">
            <a:xfrm>
              <a:off x="12649240" y="5057512"/>
              <a:ext cx="503186" cy="786831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9" name="Freeform 719"/>
            <p:cNvSpPr>
              <a:spLocks/>
            </p:cNvSpPr>
            <p:nvPr/>
          </p:nvSpPr>
          <p:spPr bwMode="auto">
            <a:xfrm>
              <a:off x="11929493" y="4965129"/>
              <a:ext cx="1194269" cy="100026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0" name="Freeform 720"/>
            <p:cNvSpPr>
              <a:spLocks noEditPoints="1"/>
            </p:cNvSpPr>
            <p:nvPr/>
          </p:nvSpPr>
          <p:spPr bwMode="auto">
            <a:xfrm>
              <a:off x="12945416" y="4366247"/>
              <a:ext cx="7563702" cy="2637633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1" name="Freeform 721"/>
            <p:cNvSpPr>
              <a:spLocks/>
            </p:cNvSpPr>
            <p:nvPr/>
          </p:nvSpPr>
          <p:spPr bwMode="auto">
            <a:xfrm>
              <a:off x="18193828" y="6226607"/>
              <a:ext cx="140127" cy="299442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2" name="Freeform 722"/>
            <p:cNvSpPr>
              <a:spLocks/>
            </p:cNvSpPr>
            <p:nvPr/>
          </p:nvSpPr>
          <p:spPr bwMode="auto">
            <a:xfrm>
              <a:off x="18222490" y="6516489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3" name="Freeform 723"/>
            <p:cNvSpPr>
              <a:spLocks/>
            </p:cNvSpPr>
            <p:nvPr/>
          </p:nvSpPr>
          <p:spPr bwMode="auto">
            <a:xfrm>
              <a:off x="17483637" y="7153601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4" name="Freeform 724"/>
            <p:cNvSpPr>
              <a:spLocks/>
            </p:cNvSpPr>
            <p:nvPr/>
          </p:nvSpPr>
          <p:spPr bwMode="auto">
            <a:xfrm>
              <a:off x="17400836" y="6901941"/>
              <a:ext cx="299364" cy="289887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5" name="Freeform 725"/>
            <p:cNvSpPr>
              <a:spLocks/>
            </p:cNvSpPr>
            <p:nvPr/>
          </p:nvSpPr>
          <p:spPr bwMode="auto">
            <a:xfrm>
              <a:off x="11209749" y="6162893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6" name="Freeform 726"/>
            <p:cNvSpPr>
              <a:spLocks/>
            </p:cNvSpPr>
            <p:nvPr/>
          </p:nvSpPr>
          <p:spPr bwMode="auto">
            <a:xfrm>
              <a:off x="11321211" y="6153340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7" name="Freeform 727"/>
            <p:cNvSpPr>
              <a:spLocks/>
            </p:cNvSpPr>
            <p:nvPr/>
          </p:nvSpPr>
          <p:spPr bwMode="auto">
            <a:xfrm>
              <a:off x="11267072" y="6854158"/>
              <a:ext cx="585987" cy="430050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8" name="Freeform 728"/>
            <p:cNvSpPr>
              <a:spLocks/>
            </p:cNvSpPr>
            <p:nvPr/>
          </p:nvSpPr>
          <p:spPr bwMode="auto">
            <a:xfrm>
              <a:off x="11267072" y="6946541"/>
              <a:ext cx="149682" cy="283516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9" name="Freeform 729"/>
            <p:cNvSpPr>
              <a:spLocks/>
            </p:cNvSpPr>
            <p:nvPr/>
          </p:nvSpPr>
          <p:spPr bwMode="auto">
            <a:xfrm>
              <a:off x="13069621" y="9510902"/>
              <a:ext cx="493633" cy="825058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0" name="Freeform 730"/>
            <p:cNvSpPr>
              <a:spLocks/>
            </p:cNvSpPr>
            <p:nvPr/>
          </p:nvSpPr>
          <p:spPr bwMode="auto">
            <a:xfrm>
              <a:off x="13181086" y="9485418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1" name="Freeform 731"/>
            <p:cNvSpPr>
              <a:spLocks/>
            </p:cNvSpPr>
            <p:nvPr/>
          </p:nvSpPr>
          <p:spPr bwMode="auto">
            <a:xfrm>
              <a:off x="12674715" y="9418522"/>
              <a:ext cx="560509" cy="468277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2" name="Freeform 732"/>
            <p:cNvSpPr>
              <a:spLocks/>
            </p:cNvSpPr>
            <p:nvPr/>
          </p:nvSpPr>
          <p:spPr bwMode="auto">
            <a:xfrm>
              <a:off x="12247966" y="9839014"/>
              <a:ext cx="595542" cy="58932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3" name="Freeform 733"/>
            <p:cNvSpPr>
              <a:spLocks/>
            </p:cNvSpPr>
            <p:nvPr/>
          </p:nvSpPr>
          <p:spPr bwMode="auto">
            <a:xfrm>
              <a:off x="12263888" y="8781415"/>
              <a:ext cx="850321" cy="888769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4" name="Freeform 734"/>
            <p:cNvSpPr>
              <a:spLocks/>
            </p:cNvSpPr>
            <p:nvPr/>
          </p:nvSpPr>
          <p:spPr bwMode="auto">
            <a:xfrm>
              <a:off x="12254333" y="9307030"/>
              <a:ext cx="525479" cy="58932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5" name="Freeform 735"/>
            <p:cNvSpPr>
              <a:spLocks/>
            </p:cNvSpPr>
            <p:nvPr/>
          </p:nvSpPr>
          <p:spPr bwMode="auto">
            <a:xfrm>
              <a:off x="12591915" y="9867685"/>
              <a:ext cx="429938" cy="449163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6" name="Freeform 736"/>
            <p:cNvSpPr>
              <a:spLocks/>
            </p:cNvSpPr>
            <p:nvPr/>
          </p:nvSpPr>
          <p:spPr bwMode="auto">
            <a:xfrm>
              <a:off x="12824398" y="9775302"/>
              <a:ext cx="366243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7" name="Freeform 737"/>
            <p:cNvSpPr>
              <a:spLocks/>
            </p:cNvSpPr>
            <p:nvPr/>
          </p:nvSpPr>
          <p:spPr bwMode="auto">
            <a:xfrm>
              <a:off x="13069621" y="10259505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8" name="Freeform 738"/>
            <p:cNvSpPr>
              <a:spLocks noEditPoints="1"/>
            </p:cNvSpPr>
            <p:nvPr/>
          </p:nvSpPr>
          <p:spPr bwMode="auto">
            <a:xfrm>
              <a:off x="12442232" y="10090673"/>
              <a:ext cx="738853" cy="646665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9" name="Freeform 739"/>
            <p:cNvSpPr>
              <a:spLocks/>
            </p:cNvSpPr>
            <p:nvPr/>
          </p:nvSpPr>
          <p:spPr bwMode="auto">
            <a:xfrm>
              <a:off x="12919938" y="10399671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0" name="Freeform 740"/>
            <p:cNvSpPr>
              <a:spLocks/>
            </p:cNvSpPr>
            <p:nvPr/>
          </p:nvSpPr>
          <p:spPr bwMode="auto">
            <a:xfrm>
              <a:off x="12263888" y="9240129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1" name="Freeform 741"/>
            <p:cNvSpPr>
              <a:spLocks/>
            </p:cNvSpPr>
            <p:nvPr/>
          </p:nvSpPr>
          <p:spPr bwMode="auto">
            <a:xfrm>
              <a:off x="12219300" y="8857867"/>
              <a:ext cx="324842" cy="420492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2" name="Freeform 742"/>
            <p:cNvSpPr>
              <a:spLocks/>
            </p:cNvSpPr>
            <p:nvPr/>
          </p:nvSpPr>
          <p:spPr bwMode="auto">
            <a:xfrm>
              <a:off x="12359429" y="8520197"/>
              <a:ext cx="595542" cy="420492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3" name="Freeform 743"/>
            <p:cNvSpPr>
              <a:spLocks/>
            </p:cNvSpPr>
            <p:nvPr/>
          </p:nvSpPr>
          <p:spPr bwMode="auto">
            <a:xfrm>
              <a:off x="11697008" y="7921315"/>
              <a:ext cx="1092359" cy="767717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4" name="Freeform 744"/>
            <p:cNvSpPr>
              <a:spLocks/>
            </p:cNvSpPr>
            <p:nvPr/>
          </p:nvSpPr>
          <p:spPr bwMode="auto">
            <a:xfrm>
              <a:off x="12684268" y="7940429"/>
              <a:ext cx="767517" cy="946107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5" name="Freeform 745"/>
            <p:cNvSpPr>
              <a:spLocks/>
            </p:cNvSpPr>
            <p:nvPr/>
          </p:nvSpPr>
          <p:spPr bwMode="auto">
            <a:xfrm>
              <a:off x="13356248" y="8182530"/>
              <a:ext cx="299364" cy="270773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6" name="Freeform 746"/>
            <p:cNvSpPr>
              <a:spLocks/>
            </p:cNvSpPr>
            <p:nvPr/>
          </p:nvSpPr>
          <p:spPr bwMode="auto">
            <a:xfrm>
              <a:off x="13200194" y="8313140"/>
              <a:ext cx="691083" cy="573398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7" name="Freeform 747"/>
            <p:cNvSpPr>
              <a:spLocks/>
            </p:cNvSpPr>
            <p:nvPr/>
          </p:nvSpPr>
          <p:spPr bwMode="auto">
            <a:xfrm>
              <a:off x="13235227" y="8481973"/>
              <a:ext cx="812103" cy="777272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8" name="Freeform 748"/>
            <p:cNvSpPr>
              <a:spLocks/>
            </p:cNvSpPr>
            <p:nvPr/>
          </p:nvSpPr>
          <p:spPr bwMode="auto">
            <a:xfrm>
              <a:off x="13601471" y="8437375"/>
              <a:ext cx="82803" cy="101936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9" name="Freeform 749"/>
            <p:cNvSpPr>
              <a:spLocks/>
            </p:cNvSpPr>
            <p:nvPr/>
          </p:nvSpPr>
          <p:spPr bwMode="auto">
            <a:xfrm>
              <a:off x="13040961" y="8848311"/>
              <a:ext cx="242036" cy="261215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0" name="Freeform 750"/>
            <p:cNvSpPr>
              <a:spLocks/>
            </p:cNvSpPr>
            <p:nvPr/>
          </p:nvSpPr>
          <p:spPr bwMode="auto">
            <a:xfrm>
              <a:off x="13012297" y="9147751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1" name="Freeform 751"/>
            <p:cNvSpPr>
              <a:spLocks/>
            </p:cNvSpPr>
            <p:nvPr/>
          </p:nvSpPr>
          <p:spPr bwMode="auto">
            <a:xfrm>
              <a:off x="13012297" y="9090413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2" name="Freeform 752"/>
            <p:cNvSpPr>
              <a:spLocks/>
            </p:cNvSpPr>
            <p:nvPr/>
          </p:nvSpPr>
          <p:spPr bwMode="auto">
            <a:xfrm>
              <a:off x="13031406" y="9061741"/>
              <a:ext cx="503186" cy="544729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3" name="Freeform 753"/>
            <p:cNvSpPr>
              <a:spLocks/>
            </p:cNvSpPr>
            <p:nvPr/>
          </p:nvSpPr>
          <p:spPr bwMode="auto">
            <a:xfrm>
              <a:off x="12117393" y="8931134"/>
              <a:ext cx="251592" cy="289887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4" name="Freeform 754"/>
            <p:cNvSpPr>
              <a:spLocks/>
            </p:cNvSpPr>
            <p:nvPr/>
          </p:nvSpPr>
          <p:spPr bwMode="auto">
            <a:xfrm>
              <a:off x="12133315" y="8931134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5" name="Freeform 755"/>
            <p:cNvSpPr>
              <a:spLocks/>
            </p:cNvSpPr>
            <p:nvPr/>
          </p:nvSpPr>
          <p:spPr bwMode="auto">
            <a:xfrm>
              <a:off x="12098282" y="8427819"/>
              <a:ext cx="343950" cy="531986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6" name="Freeform 756"/>
            <p:cNvSpPr>
              <a:spLocks/>
            </p:cNvSpPr>
            <p:nvPr/>
          </p:nvSpPr>
          <p:spPr bwMode="auto">
            <a:xfrm>
              <a:off x="11732043" y="8453303"/>
              <a:ext cx="140127" cy="289887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7" name="Freeform 757"/>
            <p:cNvSpPr>
              <a:spLocks/>
            </p:cNvSpPr>
            <p:nvPr/>
          </p:nvSpPr>
          <p:spPr bwMode="auto">
            <a:xfrm>
              <a:off x="11827584" y="8380032"/>
              <a:ext cx="550956" cy="477833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8" name="Freeform 758"/>
            <p:cNvSpPr>
              <a:spLocks/>
            </p:cNvSpPr>
            <p:nvPr/>
          </p:nvSpPr>
          <p:spPr bwMode="auto">
            <a:xfrm>
              <a:off x="11432679" y="8322691"/>
              <a:ext cx="394905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9" name="Freeform 759"/>
            <p:cNvSpPr>
              <a:spLocks/>
            </p:cNvSpPr>
            <p:nvPr/>
          </p:nvSpPr>
          <p:spPr bwMode="auto">
            <a:xfrm>
              <a:off x="11697010" y="8529753"/>
              <a:ext cx="92356" cy="222990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0" name="Freeform 760"/>
            <p:cNvSpPr>
              <a:spLocks/>
            </p:cNvSpPr>
            <p:nvPr/>
          </p:nvSpPr>
          <p:spPr bwMode="auto">
            <a:xfrm>
              <a:off x="11295734" y="8539311"/>
              <a:ext cx="296178" cy="289887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1" name="Freeform 761"/>
            <p:cNvSpPr>
              <a:spLocks/>
            </p:cNvSpPr>
            <p:nvPr/>
          </p:nvSpPr>
          <p:spPr bwMode="auto">
            <a:xfrm>
              <a:off x="11547328" y="8529753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2" name="Freeform 762"/>
            <p:cNvSpPr>
              <a:spLocks/>
            </p:cNvSpPr>
            <p:nvPr/>
          </p:nvSpPr>
          <p:spPr bwMode="auto">
            <a:xfrm>
              <a:off x="11079175" y="8558422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3" name="Freeform 763"/>
            <p:cNvSpPr>
              <a:spLocks/>
            </p:cNvSpPr>
            <p:nvPr/>
          </p:nvSpPr>
          <p:spPr bwMode="auto">
            <a:xfrm>
              <a:off x="11161976" y="8631691"/>
              <a:ext cx="207006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4" name="Freeform 764"/>
            <p:cNvSpPr>
              <a:spLocks/>
            </p:cNvSpPr>
            <p:nvPr/>
          </p:nvSpPr>
          <p:spPr bwMode="auto">
            <a:xfrm>
              <a:off x="11015478" y="8443745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5" name="Freeform 765"/>
            <p:cNvSpPr>
              <a:spLocks/>
            </p:cNvSpPr>
            <p:nvPr/>
          </p:nvSpPr>
          <p:spPr bwMode="auto">
            <a:xfrm>
              <a:off x="10929493" y="8453303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6" name="Freeform 766"/>
            <p:cNvSpPr>
              <a:spLocks/>
            </p:cNvSpPr>
            <p:nvPr/>
          </p:nvSpPr>
          <p:spPr bwMode="auto">
            <a:xfrm>
              <a:off x="10919937" y="8389590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7" name="Freeform 767"/>
            <p:cNvSpPr>
              <a:spLocks/>
            </p:cNvSpPr>
            <p:nvPr/>
          </p:nvSpPr>
          <p:spPr bwMode="auto">
            <a:xfrm>
              <a:off x="10900829" y="7733369"/>
              <a:ext cx="560509" cy="637107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8" name="Freeform 768"/>
            <p:cNvSpPr>
              <a:spLocks/>
            </p:cNvSpPr>
            <p:nvPr/>
          </p:nvSpPr>
          <p:spPr bwMode="auto">
            <a:xfrm>
              <a:off x="10900829" y="8258982"/>
              <a:ext cx="270700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9" name="Freeform 769"/>
            <p:cNvSpPr>
              <a:spLocks/>
            </p:cNvSpPr>
            <p:nvPr/>
          </p:nvSpPr>
          <p:spPr bwMode="auto">
            <a:xfrm>
              <a:off x="11136499" y="7838490"/>
              <a:ext cx="783439" cy="729492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0" name="Freeform 770"/>
            <p:cNvSpPr>
              <a:spLocks/>
            </p:cNvSpPr>
            <p:nvPr/>
          </p:nvSpPr>
          <p:spPr bwMode="auto">
            <a:xfrm>
              <a:off x="12814845" y="7500821"/>
              <a:ext cx="515923" cy="503317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1" name="Freeform 771"/>
            <p:cNvSpPr>
              <a:spLocks/>
            </p:cNvSpPr>
            <p:nvPr/>
          </p:nvSpPr>
          <p:spPr bwMode="auto">
            <a:xfrm>
              <a:off x="12050511" y="7210939"/>
              <a:ext cx="187902" cy="363153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2" name="Freeform 772"/>
            <p:cNvSpPr>
              <a:spLocks/>
            </p:cNvSpPr>
            <p:nvPr/>
          </p:nvSpPr>
          <p:spPr bwMode="auto">
            <a:xfrm>
              <a:off x="12133317" y="7424369"/>
              <a:ext cx="710194" cy="684895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3" name="Freeform 773"/>
            <p:cNvSpPr>
              <a:spLocks/>
            </p:cNvSpPr>
            <p:nvPr/>
          </p:nvSpPr>
          <p:spPr bwMode="auto">
            <a:xfrm>
              <a:off x="10910384" y="7714256"/>
              <a:ext cx="391721" cy="318556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4" name="Freeform 774"/>
            <p:cNvSpPr>
              <a:spLocks/>
            </p:cNvSpPr>
            <p:nvPr/>
          </p:nvSpPr>
          <p:spPr bwMode="auto">
            <a:xfrm>
              <a:off x="11098281" y="7265092"/>
              <a:ext cx="560509" cy="449163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5" name="Freeform 775"/>
            <p:cNvSpPr>
              <a:spLocks/>
            </p:cNvSpPr>
            <p:nvPr/>
          </p:nvSpPr>
          <p:spPr bwMode="auto">
            <a:xfrm>
              <a:off x="11295736" y="7220495"/>
              <a:ext cx="968154" cy="923808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6" name="Freeform 776"/>
            <p:cNvSpPr>
              <a:spLocks/>
            </p:cNvSpPr>
            <p:nvPr/>
          </p:nvSpPr>
          <p:spPr bwMode="auto">
            <a:xfrm>
              <a:off x="8295732" y="3719582"/>
              <a:ext cx="2850322" cy="212476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7" name="Freeform 777"/>
            <p:cNvSpPr>
              <a:spLocks/>
            </p:cNvSpPr>
            <p:nvPr/>
          </p:nvSpPr>
          <p:spPr bwMode="auto">
            <a:xfrm>
              <a:off x="9136497" y="503839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8" name="Freeform 778"/>
            <p:cNvSpPr>
              <a:spLocks/>
            </p:cNvSpPr>
            <p:nvPr/>
          </p:nvSpPr>
          <p:spPr bwMode="auto">
            <a:xfrm>
              <a:off x="9184270" y="4965129"/>
              <a:ext cx="38217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9" name="Freeform 779"/>
            <p:cNvSpPr>
              <a:spLocks/>
            </p:cNvSpPr>
            <p:nvPr/>
          </p:nvSpPr>
          <p:spPr bwMode="auto">
            <a:xfrm>
              <a:off x="9212932" y="3859745"/>
              <a:ext cx="101909" cy="57338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0" name="Freeform 780"/>
            <p:cNvSpPr>
              <a:spLocks/>
            </p:cNvSpPr>
            <p:nvPr/>
          </p:nvSpPr>
          <p:spPr bwMode="auto">
            <a:xfrm>
              <a:off x="9528218" y="3776918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1" name="Freeform 782"/>
            <p:cNvSpPr>
              <a:spLocks/>
            </p:cNvSpPr>
            <p:nvPr/>
          </p:nvSpPr>
          <p:spPr bwMode="auto">
            <a:xfrm>
              <a:off x="10735225" y="3897972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2" name="Freeform 783"/>
            <p:cNvSpPr>
              <a:spLocks/>
            </p:cNvSpPr>
            <p:nvPr/>
          </p:nvSpPr>
          <p:spPr bwMode="auto">
            <a:xfrm>
              <a:off x="10808475" y="3936197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3" name="Freeform 784"/>
            <p:cNvSpPr>
              <a:spLocks/>
            </p:cNvSpPr>
            <p:nvPr/>
          </p:nvSpPr>
          <p:spPr bwMode="auto">
            <a:xfrm>
              <a:off x="10808475" y="4468183"/>
              <a:ext cx="38217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4" name="Freeform 785"/>
            <p:cNvSpPr>
              <a:spLocks/>
            </p:cNvSpPr>
            <p:nvPr/>
          </p:nvSpPr>
          <p:spPr bwMode="auto">
            <a:xfrm>
              <a:off x="10827583" y="4589232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5" name="Freeform 786"/>
            <p:cNvSpPr>
              <a:spLocks/>
            </p:cNvSpPr>
            <p:nvPr/>
          </p:nvSpPr>
          <p:spPr bwMode="auto">
            <a:xfrm>
              <a:off x="10566434" y="4796294"/>
              <a:ext cx="159235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6" name="Freeform 787"/>
            <p:cNvSpPr>
              <a:spLocks/>
            </p:cNvSpPr>
            <p:nvPr/>
          </p:nvSpPr>
          <p:spPr bwMode="auto">
            <a:xfrm>
              <a:off x="10537774" y="4777183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7" name="Freeform 788"/>
            <p:cNvSpPr>
              <a:spLocks/>
            </p:cNvSpPr>
            <p:nvPr/>
          </p:nvSpPr>
          <p:spPr bwMode="auto">
            <a:xfrm>
              <a:off x="10407201" y="4974685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8" name="Freeform 789"/>
            <p:cNvSpPr>
              <a:spLocks/>
            </p:cNvSpPr>
            <p:nvPr/>
          </p:nvSpPr>
          <p:spPr bwMode="auto">
            <a:xfrm>
              <a:off x="9305288" y="5067067"/>
              <a:ext cx="38217" cy="57338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9" name="Freeform 790"/>
            <p:cNvSpPr>
              <a:spLocks/>
            </p:cNvSpPr>
            <p:nvPr/>
          </p:nvSpPr>
          <p:spPr bwMode="auto">
            <a:xfrm>
              <a:off x="9222485" y="4946016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0" name="Freeform 791"/>
            <p:cNvSpPr>
              <a:spLocks/>
            </p:cNvSpPr>
            <p:nvPr/>
          </p:nvSpPr>
          <p:spPr bwMode="auto">
            <a:xfrm>
              <a:off x="10865798" y="4347133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1" name="Freeform 792"/>
            <p:cNvSpPr>
              <a:spLocks/>
            </p:cNvSpPr>
            <p:nvPr/>
          </p:nvSpPr>
          <p:spPr bwMode="auto">
            <a:xfrm>
              <a:off x="10789366" y="4245195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2" name="Freeform 793"/>
            <p:cNvSpPr>
              <a:spLocks/>
            </p:cNvSpPr>
            <p:nvPr/>
          </p:nvSpPr>
          <p:spPr bwMode="auto">
            <a:xfrm>
              <a:off x="10865798" y="4206968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3" name="Freeform 794"/>
            <p:cNvSpPr>
              <a:spLocks/>
            </p:cNvSpPr>
            <p:nvPr/>
          </p:nvSpPr>
          <p:spPr bwMode="auto">
            <a:xfrm>
              <a:off x="8314841" y="4394916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4" name="Freeform 795"/>
            <p:cNvSpPr>
              <a:spLocks/>
            </p:cNvSpPr>
            <p:nvPr/>
          </p:nvSpPr>
          <p:spPr bwMode="auto">
            <a:xfrm>
              <a:off x="8372164" y="4394916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5" name="Freeform 796"/>
            <p:cNvSpPr>
              <a:spLocks/>
            </p:cNvSpPr>
            <p:nvPr/>
          </p:nvSpPr>
          <p:spPr bwMode="auto">
            <a:xfrm>
              <a:off x="9445417" y="3802407"/>
              <a:ext cx="38217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6" name="Freeform 797"/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</p:grpSp>
      <p:sp>
        <p:nvSpPr>
          <p:cNvPr id="419" name="Oval 418"/>
          <p:cNvSpPr>
            <a:spLocks noChangeAspect="1"/>
          </p:cNvSpPr>
          <p:nvPr userDrawn="1"/>
        </p:nvSpPr>
        <p:spPr>
          <a:xfrm>
            <a:off x="14155770" y="5727854"/>
            <a:ext cx="2172370" cy="2172479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0" name="Oval 419"/>
          <p:cNvSpPr>
            <a:spLocks noChangeAspect="1"/>
          </p:cNvSpPr>
          <p:nvPr userDrawn="1"/>
        </p:nvSpPr>
        <p:spPr>
          <a:xfrm>
            <a:off x="15170545" y="4143197"/>
            <a:ext cx="3910527" cy="3910725"/>
          </a:xfrm>
          <a:prstGeom prst="ellipse">
            <a:avLst/>
          </a:prstGeom>
          <a:solidFill>
            <a:schemeClr val="accent2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1" name="Oval 420"/>
          <p:cNvSpPr>
            <a:spLocks noChangeAspect="1"/>
          </p:cNvSpPr>
          <p:nvPr userDrawn="1"/>
        </p:nvSpPr>
        <p:spPr>
          <a:xfrm flipV="1">
            <a:off x="5137760" y="6907894"/>
            <a:ext cx="1007132" cy="1007181"/>
          </a:xfrm>
          <a:prstGeom prst="ellipse">
            <a:avLst/>
          </a:prstGeom>
          <a:solidFill>
            <a:schemeClr val="accent3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2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232046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merica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422" name="Group 421"/>
          <p:cNvGrpSpPr/>
          <p:nvPr userDrawn="1"/>
        </p:nvGrpSpPr>
        <p:grpSpPr>
          <a:xfrm>
            <a:off x="1821543" y="4338762"/>
            <a:ext cx="10110806" cy="6610330"/>
            <a:chOff x="5157993" y="1665630"/>
            <a:chExt cx="2936367" cy="1919171"/>
          </a:xfrm>
          <a:solidFill>
            <a:schemeClr val="bg1">
              <a:lumMod val="85000"/>
            </a:schemeClr>
          </a:solidFill>
        </p:grpSpPr>
        <p:sp>
          <p:nvSpPr>
            <p:cNvPr id="423" name="Freeform 5"/>
            <p:cNvSpPr>
              <a:spLocks/>
            </p:cNvSpPr>
            <p:nvPr/>
          </p:nvSpPr>
          <p:spPr bwMode="auto">
            <a:xfrm>
              <a:off x="5379189" y="1665630"/>
              <a:ext cx="365958" cy="271518"/>
            </a:xfrm>
            <a:custGeom>
              <a:avLst/>
              <a:gdLst>
                <a:gd name="T0" fmla="*/ 228 w 257"/>
                <a:gd name="T1" fmla="*/ 167 h 190"/>
                <a:gd name="T2" fmla="*/ 227 w 257"/>
                <a:gd name="T3" fmla="*/ 190 h 190"/>
                <a:gd name="T4" fmla="*/ 150 w 257"/>
                <a:gd name="T5" fmla="*/ 172 h 190"/>
                <a:gd name="T6" fmla="*/ 141 w 257"/>
                <a:gd name="T7" fmla="*/ 172 h 190"/>
                <a:gd name="T8" fmla="*/ 108 w 257"/>
                <a:gd name="T9" fmla="*/ 174 h 190"/>
                <a:gd name="T10" fmla="*/ 102 w 257"/>
                <a:gd name="T11" fmla="*/ 173 h 190"/>
                <a:gd name="T12" fmla="*/ 97 w 257"/>
                <a:gd name="T13" fmla="*/ 174 h 190"/>
                <a:gd name="T14" fmla="*/ 94 w 257"/>
                <a:gd name="T15" fmla="*/ 172 h 190"/>
                <a:gd name="T16" fmla="*/ 86 w 257"/>
                <a:gd name="T17" fmla="*/ 171 h 190"/>
                <a:gd name="T18" fmla="*/ 85 w 257"/>
                <a:gd name="T19" fmla="*/ 168 h 190"/>
                <a:gd name="T20" fmla="*/ 73 w 257"/>
                <a:gd name="T21" fmla="*/ 165 h 190"/>
                <a:gd name="T22" fmla="*/ 66 w 257"/>
                <a:gd name="T23" fmla="*/ 162 h 190"/>
                <a:gd name="T24" fmla="*/ 51 w 257"/>
                <a:gd name="T25" fmla="*/ 165 h 190"/>
                <a:gd name="T26" fmla="*/ 33 w 257"/>
                <a:gd name="T27" fmla="*/ 156 h 190"/>
                <a:gd name="T28" fmla="*/ 29 w 257"/>
                <a:gd name="T29" fmla="*/ 128 h 190"/>
                <a:gd name="T30" fmla="*/ 20 w 257"/>
                <a:gd name="T31" fmla="*/ 126 h 190"/>
                <a:gd name="T32" fmla="*/ 10 w 257"/>
                <a:gd name="T33" fmla="*/ 120 h 190"/>
                <a:gd name="T34" fmla="*/ 0 w 257"/>
                <a:gd name="T35" fmla="*/ 116 h 190"/>
                <a:gd name="T36" fmla="*/ 3 w 257"/>
                <a:gd name="T37" fmla="*/ 103 h 190"/>
                <a:gd name="T38" fmla="*/ 5 w 257"/>
                <a:gd name="T39" fmla="*/ 105 h 190"/>
                <a:gd name="T40" fmla="*/ 7 w 257"/>
                <a:gd name="T41" fmla="*/ 105 h 190"/>
                <a:gd name="T42" fmla="*/ 11 w 257"/>
                <a:gd name="T43" fmla="*/ 99 h 190"/>
                <a:gd name="T44" fmla="*/ 9 w 257"/>
                <a:gd name="T45" fmla="*/ 96 h 190"/>
                <a:gd name="T46" fmla="*/ 7 w 257"/>
                <a:gd name="T47" fmla="*/ 88 h 190"/>
                <a:gd name="T48" fmla="*/ 16 w 257"/>
                <a:gd name="T49" fmla="*/ 85 h 190"/>
                <a:gd name="T50" fmla="*/ 8 w 257"/>
                <a:gd name="T51" fmla="*/ 78 h 190"/>
                <a:gd name="T52" fmla="*/ 6 w 257"/>
                <a:gd name="T53" fmla="*/ 60 h 190"/>
                <a:gd name="T54" fmla="*/ 8 w 257"/>
                <a:gd name="T55" fmla="*/ 41 h 190"/>
                <a:gd name="T56" fmla="*/ 3 w 257"/>
                <a:gd name="T57" fmla="*/ 23 h 190"/>
                <a:gd name="T58" fmla="*/ 10 w 257"/>
                <a:gd name="T59" fmla="*/ 10 h 190"/>
                <a:gd name="T60" fmla="*/ 33 w 257"/>
                <a:gd name="T61" fmla="*/ 30 h 190"/>
                <a:gd name="T62" fmla="*/ 49 w 257"/>
                <a:gd name="T63" fmla="*/ 36 h 190"/>
                <a:gd name="T64" fmla="*/ 55 w 257"/>
                <a:gd name="T65" fmla="*/ 36 h 190"/>
                <a:gd name="T66" fmla="*/ 65 w 257"/>
                <a:gd name="T67" fmla="*/ 42 h 190"/>
                <a:gd name="T68" fmla="*/ 63 w 257"/>
                <a:gd name="T69" fmla="*/ 56 h 190"/>
                <a:gd name="T70" fmla="*/ 48 w 257"/>
                <a:gd name="T71" fmla="*/ 69 h 190"/>
                <a:gd name="T72" fmla="*/ 48 w 257"/>
                <a:gd name="T73" fmla="*/ 74 h 190"/>
                <a:gd name="T74" fmla="*/ 55 w 257"/>
                <a:gd name="T75" fmla="*/ 66 h 190"/>
                <a:gd name="T76" fmla="*/ 70 w 257"/>
                <a:gd name="T77" fmla="*/ 57 h 190"/>
                <a:gd name="T78" fmla="*/ 66 w 257"/>
                <a:gd name="T79" fmla="*/ 64 h 190"/>
                <a:gd name="T80" fmla="*/ 52 w 257"/>
                <a:gd name="T81" fmla="*/ 80 h 190"/>
                <a:gd name="T82" fmla="*/ 46 w 257"/>
                <a:gd name="T83" fmla="*/ 91 h 190"/>
                <a:gd name="T84" fmla="*/ 55 w 257"/>
                <a:gd name="T85" fmla="*/ 87 h 190"/>
                <a:gd name="T86" fmla="*/ 65 w 257"/>
                <a:gd name="T87" fmla="*/ 82 h 190"/>
                <a:gd name="T88" fmla="*/ 71 w 257"/>
                <a:gd name="T89" fmla="*/ 68 h 190"/>
                <a:gd name="T90" fmla="*/ 80 w 257"/>
                <a:gd name="T91" fmla="*/ 54 h 190"/>
                <a:gd name="T92" fmla="*/ 78 w 257"/>
                <a:gd name="T93" fmla="*/ 42 h 190"/>
                <a:gd name="T94" fmla="*/ 75 w 257"/>
                <a:gd name="T95" fmla="*/ 35 h 190"/>
                <a:gd name="T96" fmla="*/ 74 w 257"/>
                <a:gd name="T97" fmla="*/ 46 h 190"/>
                <a:gd name="T98" fmla="*/ 76 w 257"/>
                <a:gd name="T99" fmla="*/ 54 h 190"/>
                <a:gd name="T100" fmla="*/ 72 w 257"/>
                <a:gd name="T101" fmla="*/ 51 h 190"/>
                <a:gd name="T102" fmla="*/ 68 w 257"/>
                <a:gd name="T103" fmla="*/ 41 h 190"/>
                <a:gd name="T104" fmla="*/ 73 w 257"/>
                <a:gd name="T105" fmla="*/ 32 h 190"/>
                <a:gd name="T106" fmla="*/ 74 w 257"/>
                <a:gd name="T107" fmla="*/ 24 h 190"/>
                <a:gd name="T108" fmla="*/ 80 w 257"/>
                <a:gd name="T109" fmla="*/ 30 h 190"/>
                <a:gd name="T110" fmla="*/ 79 w 257"/>
                <a:gd name="T111" fmla="*/ 15 h 190"/>
                <a:gd name="T112" fmla="*/ 77 w 257"/>
                <a:gd name="T113" fmla="*/ 11 h 190"/>
                <a:gd name="T114" fmla="*/ 145 w 257"/>
                <a:gd name="T115" fmla="*/ 19 h 190"/>
                <a:gd name="T116" fmla="*/ 246 w 257"/>
                <a:gd name="T117" fmla="*/ 4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7" h="190">
                  <a:moveTo>
                    <a:pt x="257" y="47"/>
                  </a:moveTo>
                  <a:cubicBezTo>
                    <a:pt x="257" y="47"/>
                    <a:pt x="233" y="161"/>
                    <a:pt x="228" y="167"/>
                  </a:cubicBezTo>
                  <a:cubicBezTo>
                    <a:pt x="224" y="174"/>
                    <a:pt x="229" y="172"/>
                    <a:pt x="229" y="179"/>
                  </a:cubicBezTo>
                  <a:cubicBezTo>
                    <a:pt x="229" y="185"/>
                    <a:pt x="227" y="190"/>
                    <a:pt x="227" y="190"/>
                  </a:cubicBezTo>
                  <a:cubicBezTo>
                    <a:pt x="161" y="173"/>
                    <a:pt x="161" y="173"/>
                    <a:pt x="161" y="173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1" y="172"/>
                    <a:pt x="141" y="172"/>
                    <a:pt x="141" y="172"/>
                  </a:cubicBezTo>
                  <a:cubicBezTo>
                    <a:pt x="137" y="173"/>
                    <a:pt x="137" y="173"/>
                    <a:pt x="137" y="173"/>
                  </a:cubicBezTo>
                  <a:cubicBezTo>
                    <a:pt x="108" y="174"/>
                    <a:pt x="108" y="174"/>
                    <a:pt x="108" y="174"/>
                  </a:cubicBezTo>
                  <a:cubicBezTo>
                    <a:pt x="105" y="172"/>
                    <a:pt x="105" y="172"/>
                    <a:pt x="105" y="172"/>
                  </a:cubicBezTo>
                  <a:cubicBezTo>
                    <a:pt x="102" y="173"/>
                    <a:pt x="102" y="173"/>
                    <a:pt x="102" y="173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6" y="171"/>
                    <a:pt x="86" y="171"/>
                    <a:pt x="86" y="171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1" y="167"/>
                    <a:pt x="81" y="167"/>
                    <a:pt x="81" y="167"/>
                  </a:cubicBezTo>
                  <a:cubicBezTo>
                    <a:pt x="73" y="165"/>
                    <a:pt x="73" y="165"/>
                    <a:pt x="73" y="165"/>
                  </a:cubicBezTo>
                  <a:cubicBezTo>
                    <a:pt x="68" y="163"/>
                    <a:pt x="68" y="163"/>
                    <a:pt x="68" y="163"/>
                  </a:cubicBezTo>
                  <a:cubicBezTo>
                    <a:pt x="66" y="162"/>
                    <a:pt x="66" y="162"/>
                    <a:pt x="66" y="162"/>
                  </a:cubicBezTo>
                  <a:cubicBezTo>
                    <a:pt x="60" y="163"/>
                    <a:pt x="60" y="163"/>
                    <a:pt x="60" y="163"/>
                  </a:cubicBezTo>
                  <a:cubicBezTo>
                    <a:pt x="51" y="165"/>
                    <a:pt x="51" y="165"/>
                    <a:pt x="51" y="165"/>
                  </a:cubicBezTo>
                  <a:cubicBezTo>
                    <a:pt x="40" y="162"/>
                    <a:pt x="40" y="162"/>
                    <a:pt x="40" y="162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6"/>
                    <a:pt x="36" y="149"/>
                    <a:pt x="35" y="140"/>
                  </a:cubicBezTo>
                  <a:cubicBezTo>
                    <a:pt x="34" y="130"/>
                    <a:pt x="29" y="128"/>
                    <a:pt x="29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0" y="126"/>
                    <a:pt x="20" y="126"/>
                    <a:pt x="20" y="126"/>
                  </a:cubicBezTo>
                  <a:cubicBezTo>
                    <a:pt x="20" y="126"/>
                    <a:pt x="20" y="120"/>
                    <a:pt x="15" y="120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11" y="99"/>
                    <a:pt x="11" y="99"/>
                    <a:pt x="11" y="99"/>
                  </a:cubicBezTo>
                  <a:cubicBezTo>
                    <a:pt x="11" y="98"/>
                    <a:pt x="11" y="98"/>
                    <a:pt x="11" y="98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66" y="64"/>
                    <a:pt x="66" y="64"/>
                    <a:pt x="66" y="6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9" y="29"/>
                    <a:pt x="79" y="29"/>
                    <a:pt x="79" y="2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133" y="16"/>
                    <a:pt x="145" y="19"/>
                  </a:cubicBezTo>
                  <a:cubicBezTo>
                    <a:pt x="156" y="22"/>
                    <a:pt x="230" y="42"/>
                    <a:pt x="235" y="43"/>
                  </a:cubicBezTo>
                  <a:cubicBezTo>
                    <a:pt x="240" y="45"/>
                    <a:pt x="246" y="45"/>
                    <a:pt x="246" y="45"/>
                  </a:cubicBezTo>
                  <a:lnTo>
                    <a:pt x="257" y="4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4" name="Freeform 6"/>
            <p:cNvSpPr>
              <a:spLocks/>
            </p:cNvSpPr>
            <p:nvPr/>
          </p:nvSpPr>
          <p:spPr bwMode="auto">
            <a:xfrm>
              <a:off x="5925596" y="2621843"/>
              <a:ext cx="384509" cy="394627"/>
            </a:xfrm>
            <a:custGeom>
              <a:avLst/>
              <a:gdLst>
                <a:gd name="T0" fmla="*/ 34 w 228"/>
                <a:gd name="T1" fmla="*/ 0 h 234"/>
                <a:gd name="T2" fmla="*/ 228 w 228"/>
                <a:gd name="T3" fmla="*/ 23 h 234"/>
                <a:gd name="T4" fmla="*/ 227 w 228"/>
                <a:gd name="T5" fmla="*/ 44 h 234"/>
                <a:gd name="T6" fmla="*/ 224 w 228"/>
                <a:gd name="T7" fmla="*/ 44 h 234"/>
                <a:gd name="T8" fmla="*/ 210 w 228"/>
                <a:gd name="T9" fmla="*/ 226 h 234"/>
                <a:gd name="T10" fmla="*/ 91 w 228"/>
                <a:gd name="T11" fmla="*/ 215 h 234"/>
                <a:gd name="T12" fmla="*/ 90 w 228"/>
                <a:gd name="T13" fmla="*/ 224 h 234"/>
                <a:gd name="T14" fmla="*/ 32 w 228"/>
                <a:gd name="T15" fmla="*/ 218 h 234"/>
                <a:gd name="T16" fmla="*/ 29 w 228"/>
                <a:gd name="T17" fmla="*/ 234 h 234"/>
                <a:gd name="T18" fmla="*/ 0 w 228"/>
                <a:gd name="T19" fmla="*/ 230 h 234"/>
                <a:gd name="T20" fmla="*/ 34 w 228"/>
                <a:gd name="T21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" h="234">
                  <a:moveTo>
                    <a:pt x="34" y="0"/>
                  </a:moveTo>
                  <a:lnTo>
                    <a:pt x="228" y="23"/>
                  </a:lnTo>
                  <a:lnTo>
                    <a:pt x="227" y="44"/>
                  </a:lnTo>
                  <a:lnTo>
                    <a:pt x="224" y="44"/>
                  </a:lnTo>
                  <a:lnTo>
                    <a:pt x="210" y="226"/>
                  </a:lnTo>
                  <a:lnTo>
                    <a:pt x="91" y="215"/>
                  </a:lnTo>
                  <a:lnTo>
                    <a:pt x="90" y="224"/>
                  </a:lnTo>
                  <a:lnTo>
                    <a:pt x="32" y="218"/>
                  </a:lnTo>
                  <a:lnTo>
                    <a:pt x="29" y="234"/>
                  </a:lnTo>
                  <a:lnTo>
                    <a:pt x="0" y="23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5" name="Freeform 7"/>
            <p:cNvSpPr>
              <a:spLocks/>
            </p:cNvSpPr>
            <p:nvPr/>
          </p:nvSpPr>
          <p:spPr bwMode="auto">
            <a:xfrm>
              <a:off x="6068942" y="2696047"/>
              <a:ext cx="762272" cy="752154"/>
            </a:xfrm>
            <a:custGeom>
              <a:avLst/>
              <a:gdLst>
                <a:gd name="T0" fmla="*/ 450 w 452"/>
                <a:gd name="T1" fmla="*/ 234 h 446"/>
                <a:gd name="T2" fmla="*/ 446 w 452"/>
                <a:gd name="T3" fmla="*/ 215 h 446"/>
                <a:gd name="T4" fmla="*/ 435 w 452"/>
                <a:gd name="T5" fmla="*/ 131 h 446"/>
                <a:gd name="T6" fmla="*/ 417 w 452"/>
                <a:gd name="T7" fmla="*/ 128 h 446"/>
                <a:gd name="T8" fmla="*/ 398 w 452"/>
                <a:gd name="T9" fmla="*/ 117 h 446"/>
                <a:gd name="T10" fmla="*/ 378 w 452"/>
                <a:gd name="T11" fmla="*/ 116 h 446"/>
                <a:gd name="T12" fmla="*/ 365 w 452"/>
                <a:gd name="T13" fmla="*/ 118 h 446"/>
                <a:gd name="T14" fmla="*/ 352 w 452"/>
                <a:gd name="T15" fmla="*/ 122 h 446"/>
                <a:gd name="T16" fmla="*/ 332 w 452"/>
                <a:gd name="T17" fmla="*/ 118 h 446"/>
                <a:gd name="T18" fmla="*/ 325 w 452"/>
                <a:gd name="T19" fmla="*/ 116 h 446"/>
                <a:gd name="T20" fmla="*/ 310 w 452"/>
                <a:gd name="T21" fmla="*/ 112 h 446"/>
                <a:gd name="T22" fmla="*/ 301 w 452"/>
                <a:gd name="T23" fmla="*/ 111 h 446"/>
                <a:gd name="T24" fmla="*/ 284 w 452"/>
                <a:gd name="T25" fmla="*/ 107 h 446"/>
                <a:gd name="T26" fmla="*/ 269 w 452"/>
                <a:gd name="T27" fmla="*/ 101 h 446"/>
                <a:gd name="T28" fmla="*/ 253 w 452"/>
                <a:gd name="T29" fmla="*/ 93 h 446"/>
                <a:gd name="T30" fmla="*/ 242 w 452"/>
                <a:gd name="T31" fmla="*/ 90 h 446"/>
                <a:gd name="T32" fmla="*/ 125 w 452"/>
                <a:gd name="T33" fmla="*/ 182 h 446"/>
                <a:gd name="T34" fmla="*/ 2 w 452"/>
                <a:gd name="T35" fmla="*/ 183 h 446"/>
                <a:gd name="T36" fmla="*/ 13 w 452"/>
                <a:gd name="T37" fmla="*/ 197 h 446"/>
                <a:gd name="T38" fmla="*/ 22 w 452"/>
                <a:gd name="T39" fmla="*/ 205 h 446"/>
                <a:gd name="T40" fmla="*/ 41 w 452"/>
                <a:gd name="T41" fmla="*/ 224 h 446"/>
                <a:gd name="T42" fmla="*/ 55 w 452"/>
                <a:gd name="T43" fmla="*/ 238 h 446"/>
                <a:gd name="T44" fmla="*/ 59 w 452"/>
                <a:gd name="T45" fmla="*/ 259 h 446"/>
                <a:gd name="T46" fmla="*/ 66 w 452"/>
                <a:gd name="T47" fmla="*/ 278 h 446"/>
                <a:gd name="T48" fmla="*/ 74 w 452"/>
                <a:gd name="T49" fmla="*/ 286 h 446"/>
                <a:gd name="T50" fmla="*/ 88 w 452"/>
                <a:gd name="T51" fmla="*/ 296 h 446"/>
                <a:gd name="T52" fmla="*/ 109 w 452"/>
                <a:gd name="T53" fmla="*/ 307 h 446"/>
                <a:gd name="T54" fmla="*/ 120 w 452"/>
                <a:gd name="T55" fmla="*/ 298 h 446"/>
                <a:gd name="T56" fmla="*/ 127 w 452"/>
                <a:gd name="T57" fmla="*/ 283 h 446"/>
                <a:gd name="T58" fmla="*/ 148 w 452"/>
                <a:gd name="T59" fmla="*/ 275 h 446"/>
                <a:gd name="T60" fmla="*/ 170 w 452"/>
                <a:gd name="T61" fmla="*/ 279 h 446"/>
                <a:gd name="T62" fmla="*/ 183 w 452"/>
                <a:gd name="T63" fmla="*/ 292 h 446"/>
                <a:gd name="T64" fmla="*/ 200 w 452"/>
                <a:gd name="T65" fmla="*/ 320 h 446"/>
                <a:gd name="T66" fmla="*/ 210 w 452"/>
                <a:gd name="T67" fmla="*/ 343 h 446"/>
                <a:gd name="T68" fmla="*/ 235 w 452"/>
                <a:gd name="T69" fmla="*/ 372 h 446"/>
                <a:gd name="T70" fmla="*/ 237 w 452"/>
                <a:gd name="T71" fmla="*/ 388 h 446"/>
                <a:gd name="T72" fmla="*/ 249 w 452"/>
                <a:gd name="T73" fmla="*/ 416 h 446"/>
                <a:gd name="T74" fmla="*/ 273 w 452"/>
                <a:gd name="T75" fmla="*/ 427 h 446"/>
                <a:gd name="T76" fmla="*/ 291 w 452"/>
                <a:gd name="T77" fmla="*/ 438 h 446"/>
                <a:gd name="T78" fmla="*/ 305 w 452"/>
                <a:gd name="T79" fmla="*/ 442 h 446"/>
                <a:gd name="T80" fmla="*/ 321 w 452"/>
                <a:gd name="T81" fmla="*/ 441 h 446"/>
                <a:gd name="T82" fmla="*/ 317 w 452"/>
                <a:gd name="T83" fmla="*/ 425 h 446"/>
                <a:gd name="T84" fmla="*/ 308 w 452"/>
                <a:gd name="T85" fmla="*/ 404 h 446"/>
                <a:gd name="T86" fmla="*/ 318 w 452"/>
                <a:gd name="T87" fmla="*/ 370 h 446"/>
                <a:gd name="T88" fmla="*/ 311 w 452"/>
                <a:gd name="T89" fmla="*/ 361 h 446"/>
                <a:gd name="T90" fmla="*/ 326 w 452"/>
                <a:gd name="T91" fmla="*/ 355 h 446"/>
                <a:gd name="T92" fmla="*/ 324 w 452"/>
                <a:gd name="T93" fmla="*/ 350 h 446"/>
                <a:gd name="T94" fmla="*/ 338 w 452"/>
                <a:gd name="T95" fmla="*/ 350 h 446"/>
                <a:gd name="T96" fmla="*/ 336 w 452"/>
                <a:gd name="T97" fmla="*/ 345 h 446"/>
                <a:gd name="T98" fmla="*/ 347 w 452"/>
                <a:gd name="T99" fmla="*/ 342 h 446"/>
                <a:gd name="T100" fmla="*/ 346 w 452"/>
                <a:gd name="T101" fmla="*/ 331 h 446"/>
                <a:gd name="T102" fmla="*/ 357 w 452"/>
                <a:gd name="T103" fmla="*/ 329 h 446"/>
                <a:gd name="T104" fmla="*/ 367 w 452"/>
                <a:gd name="T105" fmla="*/ 329 h 446"/>
                <a:gd name="T106" fmla="*/ 395 w 452"/>
                <a:gd name="T107" fmla="*/ 314 h 446"/>
                <a:gd name="T108" fmla="*/ 403 w 452"/>
                <a:gd name="T109" fmla="*/ 305 h 446"/>
                <a:gd name="T110" fmla="*/ 403 w 452"/>
                <a:gd name="T111" fmla="*/ 296 h 446"/>
                <a:gd name="T112" fmla="*/ 410 w 452"/>
                <a:gd name="T113" fmla="*/ 286 h 446"/>
                <a:gd name="T114" fmla="*/ 412 w 452"/>
                <a:gd name="T115" fmla="*/ 299 h 446"/>
                <a:gd name="T116" fmla="*/ 439 w 452"/>
                <a:gd name="T117" fmla="*/ 288 h 446"/>
                <a:gd name="T118" fmla="*/ 447 w 452"/>
                <a:gd name="T119" fmla="*/ 268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52" h="446">
                  <a:moveTo>
                    <a:pt x="446" y="253"/>
                  </a:moveTo>
                  <a:lnTo>
                    <a:pt x="448" y="245"/>
                  </a:lnTo>
                  <a:lnTo>
                    <a:pt x="452" y="240"/>
                  </a:lnTo>
                  <a:lnTo>
                    <a:pt x="450" y="234"/>
                  </a:lnTo>
                  <a:lnTo>
                    <a:pt x="448" y="226"/>
                  </a:lnTo>
                  <a:lnTo>
                    <a:pt x="447" y="223"/>
                  </a:lnTo>
                  <a:lnTo>
                    <a:pt x="447" y="217"/>
                  </a:lnTo>
                  <a:lnTo>
                    <a:pt x="446" y="215"/>
                  </a:lnTo>
                  <a:lnTo>
                    <a:pt x="442" y="206"/>
                  </a:lnTo>
                  <a:lnTo>
                    <a:pt x="442" y="204"/>
                  </a:lnTo>
                  <a:lnTo>
                    <a:pt x="435" y="198"/>
                  </a:lnTo>
                  <a:lnTo>
                    <a:pt x="435" y="131"/>
                  </a:lnTo>
                  <a:lnTo>
                    <a:pt x="425" y="130"/>
                  </a:lnTo>
                  <a:lnTo>
                    <a:pt x="423" y="132"/>
                  </a:lnTo>
                  <a:lnTo>
                    <a:pt x="420" y="131"/>
                  </a:lnTo>
                  <a:lnTo>
                    <a:pt x="417" y="128"/>
                  </a:lnTo>
                  <a:lnTo>
                    <a:pt x="413" y="126"/>
                  </a:lnTo>
                  <a:lnTo>
                    <a:pt x="408" y="126"/>
                  </a:lnTo>
                  <a:lnTo>
                    <a:pt x="402" y="122"/>
                  </a:lnTo>
                  <a:lnTo>
                    <a:pt x="398" y="117"/>
                  </a:lnTo>
                  <a:lnTo>
                    <a:pt x="393" y="116"/>
                  </a:lnTo>
                  <a:lnTo>
                    <a:pt x="385" y="118"/>
                  </a:lnTo>
                  <a:lnTo>
                    <a:pt x="383" y="117"/>
                  </a:lnTo>
                  <a:lnTo>
                    <a:pt x="378" y="116"/>
                  </a:lnTo>
                  <a:lnTo>
                    <a:pt x="374" y="119"/>
                  </a:lnTo>
                  <a:lnTo>
                    <a:pt x="372" y="120"/>
                  </a:lnTo>
                  <a:lnTo>
                    <a:pt x="369" y="118"/>
                  </a:lnTo>
                  <a:lnTo>
                    <a:pt x="365" y="118"/>
                  </a:lnTo>
                  <a:lnTo>
                    <a:pt x="363" y="121"/>
                  </a:lnTo>
                  <a:lnTo>
                    <a:pt x="358" y="124"/>
                  </a:lnTo>
                  <a:lnTo>
                    <a:pt x="354" y="125"/>
                  </a:lnTo>
                  <a:lnTo>
                    <a:pt x="352" y="122"/>
                  </a:lnTo>
                  <a:lnTo>
                    <a:pt x="349" y="119"/>
                  </a:lnTo>
                  <a:lnTo>
                    <a:pt x="341" y="120"/>
                  </a:lnTo>
                  <a:lnTo>
                    <a:pt x="336" y="117"/>
                  </a:lnTo>
                  <a:lnTo>
                    <a:pt x="332" y="118"/>
                  </a:lnTo>
                  <a:lnTo>
                    <a:pt x="330" y="122"/>
                  </a:lnTo>
                  <a:lnTo>
                    <a:pt x="328" y="123"/>
                  </a:lnTo>
                  <a:lnTo>
                    <a:pt x="327" y="118"/>
                  </a:lnTo>
                  <a:lnTo>
                    <a:pt x="325" y="116"/>
                  </a:lnTo>
                  <a:lnTo>
                    <a:pt x="319" y="120"/>
                  </a:lnTo>
                  <a:lnTo>
                    <a:pt x="318" y="116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5"/>
                  </a:lnTo>
                  <a:lnTo>
                    <a:pt x="305" y="117"/>
                  </a:lnTo>
                  <a:lnTo>
                    <a:pt x="302" y="116"/>
                  </a:lnTo>
                  <a:lnTo>
                    <a:pt x="301" y="111"/>
                  </a:lnTo>
                  <a:lnTo>
                    <a:pt x="298" y="111"/>
                  </a:lnTo>
                  <a:lnTo>
                    <a:pt x="295" y="105"/>
                  </a:lnTo>
                  <a:lnTo>
                    <a:pt x="287" y="105"/>
                  </a:lnTo>
                  <a:lnTo>
                    <a:pt x="284" y="107"/>
                  </a:lnTo>
                  <a:lnTo>
                    <a:pt x="281" y="104"/>
                  </a:lnTo>
                  <a:lnTo>
                    <a:pt x="280" y="104"/>
                  </a:lnTo>
                  <a:lnTo>
                    <a:pt x="275" y="105"/>
                  </a:lnTo>
                  <a:lnTo>
                    <a:pt x="269" y="101"/>
                  </a:lnTo>
                  <a:lnTo>
                    <a:pt x="261" y="101"/>
                  </a:lnTo>
                  <a:lnTo>
                    <a:pt x="259" y="94"/>
                  </a:lnTo>
                  <a:lnTo>
                    <a:pt x="255" y="92"/>
                  </a:lnTo>
                  <a:lnTo>
                    <a:pt x="253" y="93"/>
                  </a:lnTo>
                  <a:lnTo>
                    <a:pt x="250" y="92"/>
                  </a:lnTo>
                  <a:lnTo>
                    <a:pt x="247" y="93"/>
                  </a:lnTo>
                  <a:lnTo>
                    <a:pt x="244" y="93"/>
                  </a:lnTo>
                  <a:lnTo>
                    <a:pt x="242" y="90"/>
                  </a:lnTo>
                  <a:lnTo>
                    <a:pt x="235" y="83"/>
                  </a:lnTo>
                  <a:lnTo>
                    <a:pt x="239" y="6"/>
                  </a:lnTo>
                  <a:lnTo>
                    <a:pt x="139" y="0"/>
                  </a:lnTo>
                  <a:lnTo>
                    <a:pt x="125" y="182"/>
                  </a:lnTo>
                  <a:lnTo>
                    <a:pt x="6" y="171"/>
                  </a:lnTo>
                  <a:lnTo>
                    <a:pt x="5" y="180"/>
                  </a:lnTo>
                  <a:lnTo>
                    <a:pt x="0" y="180"/>
                  </a:lnTo>
                  <a:lnTo>
                    <a:pt x="2" y="183"/>
                  </a:lnTo>
                  <a:lnTo>
                    <a:pt x="7" y="186"/>
                  </a:lnTo>
                  <a:lnTo>
                    <a:pt x="10" y="190"/>
                  </a:lnTo>
                  <a:lnTo>
                    <a:pt x="11" y="193"/>
                  </a:lnTo>
                  <a:lnTo>
                    <a:pt x="13" y="197"/>
                  </a:lnTo>
                  <a:lnTo>
                    <a:pt x="15" y="198"/>
                  </a:lnTo>
                  <a:lnTo>
                    <a:pt x="18" y="200"/>
                  </a:lnTo>
                  <a:lnTo>
                    <a:pt x="21" y="202"/>
                  </a:lnTo>
                  <a:lnTo>
                    <a:pt x="22" y="205"/>
                  </a:lnTo>
                  <a:lnTo>
                    <a:pt x="26" y="210"/>
                  </a:lnTo>
                  <a:lnTo>
                    <a:pt x="30" y="213"/>
                  </a:lnTo>
                  <a:lnTo>
                    <a:pt x="38" y="224"/>
                  </a:lnTo>
                  <a:lnTo>
                    <a:pt x="41" y="224"/>
                  </a:lnTo>
                  <a:lnTo>
                    <a:pt x="44" y="227"/>
                  </a:lnTo>
                  <a:lnTo>
                    <a:pt x="48" y="230"/>
                  </a:lnTo>
                  <a:lnTo>
                    <a:pt x="53" y="234"/>
                  </a:lnTo>
                  <a:lnTo>
                    <a:pt x="55" y="238"/>
                  </a:lnTo>
                  <a:lnTo>
                    <a:pt x="55" y="245"/>
                  </a:lnTo>
                  <a:lnTo>
                    <a:pt x="59" y="251"/>
                  </a:lnTo>
                  <a:lnTo>
                    <a:pt x="60" y="255"/>
                  </a:lnTo>
                  <a:lnTo>
                    <a:pt x="59" y="259"/>
                  </a:lnTo>
                  <a:lnTo>
                    <a:pt x="59" y="264"/>
                  </a:lnTo>
                  <a:lnTo>
                    <a:pt x="60" y="270"/>
                  </a:lnTo>
                  <a:lnTo>
                    <a:pt x="65" y="275"/>
                  </a:lnTo>
                  <a:lnTo>
                    <a:pt x="66" y="278"/>
                  </a:lnTo>
                  <a:lnTo>
                    <a:pt x="67" y="279"/>
                  </a:lnTo>
                  <a:lnTo>
                    <a:pt x="69" y="281"/>
                  </a:lnTo>
                  <a:lnTo>
                    <a:pt x="71" y="283"/>
                  </a:lnTo>
                  <a:lnTo>
                    <a:pt x="74" y="286"/>
                  </a:lnTo>
                  <a:lnTo>
                    <a:pt x="78" y="289"/>
                  </a:lnTo>
                  <a:lnTo>
                    <a:pt x="81" y="292"/>
                  </a:lnTo>
                  <a:lnTo>
                    <a:pt x="84" y="293"/>
                  </a:lnTo>
                  <a:lnTo>
                    <a:pt x="88" y="296"/>
                  </a:lnTo>
                  <a:lnTo>
                    <a:pt x="94" y="299"/>
                  </a:lnTo>
                  <a:lnTo>
                    <a:pt x="101" y="304"/>
                  </a:lnTo>
                  <a:lnTo>
                    <a:pt x="104" y="305"/>
                  </a:lnTo>
                  <a:lnTo>
                    <a:pt x="109" y="307"/>
                  </a:lnTo>
                  <a:lnTo>
                    <a:pt x="113" y="307"/>
                  </a:lnTo>
                  <a:lnTo>
                    <a:pt x="115" y="303"/>
                  </a:lnTo>
                  <a:lnTo>
                    <a:pt x="118" y="300"/>
                  </a:lnTo>
                  <a:lnTo>
                    <a:pt x="120" y="298"/>
                  </a:lnTo>
                  <a:lnTo>
                    <a:pt x="123" y="297"/>
                  </a:lnTo>
                  <a:lnTo>
                    <a:pt x="123" y="292"/>
                  </a:lnTo>
                  <a:lnTo>
                    <a:pt x="125" y="288"/>
                  </a:lnTo>
                  <a:lnTo>
                    <a:pt x="127" y="283"/>
                  </a:lnTo>
                  <a:lnTo>
                    <a:pt x="132" y="277"/>
                  </a:lnTo>
                  <a:lnTo>
                    <a:pt x="139" y="276"/>
                  </a:lnTo>
                  <a:lnTo>
                    <a:pt x="143" y="275"/>
                  </a:lnTo>
                  <a:lnTo>
                    <a:pt x="148" y="275"/>
                  </a:lnTo>
                  <a:lnTo>
                    <a:pt x="153" y="277"/>
                  </a:lnTo>
                  <a:lnTo>
                    <a:pt x="159" y="278"/>
                  </a:lnTo>
                  <a:lnTo>
                    <a:pt x="162" y="278"/>
                  </a:lnTo>
                  <a:lnTo>
                    <a:pt x="170" y="279"/>
                  </a:lnTo>
                  <a:lnTo>
                    <a:pt x="173" y="281"/>
                  </a:lnTo>
                  <a:lnTo>
                    <a:pt x="176" y="287"/>
                  </a:lnTo>
                  <a:lnTo>
                    <a:pt x="178" y="287"/>
                  </a:lnTo>
                  <a:lnTo>
                    <a:pt x="183" y="292"/>
                  </a:lnTo>
                  <a:lnTo>
                    <a:pt x="187" y="294"/>
                  </a:lnTo>
                  <a:lnTo>
                    <a:pt x="190" y="300"/>
                  </a:lnTo>
                  <a:lnTo>
                    <a:pt x="196" y="308"/>
                  </a:lnTo>
                  <a:lnTo>
                    <a:pt x="200" y="320"/>
                  </a:lnTo>
                  <a:lnTo>
                    <a:pt x="203" y="324"/>
                  </a:lnTo>
                  <a:lnTo>
                    <a:pt x="207" y="332"/>
                  </a:lnTo>
                  <a:lnTo>
                    <a:pt x="207" y="335"/>
                  </a:lnTo>
                  <a:lnTo>
                    <a:pt x="210" y="343"/>
                  </a:lnTo>
                  <a:lnTo>
                    <a:pt x="218" y="350"/>
                  </a:lnTo>
                  <a:lnTo>
                    <a:pt x="220" y="358"/>
                  </a:lnTo>
                  <a:lnTo>
                    <a:pt x="230" y="370"/>
                  </a:lnTo>
                  <a:lnTo>
                    <a:pt x="235" y="372"/>
                  </a:lnTo>
                  <a:lnTo>
                    <a:pt x="234" y="381"/>
                  </a:lnTo>
                  <a:lnTo>
                    <a:pt x="232" y="383"/>
                  </a:lnTo>
                  <a:lnTo>
                    <a:pt x="234" y="385"/>
                  </a:lnTo>
                  <a:lnTo>
                    <a:pt x="237" y="388"/>
                  </a:lnTo>
                  <a:lnTo>
                    <a:pt x="237" y="394"/>
                  </a:lnTo>
                  <a:lnTo>
                    <a:pt x="243" y="405"/>
                  </a:lnTo>
                  <a:lnTo>
                    <a:pt x="246" y="411"/>
                  </a:lnTo>
                  <a:lnTo>
                    <a:pt x="249" y="416"/>
                  </a:lnTo>
                  <a:lnTo>
                    <a:pt x="251" y="421"/>
                  </a:lnTo>
                  <a:lnTo>
                    <a:pt x="259" y="422"/>
                  </a:lnTo>
                  <a:lnTo>
                    <a:pt x="264" y="427"/>
                  </a:lnTo>
                  <a:lnTo>
                    <a:pt x="273" y="427"/>
                  </a:lnTo>
                  <a:lnTo>
                    <a:pt x="280" y="434"/>
                  </a:lnTo>
                  <a:lnTo>
                    <a:pt x="284" y="434"/>
                  </a:lnTo>
                  <a:lnTo>
                    <a:pt x="286" y="437"/>
                  </a:lnTo>
                  <a:lnTo>
                    <a:pt x="291" y="438"/>
                  </a:lnTo>
                  <a:lnTo>
                    <a:pt x="292" y="436"/>
                  </a:lnTo>
                  <a:lnTo>
                    <a:pt x="302" y="438"/>
                  </a:lnTo>
                  <a:lnTo>
                    <a:pt x="302" y="439"/>
                  </a:lnTo>
                  <a:lnTo>
                    <a:pt x="305" y="442"/>
                  </a:lnTo>
                  <a:lnTo>
                    <a:pt x="310" y="446"/>
                  </a:lnTo>
                  <a:lnTo>
                    <a:pt x="313" y="444"/>
                  </a:lnTo>
                  <a:lnTo>
                    <a:pt x="314" y="442"/>
                  </a:lnTo>
                  <a:lnTo>
                    <a:pt x="321" y="441"/>
                  </a:lnTo>
                  <a:lnTo>
                    <a:pt x="319" y="436"/>
                  </a:lnTo>
                  <a:lnTo>
                    <a:pt x="319" y="433"/>
                  </a:lnTo>
                  <a:lnTo>
                    <a:pt x="318" y="429"/>
                  </a:lnTo>
                  <a:lnTo>
                    <a:pt x="317" y="425"/>
                  </a:lnTo>
                  <a:lnTo>
                    <a:pt x="314" y="423"/>
                  </a:lnTo>
                  <a:lnTo>
                    <a:pt x="312" y="417"/>
                  </a:lnTo>
                  <a:lnTo>
                    <a:pt x="311" y="411"/>
                  </a:lnTo>
                  <a:lnTo>
                    <a:pt x="308" y="404"/>
                  </a:lnTo>
                  <a:lnTo>
                    <a:pt x="308" y="398"/>
                  </a:lnTo>
                  <a:lnTo>
                    <a:pt x="311" y="389"/>
                  </a:lnTo>
                  <a:lnTo>
                    <a:pt x="314" y="380"/>
                  </a:lnTo>
                  <a:lnTo>
                    <a:pt x="318" y="370"/>
                  </a:lnTo>
                  <a:lnTo>
                    <a:pt x="317" y="368"/>
                  </a:lnTo>
                  <a:lnTo>
                    <a:pt x="314" y="366"/>
                  </a:lnTo>
                  <a:lnTo>
                    <a:pt x="311" y="363"/>
                  </a:lnTo>
                  <a:lnTo>
                    <a:pt x="311" y="361"/>
                  </a:lnTo>
                  <a:lnTo>
                    <a:pt x="313" y="362"/>
                  </a:lnTo>
                  <a:lnTo>
                    <a:pt x="322" y="361"/>
                  </a:lnTo>
                  <a:lnTo>
                    <a:pt x="323" y="361"/>
                  </a:lnTo>
                  <a:lnTo>
                    <a:pt x="326" y="355"/>
                  </a:lnTo>
                  <a:lnTo>
                    <a:pt x="323" y="355"/>
                  </a:lnTo>
                  <a:lnTo>
                    <a:pt x="322" y="353"/>
                  </a:lnTo>
                  <a:lnTo>
                    <a:pt x="322" y="351"/>
                  </a:lnTo>
                  <a:lnTo>
                    <a:pt x="324" y="350"/>
                  </a:lnTo>
                  <a:lnTo>
                    <a:pt x="328" y="350"/>
                  </a:lnTo>
                  <a:lnTo>
                    <a:pt x="333" y="350"/>
                  </a:lnTo>
                  <a:lnTo>
                    <a:pt x="335" y="351"/>
                  </a:lnTo>
                  <a:lnTo>
                    <a:pt x="338" y="350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37" y="349"/>
                  </a:lnTo>
                  <a:lnTo>
                    <a:pt x="336" y="345"/>
                  </a:lnTo>
                  <a:lnTo>
                    <a:pt x="338" y="339"/>
                  </a:lnTo>
                  <a:lnTo>
                    <a:pt x="340" y="341"/>
                  </a:lnTo>
                  <a:lnTo>
                    <a:pt x="342" y="342"/>
                  </a:lnTo>
                  <a:lnTo>
                    <a:pt x="347" y="342"/>
                  </a:lnTo>
                  <a:lnTo>
                    <a:pt x="349" y="340"/>
                  </a:lnTo>
                  <a:lnTo>
                    <a:pt x="348" y="336"/>
                  </a:lnTo>
                  <a:lnTo>
                    <a:pt x="345" y="332"/>
                  </a:lnTo>
                  <a:lnTo>
                    <a:pt x="346" y="331"/>
                  </a:lnTo>
                  <a:lnTo>
                    <a:pt x="349" y="331"/>
                  </a:lnTo>
                  <a:lnTo>
                    <a:pt x="352" y="329"/>
                  </a:lnTo>
                  <a:lnTo>
                    <a:pt x="354" y="331"/>
                  </a:lnTo>
                  <a:lnTo>
                    <a:pt x="357" y="329"/>
                  </a:lnTo>
                  <a:lnTo>
                    <a:pt x="358" y="331"/>
                  </a:lnTo>
                  <a:lnTo>
                    <a:pt x="361" y="333"/>
                  </a:lnTo>
                  <a:lnTo>
                    <a:pt x="364" y="331"/>
                  </a:lnTo>
                  <a:lnTo>
                    <a:pt x="367" y="329"/>
                  </a:lnTo>
                  <a:lnTo>
                    <a:pt x="374" y="327"/>
                  </a:lnTo>
                  <a:lnTo>
                    <a:pt x="381" y="326"/>
                  </a:lnTo>
                  <a:lnTo>
                    <a:pt x="392" y="320"/>
                  </a:lnTo>
                  <a:lnTo>
                    <a:pt x="395" y="314"/>
                  </a:lnTo>
                  <a:lnTo>
                    <a:pt x="396" y="309"/>
                  </a:lnTo>
                  <a:lnTo>
                    <a:pt x="399" y="307"/>
                  </a:lnTo>
                  <a:lnTo>
                    <a:pt x="402" y="306"/>
                  </a:lnTo>
                  <a:lnTo>
                    <a:pt x="403" y="305"/>
                  </a:lnTo>
                  <a:lnTo>
                    <a:pt x="406" y="303"/>
                  </a:lnTo>
                  <a:lnTo>
                    <a:pt x="405" y="300"/>
                  </a:lnTo>
                  <a:lnTo>
                    <a:pt x="404" y="297"/>
                  </a:lnTo>
                  <a:lnTo>
                    <a:pt x="403" y="296"/>
                  </a:lnTo>
                  <a:lnTo>
                    <a:pt x="402" y="294"/>
                  </a:lnTo>
                  <a:lnTo>
                    <a:pt x="403" y="291"/>
                  </a:lnTo>
                  <a:lnTo>
                    <a:pt x="407" y="288"/>
                  </a:lnTo>
                  <a:lnTo>
                    <a:pt x="410" y="286"/>
                  </a:lnTo>
                  <a:lnTo>
                    <a:pt x="412" y="286"/>
                  </a:lnTo>
                  <a:lnTo>
                    <a:pt x="412" y="289"/>
                  </a:lnTo>
                  <a:lnTo>
                    <a:pt x="412" y="293"/>
                  </a:lnTo>
                  <a:lnTo>
                    <a:pt x="412" y="299"/>
                  </a:lnTo>
                  <a:lnTo>
                    <a:pt x="413" y="300"/>
                  </a:lnTo>
                  <a:lnTo>
                    <a:pt x="419" y="295"/>
                  </a:lnTo>
                  <a:lnTo>
                    <a:pt x="424" y="294"/>
                  </a:lnTo>
                  <a:lnTo>
                    <a:pt x="439" y="288"/>
                  </a:lnTo>
                  <a:lnTo>
                    <a:pt x="441" y="287"/>
                  </a:lnTo>
                  <a:lnTo>
                    <a:pt x="444" y="282"/>
                  </a:lnTo>
                  <a:lnTo>
                    <a:pt x="447" y="272"/>
                  </a:lnTo>
                  <a:lnTo>
                    <a:pt x="447" y="268"/>
                  </a:lnTo>
                  <a:lnTo>
                    <a:pt x="444" y="261"/>
                  </a:lnTo>
                  <a:lnTo>
                    <a:pt x="446" y="256"/>
                  </a:lnTo>
                  <a:lnTo>
                    <a:pt x="446" y="253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6" name="Freeform 8"/>
            <p:cNvSpPr>
              <a:spLocks/>
            </p:cNvSpPr>
            <p:nvPr/>
          </p:nvSpPr>
          <p:spPr bwMode="auto">
            <a:xfrm>
              <a:off x="5613603" y="2574622"/>
              <a:ext cx="369330" cy="435102"/>
            </a:xfrm>
            <a:custGeom>
              <a:avLst/>
              <a:gdLst>
                <a:gd name="T0" fmla="*/ 73 w 259"/>
                <a:gd name="T1" fmla="*/ 0 h 304"/>
                <a:gd name="T2" fmla="*/ 68 w 259"/>
                <a:gd name="T3" fmla="*/ 25 h 304"/>
                <a:gd name="T4" fmla="*/ 62 w 259"/>
                <a:gd name="T5" fmla="*/ 43 h 304"/>
                <a:gd name="T6" fmla="*/ 59 w 259"/>
                <a:gd name="T7" fmla="*/ 45 h 304"/>
                <a:gd name="T8" fmla="*/ 56 w 259"/>
                <a:gd name="T9" fmla="*/ 43 h 304"/>
                <a:gd name="T10" fmla="*/ 51 w 259"/>
                <a:gd name="T11" fmla="*/ 39 h 304"/>
                <a:gd name="T12" fmla="*/ 47 w 259"/>
                <a:gd name="T13" fmla="*/ 41 h 304"/>
                <a:gd name="T14" fmla="*/ 45 w 259"/>
                <a:gd name="T15" fmla="*/ 37 h 304"/>
                <a:gd name="T16" fmla="*/ 38 w 259"/>
                <a:gd name="T17" fmla="*/ 39 h 304"/>
                <a:gd name="T18" fmla="*/ 35 w 259"/>
                <a:gd name="T19" fmla="*/ 42 h 304"/>
                <a:gd name="T20" fmla="*/ 35 w 259"/>
                <a:gd name="T21" fmla="*/ 53 h 304"/>
                <a:gd name="T22" fmla="*/ 35 w 259"/>
                <a:gd name="T23" fmla="*/ 67 h 304"/>
                <a:gd name="T24" fmla="*/ 35 w 259"/>
                <a:gd name="T25" fmla="*/ 80 h 304"/>
                <a:gd name="T26" fmla="*/ 34 w 259"/>
                <a:gd name="T27" fmla="*/ 84 h 304"/>
                <a:gd name="T28" fmla="*/ 31 w 259"/>
                <a:gd name="T29" fmla="*/ 89 h 304"/>
                <a:gd name="T30" fmla="*/ 30 w 259"/>
                <a:gd name="T31" fmla="*/ 94 h 304"/>
                <a:gd name="T32" fmla="*/ 30 w 259"/>
                <a:gd name="T33" fmla="*/ 101 h 304"/>
                <a:gd name="T34" fmla="*/ 34 w 259"/>
                <a:gd name="T35" fmla="*/ 110 h 304"/>
                <a:gd name="T36" fmla="*/ 35 w 259"/>
                <a:gd name="T37" fmla="*/ 119 h 304"/>
                <a:gd name="T38" fmla="*/ 37 w 259"/>
                <a:gd name="T39" fmla="*/ 122 h 304"/>
                <a:gd name="T40" fmla="*/ 42 w 259"/>
                <a:gd name="T41" fmla="*/ 128 h 304"/>
                <a:gd name="T42" fmla="*/ 39 w 259"/>
                <a:gd name="T43" fmla="*/ 130 h 304"/>
                <a:gd name="T44" fmla="*/ 34 w 259"/>
                <a:gd name="T45" fmla="*/ 134 h 304"/>
                <a:gd name="T46" fmla="*/ 24 w 259"/>
                <a:gd name="T47" fmla="*/ 141 h 304"/>
                <a:gd name="T48" fmla="*/ 21 w 259"/>
                <a:gd name="T49" fmla="*/ 154 h 304"/>
                <a:gd name="T50" fmla="*/ 17 w 259"/>
                <a:gd name="T51" fmla="*/ 162 h 304"/>
                <a:gd name="T52" fmla="*/ 13 w 259"/>
                <a:gd name="T53" fmla="*/ 166 h 304"/>
                <a:gd name="T54" fmla="*/ 11 w 259"/>
                <a:gd name="T55" fmla="*/ 167 h 304"/>
                <a:gd name="T56" fmla="*/ 9 w 259"/>
                <a:gd name="T57" fmla="*/ 171 h 304"/>
                <a:gd name="T58" fmla="*/ 10 w 259"/>
                <a:gd name="T59" fmla="*/ 178 h 304"/>
                <a:gd name="T60" fmla="*/ 9 w 259"/>
                <a:gd name="T61" fmla="*/ 183 h 304"/>
                <a:gd name="T62" fmla="*/ 15 w 259"/>
                <a:gd name="T63" fmla="*/ 188 h 304"/>
                <a:gd name="T64" fmla="*/ 13 w 259"/>
                <a:gd name="T65" fmla="*/ 192 h 304"/>
                <a:gd name="T66" fmla="*/ 5 w 259"/>
                <a:gd name="T67" fmla="*/ 196 h 304"/>
                <a:gd name="T68" fmla="*/ 3 w 259"/>
                <a:gd name="T69" fmla="*/ 200 h 304"/>
                <a:gd name="T70" fmla="*/ 0 w 259"/>
                <a:gd name="T71" fmla="*/ 206 h 304"/>
                <a:gd name="T72" fmla="*/ 139 w 259"/>
                <a:gd name="T73" fmla="*/ 291 h 304"/>
                <a:gd name="T74" fmla="*/ 182 w 259"/>
                <a:gd name="T75" fmla="*/ 299 h 304"/>
                <a:gd name="T76" fmla="*/ 218 w 259"/>
                <a:gd name="T77" fmla="*/ 304 h 304"/>
                <a:gd name="T78" fmla="*/ 219 w 259"/>
                <a:gd name="T79" fmla="*/ 304 h 304"/>
                <a:gd name="T80" fmla="*/ 259 w 259"/>
                <a:gd name="T81" fmla="*/ 33 h 304"/>
                <a:gd name="T82" fmla="*/ 73 w 259"/>
                <a:gd name="T8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9" h="304">
                  <a:moveTo>
                    <a:pt x="73" y="0"/>
                  </a:moveTo>
                  <a:cubicBezTo>
                    <a:pt x="73" y="0"/>
                    <a:pt x="69" y="19"/>
                    <a:pt x="68" y="25"/>
                  </a:cubicBezTo>
                  <a:cubicBezTo>
                    <a:pt x="66" y="29"/>
                    <a:pt x="62" y="43"/>
                    <a:pt x="62" y="43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39" y="130"/>
                    <a:pt x="39" y="130"/>
                    <a:pt x="39" y="130"/>
                  </a:cubicBezTo>
                  <a:cubicBezTo>
                    <a:pt x="34" y="134"/>
                    <a:pt x="34" y="134"/>
                    <a:pt x="34" y="134"/>
                  </a:cubicBezTo>
                  <a:cubicBezTo>
                    <a:pt x="24" y="141"/>
                    <a:pt x="24" y="141"/>
                    <a:pt x="24" y="141"/>
                  </a:cubicBezTo>
                  <a:cubicBezTo>
                    <a:pt x="21" y="154"/>
                    <a:pt x="21" y="154"/>
                    <a:pt x="21" y="154"/>
                  </a:cubicBezTo>
                  <a:cubicBezTo>
                    <a:pt x="17" y="162"/>
                    <a:pt x="17" y="162"/>
                    <a:pt x="17" y="162"/>
                  </a:cubicBezTo>
                  <a:cubicBezTo>
                    <a:pt x="13" y="166"/>
                    <a:pt x="13" y="166"/>
                    <a:pt x="13" y="166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8"/>
                    <a:pt x="10" y="178"/>
                    <a:pt x="10" y="178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5" y="188"/>
                    <a:pt x="15" y="188"/>
                    <a:pt x="15" y="188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5" y="196"/>
                    <a:pt x="5" y="196"/>
                    <a:pt x="5" y="196"/>
                  </a:cubicBezTo>
                  <a:cubicBezTo>
                    <a:pt x="3" y="200"/>
                    <a:pt x="3" y="200"/>
                    <a:pt x="3" y="200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139" y="291"/>
                    <a:pt x="139" y="291"/>
                    <a:pt x="139" y="291"/>
                  </a:cubicBezTo>
                  <a:cubicBezTo>
                    <a:pt x="182" y="299"/>
                    <a:pt x="182" y="299"/>
                    <a:pt x="182" y="299"/>
                  </a:cubicBezTo>
                  <a:cubicBezTo>
                    <a:pt x="218" y="304"/>
                    <a:pt x="218" y="304"/>
                    <a:pt x="218" y="304"/>
                  </a:cubicBezTo>
                  <a:cubicBezTo>
                    <a:pt x="219" y="304"/>
                    <a:pt x="219" y="304"/>
                    <a:pt x="219" y="304"/>
                  </a:cubicBezTo>
                  <a:cubicBezTo>
                    <a:pt x="259" y="33"/>
                    <a:pt x="259" y="33"/>
                    <a:pt x="259" y="33"/>
                  </a:cubicBezTo>
                  <a:lnTo>
                    <a:pt x="73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7" name="Freeform 9"/>
            <p:cNvSpPr>
              <a:spLocks/>
            </p:cNvSpPr>
            <p:nvPr/>
          </p:nvSpPr>
          <p:spPr bwMode="auto">
            <a:xfrm>
              <a:off x="5239213" y="2105792"/>
              <a:ext cx="433415" cy="750468"/>
            </a:xfrm>
            <a:custGeom>
              <a:avLst/>
              <a:gdLst>
                <a:gd name="T0" fmla="*/ 229 w 257"/>
                <a:gd name="T1" fmla="*/ 433 h 445"/>
                <a:gd name="T2" fmla="*/ 231 w 257"/>
                <a:gd name="T3" fmla="*/ 420 h 445"/>
                <a:gd name="T4" fmla="*/ 239 w 257"/>
                <a:gd name="T5" fmla="*/ 409 h 445"/>
                <a:gd name="T6" fmla="*/ 255 w 257"/>
                <a:gd name="T7" fmla="*/ 388 h 445"/>
                <a:gd name="T8" fmla="*/ 251 w 257"/>
                <a:gd name="T9" fmla="*/ 379 h 445"/>
                <a:gd name="T10" fmla="*/ 247 w 257"/>
                <a:gd name="T11" fmla="*/ 358 h 445"/>
                <a:gd name="T12" fmla="*/ 118 w 257"/>
                <a:gd name="T13" fmla="*/ 158 h 445"/>
                <a:gd name="T14" fmla="*/ 113 w 257"/>
                <a:gd name="T15" fmla="*/ 153 h 445"/>
                <a:gd name="T16" fmla="*/ 117 w 257"/>
                <a:gd name="T17" fmla="*/ 146 h 445"/>
                <a:gd name="T18" fmla="*/ 26 w 257"/>
                <a:gd name="T19" fmla="*/ 0 h 445"/>
                <a:gd name="T20" fmla="*/ 23 w 257"/>
                <a:gd name="T21" fmla="*/ 9 h 445"/>
                <a:gd name="T22" fmla="*/ 22 w 257"/>
                <a:gd name="T23" fmla="*/ 25 h 445"/>
                <a:gd name="T24" fmla="*/ 17 w 257"/>
                <a:gd name="T25" fmla="*/ 34 h 445"/>
                <a:gd name="T26" fmla="*/ 7 w 257"/>
                <a:gd name="T27" fmla="*/ 50 h 445"/>
                <a:gd name="T28" fmla="*/ 0 w 257"/>
                <a:gd name="T29" fmla="*/ 62 h 445"/>
                <a:gd name="T30" fmla="*/ 3 w 257"/>
                <a:gd name="T31" fmla="*/ 75 h 445"/>
                <a:gd name="T32" fmla="*/ 9 w 257"/>
                <a:gd name="T33" fmla="*/ 90 h 445"/>
                <a:gd name="T34" fmla="*/ 5 w 257"/>
                <a:gd name="T35" fmla="*/ 110 h 445"/>
                <a:gd name="T36" fmla="*/ 2 w 257"/>
                <a:gd name="T37" fmla="*/ 122 h 445"/>
                <a:gd name="T38" fmla="*/ 11 w 257"/>
                <a:gd name="T39" fmla="*/ 145 h 445"/>
                <a:gd name="T40" fmla="*/ 17 w 257"/>
                <a:gd name="T41" fmla="*/ 161 h 445"/>
                <a:gd name="T42" fmla="*/ 14 w 257"/>
                <a:gd name="T43" fmla="*/ 169 h 445"/>
                <a:gd name="T44" fmla="*/ 23 w 257"/>
                <a:gd name="T45" fmla="*/ 176 h 445"/>
                <a:gd name="T46" fmla="*/ 29 w 257"/>
                <a:gd name="T47" fmla="*/ 175 h 445"/>
                <a:gd name="T48" fmla="*/ 37 w 257"/>
                <a:gd name="T49" fmla="*/ 172 h 445"/>
                <a:gd name="T50" fmla="*/ 51 w 257"/>
                <a:gd name="T51" fmla="*/ 177 h 445"/>
                <a:gd name="T52" fmla="*/ 49 w 257"/>
                <a:gd name="T53" fmla="*/ 179 h 445"/>
                <a:gd name="T54" fmla="*/ 40 w 257"/>
                <a:gd name="T55" fmla="*/ 176 h 445"/>
                <a:gd name="T56" fmla="*/ 33 w 257"/>
                <a:gd name="T57" fmla="*/ 175 h 445"/>
                <a:gd name="T58" fmla="*/ 35 w 257"/>
                <a:gd name="T59" fmla="*/ 187 h 445"/>
                <a:gd name="T60" fmla="*/ 30 w 257"/>
                <a:gd name="T61" fmla="*/ 192 h 445"/>
                <a:gd name="T62" fmla="*/ 29 w 257"/>
                <a:gd name="T63" fmla="*/ 185 h 445"/>
                <a:gd name="T64" fmla="*/ 24 w 257"/>
                <a:gd name="T65" fmla="*/ 187 h 445"/>
                <a:gd name="T66" fmla="*/ 23 w 257"/>
                <a:gd name="T67" fmla="*/ 204 h 445"/>
                <a:gd name="T68" fmla="*/ 30 w 257"/>
                <a:gd name="T69" fmla="*/ 217 h 445"/>
                <a:gd name="T70" fmla="*/ 35 w 257"/>
                <a:gd name="T71" fmla="*/ 229 h 445"/>
                <a:gd name="T72" fmla="*/ 28 w 257"/>
                <a:gd name="T73" fmla="*/ 234 h 445"/>
                <a:gd name="T74" fmla="*/ 34 w 257"/>
                <a:gd name="T75" fmla="*/ 255 h 445"/>
                <a:gd name="T76" fmla="*/ 42 w 257"/>
                <a:gd name="T77" fmla="*/ 275 h 445"/>
                <a:gd name="T78" fmla="*/ 50 w 257"/>
                <a:gd name="T79" fmla="*/ 288 h 445"/>
                <a:gd name="T80" fmla="*/ 50 w 257"/>
                <a:gd name="T81" fmla="*/ 298 h 445"/>
                <a:gd name="T82" fmla="*/ 53 w 257"/>
                <a:gd name="T83" fmla="*/ 307 h 445"/>
                <a:gd name="T84" fmla="*/ 50 w 257"/>
                <a:gd name="T85" fmla="*/ 327 h 445"/>
                <a:gd name="T86" fmla="*/ 73 w 257"/>
                <a:gd name="T87" fmla="*/ 339 h 445"/>
                <a:gd name="T88" fmla="*/ 91 w 257"/>
                <a:gd name="T89" fmla="*/ 355 h 445"/>
                <a:gd name="T90" fmla="*/ 112 w 257"/>
                <a:gd name="T91" fmla="*/ 374 h 445"/>
                <a:gd name="T92" fmla="*/ 128 w 257"/>
                <a:gd name="T93" fmla="*/ 388 h 445"/>
                <a:gd name="T94" fmla="*/ 143 w 257"/>
                <a:gd name="T95" fmla="*/ 414 h 445"/>
                <a:gd name="T96" fmla="*/ 143 w 257"/>
                <a:gd name="T97" fmla="*/ 434 h 445"/>
                <a:gd name="T98" fmla="*/ 226 w 257"/>
                <a:gd name="T99" fmla="*/ 444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7" h="445">
                  <a:moveTo>
                    <a:pt x="233" y="441"/>
                  </a:moveTo>
                  <a:lnTo>
                    <a:pt x="234" y="438"/>
                  </a:lnTo>
                  <a:lnTo>
                    <a:pt x="229" y="433"/>
                  </a:lnTo>
                  <a:lnTo>
                    <a:pt x="230" y="429"/>
                  </a:lnTo>
                  <a:lnTo>
                    <a:pt x="229" y="423"/>
                  </a:lnTo>
                  <a:lnTo>
                    <a:pt x="231" y="420"/>
                  </a:lnTo>
                  <a:lnTo>
                    <a:pt x="233" y="419"/>
                  </a:lnTo>
                  <a:lnTo>
                    <a:pt x="236" y="416"/>
                  </a:lnTo>
                  <a:lnTo>
                    <a:pt x="239" y="409"/>
                  </a:lnTo>
                  <a:lnTo>
                    <a:pt x="242" y="398"/>
                  </a:lnTo>
                  <a:lnTo>
                    <a:pt x="250" y="392"/>
                  </a:lnTo>
                  <a:lnTo>
                    <a:pt x="255" y="388"/>
                  </a:lnTo>
                  <a:lnTo>
                    <a:pt x="257" y="387"/>
                  </a:lnTo>
                  <a:lnTo>
                    <a:pt x="253" y="382"/>
                  </a:lnTo>
                  <a:lnTo>
                    <a:pt x="251" y="379"/>
                  </a:lnTo>
                  <a:lnTo>
                    <a:pt x="250" y="372"/>
                  </a:lnTo>
                  <a:lnTo>
                    <a:pt x="247" y="364"/>
                  </a:lnTo>
                  <a:lnTo>
                    <a:pt x="247" y="358"/>
                  </a:lnTo>
                  <a:lnTo>
                    <a:pt x="248" y="354"/>
                  </a:lnTo>
                  <a:lnTo>
                    <a:pt x="248" y="353"/>
                  </a:lnTo>
                  <a:lnTo>
                    <a:pt x="118" y="158"/>
                  </a:lnTo>
                  <a:lnTo>
                    <a:pt x="115" y="156"/>
                  </a:lnTo>
                  <a:lnTo>
                    <a:pt x="114" y="155"/>
                  </a:lnTo>
                  <a:lnTo>
                    <a:pt x="113" y="153"/>
                  </a:lnTo>
                  <a:lnTo>
                    <a:pt x="112" y="150"/>
                  </a:lnTo>
                  <a:lnTo>
                    <a:pt x="113" y="147"/>
                  </a:lnTo>
                  <a:lnTo>
                    <a:pt x="117" y="146"/>
                  </a:lnTo>
                  <a:lnTo>
                    <a:pt x="119" y="145"/>
                  </a:lnTo>
                  <a:lnTo>
                    <a:pt x="148" y="35"/>
                  </a:lnTo>
                  <a:lnTo>
                    <a:pt x="26" y="0"/>
                  </a:lnTo>
                  <a:lnTo>
                    <a:pt x="25" y="4"/>
                  </a:lnTo>
                  <a:lnTo>
                    <a:pt x="23" y="5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21"/>
                  </a:lnTo>
                  <a:lnTo>
                    <a:pt x="22" y="25"/>
                  </a:lnTo>
                  <a:lnTo>
                    <a:pt x="19" y="30"/>
                  </a:lnTo>
                  <a:lnTo>
                    <a:pt x="17" y="33"/>
                  </a:lnTo>
                  <a:lnTo>
                    <a:pt x="17" y="34"/>
                  </a:lnTo>
                  <a:lnTo>
                    <a:pt x="17" y="40"/>
                  </a:lnTo>
                  <a:lnTo>
                    <a:pt x="13" y="45"/>
                  </a:lnTo>
                  <a:lnTo>
                    <a:pt x="7" y="50"/>
                  </a:lnTo>
                  <a:lnTo>
                    <a:pt x="2" y="55"/>
                  </a:lnTo>
                  <a:lnTo>
                    <a:pt x="1" y="57"/>
                  </a:lnTo>
                  <a:lnTo>
                    <a:pt x="0" y="62"/>
                  </a:lnTo>
                  <a:lnTo>
                    <a:pt x="0" y="66"/>
                  </a:lnTo>
                  <a:lnTo>
                    <a:pt x="1" y="71"/>
                  </a:lnTo>
                  <a:lnTo>
                    <a:pt x="3" y="75"/>
                  </a:lnTo>
                  <a:lnTo>
                    <a:pt x="7" y="81"/>
                  </a:lnTo>
                  <a:lnTo>
                    <a:pt x="8" y="85"/>
                  </a:lnTo>
                  <a:lnTo>
                    <a:pt x="9" y="90"/>
                  </a:lnTo>
                  <a:lnTo>
                    <a:pt x="9" y="98"/>
                  </a:lnTo>
                  <a:lnTo>
                    <a:pt x="6" y="104"/>
                  </a:lnTo>
                  <a:lnTo>
                    <a:pt x="5" y="110"/>
                  </a:lnTo>
                  <a:lnTo>
                    <a:pt x="5" y="117"/>
                  </a:lnTo>
                  <a:lnTo>
                    <a:pt x="4" y="120"/>
                  </a:lnTo>
                  <a:lnTo>
                    <a:pt x="2" y="122"/>
                  </a:lnTo>
                  <a:lnTo>
                    <a:pt x="3" y="126"/>
                  </a:lnTo>
                  <a:lnTo>
                    <a:pt x="7" y="133"/>
                  </a:lnTo>
                  <a:lnTo>
                    <a:pt x="11" y="145"/>
                  </a:lnTo>
                  <a:lnTo>
                    <a:pt x="15" y="153"/>
                  </a:lnTo>
                  <a:lnTo>
                    <a:pt x="17" y="156"/>
                  </a:lnTo>
                  <a:lnTo>
                    <a:pt x="17" y="161"/>
                  </a:lnTo>
                  <a:lnTo>
                    <a:pt x="16" y="164"/>
                  </a:lnTo>
                  <a:lnTo>
                    <a:pt x="14" y="166"/>
                  </a:lnTo>
                  <a:lnTo>
                    <a:pt x="14" y="169"/>
                  </a:lnTo>
                  <a:lnTo>
                    <a:pt x="18" y="169"/>
                  </a:lnTo>
                  <a:lnTo>
                    <a:pt x="20" y="172"/>
                  </a:lnTo>
                  <a:lnTo>
                    <a:pt x="23" y="176"/>
                  </a:lnTo>
                  <a:lnTo>
                    <a:pt x="24" y="178"/>
                  </a:lnTo>
                  <a:lnTo>
                    <a:pt x="27" y="179"/>
                  </a:lnTo>
                  <a:lnTo>
                    <a:pt x="29" y="175"/>
                  </a:lnTo>
                  <a:lnTo>
                    <a:pt x="29" y="170"/>
                  </a:lnTo>
                  <a:lnTo>
                    <a:pt x="34" y="169"/>
                  </a:lnTo>
                  <a:lnTo>
                    <a:pt x="37" y="172"/>
                  </a:lnTo>
                  <a:lnTo>
                    <a:pt x="44" y="172"/>
                  </a:lnTo>
                  <a:lnTo>
                    <a:pt x="48" y="176"/>
                  </a:lnTo>
                  <a:lnTo>
                    <a:pt x="51" y="177"/>
                  </a:lnTo>
                  <a:lnTo>
                    <a:pt x="53" y="178"/>
                  </a:lnTo>
                  <a:lnTo>
                    <a:pt x="51" y="180"/>
                  </a:lnTo>
                  <a:lnTo>
                    <a:pt x="49" y="179"/>
                  </a:lnTo>
                  <a:lnTo>
                    <a:pt x="45" y="177"/>
                  </a:lnTo>
                  <a:lnTo>
                    <a:pt x="44" y="177"/>
                  </a:lnTo>
                  <a:lnTo>
                    <a:pt x="40" y="176"/>
                  </a:lnTo>
                  <a:lnTo>
                    <a:pt x="38" y="175"/>
                  </a:lnTo>
                  <a:lnTo>
                    <a:pt x="35" y="174"/>
                  </a:lnTo>
                  <a:lnTo>
                    <a:pt x="33" y="175"/>
                  </a:lnTo>
                  <a:lnTo>
                    <a:pt x="33" y="177"/>
                  </a:lnTo>
                  <a:lnTo>
                    <a:pt x="33" y="184"/>
                  </a:lnTo>
                  <a:lnTo>
                    <a:pt x="35" y="187"/>
                  </a:lnTo>
                  <a:lnTo>
                    <a:pt x="34" y="194"/>
                  </a:lnTo>
                  <a:lnTo>
                    <a:pt x="33" y="194"/>
                  </a:lnTo>
                  <a:lnTo>
                    <a:pt x="30" y="192"/>
                  </a:lnTo>
                  <a:lnTo>
                    <a:pt x="29" y="190"/>
                  </a:lnTo>
                  <a:lnTo>
                    <a:pt x="29" y="186"/>
                  </a:lnTo>
                  <a:lnTo>
                    <a:pt x="29" y="185"/>
                  </a:lnTo>
                  <a:lnTo>
                    <a:pt x="28" y="184"/>
                  </a:lnTo>
                  <a:lnTo>
                    <a:pt x="25" y="183"/>
                  </a:lnTo>
                  <a:lnTo>
                    <a:pt x="24" y="187"/>
                  </a:lnTo>
                  <a:lnTo>
                    <a:pt x="23" y="189"/>
                  </a:lnTo>
                  <a:lnTo>
                    <a:pt x="23" y="195"/>
                  </a:lnTo>
                  <a:lnTo>
                    <a:pt x="23" y="204"/>
                  </a:lnTo>
                  <a:lnTo>
                    <a:pt x="23" y="209"/>
                  </a:lnTo>
                  <a:lnTo>
                    <a:pt x="26" y="214"/>
                  </a:lnTo>
                  <a:lnTo>
                    <a:pt x="30" y="217"/>
                  </a:lnTo>
                  <a:lnTo>
                    <a:pt x="34" y="220"/>
                  </a:lnTo>
                  <a:lnTo>
                    <a:pt x="35" y="225"/>
                  </a:lnTo>
                  <a:lnTo>
                    <a:pt x="35" y="229"/>
                  </a:lnTo>
                  <a:lnTo>
                    <a:pt x="34" y="233"/>
                  </a:lnTo>
                  <a:lnTo>
                    <a:pt x="31" y="234"/>
                  </a:lnTo>
                  <a:lnTo>
                    <a:pt x="28" y="234"/>
                  </a:lnTo>
                  <a:lnTo>
                    <a:pt x="28" y="244"/>
                  </a:lnTo>
                  <a:lnTo>
                    <a:pt x="29" y="247"/>
                  </a:lnTo>
                  <a:lnTo>
                    <a:pt x="34" y="255"/>
                  </a:lnTo>
                  <a:lnTo>
                    <a:pt x="35" y="261"/>
                  </a:lnTo>
                  <a:lnTo>
                    <a:pt x="40" y="268"/>
                  </a:lnTo>
                  <a:lnTo>
                    <a:pt x="42" y="275"/>
                  </a:lnTo>
                  <a:lnTo>
                    <a:pt x="45" y="280"/>
                  </a:lnTo>
                  <a:lnTo>
                    <a:pt x="48" y="287"/>
                  </a:lnTo>
                  <a:lnTo>
                    <a:pt x="50" y="288"/>
                  </a:lnTo>
                  <a:lnTo>
                    <a:pt x="50" y="293"/>
                  </a:lnTo>
                  <a:lnTo>
                    <a:pt x="50" y="296"/>
                  </a:lnTo>
                  <a:lnTo>
                    <a:pt x="50" y="298"/>
                  </a:lnTo>
                  <a:lnTo>
                    <a:pt x="52" y="300"/>
                  </a:lnTo>
                  <a:lnTo>
                    <a:pt x="53" y="303"/>
                  </a:lnTo>
                  <a:lnTo>
                    <a:pt x="53" y="307"/>
                  </a:lnTo>
                  <a:lnTo>
                    <a:pt x="52" y="316"/>
                  </a:lnTo>
                  <a:lnTo>
                    <a:pt x="51" y="322"/>
                  </a:lnTo>
                  <a:lnTo>
                    <a:pt x="50" y="327"/>
                  </a:lnTo>
                  <a:lnTo>
                    <a:pt x="59" y="332"/>
                  </a:lnTo>
                  <a:lnTo>
                    <a:pt x="67" y="335"/>
                  </a:lnTo>
                  <a:lnTo>
                    <a:pt x="73" y="339"/>
                  </a:lnTo>
                  <a:lnTo>
                    <a:pt x="82" y="342"/>
                  </a:lnTo>
                  <a:lnTo>
                    <a:pt x="85" y="345"/>
                  </a:lnTo>
                  <a:lnTo>
                    <a:pt x="91" y="355"/>
                  </a:lnTo>
                  <a:lnTo>
                    <a:pt x="99" y="362"/>
                  </a:lnTo>
                  <a:lnTo>
                    <a:pt x="111" y="365"/>
                  </a:lnTo>
                  <a:lnTo>
                    <a:pt x="112" y="374"/>
                  </a:lnTo>
                  <a:lnTo>
                    <a:pt x="114" y="378"/>
                  </a:lnTo>
                  <a:lnTo>
                    <a:pt x="121" y="380"/>
                  </a:lnTo>
                  <a:lnTo>
                    <a:pt x="128" y="388"/>
                  </a:lnTo>
                  <a:lnTo>
                    <a:pt x="136" y="400"/>
                  </a:lnTo>
                  <a:lnTo>
                    <a:pt x="140" y="405"/>
                  </a:lnTo>
                  <a:lnTo>
                    <a:pt x="143" y="414"/>
                  </a:lnTo>
                  <a:lnTo>
                    <a:pt x="140" y="422"/>
                  </a:lnTo>
                  <a:lnTo>
                    <a:pt x="140" y="427"/>
                  </a:lnTo>
                  <a:lnTo>
                    <a:pt x="143" y="434"/>
                  </a:lnTo>
                  <a:lnTo>
                    <a:pt x="147" y="435"/>
                  </a:lnTo>
                  <a:lnTo>
                    <a:pt x="225" y="445"/>
                  </a:lnTo>
                  <a:lnTo>
                    <a:pt x="226" y="444"/>
                  </a:lnTo>
                  <a:lnTo>
                    <a:pt x="233" y="4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8" name="Freeform 10"/>
            <p:cNvSpPr>
              <a:spLocks/>
            </p:cNvSpPr>
            <p:nvPr/>
          </p:nvSpPr>
          <p:spPr bwMode="auto">
            <a:xfrm>
              <a:off x="6303359" y="2660632"/>
              <a:ext cx="473890" cy="254654"/>
            </a:xfrm>
            <a:custGeom>
              <a:avLst/>
              <a:gdLst>
                <a:gd name="T0" fmla="*/ 0 w 332"/>
                <a:gd name="T1" fmla="*/ 25 h 178"/>
                <a:gd name="T2" fmla="*/ 0 w 332"/>
                <a:gd name="T3" fmla="*/ 28 h 178"/>
                <a:gd name="T4" fmla="*/ 0 w 332"/>
                <a:gd name="T5" fmla="*/ 25 h 178"/>
                <a:gd name="T6" fmla="*/ 118 w 332"/>
                <a:gd name="T7" fmla="*/ 32 h 178"/>
                <a:gd name="T8" fmla="*/ 113 w 332"/>
                <a:gd name="T9" fmla="*/ 123 h 178"/>
                <a:gd name="T10" fmla="*/ 121 w 332"/>
                <a:gd name="T11" fmla="*/ 131 h 178"/>
                <a:gd name="T12" fmla="*/ 124 w 332"/>
                <a:gd name="T13" fmla="*/ 134 h 178"/>
                <a:gd name="T14" fmla="*/ 127 w 332"/>
                <a:gd name="T15" fmla="*/ 134 h 178"/>
                <a:gd name="T16" fmla="*/ 131 w 332"/>
                <a:gd name="T17" fmla="*/ 133 h 178"/>
                <a:gd name="T18" fmla="*/ 134 w 332"/>
                <a:gd name="T19" fmla="*/ 134 h 178"/>
                <a:gd name="T20" fmla="*/ 137 w 332"/>
                <a:gd name="T21" fmla="*/ 133 h 178"/>
                <a:gd name="T22" fmla="*/ 141 w 332"/>
                <a:gd name="T23" fmla="*/ 135 h 178"/>
                <a:gd name="T24" fmla="*/ 144 w 332"/>
                <a:gd name="T25" fmla="*/ 144 h 178"/>
                <a:gd name="T26" fmla="*/ 153 w 332"/>
                <a:gd name="T27" fmla="*/ 144 h 178"/>
                <a:gd name="T28" fmla="*/ 160 w 332"/>
                <a:gd name="T29" fmla="*/ 148 h 178"/>
                <a:gd name="T30" fmla="*/ 166 w 332"/>
                <a:gd name="T31" fmla="*/ 147 h 178"/>
                <a:gd name="T32" fmla="*/ 167 w 332"/>
                <a:gd name="T33" fmla="*/ 147 h 178"/>
                <a:gd name="T34" fmla="*/ 171 w 332"/>
                <a:gd name="T35" fmla="*/ 151 h 178"/>
                <a:gd name="T36" fmla="*/ 175 w 332"/>
                <a:gd name="T37" fmla="*/ 148 h 178"/>
                <a:gd name="T38" fmla="*/ 184 w 332"/>
                <a:gd name="T39" fmla="*/ 149 h 178"/>
                <a:gd name="T40" fmla="*/ 188 w 332"/>
                <a:gd name="T41" fmla="*/ 156 h 178"/>
                <a:gd name="T42" fmla="*/ 191 w 332"/>
                <a:gd name="T43" fmla="*/ 156 h 178"/>
                <a:gd name="T44" fmla="*/ 192 w 332"/>
                <a:gd name="T45" fmla="*/ 162 h 178"/>
                <a:gd name="T46" fmla="*/ 196 w 332"/>
                <a:gd name="T47" fmla="*/ 163 h 178"/>
                <a:gd name="T48" fmla="*/ 200 w 332"/>
                <a:gd name="T49" fmla="*/ 160 h 178"/>
                <a:gd name="T50" fmla="*/ 202 w 332"/>
                <a:gd name="T51" fmla="*/ 157 h 178"/>
                <a:gd name="T52" fmla="*/ 204 w 332"/>
                <a:gd name="T53" fmla="*/ 157 h 178"/>
                <a:gd name="T54" fmla="*/ 211 w 332"/>
                <a:gd name="T55" fmla="*/ 162 h 178"/>
                <a:gd name="T56" fmla="*/ 213 w 332"/>
                <a:gd name="T57" fmla="*/ 166 h 178"/>
                <a:gd name="T58" fmla="*/ 220 w 332"/>
                <a:gd name="T59" fmla="*/ 162 h 178"/>
                <a:gd name="T60" fmla="*/ 222 w 332"/>
                <a:gd name="T61" fmla="*/ 164 h 178"/>
                <a:gd name="T62" fmla="*/ 223 w 332"/>
                <a:gd name="T63" fmla="*/ 170 h 178"/>
                <a:gd name="T64" fmla="*/ 225 w 332"/>
                <a:gd name="T65" fmla="*/ 169 h 178"/>
                <a:gd name="T66" fmla="*/ 228 w 332"/>
                <a:gd name="T67" fmla="*/ 164 h 178"/>
                <a:gd name="T68" fmla="*/ 233 w 332"/>
                <a:gd name="T69" fmla="*/ 163 h 178"/>
                <a:gd name="T70" fmla="*/ 239 w 332"/>
                <a:gd name="T71" fmla="*/ 166 h 178"/>
                <a:gd name="T72" fmla="*/ 248 w 332"/>
                <a:gd name="T73" fmla="*/ 165 h 178"/>
                <a:gd name="T74" fmla="*/ 252 w 332"/>
                <a:gd name="T75" fmla="*/ 169 h 178"/>
                <a:gd name="T76" fmla="*/ 254 w 332"/>
                <a:gd name="T77" fmla="*/ 172 h 178"/>
                <a:gd name="T78" fmla="*/ 259 w 332"/>
                <a:gd name="T79" fmla="*/ 171 h 178"/>
                <a:gd name="T80" fmla="*/ 264 w 332"/>
                <a:gd name="T81" fmla="*/ 167 h 178"/>
                <a:gd name="T82" fmla="*/ 267 w 332"/>
                <a:gd name="T83" fmla="*/ 164 h 178"/>
                <a:gd name="T84" fmla="*/ 271 w 332"/>
                <a:gd name="T85" fmla="*/ 164 h 178"/>
                <a:gd name="T86" fmla="*/ 275 w 332"/>
                <a:gd name="T87" fmla="*/ 166 h 178"/>
                <a:gd name="T88" fmla="*/ 278 w 332"/>
                <a:gd name="T89" fmla="*/ 165 h 178"/>
                <a:gd name="T90" fmla="*/ 282 w 332"/>
                <a:gd name="T91" fmla="*/ 162 h 178"/>
                <a:gd name="T92" fmla="*/ 288 w 332"/>
                <a:gd name="T93" fmla="*/ 163 h 178"/>
                <a:gd name="T94" fmla="*/ 291 w 332"/>
                <a:gd name="T95" fmla="*/ 164 h 178"/>
                <a:gd name="T96" fmla="*/ 300 w 332"/>
                <a:gd name="T97" fmla="*/ 161 h 178"/>
                <a:gd name="T98" fmla="*/ 306 w 332"/>
                <a:gd name="T99" fmla="*/ 163 h 178"/>
                <a:gd name="T100" fmla="*/ 311 w 332"/>
                <a:gd name="T101" fmla="*/ 168 h 178"/>
                <a:gd name="T102" fmla="*/ 318 w 332"/>
                <a:gd name="T103" fmla="*/ 173 h 178"/>
                <a:gd name="T104" fmla="*/ 324 w 332"/>
                <a:gd name="T105" fmla="*/ 173 h 178"/>
                <a:gd name="T106" fmla="*/ 328 w 332"/>
                <a:gd name="T107" fmla="*/ 176 h 178"/>
                <a:gd name="T108" fmla="*/ 331 w 332"/>
                <a:gd name="T109" fmla="*/ 178 h 178"/>
                <a:gd name="T110" fmla="*/ 332 w 332"/>
                <a:gd name="T111" fmla="*/ 88 h 178"/>
                <a:gd name="T112" fmla="*/ 324 w 332"/>
                <a:gd name="T113" fmla="*/ 37 h 178"/>
                <a:gd name="T114" fmla="*/ 324 w 332"/>
                <a:gd name="T115" fmla="*/ 12 h 178"/>
                <a:gd name="T116" fmla="*/ 175 w 332"/>
                <a:gd name="T117" fmla="*/ 9 h 178"/>
                <a:gd name="T118" fmla="*/ 4 w 332"/>
                <a:gd name="T119" fmla="*/ 0 h 178"/>
                <a:gd name="T120" fmla="*/ 3 w 332"/>
                <a:gd name="T121" fmla="*/ 25 h 178"/>
                <a:gd name="T122" fmla="*/ 0 w 332"/>
                <a:gd name="T123" fmla="*/ 2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" h="178">
                  <a:moveTo>
                    <a:pt x="0" y="25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123"/>
                    <a:pt x="113" y="123"/>
                    <a:pt x="113" y="123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4" y="134"/>
                    <a:pt x="124" y="134"/>
                    <a:pt x="124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4" y="134"/>
                    <a:pt x="134" y="134"/>
                    <a:pt x="134" y="134"/>
                  </a:cubicBezTo>
                  <a:cubicBezTo>
                    <a:pt x="137" y="133"/>
                    <a:pt x="137" y="133"/>
                    <a:pt x="137" y="133"/>
                  </a:cubicBezTo>
                  <a:cubicBezTo>
                    <a:pt x="141" y="135"/>
                    <a:pt x="141" y="135"/>
                    <a:pt x="141" y="135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60" y="148"/>
                    <a:pt x="160" y="148"/>
                    <a:pt x="160" y="148"/>
                  </a:cubicBezTo>
                  <a:cubicBezTo>
                    <a:pt x="166" y="147"/>
                    <a:pt x="166" y="147"/>
                    <a:pt x="166" y="147"/>
                  </a:cubicBezTo>
                  <a:cubicBezTo>
                    <a:pt x="167" y="147"/>
                    <a:pt x="167" y="147"/>
                    <a:pt x="167" y="147"/>
                  </a:cubicBezTo>
                  <a:cubicBezTo>
                    <a:pt x="171" y="151"/>
                    <a:pt x="171" y="151"/>
                    <a:pt x="171" y="151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84" y="149"/>
                    <a:pt x="184" y="149"/>
                    <a:pt x="184" y="149"/>
                  </a:cubicBezTo>
                  <a:cubicBezTo>
                    <a:pt x="188" y="156"/>
                    <a:pt x="188" y="156"/>
                    <a:pt x="188" y="156"/>
                  </a:cubicBezTo>
                  <a:cubicBezTo>
                    <a:pt x="191" y="156"/>
                    <a:pt x="191" y="156"/>
                    <a:pt x="191" y="156"/>
                  </a:cubicBezTo>
                  <a:cubicBezTo>
                    <a:pt x="192" y="162"/>
                    <a:pt x="192" y="162"/>
                    <a:pt x="192" y="162"/>
                  </a:cubicBezTo>
                  <a:cubicBezTo>
                    <a:pt x="196" y="163"/>
                    <a:pt x="196" y="163"/>
                    <a:pt x="196" y="163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3" y="166"/>
                    <a:pt x="213" y="166"/>
                    <a:pt x="213" y="166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22" y="164"/>
                    <a:pt x="222" y="164"/>
                    <a:pt x="222" y="164"/>
                  </a:cubicBezTo>
                  <a:cubicBezTo>
                    <a:pt x="223" y="170"/>
                    <a:pt x="223" y="170"/>
                    <a:pt x="223" y="170"/>
                  </a:cubicBezTo>
                  <a:cubicBezTo>
                    <a:pt x="225" y="169"/>
                    <a:pt x="225" y="169"/>
                    <a:pt x="225" y="169"/>
                  </a:cubicBezTo>
                  <a:cubicBezTo>
                    <a:pt x="228" y="164"/>
                    <a:pt x="228" y="164"/>
                    <a:pt x="228" y="164"/>
                  </a:cubicBezTo>
                  <a:cubicBezTo>
                    <a:pt x="233" y="163"/>
                    <a:pt x="233" y="163"/>
                    <a:pt x="233" y="163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48" y="165"/>
                    <a:pt x="248" y="165"/>
                    <a:pt x="248" y="165"/>
                  </a:cubicBezTo>
                  <a:cubicBezTo>
                    <a:pt x="252" y="169"/>
                    <a:pt x="252" y="169"/>
                    <a:pt x="252" y="169"/>
                  </a:cubicBezTo>
                  <a:cubicBezTo>
                    <a:pt x="254" y="172"/>
                    <a:pt x="254" y="172"/>
                    <a:pt x="254" y="172"/>
                  </a:cubicBezTo>
                  <a:cubicBezTo>
                    <a:pt x="259" y="171"/>
                    <a:pt x="259" y="171"/>
                    <a:pt x="259" y="171"/>
                  </a:cubicBezTo>
                  <a:cubicBezTo>
                    <a:pt x="264" y="167"/>
                    <a:pt x="264" y="167"/>
                    <a:pt x="264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75" y="166"/>
                    <a:pt x="275" y="166"/>
                    <a:pt x="275" y="166"/>
                  </a:cubicBezTo>
                  <a:cubicBezTo>
                    <a:pt x="278" y="165"/>
                    <a:pt x="278" y="165"/>
                    <a:pt x="278" y="165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8" y="163"/>
                    <a:pt x="288" y="163"/>
                    <a:pt x="288" y="163"/>
                  </a:cubicBezTo>
                  <a:cubicBezTo>
                    <a:pt x="291" y="164"/>
                    <a:pt x="291" y="164"/>
                    <a:pt x="291" y="164"/>
                  </a:cubicBezTo>
                  <a:cubicBezTo>
                    <a:pt x="300" y="161"/>
                    <a:pt x="300" y="161"/>
                    <a:pt x="300" y="161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24" y="173"/>
                    <a:pt x="324" y="173"/>
                    <a:pt x="324" y="173"/>
                  </a:cubicBezTo>
                  <a:cubicBezTo>
                    <a:pt x="328" y="176"/>
                    <a:pt x="328" y="176"/>
                    <a:pt x="328" y="176"/>
                  </a:cubicBezTo>
                  <a:cubicBezTo>
                    <a:pt x="331" y="178"/>
                    <a:pt x="331" y="178"/>
                    <a:pt x="331" y="178"/>
                  </a:cubicBezTo>
                  <a:cubicBezTo>
                    <a:pt x="332" y="88"/>
                    <a:pt x="332" y="88"/>
                    <a:pt x="332" y="88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4" y="12"/>
                    <a:pt x="211" y="10"/>
                    <a:pt x="175" y="9"/>
                  </a:cubicBezTo>
                  <a:cubicBezTo>
                    <a:pt x="131" y="7"/>
                    <a:pt x="4" y="0"/>
                    <a:pt x="4" y="0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0" y="2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9" name="Freeform 11"/>
            <p:cNvSpPr>
              <a:spLocks/>
            </p:cNvSpPr>
            <p:nvPr/>
          </p:nvSpPr>
          <p:spPr bwMode="auto">
            <a:xfrm>
              <a:off x="6364071" y="2454886"/>
              <a:ext cx="401373" cy="222611"/>
            </a:xfrm>
            <a:custGeom>
              <a:avLst/>
              <a:gdLst>
                <a:gd name="T0" fmla="*/ 282 w 282"/>
                <a:gd name="T1" fmla="*/ 156 h 156"/>
                <a:gd name="T2" fmla="*/ 282 w 282"/>
                <a:gd name="T3" fmla="*/ 52 h 156"/>
                <a:gd name="T4" fmla="*/ 276 w 282"/>
                <a:gd name="T5" fmla="*/ 49 h 156"/>
                <a:gd name="T6" fmla="*/ 273 w 282"/>
                <a:gd name="T7" fmla="*/ 47 h 156"/>
                <a:gd name="T8" fmla="*/ 271 w 282"/>
                <a:gd name="T9" fmla="*/ 41 h 156"/>
                <a:gd name="T10" fmla="*/ 265 w 282"/>
                <a:gd name="T11" fmla="*/ 35 h 156"/>
                <a:gd name="T12" fmla="*/ 268 w 282"/>
                <a:gd name="T13" fmla="*/ 30 h 156"/>
                <a:gd name="T14" fmla="*/ 271 w 282"/>
                <a:gd name="T15" fmla="*/ 24 h 156"/>
                <a:gd name="T16" fmla="*/ 271 w 282"/>
                <a:gd name="T17" fmla="*/ 19 h 156"/>
                <a:gd name="T18" fmla="*/ 269 w 282"/>
                <a:gd name="T19" fmla="*/ 19 h 156"/>
                <a:gd name="T20" fmla="*/ 260 w 282"/>
                <a:gd name="T21" fmla="*/ 19 h 156"/>
                <a:gd name="T22" fmla="*/ 258 w 282"/>
                <a:gd name="T23" fmla="*/ 15 h 156"/>
                <a:gd name="T24" fmla="*/ 254 w 282"/>
                <a:gd name="T25" fmla="*/ 9 h 156"/>
                <a:gd name="T26" fmla="*/ 165 w 282"/>
                <a:gd name="T27" fmla="*/ 6 h 156"/>
                <a:gd name="T28" fmla="*/ 10 w 282"/>
                <a:gd name="T29" fmla="*/ 0 h 156"/>
                <a:gd name="T30" fmla="*/ 0 w 282"/>
                <a:gd name="T31" fmla="*/ 146 h 156"/>
                <a:gd name="T32" fmla="*/ 133 w 282"/>
                <a:gd name="T33" fmla="*/ 153 h 156"/>
                <a:gd name="T34" fmla="*/ 282 w 282"/>
                <a:gd name="T35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2" h="156">
                  <a:moveTo>
                    <a:pt x="282" y="156"/>
                  </a:moveTo>
                  <a:cubicBezTo>
                    <a:pt x="282" y="52"/>
                    <a:pt x="282" y="52"/>
                    <a:pt x="282" y="52"/>
                  </a:cubicBezTo>
                  <a:cubicBezTo>
                    <a:pt x="276" y="49"/>
                    <a:pt x="276" y="49"/>
                    <a:pt x="276" y="49"/>
                  </a:cubicBezTo>
                  <a:cubicBezTo>
                    <a:pt x="273" y="47"/>
                    <a:pt x="273" y="47"/>
                    <a:pt x="273" y="47"/>
                  </a:cubicBezTo>
                  <a:cubicBezTo>
                    <a:pt x="271" y="41"/>
                    <a:pt x="271" y="41"/>
                    <a:pt x="271" y="41"/>
                  </a:cubicBezTo>
                  <a:cubicBezTo>
                    <a:pt x="265" y="35"/>
                    <a:pt x="265" y="35"/>
                    <a:pt x="265" y="35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1" y="24"/>
                    <a:pt x="271" y="24"/>
                    <a:pt x="271" y="24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58" y="15"/>
                    <a:pt x="258" y="15"/>
                    <a:pt x="258" y="15"/>
                  </a:cubicBezTo>
                  <a:cubicBezTo>
                    <a:pt x="254" y="9"/>
                    <a:pt x="254" y="9"/>
                    <a:pt x="254" y="9"/>
                  </a:cubicBezTo>
                  <a:cubicBezTo>
                    <a:pt x="254" y="9"/>
                    <a:pt x="187" y="7"/>
                    <a:pt x="165" y="6"/>
                  </a:cubicBezTo>
                  <a:cubicBezTo>
                    <a:pt x="126" y="5"/>
                    <a:pt x="10" y="0"/>
                    <a:pt x="10" y="0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41" y="148"/>
                    <a:pt x="104" y="151"/>
                    <a:pt x="133" y="153"/>
                  </a:cubicBezTo>
                  <a:cubicBezTo>
                    <a:pt x="169" y="154"/>
                    <a:pt x="282" y="156"/>
                    <a:pt x="282" y="156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0" name="Freeform 12"/>
            <p:cNvSpPr>
              <a:spLocks/>
            </p:cNvSpPr>
            <p:nvPr/>
          </p:nvSpPr>
          <p:spPr bwMode="auto">
            <a:xfrm>
              <a:off x="6279749" y="2242394"/>
              <a:ext cx="446907" cy="225984"/>
            </a:xfrm>
            <a:custGeom>
              <a:avLst/>
              <a:gdLst>
                <a:gd name="T0" fmla="*/ 313 w 313"/>
                <a:gd name="T1" fmla="*/ 158 h 158"/>
                <a:gd name="T2" fmla="*/ 313 w 313"/>
                <a:gd name="T3" fmla="*/ 158 h 158"/>
                <a:gd name="T4" fmla="*/ 313 w 313"/>
                <a:gd name="T5" fmla="*/ 158 h 158"/>
                <a:gd name="T6" fmla="*/ 311 w 313"/>
                <a:gd name="T7" fmla="*/ 154 h 158"/>
                <a:gd name="T8" fmla="*/ 310 w 313"/>
                <a:gd name="T9" fmla="*/ 148 h 158"/>
                <a:gd name="T10" fmla="*/ 304 w 313"/>
                <a:gd name="T11" fmla="*/ 146 h 158"/>
                <a:gd name="T12" fmla="*/ 304 w 313"/>
                <a:gd name="T13" fmla="*/ 145 h 158"/>
                <a:gd name="T14" fmla="*/ 302 w 313"/>
                <a:gd name="T15" fmla="*/ 142 h 158"/>
                <a:gd name="T16" fmla="*/ 304 w 313"/>
                <a:gd name="T17" fmla="*/ 140 h 158"/>
                <a:gd name="T18" fmla="*/ 303 w 313"/>
                <a:gd name="T19" fmla="*/ 135 h 158"/>
                <a:gd name="T20" fmla="*/ 300 w 313"/>
                <a:gd name="T21" fmla="*/ 133 h 158"/>
                <a:gd name="T22" fmla="*/ 299 w 313"/>
                <a:gd name="T23" fmla="*/ 130 h 158"/>
                <a:gd name="T24" fmla="*/ 297 w 313"/>
                <a:gd name="T25" fmla="*/ 123 h 158"/>
                <a:gd name="T26" fmla="*/ 297 w 313"/>
                <a:gd name="T27" fmla="*/ 113 h 158"/>
                <a:gd name="T28" fmla="*/ 296 w 313"/>
                <a:gd name="T29" fmla="*/ 111 h 158"/>
                <a:gd name="T30" fmla="*/ 294 w 313"/>
                <a:gd name="T31" fmla="*/ 108 h 158"/>
                <a:gd name="T32" fmla="*/ 295 w 313"/>
                <a:gd name="T33" fmla="*/ 104 h 158"/>
                <a:gd name="T34" fmla="*/ 295 w 313"/>
                <a:gd name="T35" fmla="*/ 94 h 158"/>
                <a:gd name="T36" fmla="*/ 293 w 313"/>
                <a:gd name="T37" fmla="*/ 87 h 158"/>
                <a:gd name="T38" fmla="*/ 291 w 313"/>
                <a:gd name="T39" fmla="*/ 85 h 158"/>
                <a:gd name="T40" fmla="*/ 289 w 313"/>
                <a:gd name="T41" fmla="*/ 85 h 158"/>
                <a:gd name="T42" fmla="*/ 288 w 313"/>
                <a:gd name="T43" fmla="*/ 83 h 158"/>
                <a:gd name="T44" fmla="*/ 287 w 313"/>
                <a:gd name="T45" fmla="*/ 78 h 158"/>
                <a:gd name="T46" fmla="*/ 286 w 313"/>
                <a:gd name="T47" fmla="*/ 74 h 158"/>
                <a:gd name="T48" fmla="*/ 289 w 313"/>
                <a:gd name="T49" fmla="*/ 73 h 158"/>
                <a:gd name="T50" fmla="*/ 289 w 313"/>
                <a:gd name="T51" fmla="*/ 72 h 158"/>
                <a:gd name="T52" fmla="*/ 288 w 313"/>
                <a:gd name="T53" fmla="*/ 71 h 158"/>
                <a:gd name="T54" fmla="*/ 287 w 313"/>
                <a:gd name="T55" fmla="*/ 68 h 158"/>
                <a:gd name="T56" fmla="*/ 285 w 313"/>
                <a:gd name="T57" fmla="*/ 65 h 158"/>
                <a:gd name="T58" fmla="*/ 283 w 313"/>
                <a:gd name="T59" fmla="*/ 60 h 158"/>
                <a:gd name="T60" fmla="*/ 281 w 313"/>
                <a:gd name="T61" fmla="*/ 54 h 158"/>
                <a:gd name="T62" fmla="*/ 278 w 313"/>
                <a:gd name="T63" fmla="*/ 49 h 158"/>
                <a:gd name="T64" fmla="*/ 275 w 313"/>
                <a:gd name="T65" fmla="*/ 40 h 158"/>
                <a:gd name="T66" fmla="*/ 272 w 313"/>
                <a:gd name="T67" fmla="*/ 36 h 158"/>
                <a:gd name="T68" fmla="*/ 271 w 313"/>
                <a:gd name="T69" fmla="*/ 35 h 158"/>
                <a:gd name="T70" fmla="*/ 267 w 313"/>
                <a:gd name="T71" fmla="*/ 32 h 158"/>
                <a:gd name="T72" fmla="*/ 260 w 313"/>
                <a:gd name="T73" fmla="*/ 27 h 158"/>
                <a:gd name="T74" fmla="*/ 255 w 313"/>
                <a:gd name="T75" fmla="*/ 25 h 158"/>
                <a:gd name="T76" fmla="*/ 250 w 313"/>
                <a:gd name="T77" fmla="*/ 23 h 158"/>
                <a:gd name="T78" fmla="*/ 246 w 313"/>
                <a:gd name="T79" fmla="*/ 19 h 158"/>
                <a:gd name="T80" fmla="*/ 239 w 313"/>
                <a:gd name="T81" fmla="*/ 18 h 158"/>
                <a:gd name="T82" fmla="*/ 230 w 313"/>
                <a:gd name="T83" fmla="*/ 19 h 158"/>
                <a:gd name="T84" fmla="*/ 227 w 313"/>
                <a:gd name="T85" fmla="*/ 19 h 158"/>
                <a:gd name="T86" fmla="*/ 224 w 313"/>
                <a:gd name="T87" fmla="*/ 20 h 158"/>
                <a:gd name="T88" fmla="*/ 222 w 313"/>
                <a:gd name="T89" fmla="*/ 22 h 158"/>
                <a:gd name="T90" fmla="*/ 219 w 313"/>
                <a:gd name="T91" fmla="*/ 21 h 158"/>
                <a:gd name="T92" fmla="*/ 216 w 313"/>
                <a:gd name="T93" fmla="*/ 19 h 158"/>
                <a:gd name="T94" fmla="*/ 210 w 313"/>
                <a:gd name="T95" fmla="*/ 16 h 158"/>
                <a:gd name="T96" fmla="*/ 202 w 313"/>
                <a:gd name="T97" fmla="*/ 12 h 158"/>
                <a:gd name="T98" fmla="*/ 10 w 313"/>
                <a:gd name="T99" fmla="*/ 0 h 158"/>
                <a:gd name="T100" fmla="*/ 0 w 313"/>
                <a:gd name="T101" fmla="*/ 95 h 158"/>
                <a:gd name="T102" fmla="*/ 73 w 313"/>
                <a:gd name="T103" fmla="*/ 102 h 158"/>
                <a:gd name="T104" fmla="*/ 69 w 313"/>
                <a:gd name="T105" fmla="*/ 149 h 158"/>
                <a:gd name="T106" fmla="*/ 69 w 313"/>
                <a:gd name="T107" fmla="*/ 149 h 158"/>
                <a:gd name="T108" fmla="*/ 224 w 313"/>
                <a:gd name="T109" fmla="*/ 155 h 158"/>
                <a:gd name="T110" fmla="*/ 313 w 313"/>
                <a:gd name="T11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3" h="158">
                  <a:moveTo>
                    <a:pt x="313" y="158"/>
                  </a:moveTo>
                  <a:cubicBezTo>
                    <a:pt x="313" y="158"/>
                    <a:pt x="313" y="158"/>
                    <a:pt x="313" y="158"/>
                  </a:cubicBezTo>
                  <a:cubicBezTo>
                    <a:pt x="313" y="158"/>
                    <a:pt x="313" y="158"/>
                    <a:pt x="313" y="158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8"/>
                    <a:pt x="305" y="147"/>
                    <a:pt x="304" y="146"/>
                  </a:cubicBezTo>
                  <a:cubicBezTo>
                    <a:pt x="303" y="145"/>
                    <a:pt x="304" y="145"/>
                    <a:pt x="304" y="145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35"/>
                    <a:pt x="303" y="135"/>
                    <a:pt x="303" y="135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299" y="130"/>
                    <a:pt x="299" y="130"/>
                    <a:pt x="299" y="130"/>
                  </a:cubicBezTo>
                  <a:cubicBezTo>
                    <a:pt x="297" y="123"/>
                    <a:pt x="297" y="123"/>
                    <a:pt x="297" y="123"/>
                  </a:cubicBezTo>
                  <a:cubicBezTo>
                    <a:pt x="297" y="113"/>
                    <a:pt x="297" y="113"/>
                    <a:pt x="297" y="113"/>
                  </a:cubicBezTo>
                  <a:cubicBezTo>
                    <a:pt x="296" y="111"/>
                    <a:pt x="296" y="111"/>
                    <a:pt x="296" y="111"/>
                  </a:cubicBezTo>
                  <a:cubicBezTo>
                    <a:pt x="294" y="108"/>
                    <a:pt x="294" y="108"/>
                    <a:pt x="294" y="108"/>
                  </a:cubicBezTo>
                  <a:cubicBezTo>
                    <a:pt x="295" y="104"/>
                    <a:pt x="295" y="104"/>
                    <a:pt x="295" y="104"/>
                  </a:cubicBezTo>
                  <a:cubicBezTo>
                    <a:pt x="295" y="94"/>
                    <a:pt x="295" y="94"/>
                    <a:pt x="295" y="94"/>
                  </a:cubicBezTo>
                  <a:cubicBezTo>
                    <a:pt x="293" y="87"/>
                    <a:pt x="293" y="87"/>
                    <a:pt x="293" y="87"/>
                  </a:cubicBezTo>
                  <a:cubicBezTo>
                    <a:pt x="291" y="85"/>
                    <a:pt x="291" y="85"/>
                    <a:pt x="291" y="85"/>
                  </a:cubicBezTo>
                  <a:cubicBezTo>
                    <a:pt x="289" y="85"/>
                    <a:pt x="289" y="85"/>
                    <a:pt x="289" y="85"/>
                  </a:cubicBezTo>
                  <a:cubicBezTo>
                    <a:pt x="288" y="83"/>
                    <a:pt x="288" y="83"/>
                    <a:pt x="288" y="83"/>
                  </a:cubicBezTo>
                  <a:cubicBezTo>
                    <a:pt x="287" y="78"/>
                    <a:pt x="287" y="78"/>
                    <a:pt x="287" y="78"/>
                  </a:cubicBezTo>
                  <a:cubicBezTo>
                    <a:pt x="286" y="74"/>
                    <a:pt x="286" y="74"/>
                    <a:pt x="286" y="74"/>
                  </a:cubicBezTo>
                  <a:cubicBezTo>
                    <a:pt x="289" y="73"/>
                    <a:pt x="289" y="73"/>
                    <a:pt x="289" y="73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78" y="49"/>
                    <a:pt x="278" y="49"/>
                    <a:pt x="278" y="49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2" y="36"/>
                    <a:pt x="272" y="36"/>
                    <a:pt x="272" y="36"/>
                  </a:cubicBezTo>
                  <a:cubicBezTo>
                    <a:pt x="271" y="35"/>
                    <a:pt x="271" y="35"/>
                    <a:pt x="271" y="35"/>
                  </a:cubicBezTo>
                  <a:cubicBezTo>
                    <a:pt x="267" y="32"/>
                    <a:pt x="267" y="32"/>
                    <a:pt x="267" y="32"/>
                  </a:cubicBezTo>
                  <a:cubicBezTo>
                    <a:pt x="260" y="27"/>
                    <a:pt x="260" y="27"/>
                    <a:pt x="260" y="27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0" y="23"/>
                    <a:pt x="250" y="23"/>
                    <a:pt x="250" y="23"/>
                  </a:cubicBezTo>
                  <a:cubicBezTo>
                    <a:pt x="246" y="19"/>
                    <a:pt x="246" y="19"/>
                    <a:pt x="246" y="19"/>
                  </a:cubicBezTo>
                  <a:cubicBezTo>
                    <a:pt x="239" y="18"/>
                    <a:pt x="239" y="18"/>
                    <a:pt x="239" y="18"/>
                  </a:cubicBezTo>
                  <a:cubicBezTo>
                    <a:pt x="230" y="19"/>
                    <a:pt x="230" y="19"/>
                    <a:pt x="230" y="19"/>
                  </a:cubicBezTo>
                  <a:cubicBezTo>
                    <a:pt x="227" y="19"/>
                    <a:pt x="227" y="19"/>
                    <a:pt x="227" y="19"/>
                  </a:cubicBezTo>
                  <a:cubicBezTo>
                    <a:pt x="224" y="20"/>
                    <a:pt x="224" y="20"/>
                    <a:pt x="224" y="20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0" y="16"/>
                    <a:pt x="210" y="16"/>
                    <a:pt x="210" y="16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75" y="149"/>
                    <a:pt x="186" y="154"/>
                    <a:pt x="224" y="155"/>
                  </a:cubicBezTo>
                  <a:cubicBezTo>
                    <a:pt x="246" y="156"/>
                    <a:pt x="313" y="158"/>
                    <a:pt x="313" y="158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1" name="Freeform 13"/>
            <p:cNvSpPr>
              <a:spLocks/>
            </p:cNvSpPr>
            <p:nvPr/>
          </p:nvSpPr>
          <p:spPr bwMode="auto">
            <a:xfrm>
              <a:off x="6293240" y="2040021"/>
              <a:ext cx="384509" cy="256340"/>
            </a:xfrm>
            <a:custGeom>
              <a:avLst/>
              <a:gdLst>
                <a:gd name="T0" fmla="*/ 200 w 269"/>
                <a:gd name="T1" fmla="*/ 158 h 180"/>
                <a:gd name="T2" fmla="*/ 206 w 269"/>
                <a:gd name="T3" fmla="*/ 161 h 180"/>
                <a:gd name="T4" fmla="*/ 209 w 269"/>
                <a:gd name="T5" fmla="*/ 163 h 180"/>
                <a:gd name="T6" fmla="*/ 212 w 269"/>
                <a:gd name="T7" fmla="*/ 164 h 180"/>
                <a:gd name="T8" fmla="*/ 214 w 269"/>
                <a:gd name="T9" fmla="*/ 162 h 180"/>
                <a:gd name="T10" fmla="*/ 217 w 269"/>
                <a:gd name="T11" fmla="*/ 161 h 180"/>
                <a:gd name="T12" fmla="*/ 220 w 269"/>
                <a:gd name="T13" fmla="*/ 161 h 180"/>
                <a:gd name="T14" fmla="*/ 229 w 269"/>
                <a:gd name="T15" fmla="*/ 160 h 180"/>
                <a:gd name="T16" fmla="*/ 236 w 269"/>
                <a:gd name="T17" fmla="*/ 161 h 180"/>
                <a:gd name="T18" fmla="*/ 240 w 269"/>
                <a:gd name="T19" fmla="*/ 165 h 180"/>
                <a:gd name="T20" fmla="*/ 245 w 269"/>
                <a:gd name="T21" fmla="*/ 167 h 180"/>
                <a:gd name="T22" fmla="*/ 250 w 269"/>
                <a:gd name="T23" fmla="*/ 169 h 180"/>
                <a:gd name="T24" fmla="*/ 257 w 269"/>
                <a:gd name="T25" fmla="*/ 174 h 180"/>
                <a:gd name="T26" fmla="*/ 261 w 269"/>
                <a:gd name="T27" fmla="*/ 177 h 180"/>
                <a:gd name="T28" fmla="*/ 262 w 269"/>
                <a:gd name="T29" fmla="*/ 178 h 180"/>
                <a:gd name="T30" fmla="*/ 263 w 269"/>
                <a:gd name="T31" fmla="*/ 180 h 180"/>
                <a:gd name="T32" fmla="*/ 263 w 269"/>
                <a:gd name="T33" fmla="*/ 180 h 180"/>
                <a:gd name="T34" fmla="*/ 263 w 269"/>
                <a:gd name="T35" fmla="*/ 177 h 180"/>
                <a:gd name="T36" fmla="*/ 263 w 269"/>
                <a:gd name="T37" fmla="*/ 173 h 180"/>
                <a:gd name="T38" fmla="*/ 259 w 269"/>
                <a:gd name="T39" fmla="*/ 170 h 180"/>
                <a:gd name="T40" fmla="*/ 259 w 269"/>
                <a:gd name="T41" fmla="*/ 167 h 180"/>
                <a:gd name="T42" fmla="*/ 260 w 269"/>
                <a:gd name="T43" fmla="*/ 164 h 180"/>
                <a:gd name="T44" fmla="*/ 263 w 269"/>
                <a:gd name="T45" fmla="*/ 163 h 180"/>
                <a:gd name="T46" fmla="*/ 263 w 269"/>
                <a:gd name="T47" fmla="*/ 156 h 180"/>
                <a:gd name="T48" fmla="*/ 264 w 269"/>
                <a:gd name="T49" fmla="*/ 153 h 180"/>
                <a:gd name="T50" fmla="*/ 266 w 269"/>
                <a:gd name="T51" fmla="*/ 152 h 180"/>
                <a:gd name="T52" fmla="*/ 266 w 269"/>
                <a:gd name="T53" fmla="*/ 148 h 180"/>
                <a:gd name="T54" fmla="*/ 264 w 269"/>
                <a:gd name="T55" fmla="*/ 143 h 180"/>
                <a:gd name="T56" fmla="*/ 262 w 269"/>
                <a:gd name="T57" fmla="*/ 142 h 180"/>
                <a:gd name="T58" fmla="*/ 263 w 269"/>
                <a:gd name="T59" fmla="*/ 137 h 180"/>
                <a:gd name="T60" fmla="*/ 263 w 269"/>
                <a:gd name="T61" fmla="*/ 134 h 180"/>
                <a:gd name="T62" fmla="*/ 266 w 269"/>
                <a:gd name="T63" fmla="*/ 134 h 180"/>
                <a:gd name="T64" fmla="*/ 269 w 269"/>
                <a:gd name="T65" fmla="*/ 47 h 180"/>
                <a:gd name="T66" fmla="*/ 266 w 269"/>
                <a:gd name="T67" fmla="*/ 44 h 180"/>
                <a:gd name="T68" fmla="*/ 264 w 269"/>
                <a:gd name="T69" fmla="*/ 41 h 180"/>
                <a:gd name="T70" fmla="*/ 259 w 269"/>
                <a:gd name="T71" fmla="*/ 39 h 180"/>
                <a:gd name="T72" fmla="*/ 258 w 269"/>
                <a:gd name="T73" fmla="*/ 36 h 180"/>
                <a:gd name="T74" fmla="*/ 255 w 269"/>
                <a:gd name="T75" fmla="*/ 33 h 180"/>
                <a:gd name="T76" fmla="*/ 254 w 269"/>
                <a:gd name="T77" fmla="*/ 31 h 180"/>
                <a:gd name="T78" fmla="*/ 254 w 269"/>
                <a:gd name="T79" fmla="*/ 29 h 180"/>
                <a:gd name="T80" fmla="*/ 254 w 269"/>
                <a:gd name="T81" fmla="*/ 27 h 180"/>
                <a:gd name="T82" fmla="*/ 257 w 269"/>
                <a:gd name="T83" fmla="*/ 24 h 180"/>
                <a:gd name="T84" fmla="*/ 260 w 269"/>
                <a:gd name="T85" fmla="*/ 21 h 180"/>
                <a:gd name="T86" fmla="*/ 264 w 269"/>
                <a:gd name="T87" fmla="*/ 17 h 180"/>
                <a:gd name="T88" fmla="*/ 263 w 269"/>
                <a:gd name="T89" fmla="*/ 15 h 180"/>
                <a:gd name="T90" fmla="*/ 263 w 269"/>
                <a:gd name="T91" fmla="*/ 14 h 180"/>
                <a:gd name="T92" fmla="*/ 136 w 269"/>
                <a:gd name="T93" fmla="*/ 8 h 180"/>
                <a:gd name="T94" fmla="*/ 14 w 269"/>
                <a:gd name="T95" fmla="*/ 0 h 180"/>
                <a:gd name="T96" fmla="*/ 0 w 269"/>
                <a:gd name="T97" fmla="*/ 142 h 180"/>
                <a:gd name="T98" fmla="*/ 192 w 269"/>
                <a:gd name="T99" fmla="*/ 154 h 180"/>
                <a:gd name="T100" fmla="*/ 200 w 269"/>
                <a:gd name="T101" fmla="*/ 15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9" h="180">
                  <a:moveTo>
                    <a:pt x="200" y="158"/>
                  </a:moveTo>
                  <a:cubicBezTo>
                    <a:pt x="206" y="161"/>
                    <a:pt x="206" y="161"/>
                    <a:pt x="206" y="161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12" y="164"/>
                    <a:pt x="212" y="164"/>
                    <a:pt x="212" y="164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0" y="161"/>
                    <a:pt x="220" y="161"/>
                    <a:pt x="220" y="161"/>
                  </a:cubicBezTo>
                  <a:cubicBezTo>
                    <a:pt x="229" y="160"/>
                    <a:pt x="229" y="160"/>
                    <a:pt x="229" y="160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45" y="167"/>
                    <a:pt x="245" y="167"/>
                    <a:pt x="245" y="167"/>
                  </a:cubicBezTo>
                  <a:cubicBezTo>
                    <a:pt x="250" y="169"/>
                    <a:pt x="250" y="169"/>
                    <a:pt x="250" y="169"/>
                  </a:cubicBezTo>
                  <a:cubicBezTo>
                    <a:pt x="257" y="174"/>
                    <a:pt x="257" y="174"/>
                    <a:pt x="257" y="174"/>
                  </a:cubicBezTo>
                  <a:cubicBezTo>
                    <a:pt x="261" y="177"/>
                    <a:pt x="261" y="177"/>
                    <a:pt x="261" y="177"/>
                  </a:cubicBezTo>
                  <a:cubicBezTo>
                    <a:pt x="262" y="178"/>
                    <a:pt x="262" y="178"/>
                    <a:pt x="262" y="178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77"/>
                    <a:pt x="263" y="177"/>
                    <a:pt x="263" y="177"/>
                  </a:cubicBezTo>
                  <a:cubicBezTo>
                    <a:pt x="263" y="173"/>
                    <a:pt x="263" y="173"/>
                    <a:pt x="263" y="173"/>
                  </a:cubicBezTo>
                  <a:cubicBezTo>
                    <a:pt x="259" y="170"/>
                    <a:pt x="259" y="170"/>
                    <a:pt x="259" y="170"/>
                  </a:cubicBezTo>
                  <a:cubicBezTo>
                    <a:pt x="259" y="167"/>
                    <a:pt x="259" y="167"/>
                    <a:pt x="259" y="167"/>
                  </a:cubicBezTo>
                  <a:cubicBezTo>
                    <a:pt x="260" y="164"/>
                    <a:pt x="260" y="164"/>
                    <a:pt x="260" y="164"/>
                  </a:cubicBezTo>
                  <a:cubicBezTo>
                    <a:pt x="263" y="163"/>
                    <a:pt x="263" y="163"/>
                    <a:pt x="263" y="163"/>
                  </a:cubicBezTo>
                  <a:cubicBezTo>
                    <a:pt x="263" y="156"/>
                    <a:pt x="263" y="156"/>
                    <a:pt x="263" y="156"/>
                  </a:cubicBezTo>
                  <a:cubicBezTo>
                    <a:pt x="264" y="153"/>
                    <a:pt x="264" y="153"/>
                    <a:pt x="264" y="153"/>
                  </a:cubicBezTo>
                  <a:cubicBezTo>
                    <a:pt x="266" y="152"/>
                    <a:pt x="266" y="152"/>
                    <a:pt x="266" y="152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3" y="137"/>
                    <a:pt x="263" y="137"/>
                    <a:pt x="263" y="137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6" y="134"/>
                    <a:pt x="266" y="134"/>
                    <a:pt x="266" y="134"/>
                  </a:cubicBezTo>
                  <a:cubicBezTo>
                    <a:pt x="269" y="47"/>
                    <a:pt x="269" y="47"/>
                    <a:pt x="269" y="47"/>
                  </a:cubicBezTo>
                  <a:cubicBezTo>
                    <a:pt x="266" y="44"/>
                    <a:pt x="266" y="44"/>
                    <a:pt x="266" y="44"/>
                  </a:cubicBezTo>
                  <a:cubicBezTo>
                    <a:pt x="264" y="41"/>
                    <a:pt x="264" y="41"/>
                    <a:pt x="264" y="41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6"/>
                    <a:pt x="258" y="36"/>
                    <a:pt x="258" y="36"/>
                  </a:cubicBezTo>
                  <a:cubicBezTo>
                    <a:pt x="255" y="33"/>
                    <a:pt x="255" y="33"/>
                    <a:pt x="255" y="33"/>
                  </a:cubicBezTo>
                  <a:cubicBezTo>
                    <a:pt x="254" y="31"/>
                    <a:pt x="254" y="31"/>
                    <a:pt x="254" y="31"/>
                  </a:cubicBezTo>
                  <a:cubicBezTo>
                    <a:pt x="254" y="29"/>
                    <a:pt x="254" y="29"/>
                    <a:pt x="254" y="29"/>
                  </a:cubicBezTo>
                  <a:cubicBezTo>
                    <a:pt x="254" y="27"/>
                    <a:pt x="254" y="27"/>
                    <a:pt x="254" y="27"/>
                  </a:cubicBezTo>
                  <a:cubicBezTo>
                    <a:pt x="257" y="24"/>
                    <a:pt x="257" y="24"/>
                    <a:pt x="257" y="24"/>
                  </a:cubicBezTo>
                  <a:cubicBezTo>
                    <a:pt x="260" y="21"/>
                    <a:pt x="260" y="21"/>
                    <a:pt x="260" y="21"/>
                  </a:cubicBezTo>
                  <a:cubicBezTo>
                    <a:pt x="264" y="17"/>
                    <a:pt x="264" y="17"/>
                    <a:pt x="264" y="17"/>
                  </a:cubicBezTo>
                  <a:cubicBezTo>
                    <a:pt x="263" y="15"/>
                    <a:pt x="263" y="15"/>
                    <a:pt x="263" y="15"/>
                  </a:cubicBez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167" y="10"/>
                    <a:pt x="136" y="8"/>
                  </a:cubicBezTo>
                  <a:cubicBezTo>
                    <a:pt x="105" y="6"/>
                    <a:pt x="14" y="0"/>
                    <a:pt x="1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92" y="154"/>
                    <a:pt x="192" y="154"/>
                    <a:pt x="192" y="154"/>
                  </a:cubicBezTo>
                  <a:lnTo>
                    <a:pt x="200" y="15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2" name="Freeform 14"/>
            <p:cNvSpPr>
              <a:spLocks/>
            </p:cNvSpPr>
            <p:nvPr/>
          </p:nvSpPr>
          <p:spPr bwMode="auto">
            <a:xfrm>
              <a:off x="5922223" y="2058571"/>
              <a:ext cx="386195" cy="318738"/>
            </a:xfrm>
            <a:custGeom>
              <a:avLst/>
              <a:gdLst>
                <a:gd name="T0" fmla="*/ 229 w 229"/>
                <a:gd name="T1" fmla="*/ 27 h 189"/>
                <a:gd name="T2" fmla="*/ 228 w 229"/>
                <a:gd name="T3" fmla="*/ 27 h 189"/>
                <a:gd name="T4" fmla="*/ 28 w 229"/>
                <a:gd name="T5" fmla="*/ 0 h 189"/>
                <a:gd name="T6" fmla="*/ 24 w 229"/>
                <a:gd name="T7" fmla="*/ 23 h 189"/>
                <a:gd name="T8" fmla="*/ 7 w 229"/>
                <a:gd name="T9" fmla="*/ 122 h 189"/>
                <a:gd name="T10" fmla="*/ 0 w 229"/>
                <a:gd name="T11" fmla="*/ 162 h 189"/>
                <a:gd name="T12" fmla="*/ 61 w 229"/>
                <a:gd name="T13" fmla="*/ 172 h 189"/>
                <a:gd name="T14" fmla="*/ 212 w 229"/>
                <a:gd name="T15" fmla="*/ 189 h 189"/>
                <a:gd name="T16" fmla="*/ 220 w 229"/>
                <a:gd name="T17" fmla="*/ 109 h 189"/>
                <a:gd name="T18" fmla="*/ 229 w 229"/>
                <a:gd name="T19" fmla="*/ 2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189">
                  <a:moveTo>
                    <a:pt x="229" y="27"/>
                  </a:moveTo>
                  <a:lnTo>
                    <a:pt x="228" y="27"/>
                  </a:lnTo>
                  <a:lnTo>
                    <a:pt x="28" y="0"/>
                  </a:lnTo>
                  <a:lnTo>
                    <a:pt x="24" y="23"/>
                  </a:lnTo>
                  <a:lnTo>
                    <a:pt x="7" y="122"/>
                  </a:lnTo>
                  <a:lnTo>
                    <a:pt x="0" y="162"/>
                  </a:lnTo>
                  <a:lnTo>
                    <a:pt x="61" y="172"/>
                  </a:lnTo>
                  <a:lnTo>
                    <a:pt x="212" y="189"/>
                  </a:lnTo>
                  <a:lnTo>
                    <a:pt x="220" y="109"/>
                  </a:lnTo>
                  <a:lnTo>
                    <a:pt x="229" y="27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3" name="Freeform 15"/>
            <p:cNvSpPr>
              <a:spLocks/>
            </p:cNvSpPr>
            <p:nvPr/>
          </p:nvSpPr>
          <p:spPr bwMode="auto">
            <a:xfrm>
              <a:off x="6313478" y="1829214"/>
              <a:ext cx="359212" cy="231044"/>
            </a:xfrm>
            <a:custGeom>
              <a:avLst/>
              <a:gdLst>
                <a:gd name="T0" fmla="*/ 249 w 251"/>
                <a:gd name="T1" fmla="*/ 161 h 162"/>
                <a:gd name="T2" fmla="*/ 249 w 251"/>
                <a:gd name="T3" fmla="*/ 162 h 162"/>
                <a:gd name="T4" fmla="*/ 249 w 251"/>
                <a:gd name="T5" fmla="*/ 162 h 162"/>
                <a:gd name="T6" fmla="*/ 251 w 251"/>
                <a:gd name="T7" fmla="*/ 160 h 162"/>
                <a:gd name="T8" fmla="*/ 251 w 251"/>
                <a:gd name="T9" fmla="*/ 155 h 162"/>
                <a:gd name="T10" fmla="*/ 251 w 251"/>
                <a:gd name="T11" fmla="*/ 150 h 162"/>
                <a:gd name="T12" fmla="*/ 250 w 251"/>
                <a:gd name="T13" fmla="*/ 144 h 162"/>
                <a:gd name="T14" fmla="*/ 248 w 251"/>
                <a:gd name="T15" fmla="*/ 141 h 162"/>
                <a:gd name="T16" fmla="*/ 245 w 251"/>
                <a:gd name="T17" fmla="*/ 138 h 162"/>
                <a:gd name="T18" fmla="*/ 245 w 251"/>
                <a:gd name="T19" fmla="*/ 131 h 162"/>
                <a:gd name="T20" fmla="*/ 244 w 251"/>
                <a:gd name="T21" fmla="*/ 129 h 162"/>
                <a:gd name="T22" fmla="*/ 242 w 251"/>
                <a:gd name="T23" fmla="*/ 126 h 162"/>
                <a:gd name="T24" fmla="*/ 242 w 251"/>
                <a:gd name="T25" fmla="*/ 117 h 162"/>
                <a:gd name="T26" fmla="*/ 242 w 251"/>
                <a:gd name="T27" fmla="*/ 103 h 162"/>
                <a:gd name="T28" fmla="*/ 241 w 251"/>
                <a:gd name="T29" fmla="*/ 86 h 162"/>
                <a:gd name="T30" fmla="*/ 241 w 251"/>
                <a:gd name="T31" fmla="*/ 77 h 162"/>
                <a:gd name="T32" fmla="*/ 237 w 251"/>
                <a:gd name="T33" fmla="*/ 70 h 162"/>
                <a:gd name="T34" fmla="*/ 234 w 251"/>
                <a:gd name="T35" fmla="*/ 60 h 162"/>
                <a:gd name="T36" fmla="*/ 232 w 251"/>
                <a:gd name="T37" fmla="*/ 54 h 162"/>
                <a:gd name="T38" fmla="*/ 234 w 251"/>
                <a:gd name="T39" fmla="*/ 47 h 162"/>
                <a:gd name="T40" fmla="*/ 233 w 251"/>
                <a:gd name="T41" fmla="*/ 41 h 162"/>
                <a:gd name="T42" fmla="*/ 232 w 251"/>
                <a:gd name="T43" fmla="*/ 39 h 162"/>
                <a:gd name="T44" fmla="*/ 232 w 251"/>
                <a:gd name="T45" fmla="*/ 34 h 162"/>
                <a:gd name="T46" fmla="*/ 232 w 251"/>
                <a:gd name="T47" fmla="*/ 33 h 162"/>
                <a:gd name="T48" fmla="*/ 234 w 251"/>
                <a:gd name="T49" fmla="*/ 31 h 162"/>
                <a:gd name="T50" fmla="*/ 235 w 251"/>
                <a:gd name="T51" fmla="*/ 29 h 162"/>
                <a:gd name="T52" fmla="*/ 235 w 251"/>
                <a:gd name="T53" fmla="*/ 25 h 162"/>
                <a:gd name="T54" fmla="*/ 232 w 251"/>
                <a:gd name="T55" fmla="*/ 22 h 162"/>
                <a:gd name="T56" fmla="*/ 232 w 251"/>
                <a:gd name="T57" fmla="*/ 21 h 162"/>
                <a:gd name="T58" fmla="*/ 231 w 251"/>
                <a:gd name="T59" fmla="*/ 18 h 162"/>
                <a:gd name="T60" fmla="*/ 230 w 251"/>
                <a:gd name="T61" fmla="*/ 13 h 162"/>
                <a:gd name="T62" fmla="*/ 97 w 251"/>
                <a:gd name="T63" fmla="*/ 7 h 162"/>
                <a:gd name="T64" fmla="*/ 14 w 251"/>
                <a:gd name="T65" fmla="*/ 0 h 162"/>
                <a:gd name="T66" fmla="*/ 0 w 251"/>
                <a:gd name="T67" fmla="*/ 147 h 162"/>
                <a:gd name="T68" fmla="*/ 122 w 251"/>
                <a:gd name="T69" fmla="*/ 155 h 162"/>
                <a:gd name="T70" fmla="*/ 249 w 251"/>
                <a:gd name="T71" fmla="*/ 16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162">
                  <a:moveTo>
                    <a:pt x="249" y="161"/>
                  </a:moveTo>
                  <a:cubicBezTo>
                    <a:pt x="249" y="162"/>
                    <a:pt x="249" y="162"/>
                    <a:pt x="249" y="162"/>
                  </a:cubicBezTo>
                  <a:cubicBezTo>
                    <a:pt x="249" y="162"/>
                    <a:pt x="249" y="162"/>
                    <a:pt x="249" y="162"/>
                  </a:cubicBezTo>
                  <a:cubicBezTo>
                    <a:pt x="251" y="160"/>
                    <a:pt x="251" y="160"/>
                    <a:pt x="251" y="160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1" y="150"/>
                    <a:pt x="251" y="150"/>
                    <a:pt x="251" y="150"/>
                  </a:cubicBezTo>
                  <a:cubicBezTo>
                    <a:pt x="250" y="144"/>
                    <a:pt x="250" y="144"/>
                    <a:pt x="250" y="144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5" y="138"/>
                    <a:pt x="245" y="138"/>
                    <a:pt x="245" y="138"/>
                  </a:cubicBezTo>
                  <a:cubicBezTo>
                    <a:pt x="245" y="131"/>
                    <a:pt x="245" y="131"/>
                    <a:pt x="245" y="131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2" y="126"/>
                    <a:pt x="242" y="126"/>
                    <a:pt x="242" y="126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03"/>
                    <a:pt x="242" y="103"/>
                    <a:pt x="242" y="103"/>
                  </a:cubicBezTo>
                  <a:cubicBezTo>
                    <a:pt x="241" y="86"/>
                    <a:pt x="241" y="86"/>
                    <a:pt x="241" y="86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7" y="70"/>
                    <a:pt x="237" y="70"/>
                    <a:pt x="237" y="70"/>
                  </a:cubicBezTo>
                  <a:cubicBezTo>
                    <a:pt x="234" y="60"/>
                    <a:pt x="234" y="60"/>
                    <a:pt x="234" y="60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4" y="47"/>
                    <a:pt x="234" y="47"/>
                    <a:pt x="234" y="47"/>
                  </a:cubicBezTo>
                  <a:cubicBezTo>
                    <a:pt x="233" y="41"/>
                    <a:pt x="233" y="41"/>
                    <a:pt x="233" y="41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2" y="34"/>
                    <a:pt x="232" y="34"/>
                    <a:pt x="232" y="34"/>
                  </a:cubicBezTo>
                  <a:cubicBezTo>
                    <a:pt x="232" y="33"/>
                    <a:pt x="232" y="33"/>
                    <a:pt x="232" y="33"/>
                  </a:cubicBezTo>
                  <a:cubicBezTo>
                    <a:pt x="234" y="31"/>
                    <a:pt x="234" y="31"/>
                    <a:pt x="234" y="31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5"/>
                    <a:pt x="235" y="25"/>
                    <a:pt x="235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31" y="18"/>
                    <a:pt x="231" y="18"/>
                    <a:pt x="231" y="18"/>
                  </a:cubicBezTo>
                  <a:cubicBezTo>
                    <a:pt x="230" y="13"/>
                    <a:pt x="230" y="13"/>
                    <a:pt x="230" y="13"/>
                  </a:cubicBezTo>
                  <a:cubicBezTo>
                    <a:pt x="230" y="13"/>
                    <a:pt x="130" y="9"/>
                    <a:pt x="97" y="7"/>
                  </a:cubicBezTo>
                  <a:cubicBezTo>
                    <a:pt x="76" y="6"/>
                    <a:pt x="14" y="0"/>
                    <a:pt x="14" y="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91" y="153"/>
                    <a:pt x="122" y="155"/>
                  </a:cubicBezTo>
                  <a:cubicBezTo>
                    <a:pt x="153" y="157"/>
                    <a:pt x="249" y="161"/>
                    <a:pt x="249" y="1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4" name="Freeform 16"/>
            <p:cNvSpPr>
              <a:spLocks/>
            </p:cNvSpPr>
            <p:nvPr/>
          </p:nvSpPr>
          <p:spPr bwMode="auto">
            <a:xfrm>
              <a:off x="5982935" y="2348640"/>
              <a:ext cx="401373" cy="315365"/>
            </a:xfrm>
            <a:custGeom>
              <a:avLst/>
              <a:gdLst>
                <a:gd name="T0" fmla="*/ 267 w 281"/>
                <a:gd name="T1" fmla="*/ 221 h 221"/>
                <a:gd name="T2" fmla="*/ 277 w 281"/>
                <a:gd name="T3" fmla="*/ 75 h 221"/>
                <a:gd name="T4" fmla="*/ 277 w 281"/>
                <a:gd name="T5" fmla="*/ 75 h 221"/>
                <a:gd name="T6" fmla="*/ 277 w 281"/>
                <a:gd name="T7" fmla="*/ 75 h 221"/>
                <a:gd name="T8" fmla="*/ 281 w 281"/>
                <a:gd name="T9" fmla="*/ 28 h 221"/>
                <a:gd name="T10" fmla="*/ 208 w 281"/>
                <a:gd name="T11" fmla="*/ 21 h 221"/>
                <a:gd name="T12" fmla="*/ 30 w 281"/>
                <a:gd name="T13" fmla="*/ 0 h 221"/>
                <a:gd name="T14" fmla="*/ 0 w 281"/>
                <a:gd name="T15" fmla="*/ 192 h 221"/>
                <a:gd name="T16" fmla="*/ 229 w 281"/>
                <a:gd name="T17" fmla="*/ 219 h 221"/>
                <a:gd name="T18" fmla="*/ 267 w 281"/>
                <a:gd name="T19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1" h="221">
                  <a:moveTo>
                    <a:pt x="267" y="221"/>
                  </a:move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81" y="28"/>
                    <a:pt x="281" y="28"/>
                    <a:pt x="281" y="28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229" y="219"/>
                    <a:pt x="229" y="219"/>
                    <a:pt x="229" y="219"/>
                  </a:cubicBezTo>
                  <a:cubicBezTo>
                    <a:pt x="229" y="219"/>
                    <a:pt x="245" y="220"/>
                    <a:pt x="267" y="22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5" name="Freeform 17"/>
            <p:cNvSpPr>
              <a:spLocks/>
            </p:cNvSpPr>
            <p:nvPr/>
          </p:nvSpPr>
          <p:spPr bwMode="auto">
            <a:xfrm>
              <a:off x="5716477" y="2235648"/>
              <a:ext cx="308619" cy="386196"/>
            </a:xfrm>
            <a:custGeom>
              <a:avLst/>
              <a:gdLst>
                <a:gd name="T0" fmla="*/ 183 w 183"/>
                <a:gd name="T1" fmla="*/ 67 h 229"/>
                <a:gd name="T2" fmla="*/ 122 w 183"/>
                <a:gd name="T3" fmla="*/ 57 h 229"/>
                <a:gd name="T4" fmla="*/ 129 w 183"/>
                <a:gd name="T5" fmla="*/ 17 h 229"/>
                <a:gd name="T6" fmla="*/ 39 w 183"/>
                <a:gd name="T7" fmla="*/ 0 h 229"/>
                <a:gd name="T8" fmla="*/ 0 w 183"/>
                <a:gd name="T9" fmla="*/ 201 h 229"/>
                <a:gd name="T10" fmla="*/ 158 w 183"/>
                <a:gd name="T11" fmla="*/ 229 h 229"/>
                <a:gd name="T12" fmla="*/ 183 w 183"/>
                <a:gd name="T13" fmla="*/ 6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229">
                  <a:moveTo>
                    <a:pt x="183" y="67"/>
                  </a:moveTo>
                  <a:lnTo>
                    <a:pt x="122" y="57"/>
                  </a:lnTo>
                  <a:lnTo>
                    <a:pt x="129" y="17"/>
                  </a:lnTo>
                  <a:lnTo>
                    <a:pt x="39" y="0"/>
                  </a:lnTo>
                  <a:lnTo>
                    <a:pt x="0" y="201"/>
                  </a:lnTo>
                  <a:lnTo>
                    <a:pt x="158" y="229"/>
                  </a:lnTo>
                  <a:lnTo>
                    <a:pt x="183" y="67"/>
                  </a:ln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6" name="Freeform 18"/>
            <p:cNvSpPr>
              <a:spLocks/>
            </p:cNvSpPr>
            <p:nvPr/>
          </p:nvSpPr>
          <p:spPr bwMode="auto">
            <a:xfrm>
              <a:off x="5428095" y="2164818"/>
              <a:ext cx="354153" cy="536288"/>
            </a:xfrm>
            <a:custGeom>
              <a:avLst/>
              <a:gdLst>
                <a:gd name="T0" fmla="*/ 5 w 248"/>
                <a:gd name="T1" fmla="*/ 131 h 375"/>
                <a:gd name="T2" fmla="*/ 1 w 248"/>
                <a:gd name="T3" fmla="*/ 132 h 375"/>
                <a:gd name="T4" fmla="*/ 0 w 248"/>
                <a:gd name="T5" fmla="*/ 135 h 375"/>
                <a:gd name="T6" fmla="*/ 1 w 248"/>
                <a:gd name="T7" fmla="*/ 139 h 375"/>
                <a:gd name="T8" fmla="*/ 2 w 248"/>
                <a:gd name="T9" fmla="*/ 142 h 375"/>
                <a:gd name="T10" fmla="*/ 3 w 248"/>
                <a:gd name="T11" fmla="*/ 143 h 375"/>
                <a:gd name="T12" fmla="*/ 7 w 248"/>
                <a:gd name="T13" fmla="*/ 145 h 375"/>
                <a:gd name="T14" fmla="*/ 160 w 248"/>
                <a:gd name="T15" fmla="*/ 375 h 375"/>
                <a:gd name="T16" fmla="*/ 163 w 248"/>
                <a:gd name="T17" fmla="*/ 371 h 375"/>
                <a:gd name="T18" fmla="*/ 164 w 248"/>
                <a:gd name="T19" fmla="*/ 367 h 375"/>
                <a:gd name="T20" fmla="*/ 164 w 248"/>
                <a:gd name="T21" fmla="*/ 354 h 375"/>
                <a:gd name="T22" fmla="*/ 164 w 248"/>
                <a:gd name="T23" fmla="*/ 340 h 375"/>
                <a:gd name="T24" fmla="*/ 164 w 248"/>
                <a:gd name="T25" fmla="*/ 329 h 375"/>
                <a:gd name="T26" fmla="*/ 167 w 248"/>
                <a:gd name="T27" fmla="*/ 326 h 375"/>
                <a:gd name="T28" fmla="*/ 174 w 248"/>
                <a:gd name="T29" fmla="*/ 324 h 375"/>
                <a:gd name="T30" fmla="*/ 176 w 248"/>
                <a:gd name="T31" fmla="*/ 328 h 375"/>
                <a:gd name="T32" fmla="*/ 180 w 248"/>
                <a:gd name="T33" fmla="*/ 326 h 375"/>
                <a:gd name="T34" fmla="*/ 185 w 248"/>
                <a:gd name="T35" fmla="*/ 330 h 375"/>
                <a:gd name="T36" fmla="*/ 188 w 248"/>
                <a:gd name="T37" fmla="*/ 332 h 375"/>
                <a:gd name="T38" fmla="*/ 191 w 248"/>
                <a:gd name="T39" fmla="*/ 330 h 375"/>
                <a:gd name="T40" fmla="*/ 197 w 248"/>
                <a:gd name="T41" fmla="*/ 312 h 375"/>
                <a:gd name="T42" fmla="*/ 202 w 248"/>
                <a:gd name="T43" fmla="*/ 287 h 375"/>
                <a:gd name="T44" fmla="*/ 248 w 248"/>
                <a:gd name="T45" fmla="*/ 49 h 375"/>
                <a:gd name="T46" fmla="*/ 134 w 248"/>
                <a:gd name="T47" fmla="*/ 24 h 375"/>
                <a:gd name="T48" fmla="*/ 42 w 248"/>
                <a:gd name="T49" fmla="*/ 0 h 375"/>
                <a:gd name="T50" fmla="*/ 8 w 248"/>
                <a:gd name="T51" fmla="*/ 130 h 375"/>
                <a:gd name="T52" fmla="*/ 5 w 248"/>
                <a:gd name="T53" fmla="*/ 13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8" h="375">
                  <a:moveTo>
                    <a:pt x="5" y="131"/>
                  </a:moveTo>
                  <a:cubicBezTo>
                    <a:pt x="1" y="132"/>
                    <a:pt x="1" y="132"/>
                    <a:pt x="1" y="132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2"/>
                    <a:pt x="2" y="142"/>
                    <a:pt x="2" y="142"/>
                  </a:cubicBezTo>
                  <a:cubicBezTo>
                    <a:pt x="3" y="143"/>
                    <a:pt x="3" y="143"/>
                    <a:pt x="3" y="143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160" y="375"/>
                    <a:pt x="160" y="375"/>
                    <a:pt x="160" y="375"/>
                  </a:cubicBezTo>
                  <a:cubicBezTo>
                    <a:pt x="163" y="371"/>
                    <a:pt x="163" y="371"/>
                    <a:pt x="163" y="371"/>
                  </a:cubicBezTo>
                  <a:cubicBezTo>
                    <a:pt x="164" y="367"/>
                    <a:pt x="164" y="367"/>
                    <a:pt x="164" y="367"/>
                  </a:cubicBezTo>
                  <a:cubicBezTo>
                    <a:pt x="164" y="354"/>
                    <a:pt x="164" y="354"/>
                    <a:pt x="164" y="354"/>
                  </a:cubicBezTo>
                  <a:cubicBezTo>
                    <a:pt x="164" y="340"/>
                    <a:pt x="164" y="340"/>
                    <a:pt x="164" y="340"/>
                  </a:cubicBezTo>
                  <a:cubicBezTo>
                    <a:pt x="164" y="329"/>
                    <a:pt x="164" y="329"/>
                    <a:pt x="164" y="329"/>
                  </a:cubicBezTo>
                  <a:cubicBezTo>
                    <a:pt x="167" y="326"/>
                    <a:pt x="167" y="326"/>
                    <a:pt x="167" y="326"/>
                  </a:cubicBezTo>
                  <a:cubicBezTo>
                    <a:pt x="174" y="324"/>
                    <a:pt x="174" y="324"/>
                    <a:pt x="174" y="324"/>
                  </a:cubicBezTo>
                  <a:cubicBezTo>
                    <a:pt x="176" y="328"/>
                    <a:pt x="176" y="328"/>
                    <a:pt x="176" y="328"/>
                  </a:cubicBezTo>
                  <a:cubicBezTo>
                    <a:pt x="180" y="326"/>
                    <a:pt x="180" y="326"/>
                    <a:pt x="180" y="326"/>
                  </a:cubicBezTo>
                  <a:cubicBezTo>
                    <a:pt x="185" y="330"/>
                    <a:pt x="185" y="330"/>
                    <a:pt x="185" y="330"/>
                  </a:cubicBezTo>
                  <a:cubicBezTo>
                    <a:pt x="188" y="332"/>
                    <a:pt x="188" y="332"/>
                    <a:pt x="188" y="332"/>
                  </a:cubicBezTo>
                  <a:cubicBezTo>
                    <a:pt x="191" y="330"/>
                    <a:pt x="191" y="330"/>
                    <a:pt x="191" y="330"/>
                  </a:cubicBezTo>
                  <a:cubicBezTo>
                    <a:pt x="191" y="330"/>
                    <a:pt x="195" y="316"/>
                    <a:pt x="197" y="312"/>
                  </a:cubicBezTo>
                  <a:cubicBezTo>
                    <a:pt x="198" y="306"/>
                    <a:pt x="202" y="287"/>
                    <a:pt x="202" y="287"/>
                  </a:cubicBezTo>
                  <a:cubicBezTo>
                    <a:pt x="248" y="49"/>
                    <a:pt x="248" y="49"/>
                    <a:pt x="248" y="49"/>
                  </a:cubicBezTo>
                  <a:cubicBezTo>
                    <a:pt x="248" y="49"/>
                    <a:pt x="163" y="31"/>
                    <a:pt x="134" y="24"/>
                  </a:cubicBezTo>
                  <a:cubicBezTo>
                    <a:pt x="111" y="19"/>
                    <a:pt x="42" y="0"/>
                    <a:pt x="42" y="0"/>
                  </a:cubicBezTo>
                  <a:cubicBezTo>
                    <a:pt x="8" y="130"/>
                    <a:pt x="8" y="130"/>
                    <a:pt x="8" y="130"/>
                  </a:cubicBezTo>
                  <a:lnTo>
                    <a:pt x="5" y="13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7" name="Freeform 19"/>
            <p:cNvSpPr>
              <a:spLocks/>
            </p:cNvSpPr>
            <p:nvPr/>
          </p:nvSpPr>
          <p:spPr bwMode="auto">
            <a:xfrm>
              <a:off x="5278002" y="1830902"/>
              <a:ext cx="440161" cy="372704"/>
            </a:xfrm>
            <a:custGeom>
              <a:avLst/>
              <a:gdLst>
                <a:gd name="T0" fmla="*/ 269 w 308"/>
                <a:gd name="T1" fmla="*/ 182 h 261"/>
                <a:gd name="T2" fmla="*/ 270 w 308"/>
                <a:gd name="T3" fmla="*/ 175 h 261"/>
                <a:gd name="T4" fmla="*/ 275 w 308"/>
                <a:gd name="T5" fmla="*/ 171 h 261"/>
                <a:gd name="T6" fmla="*/ 276 w 308"/>
                <a:gd name="T7" fmla="*/ 159 h 261"/>
                <a:gd name="T8" fmla="*/ 274 w 308"/>
                <a:gd name="T9" fmla="*/ 154 h 261"/>
                <a:gd name="T10" fmla="*/ 271 w 308"/>
                <a:gd name="T11" fmla="*/ 153 h 261"/>
                <a:gd name="T12" fmla="*/ 270 w 308"/>
                <a:gd name="T13" fmla="*/ 145 h 261"/>
                <a:gd name="T14" fmla="*/ 277 w 308"/>
                <a:gd name="T15" fmla="*/ 137 h 261"/>
                <a:gd name="T16" fmla="*/ 288 w 308"/>
                <a:gd name="T17" fmla="*/ 125 h 261"/>
                <a:gd name="T18" fmla="*/ 291 w 308"/>
                <a:gd name="T19" fmla="*/ 120 h 261"/>
                <a:gd name="T20" fmla="*/ 297 w 308"/>
                <a:gd name="T21" fmla="*/ 111 h 261"/>
                <a:gd name="T22" fmla="*/ 304 w 308"/>
                <a:gd name="T23" fmla="*/ 104 h 261"/>
                <a:gd name="T24" fmla="*/ 308 w 308"/>
                <a:gd name="T25" fmla="*/ 98 h 261"/>
                <a:gd name="T26" fmla="*/ 307 w 308"/>
                <a:gd name="T27" fmla="*/ 90 h 261"/>
                <a:gd name="T28" fmla="*/ 300 w 308"/>
                <a:gd name="T29" fmla="*/ 83 h 261"/>
                <a:gd name="T30" fmla="*/ 297 w 308"/>
                <a:gd name="T31" fmla="*/ 74 h 261"/>
                <a:gd name="T32" fmla="*/ 220 w 308"/>
                <a:gd name="T33" fmla="*/ 56 h 261"/>
                <a:gd name="T34" fmla="*/ 211 w 308"/>
                <a:gd name="T35" fmla="*/ 56 h 261"/>
                <a:gd name="T36" fmla="*/ 178 w 308"/>
                <a:gd name="T37" fmla="*/ 58 h 261"/>
                <a:gd name="T38" fmla="*/ 172 w 308"/>
                <a:gd name="T39" fmla="*/ 57 h 261"/>
                <a:gd name="T40" fmla="*/ 167 w 308"/>
                <a:gd name="T41" fmla="*/ 58 h 261"/>
                <a:gd name="T42" fmla="*/ 164 w 308"/>
                <a:gd name="T43" fmla="*/ 56 h 261"/>
                <a:gd name="T44" fmla="*/ 156 w 308"/>
                <a:gd name="T45" fmla="*/ 55 h 261"/>
                <a:gd name="T46" fmla="*/ 155 w 308"/>
                <a:gd name="T47" fmla="*/ 52 h 261"/>
                <a:gd name="T48" fmla="*/ 143 w 308"/>
                <a:gd name="T49" fmla="*/ 49 h 261"/>
                <a:gd name="T50" fmla="*/ 136 w 308"/>
                <a:gd name="T51" fmla="*/ 46 h 261"/>
                <a:gd name="T52" fmla="*/ 121 w 308"/>
                <a:gd name="T53" fmla="*/ 49 h 261"/>
                <a:gd name="T54" fmla="*/ 103 w 308"/>
                <a:gd name="T55" fmla="*/ 40 h 261"/>
                <a:gd name="T56" fmla="*/ 99 w 308"/>
                <a:gd name="T57" fmla="*/ 12 h 261"/>
                <a:gd name="T58" fmla="*/ 90 w 308"/>
                <a:gd name="T59" fmla="*/ 10 h 261"/>
                <a:gd name="T60" fmla="*/ 80 w 308"/>
                <a:gd name="T61" fmla="*/ 4 h 261"/>
                <a:gd name="T62" fmla="*/ 70 w 308"/>
                <a:gd name="T63" fmla="*/ 0 h 261"/>
                <a:gd name="T64" fmla="*/ 68 w 308"/>
                <a:gd name="T65" fmla="*/ 13 h 261"/>
                <a:gd name="T66" fmla="*/ 64 w 308"/>
                <a:gd name="T67" fmla="*/ 28 h 261"/>
                <a:gd name="T68" fmla="*/ 60 w 308"/>
                <a:gd name="T69" fmla="*/ 38 h 261"/>
                <a:gd name="T70" fmla="*/ 55 w 308"/>
                <a:gd name="T71" fmla="*/ 50 h 261"/>
                <a:gd name="T72" fmla="*/ 47 w 308"/>
                <a:gd name="T73" fmla="*/ 67 h 261"/>
                <a:gd name="T74" fmla="*/ 35 w 308"/>
                <a:gd name="T75" fmla="*/ 98 h 261"/>
                <a:gd name="T76" fmla="*/ 24 w 308"/>
                <a:gd name="T77" fmla="*/ 120 h 261"/>
                <a:gd name="T78" fmla="*/ 18 w 308"/>
                <a:gd name="T79" fmla="*/ 130 h 261"/>
                <a:gd name="T80" fmla="*/ 14 w 308"/>
                <a:gd name="T81" fmla="*/ 136 h 261"/>
                <a:gd name="T82" fmla="*/ 5 w 308"/>
                <a:gd name="T83" fmla="*/ 148 h 261"/>
                <a:gd name="T84" fmla="*/ 5 w 308"/>
                <a:gd name="T85" fmla="*/ 160 h 261"/>
                <a:gd name="T86" fmla="*/ 5 w 308"/>
                <a:gd name="T87" fmla="*/ 164 h 261"/>
                <a:gd name="T88" fmla="*/ 3 w 308"/>
                <a:gd name="T89" fmla="*/ 169 h 261"/>
                <a:gd name="T90" fmla="*/ 1 w 308"/>
                <a:gd name="T91" fmla="*/ 174 h 261"/>
                <a:gd name="T92" fmla="*/ 0 w 308"/>
                <a:gd name="T93" fmla="*/ 187 h 261"/>
                <a:gd name="T94" fmla="*/ 3 w 308"/>
                <a:gd name="T95" fmla="*/ 193 h 261"/>
                <a:gd name="T96" fmla="*/ 239 w 308"/>
                <a:gd name="T97" fmla="*/ 258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8" h="261">
                  <a:moveTo>
                    <a:pt x="251" y="261"/>
                  </a:moveTo>
                  <a:cubicBezTo>
                    <a:pt x="269" y="182"/>
                    <a:pt x="269" y="182"/>
                    <a:pt x="269" y="182"/>
                  </a:cubicBezTo>
                  <a:cubicBezTo>
                    <a:pt x="269" y="177"/>
                    <a:pt x="269" y="177"/>
                    <a:pt x="269" y="177"/>
                  </a:cubicBezTo>
                  <a:cubicBezTo>
                    <a:pt x="270" y="175"/>
                    <a:pt x="270" y="175"/>
                    <a:pt x="270" y="175"/>
                  </a:cubicBezTo>
                  <a:cubicBezTo>
                    <a:pt x="275" y="173"/>
                    <a:pt x="275" y="173"/>
                    <a:pt x="275" y="173"/>
                  </a:cubicBezTo>
                  <a:cubicBezTo>
                    <a:pt x="275" y="171"/>
                    <a:pt x="275" y="171"/>
                    <a:pt x="275" y="171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59"/>
                    <a:pt x="276" y="159"/>
                    <a:pt x="276" y="159"/>
                  </a:cubicBezTo>
                  <a:cubicBezTo>
                    <a:pt x="277" y="157"/>
                    <a:pt x="277" y="157"/>
                    <a:pt x="277" y="157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3" y="154"/>
                    <a:pt x="273" y="154"/>
                    <a:pt x="273" y="154"/>
                  </a:cubicBezTo>
                  <a:cubicBezTo>
                    <a:pt x="271" y="153"/>
                    <a:pt x="271" y="153"/>
                    <a:pt x="271" y="153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5"/>
                    <a:pt x="270" y="145"/>
                    <a:pt x="270" y="145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7" y="137"/>
                    <a:pt x="277" y="137"/>
                    <a:pt x="277" y="137"/>
                  </a:cubicBezTo>
                  <a:cubicBezTo>
                    <a:pt x="285" y="129"/>
                    <a:pt x="285" y="129"/>
                    <a:pt x="285" y="129"/>
                  </a:cubicBezTo>
                  <a:cubicBezTo>
                    <a:pt x="288" y="125"/>
                    <a:pt x="288" y="125"/>
                    <a:pt x="288" y="125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91" y="120"/>
                    <a:pt x="291" y="120"/>
                    <a:pt x="291" y="120"/>
                  </a:cubicBezTo>
                  <a:cubicBezTo>
                    <a:pt x="293" y="115"/>
                    <a:pt x="293" y="115"/>
                    <a:pt x="293" y="115"/>
                  </a:cubicBezTo>
                  <a:cubicBezTo>
                    <a:pt x="297" y="111"/>
                    <a:pt x="297" y="111"/>
                    <a:pt x="297" y="111"/>
                  </a:cubicBezTo>
                  <a:cubicBezTo>
                    <a:pt x="300" y="107"/>
                    <a:pt x="300" y="107"/>
                    <a:pt x="300" y="107"/>
                  </a:cubicBezTo>
                  <a:cubicBezTo>
                    <a:pt x="304" y="104"/>
                    <a:pt x="304" y="104"/>
                    <a:pt x="304" y="104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8" y="98"/>
                    <a:pt x="308" y="98"/>
                    <a:pt x="308" y="98"/>
                  </a:cubicBezTo>
                  <a:cubicBezTo>
                    <a:pt x="308" y="94"/>
                    <a:pt x="308" y="94"/>
                    <a:pt x="308" y="94"/>
                  </a:cubicBezTo>
                  <a:cubicBezTo>
                    <a:pt x="307" y="90"/>
                    <a:pt x="307" y="90"/>
                    <a:pt x="307" y="90"/>
                  </a:cubicBezTo>
                  <a:cubicBezTo>
                    <a:pt x="305" y="87"/>
                    <a:pt x="305" y="87"/>
                    <a:pt x="305" y="87"/>
                  </a:cubicBezTo>
                  <a:cubicBezTo>
                    <a:pt x="300" y="83"/>
                    <a:pt x="300" y="83"/>
                    <a:pt x="300" y="83"/>
                  </a:cubicBezTo>
                  <a:cubicBezTo>
                    <a:pt x="297" y="78"/>
                    <a:pt x="297" y="78"/>
                    <a:pt x="297" y="78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20" y="56"/>
                    <a:pt x="220" y="56"/>
                    <a:pt x="220" y="56"/>
                  </a:cubicBezTo>
                  <a:cubicBezTo>
                    <a:pt x="216" y="57"/>
                    <a:pt x="216" y="57"/>
                    <a:pt x="216" y="57"/>
                  </a:cubicBezTo>
                  <a:cubicBezTo>
                    <a:pt x="211" y="56"/>
                    <a:pt x="211" y="56"/>
                    <a:pt x="211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7"/>
                    <a:pt x="172" y="57"/>
                    <a:pt x="172" y="57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4" y="56"/>
                    <a:pt x="164" y="56"/>
                    <a:pt x="164" y="56"/>
                  </a:cubicBezTo>
                  <a:cubicBezTo>
                    <a:pt x="159" y="56"/>
                    <a:pt x="159" y="56"/>
                    <a:pt x="159" y="56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5" y="53"/>
                    <a:pt x="155" y="53"/>
                    <a:pt x="155" y="53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6" y="33"/>
                    <a:pt x="105" y="24"/>
                  </a:cubicBezTo>
                  <a:cubicBezTo>
                    <a:pt x="104" y="14"/>
                    <a:pt x="99" y="12"/>
                    <a:pt x="99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0" y="10"/>
                    <a:pt x="90" y="4"/>
                    <a:pt x="85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68" y="13"/>
                    <a:pt x="68" y="13"/>
                    <a:pt x="68" y="13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0" y="111"/>
                    <a:pt x="30" y="111"/>
                    <a:pt x="30" y="111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2" y="124"/>
                    <a:pt x="22" y="124"/>
                    <a:pt x="22" y="124"/>
                  </a:cubicBezTo>
                  <a:cubicBezTo>
                    <a:pt x="18" y="130"/>
                    <a:pt x="18" y="130"/>
                    <a:pt x="18" y="130"/>
                  </a:cubicBezTo>
                  <a:cubicBezTo>
                    <a:pt x="15" y="133"/>
                    <a:pt x="15" y="133"/>
                    <a:pt x="15" y="133"/>
                  </a:cubicBezTo>
                  <a:cubicBezTo>
                    <a:pt x="14" y="136"/>
                    <a:pt x="14" y="136"/>
                    <a:pt x="14" y="136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5" y="160"/>
                    <a:pt x="5" y="160"/>
                    <a:pt x="5" y="160"/>
                  </a:cubicBezTo>
                  <a:cubicBezTo>
                    <a:pt x="5" y="162"/>
                    <a:pt x="5" y="162"/>
                    <a:pt x="5" y="162"/>
                  </a:cubicBezTo>
                  <a:cubicBezTo>
                    <a:pt x="5" y="164"/>
                    <a:pt x="5" y="164"/>
                    <a:pt x="5" y="164"/>
                  </a:cubicBezTo>
                  <a:cubicBezTo>
                    <a:pt x="4" y="165"/>
                    <a:pt x="4" y="165"/>
                    <a:pt x="4" y="165"/>
                  </a:cubicBezTo>
                  <a:cubicBezTo>
                    <a:pt x="3" y="169"/>
                    <a:pt x="3" y="169"/>
                    <a:pt x="3" y="169"/>
                  </a:cubicBezTo>
                  <a:cubicBezTo>
                    <a:pt x="1" y="170"/>
                    <a:pt x="1" y="170"/>
                    <a:pt x="1" y="170"/>
                  </a:cubicBezTo>
                  <a:cubicBezTo>
                    <a:pt x="1" y="174"/>
                    <a:pt x="1" y="174"/>
                    <a:pt x="1" y="174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3" y="193"/>
                    <a:pt x="3" y="193"/>
                    <a:pt x="3" y="193"/>
                  </a:cubicBezTo>
                  <a:cubicBezTo>
                    <a:pt x="147" y="234"/>
                    <a:pt x="147" y="234"/>
                    <a:pt x="147" y="234"/>
                  </a:cubicBezTo>
                  <a:cubicBezTo>
                    <a:pt x="147" y="234"/>
                    <a:pt x="216" y="253"/>
                    <a:pt x="239" y="258"/>
                  </a:cubicBezTo>
                  <a:cubicBezTo>
                    <a:pt x="242" y="259"/>
                    <a:pt x="246" y="260"/>
                    <a:pt x="251" y="2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8" name="Freeform 20"/>
            <p:cNvSpPr>
              <a:spLocks/>
            </p:cNvSpPr>
            <p:nvPr/>
          </p:nvSpPr>
          <p:spPr bwMode="auto">
            <a:xfrm>
              <a:off x="5637213" y="1731401"/>
              <a:ext cx="325483" cy="532916"/>
            </a:xfrm>
            <a:custGeom>
              <a:avLst/>
              <a:gdLst>
                <a:gd name="T0" fmla="*/ 46 w 228"/>
                <a:gd name="T1" fmla="*/ 143 h 373"/>
                <a:gd name="T2" fmla="*/ 49 w 228"/>
                <a:gd name="T3" fmla="*/ 152 h 373"/>
                <a:gd name="T4" fmla="*/ 56 w 228"/>
                <a:gd name="T5" fmla="*/ 159 h 373"/>
                <a:gd name="T6" fmla="*/ 57 w 228"/>
                <a:gd name="T7" fmla="*/ 167 h 373"/>
                <a:gd name="T8" fmla="*/ 53 w 228"/>
                <a:gd name="T9" fmla="*/ 173 h 373"/>
                <a:gd name="T10" fmla="*/ 46 w 228"/>
                <a:gd name="T11" fmla="*/ 180 h 373"/>
                <a:gd name="T12" fmla="*/ 40 w 228"/>
                <a:gd name="T13" fmla="*/ 189 h 373"/>
                <a:gd name="T14" fmla="*/ 37 w 228"/>
                <a:gd name="T15" fmla="*/ 194 h 373"/>
                <a:gd name="T16" fmla="*/ 26 w 228"/>
                <a:gd name="T17" fmla="*/ 206 h 373"/>
                <a:gd name="T18" fmla="*/ 19 w 228"/>
                <a:gd name="T19" fmla="*/ 214 h 373"/>
                <a:gd name="T20" fmla="*/ 20 w 228"/>
                <a:gd name="T21" fmla="*/ 222 h 373"/>
                <a:gd name="T22" fmla="*/ 23 w 228"/>
                <a:gd name="T23" fmla="*/ 223 h 373"/>
                <a:gd name="T24" fmla="*/ 25 w 228"/>
                <a:gd name="T25" fmla="*/ 228 h 373"/>
                <a:gd name="T26" fmla="*/ 24 w 228"/>
                <a:gd name="T27" fmla="*/ 240 h 373"/>
                <a:gd name="T28" fmla="*/ 19 w 228"/>
                <a:gd name="T29" fmla="*/ 244 h 373"/>
                <a:gd name="T30" fmla="*/ 18 w 228"/>
                <a:gd name="T31" fmla="*/ 251 h 373"/>
                <a:gd name="T32" fmla="*/ 102 w 228"/>
                <a:gd name="T33" fmla="*/ 352 h 373"/>
                <a:gd name="T34" fmla="*/ 228 w 228"/>
                <a:gd name="T35" fmla="*/ 256 h 373"/>
                <a:gd name="T36" fmla="*/ 224 w 228"/>
                <a:gd name="T37" fmla="*/ 252 h 373"/>
                <a:gd name="T38" fmla="*/ 223 w 228"/>
                <a:gd name="T39" fmla="*/ 247 h 373"/>
                <a:gd name="T40" fmla="*/ 218 w 228"/>
                <a:gd name="T41" fmla="*/ 241 h 373"/>
                <a:gd name="T42" fmla="*/ 213 w 228"/>
                <a:gd name="T43" fmla="*/ 246 h 373"/>
                <a:gd name="T44" fmla="*/ 202 w 228"/>
                <a:gd name="T45" fmla="*/ 248 h 373"/>
                <a:gd name="T46" fmla="*/ 189 w 228"/>
                <a:gd name="T47" fmla="*/ 245 h 373"/>
                <a:gd name="T48" fmla="*/ 184 w 228"/>
                <a:gd name="T49" fmla="*/ 247 h 373"/>
                <a:gd name="T50" fmla="*/ 179 w 228"/>
                <a:gd name="T51" fmla="*/ 247 h 373"/>
                <a:gd name="T52" fmla="*/ 171 w 228"/>
                <a:gd name="T53" fmla="*/ 244 h 373"/>
                <a:gd name="T54" fmla="*/ 168 w 228"/>
                <a:gd name="T55" fmla="*/ 247 h 373"/>
                <a:gd name="T56" fmla="*/ 164 w 228"/>
                <a:gd name="T57" fmla="*/ 249 h 373"/>
                <a:gd name="T58" fmla="*/ 162 w 228"/>
                <a:gd name="T59" fmla="*/ 242 h 373"/>
                <a:gd name="T60" fmla="*/ 160 w 228"/>
                <a:gd name="T61" fmla="*/ 232 h 373"/>
                <a:gd name="T62" fmla="*/ 156 w 228"/>
                <a:gd name="T63" fmla="*/ 226 h 373"/>
                <a:gd name="T64" fmla="*/ 149 w 228"/>
                <a:gd name="T65" fmla="*/ 220 h 373"/>
                <a:gd name="T66" fmla="*/ 149 w 228"/>
                <a:gd name="T67" fmla="*/ 213 h 373"/>
                <a:gd name="T68" fmla="*/ 145 w 228"/>
                <a:gd name="T69" fmla="*/ 204 h 373"/>
                <a:gd name="T70" fmla="*/ 145 w 228"/>
                <a:gd name="T71" fmla="*/ 195 h 373"/>
                <a:gd name="T72" fmla="*/ 142 w 228"/>
                <a:gd name="T73" fmla="*/ 183 h 373"/>
                <a:gd name="T74" fmla="*/ 139 w 228"/>
                <a:gd name="T75" fmla="*/ 179 h 373"/>
                <a:gd name="T76" fmla="*/ 133 w 228"/>
                <a:gd name="T77" fmla="*/ 182 h 373"/>
                <a:gd name="T78" fmla="*/ 127 w 228"/>
                <a:gd name="T79" fmla="*/ 186 h 373"/>
                <a:gd name="T80" fmla="*/ 125 w 228"/>
                <a:gd name="T81" fmla="*/ 183 h 373"/>
                <a:gd name="T82" fmla="*/ 119 w 228"/>
                <a:gd name="T83" fmla="*/ 179 h 373"/>
                <a:gd name="T84" fmla="*/ 125 w 228"/>
                <a:gd name="T85" fmla="*/ 168 h 373"/>
                <a:gd name="T86" fmla="*/ 129 w 228"/>
                <a:gd name="T87" fmla="*/ 166 h 373"/>
                <a:gd name="T88" fmla="*/ 128 w 228"/>
                <a:gd name="T89" fmla="*/ 154 h 373"/>
                <a:gd name="T90" fmla="*/ 134 w 228"/>
                <a:gd name="T91" fmla="*/ 141 h 373"/>
                <a:gd name="T92" fmla="*/ 137 w 228"/>
                <a:gd name="T93" fmla="*/ 131 h 373"/>
                <a:gd name="T94" fmla="*/ 128 w 228"/>
                <a:gd name="T95" fmla="*/ 128 h 373"/>
                <a:gd name="T96" fmla="*/ 123 w 228"/>
                <a:gd name="T97" fmla="*/ 118 h 373"/>
                <a:gd name="T98" fmla="*/ 119 w 228"/>
                <a:gd name="T99" fmla="*/ 106 h 373"/>
                <a:gd name="T100" fmla="*/ 109 w 228"/>
                <a:gd name="T101" fmla="*/ 93 h 373"/>
                <a:gd name="T102" fmla="*/ 104 w 228"/>
                <a:gd name="T103" fmla="*/ 82 h 373"/>
                <a:gd name="T104" fmla="*/ 101 w 228"/>
                <a:gd name="T105" fmla="*/ 76 h 373"/>
                <a:gd name="T106" fmla="*/ 101 w 228"/>
                <a:gd name="T107" fmla="*/ 69 h 373"/>
                <a:gd name="T108" fmla="*/ 97 w 228"/>
                <a:gd name="T109" fmla="*/ 62 h 373"/>
                <a:gd name="T110" fmla="*/ 98 w 228"/>
                <a:gd name="T111" fmla="*/ 48 h 373"/>
                <a:gd name="T112" fmla="*/ 104 w 228"/>
                <a:gd name="T113" fmla="*/ 25 h 373"/>
                <a:gd name="T114" fmla="*/ 108 w 228"/>
                <a:gd name="T115" fmla="*/ 8 h 373"/>
                <a:gd name="T116" fmla="*/ 47 w 228"/>
                <a:gd name="T117" fmla="*/ 12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373">
                  <a:moveTo>
                    <a:pt x="48" y="132"/>
                  </a:moveTo>
                  <a:cubicBezTo>
                    <a:pt x="48" y="138"/>
                    <a:pt x="46" y="143"/>
                    <a:pt x="46" y="143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4" y="156"/>
                    <a:pt x="54" y="156"/>
                    <a:pt x="54" y="156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7" y="163"/>
                    <a:pt x="57" y="163"/>
                    <a:pt x="57" y="163"/>
                  </a:cubicBezTo>
                  <a:cubicBezTo>
                    <a:pt x="57" y="167"/>
                    <a:pt x="57" y="167"/>
                    <a:pt x="57" y="167"/>
                  </a:cubicBezTo>
                  <a:cubicBezTo>
                    <a:pt x="54" y="168"/>
                    <a:pt x="54" y="168"/>
                    <a:pt x="54" y="168"/>
                  </a:cubicBezTo>
                  <a:cubicBezTo>
                    <a:pt x="53" y="173"/>
                    <a:pt x="53" y="173"/>
                    <a:pt x="53" y="173"/>
                  </a:cubicBezTo>
                  <a:cubicBezTo>
                    <a:pt x="49" y="176"/>
                    <a:pt x="49" y="176"/>
                    <a:pt x="49" y="176"/>
                  </a:cubicBezTo>
                  <a:cubicBezTo>
                    <a:pt x="46" y="180"/>
                    <a:pt x="46" y="180"/>
                    <a:pt x="46" y="180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8" y="190"/>
                    <a:pt x="38" y="190"/>
                    <a:pt x="38" y="190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26" y="206"/>
                    <a:pt x="26" y="206"/>
                    <a:pt x="26" y="206"/>
                  </a:cubicBezTo>
                  <a:cubicBezTo>
                    <a:pt x="20" y="211"/>
                    <a:pt x="20" y="211"/>
                    <a:pt x="20" y="211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8" y="219"/>
                    <a:pt x="18" y="219"/>
                    <a:pt x="18" y="219"/>
                  </a:cubicBezTo>
                  <a:cubicBezTo>
                    <a:pt x="20" y="222"/>
                    <a:pt x="20" y="222"/>
                    <a:pt x="20" y="222"/>
                  </a:cubicBezTo>
                  <a:cubicBezTo>
                    <a:pt x="22" y="223"/>
                    <a:pt x="22" y="223"/>
                    <a:pt x="22" y="223"/>
                  </a:cubicBezTo>
                  <a:cubicBezTo>
                    <a:pt x="23" y="223"/>
                    <a:pt x="23" y="223"/>
                    <a:pt x="23" y="223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36"/>
                    <a:pt x="25" y="236"/>
                    <a:pt x="25" y="236"/>
                  </a:cubicBezTo>
                  <a:cubicBezTo>
                    <a:pt x="24" y="240"/>
                    <a:pt x="24" y="240"/>
                    <a:pt x="24" y="240"/>
                  </a:cubicBezTo>
                  <a:cubicBezTo>
                    <a:pt x="24" y="242"/>
                    <a:pt x="24" y="242"/>
                    <a:pt x="24" y="242"/>
                  </a:cubicBezTo>
                  <a:cubicBezTo>
                    <a:pt x="19" y="244"/>
                    <a:pt x="19" y="244"/>
                    <a:pt x="19" y="244"/>
                  </a:cubicBezTo>
                  <a:cubicBezTo>
                    <a:pt x="18" y="246"/>
                    <a:pt x="18" y="246"/>
                    <a:pt x="18" y="246"/>
                  </a:cubicBezTo>
                  <a:cubicBezTo>
                    <a:pt x="18" y="251"/>
                    <a:pt x="18" y="251"/>
                    <a:pt x="18" y="251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35" y="338"/>
                    <a:pt x="102" y="352"/>
                    <a:pt x="102" y="352"/>
                  </a:cubicBezTo>
                  <a:cubicBezTo>
                    <a:pt x="208" y="373"/>
                    <a:pt x="208" y="373"/>
                    <a:pt x="208" y="373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6" y="254"/>
                    <a:pt x="226" y="254"/>
                    <a:pt x="226" y="254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24" y="251"/>
                    <a:pt x="224" y="251"/>
                    <a:pt x="224" y="251"/>
                  </a:cubicBezTo>
                  <a:cubicBezTo>
                    <a:pt x="223" y="247"/>
                    <a:pt x="223" y="247"/>
                    <a:pt x="223" y="247"/>
                  </a:cubicBezTo>
                  <a:cubicBezTo>
                    <a:pt x="221" y="244"/>
                    <a:pt x="221" y="244"/>
                    <a:pt x="221" y="244"/>
                  </a:cubicBezTo>
                  <a:cubicBezTo>
                    <a:pt x="218" y="241"/>
                    <a:pt x="218" y="241"/>
                    <a:pt x="218" y="241"/>
                  </a:cubicBezTo>
                  <a:cubicBezTo>
                    <a:pt x="214" y="241"/>
                    <a:pt x="214" y="241"/>
                    <a:pt x="214" y="241"/>
                  </a:cubicBezTo>
                  <a:cubicBezTo>
                    <a:pt x="213" y="246"/>
                    <a:pt x="213" y="246"/>
                    <a:pt x="213" y="246"/>
                  </a:cubicBezTo>
                  <a:cubicBezTo>
                    <a:pt x="212" y="249"/>
                    <a:pt x="212" y="249"/>
                    <a:pt x="212" y="249"/>
                  </a:cubicBezTo>
                  <a:cubicBezTo>
                    <a:pt x="202" y="248"/>
                    <a:pt x="202" y="248"/>
                    <a:pt x="202" y="248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89" y="245"/>
                    <a:pt x="189" y="245"/>
                    <a:pt x="189" y="245"/>
                  </a:cubicBezTo>
                  <a:cubicBezTo>
                    <a:pt x="185" y="245"/>
                    <a:pt x="185" y="245"/>
                    <a:pt x="185" y="245"/>
                  </a:cubicBezTo>
                  <a:cubicBezTo>
                    <a:pt x="184" y="247"/>
                    <a:pt x="184" y="247"/>
                    <a:pt x="184" y="247"/>
                  </a:cubicBezTo>
                  <a:cubicBezTo>
                    <a:pt x="184" y="249"/>
                    <a:pt x="184" y="249"/>
                    <a:pt x="184" y="249"/>
                  </a:cubicBezTo>
                  <a:cubicBezTo>
                    <a:pt x="179" y="247"/>
                    <a:pt x="179" y="247"/>
                    <a:pt x="179" y="247"/>
                  </a:cubicBezTo>
                  <a:cubicBezTo>
                    <a:pt x="174" y="244"/>
                    <a:pt x="174" y="244"/>
                    <a:pt x="174" y="244"/>
                  </a:cubicBezTo>
                  <a:cubicBezTo>
                    <a:pt x="171" y="244"/>
                    <a:pt x="171" y="244"/>
                    <a:pt x="171" y="244"/>
                  </a:cubicBezTo>
                  <a:cubicBezTo>
                    <a:pt x="169" y="244"/>
                    <a:pt x="169" y="244"/>
                    <a:pt x="169" y="244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49"/>
                    <a:pt x="168" y="249"/>
                    <a:pt x="168" y="249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2" y="245"/>
                    <a:pt x="162" y="245"/>
                    <a:pt x="162" y="245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38"/>
                    <a:pt x="162" y="238"/>
                    <a:pt x="162" y="238"/>
                  </a:cubicBezTo>
                  <a:cubicBezTo>
                    <a:pt x="160" y="232"/>
                    <a:pt x="160" y="232"/>
                    <a:pt x="160" y="232"/>
                  </a:cubicBezTo>
                  <a:cubicBezTo>
                    <a:pt x="160" y="226"/>
                    <a:pt x="160" y="226"/>
                    <a:pt x="160" y="226"/>
                  </a:cubicBezTo>
                  <a:cubicBezTo>
                    <a:pt x="156" y="226"/>
                    <a:pt x="156" y="226"/>
                    <a:pt x="156" y="226"/>
                  </a:cubicBezTo>
                  <a:cubicBezTo>
                    <a:pt x="151" y="223"/>
                    <a:pt x="151" y="223"/>
                    <a:pt x="151" y="223"/>
                  </a:cubicBezTo>
                  <a:cubicBezTo>
                    <a:pt x="149" y="220"/>
                    <a:pt x="149" y="220"/>
                    <a:pt x="149" y="220"/>
                  </a:cubicBezTo>
                  <a:cubicBezTo>
                    <a:pt x="149" y="218"/>
                    <a:pt x="149" y="218"/>
                    <a:pt x="149" y="218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9" y="208"/>
                    <a:pt x="149" y="208"/>
                    <a:pt x="149" y="208"/>
                  </a:cubicBezTo>
                  <a:cubicBezTo>
                    <a:pt x="145" y="204"/>
                    <a:pt x="145" y="204"/>
                    <a:pt x="145" y="204"/>
                  </a:cubicBezTo>
                  <a:cubicBezTo>
                    <a:pt x="145" y="201"/>
                    <a:pt x="145" y="201"/>
                    <a:pt x="145" y="201"/>
                  </a:cubicBezTo>
                  <a:cubicBezTo>
                    <a:pt x="145" y="195"/>
                    <a:pt x="145" y="195"/>
                    <a:pt x="145" y="195"/>
                  </a:cubicBezTo>
                  <a:cubicBezTo>
                    <a:pt x="144" y="187"/>
                    <a:pt x="144" y="187"/>
                    <a:pt x="144" y="187"/>
                  </a:cubicBezTo>
                  <a:cubicBezTo>
                    <a:pt x="142" y="183"/>
                    <a:pt x="142" y="183"/>
                    <a:pt x="142" y="183"/>
                  </a:cubicBezTo>
                  <a:cubicBezTo>
                    <a:pt x="141" y="179"/>
                    <a:pt x="141" y="179"/>
                    <a:pt x="141" y="179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5" y="182"/>
                    <a:pt x="135" y="182"/>
                    <a:pt x="135" y="182"/>
                  </a:cubicBezTo>
                  <a:cubicBezTo>
                    <a:pt x="133" y="182"/>
                    <a:pt x="133" y="182"/>
                    <a:pt x="133" y="182"/>
                  </a:cubicBezTo>
                  <a:cubicBezTo>
                    <a:pt x="130" y="183"/>
                    <a:pt x="130" y="183"/>
                    <a:pt x="130" y="183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25" y="186"/>
                    <a:pt x="125" y="186"/>
                    <a:pt x="125" y="186"/>
                  </a:cubicBezTo>
                  <a:cubicBezTo>
                    <a:pt x="125" y="183"/>
                    <a:pt x="125" y="183"/>
                    <a:pt x="125" y="183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19" y="179"/>
                    <a:pt x="119" y="179"/>
                    <a:pt x="119" y="179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9" y="166"/>
                    <a:pt x="129" y="166"/>
                    <a:pt x="129" y="166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4"/>
                    <a:pt x="128" y="154"/>
                    <a:pt x="128" y="154"/>
                  </a:cubicBezTo>
                  <a:cubicBezTo>
                    <a:pt x="131" y="147"/>
                    <a:pt x="131" y="147"/>
                    <a:pt x="131" y="147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1"/>
                    <a:pt x="137" y="131"/>
                    <a:pt x="137" y="131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3" y="118"/>
                    <a:pt x="123" y="118"/>
                    <a:pt x="123" y="118"/>
                  </a:cubicBezTo>
                  <a:cubicBezTo>
                    <a:pt x="122" y="111"/>
                    <a:pt x="122" y="111"/>
                    <a:pt x="122" y="111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14" y="101"/>
                    <a:pt x="114" y="101"/>
                    <a:pt x="114" y="10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8" y="88"/>
                    <a:pt x="108" y="88"/>
                    <a:pt x="108" y="88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4" y="79"/>
                    <a:pt x="104" y="79"/>
                    <a:pt x="104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72"/>
                    <a:pt x="101" y="72"/>
                    <a:pt x="101" y="72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59"/>
                    <a:pt x="97" y="59"/>
                    <a:pt x="97" y="59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52" y="114"/>
                    <a:pt x="47" y="120"/>
                  </a:cubicBezTo>
                  <a:cubicBezTo>
                    <a:pt x="43" y="127"/>
                    <a:pt x="48" y="125"/>
                    <a:pt x="48" y="132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9" name="Freeform 21"/>
            <p:cNvSpPr>
              <a:spLocks/>
            </p:cNvSpPr>
            <p:nvPr/>
          </p:nvSpPr>
          <p:spPr bwMode="auto">
            <a:xfrm>
              <a:off x="5775502" y="1743206"/>
              <a:ext cx="558212" cy="360899"/>
            </a:xfrm>
            <a:custGeom>
              <a:avLst/>
              <a:gdLst>
                <a:gd name="T0" fmla="*/ 184 w 391"/>
                <a:gd name="T1" fmla="*/ 33 h 252"/>
                <a:gd name="T2" fmla="*/ 9 w 391"/>
                <a:gd name="T3" fmla="*/ 10 h 252"/>
                <a:gd name="T4" fmla="*/ 4 w 391"/>
                <a:gd name="T5" fmla="*/ 28 h 252"/>
                <a:gd name="T6" fmla="*/ 0 w 391"/>
                <a:gd name="T7" fmla="*/ 51 h 252"/>
                <a:gd name="T8" fmla="*/ 2 w 391"/>
                <a:gd name="T9" fmla="*/ 56 h 252"/>
                <a:gd name="T10" fmla="*/ 4 w 391"/>
                <a:gd name="T11" fmla="*/ 64 h 252"/>
                <a:gd name="T12" fmla="*/ 7 w 391"/>
                <a:gd name="T13" fmla="*/ 71 h 252"/>
                <a:gd name="T14" fmla="*/ 11 w 391"/>
                <a:gd name="T15" fmla="*/ 80 h 252"/>
                <a:gd name="T16" fmla="*/ 17 w 391"/>
                <a:gd name="T17" fmla="*/ 93 h 252"/>
                <a:gd name="T18" fmla="*/ 25 w 391"/>
                <a:gd name="T19" fmla="*/ 103 h 252"/>
                <a:gd name="T20" fmla="*/ 28 w 391"/>
                <a:gd name="T21" fmla="*/ 116 h 252"/>
                <a:gd name="T22" fmla="*/ 31 w 391"/>
                <a:gd name="T23" fmla="*/ 121 h 252"/>
                <a:gd name="T24" fmla="*/ 40 w 391"/>
                <a:gd name="T25" fmla="*/ 127 h 252"/>
                <a:gd name="T26" fmla="*/ 34 w 391"/>
                <a:gd name="T27" fmla="*/ 139 h 252"/>
                <a:gd name="T28" fmla="*/ 30 w 391"/>
                <a:gd name="T29" fmla="*/ 152 h 252"/>
                <a:gd name="T30" fmla="*/ 31 w 391"/>
                <a:gd name="T31" fmla="*/ 160 h 252"/>
                <a:gd name="T32" fmla="*/ 25 w 391"/>
                <a:gd name="T33" fmla="*/ 164 h 252"/>
                <a:gd name="T34" fmla="*/ 24 w 391"/>
                <a:gd name="T35" fmla="*/ 173 h 252"/>
                <a:gd name="T36" fmla="*/ 28 w 391"/>
                <a:gd name="T37" fmla="*/ 178 h 252"/>
                <a:gd name="T38" fmla="*/ 33 w 391"/>
                <a:gd name="T39" fmla="*/ 175 h 252"/>
                <a:gd name="T40" fmla="*/ 38 w 391"/>
                <a:gd name="T41" fmla="*/ 174 h 252"/>
                <a:gd name="T42" fmla="*/ 44 w 391"/>
                <a:gd name="T43" fmla="*/ 171 h 252"/>
                <a:gd name="T44" fmla="*/ 47 w 391"/>
                <a:gd name="T45" fmla="*/ 179 h 252"/>
                <a:gd name="T46" fmla="*/ 48 w 391"/>
                <a:gd name="T47" fmla="*/ 193 h 252"/>
                <a:gd name="T48" fmla="*/ 52 w 391"/>
                <a:gd name="T49" fmla="*/ 200 h 252"/>
                <a:gd name="T50" fmla="*/ 52 w 391"/>
                <a:gd name="T51" fmla="*/ 210 h 252"/>
                <a:gd name="T52" fmla="*/ 54 w 391"/>
                <a:gd name="T53" fmla="*/ 215 h 252"/>
                <a:gd name="T54" fmla="*/ 63 w 391"/>
                <a:gd name="T55" fmla="*/ 218 h 252"/>
                <a:gd name="T56" fmla="*/ 65 w 391"/>
                <a:gd name="T57" fmla="*/ 230 h 252"/>
                <a:gd name="T58" fmla="*/ 65 w 391"/>
                <a:gd name="T59" fmla="*/ 237 h 252"/>
                <a:gd name="T60" fmla="*/ 71 w 391"/>
                <a:gd name="T61" fmla="*/ 241 h 252"/>
                <a:gd name="T62" fmla="*/ 72 w 391"/>
                <a:gd name="T63" fmla="*/ 236 h 252"/>
                <a:gd name="T64" fmla="*/ 77 w 391"/>
                <a:gd name="T65" fmla="*/ 236 h 252"/>
                <a:gd name="T66" fmla="*/ 87 w 391"/>
                <a:gd name="T67" fmla="*/ 241 h 252"/>
                <a:gd name="T68" fmla="*/ 88 w 391"/>
                <a:gd name="T69" fmla="*/ 237 h 252"/>
                <a:gd name="T70" fmla="*/ 100 w 391"/>
                <a:gd name="T71" fmla="*/ 238 h 252"/>
                <a:gd name="T72" fmla="*/ 115 w 391"/>
                <a:gd name="T73" fmla="*/ 241 h 252"/>
                <a:gd name="T74" fmla="*/ 117 w 391"/>
                <a:gd name="T75" fmla="*/ 233 h 252"/>
                <a:gd name="T76" fmla="*/ 124 w 391"/>
                <a:gd name="T77" fmla="*/ 236 h 252"/>
                <a:gd name="T78" fmla="*/ 127 w 391"/>
                <a:gd name="T79" fmla="*/ 243 h 252"/>
                <a:gd name="T80" fmla="*/ 129 w 391"/>
                <a:gd name="T81" fmla="*/ 246 h 252"/>
                <a:gd name="T82" fmla="*/ 136 w 391"/>
                <a:gd name="T83" fmla="*/ 221 h 252"/>
                <a:gd name="T84" fmla="*/ 373 w 391"/>
                <a:gd name="T85" fmla="*/ 252 h 252"/>
                <a:gd name="T86" fmla="*/ 391 w 391"/>
                <a:gd name="T87" fmla="*/ 6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1" h="252">
                  <a:moveTo>
                    <a:pt x="391" y="60"/>
                  </a:moveTo>
                  <a:cubicBezTo>
                    <a:pt x="391" y="60"/>
                    <a:pt x="243" y="42"/>
                    <a:pt x="184" y="33"/>
                  </a:cubicBezTo>
                  <a:cubicBezTo>
                    <a:pt x="112" y="22"/>
                    <a:pt x="11" y="0"/>
                    <a:pt x="11" y="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7" y="93"/>
                    <a:pt x="17" y="93"/>
                    <a:pt x="17" y="9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8" y="116"/>
                    <a:pt x="28" y="116"/>
                    <a:pt x="28" y="116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1" y="146"/>
                    <a:pt x="31" y="146"/>
                    <a:pt x="31" y="146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25" y="164"/>
                    <a:pt x="25" y="164"/>
                    <a:pt x="25" y="164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6" y="174"/>
                    <a:pt x="36" y="174"/>
                    <a:pt x="36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42" y="171"/>
                    <a:pt x="42" y="171"/>
                    <a:pt x="42" y="171"/>
                  </a:cubicBezTo>
                  <a:cubicBezTo>
                    <a:pt x="44" y="171"/>
                    <a:pt x="44" y="171"/>
                    <a:pt x="44" y="171"/>
                  </a:cubicBezTo>
                  <a:cubicBezTo>
                    <a:pt x="45" y="175"/>
                    <a:pt x="45" y="175"/>
                    <a:pt x="45" y="175"/>
                  </a:cubicBezTo>
                  <a:cubicBezTo>
                    <a:pt x="47" y="179"/>
                    <a:pt x="47" y="179"/>
                    <a:pt x="47" y="179"/>
                  </a:cubicBezTo>
                  <a:cubicBezTo>
                    <a:pt x="48" y="187"/>
                    <a:pt x="48" y="187"/>
                    <a:pt x="48" y="187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8" y="196"/>
                    <a:pt x="48" y="196"/>
                    <a:pt x="48" y="196"/>
                  </a:cubicBezTo>
                  <a:cubicBezTo>
                    <a:pt x="52" y="200"/>
                    <a:pt x="52" y="200"/>
                    <a:pt x="52" y="200"/>
                  </a:cubicBezTo>
                  <a:cubicBezTo>
                    <a:pt x="52" y="205"/>
                    <a:pt x="52" y="205"/>
                    <a:pt x="52" y="205"/>
                  </a:cubicBezTo>
                  <a:cubicBezTo>
                    <a:pt x="52" y="210"/>
                    <a:pt x="52" y="210"/>
                    <a:pt x="52" y="210"/>
                  </a:cubicBezTo>
                  <a:cubicBezTo>
                    <a:pt x="52" y="212"/>
                    <a:pt x="52" y="212"/>
                    <a:pt x="52" y="212"/>
                  </a:cubicBezTo>
                  <a:cubicBezTo>
                    <a:pt x="54" y="215"/>
                    <a:pt x="54" y="215"/>
                    <a:pt x="54" y="215"/>
                  </a:cubicBezTo>
                  <a:cubicBezTo>
                    <a:pt x="59" y="218"/>
                    <a:pt x="59" y="218"/>
                    <a:pt x="59" y="218"/>
                  </a:cubicBezTo>
                  <a:cubicBezTo>
                    <a:pt x="63" y="218"/>
                    <a:pt x="63" y="218"/>
                    <a:pt x="63" y="218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5" y="230"/>
                    <a:pt x="65" y="230"/>
                    <a:pt x="65" y="230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7" y="241"/>
                    <a:pt x="67" y="241"/>
                    <a:pt x="67" y="241"/>
                  </a:cubicBezTo>
                  <a:cubicBezTo>
                    <a:pt x="71" y="241"/>
                    <a:pt x="71" y="241"/>
                    <a:pt x="71" y="241"/>
                  </a:cubicBezTo>
                  <a:cubicBezTo>
                    <a:pt x="71" y="239"/>
                    <a:pt x="71" y="239"/>
                    <a:pt x="71" y="239"/>
                  </a:cubicBezTo>
                  <a:cubicBezTo>
                    <a:pt x="72" y="236"/>
                    <a:pt x="72" y="236"/>
                    <a:pt x="72" y="236"/>
                  </a:cubicBezTo>
                  <a:cubicBezTo>
                    <a:pt x="74" y="236"/>
                    <a:pt x="74" y="236"/>
                    <a:pt x="74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82" y="239"/>
                    <a:pt x="82" y="239"/>
                    <a:pt x="82" y="239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39"/>
                    <a:pt x="87" y="239"/>
                    <a:pt x="87" y="239"/>
                  </a:cubicBezTo>
                  <a:cubicBezTo>
                    <a:pt x="88" y="237"/>
                    <a:pt x="88" y="237"/>
                    <a:pt x="88" y="237"/>
                  </a:cubicBezTo>
                  <a:cubicBezTo>
                    <a:pt x="92" y="237"/>
                    <a:pt x="92" y="237"/>
                    <a:pt x="92" y="237"/>
                  </a:cubicBezTo>
                  <a:cubicBezTo>
                    <a:pt x="100" y="238"/>
                    <a:pt x="100" y="238"/>
                    <a:pt x="100" y="238"/>
                  </a:cubicBezTo>
                  <a:cubicBezTo>
                    <a:pt x="105" y="240"/>
                    <a:pt x="105" y="240"/>
                    <a:pt x="105" y="240"/>
                  </a:cubicBezTo>
                  <a:cubicBezTo>
                    <a:pt x="115" y="241"/>
                    <a:pt x="115" y="241"/>
                    <a:pt x="115" y="241"/>
                  </a:cubicBezTo>
                  <a:cubicBezTo>
                    <a:pt x="116" y="238"/>
                    <a:pt x="116" y="238"/>
                    <a:pt x="116" y="238"/>
                  </a:cubicBezTo>
                  <a:cubicBezTo>
                    <a:pt x="117" y="233"/>
                    <a:pt x="117" y="233"/>
                    <a:pt x="117" y="233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4" y="236"/>
                    <a:pt x="124" y="236"/>
                    <a:pt x="124" y="236"/>
                  </a:cubicBezTo>
                  <a:cubicBezTo>
                    <a:pt x="126" y="239"/>
                    <a:pt x="126" y="239"/>
                    <a:pt x="126" y="239"/>
                  </a:cubicBezTo>
                  <a:cubicBezTo>
                    <a:pt x="127" y="243"/>
                    <a:pt x="127" y="243"/>
                    <a:pt x="127" y="243"/>
                  </a:cubicBezTo>
                  <a:cubicBezTo>
                    <a:pt x="127" y="244"/>
                    <a:pt x="127" y="244"/>
                    <a:pt x="127" y="244"/>
                  </a:cubicBezTo>
                  <a:cubicBezTo>
                    <a:pt x="129" y="246"/>
                    <a:pt x="129" y="246"/>
                    <a:pt x="129" y="246"/>
                  </a:cubicBezTo>
                  <a:cubicBezTo>
                    <a:pt x="131" y="248"/>
                    <a:pt x="131" y="248"/>
                    <a:pt x="131" y="248"/>
                  </a:cubicBezTo>
                  <a:cubicBezTo>
                    <a:pt x="136" y="221"/>
                    <a:pt x="136" y="221"/>
                    <a:pt x="136" y="221"/>
                  </a:cubicBezTo>
                  <a:cubicBezTo>
                    <a:pt x="372" y="252"/>
                    <a:pt x="372" y="252"/>
                    <a:pt x="372" y="252"/>
                  </a:cubicBezTo>
                  <a:cubicBezTo>
                    <a:pt x="373" y="252"/>
                    <a:pt x="373" y="252"/>
                    <a:pt x="373" y="252"/>
                  </a:cubicBezTo>
                  <a:cubicBezTo>
                    <a:pt x="377" y="207"/>
                    <a:pt x="377" y="207"/>
                    <a:pt x="377" y="207"/>
                  </a:cubicBezTo>
                  <a:lnTo>
                    <a:pt x="391" y="6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0" name="Freeform 22"/>
            <p:cNvSpPr>
              <a:spLocks/>
            </p:cNvSpPr>
            <p:nvPr/>
          </p:nvSpPr>
          <p:spPr bwMode="auto">
            <a:xfrm>
              <a:off x="7897046" y="1787054"/>
              <a:ext cx="197314" cy="315365"/>
            </a:xfrm>
            <a:custGeom>
              <a:avLst/>
              <a:gdLst>
                <a:gd name="T0" fmla="*/ 34 w 117"/>
                <a:gd name="T1" fmla="*/ 182 h 187"/>
                <a:gd name="T2" fmla="*/ 34 w 117"/>
                <a:gd name="T3" fmla="*/ 176 h 187"/>
                <a:gd name="T4" fmla="*/ 37 w 117"/>
                <a:gd name="T5" fmla="*/ 171 h 187"/>
                <a:gd name="T6" fmla="*/ 40 w 117"/>
                <a:gd name="T7" fmla="*/ 166 h 187"/>
                <a:gd name="T8" fmla="*/ 44 w 117"/>
                <a:gd name="T9" fmla="*/ 161 h 187"/>
                <a:gd name="T10" fmla="*/ 40 w 117"/>
                <a:gd name="T11" fmla="*/ 159 h 187"/>
                <a:gd name="T12" fmla="*/ 42 w 117"/>
                <a:gd name="T13" fmla="*/ 155 h 187"/>
                <a:gd name="T14" fmla="*/ 45 w 117"/>
                <a:gd name="T15" fmla="*/ 155 h 187"/>
                <a:gd name="T16" fmla="*/ 48 w 117"/>
                <a:gd name="T17" fmla="*/ 150 h 187"/>
                <a:gd name="T18" fmla="*/ 52 w 117"/>
                <a:gd name="T19" fmla="*/ 153 h 187"/>
                <a:gd name="T20" fmla="*/ 51 w 117"/>
                <a:gd name="T21" fmla="*/ 149 h 187"/>
                <a:gd name="T22" fmla="*/ 56 w 117"/>
                <a:gd name="T23" fmla="*/ 148 h 187"/>
                <a:gd name="T24" fmla="*/ 59 w 117"/>
                <a:gd name="T25" fmla="*/ 139 h 187"/>
                <a:gd name="T26" fmla="*/ 67 w 117"/>
                <a:gd name="T27" fmla="*/ 141 h 187"/>
                <a:gd name="T28" fmla="*/ 68 w 117"/>
                <a:gd name="T29" fmla="*/ 132 h 187"/>
                <a:gd name="T30" fmla="*/ 68 w 117"/>
                <a:gd name="T31" fmla="*/ 123 h 187"/>
                <a:gd name="T32" fmla="*/ 69 w 117"/>
                <a:gd name="T33" fmla="*/ 116 h 187"/>
                <a:gd name="T34" fmla="*/ 79 w 117"/>
                <a:gd name="T35" fmla="*/ 122 h 187"/>
                <a:gd name="T36" fmla="*/ 81 w 117"/>
                <a:gd name="T37" fmla="*/ 115 h 187"/>
                <a:gd name="T38" fmla="*/ 84 w 117"/>
                <a:gd name="T39" fmla="*/ 122 h 187"/>
                <a:gd name="T40" fmla="*/ 88 w 117"/>
                <a:gd name="T41" fmla="*/ 116 h 187"/>
                <a:gd name="T42" fmla="*/ 87 w 117"/>
                <a:gd name="T43" fmla="*/ 111 h 187"/>
                <a:gd name="T44" fmla="*/ 95 w 117"/>
                <a:gd name="T45" fmla="*/ 115 h 187"/>
                <a:gd name="T46" fmla="*/ 97 w 117"/>
                <a:gd name="T47" fmla="*/ 111 h 187"/>
                <a:gd name="T48" fmla="*/ 103 w 117"/>
                <a:gd name="T49" fmla="*/ 105 h 187"/>
                <a:gd name="T50" fmla="*/ 106 w 117"/>
                <a:gd name="T51" fmla="*/ 101 h 187"/>
                <a:gd name="T52" fmla="*/ 114 w 117"/>
                <a:gd name="T53" fmla="*/ 97 h 187"/>
                <a:gd name="T54" fmla="*/ 116 w 117"/>
                <a:gd name="T55" fmla="*/ 88 h 187"/>
                <a:gd name="T56" fmla="*/ 112 w 117"/>
                <a:gd name="T57" fmla="*/ 86 h 187"/>
                <a:gd name="T58" fmla="*/ 112 w 117"/>
                <a:gd name="T59" fmla="*/ 82 h 187"/>
                <a:gd name="T60" fmla="*/ 104 w 117"/>
                <a:gd name="T61" fmla="*/ 77 h 187"/>
                <a:gd name="T62" fmla="*/ 101 w 117"/>
                <a:gd name="T63" fmla="*/ 64 h 187"/>
                <a:gd name="T64" fmla="*/ 95 w 117"/>
                <a:gd name="T65" fmla="*/ 63 h 187"/>
                <a:gd name="T66" fmla="*/ 84 w 117"/>
                <a:gd name="T67" fmla="*/ 56 h 187"/>
                <a:gd name="T68" fmla="*/ 77 w 117"/>
                <a:gd name="T69" fmla="*/ 31 h 187"/>
                <a:gd name="T70" fmla="*/ 71 w 117"/>
                <a:gd name="T71" fmla="*/ 11 h 187"/>
                <a:gd name="T72" fmla="*/ 53 w 117"/>
                <a:gd name="T73" fmla="*/ 3 h 187"/>
                <a:gd name="T74" fmla="*/ 42 w 117"/>
                <a:gd name="T75" fmla="*/ 11 h 187"/>
                <a:gd name="T76" fmla="*/ 30 w 117"/>
                <a:gd name="T77" fmla="*/ 5 h 187"/>
                <a:gd name="T78" fmla="*/ 22 w 117"/>
                <a:gd name="T79" fmla="*/ 22 h 187"/>
                <a:gd name="T80" fmla="*/ 13 w 117"/>
                <a:gd name="T81" fmla="*/ 54 h 187"/>
                <a:gd name="T82" fmla="*/ 15 w 117"/>
                <a:gd name="T83" fmla="*/ 71 h 187"/>
                <a:gd name="T84" fmla="*/ 12 w 117"/>
                <a:gd name="T85" fmla="*/ 82 h 187"/>
                <a:gd name="T86" fmla="*/ 7 w 117"/>
                <a:gd name="T87" fmla="*/ 95 h 187"/>
                <a:gd name="T88" fmla="*/ 0 w 117"/>
                <a:gd name="T89" fmla="*/ 10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7" h="187">
                  <a:moveTo>
                    <a:pt x="33" y="187"/>
                  </a:moveTo>
                  <a:lnTo>
                    <a:pt x="33" y="185"/>
                  </a:lnTo>
                  <a:lnTo>
                    <a:pt x="34" y="182"/>
                  </a:lnTo>
                  <a:lnTo>
                    <a:pt x="34" y="181"/>
                  </a:lnTo>
                  <a:lnTo>
                    <a:pt x="34" y="178"/>
                  </a:lnTo>
                  <a:lnTo>
                    <a:pt x="34" y="176"/>
                  </a:lnTo>
                  <a:lnTo>
                    <a:pt x="35" y="174"/>
                  </a:lnTo>
                  <a:lnTo>
                    <a:pt x="37" y="174"/>
                  </a:lnTo>
                  <a:lnTo>
                    <a:pt x="37" y="171"/>
                  </a:lnTo>
                  <a:lnTo>
                    <a:pt x="38" y="169"/>
                  </a:lnTo>
                  <a:lnTo>
                    <a:pt x="38" y="166"/>
                  </a:lnTo>
                  <a:lnTo>
                    <a:pt x="40" y="166"/>
                  </a:lnTo>
                  <a:lnTo>
                    <a:pt x="41" y="166"/>
                  </a:lnTo>
                  <a:lnTo>
                    <a:pt x="44" y="166"/>
                  </a:lnTo>
                  <a:lnTo>
                    <a:pt x="44" y="161"/>
                  </a:lnTo>
                  <a:lnTo>
                    <a:pt x="41" y="161"/>
                  </a:lnTo>
                  <a:lnTo>
                    <a:pt x="40" y="161"/>
                  </a:lnTo>
                  <a:lnTo>
                    <a:pt x="40" y="159"/>
                  </a:lnTo>
                  <a:lnTo>
                    <a:pt x="40" y="158"/>
                  </a:lnTo>
                  <a:lnTo>
                    <a:pt x="42" y="156"/>
                  </a:lnTo>
                  <a:lnTo>
                    <a:pt x="42" y="155"/>
                  </a:lnTo>
                  <a:lnTo>
                    <a:pt x="44" y="153"/>
                  </a:lnTo>
                  <a:lnTo>
                    <a:pt x="45" y="154"/>
                  </a:lnTo>
                  <a:lnTo>
                    <a:pt x="45" y="155"/>
                  </a:lnTo>
                  <a:lnTo>
                    <a:pt x="47" y="154"/>
                  </a:lnTo>
                  <a:lnTo>
                    <a:pt x="48" y="153"/>
                  </a:lnTo>
                  <a:lnTo>
                    <a:pt x="48" y="150"/>
                  </a:lnTo>
                  <a:lnTo>
                    <a:pt x="50" y="152"/>
                  </a:lnTo>
                  <a:lnTo>
                    <a:pt x="51" y="153"/>
                  </a:lnTo>
                  <a:lnTo>
                    <a:pt x="52" y="153"/>
                  </a:lnTo>
                  <a:lnTo>
                    <a:pt x="52" y="150"/>
                  </a:lnTo>
                  <a:lnTo>
                    <a:pt x="52" y="149"/>
                  </a:lnTo>
                  <a:lnTo>
                    <a:pt x="51" y="149"/>
                  </a:lnTo>
                  <a:lnTo>
                    <a:pt x="50" y="147"/>
                  </a:lnTo>
                  <a:lnTo>
                    <a:pt x="54" y="147"/>
                  </a:lnTo>
                  <a:lnTo>
                    <a:pt x="56" y="148"/>
                  </a:lnTo>
                  <a:lnTo>
                    <a:pt x="59" y="147"/>
                  </a:lnTo>
                  <a:lnTo>
                    <a:pt x="60" y="144"/>
                  </a:lnTo>
                  <a:lnTo>
                    <a:pt x="59" y="139"/>
                  </a:lnTo>
                  <a:lnTo>
                    <a:pt x="61" y="139"/>
                  </a:lnTo>
                  <a:lnTo>
                    <a:pt x="64" y="142"/>
                  </a:lnTo>
                  <a:lnTo>
                    <a:pt x="67" y="141"/>
                  </a:lnTo>
                  <a:lnTo>
                    <a:pt x="68" y="139"/>
                  </a:lnTo>
                  <a:lnTo>
                    <a:pt x="69" y="135"/>
                  </a:lnTo>
                  <a:lnTo>
                    <a:pt x="68" y="132"/>
                  </a:lnTo>
                  <a:lnTo>
                    <a:pt x="69" y="128"/>
                  </a:lnTo>
                  <a:lnTo>
                    <a:pt x="69" y="126"/>
                  </a:lnTo>
                  <a:lnTo>
                    <a:pt x="68" y="123"/>
                  </a:lnTo>
                  <a:lnTo>
                    <a:pt x="68" y="121"/>
                  </a:lnTo>
                  <a:lnTo>
                    <a:pt x="69" y="118"/>
                  </a:lnTo>
                  <a:lnTo>
                    <a:pt x="69" y="116"/>
                  </a:lnTo>
                  <a:lnTo>
                    <a:pt x="73" y="120"/>
                  </a:lnTo>
                  <a:lnTo>
                    <a:pt x="74" y="122"/>
                  </a:lnTo>
                  <a:lnTo>
                    <a:pt x="79" y="122"/>
                  </a:lnTo>
                  <a:lnTo>
                    <a:pt x="79" y="120"/>
                  </a:lnTo>
                  <a:lnTo>
                    <a:pt x="79" y="116"/>
                  </a:lnTo>
                  <a:lnTo>
                    <a:pt x="81" y="115"/>
                  </a:lnTo>
                  <a:lnTo>
                    <a:pt x="84" y="116"/>
                  </a:lnTo>
                  <a:lnTo>
                    <a:pt x="84" y="118"/>
                  </a:lnTo>
                  <a:lnTo>
                    <a:pt x="84" y="122"/>
                  </a:lnTo>
                  <a:lnTo>
                    <a:pt x="87" y="121"/>
                  </a:lnTo>
                  <a:lnTo>
                    <a:pt x="90" y="118"/>
                  </a:lnTo>
                  <a:lnTo>
                    <a:pt x="88" y="116"/>
                  </a:lnTo>
                  <a:lnTo>
                    <a:pt x="86" y="114"/>
                  </a:lnTo>
                  <a:lnTo>
                    <a:pt x="86" y="112"/>
                  </a:lnTo>
                  <a:lnTo>
                    <a:pt x="87" y="111"/>
                  </a:lnTo>
                  <a:lnTo>
                    <a:pt x="90" y="114"/>
                  </a:lnTo>
                  <a:lnTo>
                    <a:pt x="93" y="116"/>
                  </a:lnTo>
                  <a:lnTo>
                    <a:pt x="95" y="115"/>
                  </a:lnTo>
                  <a:lnTo>
                    <a:pt x="94" y="111"/>
                  </a:lnTo>
                  <a:lnTo>
                    <a:pt x="95" y="111"/>
                  </a:lnTo>
                  <a:lnTo>
                    <a:pt x="97" y="111"/>
                  </a:lnTo>
                  <a:lnTo>
                    <a:pt x="97" y="105"/>
                  </a:lnTo>
                  <a:lnTo>
                    <a:pt x="101" y="105"/>
                  </a:lnTo>
                  <a:lnTo>
                    <a:pt x="103" y="105"/>
                  </a:lnTo>
                  <a:lnTo>
                    <a:pt x="104" y="104"/>
                  </a:lnTo>
                  <a:lnTo>
                    <a:pt x="104" y="101"/>
                  </a:lnTo>
                  <a:lnTo>
                    <a:pt x="106" y="101"/>
                  </a:lnTo>
                  <a:lnTo>
                    <a:pt x="107" y="100"/>
                  </a:lnTo>
                  <a:lnTo>
                    <a:pt x="110" y="97"/>
                  </a:lnTo>
                  <a:lnTo>
                    <a:pt x="114" y="97"/>
                  </a:lnTo>
                  <a:lnTo>
                    <a:pt x="116" y="95"/>
                  </a:lnTo>
                  <a:lnTo>
                    <a:pt x="117" y="89"/>
                  </a:lnTo>
                  <a:lnTo>
                    <a:pt x="116" y="88"/>
                  </a:lnTo>
                  <a:lnTo>
                    <a:pt x="115" y="88"/>
                  </a:lnTo>
                  <a:lnTo>
                    <a:pt x="113" y="88"/>
                  </a:lnTo>
                  <a:lnTo>
                    <a:pt x="112" y="86"/>
                  </a:lnTo>
                  <a:lnTo>
                    <a:pt x="114" y="84"/>
                  </a:lnTo>
                  <a:lnTo>
                    <a:pt x="114" y="83"/>
                  </a:lnTo>
                  <a:lnTo>
                    <a:pt x="112" y="82"/>
                  </a:lnTo>
                  <a:lnTo>
                    <a:pt x="110" y="77"/>
                  </a:lnTo>
                  <a:lnTo>
                    <a:pt x="106" y="77"/>
                  </a:lnTo>
                  <a:lnTo>
                    <a:pt x="104" y="77"/>
                  </a:lnTo>
                  <a:lnTo>
                    <a:pt x="102" y="73"/>
                  </a:lnTo>
                  <a:lnTo>
                    <a:pt x="101" y="68"/>
                  </a:lnTo>
                  <a:lnTo>
                    <a:pt x="101" y="64"/>
                  </a:lnTo>
                  <a:lnTo>
                    <a:pt x="100" y="61"/>
                  </a:lnTo>
                  <a:lnTo>
                    <a:pt x="97" y="62"/>
                  </a:lnTo>
                  <a:lnTo>
                    <a:pt x="95" y="63"/>
                  </a:lnTo>
                  <a:lnTo>
                    <a:pt x="91" y="63"/>
                  </a:lnTo>
                  <a:lnTo>
                    <a:pt x="87" y="61"/>
                  </a:lnTo>
                  <a:lnTo>
                    <a:pt x="84" y="56"/>
                  </a:lnTo>
                  <a:lnTo>
                    <a:pt x="83" y="49"/>
                  </a:lnTo>
                  <a:lnTo>
                    <a:pt x="79" y="40"/>
                  </a:lnTo>
                  <a:lnTo>
                    <a:pt x="77" y="31"/>
                  </a:lnTo>
                  <a:lnTo>
                    <a:pt x="75" y="26"/>
                  </a:lnTo>
                  <a:lnTo>
                    <a:pt x="73" y="18"/>
                  </a:lnTo>
                  <a:lnTo>
                    <a:pt x="71" y="11"/>
                  </a:lnTo>
                  <a:lnTo>
                    <a:pt x="69" y="8"/>
                  </a:lnTo>
                  <a:lnTo>
                    <a:pt x="56" y="0"/>
                  </a:lnTo>
                  <a:lnTo>
                    <a:pt x="53" y="3"/>
                  </a:lnTo>
                  <a:lnTo>
                    <a:pt x="50" y="7"/>
                  </a:lnTo>
                  <a:lnTo>
                    <a:pt x="45" y="11"/>
                  </a:lnTo>
                  <a:lnTo>
                    <a:pt x="42" y="11"/>
                  </a:lnTo>
                  <a:lnTo>
                    <a:pt x="39" y="9"/>
                  </a:lnTo>
                  <a:lnTo>
                    <a:pt x="34" y="6"/>
                  </a:lnTo>
                  <a:lnTo>
                    <a:pt x="30" y="5"/>
                  </a:lnTo>
                  <a:lnTo>
                    <a:pt x="29" y="5"/>
                  </a:lnTo>
                  <a:lnTo>
                    <a:pt x="27" y="7"/>
                  </a:lnTo>
                  <a:lnTo>
                    <a:pt x="22" y="22"/>
                  </a:lnTo>
                  <a:lnTo>
                    <a:pt x="20" y="33"/>
                  </a:lnTo>
                  <a:lnTo>
                    <a:pt x="15" y="45"/>
                  </a:lnTo>
                  <a:lnTo>
                    <a:pt x="13" y="54"/>
                  </a:lnTo>
                  <a:lnTo>
                    <a:pt x="12" y="64"/>
                  </a:lnTo>
                  <a:lnTo>
                    <a:pt x="13" y="69"/>
                  </a:lnTo>
                  <a:lnTo>
                    <a:pt x="15" y="71"/>
                  </a:lnTo>
                  <a:lnTo>
                    <a:pt x="14" y="73"/>
                  </a:lnTo>
                  <a:lnTo>
                    <a:pt x="12" y="76"/>
                  </a:lnTo>
                  <a:lnTo>
                    <a:pt x="12" y="82"/>
                  </a:lnTo>
                  <a:lnTo>
                    <a:pt x="10" y="87"/>
                  </a:lnTo>
                  <a:lnTo>
                    <a:pt x="10" y="94"/>
                  </a:lnTo>
                  <a:lnTo>
                    <a:pt x="7" y="95"/>
                  </a:lnTo>
                  <a:lnTo>
                    <a:pt x="7" y="100"/>
                  </a:lnTo>
                  <a:lnTo>
                    <a:pt x="1" y="100"/>
                  </a:lnTo>
                  <a:lnTo>
                    <a:pt x="0" y="103"/>
                  </a:lnTo>
                  <a:lnTo>
                    <a:pt x="23" y="178"/>
                  </a:lnTo>
                  <a:lnTo>
                    <a:pt x="33" y="18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1" name="Freeform 23"/>
            <p:cNvSpPr>
              <a:spLocks/>
            </p:cNvSpPr>
            <p:nvPr/>
          </p:nvSpPr>
          <p:spPr bwMode="auto">
            <a:xfrm>
              <a:off x="7517598" y="2002920"/>
              <a:ext cx="408119" cy="300187"/>
            </a:xfrm>
            <a:custGeom>
              <a:avLst/>
              <a:gdLst>
                <a:gd name="T0" fmla="*/ 10 w 242"/>
                <a:gd name="T1" fmla="*/ 136 h 178"/>
                <a:gd name="T2" fmla="*/ 16 w 242"/>
                <a:gd name="T3" fmla="*/ 129 h 178"/>
                <a:gd name="T4" fmla="*/ 22 w 242"/>
                <a:gd name="T5" fmla="*/ 124 h 178"/>
                <a:gd name="T6" fmla="*/ 22 w 242"/>
                <a:gd name="T7" fmla="*/ 119 h 178"/>
                <a:gd name="T8" fmla="*/ 14 w 242"/>
                <a:gd name="T9" fmla="*/ 102 h 178"/>
                <a:gd name="T10" fmla="*/ 31 w 242"/>
                <a:gd name="T11" fmla="*/ 96 h 178"/>
                <a:gd name="T12" fmla="*/ 47 w 242"/>
                <a:gd name="T13" fmla="*/ 96 h 178"/>
                <a:gd name="T14" fmla="*/ 56 w 242"/>
                <a:gd name="T15" fmla="*/ 96 h 178"/>
                <a:gd name="T16" fmla="*/ 67 w 242"/>
                <a:gd name="T17" fmla="*/ 93 h 178"/>
                <a:gd name="T18" fmla="*/ 83 w 242"/>
                <a:gd name="T19" fmla="*/ 83 h 178"/>
                <a:gd name="T20" fmla="*/ 93 w 242"/>
                <a:gd name="T21" fmla="*/ 77 h 178"/>
                <a:gd name="T22" fmla="*/ 93 w 242"/>
                <a:gd name="T23" fmla="*/ 71 h 178"/>
                <a:gd name="T24" fmla="*/ 93 w 242"/>
                <a:gd name="T25" fmla="*/ 63 h 178"/>
                <a:gd name="T26" fmla="*/ 89 w 242"/>
                <a:gd name="T27" fmla="*/ 61 h 178"/>
                <a:gd name="T28" fmla="*/ 85 w 242"/>
                <a:gd name="T29" fmla="*/ 55 h 178"/>
                <a:gd name="T30" fmla="*/ 98 w 242"/>
                <a:gd name="T31" fmla="*/ 44 h 178"/>
                <a:gd name="T32" fmla="*/ 102 w 242"/>
                <a:gd name="T33" fmla="*/ 33 h 178"/>
                <a:gd name="T34" fmla="*/ 116 w 242"/>
                <a:gd name="T35" fmla="*/ 15 h 178"/>
                <a:gd name="T36" fmla="*/ 130 w 242"/>
                <a:gd name="T37" fmla="*/ 8 h 178"/>
                <a:gd name="T38" fmla="*/ 147 w 242"/>
                <a:gd name="T39" fmla="*/ 2 h 178"/>
                <a:gd name="T40" fmla="*/ 163 w 242"/>
                <a:gd name="T41" fmla="*/ 5 h 178"/>
                <a:gd name="T42" fmla="*/ 165 w 242"/>
                <a:gd name="T43" fmla="*/ 16 h 178"/>
                <a:gd name="T44" fmla="*/ 171 w 242"/>
                <a:gd name="T45" fmla="*/ 24 h 178"/>
                <a:gd name="T46" fmla="*/ 171 w 242"/>
                <a:gd name="T47" fmla="*/ 34 h 178"/>
                <a:gd name="T48" fmla="*/ 174 w 242"/>
                <a:gd name="T49" fmla="*/ 48 h 178"/>
                <a:gd name="T50" fmla="*/ 181 w 242"/>
                <a:gd name="T51" fmla="*/ 59 h 178"/>
                <a:gd name="T52" fmla="*/ 184 w 242"/>
                <a:gd name="T53" fmla="*/ 79 h 178"/>
                <a:gd name="T54" fmla="*/ 188 w 242"/>
                <a:gd name="T55" fmla="*/ 89 h 178"/>
                <a:gd name="T56" fmla="*/ 188 w 242"/>
                <a:gd name="T57" fmla="*/ 120 h 178"/>
                <a:gd name="T58" fmla="*/ 192 w 242"/>
                <a:gd name="T59" fmla="*/ 146 h 178"/>
                <a:gd name="T60" fmla="*/ 192 w 242"/>
                <a:gd name="T61" fmla="*/ 158 h 178"/>
                <a:gd name="T62" fmla="*/ 186 w 242"/>
                <a:gd name="T63" fmla="*/ 171 h 178"/>
                <a:gd name="T64" fmla="*/ 198 w 242"/>
                <a:gd name="T65" fmla="*/ 166 h 178"/>
                <a:gd name="T66" fmla="*/ 206 w 242"/>
                <a:gd name="T67" fmla="*/ 160 h 178"/>
                <a:gd name="T68" fmla="*/ 217 w 242"/>
                <a:gd name="T69" fmla="*/ 158 h 178"/>
                <a:gd name="T70" fmla="*/ 225 w 242"/>
                <a:gd name="T71" fmla="*/ 153 h 178"/>
                <a:gd name="T72" fmla="*/ 225 w 242"/>
                <a:gd name="T73" fmla="*/ 157 h 178"/>
                <a:gd name="T74" fmla="*/ 233 w 242"/>
                <a:gd name="T75" fmla="*/ 151 h 178"/>
                <a:gd name="T76" fmla="*/ 240 w 242"/>
                <a:gd name="T77" fmla="*/ 149 h 178"/>
                <a:gd name="T78" fmla="*/ 233 w 242"/>
                <a:gd name="T79" fmla="*/ 157 h 178"/>
                <a:gd name="T80" fmla="*/ 219 w 242"/>
                <a:gd name="T81" fmla="*/ 166 h 178"/>
                <a:gd name="T82" fmla="*/ 206 w 242"/>
                <a:gd name="T83" fmla="*/ 173 h 178"/>
                <a:gd name="T84" fmla="*/ 189 w 242"/>
                <a:gd name="T85" fmla="*/ 178 h 178"/>
                <a:gd name="T86" fmla="*/ 182 w 242"/>
                <a:gd name="T87" fmla="*/ 171 h 178"/>
                <a:gd name="T88" fmla="*/ 180 w 242"/>
                <a:gd name="T89" fmla="*/ 165 h 178"/>
                <a:gd name="T90" fmla="*/ 155 w 242"/>
                <a:gd name="T91" fmla="*/ 158 h 178"/>
                <a:gd name="T92" fmla="*/ 154 w 242"/>
                <a:gd name="T93" fmla="*/ 151 h 178"/>
                <a:gd name="T94" fmla="*/ 148 w 242"/>
                <a:gd name="T95" fmla="*/ 150 h 178"/>
                <a:gd name="T96" fmla="*/ 140 w 242"/>
                <a:gd name="T97" fmla="*/ 138 h 178"/>
                <a:gd name="T98" fmla="*/ 2 w 242"/>
                <a:gd name="T99" fmla="*/ 15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78">
                  <a:moveTo>
                    <a:pt x="0" y="146"/>
                  </a:moveTo>
                  <a:lnTo>
                    <a:pt x="10" y="136"/>
                  </a:lnTo>
                  <a:lnTo>
                    <a:pt x="12" y="133"/>
                  </a:lnTo>
                  <a:lnTo>
                    <a:pt x="16" y="129"/>
                  </a:lnTo>
                  <a:lnTo>
                    <a:pt x="18" y="127"/>
                  </a:lnTo>
                  <a:lnTo>
                    <a:pt x="22" y="124"/>
                  </a:lnTo>
                  <a:lnTo>
                    <a:pt x="22" y="121"/>
                  </a:lnTo>
                  <a:lnTo>
                    <a:pt x="22" y="119"/>
                  </a:lnTo>
                  <a:lnTo>
                    <a:pt x="17" y="109"/>
                  </a:lnTo>
                  <a:lnTo>
                    <a:pt x="14" y="102"/>
                  </a:lnTo>
                  <a:lnTo>
                    <a:pt x="18" y="99"/>
                  </a:lnTo>
                  <a:lnTo>
                    <a:pt x="31" y="96"/>
                  </a:lnTo>
                  <a:lnTo>
                    <a:pt x="38" y="96"/>
                  </a:lnTo>
                  <a:lnTo>
                    <a:pt x="47" y="96"/>
                  </a:lnTo>
                  <a:lnTo>
                    <a:pt x="53" y="96"/>
                  </a:lnTo>
                  <a:lnTo>
                    <a:pt x="56" y="96"/>
                  </a:lnTo>
                  <a:lnTo>
                    <a:pt x="63" y="93"/>
                  </a:lnTo>
                  <a:lnTo>
                    <a:pt x="67" y="93"/>
                  </a:lnTo>
                  <a:lnTo>
                    <a:pt x="77" y="90"/>
                  </a:lnTo>
                  <a:lnTo>
                    <a:pt x="83" y="83"/>
                  </a:lnTo>
                  <a:lnTo>
                    <a:pt x="89" y="80"/>
                  </a:lnTo>
                  <a:lnTo>
                    <a:pt x="93" y="77"/>
                  </a:lnTo>
                  <a:lnTo>
                    <a:pt x="93" y="75"/>
                  </a:lnTo>
                  <a:lnTo>
                    <a:pt x="93" y="71"/>
                  </a:lnTo>
                  <a:lnTo>
                    <a:pt x="89" y="66"/>
                  </a:lnTo>
                  <a:lnTo>
                    <a:pt x="93" y="63"/>
                  </a:lnTo>
                  <a:lnTo>
                    <a:pt x="94" y="59"/>
                  </a:lnTo>
                  <a:lnTo>
                    <a:pt x="89" y="61"/>
                  </a:lnTo>
                  <a:lnTo>
                    <a:pt x="87" y="59"/>
                  </a:lnTo>
                  <a:lnTo>
                    <a:pt x="85" y="55"/>
                  </a:lnTo>
                  <a:lnTo>
                    <a:pt x="90" y="51"/>
                  </a:lnTo>
                  <a:lnTo>
                    <a:pt x="98" y="44"/>
                  </a:lnTo>
                  <a:lnTo>
                    <a:pt x="101" y="38"/>
                  </a:lnTo>
                  <a:lnTo>
                    <a:pt x="102" y="33"/>
                  </a:lnTo>
                  <a:lnTo>
                    <a:pt x="110" y="23"/>
                  </a:lnTo>
                  <a:lnTo>
                    <a:pt x="116" y="15"/>
                  </a:lnTo>
                  <a:lnTo>
                    <a:pt x="123" y="10"/>
                  </a:lnTo>
                  <a:lnTo>
                    <a:pt x="130" y="8"/>
                  </a:lnTo>
                  <a:lnTo>
                    <a:pt x="141" y="5"/>
                  </a:lnTo>
                  <a:lnTo>
                    <a:pt x="147" y="2"/>
                  </a:lnTo>
                  <a:lnTo>
                    <a:pt x="163" y="0"/>
                  </a:lnTo>
                  <a:lnTo>
                    <a:pt x="163" y="5"/>
                  </a:lnTo>
                  <a:lnTo>
                    <a:pt x="163" y="11"/>
                  </a:lnTo>
                  <a:lnTo>
                    <a:pt x="165" y="16"/>
                  </a:lnTo>
                  <a:lnTo>
                    <a:pt x="168" y="23"/>
                  </a:lnTo>
                  <a:lnTo>
                    <a:pt x="171" y="24"/>
                  </a:lnTo>
                  <a:lnTo>
                    <a:pt x="174" y="32"/>
                  </a:lnTo>
                  <a:lnTo>
                    <a:pt x="171" y="34"/>
                  </a:lnTo>
                  <a:lnTo>
                    <a:pt x="170" y="41"/>
                  </a:lnTo>
                  <a:lnTo>
                    <a:pt x="174" y="48"/>
                  </a:lnTo>
                  <a:lnTo>
                    <a:pt x="177" y="56"/>
                  </a:lnTo>
                  <a:lnTo>
                    <a:pt x="181" y="59"/>
                  </a:lnTo>
                  <a:lnTo>
                    <a:pt x="182" y="70"/>
                  </a:lnTo>
                  <a:lnTo>
                    <a:pt x="184" y="79"/>
                  </a:lnTo>
                  <a:lnTo>
                    <a:pt x="188" y="88"/>
                  </a:lnTo>
                  <a:lnTo>
                    <a:pt x="188" y="89"/>
                  </a:lnTo>
                  <a:lnTo>
                    <a:pt x="188" y="102"/>
                  </a:lnTo>
                  <a:lnTo>
                    <a:pt x="188" y="120"/>
                  </a:lnTo>
                  <a:lnTo>
                    <a:pt x="192" y="139"/>
                  </a:lnTo>
                  <a:lnTo>
                    <a:pt x="192" y="146"/>
                  </a:lnTo>
                  <a:lnTo>
                    <a:pt x="196" y="152"/>
                  </a:lnTo>
                  <a:lnTo>
                    <a:pt x="192" y="158"/>
                  </a:lnTo>
                  <a:lnTo>
                    <a:pt x="193" y="161"/>
                  </a:lnTo>
                  <a:lnTo>
                    <a:pt x="186" y="171"/>
                  </a:lnTo>
                  <a:lnTo>
                    <a:pt x="193" y="168"/>
                  </a:lnTo>
                  <a:lnTo>
                    <a:pt x="198" y="166"/>
                  </a:lnTo>
                  <a:lnTo>
                    <a:pt x="204" y="162"/>
                  </a:lnTo>
                  <a:lnTo>
                    <a:pt x="206" y="160"/>
                  </a:lnTo>
                  <a:lnTo>
                    <a:pt x="212" y="159"/>
                  </a:lnTo>
                  <a:lnTo>
                    <a:pt x="217" y="158"/>
                  </a:lnTo>
                  <a:lnTo>
                    <a:pt x="219" y="156"/>
                  </a:lnTo>
                  <a:lnTo>
                    <a:pt x="225" y="153"/>
                  </a:lnTo>
                  <a:lnTo>
                    <a:pt x="230" y="147"/>
                  </a:lnTo>
                  <a:lnTo>
                    <a:pt x="225" y="157"/>
                  </a:lnTo>
                  <a:lnTo>
                    <a:pt x="230" y="155"/>
                  </a:lnTo>
                  <a:lnTo>
                    <a:pt x="233" y="151"/>
                  </a:lnTo>
                  <a:lnTo>
                    <a:pt x="236" y="150"/>
                  </a:lnTo>
                  <a:lnTo>
                    <a:pt x="240" y="149"/>
                  </a:lnTo>
                  <a:lnTo>
                    <a:pt x="242" y="149"/>
                  </a:lnTo>
                  <a:lnTo>
                    <a:pt x="233" y="157"/>
                  </a:lnTo>
                  <a:lnTo>
                    <a:pt x="225" y="163"/>
                  </a:lnTo>
                  <a:lnTo>
                    <a:pt x="219" y="166"/>
                  </a:lnTo>
                  <a:lnTo>
                    <a:pt x="214" y="171"/>
                  </a:lnTo>
                  <a:lnTo>
                    <a:pt x="206" y="173"/>
                  </a:lnTo>
                  <a:lnTo>
                    <a:pt x="197" y="176"/>
                  </a:lnTo>
                  <a:lnTo>
                    <a:pt x="189" y="178"/>
                  </a:lnTo>
                  <a:lnTo>
                    <a:pt x="184" y="175"/>
                  </a:lnTo>
                  <a:lnTo>
                    <a:pt x="182" y="171"/>
                  </a:lnTo>
                  <a:lnTo>
                    <a:pt x="182" y="167"/>
                  </a:lnTo>
                  <a:lnTo>
                    <a:pt x="180" y="165"/>
                  </a:lnTo>
                  <a:lnTo>
                    <a:pt x="167" y="161"/>
                  </a:lnTo>
                  <a:lnTo>
                    <a:pt x="155" y="158"/>
                  </a:lnTo>
                  <a:lnTo>
                    <a:pt x="157" y="153"/>
                  </a:lnTo>
                  <a:lnTo>
                    <a:pt x="154" y="151"/>
                  </a:lnTo>
                  <a:lnTo>
                    <a:pt x="151" y="151"/>
                  </a:lnTo>
                  <a:lnTo>
                    <a:pt x="148" y="150"/>
                  </a:lnTo>
                  <a:lnTo>
                    <a:pt x="144" y="143"/>
                  </a:lnTo>
                  <a:lnTo>
                    <a:pt x="140" y="138"/>
                  </a:lnTo>
                  <a:lnTo>
                    <a:pt x="132" y="133"/>
                  </a:lnTo>
                  <a:lnTo>
                    <a:pt x="2" y="156"/>
                  </a:lnTo>
                  <a:lnTo>
                    <a:pt x="0" y="14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2" name="Freeform 24"/>
            <p:cNvSpPr>
              <a:spLocks/>
            </p:cNvSpPr>
            <p:nvPr/>
          </p:nvSpPr>
          <p:spPr bwMode="auto">
            <a:xfrm>
              <a:off x="7792488" y="1982681"/>
              <a:ext cx="94441" cy="170331"/>
            </a:xfrm>
            <a:custGeom>
              <a:avLst/>
              <a:gdLst>
                <a:gd name="T0" fmla="*/ 0 w 56"/>
                <a:gd name="T1" fmla="*/ 23 h 101"/>
                <a:gd name="T2" fmla="*/ 2 w 56"/>
                <a:gd name="T3" fmla="*/ 28 h 101"/>
                <a:gd name="T4" fmla="*/ 5 w 56"/>
                <a:gd name="T5" fmla="*/ 35 h 101"/>
                <a:gd name="T6" fmla="*/ 8 w 56"/>
                <a:gd name="T7" fmla="*/ 36 h 101"/>
                <a:gd name="T8" fmla="*/ 11 w 56"/>
                <a:gd name="T9" fmla="*/ 44 h 101"/>
                <a:gd name="T10" fmla="*/ 8 w 56"/>
                <a:gd name="T11" fmla="*/ 46 h 101"/>
                <a:gd name="T12" fmla="*/ 7 w 56"/>
                <a:gd name="T13" fmla="*/ 53 h 101"/>
                <a:gd name="T14" fmla="*/ 11 w 56"/>
                <a:gd name="T15" fmla="*/ 60 h 101"/>
                <a:gd name="T16" fmla="*/ 14 w 56"/>
                <a:gd name="T17" fmla="*/ 68 h 101"/>
                <a:gd name="T18" fmla="*/ 18 w 56"/>
                <a:gd name="T19" fmla="*/ 71 h 101"/>
                <a:gd name="T20" fmla="*/ 19 w 56"/>
                <a:gd name="T21" fmla="*/ 82 h 101"/>
                <a:gd name="T22" fmla="*/ 21 w 56"/>
                <a:gd name="T23" fmla="*/ 91 h 101"/>
                <a:gd name="T24" fmla="*/ 25 w 56"/>
                <a:gd name="T25" fmla="*/ 100 h 101"/>
                <a:gd name="T26" fmla="*/ 25 w 56"/>
                <a:gd name="T27" fmla="*/ 101 h 101"/>
                <a:gd name="T28" fmla="*/ 47 w 56"/>
                <a:gd name="T29" fmla="*/ 98 h 101"/>
                <a:gd name="T30" fmla="*/ 45 w 56"/>
                <a:gd name="T31" fmla="*/ 91 h 101"/>
                <a:gd name="T32" fmla="*/ 46 w 56"/>
                <a:gd name="T33" fmla="*/ 82 h 101"/>
                <a:gd name="T34" fmla="*/ 45 w 56"/>
                <a:gd name="T35" fmla="*/ 71 h 101"/>
                <a:gd name="T36" fmla="*/ 44 w 56"/>
                <a:gd name="T37" fmla="*/ 60 h 101"/>
                <a:gd name="T38" fmla="*/ 47 w 56"/>
                <a:gd name="T39" fmla="*/ 45 h 101"/>
                <a:gd name="T40" fmla="*/ 47 w 56"/>
                <a:gd name="T41" fmla="*/ 32 h 101"/>
                <a:gd name="T42" fmla="*/ 56 w 56"/>
                <a:gd name="T43" fmla="*/ 25 h 101"/>
                <a:gd name="T44" fmla="*/ 56 w 56"/>
                <a:gd name="T45" fmla="*/ 21 h 101"/>
                <a:gd name="T46" fmla="*/ 53 w 56"/>
                <a:gd name="T47" fmla="*/ 17 h 101"/>
                <a:gd name="T48" fmla="*/ 53 w 56"/>
                <a:gd name="T49" fmla="*/ 12 h 101"/>
                <a:gd name="T50" fmla="*/ 53 w 56"/>
                <a:gd name="T51" fmla="*/ 4 h 101"/>
                <a:gd name="T52" fmla="*/ 50 w 56"/>
                <a:gd name="T53" fmla="*/ 0 h 101"/>
                <a:gd name="T54" fmla="*/ 43 w 56"/>
                <a:gd name="T55" fmla="*/ 2 h 101"/>
                <a:gd name="T56" fmla="*/ 36 w 56"/>
                <a:gd name="T57" fmla="*/ 4 h 101"/>
                <a:gd name="T58" fmla="*/ 22 w 56"/>
                <a:gd name="T59" fmla="*/ 6 h 101"/>
                <a:gd name="T60" fmla="*/ 15 w 56"/>
                <a:gd name="T61" fmla="*/ 8 h 101"/>
                <a:gd name="T62" fmla="*/ 5 w 56"/>
                <a:gd name="T63" fmla="*/ 12 h 101"/>
                <a:gd name="T64" fmla="*/ 0 w 56"/>
                <a:gd name="T65" fmla="*/ 12 h 101"/>
                <a:gd name="T66" fmla="*/ 0 w 56"/>
                <a:gd name="T67" fmla="*/ 17 h 101"/>
                <a:gd name="T68" fmla="*/ 0 w 56"/>
                <a:gd name="T69" fmla="*/ 2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101">
                  <a:moveTo>
                    <a:pt x="0" y="23"/>
                  </a:moveTo>
                  <a:lnTo>
                    <a:pt x="2" y="28"/>
                  </a:lnTo>
                  <a:lnTo>
                    <a:pt x="5" y="35"/>
                  </a:lnTo>
                  <a:lnTo>
                    <a:pt x="8" y="36"/>
                  </a:lnTo>
                  <a:lnTo>
                    <a:pt x="11" y="44"/>
                  </a:lnTo>
                  <a:lnTo>
                    <a:pt x="8" y="46"/>
                  </a:lnTo>
                  <a:lnTo>
                    <a:pt x="7" y="53"/>
                  </a:lnTo>
                  <a:lnTo>
                    <a:pt x="11" y="60"/>
                  </a:lnTo>
                  <a:lnTo>
                    <a:pt x="14" y="68"/>
                  </a:lnTo>
                  <a:lnTo>
                    <a:pt x="18" y="71"/>
                  </a:lnTo>
                  <a:lnTo>
                    <a:pt x="19" y="82"/>
                  </a:lnTo>
                  <a:lnTo>
                    <a:pt x="21" y="91"/>
                  </a:lnTo>
                  <a:lnTo>
                    <a:pt x="25" y="100"/>
                  </a:lnTo>
                  <a:lnTo>
                    <a:pt x="25" y="101"/>
                  </a:lnTo>
                  <a:lnTo>
                    <a:pt x="47" y="98"/>
                  </a:lnTo>
                  <a:lnTo>
                    <a:pt x="45" y="91"/>
                  </a:lnTo>
                  <a:lnTo>
                    <a:pt x="46" y="82"/>
                  </a:lnTo>
                  <a:lnTo>
                    <a:pt x="45" y="71"/>
                  </a:lnTo>
                  <a:lnTo>
                    <a:pt x="44" y="60"/>
                  </a:lnTo>
                  <a:lnTo>
                    <a:pt x="47" y="45"/>
                  </a:lnTo>
                  <a:lnTo>
                    <a:pt x="47" y="32"/>
                  </a:lnTo>
                  <a:lnTo>
                    <a:pt x="56" y="25"/>
                  </a:lnTo>
                  <a:lnTo>
                    <a:pt x="56" y="21"/>
                  </a:lnTo>
                  <a:lnTo>
                    <a:pt x="53" y="17"/>
                  </a:lnTo>
                  <a:lnTo>
                    <a:pt x="53" y="12"/>
                  </a:lnTo>
                  <a:lnTo>
                    <a:pt x="53" y="4"/>
                  </a:lnTo>
                  <a:lnTo>
                    <a:pt x="50" y="0"/>
                  </a:lnTo>
                  <a:lnTo>
                    <a:pt x="43" y="2"/>
                  </a:lnTo>
                  <a:lnTo>
                    <a:pt x="36" y="4"/>
                  </a:lnTo>
                  <a:lnTo>
                    <a:pt x="22" y="6"/>
                  </a:lnTo>
                  <a:lnTo>
                    <a:pt x="15" y="8"/>
                  </a:lnTo>
                  <a:lnTo>
                    <a:pt x="5" y="12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3" name="Freeform 25"/>
            <p:cNvSpPr>
              <a:spLocks/>
            </p:cNvSpPr>
            <p:nvPr/>
          </p:nvSpPr>
          <p:spPr bwMode="auto">
            <a:xfrm>
              <a:off x="7866691" y="1960757"/>
              <a:ext cx="84322" cy="187195"/>
            </a:xfrm>
            <a:custGeom>
              <a:avLst/>
              <a:gdLst>
                <a:gd name="T0" fmla="*/ 18 w 50"/>
                <a:gd name="T1" fmla="*/ 0 h 111"/>
                <a:gd name="T2" fmla="*/ 14 w 50"/>
                <a:gd name="T3" fmla="*/ 1 h 111"/>
                <a:gd name="T4" fmla="*/ 9 w 50"/>
                <a:gd name="T5" fmla="*/ 1 h 111"/>
                <a:gd name="T6" fmla="*/ 9 w 50"/>
                <a:gd name="T7" fmla="*/ 6 h 111"/>
                <a:gd name="T8" fmla="*/ 8 w 50"/>
                <a:gd name="T9" fmla="*/ 9 h 111"/>
                <a:gd name="T10" fmla="*/ 6 w 50"/>
                <a:gd name="T11" fmla="*/ 13 h 111"/>
                <a:gd name="T12" fmla="*/ 9 w 50"/>
                <a:gd name="T13" fmla="*/ 17 h 111"/>
                <a:gd name="T14" fmla="*/ 9 w 50"/>
                <a:gd name="T15" fmla="*/ 25 h 111"/>
                <a:gd name="T16" fmla="*/ 9 w 50"/>
                <a:gd name="T17" fmla="*/ 30 h 111"/>
                <a:gd name="T18" fmla="*/ 12 w 50"/>
                <a:gd name="T19" fmla="*/ 34 h 111"/>
                <a:gd name="T20" fmla="*/ 12 w 50"/>
                <a:gd name="T21" fmla="*/ 38 h 111"/>
                <a:gd name="T22" fmla="*/ 3 w 50"/>
                <a:gd name="T23" fmla="*/ 45 h 111"/>
                <a:gd name="T24" fmla="*/ 3 w 50"/>
                <a:gd name="T25" fmla="*/ 58 h 111"/>
                <a:gd name="T26" fmla="*/ 0 w 50"/>
                <a:gd name="T27" fmla="*/ 73 h 111"/>
                <a:gd name="T28" fmla="*/ 1 w 50"/>
                <a:gd name="T29" fmla="*/ 84 h 111"/>
                <a:gd name="T30" fmla="*/ 2 w 50"/>
                <a:gd name="T31" fmla="*/ 95 h 111"/>
                <a:gd name="T32" fmla="*/ 1 w 50"/>
                <a:gd name="T33" fmla="*/ 104 h 111"/>
                <a:gd name="T34" fmla="*/ 3 w 50"/>
                <a:gd name="T35" fmla="*/ 111 h 111"/>
                <a:gd name="T36" fmla="*/ 40 w 50"/>
                <a:gd name="T37" fmla="*/ 102 h 111"/>
                <a:gd name="T38" fmla="*/ 41 w 50"/>
                <a:gd name="T39" fmla="*/ 97 h 111"/>
                <a:gd name="T40" fmla="*/ 49 w 50"/>
                <a:gd name="T41" fmla="*/ 94 h 111"/>
                <a:gd name="T42" fmla="*/ 48 w 50"/>
                <a:gd name="T43" fmla="*/ 91 h 111"/>
                <a:gd name="T44" fmla="*/ 50 w 50"/>
                <a:gd name="T45" fmla="*/ 83 h 111"/>
                <a:gd name="T46" fmla="*/ 50 w 50"/>
                <a:gd name="T47" fmla="*/ 83 h 111"/>
                <a:gd name="T48" fmla="*/ 41 w 50"/>
                <a:gd name="T49" fmla="*/ 75 h 111"/>
                <a:gd name="T50" fmla="*/ 18 w 50"/>
                <a:gd name="T5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111">
                  <a:moveTo>
                    <a:pt x="18" y="0"/>
                  </a:moveTo>
                  <a:lnTo>
                    <a:pt x="14" y="1"/>
                  </a:lnTo>
                  <a:lnTo>
                    <a:pt x="9" y="1"/>
                  </a:lnTo>
                  <a:lnTo>
                    <a:pt x="9" y="6"/>
                  </a:lnTo>
                  <a:lnTo>
                    <a:pt x="8" y="9"/>
                  </a:lnTo>
                  <a:lnTo>
                    <a:pt x="6" y="13"/>
                  </a:lnTo>
                  <a:lnTo>
                    <a:pt x="9" y="17"/>
                  </a:lnTo>
                  <a:lnTo>
                    <a:pt x="9" y="25"/>
                  </a:lnTo>
                  <a:lnTo>
                    <a:pt x="9" y="30"/>
                  </a:lnTo>
                  <a:lnTo>
                    <a:pt x="12" y="34"/>
                  </a:lnTo>
                  <a:lnTo>
                    <a:pt x="12" y="38"/>
                  </a:lnTo>
                  <a:lnTo>
                    <a:pt x="3" y="45"/>
                  </a:lnTo>
                  <a:lnTo>
                    <a:pt x="3" y="58"/>
                  </a:lnTo>
                  <a:lnTo>
                    <a:pt x="0" y="73"/>
                  </a:lnTo>
                  <a:lnTo>
                    <a:pt x="1" y="84"/>
                  </a:lnTo>
                  <a:lnTo>
                    <a:pt x="2" y="95"/>
                  </a:lnTo>
                  <a:lnTo>
                    <a:pt x="1" y="104"/>
                  </a:lnTo>
                  <a:lnTo>
                    <a:pt x="3" y="111"/>
                  </a:lnTo>
                  <a:lnTo>
                    <a:pt x="40" y="102"/>
                  </a:lnTo>
                  <a:lnTo>
                    <a:pt x="41" y="97"/>
                  </a:lnTo>
                  <a:lnTo>
                    <a:pt x="49" y="94"/>
                  </a:lnTo>
                  <a:lnTo>
                    <a:pt x="48" y="91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41" y="75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4" name="Freeform 26"/>
            <p:cNvSpPr>
              <a:spLocks/>
            </p:cNvSpPr>
            <p:nvPr/>
          </p:nvSpPr>
          <p:spPr bwMode="auto">
            <a:xfrm>
              <a:off x="7834650" y="2188428"/>
              <a:ext cx="94441" cy="86009"/>
            </a:xfrm>
            <a:custGeom>
              <a:avLst/>
              <a:gdLst>
                <a:gd name="T0" fmla="*/ 4 w 56"/>
                <a:gd name="T1" fmla="*/ 29 h 51"/>
                <a:gd name="T2" fmla="*/ 4 w 56"/>
                <a:gd name="T3" fmla="*/ 36 h 51"/>
                <a:gd name="T4" fmla="*/ 8 w 56"/>
                <a:gd name="T5" fmla="*/ 42 h 51"/>
                <a:gd name="T6" fmla="*/ 4 w 56"/>
                <a:gd name="T7" fmla="*/ 48 h 51"/>
                <a:gd name="T8" fmla="*/ 5 w 56"/>
                <a:gd name="T9" fmla="*/ 51 h 51"/>
                <a:gd name="T10" fmla="*/ 9 w 56"/>
                <a:gd name="T11" fmla="*/ 50 h 51"/>
                <a:gd name="T12" fmla="*/ 13 w 56"/>
                <a:gd name="T13" fmla="*/ 45 h 51"/>
                <a:gd name="T14" fmla="*/ 15 w 56"/>
                <a:gd name="T15" fmla="*/ 44 h 51"/>
                <a:gd name="T16" fmla="*/ 20 w 56"/>
                <a:gd name="T17" fmla="*/ 39 h 51"/>
                <a:gd name="T18" fmla="*/ 25 w 56"/>
                <a:gd name="T19" fmla="*/ 36 h 51"/>
                <a:gd name="T20" fmla="*/ 33 w 56"/>
                <a:gd name="T21" fmla="*/ 36 h 51"/>
                <a:gd name="T22" fmla="*/ 37 w 56"/>
                <a:gd name="T23" fmla="*/ 34 h 51"/>
                <a:gd name="T24" fmla="*/ 39 w 56"/>
                <a:gd name="T25" fmla="*/ 32 h 51"/>
                <a:gd name="T26" fmla="*/ 44 w 56"/>
                <a:gd name="T27" fmla="*/ 30 h 51"/>
                <a:gd name="T28" fmla="*/ 49 w 56"/>
                <a:gd name="T29" fmla="*/ 28 h 51"/>
                <a:gd name="T30" fmla="*/ 55 w 56"/>
                <a:gd name="T31" fmla="*/ 28 h 51"/>
                <a:gd name="T32" fmla="*/ 56 w 56"/>
                <a:gd name="T33" fmla="*/ 26 h 51"/>
                <a:gd name="T34" fmla="*/ 50 w 56"/>
                <a:gd name="T35" fmla="*/ 0 h 51"/>
                <a:gd name="T36" fmla="*/ 24 w 56"/>
                <a:gd name="T37" fmla="*/ 5 h 51"/>
                <a:gd name="T38" fmla="*/ 0 w 56"/>
                <a:gd name="T39" fmla="*/ 9 h 51"/>
                <a:gd name="T40" fmla="*/ 0 w 56"/>
                <a:gd name="T41" fmla="*/ 10 h 51"/>
                <a:gd name="T42" fmla="*/ 4 w 56"/>
                <a:gd name="T4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51">
                  <a:moveTo>
                    <a:pt x="4" y="29"/>
                  </a:moveTo>
                  <a:lnTo>
                    <a:pt x="4" y="36"/>
                  </a:lnTo>
                  <a:lnTo>
                    <a:pt x="8" y="42"/>
                  </a:lnTo>
                  <a:lnTo>
                    <a:pt x="4" y="48"/>
                  </a:lnTo>
                  <a:lnTo>
                    <a:pt x="5" y="51"/>
                  </a:lnTo>
                  <a:lnTo>
                    <a:pt x="9" y="50"/>
                  </a:lnTo>
                  <a:lnTo>
                    <a:pt x="13" y="45"/>
                  </a:lnTo>
                  <a:lnTo>
                    <a:pt x="15" y="44"/>
                  </a:lnTo>
                  <a:lnTo>
                    <a:pt x="20" y="39"/>
                  </a:lnTo>
                  <a:lnTo>
                    <a:pt x="25" y="36"/>
                  </a:lnTo>
                  <a:lnTo>
                    <a:pt x="33" y="36"/>
                  </a:lnTo>
                  <a:lnTo>
                    <a:pt x="37" y="34"/>
                  </a:lnTo>
                  <a:lnTo>
                    <a:pt x="39" y="32"/>
                  </a:lnTo>
                  <a:lnTo>
                    <a:pt x="44" y="30"/>
                  </a:lnTo>
                  <a:lnTo>
                    <a:pt x="49" y="28"/>
                  </a:lnTo>
                  <a:lnTo>
                    <a:pt x="55" y="28"/>
                  </a:lnTo>
                  <a:lnTo>
                    <a:pt x="56" y="26"/>
                  </a:lnTo>
                  <a:lnTo>
                    <a:pt x="50" y="0"/>
                  </a:lnTo>
                  <a:lnTo>
                    <a:pt x="24" y="5"/>
                  </a:lnTo>
                  <a:lnTo>
                    <a:pt x="0" y="9"/>
                  </a:lnTo>
                  <a:lnTo>
                    <a:pt x="0" y="10"/>
                  </a:lnTo>
                  <a:lnTo>
                    <a:pt x="4" y="2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5" name="Freeform 27"/>
            <p:cNvSpPr>
              <a:spLocks/>
            </p:cNvSpPr>
            <p:nvPr/>
          </p:nvSpPr>
          <p:spPr bwMode="auto">
            <a:xfrm>
              <a:off x="7918972" y="2179995"/>
              <a:ext cx="40475" cy="52280"/>
            </a:xfrm>
            <a:custGeom>
              <a:avLst/>
              <a:gdLst>
                <a:gd name="T0" fmla="*/ 23 w 24"/>
                <a:gd name="T1" fmla="*/ 15 h 31"/>
                <a:gd name="T2" fmla="*/ 21 w 24"/>
                <a:gd name="T3" fmla="*/ 13 h 31"/>
                <a:gd name="T4" fmla="*/ 21 w 24"/>
                <a:gd name="T5" fmla="*/ 12 h 31"/>
                <a:gd name="T6" fmla="*/ 18 w 24"/>
                <a:gd name="T7" fmla="*/ 11 h 31"/>
                <a:gd name="T8" fmla="*/ 16 w 24"/>
                <a:gd name="T9" fmla="*/ 10 h 31"/>
                <a:gd name="T10" fmla="*/ 16 w 24"/>
                <a:gd name="T11" fmla="*/ 7 h 31"/>
                <a:gd name="T12" fmla="*/ 13 w 24"/>
                <a:gd name="T13" fmla="*/ 5 h 31"/>
                <a:gd name="T14" fmla="*/ 10 w 24"/>
                <a:gd name="T15" fmla="*/ 0 h 31"/>
                <a:gd name="T16" fmla="*/ 0 w 24"/>
                <a:gd name="T17" fmla="*/ 5 h 31"/>
                <a:gd name="T18" fmla="*/ 6 w 24"/>
                <a:gd name="T19" fmla="*/ 31 h 31"/>
                <a:gd name="T20" fmla="*/ 8 w 24"/>
                <a:gd name="T21" fmla="*/ 29 h 31"/>
                <a:gd name="T22" fmla="*/ 10 w 24"/>
                <a:gd name="T23" fmla="*/ 28 h 31"/>
                <a:gd name="T24" fmla="*/ 14 w 24"/>
                <a:gd name="T25" fmla="*/ 26 h 31"/>
                <a:gd name="T26" fmla="*/ 14 w 24"/>
                <a:gd name="T27" fmla="*/ 23 h 31"/>
                <a:gd name="T28" fmla="*/ 14 w 24"/>
                <a:gd name="T29" fmla="*/ 22 h 31"/>
                <a:gd name="T30" fmla="*/ 14 w 24"/>
                <a:gd name="T31" fmla="*/ 20 h 31"/>
                <a:gd name="T32" fmla="*/ 14 w 24"/>
                <a:gd name="T33" fmla="*/ 17 h 31"/>
                <a:gd name="T34" fmla="*/ 14 w 24"/>
                <a:gd name="T35" fmla="*/ 15 h 31"/>
                <a:gd name="T36" fmla="*/ 14 w 24"/>
                <a:gd name="T37" fmla="*/ 14 h 31"/>
                <a:gd name="T38" fmla="*/ 15 w 24"/>
                <a:gd name="T39" fmla="*/ 13 h 31"/>
                <a:gd name="T40" fmla="*/ 16 w 24"/>
                <a:gd name="T41" fmla="*/ 13 h 31"/>
                <a:gd name="T42" fmla="*/ 19 w 24"/>
                <a:gd name="T43" fmla="*/ 14 h 31"/>
                <a:gd name="T44" fmla="*/ 19 w 24"/>
                <a:gd name="T45" fmla="*/ 16 h 31"/>
                <a:gd name="T46" fmla="*/ 21 w 24"/>
                <a:gd name="T47" fmla="*/ 20 h 31"/>
                <a:gd name="T48" fmla="*/ 21 w 24"/>
                <a:gd name="T49" fmla="*/ 21 h 31"/>
                <a:gd name="T50" fmla="*/ 22 w 24"/>
                <a:gd name="T51" fmla="*/ 22 h 31"/>
                <a:gd name="T52" fmla="*/ 24 w 24"/>
                <a:gd name="T53" fmla="*/ 21 h 31"/>
                <a:gd name="T54" fmla="*/ 24 w 24"/>
                <a:gd name="T55" fmla="*/ 20 h 31"/>
                <a:gd name="T56" fmla="*/ 24 w 24"/>
                <a:gd name="T57" fmla="*/ 19 h 31"/>
                <a:gd name="T58" fmla="*/ 23 w 24"/>
                <a:gd name="T5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" h="31">
                  <a:moveTo>
                    <a:pt x="23" y="15"/>
                  </a:moveTo>
                  <a:lnTo>
                    <a:pt x="21" y="13"/>
                  </a:lnTo>
                  <a:lnTo>
                    <a:pt x="21" y="12"/>
                  </a:lnTo>
                  <a:lnTo>
                    <a:pt x="18" y="11"/>
                  </a:lnTo>
                  <a:lnTo>
                    <a:pt x="16" y="10"/>
                  </a:lnTo>
                  <a:lnTo>
                    <a:pt x="16" y="7"/>
                  </a:lnTo>
                  <a:lnTo>
                    <a:pt x="13" y="5"/>
                  </a:lnTo>
                  <a:lnTo>
                    <a:pt x="10" y="0"/>
                  </a:lnTo>
                  <a:lnTo>
                    <a:pt x="0" y="5"/>
                  </a:lnTo>
                  <a:lnTo>
                    <a:pt x="6" y="31"/>
                  </a:lnTo>
                  <a:lnTo>
                    <a:pt x="8" y="29"/>
                  </a:lnTo>
                  <a:lnTo>
                    <a:pt x="10" y="28"/>
                  </a:lnTo>
                  <a:lnTo>
                    <a:pt x="14" y="26"/>
                  </a:lnTo>
                  <a:lnTo>
                    <a:pt x="14" y="23"/>
                  </a:lnTo>
                  <a:lnTo>
                    <a:pt x="14" y="22"/>
                  </a:lnTo>
                  <a:lnTo>
                    <a:pt x="14" y="20"/>
                  </a:lnTo>
                  <a:lnTo>
                    <a:pt x="14" y="17"/>
                  </a:lnTo>
                  <a:lnTo>
                    <a:pt x="14" y="15"/>
                  </a:lnTo>
                  <a:lnTo>
                    <a:pt x="14" y="14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9" y="14"/>
                  </a:lnTo>
                  <a:lnTo>
                    <a:pt x="19" y="16"/>
                  </a:lnTo>
                  <a:lnTo>
                    <a:pt x="21" y="20"/>
                  </a:lnTo>
                  <a:lnTo>
                    <a:pt x="21" y="21"/>
                  </a:lnTo>
                  <a:lnTo>
                    <a:pt x="22" y="22"/>
                  </a:lnTo>
                  <a:lnTo>
                    <a:pt x="24" y="21"/>
                  </a:lnTo>
                  <a:lnTo>
                    <a:pt x="24" y="20"/>
                  </a:lnTo>
                  <a:lnTo>
                    <a:pt x="24" y="19"/>
                  </a:lnTo>
                  <a:lnTo>
                    <a:pt x="23" y="1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6" name="Freeform 28"/>
            <p:cNvSpPr>
              <a:spLocks/>
            </p:cNvSpPr>
            <p:nvPr/>
          </p:nvSpPr>
          <p:spPr bwMode="auto">
            <a:xfrm>
              <a:off x="7834650" y="2119282"/>
              <a:ext cx="183822" cy="92755"/>
            </a:xfrm>
            <a:custGeom>
              <a:avLst/>
              <a:gdLst>
                <a:gd name="T0" fmla="*/ 105 w 109"/>
                <a:gd name="T1" fmla="*/ 32 h 55"/>
                <a:gd name="T2" fmla="*/ 101 w 109"/>
                <a:gd name="T3" fmla="*/ 29 h 55"/>
                <a:gd name="T4" fmla="*/ 97 w 109"/>
                <a:gd name="T5" fmla="*/ 25 h 55"/>
                <a:gd name="T6" fmla="*/ 97 w 109"/>
                <a:gd name="T7" fmla="*/ 29 h 55"/>
                <a:gd name="T8" fmla="*/ 102 w 109"/>
                <a:gd name="T9" fmla="*/ 35 h 55"/>
                <a:gd name="T10" fmla="*/ 95 w 109"/>
                <a:gd name="T11" fmla="*/ 36 h 55"/>
                <a:gd name="T12" fmla="*/ 88 w 109"/>
                <a:gd name="T13" fmla="*/ 37 h 55"/>
                <a:gd name="T14" fmla="*/ 85 w 109"/>
                <a:gd name="T15" fmla="*/ 35 h 55"/>
                <a:gd name="T16" fmla="*/ 81 w 109"/>
                <a:gd name="T17" fmla="*/ 32 h 55"/>
                <a:gd name="T18" fmla="*/ 81 w 109"/>
                <a:gd name="T19" fmla="*/ 27 h 55"/>
                <a:gd name="T20" fmla="*/ 73 w 109"/>
                <a:gd name="T21" fmla="*/ 22 h 55"/>
                <a:gd name="T22" fmla="*/ 69 w 109"/>
                <a:gd name="T23" fmla="*/ 22 h 55"/>
                <a:gd name="T24" fmla="*/ 68 w 109"/>
                <a:gd name="T25" fmla="*/ 16 h 55"/>
                <a:gd name="T26" fmla="*/ 71 w 109"/>
                <a:gd name="T27" fmla="*/ 13 h 55"/>
                <a:gd name="T28" fmla="*/ 77 w 109"/>
                <a:gd name="T29" fmla="*/ 9 h 55"/>
                <a:gd name="T30" fmla="*/ 76 w 109"/>
                <a:gd name="T31" fmla="*/ 6 h 55"/>
                <a:gd name="T32" fmla="*/ 71 w 109"/>
                <a:gd name="T33" fmla="*/ 6 h 55"/>
                <a:gd name="T34" fmla="*/ 68 w 109"/>
                <a:gd name="T35" fmla="*/ 0 h 55"/>
                <a:gd name="T36" fmla="*/ 59 w 109"/>
                <a:gd name="T37" fmla="*/ 8 h 55"/>
                <a:gd name="T38" fmla="*/ 0 w 109"/>
                <a:gd name="T39" fmla="*/ 20 h 55"/>
                <a:gd name="T40" fmla="*/ 0 w 109"/>
                <a:gd name="T41" fmla="*/ 50 h 55"/>
                <a:gd name="T42" fmla="*/ 50 w 109"/>
                <a:gd name="T43" fmla="*/ 41 h 55"/>
                <a:gd name="T44" fmla="*/ 63 w 109"/>
                <a:gd name="T45" fmla="*/ 41 h 55"/>
                <a:gd name="T46" fmla="*/ 66 w 109"/>
                <a:gd name="T47" fmla="*/ 46 h 55"/>
                <a:gd name="T48" fmla="*/ 71 w 109"/>
                <a:gd name="T49" fmla="*/ 48 h 55"/>
                <a:gd name="T50" fmla="*/ 73 w 109"/>
                <a:gd name="T51" fmla="*/ 51 h 55"/>
                <a:gd name="T52" fmla="*/ 74 w 109"/>
                <a:gd name="T53" fmla="*/ 55 h 55"/>
                <a:gd name="T54" fmla="*/ 77 w 109"/>
                <a:gd name="T55" fmla="*/ 55 h 55"/>
                <a:gd name="T56" fmla="*/ 79 w 109"/>
                <a:gd name="T57" fmla="*/ 49 h 55"/>
                <a:gd name="T58" fmla="*/ 82 w 109"/>
                <a:gd name="T59" fmla="*/ 45 h 55"/>
                <a:gd name="T60" fmla="*/ 86 w 109"/>
                <a:gd name="T61" fmla="*/ 46 h 55"/>
                <a:gd name="T62" fmla="*/ 87 w 109"/>
                <a:gd name="T63" fmla="*/ 51 h 55"/>
                <a:gd name="T64" fmla="*/ 92 w 109"/>
                <a:gd name="T65" fmla="*/ 47 h 55"/>
                <a:gd name="T66" fmla="*/ 94 w 109"/>
                <a:gd name="T67" fmla="*/ 45 h 55"/>
                <a:gd name="T68" fmla="*/ 101 w 109"/>
                <a:gd name="T69" fmla="*/ 43 h 55"/>
                <a:gd name="T70" fmla="*/ 106 w 109"/>
                <a:gd name="T71" fmla="*/ 40 h 55"/>
                <a:gd name="T72" fmla="*/ 109 w 109"/>
                <a:gd name="T73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9" h="55">
                  <a:moveTo>
                    <a:pt x="107" y="35"/>
                  </a:moveTo>
                  <a:lnTo>
                    <a:pt x="105" y="32"/>
                  </a:lnTo>
                  <a:lnTo>
                    <a:pt x="104" y="31"/>
                  </a:lnTo>
                  <a:lnTo>
                    <a:pt x="101" y="29"/>
                  </a:lnTo>
                  <a:lnTo>
                    <a:pt x="98" y="27"/>
                  </a:lnTo>
                  <a:lnTo>
                    <a:pt x="97" y="25"/>
                  </a:lnTo>
                  <a:lnTo>
                    <a:pt x="96" y="27"/>
                  </a:lnTo>
                  <a:lnTo>
                    <a:pt x="97" y="29"/>
                  </a:lnTo>
                  <a:lnTo>
                    <a:pt x="100" y="32"/>
                  </a:lnTo>
                  <a:lnTo>
                    <a:pt x="102" y="35"/>
                  </a:lnTo>
                  <a:lnTo>
                    <a:pt x="99" y="36"/>
                  </a:lnTo>
                  <a:lnTo>
                    <a:pt x="95" y="36"/>
                  </a:lnTo>
                  <a:lnTo>
                    <a:pt x="89" y="39"/>
                  </a:lnTo>
                  <a:lnTo>
                    <a:pt x="88" y="37"/>
                  </a:lnTo>
                  <a:lnTo>
                    <a:pt x="87" y="36"/>
                  </a:lnTo>
                  <a:lnTo>
                    <a:pt x="85" y="35"/>
                  </a:lnTo>
                  <a:lnTo>
                    <a:pt x="82" y="33"/>
                  </a:lnTo>
                  <a:lnTo>
                    <a:pt x="81" y="32"/>
                  </a:lnTo>
                  <a:lnTo>
                    <a:pt x="82" y="30"/>
                  </a:lnTo>
                  <a:lnTo>
                    <a:pt x="81" y="27"/>
                  </a:lnTo>
                  <a:lnTo>
                    <a:pt x="77" y="24"/>
                  </a:lnTo>
                  <a:lnTo>
                    <a:pt x="73" y="22"/>
                  </a:lnTo>
                  <a:lnTo>
                    <a:pt x="71" y="22"/>
                  </a:lnTo>
                  <a:lnTo>
                    <a:pt x="69" y="22"/>
                  </a:lnTo>
                  <a:lnTo>
                    <a:pt x="68" y="20"/>
                  </a:lnTo>
                  <a:lnTo>
                    <a:pt x="68" y="16"/>
                  </a:lnTo>
                  <a:lnTo>
                    <a:pt x="70" y="14"/>
                  </a:lnTo>
                  <a:lnTo>
                    <a:pt x="71" y="13"/>
                  </a:lnTo>
                  <a:lnTo>
                    <a:pt x="73" y="11"/>
                  </a:lnTo>
                  <a:lnTo>
                    <a:pt x="77" y="9"/>
                  </a:lnTo>
                  <a:lnTo>
                    <a:pt x="77" y="8"/>
                  </a:lnTo>
                  <a:lnTo>
                    <a:pt x="76" y="6"/>
                  </a:lnTo>
                  <a:lnTo>
                    <a:pt x="73" y="6"/>
                  </a:lnTo>
                  <a:lnTo>
                    <a:pt x="71" y="6"/>
                  </a:lnTo>
                  <a:lnTo>
                    <a:pt x="70" y="3"/>
                  </a:lnTo>
                  <a:lnTo>
                    <a:pt x="68" y="0"/>
                  </a:lnTo>
                  <a:lnTo>
                    <a:pt x="60" y="3"/>
                  </a:lnTo>
                  <a:lnTo>
                    <a:pt x="59" y="8"/>
                  </a:lnTo>
                  <a:lnTo>
                    <a:pt x="22" y="17"/>
                  </a:lnTo>
                  <a:lnTo>
                    <a:pt x="0" y="20"/>
                  </a:lnTo>
                  <a:lnTo>
                    <a:pt x="0" y="33"/>
                  </a:lnTo>
                  <a:lnTo>
                    <a:pt x="0" y="50"/>
                  </a:lnTo>
                  <a:lnTo>
                    <a:pt x="24" y="46"/>
                  </a:lnTo>
                  <a:lnTo>
                    <a:pt x="50" y="41"/>
                  </a:lnTo>
                  <a:lnTo>
                    <a:pt x="60" y="36"/>
                  </a:lnTo>
                  <a:lnTo>
                    <a:pt x="63" y="41"/>
                  </a:lnTo>
                  <a:lnTo>
                    <a:pt x="66" y="43"/>
                  </a:lnTo>
                  <a:lnTo>
                    <a:pt x="66" y="46"/>
                  </a:lnTo>
                  <a:lnTo>
                    <a:pt x="68" y="47"/>
                  </a:lnTo>
                  <a:lnTo>
                    <a:pt x="71" y="48"/>
                  </a:lnTo>
                  <a:lnTo>
                    <a:pt x="71" y="49"/>
                  </a:lnTo>
                  <a:lnTo>
                    <a:pt x="73" y="51"/>
                  </a:lnTo>
                  <a:lnTo>
                    <a:pt x="74" y="55"/>
                  </a:lnTo>
                  <a:lnTo>
                    <a:pt x="74" y="55"/>
                  </a:lnTo>
                  <a:lnTo>
                    <a:pt x="76" y="55"/>
                  </a:lnTo>
                  <a:lnTo>
                    <a:pt x="77" y="55"/>
                  </a:lnTo>
                  <a:lnTo>
                    <a:pt x="79" y="53"/>
                  </a:lnTo>
                  <a:lnTo>
                    <a:pt x="79" y="49"/>
                  </a:lnTo>
                  <a:lnTo>
                    <a:pt x="82" y="47"/>
                  </a:lnTo>
                  <a:lnTo>
                    <a:pt x="82" y="45"/>
                  </a:lnTo>
                  <a:lnTo>
                    <a:pt x="85" y="43"/>
                  </a:lnTo>
                  <a:lnTo>
                    <a:pt x="86" y="46"/>
                  </a:lnTo>
                  <a:lnTo>
                    <a:pt x="87" y="49"/>
                  </a:lnTo>
                  <a:lnTo>
                    <a:pt x="87" y="51"/>
                  </a:lnTo>
                  <a:lnTo>
                    <a:pt x="90" y="49"/>
                  </a:lnTo>
                  <a:lnTo>
                    <a:pt x="92" y="47"/>
                  </a:lnTo>
                  <a:lnTo>
                    <a:pt x="92" y="45"/>
                  </a:lnTo>
                  <a:lnTo>
                    <a:pt x="94" y="45"/>
                  </a:lnTo>
                  <a:lnTo>
                    <a:pt x="97" y="43"/>
                  </a:lnTo>
                  <a:lnTo>
                    <a:pt x="101" y="43"/>
                  </a:lnTo>
                  <a:lnTo>
                    <a:pt x="103" y="41"/>
                  </a:lnTo>
                  <a:lnTo>
                    <a:pt x="106" y="40"/>
                  </a:lnTo>
                  <a:lnTo>
                    <a:pt x="108" y="38"/>
                  </a:lnTo>
                  <a:lnTo>
                    <a:pt x="109" y="36"/>
                  </a:lnTo>
                  <a:lnTo>
                    <a:pt x="107" y="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7" name="Freeform 29"/>
            <p:cNvSpPr>
              <a:spLocks/>
            </p:cNvSpPr>
            <p:nvPr/>
          </p:nvSpPr>
          <p:spPr bwMode="auto">
            <a:xfrm>
              <a:off x="7976311" y="2205292"/>
              <a:ext cx="16864" cy="11806"/>
            </a:xfrm>
            <a:custGeom>
              <a:avLst/>
              <a:gdLst>
                <a:gd name="T0" fmla="*/ 3 w 12"/>
                <a:gd name="T1" fmla="*/ 9 h 9"/>
                <a:gd name="T2" fmla="*/ 7 w 12"/>
                <a:gd name="T3" fmla="*/ 9 h 9"/>
                <a:gd name="T4" fmla="*/ 10 w 12"/>
                <a:gd name="T5" fmla="*/ 6 h 9"/>
                <a:gd name="T6" fmla="*/ 12 w 12"/>
                <a:gd name="T7" fmla="*/ 4 h 9"/>
                <a:gd name="T8" fmla="*/ 8 w 12"/>
                <a:gd name="T9" fmla="*/ 2 h 9"/>
                <a:gd name="T10" fmla="*/ 4 w 12"/>
                <a:gd name="T11" fmla="*/ 1 h 9"/>
                <a:gd name="T12" fmla="*/ 0 w 12"/>
                <a:gd name="T13" fmla="*/ 7 h 9"/>
                <a:gd name="T14" fmla="*/ 3 w 12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9">
                  <a:moveTo>
                    <a:pt x="3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5" y="0"/>
                    <a:pt x="4" y="1"/>
                  </a:cubicBezTo>
                  <a:cubicBezTo>
                    <a:pt x="4" y="2"/>
                    <a:pt x="0" y="7"/>
                    <a:pt x="0" y="7"/>
                  </a:cubicBezTo>
                  <a:lnTo>
                    <a:pt x="3" y="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8" name="Freeform 30"/>
            <p:cNvSpPr>
              <a:spLocks/>
            </p:cNvSpPr>
            <p:nvPr/>
          </p:nvSpPr>
          <p:spPr bwMode="auto">
            <a:xfrm>
              <a:off x="7763818" y="2269378"/>
              <a:ext cx="70830" cy="158525"/>
            </a:xfrm>
            <a:custGeom>
              <a:avLst/>
              <a:gdLst>
                <a:gd name="T0" fmla="*/ 36 w 42"/>
                <a:gd name="T1" fmla="*/ 13 h 94"/>
                <a:gd name="T2" fmla="*/ 36 w 42"/>
                <a:gd name="T3" fmla="*/ 9 h 94"/>
                <a:gd name="T4" fmla="*/ 34 w 42"/>
                <a:gd name="T5" fmla="*/ 7 h 94"/>
                <a:gd name="T6" fmla="*/ 21 w 42"/>
                <a:gd name="T7" fmla="*/ 3 h 94"/>
                <a:gd name="T8" fmla="*/ 9 w 42"/>
                <a:gd name="T9" fmla="*/ 0 h 94"/>
                <a:gd name="T10" fmla="*/ 8 w 42"/>
                <a:gd name="T11" fmla="*/ 3 h 94"/>
                <a:gd name="T12" fmla="*/ 6 w 42"/>
                <a:gd name="T13" fmla="*/ 7 h 94"/>
                <a:gd name="T14" fmla="*/ 3 w 42"/>
                <a:gd name="T15" fmla="*/ 9 h 94"/>
                <a:gd name="T16" fmla="*/ 2 w 42"/>
                <a:gd name="T17" fmla="*/ 14 h 94"/>
                <a:gd name="T18" fmla="*/ 3 w 42"/>
                <a:gd name="T19" fmla="*/ 20 h 94"/>
                <a:gd name="T20" fmla="*/ 3 w 42"/>
                <a:gd name="T21" fmla="*/ 25 h 94"/>
                <a:gd name="T22" fmla="*/ 2 w 42"/>
                <a:gd name="T23" fmla="*/ 30 h 94"/>
                <a:gd name="T24" fmla="*/ 5 w 42"/>
                <a:gd name="T25" fmla="*/ 32 h 94"/>
                <a:gd name="T26" fmla="*/ 9 w 42"/>
                <a:gd name="T27" fmla="*/ 34 h 94"/>
                <a:gd name="T28" fmla="*/ 11 w 42"/>
                <a:gd name="T29" fmla="*/ 38 h 94"/>
                <a:gd name="T30" fmla="*/ 15 w 42"/>
                <a:gd name="T31" fmla="*/ 42 h 94"/>
                <a:gd name="T32" fmla="*/ 20 w 42"/>
                <a:gd name="T33" fmla="*/ 46 h 94"/>
                <a:gd name="T34" fmla="*/ 20 w 42"/>
                <a:gd name="T35" fmla="*/ 47 h 94"/>
                <a:gd name="T36" fmla="*/ 18 w 42"/>
                <a:gd name="T37" fmla="*/ 53 h 94"/>
                <a:gd name="T38" fmla="*/ 10 w 42"/>
                <a:gd name="T39" fmla="*/ 58 h 94"/>
                <a:gd name="T40" fmla="*/ 3 w 42"/>
                <a:gd name="T41" fmla="*/ 64 h 94"/>
                <a:gd name="T42" fmla="*/ 2 w 42"/>
                <a:gd name="T43" fmla="*/ 67 h 94"/>
                <a:gd name="T44" fmla="*/ 0 w 42"/>
                <a:gd name="T45" fmla="*/ 72 h 94"/>
                <a:gd name="T46" fmla="*/ 1 w 42"/>
                <a:gd name="T47" fmla="*/ 75 h 94"/>
                <a:gd name="T48" fmla="*/ 3 w 42"/>
                <a:gd name="T49" fmla="*/ 79 h 94"/>
                <a:gd name="T50" fmla="*/ 8 w 42"/>
                <a:gd name="T51" fmla="*/ 83 h 94"/>
                <a:gd name="T52" fmla="*/ 12 w 42"/>
                <a:gd name="T53" fmla="*/ 85 h 94"/>
                <a:gd name="T54" fmla="*/ 15 w 42"/>
                <a:gd name="T55" fmla="*/ 86 h 94"/>
                <a:gd name="T56" fmla="*/ 20 w 42"/>
                <a:gd name="T57" fmla="*/ 86 h 94"/>
                <a:gd name="T58" fmla="*/ 24 w 42"/>
                <a:gd name="T59" fmla="*/ 86 h 94"/>
                <a:gd name="T60" fmla="*/ 25 w 42"/>
                <a:gd name="T61" fmla="*/ 86 h 94"/>
                <a:gd name="T62" fmla="*/ 24 w 42"/>
                <a:gd name="T63" fmla="*/ 90 h 94"/>
                <a:gd name="T64" fmla="*/ 24 w 42"/>
                <a:gd name="T65" fmla="*/ 93 h 94"/>
                <a:gd name="T66" fmla="*/ 25 w 42"/>
                <a:gd name="T67" fmla="*/ 94 h 94"/>
                <a:gd name="T68" fmla="*/ 26 w 42"/>
                <a:gd name="T69" fmla="*/ 94 h 94"/>
                <a:gd name="T70" fmla="*/ 27 w 42"/>
                <a:gd name="T71" fmla="*/ 87 h 94"/>
                <a:gd name="T72" fmla="*/ 28 w 42"/>
                <a:gd name="T73" fmla="*/ 86 h 94"/>
                <a:gd name="T74" fmla="*/ 31 w 42"/>
                <a:gd name="T75" fmla="*/ 82 h 94"/>
                <a:gd name="T76" fmla="*/ 36 w 42"/>
                <a:gd name="T77" fmla="*/ 78 h 94"/>
                <a:gd name="T78" fmla="*/ 36 w 42"/>
                <a:gd name="T79" fmla="*/ 69 h 94"/>
                <a:gd name="T80" fmla="*/ 36 w 42"/>
                <a:gd name="T81" fmla="*/ 65 h 94"/>
                <a:gd name="T82" fmla="*/ 40 w 42"/>
                <a:gd name="T83" fmla="*/ 61 h 94"/>
                <a:gd name="T84" fmla="*/ 41 w 42"/>
                <a:gd name="T85" fmla="*/ 53 h 94"/>
                <a:gd name="T86" fmla="*/ 42 w 42"/>
                <a:gd name="T87" fmla="*/ 48 h 94"/>
                <a:gd name="T88" fmla="*/ 42 w 42"/>
                <a:gd name="T89" fmla="*/ 40 h 94"/>
                <a:gd name="T90" fmla="*/ 42 w 42"/>
                <a:gd name="T91" fmla="*/ 36 h 94"/>
                <a:gd name="T92" fmla="*/ 40 w 42"/>
                <a:gd name="T93" fmla="*/ 30 h 94"/>
                <a:gd name="T94" fmla="*/ 36 w 42"/>
                <a:gd name="T95" fmla="*/ 30 h 94"/>
                <a:gd name="T96" fmla="*/ 34 w 42"/>
                <a:gd name="T97" fmla="*/ 30 h 94"/>
                <a:gd name="T98" fmla="*/ 35 w 42"/>
                <a:gd name="T99" fmla="*/ 25 h 94"/>
                <a:gd name="T100" fmla="*/ 37 w 42"/>
                <a:gd name="T101" fmla="*/ 20 h 94"/>
                <a:gd name="T102" fmla="*/ 39 w 42"/>
                <a:gd name="T103" fmla="*/ 18 h 94"/>
                <a:gd name="T104" fmla="*/ 38 w 42"/>
                <a:gd name="T105" fmla="*/ 17 h 94"/>
                <a:gd name="T106" fmla="*/ 36 w 42"/>
                <a:gd name="T107" fmla="*/ 1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94">
                  <a:moveTo>
                    <a:pt x="36" y="13"/>
                  </a:moveTo>
                  <a:lnTo>
                    <a:pt x="36" y="9"/>
                  </a:lnTo>
                  <a:lnTo>
                    <a:pt x="34" y="7"/>
                  </a:lnTo>
                  <a:lnTo>
                    <a:pt x="21" y="3"/>
                  </a:lnTo>
                  <a:lnTo>
                    <a:pt x="9" y="0"/>
                  </a:lnTo>
                  <a:lnTo>
                    <a:pt x="8" y="3"/>
                  </a:lnTo>
                  <a:lnTo>
                    <a:pt x="6" y="7"/>
                  </a:lnTo>
                  <a:lnTo>
                    <a:pt x="3" y="9"/>
                  </a:lnTo>
                  <a:lnTo>
                    <a:pt x="2" y="14"/>
                  </a:lnTo>
                  <a:lnTo>
                    <a:pt x="3" y="20"/>
                  </a:lnTo>
                  <a:lnTo>
                    <a:pt x="3" y="25"/>
                  </a:lnTo>
                  <a:lnTo>
                    <a:pt x="2" y="30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1" y="38"/>
                  </a:lnTo>
                  <a:lnTo>
                    <a:pt x="15" y="42"/>
                  </a:lnTo>
                  <a:lnTo>
                    <a:pt x="20" y="46"/>
                  </a:lnTo>
                  <a:lnTo>
                    <a:pt x="20" y="47"/>
                  </a:lnTo>
                  <a:lnTo>
                    <a:pt x="18" y="53"/>
                  </a:lnTo>
                  <a:lnTo>
                    <a:pt x="10" y="58"/>
                  </a:lnTo>
                  <a:lnTo>
                    <a:pt x="3" y="64"/>
                  </a:lnTo>
                  <a:lnTo>
                    <a:pt x="2" y="67"/>
                  </a:lnTo>
                  <a:lnTo>
                    <a:pt x="0" y="72"/>
                  </a:lnTo>
                  <a:lnTo>
                    <a:pt x="1" y="75"/>
                  </a:lnTo>
                  <a:lnTo>
                    <a:pt x="3" y="79"/>
                  </a:lnTo>
                  <a:lnTo>
                    <a:pt x="8" y="83"/>
                  </a:lnTo>
                  <a:lnTo>
                    <a:pt x="12" y="85"/>
                  </a:lnTo>
                  <a:lnTo>
                    <a:pt x="15" y="86"/>
                  </a:lnTo>
                  <a:lnTo>
                    <a:pt x="20" y="86"/>
                  </a:lnTo>
                  <a:lnTo>
                    <a:pt x="24" y="86"/>
                  </a:lnTo>
                  <a:lnTo>
                    <a:pt x="25" y="86"/>
                  </a:lnTo>
                  <a:lnTo>
                    <a:pt x="24" y="90"/>
                  </a:lnTo>
                  <a:lnTo>
                    <a:pt x="24" y="93"/>
                  </a:lnTo>
                  <a:lnTo>
                    <a:pt x="25" y="94"/>
                  </a:lnTo>
                  <a:lnTo>
                    <a:pt x="26" y="94"/>
                  </a:lnTo>
                  <a:lnTo>
                    <a:pt x="27" y="87"/>
                  </a:lnTo>
                  <a:lnTo>
                    <a:pt x="28" y="86"/>
                  </a:lnTo>
                  <a:lnTo>
                    <a:pt x="31" y="82"/>
                  </a:lnTo>
                  <a:lnTo>
                    <a:pt x="36" y="78"/>
                  </a:lnTo>
                  <a:lnTo>
                    <a:pt x="36" y="69"/>
                  </a:lnTo>
                  <a:lnTo>
                    <a:pt x="36" y="65"/>
                  </a:lnTo>
                  <a:lnTo>
                    <a:pt x="40" y="61"/>
                  </a:lnTo>
                  <a:lnTo>
                    <a:pt x="41" y="53"/>
                  </a:lnTo>
                  <a:lnTo>
                    <a:pt x="42" y="48"/>
                  </a:lnTo>
                  <a:lnTo>
                    <a:pt x="42" y="40"/>
                  </a:lnTo>
                  <a:lnTo>
                    <a:pt x="42" y="36"/>
                  </a:lnTo>
                  <a:lnTo>
                    <a:pt x="40" y="30"/>
                  </a:lnTo>
                  <a:lnTo>
                    <a:pt x="36" y="30"/>
                  </a:lnTo>
                  <a:lnTo>
                    <a:pt x="34" y="30"/>
                  </a:lnTo>
                  <a:lnTo>
                    <a:pt x="35" y="25"/>
                  </a:lnTo>
                  <a:lnTo>
                    <a:pt x="37" y="20"/>
                  </a:lnTo>
                  <a:lnTo>
                    <a:pt x="39" y="18"/>
                  </a:lnTo>
                  <a:lnTo>
                    <a:pt x="38" y="17"/>
                  </a:lnTo>
                  <a:lnTo>
                    <a:pt x="36" y="1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9" name="Freeform 31"/>
            <p:cNvSpPr>
              <a:spLocks/>
            </p:cNvSpPr>
            <p:nvPr/>
          </p:nvSpPr>
          <p:spPr bwMode="auto">
            <a:xfrm>
              <a:off x="7750327" y="2378996"/>
              <a:ext cx="55652" cy="91068"/>
            </a:xfrm>
            <a:custGeom>
              <a:avLst/>
              <a:gdLst>
                <a:gd name="T0" fmla="*/ 9 w 33"/>
                <a:gd name="T1" fmla="*/ 10 h 54"/>
                <a:gd name="T2" fmla="*/ 8 w 33"/>
                <a:gd name="T3" fmla="*/ 7 h 54"/>
                <a:gd name="T4" fmla="*/ 10 w 33"/>
                <a:gd name="T5" fmla="*/ 2 h 54"/>
                <a:gd name="T6" fmla="*/ 11 w 33"/>
                <a:gd name="T7" fmla="*/ 1 h 54"/>
                <a:gd name="T8" fmla="*/ 9 w 33"/>
                <a:gd name="T9" fmla="*/ 0 h 54"/>
                <a:gd name="T10" fmla="*/ 6 w 33"/>
                <a:gd name="T11" fmla="*/ 0 h 54"/>
                <a:gd name="T12" fmla="*/ 5 w 33"/>
                <a:gd name="T13" fmla="*/ 0 h 54"/>
                <a:gd name="T14" fmla="*/ 2 w 33"/>
                <a:gd name="T15" fmla="*/ 2 h 54"/>
                <a:gd name="T16" fmla="*/ 0 w 33"/>
                <a:gd name="T17" fmla="*/ 5 h 54"/>
                <a:gd name="T18" fmla="*/ 12 w 33"/>
                <a:gd name="T19" fmla="*/ 54 h 54"/>
                <a:gd name="T20" fmla="*/ 33 w 33"/>
                <a:gd name="T21" fmla="*/ 51 h 54"/>
                <a:gd name="T22" fmla="*/ 32 w 33"/>
                <a:gd name="T23" fmla="*/ 43 h 54"/>
                <a:gd name="T24" fmla="*/ 29 w 33"/>
                <a:gd name="T25" fmla="*/ 40 h 54"/>
                <a:gd name="T26" fmla="*/ 28 w 33"/>
                <a:gd name="T27" fmla="*/ 38 h 54"/>
                <a:gd name="T28" fmla="*/ 26 w 33"/>
                <a:gd name="T29" fmla="*/ 37 h 54"/>
                <a:gd name="T30" fmla="*/ 23 w 33"/>
                <a:gd name="T31" fmla="*/ 34 h 54"/>
                <a:gd name="T32" fmla="*/ 20 w 33"/>
                <a:gd name="T33" fmla="*/ 32 h 54"/>
                <a:gd name="T34" fmla="*/ 18 w 33"/>
                <a:gd name="T35" fmla="*/ 28 h 54"/>
                <a:gd name="T36" fmla="*/ 16 w 33"/>
                <a:gd name="T37" fmla="*/ 24 h 54"/>
                <a:gd name="T38" fmla="*/ 14 w 33"/>
                <a:gd name="T39" fmla="*/ 20 h 54"/>
                <a:gd name="T40" fmla="*/ 16 w 33"/>
                <a:gd name="T41" fmla="*/ 17 h 54"/>
                <a:gd name="T42" fmla="*/ 11 w 33"/>
                <a:gd name="T43" fmla="*/ 14 h 54"/>
                <a:gd name="T44" fmla="*/ 9 w 33"/>
                <a:gd name="T45" fmla="*/ 1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" h="54">
                  <a:moveTo>
                    <a:pt x="9" y="10"/>
                  </a:moveTo>
                  <a:lnTo>
                    <a:pt x="8" y="7"/>
                  </a:lnTo>
                  <a:lnTo>
                    <a:pt x="10" y="2"/>
                  </a:lnTo>
                  <a:lnTo>
                    <a:pt x="11" y="1"/>
                  </a:lnTo>
                  <a:lnTo>
                    <a:pt x="9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5"/>
                  </a:lnTo>
                  <a:lnTo>
                    <a:pt x="12" y="54"/>
                  </a:lnTo>
                  <a:lnTo>
                    <a:pt x="33" y="51"/>
                  </a:lnTo>
                  <a:lnTo>
                    <a:pt x="32" y="43"/>
                  </a:lnTo>
                  <a:lnTo>
                    <a:pt x="29" y="40"/>
                  </a:lnTo>
                  <a:lnTo>
                    <a:pt x="28" y="38"/>
                  </a:lnTo>
                  <a:lnTo>
                    <a:pt x="26" y="37"/>
                  </a:lnTo>
                  <a:lnTo>
                    <a:pt x="23" y="34"/>
                  </a:lnTo>
                  <a:lnTo>
                    <a:pt x="20" y="32"/>
                  </a:lnTo>
                  <a:lnTo>
                    <a:pt x="18" y="28"/>
                  </a:lnTo>
                  <a:lnTo>
                    <a:pt x="16" y="24"/>
                  </a:lnTo>
                  <a:lnTo>
                    <a:pt x="14" y="20"/>
                  </a:lnTo>
                  <a:lnTo>
                    <a:pt x="16" y="17"/>
                  </a:lnTo>
                  <a:lnTo>
                    <a:pt x="11" y="14"/>
                  </a:lnTo>
                  <a:lnTo>
                    <a:pt x="9" y="1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0" name="Freeform 32"/>
            <p:cNvSpPr>
              <a:spLocks/>
            </p:cNvSpPr>
            <p:nvPr/>
          </p:nvSpPr>
          <p:spPr bwMode="auto">
            <a:xfrm>
              <a:off x="7480496" y="2227215"/>
              <a:ext cx="317051" cy="205746"/>
            </a:xfrm>
            <a:custGeom>
              <a:avLst/>
              <a:gdLst>
                <a:gd name="T0" fmla="*/ 165 w 188"/>
                <a:gd name="T1" fmla="*/ 90 h 122"/>
                <a:gd name="T2" fmla="*/ 166 w 188"/>
                <a:gd name="T3" fmla="*/ 90 h 122"/>
                <a:gd name="T4" fmla="*/ 169 w 188"/>
                <a:gd name="T5" fmla="*/ 90 h 122"/>
                <a:gd name="T6" fmla="*/ 171 w 188"/>
                <a:gd name="T7" fmla="*/ 91 h 122"/>
                <a:gd name="T8" fmla="*/ 171 w 188"/>
                <a:gd name="T9" fmla="*/ 89 h 122"/>
                <a:gd name="T10" fmla="*/ 178 w 188"/>
                <a:gd name="T11" fmla="*/ 83 h 122"/>
                <a:gd name="T12" fmla="*/ 186 w 188"/>
                <a:gd name="T13" fmla="*/ 78 h 122"/>
                <a:gd name="T14" fmla="*/ 188 w 188"/>
                <a:gd name="T15" fmla="*/ 72 h 122"/>
                <a:gd name="T16" fmla="*/ 188 w 188"/>
                <a:gd name="T17" fmla="*/ 71 h 122"/>
                <a:gd name="T18" fmla="*/ 183 w 188"/>
                <a:gd name="T19" fmla="*/ 67 h 122"/>
                <a:gd name="T20" fmla="*/ 179 w 188"/>
                <a:gd name="T21" fmla="*/ 63 h 122"/>
                <a:gd name="T22" fmla="*/ 177 w 188"/>
                <a:gd name="T23" fmla="*/ 59 h 122"/>
                <a:gd name="T24" fmla="*/ 173 w 188"/>
                <a:gd name="T25" fmla="*/ 57 h 122"/>
                <a:gd name="T26" fmla="*/ 170 w 188"/>
                <a:gd name="T27" fmla="*/ 55 h 122"/>
                <a:gd name="T28" fmla="*/ 171 w 188"/>
                <a:gd name="T29" fmla="*/ 50 h 122"/>
                <a:gd name="T30" fmla="*/ 171 w 188"/>
                <a:gd name="T31" fmla="*/ 45 h 122"/>
                <a:gd name="T32" fmla="*/ 170 w 188"/>
                <a:gd name="T33" fmla="*/ 39 h 122"/>
                <a:gd name="T34" fmla="*/ 171 w 188"/>
                <a:gd name="T35" fmla="*/ 34 h 122"/>
                <a:gd name="T36" fmla="*/ 174 w 188"/>
                <a:gd name="T37" fmla="*/ 32 h 122"/>
                <a:gd name="T38" fmla="*/ 176 w 188"/>
                <a:gd name="T39" fmla="*/ 28 h 122"/>
                <a:gd name="T40" fmla="*/ 177 w 188"/>
                <a:gd name="T41" fmla="*/ 25 h 122"/>
                <a:gd name="T42" fmla="*/ 179 w 188"/>
                <a:gd name="T43" fmla="*/ 20 h 122"/>
                <a:gd name="T44" fmla="*/ 176 w 188"/>
                <a:gd name="T45" fmla="*/ 18 h 122"/>
                <a:gd name="T46" fmla="*/ 173 w 188"/>
                <a:gd name="T47" fmla="*/ 18 h 122"/>
                <a:gd name="T48" fmla="*/ 170 w 188"/>
                <a:gd name="T49" fmla="*/ 17 h 122"/>
                <a:gd name="T50" fmla="*/ 166 w 188"/>
                <a:gd name="T51" fmla="*/ 10 h 122"/>
                <a:gd name="T52" fmla="*/ 162 w 188"/>
                <a:gd name="T53" fmla="*/ 5 h 122"/>
                <a:gd name="T54" fmla="*/ 154 w 188"/>
                <a:gd name="T55" fmla="*/ 0 h 122"/>
                <a:gd name="T56" fmla="*/ 24 w 188"/>
                <a:gd name="T57" fmla="*/ 23 h 122"/>
                <a:gd name="T58" fmla="*/ 22 w 188"/>
                <a:gd name="T59" fmla="*/ 13 h 122"/>
                <a:gd name="T60" fmla="*/ 16 w 188"/>
                <a:gd name="T61" fmla="*/ 17 h 122"/>
                <a:gd name="T62" fmla="*/ 11 w 188"/>
                <a:gd name="T63" fmla="*/ 21 h 122"/>
                <a:gd name="T64" fmla="*/ 6 w 188"/>
                <a:gd name="T65" fmla="*/ 24 h 122"/>
                <a:gd name="T66" fmla="*/ 0 w 188"/>
                <a:gd name="T67" fmla="*/ 28 h 122"/>
                <a:gd name="T68" fmla="*/ 16 w 188"/>
                <a:gd name="T69" fmla="*/ 122 h 122"/>
                <a:gd name="T70" fmla="*/ 160 w 188"/>
                <a:gd name="T71" fmla="*/ 95 h 122"/>
                <a:gd name="T72" fmla="*/ 162 w 188"/>
                <a:gd name="T73" fmla="*/ 92 h 122"/>
                <a:gd name="T74" fmla="*/ 165 w 188"/>
                <a:gd name="T75" fmla="*/ 9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8" h="122">
                  <a:moveTo>
                    <a:pt x="165" y="90"/>
                  </a:moveTo>
                  <a:lnTo>
                    <a:pt x="166" y="90"/>
                  </a:lnTo>
                  <a:lnTo>
                    <a:pt x="169" y="90"/>
                  </a:lnTo>
                  <a:lnTo>
                    <a:pt x="171" y="91"/>
                  </a:lnTo>
                  <a:lnTo>
                    <a:pt x="171" y="89"/>
                  </a:lnTo>
                  <a:lnTo>
                    <a:pt x="178" y="83"/>
                  </a:lnTo>
                  <a:lnTo>
                    <a:pt x="186" y="78"/>
                  </a:lnTo>
                  <a:lnTo>
                    <a:pt x="188" y="72"/>
                  </a:lnTo>
                  <a:lnTo>
                    <a:pt x="188" y="71"/>
                  </a:lnTo>
                  <a:lnTo>
                    <a:pt x="183" y="67"/>
                  </a:lnTo>
                  <a:lnTo>
                    <a:pt x="179" y="63"/>
                  </a:lnTo>
                  <a:lnTo>
                    <a:pt x="177" y="59"/>
                  </a:lnTo>
                  <a:lnTo>
                    <a:pt x="173" y="57"/>
                  </a:lnTo>
                  <a:lnTo>
                    <a:pt x="170" y="55"/>
                  </a:lnTo>
                  <a:lnTo>
                    <a:pt x="171" y="50"/>
                  </a:lnTo>
                  <a:lnTo>
                    <a:pt x="171" y="45"/>
                  </a:lnTo>
                  <a:lnTo>
                    <a:pt x="170" y="39"/>
                  </a:lnTo>
                  <a:lnTo>
                    <a:pt x="171" y="34"/>
                  </a:lnTo>
                  <a:lnTo>
                    <a:pt x="174" y="32"/>
                  </a:lnTo>
                  <a:lnTo>
                    <a:pt x="176" y="28"/>
                  </a:lnTo>
                  <a:lnTo>
                    <a:pt x="177" y="25"/>
                  </a:lnTo>
                  <a:lnTo>
                    <a:pt x="179" y="20"/>
                  </a:lnTo>
                  <a:lnTo>
                    <a:pt x="176" y="18"/>
                  </a:lnTo>
                  <a:lnTo>
                    <a:pt x="173" y="18"/>
                  </a:lnTo>
                  <a:lnTo>
                    <a:pt x="170" y="17"/>
                  </a:lnTo>
                  <a:lnTo>
                    <a:pt x="166" y="10"/>
                  </a:lnTo>
                  <a:lnTo>
                    <a:pt x="162" y="5"/>
                  </a:lnTo>
                  <a:lnTo>
                    <a:pt x="154" y="0"/>
                  </a:lnTo>
                  <a:lnTo>
                    <a:pt x="24" y="23"/>
                  </a:lnTo>
                  <a:lnTo>
                    <a:pt x="22" y="13"/>
                  </a:lnTo>
                  <a:lnTo>
                    <a:pt x="16" y="17"/>
                  </a:lnTo>
                  <a:lnTo>
                    <a:pt x="11" y="21"/>
                  </a:lnTo>
                  <a:lnTo>
                    <a:pt x="6" y="24"/>
                  </a:lnTo>
                  <a:lnTo>
                    <a:pt x="0" y="28"/>
                  </a:lnTo>
                  <a:lnTo>
                    <a:pt x="16" y="122"/>
                  </a:lnTo>
                  <a:lnTo>
                    <a:pt x="160" y="95"/>
                  </a:lnTo>
                  <a:lnTo>
                    <a:pt x="162" y="92"/>
                  </a:lnTo>
                  <a:lnTo>
                    <a:pt x="165" y="90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1" name="Freeform 33"/>
            <p:cNvSpPr>
              <a:spLocks/>
            </p:cNvSpPr>
            <p:nvPr/>
          </p:nvSpPr>
          <p:spPr bwMode="auto">
            <a:xfrm>
              <a:off x="7183682" y="3051887"/>
              <a:ext cx="490754" cy="384509"/>
            </a:xfrm>
            <a:custGeom>
              <a:avLst/>
              <a:gdLst>
                <a:gd name="T0" fmla="*/ 200 w 291"/>
                <a:gd name="T1" fmla="*/ 0 h 228"/>
                <a:gd name="T2" fmla="*/ 211 w 291"/>
                <a:gd name="T3" fmla="*/ 10 h 228"/>
                <a:gd name="T4" fmla="*/ 223 w 291"/>
                <a:gd name="T5" fmla="*/ 30 h 228"/>
                <a:gd name="T6" fmla="*/ 241 w 291"/>
                <a:gd name="T7" fmla="*/ 62 h 228"/>
                <a:gd name="T8" fmla="*/ 259 w 291"/>
                <a:gd name="T9" fmla="*/ 84 h 228"/>
                <a:gd name="T10" fmla="*/ 256 w 291"/>
                <a:gd name="T11" fmla="*/ 86 h 228"/>
                <a:gd name="T12" fmla="*/ 268 w 291"/>
                <a:gd name="T13" fmla="*/ 116 h 228"/>
                <a:gd name="T14" fmla="*/ 286 w 291"/>
                <a:gd name="T15" fmla="*/ 144 h 228"/>
                <a:gd name="T16" fmla="*/ 291 w 291"/>
                <a:gd name="T17" fmla="*/ 176 h 228"/>
                <a:gd name="T18" fmla="*/ 288 w 291"/>
                <a:gd name="T19" fmla="*/ 196 h 228"/>
                <a:gd name="T20" fmla="*/ 287 w 291"/>
                <a:gd name="T21" fmla="*/ 211 h 228"/>
                <a:gd name="T22" fmla="*/ 280 w 291"/>
                <a:gd name="T23" fmla="*/ 227 h 228"/>
                <a:gd name="T24" fmla="*/ 281 w 291"/>
                <a:gd name="T25" fmla="*/ 222 h 228"/>
                <a:gd name="T26" fmla="*/ 274 w 291"/>
                <a:gd name="T27" fmla="*/ 221 h 228"/>
                <a:gd name="T28" fmla="*/ 264 w 291"/>
                <a:gd name="T29" fmla="*/ 222 h 228"/>
                <a:gd name="T30" fmla="*/ 255 w 291"/>
                <a:gd name="T31" fmla="*/ 222 h 228"/>
                <a:gd name="T32" fmla="*/ 255 w 291"/>
                <a:gd name="T33" fmla="*/ 217 h 228"/>
                <a:gd name="T34" fmla="*/ 263 w 291"/>
                <a:gd name="T35" fmla="*/ 216 h 228"/>
                <a:gd name="T36" fmla="*/ 253 w 291"/>
                <a:gd name="T37" fmla="*/ 212 h 228"/>
                <a:gd name="T38" fmla="*/ 245 w 291"/>
                <a:gd name="T39" fmla="*/ 200 h 228"/>
                <a:gd name="T40" fmla="*/ 233 w 291"/>
                <a:gd name="T41" fmla="*/ 193 h 228"/>
                <a:gd name="T42" fmla="*/ 223 w 291"/>
                <a:gd name="T43" fmla="*/ 177 h 228"/>
                <a:gd name="T44" fmla="*/ 216 w 291"/>
                <a:gd name="T45" fmla="*/ 169 h 228"/>
                <a:gd name="T46" fmla="*/ 215 w 291"/>
                <a:gd name="T47" fmla="*/ 161 h 228"/>
                <a:gd name="T48" fmla="*/ 209 w 291"/>
                <a:gd name="T49" fmla="*/ 158 h 228"/>
                <a:gd name="T50" fmla="*/ 205 w 291"/>
                <a:gd name="T51" fmla="*/ 161 h 228"/>
                <a:gd name="T52" fmla="*/ 194 w 291"/>
                <a:gd name="T53" fmla="*/ 147 h 228"/>
                <a:gd name="T54" fmla="*/ 192 w 291"/>
                <a:gd name="T55" fmla="*/ 140 h 228"/>
                <a:gd name="T56" fmla="*/ 194 w 291"/>
                <a:gd name="T57" fmla="*/ 130 h 228"/>
                <a:gd name="T58" fmla="*/ 194 w 291"/>
                <a:gd name="T59" fmla="*/ 121 h 228"/>
                <a:gd name="T60" fmla="*/ 191 w 291"/>
                <a:gd name="T61" fmla="*/ 122 h 228"/>
                <a:gd name="T62" fmla="*/ 187 w 291"/>
                <a:gd name="T63" fmla="*/ 119 h 228"/>
                <a:gd name="T64" fmla="*/ 189 w 291"/>
                <a:gd name="T65" fmla="*/ 127 h 228"/>
                <a:gd name="T66" fmla="*/ 186 w 291"/>
                <a:gd name="T67" fmla="*/ 129 h 228"/>
                <a:gd name="T68" fmla="*/ 180 w 291"/>
                <a:gd name="T69" fmla="*/ 120 h 228"/>
                <a:gd name="T70" fmla="*/ 182 w 291"/>
                <a:gd name="T71" fmla="*/ 106 h 228"/>
                <a:gd name="T72" fmla="*/ 182 w 291"/>
                <a:gd name="T73" fmla="*/ 86 h 228"/>
                <a:gd name="T74" fmla="*/ 174 w 291"/>
                <a:gd name="T75" fmla="*/ 72 h 228"/>
                <a:gd name="T76" fmla="*/ 163 w 291"/>
                <a:gd name="T77" fmla="*/ 67 h 228"/>
                <a:gd name="T78" fmla="*/ 152 w 291"/>
                <a:gd name="T79" fmla="*/ 60 h 228"/>
                <a:gd name="T80" fmla="*/ 143 w 291"/>
                <a:gd name="T81" fmla="*/ 48 h 228"/>
                <a:gd name="T82" fmla="*/ 130 w 291"/>
                <a:gd name="T83" fmla="*/ 39 h 228"/>
                <a:gd name="T84" fmla="*/ 117 w 291"/>
                <a:gd name="T85" fmla="*/ 39 h 228"/>
                <a:gd name="T86" fmla="*/ 116 w 291"/>
                <a:gd name="T87" fmla="*/ 47 h 228"/>
                <a:gd name="T88" fmla="*/ 107 w 291"/>
                <a:gd name="T89" fmla="*/ 49 h 228"/>
                <a:gd name="T90" fmla="*/ 83 w 291"/>
                <a:gd name="T91" fmla="*/ 59 h 228"/>
                <a:gd name="T92" fmla="*/ 77 w 291"/>
                <a:gd name="T93" fmla="*/ 49 h 228"/>
                <a:gd name="T94" fmla="*/ 77 w 291"/>
                <a:gd name="T95" fmla="*/ 43 h 228"/>
                <a:gd name="T96" fmla="*/ 72 w 291"/>
                <a:gd name="T97" fmla="*/ 39 h 228"/>
                <a:gd name="T98" fmla="*/ 72 w 291"/>
                <a:gd name="T99" fmla="*/ 35 h 228"/>
                <a:gd name="T100" fmla="*/ 69 w 291"/>
                <a:gd name="T101" fmla="*/ 38 h 228"/>
                <a:gd name="T102" fmla="*/ 64 w 291"/>
                <a:gd name="T103" fmla="*/ 39 h 228"/>
                <a:gd name="T104" fmla="*/ 65 w 291"/>
                <a:gd name="T105" fmla="*/ 43 h 228"/>
                <a:gd name="T106" fmla="*/ 53 w 291"/>
                <a:gd name="T107" fmla="*/ 37 h 228"/>
                <a:gd name="T108" fmla="*/ 39 w 291"/>
                <a:gd name="T109" fmla="*/ 33 h 228"/>
                <a:gd name="T110" fmla="*/ 19 w 291"/>
                <a:gd name="T111" fmla="*/ 35 h 228"/>
                <a:gd name="T112" fmla="*/ 7 w 291"/>
                <a:gd name="T113" fmla="*/ 32 h 228"/>
                <a:gd name="T114" fmla="*/ 0 w 291"/>
                <a:gd name="T115" fmla="*/ 20 h 228"/>
                <a:gd name="T116" fmla="*/ 10 w 291"/>
                <a:gd name="T117" fmla="*/ 14 h 228"/>
                <a:gd name="T118" fmla="*/ 98 w 291"/>
                <a:gd name="T119" fmla="*/ 16 h 228"/>
                <a:gd name="T120" fmla="*/ 197 w 291"/>
                <a:gd name="T121" fmla="*/ 1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1" h="228">
                  <a:moveTo>
                    <a:pt x="194" y="0"/>
                  </a:moveTo>
                  <a:lnTo>
                    <a:pt x="194" y="0"/>
                  </a:lnTo>
                  <a:lnTo>
                    <a:pt x="200" y="0"/>
                  </a:lnTo>
                  <a:lnTo>
                    <a:pt x="209" y="2"/>
                  </a:lnTo>
                  <a:lnTo>
                    <a:pt x="210" y="7"/>
                  </a:lnTo>
                  <a:lnTo>
                    <a:pt x="211" y="10"/>
                  </a:lnTo>
                  <a:lnTo>
                    <a:pt x="215" y="12"/>
                  </a:lnTo>
                  <a:lnTo>
                    <a:pt x="218" y="17"/>
                  </a:lnTo>
                  <a:lnTo>
                    <a:pt x="223" y="30"/>
                  </a:lnTo>
                  <a:lnTo>
                    <a:pt x="229" y="40"/>
                  </a:lnTo>
                  <a:lnTo>
                    <a:pt x="237" y="55"/>
                  </a:lnTo>
                  <a:lnTo>
                    <a:pt x="241" y="62"/>
                  </a:lnTo>
                  <a:lnTo>
                    <a:pt x="251" y="77"/>
                  </a:lnTo>
                  <a:lnTo>
                    <a:pt x="256" y="81"/>
                  </a:lnTo>
                  <a:lnTo>
                    <a:pt x="259" y="84"/>
                  </a:lnTo>
                  <a:lnTo>
                    <a:pt x="259" y="87"/>
                  </a:lnTo>
                  <a:lnTo>
                    <a:pt x="259" y="96"/>
                  </a:lnTo>
                  <a:lnTo>
                    <a:pt x="256" y="86"/>
                  </a:lnTo>
                  <a:lnTo>
                    <a:pt x="255" y="96"/>
                  </a:lnTo>
                  <a:lnTo>
                    <a:pt x="261" y="106"/>
                  </a:lnTo>
                  <a:lnTo>
                    <a:pt x="268" y="116"/>
                  </a:lnTo>
                  <a:lnTo>
                    <a:pt x="275" y="129"/>
                  </a:lnTo>
                  <a:lnTo>
                    <a:pt x="280" y="137"/>
                  </a:lnTo>
                  <a:lnTo>
                    <a:pt x="286" y="144"/>
                  </a:lnTo>
                  <a:lnTo>
                    <a:pt x="289" y="153"/>
                  </a:lnTo>
                  <a:lnTo>
                    <a:pt x="291" y="168"/>
                  </a:lnTo>
                  <a:lnTo>
                    <a:pt x="291" y="176"/>
                  </a:lnTo>
                  <a:lnTo>
                    <a:pt x="291" y="185"/>
                  </a:lnTo>
                  <a:lnTo>
                    <a:pt x="291" y="193"/>
                  </a:lnTo>
                  <a:lnTo>
                    <a:pt x="288" y="196"/>
                  </a:lnTo>
                  <a:lnTo>
                    <a:pt x="286" y="200"/>
                  </a:lnTo>
                  <a:lnTo>
                    <a:pt x="286" y="205"/>
                  </a:lnTo>
                  <a:lnTo>
                    <a:pt x="287" y="211"/>
                  </a:lnTo>
                  <a:lnTo>
                    <a:pt x="286" y="218"/>
                  </a:lnTo>
                  <a:lnTo>
                    <a:pt x="283" y="225"/>
                  </a:lnTo>
                  <a:lnTo>
                    <a:pt x="280" y="227"/>
                  </a:lnTo>
                  <a:lnTo>
                    <a:pt x="277" y="228"/>
                  </a:lnTo>
                  <a:lnTo>
                    <a:pt x="279" y="224"/>
                  </a:lnTo>
                  <a:lnTo>
                    <a:pt x="281" y="222"/>
                  </a:lnTo>
                  <a:lnTo>
                    <a:pt x="281" y="217"/>
                  </a:lnTo>
                  <a:lnTo>
                    <a:pt x="280" y="217"/>
                  </a:lnTo>
                  <a:lnTo>
                    <a:pt x="274" y="221"/>
                  </a:lnTo>
                  <a:lnTo>
                    <a:pt x="270" y="222"/>
                  </a:lnTo>
                  <a:lnTo>
                    <a:pt x="267" y="221"/>
                  </a:lnTo>
                  <a:lnTo>
                    <a:pt x="264" y="222"/>
                  </a:lnTo>
                  <a:lnTo>
                    <a:pt x="261" y="224"/>
                  </a:lnTo>
                  <a:lnTo>
                    <a:pt x="259" y="223"/>
                  </a:lnTo>
                  <a:lnTo>
                    <a:pt x="255" y="222"/>
                  </a:lnTo>
                  <a:lnTo>
                    <a:pt x="253" y="219"/>
                  </a:lnTo>
                  <a:lnTo>
                    <a:pt x="254" y="217"/>
                  </a:lnTo>
                  <a:lnTo>
                    <a:pt x="255" y="217"/>
                  </a:lnTo>
                  <a:lnTo>
                    <a:pt x="262" y="218"/>
                  </a:lnTo>
                  <a:lnTo>
                    <a:pt x="264" y="217"/>
                  </a:lnTo>
                  <a:lnTo>
                    <a:pt x="263" y="216"/>
                  </a:lnTo>
                  <a:lnTo>
                    <a:pt x="260" y="214"/>
                  </a:lnTo>
                  <a:lnTo>
                    <a:pt x="256" y="215"/>
                  </a:lnTo>
                  <a:lnTo>
                    <a:pt x="253" y="212"/>
                  </a:lnTo>
                  <a:lnTo>
                    <a:pt x="250" y="207"/>
                  </a:lnTo>
                  <a:lnTo>
                    <a:pt x="246" y="203"/>
                  </a:lnTo>
                  <a:lnTo>
                    <a:pt x="245" y="200"/>
                  </a:lnTo>
                  <a:lnTo>
                    <a:pt x="242" y="196"/>
                  </a:lnTo>
                  <a:lnTo>
                    <a:pt x="237" y="195"/>
                  </a:lnTo>
                  <a:lnTo>
                    <a:pt x="233" y="193"/>
                  </a:lnTo>
                  <a:lnTo>
                    <a:pt x="229" y="192"/>
                  </a:lnTo>
                  <a:lnTo>
                    <a:pt x="225" y="181"/>
                  </a:lnTo>
                  <a:lnTo>
                    <a:pt x="223" y="177"/>
                  </a:lnTo>
                  <a:lnTo>
                    <a:pt x="220" y="174"/>
                  </a:lnTo>
                  <a:lnTo>
                    <a:pt x="219" y="172"/>
                  </a:lnTo>
                  <a:lnTo>
                    <a:pt x="216" y="169"/>
                  </a:lnTo>
                  <a:lnTo>
                    <a:pt x="213" y="167"/>
                  </a:lnTo>
                  <a:lnTo>
                    <a:pt x="214" y="163"/>
                  </a:lnTo>
                  <a:lnTo>
                    <a:pt x="215" y="161"/>
                  </a:lnTo>
                  <a:lnTo>
                    <a:pt x="212" y="155"/>
                  </a:lnTo>
                  <a:lnTo>
                    <a:pt x="209" y="156"/>
                  </a:lnTo>
                  <a:lnTo>
                    <a:pt x="209" y="158"/>
                  </a:lnTo>
                  <a:lnTo>
                    <a:pt x="209" y="163"/>
                  </a:lnTo>
                  <a:lnTo>
                    <a:pt x="207" y="163"/>
                  </a:lnTo>
                  <a:lnTo>
                    <a:pt x="205" y="161"/>
                  </a:lnTo>
                  <a:lnTo>
                    <a:pt x="202" y="158"/>
                  </a:lnTo>
                  <a:lnTo>
                    <a:pt x="197" y="150"/>
                  </a:lnTo>
                  <a:lnTo>
                    <a:pt x="194" y="147"/>
                  </a:lnTo>
                  <a:lnTo>
                    <a:pt x="193" y="146"/>
                  </a:lnTo>
                  <a:lnTo>
                    <a:pt x="194" y="144"/>
                  </a:lnTo>
                  <a:lnTo>
                    <a:pt x="192" y="140"/>
                  </a:lnTo>
                  <a:lnTo>
                    <a:pt x="189" y="139"/>
                  </a:lnTo>
                  <a:lnTo>
                    <a:pt x="192" y="133"/>
                  </a:lnTo>
                  <a:lnTo>
                    <a:pt x="194" y="130"/>
                  </a:lnTo>
                  <a:lnTo>
                    <a:pt x="195" y="127"/>
                  </a:lnTo>
                  <a:lnTo>
                    <a:pt x="196" y="124"/>
                  </a:lnTo>
                  <a:lnTo>
                    <a:pt x="194" y="121"/>
                  </a:lnTo>
                  <a:lnTo>
                    <a:pt x="193" y="125"/>
                  </a:lnTo>
                  <a:lnTo>
                    <a:pt x="191" y="124"/>
                  </a:lnTo>
                  <a:lnTo>
                    <a:pt x="191" y="122"/>
                  </a:lnTo>
                  <a:lnTo>
                    <a:pt x="188" y="118"/>
                  </a:lnTo>
                  <a:lnTo>
                    <a:pt x="187" y="118"/>
                  </a:lnTo>
                  <a:lnTo>
                    <a:pt x="187" y="119"/>
                  </a:lnTo>
                  <a:lnTo>
                    <a:pt x="188" y="121"/>
                  </a:lnTo>
                  <a:lnTo>
                    <a:pt x="189" y="124"/>
                  </a:lnTo>
                  <a:lnTo>
                    <a:pt x="189" y="127"/>
                  </a:lnTo>
                  <a:lnTo>
                    <a:pt x="189" y="128"/>
                  </a:lnTo>
                  <a:lnTo>
                    <a:pt x="187" y="130"/>
                  </a:lnTo>
                  <a:lnTo>
                    <a:pt x="186" y="129"/>
                  </a:lnTo>
                  <a:lnTo>
                    <a:pt x="184" y="127"/>
                  </a:lnTo>
                  <a:lnTo>
                    <a:pt x="181" y="122"/>
                  </a:lnTo>
                  <a:lnTo>
                    <a:pt x="180" y="120"/>
                  </a:lnTo>
                  <a:lnTo>
                    <a:pt x="180" y="116"/>
                  </a:lnTo>
                  <a:lnTo>
                    <a:pt x="180" y="110"/>
                  </a:lnTo>
                  <a:lnTo>
                    <a:pt x="182" y="106"/>
                  </a:lnTo>
                  <a:lnTo>
                    <a:pt x="183" y="98"/>
                  </a:lnTo>
                  <a:lnTo>
                    <a:pt x="183" y="93"/>
                  </a:lnTo>
                  <a:lnTo>
                    <a:pt x="182" y="86"/>
                  </a:lnTo>
                  <a:lnTo>
                    <a:pt x="180" y="79"/>
                  </a:lnTo>
                  <a:lnTo>
                    <a:pt x="177" y="77"/>
                  </a:lnTo>
                  <a:lnTo>
                    <a:pt x="174" y="72"/>
                  </a:lnTo>
                  <a:lnTo>
                    <a:pt x="168" y="71"/>
                  </a:lnTo>
                  <a:lnTo>
                    <a:pt x="165" y="71"/>
                  </a:lnTo>
                  <a:lnTo>
                    <a:pt x="163" y="67"/>
                  </a:lnTo>
                  <a:lnTo>
                    <a:pt x="160" y="66"/>
                  </a:lnTo>
                  <a:lnTo>
                    <a:pt x="156" y="61"/>
                  </a:lnTo>
                  <a:lnTo>
                    <a:pt x="152" y="60"/>
                  </a:lnTo>
                  <a:lnTo>
                    <a:pt x="151" y="55"/>
                  </a:lnTo>
                  <a:lnTo>
                    <a:pt x="149" y="53"/>
                  </a:lnTo>
                  <a:lnTo>
                    <a:pt x="143" y="48"/>
                  </a:lnTo>
                  <a:lnTo>
                    <a:pt x="138" y="44"/>
                  </a:lnTo>
                  <a:lnTo>
                    <a:pt x="134" y="42"/>
                  </a:lnTo>
                  <a:lnTo>
                    <a:pt x="130" y="39"/>
                  </a:lnTo>
                  <a:lnTo>
                    <a:pt x="127" y="38"/>
                  </a:lnTo>
                  <a:lnTo>
                    <a:pt x="122" y="38"/>
                  </a:lnTo>
                  <a:lnTo>
                    <a:pt x="117" y="39"/>
                  </a:lnTo>
                  <a:lnTo>
                    <a:pt x="116" y="42"/>
                  </a:lnTo>
                  <a:lnTo>
                    <a:pt x="117" y="45"/>
                  </a:lnTo>
                  <a:lnTo>
                    <a:pt x="116" y="47"/>
                  </a:lnTo>
                  <a:lnTo>
                    <a:pt x="114" y="47"/>
                  </a:lnTo>
                  <a:lnTo>
                    <a:pt x="112" y="45"/>
                  </a:lnTo>
                  <a:lnTo>
                    <a:pt x="107" y="49"/>
                  </a:lnTo>
                  <a:lnTo>
                    <a:pt x="101" y="54"/>
                  </a:lnTo>
                  <a:lnTo>
                    <a:pt x="94" y="56"/>
                  </a:lnTo>
                  <a:lnTo>
                    <a:pt x="83" y="59"/>
                  </a:lnTo>
                  <a:lnTo>
                    <a:pt x="83" y="53"/>
                  </a:lnTo>
                  <a:lnTo>
                    <a:pt x="80" y="50"/>
                  </a:lnTo>
                  <a:lnTo>
                    <a:pt x="77" y="49"/>
                  </a:lnTo>
                  <a:lnTo>
                    <a:pt x="72" y="46"/>
                  </a:lnTo>
                  <a:lnTo>
                    <a:pt x="76" y="44"/>
                  </a:lnTo>
                  <a:lnTo>
                    <a:pt x="77" y="43"/>
                  </a:lnTo>
                  <a:lnTo>
                    <a:pt x="70" y="42"/>
                  </a:lnTo>
                  <a:lnTo>
                    <a:pt x="70" y="39"/>
                  </a:lnTo>
                  <a:lnTo>
                    <a:pt x="72" y="39"/>
                  </a:lnTo>
                  <a:lnTo>
                    <a:pt x="73" y="37"/>
                  </a:lnTo>
                  <a:lnTo>
                    <a:pt x="73" y="35"/>
                  </a:lnTo>
                  <a:lnTo>
                    <a:pt x="72" y="35"/>
                  </a:lnTo>
                  <a:lnTo>
                    <a:pt x="70" y="36"/>
                  </a:lnTo>
                  <a:lnTo>
                    <a:pt x="70" y="37"/>
                  </a:lnTo>
                  <a:lnTo>
                    <a:pt x="69" y="38"/>
                  </a:lnTo>
                  <a:lnTo>
                    <a:pt x="67" y="36"/>
                  </a:lnTo>
                  <a:lnTo>
                    <a:pt x="62" y="36"/>
                  </a:lnTo>
                  <a:lnTo>
                    <a:pt x="64" y="39"/>
                  </a:lnTo>
                  <a:lnTo>
                    <a:pt x="65" y="39"/>
                  </a:lnTo>
                  <a:lnTo>
                    <a:pt x="66" y="43"/>
                  </a:lnTo>
                  <a:lnTo>
                    <a:pt x="65" y="43"/>
                  </a:lnTo>
                  <a:lnTo>
                    <a:pt x="61" y="41"/>
                  </a:lnTo>
                  <a:lnTo>
                    <a:pt x="57" y="38"/>
                  </a:lnTo>
                  <a:lnTo>
                    <a:pt x="53" y="37"/>
                  </a:lnTo>
                  <a:lnTo>
                    <a:pt x="44" y="37"/>
                  </a:lnTo>
                  <a:lnTo>
                    <a:pt x="41" y="35"/>
                  </a:lnTo>
                  <a:lnTo>
                    <a:pt x="39" y="33"/>
                  </a:lnTo>
                  <a:lnTo>
                    <a:pt x="36" y="33"/>
                  </a:lnTo>
                  <a:lnTo>
                    <a:pt x="26" y="35"/>
                  </a:lnTo>
                  <a:lnTo>
                    <a:pt x="19" y="35"/>
                  </a:lnTo>
                  <a:lnTo>
                    <a:pt x="14" y="38"/>
                  </a:lnTo>
                  <a:lnTo>
                    <a:pt x="11" y="39"/>
                  </a:lnTo>
                  <a:lnTo>
                    <a:pt x="7" y="32"/>
                  </a:lnTo>
                  <a:lnTo>
                    <a:pt x="6" y="27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3" y="16"/>
                  </a:lnTo>
                  <a:lnTo>
                    <a:pt x="10" y="14"/>
                  </a:lnTo>
                  <a:lnTo>
                    <a:pt x="18" y="12"/>
                  </a:lnTo>
                  <a:lnTo>
                    <a:pt x="93" y="6"/>
                  </a:lnTo>
                  <a:lnTo>
                    <a:pt x="98" y="16"/>
                  </a:lnTo>
                  <a:lnTo>
                    <a:pt x="189" y="11"/>
                  </a:lnTo>
                  <a:lnTo>
                    <a:pt x="190" y="19"/>
                  </a:lnTo>
                  <a:lnTo>
                    <a:pt x="197" y="19"/>
                  </a:lnTo>
                  <a:lnTo>
                    <a:pt x="19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2" name="Freeform 34"/>
            <p:cNvSpPr>
              <a:spLocks/>
            </p:cNvSpPr>
            <p:nvPr/>
          </p:nvSpPr>
          <p:spPr bwMode="auto">
            <a:xfrm>
              <a:off x="6802546" y="2950699"/>
              <a:ext cx="306933" cy="271518"/>
            </a:xfrm>
            <a:custGeom>
              <a:avLst/>
              <a:gdLst>
                <a:gd name="T0" fmla="*/ 176 w 182"/>
                <a:gd name="T1" fmla="*/ 147 h 161"/>
                <a:gd name="T2" fmla="*/ 171 w 182"/>
                <a:gd name="T3" fmla="*/ 146 h 161"/>
                <a:gd name="T4" fmla="*/ 160 w 182"/>
                <a:gd name="T5" fmla="*/ 139 h 161"/>
                <a:gd name="T6" fmla="*/ 152 w 182"/>
                <a:gd name="T7" fmla="*/ 134 h 161"/>
                <a:gd name="T8" fmla="*/ 155 w 182"/>
                <a:gd name="T9" fmla="*/ 130 h 161"/>
                <a:gd name="T10" fmla="*/ 166 w 182"/>
                <a:gd name="T11" fmla="*/ 128 h 161"/>
                <a:gd name="T12" fmla="*/ 162 w 182"/>
                <a:gd name="T13" fmla="*/ 118 h 161"/>
                <a:gd name="T14" fmla="*/ 148 w 182"/>
                <a:gd name="T15" fmla="*/ 122 h 161"/>
                <a:gd name="T16" fmla="*/ 148 w 182"/>
                <a:gd name="T17" fmla="*/ 119 h 161"/>
                <a:gd name="T18" fmla="*/ 154 w 182"/>
                <a:gd name="T19" fmla="*/ 114 h 161"/>
                <a:gd name="T20" fmla="*/ 150 w 182"/>
                <a:gd name="T21" fmla="*/ 99 h 161"/>
                <a:gd name="T22" fmla="*/ 84 w 182"/>
                <a:gd name="T23" fmla="*/ 82 h 161"/>
                <a:gd name="T24" fmla="*/ 84 w 182"/>
                <a:gd name="T25" fmla="*/ 73 h 161"/>
                <a:gd name="T26" fmla="*/ 87 w 182"/>
                <a:gd name="T27" fmla="*/ 64 h 161"/>
                <a:gd name="T28" fmla="*/ 90 w 182"/>
                <a:gd name="T29" fmla="*/ 58 h 161"/>
                <a:gd name="T30" fmla="*/ 97 w 182"/>
                <a:gd name="T31" fmla="*/ 43 h 161"/>
                <a:gd name="T32" fmla="*/ 99 w 182"/>
                <a:gd name="T33" fmla="*/ 37 h 161"/>
                <a:gd name="T34" fmla="*/ 102 w 182"/>
                <a:gd name="T35" fmla="*/ 23 h 161"/>
                <a:gd name="T36" fmla="*/ 98 w 182"/>
                <a:gd name="T37" fmla="*/ 14 h 161"/>
                <a:gd name="T38" fmla="*/ 94 w 182"/>
                <a:gd name="T39" fmla="*/ 9 h 161"/>
                <a:gd name="T40" fmla="*/ 97 w 182"/>
                <a:gd name="T41" fmla="*/ 2 h 161"/>
                <a:gd name="T42" fmla="*/ 0 w 182"/>
                <a:gd name="T43" fmla="*/ 47 h 161"/>
                <a:gd name="T44" fmla="*/ 11 w 182"/>
                <a:gd name="T45" fmla="*/ 64 h 161"/>
                <a:gd name="T46" fmla="*/ 13 w 182"/>
                <a:gd name="T47" fmla="*/ 75 h 161"/>
                <a:gd name="T48" fmla="*/ 13 w 182"/>
                <a:gd name="T49" fmla="*/ 94 h 161"/>
                <a:gd name="T50" fmla="*/ 9 w 182"/>
                <a:gd name="T51" fmla="*/ 110 h 161"/>
                <a:gd name="T52" fmla="*/ 9 w 182"/>
                <a:gd name="T53" fmla="*/ 131 h 161"/>
                <a:gd name="T54" fmla="*/ 15 w 182"/>
                <a:gd name="T55" fmla="*/ 136 h 161"/>
                <a:gd name="T56" fmla="*/ 25 w 182"/>
                <a:gd name="T57" fmla="*/ 134 h 161"/>
                <a:gd name="T58" fmla="*/ 44 w 182"/>
                <a:gd name="T59" fmla="*/ 139 h 161"/>
                <a:gd name="T60" fmla="*/ 72 w 182"/>
                <a:gd name="T61" fmla="*/ 142 h 161"/>
                <a:gd name="T62" fmla="*/ 78 w 182"/>
                <a:gd name="T63" fmla="*/ 138 h 161"/>
                <a:gd name="T64" fmla="*/ 70 w 182"/>
                <a:gd name="T65" fmla="*/ 137 h 161"/>
                <a:gd name="T66" fmla="*/ 77 w 182"/>
                <a:gd name="T67" fmla="*/ 132 h 161"/>
                <a:gd name="T68" fmla="*/ 97 w 182"/>
                <a:gd name="T69" fmla="*/ 142 h 161"/>
                <a:gd name="T70" fmla="*/ 98 w 182"/>
                <a:gd name="T71" fmla="*/ 150 h 161"/>
                <a:gd name="T72" fmla="*/ 111 w 182"/>
                <a:gd name="T73" fmla="*/ 155 h 161"/>
                <a:gd name="T74" fmla="*/ 121 w 182"/>
                <a:gd name="T75" fmla="*/ 154 h 161"/>
                <a:gd name="T76" fmla="*/ 132 w 182"/>
                <a:gd name="T77" fmla="*/ 150 h 161"/>
                <a:gd name="T78" fmla="*/ 142 w 182"/>
                <a:gd name="T79" fmla="*/ 153 h 161"/>
                <a:gd name="T80" fmla="*/ 142 w 182"/>
                <a:gd name="T81" fmla="*/ 141 h 161"/>
                <a:gd name="T82" fmla="*/ 150 w 182"/>
                <a:gd name="T83" fmla="*/ 147 h 161"/>
                <a:gd name="T84" fmla="*/ 168 w 182"/>
                <a:gd name="T85" fmla="*/ 154 h 161"/>
                <a:gd name="T86" fmla="*/ 169 w 182"/>
                <a:gd name="T87" fmla="*/ 161 h 161"/>
                <a:gd name="T88" fmla="*/ 176 w 182"/>
                <a:gd name="T89" fmla="*/ 158 h 161"/>
                <a:gd name="T90" fmla="*/ 181 w 182"/>
                <a:gd name="T91" fmla="*/ 15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161">
                  <a:moveTo>
                    <a:pt x="181" y="149"/>
                  </a:moveTo>
                  <a:lnTo>
                    <a:pt x="179" y="149"/>
                  </a:lnTo>
                  <a:lnTo>
                    <a:pt x="176" y="147"/>
                  </a:lnTo>
                  <a:lnTo>
                    <a:pt x="175" y="147"/>
                  </a:lnTo>
                  <a:lnTo>
                    <a:pt x="173" y="147"/>
                  </a:lnTo>
                  <a:lnTo>
                    <a:pt x="171" y="146"/>
                  </a:lnTo>
                  <a:lnTo>
                    <a:pt x="166" y="143"/>
                  </a:lnTo>
                  <a:lnTo>
                    <a:pt x="165" y="143"/>
                  </a:lnTo>
                  <a:lnTo>
                    <a:pt x="160" y="139"/>
                  </a:lnTo>
                  <a:lnTo>
                    <a:pt x="158" y="137"/>
                  </a:lnTo>
                  <a:lnTo>
                    <a:pt x="155" y="136"/>
                  </a:lnTo>
                  <a:lnTo>
                    <a:pt x="152" y="134"/>
                  </a:lnTo>
                  <a:lnTo>
                    <a:pt x="150" y="132"/>
                  </a:lnTo>
                  <a:lnTo>
                    <a:pt x="153" y="132"/>
                  </a:lnTo>
                  <a:lnTo>
                    <a:pt x="155" y="130"/>
                  </a:lnTo>
                  <a:lnTo>
                    <a:pt x="160" y="130"/>
                  </a:lnTo>
                  <a:lnTo>
                    <a:pt x="161" y="128"/>
                  </a:lnTo>
                  <a:lnTo>
                    <a:pt x="166" y="128"/>
                  </a:lnTo>
                  <a:lnTo>
                    <a:pt x="168" y="126"/>
                  </a:lnTo>
                  <a:lnTo>
                    <a:pt x="165" y="121"/>
                  </a:lnTo>
                  <a:lnTo>
                    <a:pt x="162" y="118"/>
                  </a:lnTo>
                  <a:lnTo>
                    <a:pt x="161" y="118"/>
                  </a:lnTo>
                  <a:lnTo>
                    <a:pt x="151" y="121"/>
                  </a:lnTo>
                  <a:lnTo>
                    <a:pt x="148" y="122"/>
                  </a:lnTo>
                  <a:lnTo>
                    <a:pt x="145" y="122"/>
                  </a:lnTo>
                  <a:lnTo>
                    <a:pt x="145" y="121"/>
                  </a:lnTo>
                  <a:lnTo>
                    <a:pt x="148" y="119"/>
                  </a:lnTo>
                  <a:lnTo>
                    <a:pt x="151" y="118"/>
                  </a:lnTo>
                  <a:lnTo>
                    <a:pt x="154" y="116"/>
                  </a:lnTo>
                  <a:lnTo>
                    <a:pt x="154" y="114"/>
                  </a:lnTo>
                  <a:lnTo>
                    <a:pt x="154" y="110"/>
                  </a:lnTo>
                  <a:lnTo>
                    <a:pt x="153" y="103"/>
                  </a:lnTo>
                  <a:lnTo>
                    <a:pt x="150" y="99"/>
                  </a:lnTo>
                  <a:lnTo>
                    <a:pt x="148" y="95"/>
                  </a:lnTo>
                  <a:lnTo>
                    <a:pt x="149" y="79"/>
                  </a:lnTo>
                  <a:lnTo>
                    <a:pt x="84" y="82"/>
                  </a:lnTo>
                  <a:lnTo>
                    <a:pt x="83" y="78"/>
                  </a:lnTo>
                  <a:lnTo>
                    <a:pt x="83" y="75"/>
                  </a:lnTo>
                  <a:lnTo>
                    <a:pt x="84" y="73"/>
                  </a:lnTo>
                  <a:lnTo>
                    <a:pt x="87" y="71"/>
                  </a:lnTo>
                  <a:lnTo>
                    <a:pt x="87" y="66"/>
                  </a:lnTo>
                  <a:lnTo>
                    <a:pt x="87" y="64"/>
                  </a:lnTo>
                  <a:lnTo>
                    <a:pt x="88" y="61"/>
                  </a:lnTo>
                  <a:lnTo>
                    <a:pt x="89" y="60"/>
                  </a:lnTo>
                  <a:lnTo>
                    <a:pt x="90" y="58"/>
                  </a:lnTo>
                  <a:lnTo>
                    <a:pt x="91" y="51"/>
                  </a:lnTo>
                  <a:lnTo>
                    <a:pt x="93" y="49"/>
                  </a:lnTo>
                  <a:lnTo>
                    <a:pt x="97" y="43"/>
                  </a:lnTo>
                  <a:lnTo>
                    <a:pt x="98" y="41"/>
                  </a:lnTo>
                  <a:lnTo>
                    <a:pt x="98" y="37"/>
                  </a:lnTo>
                  <a:lnTo>
                    <a:pt x="99" y="37"/>
                  </a:lnTo>
                  <a:lnTo>
                    <a:pt x="102" y="34"/>
                  </a:lnTo>
                  <a:lnTo>
                    <a:pt x="103" y="26"/>
                  </a:lnTo>
                  <a:lnTo>
                    <a:pt x="102" y="23"/>
                  </a:lnTo>
                  <a:lnTo>
                    <a:pt x="99" y="21"/>
                  </a:lnTo>
                  <a:lnTo>
                    <a:pt x="99" y="19"/>
                  </a:lnTo>
                  <a:lnTo>
                    <a:pt x="98" y="14"/>
                  </a:lnTo>
                  <a:lnTo>
                    <a:pt x="98" y="13"/>
                  </a:lnTo>
                  <a:lnTo>
                    <a:pt x="97" y="11"/>
                  </a:lnTo>
                  <a:lnTo>
                    <a:pt x="94" y="9"/>
                  </a:lnTo>
                  <a:lnTo>
                    <a:pt x="98" y="7"/>
                  </a:lnTo>
                  <a:lnTo>
                    <a:pt x="98" y="5"/>
                  </a:lnTo>
                  <a:lnTo>
                    <a:pt x="97" y="2"/>
                  </a:lnTo>
                  <a:lnTo>
                    <a:pt x="94" y="0"/>
                  </a:lnTo>
                  <a:lnTo>
                    <a:pt x="0" y="3"/>
                  </a:lnTo>
                  <a:lnTo>
                    <a:pt x="0" y="47"/>
                  </a:lnTo>
                  <a:lnTo>
                    <a:pt x="7" y="53"/>
                  </a:lnTo>
                  <a:lnTo>
                    <a:pt x="7" y="55"/>
                  </a:lnTo>
                  <a:lnTo>
                    <a:pt x="11" y="64"/>
                  </a:lnTo>
                  <a:lnTo>
                    <a:pt x="12" y="66"/>
                  </a:lnTo>
                  <a:lnTo>
                    <a:pt x="12" y="72"/>
                  </a:lnTo>
                  <a:lnTo>
                    <a:pt x="13" y="75"/>
                  </a:lnTo>
                  <a:lnTo>
                    <a:pt x="15" y="83"/>
                  </a:lnTo>
                  <a:lnTo>
                    <a:pt x="17" y="89"/>
                  </a:lnTo>
                  <a:lnTo>
                    <a:pt x="13" y="94"/>
                  </a:lnTo>
                  <a:lnTo>
                    <a:pt x="11" y="102"/>
                  </a:lnTo>
                  <a:lnTo>
                    <a:pt x="11" y="105"/>
                  </a:lnTo>
                  <a:lnTo>
                    <a:pt x="9" y="110"/>
                  </a:lnTo>
                  <a:lnTo>
                    <a:pt x="12" y="117"/>
                  </a:lnTo>
                  <a:lnTo>
                    <a:pt x="12" y="121"/>
                  </a:lnTo>
                  <a:lnTo>
                    <a:pt x="9" y="131"/>
                  </a:lnTo>
                  <a:lnTo>
                    <a:pt x="6" y="136"/>
                  </a:lnTo>
                  <a:lnTo>
                    <a:pt x="10" y="136"/>
                  </a:lnTo>
                  <a:lnTo>
                    <a:pt x="15" y="136"/>
                  </a:lnTo>
                  <a:lnTo>
                    <a:pt x="18" y="134"/>
                  </a:lnTo>
                  <a:lnTo>
                    <a:pt x="22" y="134"/>
                  </a:lnTo>
                  <a:lnTo>
                    <a:pt x="25" y="134"/>
                  </a:lnTo>
                  <a:lnTo>
                    <a:pt x="34" y="136"/>
                  </a:lnTo>
                  <a:lnTo>
                    <a:pt x="39" y="137"/>
                  </a:lnTo>
                  <a:lnTo>
                    <a:pt x="44" y="139"/>
                  </a:lnTo>
                  <a:lnTo>
                    <a:pt x="51" y="142"/>
                  </a:lnTo>
                  <a:lnTo>
                    <a:pt x="64" y="142"/>
                  </a:lnTo>
                  <a:lnTo>
                    <a:pt x="72" y="142"/>
                  </a:lnTo>
                  <a:lnTo>
                    <a:pt x="79" y="142"/>
                  </a:lnTo>
                  <a:lnTo>
                    <a:pt x="80" y="141"/>
                  </a:lnTo>
                  <a:lnTo>
                    <a:pt x="78" y="138"/>
                  </a:lnTo>
                  <a:lnTo>
                    <a:pt x="73" y="138"/>
                  </a:lnTo>
                  <a:lnTo>
                    <a:pt x="72" y="138"/>
                  </a:lnTo>
                  <a:lnTo>
                    <a:pt x="70" y="137"/>
                  </a:lnTo>
                  <a:lnTo>
                    <a:pt x="71" y="134"/>
                  </a:lnTo>
                  <a:lnTo>
                    <a:pt x="72" y="132"/>
                  </a:lnTo>
                  <a:lnTo>
                    <a:pt x="77" y="132"/>
                  </a:lnTo>
                  <a:lnTo>
                    <a:pt x="84" y="135"/>
                  </a:lnTo>
                  <a:lnTo>
                    <a:pt x="91" y="141"/>
                  </a:lnTo>
                  <a:lnTo>
                    <a:pt x="97" y="142"/>
                  </a:lnTo>
                  <a:lnTo>
                    <a:pt x="101" y="140"/>
                  </a:lnTo>
                  <a:lnTo>
                    <a:pt x="100" y="144"/>
                  </a:lnTo>
                  <a:lnTo>
                    <a:pt x="98" y="150"/>
                  </a:lnTo>
                  <a:lnTo>
                    <a:pt x="100" y="153"/>
                  </a:lnTo>
                  <a:lnTo>
                    <a:pt x="106" y="155"/>
                  </a:lnTo>
                  <a:lnTo>
                    <a:pt x="111" y="155"/>
                  </a:lnTo>
                  <a:lnTo>
                    <a:pt x="115" y="158"/>
                  </a:lnTo>
                  <a:lnTo>
                    <a:pt x="119" y="158"/>
                  </a:lnTo>
                  <a:lnTo>
                    <a:pt x="121" y="154"/>
                  </a:lnTo>
                  <a:lnTo>
                    <a:pt x="125" y="150"/>
                  </a:lnTo>
                  <a:lnTo>
                    <a:pt x="128" y="149"/>
                  </a:lnTo>
                  <a:lnTo>
                    <a:pt x="132" y="150"/>
                  </a:lnTo>
                  <a:lnTo>
                    <a:pt x="136" y="155"/>
                  </a:lnTo>
                  <a:lnTo>
                    <a:pt x="140" y="155"/>
                  </a:lnTo>
                  <a:lnTo>
                    <a:pt x="142" y="153"/>
                  </a:lnTo>
                  <a:lnTo>
                    <a:pt x="140" y="145"/>
                  </a:lnTo>
                  <a:lnTo>
                    <a:pt x="140" y="143"/>
                  </a:lnTo>
                  <a:lnTo>
                    <a:pt x="142" y="141"/>
                  </a:lnTo>
                  <a:lnTo>
                    <a:pt x="146" y="141"/>
                  </a:lnTo>
                  <a:lnTo>
                    <a:pt x="150" y="143"/>
                  </a:lnTo>
                  <a:lnTo>
                    <a:pt x="150" y="147"/>
                  </a:lnTo>
                  <a:lnTo>
                    <a:pt x="158" y="148"/>
                  </a:lnTo>
                  <a:lnTo>
                    <a:pt x="165" y="151"/>
                  </a:lnTo>
                  <a:lnTo>
                    <a:pt x="168" y="154"/>
                  </a:lnTo>
                  <a:lnTo>
                    <a:pt x="166" y="157"/>
                  </a:lnTo>
                  <a:lnTo>
                    <a:pt x="165" y="161"/>
                  </a:lnTo>
                  <a:lnTo>
                    <a:pt x="169" y="161"/>
                  </a:lnTo>
                  <a:lnTo>
                    <a:pt x="171" y="158"/>
                  </a:lnTo>
                  <a:lnTo>
                    <a:pt x="173" y="156"/>
                  </a:lnTo>
                  <a:lnTo>
                    <a:pt x="176" y="158"/>
                  </a:lnTo>
                  <a:lnTo>
                    <a:pt x="176" y="160"/>
                  </a:lnTo>
                  <a:lnTo>
                    <a:pt x="178" y="157"/>
                  </a:lnTo>
                  <a:lnTo>
                    <a:pt x="181" y="154"/>
                  </a:lnTo>
                  <a:lnTo>
                    <a:pt x="182" y="153"/>
                  </a:lnTo>
                  <a:lnTo>
                    <a:pt x="181" y="14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3" name="Freeform 35"/>
            <p:cNvSpPr>
              <a:spLocks/>
            </p:cNvSpPr>
            <p:nvPr/>
          </p:nvSpPr>
          <p:spPr bwMode="auto">
            <a:xfrm>
              <a:off x="6765444" y="2707852"/>
              <a:ext cx="274890" cy="247908"/>
            </a:xfrm>
            <a:custGeom>
              <a:avLst/>
              <a:gdLst>
                <a:gd name="T0" fmla="*/ 6 w 163"/>
                <a:gd name="T1" fmla="*/ 123 h 147"/>
                <a:gd name="T2" fmla="*/ 4 w 163"/>
                <a:gd name="T3" fmla="*/ 121 h 147"/>
                <a:gd name="T4" fmla="*/ 7 w 163"/>
                <a:gd name="T5" fmla="*/ 124 h 147"/>
                <a:gd name="T6" fmla="*/ 10 w 163"/>
                <a:gd name="T7" fmla="*/ 125 h 147"/>
                <a:gd name="T8" fmla="*/ 12 w 163"/>
                <a:gd name="T9" fmla="*/ 123 h 147"/>
                <a:gd name="T10" fmla="*/ 22 w 163"/>
                <a:gd name="T11" fmla="*/ 124 h 147"/>
                <a:gd name="T12" fmla="*/ 22 w 163"/>
                <a:gd name="T13" fmla="*/ 147 h 147"/>
                <a:gd name="T14" fmla="*/ 116 w 163"/>
                <a:gd name="T15" fmla="*/ 144 h 147"/>
                <a:gd name="T16" fmla="*/ 117 w 163"/>
                <a:gd name="T17" fmla="*/ 144 h 147"/>
                <a:gd name="T18" fmla="*/ 119 w 163"/>
                <a:gd name="T19" fmla="*/ 139 h 147"/>
                <a:gd name="T20" fmla="*/ 120 w 163"/>
                <a:gd name="T21" fmla="*/ 136 h 147"/>
                <a:gd name="T22" fmla="*/ 119 w 163"/>
                <a:gd name="T23" fmla="*/ 133 h 147"/>
                <a:gd name="T24" fmla="*/ 119 w 163"/>
                <a:gd name="T25" fmla="*/ 127 h 147"/>
                <a:gd name="T26" fmla="*/ 119 w 163"/>
                <a:gd name="T27" fmla="*/ 125 h 147"/>
                <a:gd name="T28" fmla="*/ 117 w 163"/>
                <a:gd name="T29" fmla="*/ 122 h 147"/>
                <a:gd name="T30" fmla="*/ 116 w 163"/>
                <a:gd name="T31" fmla="*/ 121 h 147"/>
                <a:gd name="T32" fmla="*/ 116 w 163"/>
                <a:gd name="T33" fmla="*/ 119 h 147"/>
                <a:gd name="T34" fmla="*/ 117 w 163"/>
                <a:gd name="T35" fmla="*/ 117 h 147"/>
                <a:gd name="T36" fmla="*/ 116 w 163"/>
                <a:gd name="T37" fmla="*/ 116 h 147"/>
                <a:gd name="T38" fmla="*/ 118 w 163"/>
                <a:gd name="T39" fmla="*/ 113 h 147"/>
                <a:gd name="T40" fmla="*/ 121 w 163"/>
                <a:gd name="T41" fmla="*/ 109 h 147"/>
                <a:gd name="T42" fmla="*/ 122 w 163"/>
                <a:gd name="T43" fmla="*/ 109 h 147"/>
                <a:gd name="T44" fmla="*/ 121 w 163"/>
                <a:gd name="T45" fmla="*/ 107 h 147"/>
                <a:gd name="T46" fmla="*/ 123 w 163"/>
                <a:gd name="T47" fmla="*/ 103 h 147"/>
                <a:gd name="T48" fmla="*/ 125 w 163"/>
                <a:gd name="T49" fmla="*/ 100 h 147"/>
                <a:gd name="T50" fmla="*/ 123 w 163"/>
                <a:gd name="T51" fmla="*/ 99 h 147"/>
                <a:gd name="T52" fmla="*/ 124 w 163"/>
                <a:gd name="T53" fmla="*/ 95 h 147"/>
                <a:gd name="T54" fmla="*/ 127 w 163"/>
                <a:gd name="T55" fmla="*/ 92 h 147"/>
                <a:gd name="T56" fmla="*/ 132 w 163"/>
                <a:gd name="T57" fmla="*/ 86 h 147"/>
                <a:gd name="T58" fmla="*/ 135 w 163"/>
                <a:gd name="T59" fmla="*/ 81 h 147"/>
                <a:gd name="T60" fmla="*/ 135 w 163"/>
                <a:gd name="T61" fmla="*/ 77 h 147"/>
                <a:gd name="T62" fmla="*/ 137 w 163"/>
                <a:gd name="T63" fmla="*/ 72 h 147"/>
                <a:gd name="T64" fmla="*/ 138 w 163"/>
                <a:gd name="T65" fmla="*/ 72 h 147"/>
                <a:gd name="T66" fmla="*/ 140 w 163"/>
                <a:gd name="T67" fmla="*/ 70 h 147"/>
                <a:gd name="T68" fmla="*/ 141 w 163"/>
                <a:gd name="T69" fmla="*/ 67 h 147"/>
                <a:gd name="T70" fmla="*/ 143 w 163"/>
                <a:gd name="T71" fmla="*/ 65 h 147"/>
                <a:gd name="T72" fmla="*/ 147 w 163"/>
                <a:gd name="T73" fmla="*/ 63 h 147"/>
                <a:gd name="T74" fmla="*/ 146 w 163"/>
                <a:gd name="T75" fmla="*/ 60 h 147"/>
                <a:gd name="T76" fmla="*/ 148 w 163"/>
                <a:gd name="T77" fmla="*/ 58 h 147"/>
                <a:gd name="T78" fmla="*/ 150 w 163"/>
                <a:gd name="T79" fmla="*/ 54 h 147"/>
                <a:gd name="T80" fmla="*/ 150 w 163"/>
                <a:gd name="T81" fmla="*/ 48 h 147"/>
                <a:gd name="T82" fmla="*/ 150 w 163"/>
                <a:gd name="T83" fmla="*/ 43 h 147"/>
                <a:gd name="T84" fmla="*/ 153 w 163"/>
                <a:gd name="T85" fmla="*/ 39 h 147"/>
                <a:gd name="T86" fmla="*/ 156 w 163"/>
                <a:gd name="T87" fmla="*/ 37 h 147"/>
                <a:gd name="T88" fmla="*/ 156 w 163"/>
                <a:gd name="T89" fmla="*/ 35 h 147"/>
                <a:gd name="T90" fmla="*/ 157 w 163"/>
                <a:gd name="T91" fmla="*/ 33 h 147"/>
                <a:gd name="T92" fmla="*/ 157 w 163"/>
                <a:gd name="T93" fmla="*/ 29 h 147"/>
                <a:gd name="T94" fmla="*/ 160 w 163"/>
                <a:gd name="T95" fmla="*/ 28 h 147"/>
                <a:gd name="T96" fmla="*/ 161 w 163"/>
                <a:gd name="T97" fmla="*/ 26 h 147"/>
                <a:gd name="T98" fmla="*/ 162 w 163"/>
                <a:gd name="T99" fmla="*/ 24 h 147"/>
                <a:gd name="T100" fmla="*/ 163 w 163"/>
                <a:gd name="T101" fmla="*/ 22 h 147"/>
                <a:gd name="T102" fmla="*/ 163 w 163"/>
                <a:gd name="T103" fmla="*/ 19 h 147"/>
                <a:gd name="T104" fmla="*/ 138 w 163"/>
                <a:gd name="T105" fmla="*/ 20 h 147"/>
                <a:gd name="T106" fmla="*/ 148 w 163"/>
                <a:gd name="T107" fmla="*/ 5 h 147"/>
                <a:gd name="T108" fmla="*/ 147 w 163"/>
                <a:gd name="T109" fmla="*/ 0 h 147"/>
                <a:gd name="T110" fmla="*/ 0 w 163"/>
                <a:gd name="T111" fmla="*/ 4 h 147"/>
                <a:gd name="T112" fmla="*/ 7 w 163"/>
                <a:gd name="T113" fmla="*/ 47 h 147"/>
                <a:gd name="T114" fmla="*/ 6 w 163"/>
                <a:gd name="T115" fmla="*/ 12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3" h="147">
                  <a:moveTo>
                    <a:pt x="6" y="123"/>
                  </a:moveTo>
                  <a:lnTo>
                    <a:pt x="4" y="121"/>
                  </a:lnTo>
                  <a:lnTo>
                    <a:pt x="7" y="124"/>
                  </a:lnTo>
                  <a:lnTo>
                    <a:pt x="10" y="125"/>
                  </a:lnTo>
                  <a:lnTo>
                    <a:pt x="12" y="123"/>
                  </a:lnTo>
                  <a:lnTo>
                    <a:pt x="22" y="124"/>
                  </a:lnTo>
                  <a:lnTo>
                    <a:pt x="22" y="147"/>
                  </a:lnTo>
                  <a:lnTo>
                    <a:pt x="116" y="144"/>
                  </a:lnTo>
                  <a:lnTo>
                    <a:pt x="117" y="144"/>
                  </a:lnTo>
                  <a:lnTo>
                    <a:pt x="119" y="139"/>
                  </a:lnTo>
                  <a:lnTo>
                    <a:pt x="120" y="136"/>
                  </a:lnTo>
                  <a:lnTo>
                    <a:pt x="119" y="133"/>
                  </a:lnTo>
                  <a:lnTo>
                    <a:pt x="119" y="127"/>
                  </a:lnTo>
                  <a:lnTo>
                    <a:pt x="119" y="125"/>
                  </a:lnTo>
                  <a:lnTo>
                    <a:pt x="117" y="122"/>
                  </a:lnTo>
                  <a:lnTo>
                    <a:pt x="116" y="121"/>
                  </a:lnTo>
                  <a:lnTo>
                    <a:pt x="116" y="119"/>
                  </a:lnTo>
                  <a:lnTo>
                    <a:pt x="117" y="117"/>
                  </a:lnTo>
                  <a:lnTo>
                    <a:pt x="116" y="116"/>
                  </a:lnTo>
                  <a:lnTo>
                    <a:pt x="118" y="113"/>
                  </a:lnTo>
                  <a:lnTo>
                    <a:pt x="121" y="109"/>
                  </a:lnTo>
                  <a:lnTo>
                    <a:pt x="122" y="109"/>
                  </a:lnTo>
                  <a:lnTo>
                    <a:pt x="121" y="107"/>
                  </a:lnTo>
                  <a:lnTo>
                    <a:pt x="123" y="103"/>
                  </a:lnTo>
                  <a:lnTo>
                    <a:pt x="125" y="100"/>
                  </a:lnTo>
                  <a:lnTo>
                    <a:pt x="123" y="99"/>
                  </a:lnTo>
                  <a:lnTo>
                    <a:pt x="124" y="95"/>
                  </a:lnTo>
                  <a:lnTo>
                    <a:pt x="127" y="92"/>
                  </a:lnTo>
                  <a:lnTo>
                    <a:pt x="132" y="86"/>
                  </a:lnTo>
                  <a:lnTo>
                    <a:pt x="135" y="81"/>
                  </a:lnTo>
                  <a:lnTo>
                    <a:pt x="135" y="77"/>
                  </a:lnTo>
                  <a:lnTo>
                    <a:pt x="137" y="72"/>
                  </a:lnTo>
                  <a:lnTo>
                    <a:pt x="138" y="72"/>
                  </a:lnTo>
                  <a:lnTo>
                    <a:pt x="140" y="70"/>
                  </a:lnTo>
                  <a:lnTo>
                    <a:pt x="141" y="67"/>
                  </a:lnTo>
                  <a:lnTo>
                    <a:pt x="143" y="65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8" y="58"/>
                  </a:lnTo>
                  <a:lnTo>
                    <a:pt x="150" y="54"/>
                  </a:lnTo>
                  <a:lnTo>
                    <a:pt x="150" y="48"/>
                  </a:lnTo>
                  <a:lnTo>
                    <a:pt x="150" y="43"/>
                  </a:lnTo>
                  <a:lnTo>
                    <a:pt x="153" y="39"/>
                  </a:lnTo>
                  <a:lnTo>
                    <a:pt x="156" y="37"/>
                  </a:lnTo>
                  <a:lnTo>
                    <a:pt x="156" y="35"/>
                  </a:lnTo>
                  <a:lnTo>
                    <a:pt x="157" y="33"/>
                  </a:lnTo>
                  <a:lnTo>
                    <a:pt x="157" y="29"/>
                  </a:lnTo>
                  <a:lnTo>
                    <a:pt x="160" y="28"/>
                  </a:lnTo>
                  <a:lnTo>
                    <a:pt x="161" y="26"/>
                  </a:lnTo>
                  <a:lnTo>
                    <a:pt x="162" y="24"/>
                  </a:lnTo>
                  <a:lnTo>
                    <a:pt x="163" y="22"/>
                  </a:lnTo>
                  <a:lnTo>
                    <a:pt x="163" y="19"/>
                  </a:lnTo>
                  <a:lnTo>
                    <a:pt x="138" y="20"/>
                  </a:lnTo>
                  <a:lnTo>
                    <a:pt x="148" y="5"/>
                  </a:lnTo>
                  <a:lnTo>
                    <a:pt x="147" y="0"/>
                  </a:lnTo>
                  <a:lnTo>
                    <a:pt x="0" y="4"/>
                  </a:lnTo>
                  <a:lnTo>
                    <a:pt x="7" y="47"/>
                  </a:lnTo>
                  <a:lnTo>
                    <a:pt x="6" y="1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4" name="Freeform 36"/>
            <p:cNvSpPr>
              <a:spLocks/>
            </p:cNvSpPr>
            <p:nvPr/>
          </p:nvSpPr>
          <p:spPr bwMode="auto">
            <a:xfrm>
              <a:off x="7011665" y="2657259"/>
              <a:ext cx="465458" cy="151779"/>
            </a:xfrm>
            <a:custGeom>
              <a:avLst/>
              <a:gdLst>
                <a:gd name="T0" fmla="*/ 193 w 326"/>
                <a:gd name="T1" fmla="*/ 14 h 107"/>
                <a:gd name="T2" fmla="*/ 83 w 326"/>
                <a:gd name="T3" fmla="*/ 21 h 107"/>
                <a:gd name="T4" fmla="*/ 85 w 326"/>
                <a:gd name="T5" fmla="*/ 31 h 107"/>
                <a:gd name="T6" fmla="*/ 26 w 326"/>
                <a:gd name="T7" fmla="*/ 32 h 107"/>
                <a:gd name="T8" fmla="*/ 24 w 326"/>
                <a:gd name="T9" fmla="*/ 33 h 107"/>
                <a:gd name="T10" fmla="*/ 24 w 326"/>
                <a:gd name="T11" fmla="*/ 36 h 107"/>
                <a:gd name="T12" fmla="*/ 24 w 326"/>
                <a:gd name="T13" fmla="*/ 39 h 107"/>
                <a:gd name="T14" fmla="*/ 23 w 326"/>
                <a:gd name="T15" fmla="*/ 42 h 107"/>
                <a:gd name="T16" fmla="*/ 21 w 326"/>
                <a:gd name="T17" fmla="*/ 43 h 107"/>
                <a:gd name="T18" fmla="*/ 20 w 326"/>
                <a:gd name="T19" fmla="*/ 45 h 107"/>
                <a:gd name="T20" fmla="*/ 21 w 326"/>
                <a:gd name="T21" fmla="*/ 46 h 107"/>
                <a:gd name="T22" fmla="*/ 23 w 326"/>
                <a:gd name="T23" fmla="*/ 50 h 107"/>
                <a:gd name="T24" fmla="*/ 22 w 326"/>
                <a:gd name="T25" fmla="*/ 52 h 107"/>
                <a:gd name="T26" fmla="*/ 20 w 326"/>
                <a:gd name="T27" fmla="*/ 55 h 107"/>
                <a:gd name="T28" fmla="*/ 19 w 326"/>
                <a:gd name="T29" fmla="*/ 58 h 107"/>
                <a:gd name="T30" fmla="*/ 20 w 326"/>
                <a:gd name="T31" fmla="*/ 58 h 107"/>
                <a:gd name="T32" fmla="*/ 20 w 326"/>
                <a:gd name="T33" fmla="*/ 62 h 107"/>
                <a:gd name="T34" fmla="*/ 19 w 326"/>
                <a:gd name="T35" fmla="*/ 64 h 107"/>
                <a:gd name="T36" fmla="*/ 18 w 326"/>
                <a:gd name="T37" fmla="*/ 66 h 107"/>
                <a:gd name="T38" fmla="*/ 16 w 326"/>
                <a:gd name="T39" fmla="*/ 69 h 107"/>
                <a:gd name="T40" fmla="*/ 13 w 326"/>
                <a:gd name="T41" fmla="*/ 70 h 107"/>
                <a:gd name="T42" fmla="*/ 13 w 326"/>
                <a:gd name="T43" fmla="*/ 75 h 107"/>
                <a:gd name="T44" fmla="*/ 12 w 326"/>
                <a:gd name="T45" fmla="*/ 77 h 107"/>
                <a:gd name="T46" fmla="*/ 12 w 326"/>
                <a:gd name="T47" fmla="*/ 79 h 107"/>
                <a:gd name="T48" fmla="*/ 8 w 326"/>
                <a:gd name="T49" fmla="*/ 82 h 107"/>
                <a:gd name="T50" fmla="*/ 5 w 326"/>
                <a:gd name="T51" fmla="*/ 87 h 107"/>
                <a:gd name="T52" fmla="*/ 5 w 326"/>
                <a:gd name="T53" fmla="*/ 92 h 107"/>
                <a:gd name="T54" fmla="*/ 5 w 326"/>
                <a:gd name="T55" fmla="*/ 99 h 107"/>
                <a:gd name="T56" fmla="*/ 2 w 326"/>
                <a:gd name="T57" fmla="*/ 104 h 107"/>
                <a:gd name="T58" fmla="*/ 0 w 326"/>
                <a:gd name="T59" fmla="*/ 107 h 107"/>
                <a:gd name="T60" fmla="*/ 0 w 326"/>
                <a:gd name="T61" fmla="*/ 107 h 107"/>
                <a:gd name="T62" fmla="*/ 232 w 326"/>
                <a:gd name="T63" fmla="*/ 89 h 107"/>
                <a:gd name="T64" fmla="*/ 232 w 326"/>
                <a:gd name="T65" fmla="*/ 89 h 107"/>
                <a:gd name="T66" fmla="*/ 232 w 326"/>
                <a:gd name="T67" fmla="*/ 88 h 107"/>
                <a:gd name="T68" fmla="*/ 233 w 326"/>
                <a:gd name="T69" fmla="*/ 82 h 107"/>
                <a:gd name="T70" fmla="*/ 233 w 326"/>
                <a:gd name="T71" fmla="*/ 79 h 107"/>
                <a:gd name="T72" fmla="*/ 237 w 326"/>
                <a:gd name="T73" fmla="*/ 75 h 107"/>
                <a:gd name="T74" fmla="*/ 240 w 326"/>
                <a:gd name="T75" fmla="*/ 75 h 107"/>
                <a:gd name="T76" fmla="*/ 244 w 326"/>
                <a:gd name="T77" fmla="*/ 72 h 107"/>
                <a:gd name="T78" fmla="*/ 243 w 326"/>
                <a:gd name="T79" fmla="*/ 68 h 107"/>
                <a:gd name="T80" fmla="*/ 246 w 326"/>
                <a:gd name="T81" fmla="*/ 64 h 107"/>
                <a:gd name="T82" fmla="*/ 280 w 326"/>
                <a:gd name="T83" fmla="*/ 44 h 107"/>
                <a:gd name="T84" fmla="*/ 285 w 326"/>
                <a:gd name="T85" fmla="*/ 41 h 107"/>
                <a:gd name="T86" fmla="*/ 287 w 326"/>
                <a:gd name="T87" fmla="*/ 37 h 107"/>
                <a:gd name="T88" fmla="*/ 291 w 326"/>
                <a:gd name="T89" fmla="*/ 31 h 107"/>
                <a:gd name="T90" fmla="*/ 294 w 326"/>
                <a:gd name="T91" fmla="*/ 31 h 107"/>
                <a:gd name="T92" fmla="*/ 297 w 326"/>
                <a:gd name="T93" fmla="*/ 35 h 107"/>
                <a:gd name="T94" fmla="*/ 301 w 326"/>
                <a:gd name="T95" fmla="*/ 31 h 107"/>
                <a:gd name="T96" fmla="*/ 306 w 326"/>
                <a:gd name="T97" fmla="*/ 25 h 107"/>
                <a:gd name="T98" fmla="*/ 317 w 326"/>
                <a:gd name="T99" fmla="*/ 23 h 107"/>
                <a:gd name="T100" fmla="*/ 318 w 326"/>
                <a:gd name="T101" fmla="*/ 19 h 107"/>
                <a:gd name="T102" fmla="*/ 321 w 326"/>
                <a:gd name="T103" fmla="*/ 14 h 107"/>
                <a:gd name="T104" fmla="*/ 325 w 326"/>
                <a:gd name="T105" fmla="*/ 12 h 107"/>
                <a:gd name="T106" fmla="*/ 326 w 326"/>
                <a:gd name="T107" fmla="*/ 12 h 107"/>
                <a:gd name="T108" fmla="*/ 326 w 326"/>
                <a:gd name="T109" fmla="*/ 0 h 107"/>
                <a:gd name="T110" fmla="*/ 193 w 326"/>
                <a:gd name="T111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6" h="107">
                  <a:moveTo>
                    <a:pt x="193" y="14"/>
                  </a:moveTo>
                  <a:cubicBezTo>
                    <a:pt x="83" y="21"/>
                    <a:pt x="83" y="21"/>
                    <a:pt x="83" y="2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3" y="49"/>
                    <a:pt x="23" y="50"/>
                  </a:cubicBezTo>
                  <a:cubicBezTo>
                    <a:pt x="24" y="51"/>
                    <a:pt x="22" y="52"/>
                    <a:pt x="22" y="52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92"/>
                    <a:pt x="5" y="92"/>
                    <a:pt x="5" y="92"/>
                  </a:cubicBezTo>
                  <a:cubicBezTo>
                    <a:pt x="5" y="99"/>
                    <a:pt x="5" y="99"/>
                    <a:pt x="5" y="99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233" y="82"/>
                    <a:pt x="233" y="82"/>
                    <a:pt x="233" y="82"/>
                  </a:cubicBezTo>
                  <a:cubicBezTo>
                    <a:pt x="233" y="79"/>
                    <a:pt x="233" y="79"/>
                    <a:pt x="233" y="79"/>
                  </a:cubicBezTo>
                  <a:cubicBezTo>
                    <a:pt x="237" y="75"/>
                    <a:pt x="237" y="75"/>
                    <a:pt x="237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4" y="72"/>
                    <a:pt x="244" y="72"/>
                    <a:pt x="244" y="72"/>
                  </a:cubicBezTo>
                  <a:cubicBezTo>
                    <a:pt x="243" y="68"/>
                    <a:pt x="243" y="68"/>
                    <a:pt x="243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5" y="41"/>
                    <a:pt x="285" y="41"/>
                    <a:pt x="285" y="41"/>
                  </a:cubicBezTo>
                  <a:cubicBezTo>
                    <a:pt x="287" y="37"/>
                    <a:pt x="287" y="37"/>
                    <a:pt x="287" y="37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294" y="31"/>
                    <a:pt x="294" y="31"/>
                    <a:pt x="294" y="31"/>
                  </a:cubicBezTo>
                  <a:cubicBezTo>
                    <a:pt x="297" y="35"/>
                    <a:pt x="297" y="35"/>
                    <a:pt x="297" y="35"/>
                  </a:cubicBezTo>
                  <a:cubicBezTo>
                    <a:pt x="301" y="31"/>
                    <a:pt x="301" y="31"/>
                    <a:pt x="301" y="31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317" y="23"/>
                    <a:pt x="317" y="23"/>
                    <a:pt x="317" y="23"/>
                  </a:cubicBezTo>
                  <a:cubicBezTo>
                    <a:pt x="318" y="19"/>
                    <a:pt x="318" y="19"/>
                    <a:pt x="318" y="19"/>
                  </a:cubicBezTo>
                  <a:cubicBezTo>
                    <a:pt x="321" y="14"/>
                    <a:pt x="321" y="14"/>
                    <a:pt x="321" y="14"/>
                  </a:cubicBezTo>
                  <a:cubicBezTo>
                    <a:pt x="325" y="12"/>
                    <a:pt x="325" y="12"/>
                    <a:pt x="325" y="12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26" y="0"/>
                    <a:pt x="326" y="0"/>
                    <a:pt x="326" y="0"/>
                  </a:cubicBezTo>
                  <a:lnTo>
                    <a:pt x="193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5" name="Freeform 37"/>
            <p:cNvSpPr>
              <a:spLocks/>
            </p:cNvSpPr>
            <p:nvPr/>
          </p:nvSpPr>
          <p:spPr bwMode="auto">
            <a:xfrm>
              <a:off x="7342208" y="2606665"/>
              <a:ext cx="465458" cy="205746"/>
            </a:xfrm>
            <a:custGeom>
              <a:avLst/>
              <a:gdLst>
                <a:gd name="T0" fmla="*/ 320 w 326"/>
                <a:gd name="T1" fmla="*/ 28 h 144"/>
                <a:gd name="T2" fmla="*/ 315 w 326"/>
                <a:gd name="T3" fmla="*/ 38 h 144"/>
                <a:gd name="T4" fmla="*/ 311 w 326"/>
                <a:gd name="T5" fmla="*/ 32 h 144"/>
                <a:gd name="T6" fmla="*/ 300 w 326"/>
                <a:gd name="T7" fmla="*/ 30 h 144"/>
                <a:gd name="T8" fmla="*/ 289 w 326"/>
                <a:gd name="T9" fmla="*/ 35 h 144"/>
                <a:gd name="T10" fmla="*/ 285 w 326"/>
                <a:gd name="T11" fmla="*/ 32 h 144"/>
                <a:gd name="T12" fmla="*/ 282 w 326"/>
                <a:gd name="T13" fmla="*/ 25 h 144"/>
                <a:gd name="T14" fmla="*/ 281 w 326"/>
                <a:gd name="T15" fmla="*/ 18 h 144"/>
                <a:gd name="T16" fmla="*/ 284 w 326"/>
                <a:gd name="T17" fmla="*/ 20 h 144"/>
                <a:gd name="T18" fmla="*/ 290 w 326"/>
                <a:gd name="T19" fmla="*/ 29 h 144"/>
                <a:gd name="T20" fmla="*/ 295 w 326"/>
                <a:gd name="T21" fmla="*/ 26 h 144"/>
                <a:gd name="T22" fmla="*/ 305 w 326"/>
                <a:gd name="T23" fmla="*/ 22 h 144"/>
                <a:gd name="T24" fmla="*/ 306 w 326"/>
                <a:gd name="T25" fmla="*/ 16 h 144"/>
                <a:gd name="T26" fmla="*/ 303 w 326"/>
                <a:gd name="T27" fmla="*/ 12 h 144"/>
                <a:gd name="T28" fmla="*/ 312 w 326"/>
                <a:gd name="T29" fmla="*/ 14 h 144"/>
                <a:gd name="T30" fmla="*/ 308 w 326"/>
                <a:gd name="T31" fmla="*/ 4 h 144"/>
                <a:gd name="T32" fmla="*/ 155 w 326"/>
                <a:gd name="T33" fmla="*/ 28 h 144"/>
                <a:gd name="T34" fmla="*/ 93 w 326"/>
                <a:gd name="T35" fmla="*/ 47 h 144"/>
                <a:gd name="T36" fmla="*/ 85 w 326"/>
                <a:gd name="T37" fmla="*/ 58 h 144"/>
                <a:gd name="T38" fmla="*/ 65 w 326"/>
                <a:gd name="T39" fmla="*/ 70 h 144"/>
                <a:gd name="T40" fmla="*/ 55 w 326"/>
                <a:gd name="T41" fmla="*/ 72 h 144"/>
                <a:gd name="T42" fmla="*/ 14 w 326"/>
                <a:gd name="T43" fmla="*/ 99 h 144"/>
                <a:gd name="T44" fmla="*/ 8 w 326"/>
                <a:gd name="T45" fmla="*/ 110 h 144"/>
                <a:gd name="T46" fmla="*/ 1 w 326"/>
                <a:gd name="T47" fmla="*/ 117 h 144"/>
                <a:gd name="T48" fmla="*/ 0 w 326"/>
                <a:gd name="T49" fmla="*/ 124 h 144"/>
                <a:gd name="T50" fmla="*/ 83 w 326"/>
                <a:gd name="T51" fmla="*/ 104 h 144"/>
                <a:gd name="T52" fmla="*/ 108 w 326"/>
                <a:gd name="T53" fmla="*/ 105 h 144"/>
                <a:gd name="T54" fmla="*/ 123 w 326"/>
                <a:gd name="T55" fmla="*/ 100 h 144"/>
                <a:gd name="T56" fmla="*/ 142 w 326"/>
                <a:gd name="T57" fmla="*/ 114 h 144"/>
                <a:gd name="T58" fmla="*/ 243 w 326"/>
                <a:gd name="T59" fmla="*/ 140 h 144"/>
                <a:gd name="T60" fmla="*/ 256 w 326"/>
                <a:gd name="T61" fmla="*/ 136 h 144"/>
                <a:gd name="T62" fmla="*/ 263 w 326"/>
                <a:gd name="T63" fmla="*/ 117 h 144"/>
                <a:gd name="T64" fmla="*/ 271 w 326"/>
                <a:gd name="T65" fmla="*/ 106 h 144"/>
                <a:gd name="T66" fmla="*/ 270 w 326"/>
                <a:gd name="T67" fmla="*/ 100 h 144"/>
                <a:gd name="T68" fmla="*/ 272 w 326"/>
                <a:gd name="T69" fmla="*/ 97 h 144"/>
                <a:gd name="T70" fmla="*/ 278 w 326"/>
                <a:gd name="T71" fmla="*/ 100 h 144"/>
                <a:gd name="T72" fmla="*/ 281 w 326"/>
                <a:gd name="T73" fmla="*/ 95 h 144"/>
                <a:gd name="T74" fmla="*/ 285 w 326"/>
                <a:gd name="T75" fmla="*/ 95 h 144"/>
                <a:gd name="T76" fmla="*/ 296 w 326"/>
                <a:gd name="T77" fmla="*/ 91 h 144"/>
                <a:gd name="T78" fmla="*/ 301 w 326"/>
                <a:gd name="T79" fmla="*/ 87 h 144"/>
                <a:gd name="T80" fmla="*/ 308 w 326"/>
                <a:gd name="T81" fmla="*/ 81 h 144"/>
                <a:gd name="T82" fmla="*/ 308 w 326"/>
                <a:gd name="T83" fmla="*/ 75 h 144"/>
                <a:gd name="T84" fmla="*/ 301 w 326"/>
                <a:gd name="T85" fmla="*/ 78 h 144"/>
                <a:gd name="T86" fmla="*/ 291 w 326"/>
                <a:gd name="T87" fmla="*/ 83 h 144"/>
                <a:gd name="T88" fmla="*/ 283 w 326"/>
                <a:gd name="T89" fmla="*/ 77 h 144"/>
                <a:gd name="T90" fmla="*/ 288 w 326"/>
                <a:gd name="T91" fmla="*/ 77 h 144"/>
                <a:gd name="T92" fmla="*/ 296 w 326"/>
                <a:gd name="T93" fmla="*/ 73 h 144"/>
                <a:gd name="T94" fmla="*/ 297 w 326"/>
                <a:gd name="T95" fmla="*/ 68 h 144"/>
                <a:gd name="T96" fmla="*/ 296 w 326"/>
                <a:gd name="T97" fmla="*/ 64 h 144"/>
                <a:gd name="T98" fmla="*/ 280 w 326"/>
                <a:gd name="T99" fmla="*/ 58 h 144"/>
                <a:gd name="T100" fmla="*/ 290 w 326"/>
                <a:gd name="T101" fmla="*/ 57 h 144"/>
                <a:gd name="T102" fmla="*/ 294 w 326"/>
                <a:gd name="T103" fmla="*/ 55 h 144"/>
                <a:gd name="T104" fmla="*/ 294 w 326"/>
                <a:gd name="T105" fmla="*/ 51 h 144"/>
                <a:gd name="T106" fmla="*/ 300 w 326"/>
                <a:gd name="T107" fmla="*/ 58 h 144"/>
                <a:gd name="T108" fmla="*/ 306 w 326"/>
                <a:gd name="T109" fmla="*/ 58 h 144"/>
                <a:gd name="T110" fmla="*/ 317 w 326"/>
                <a:gd name="T111" fmla="*/ 57 h 144"/>
                <a:gd name="T112" fmla="*/ 319 w 326"/>
                <a:gd name="T113" fmla="*/ 48 h 144"/>
                <a:gd name="T114" fmla="*/ 322 w 326"/>
                <a:gd name="T115" fmla="*/ 42 h 144"/>
                <a:gd name="T116" fmla="*/ 325 w 326"/>
                <a:gd name="T117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6" h="144">
                  <a:moveTo>
                    <a:pt x="324" y="34"/>
                  </a:moveTo>
                  <a:cubicBezTo>
                    <a:pt x="322" y="31"/>
                    <a:pt x="322" y="31"/>
                    <a:pt x="322" y="31"/>
                  </a:cubicBezTo>
                  <a:cubicBezTo>
                    <a:pt x="320" y="28"/>
                    <a:pt x="320" y="28"/>
                    <a:pt x="320" y="28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316" y="29"/>
                    <a:pt x="316" y="29"/>
                    <a:pt x="316" y="29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40"/>
                    <a:pt x="315" y="40"/>
                    <a:pt x="315" y="40"/>
                  </a:cubicBezTo>
                  <a:cubicBezTo>
                    <a:pt x="312" y="38"/>
                    <a:pt x="312" y="38"/>
                    <a:pt x="312" y="38"/>
                  </a:cubicBezTo>
                  <a:cubicBezTo>
                    <a:pt x="311" y="32"/>
                    <a:pt x="311" y="32"/>
                    <a:pt x="311" y="32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0" y="30"/>
                    <a:pt x="300" y="30"/>
                    <a:pt x="300" y="30"/>
                  </a:cubicBezTo>
                  <a:cubicBezTo>
                    <a:pt x="298" y="30"/>
                    <a:pt x="298" y="30"/>
                    <a:pt x="298" y="30"/>
                  </a:cubicBezTo>
                  <a:cubicBezTo>
                    <a:pt x="292" y="32"/>
                    <a:pt x="292" y="32"/>
                    <a:pt x="292" y="32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286" y="39"/>
                    <a:pt x="286" y="39"/>
                    <a:pt x="286" y="3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85" y="32"/>
                    <a:pt x="285" y="32"/>
                    <a:pt x="285" y="32"/>
                  </a:cubicBezTo>
                  <a:cubicBezTo>
                    <a:pt x="285" y="30"/>
                    <a:pt x="285" y="30"/>
                    <a:pt x="285" y="30"/>
                  </a:cubicBezTo>
                  <a:cubicBezTo>
                    <a:pt x="283" y="27"/>
                    <a:pt x="283" y="27"/>
                    <a:pt x="283" y="27"/>
                  </a:cubicBezTo>
                  <a:cubicBezTo>
                    <a:pt x="282" y="25"/>
                    <a:pt x="282" y="25"/>
                    <a:pt x="282" y="25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8"/>
                    <a:pt x="281" y="18"/>
                    <a:pt x="281" y="18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5" y="26"/>
                    <a:pt x="285" y="26"/>
                    <a:pt x="285" y="26"/>
                  </a:cubicBezTo>
                  <a:cubicBezTo>
                    <a:pt x="287" y="31"/>
                    <a:pt x="287" y="31"/>
                    <a:pt x="287" y="31"/>
                  </a:cubicBezTo>
                  <a:cubicBezTo>
                    <a:pt x="290" y="29"/>
                    <a:pt x="290" y="29"/>
                    <a:pt x="290" y="29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94" y="26"/>
                    <a:pt x="294" y="26"/>
                    <a:pt x="294" y="26"/>
                  </a:cubicBezTo>
                  <a:cubicBezTo>
                    <a:pt x="295" y="26"/>
                    <a:pt x="295" y="26"/>
                    <a:pt x="295" y="26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5" y="22"/>
                    <a:pt x="305" y="22"/>
                    <a:pt x="305" y="22"/>
                  </a:cubicBezTo>
                  <a:cubicBezTo>
                    <a:pt x="306" y="19"/>
                    <a:pt x="306" y="19"/>
                    <a:pt x="306" y="19"/>
                  </a:cubicBezTo>
                  <a:cubicBezTo>
                    <a:pt x="307" y="18"/>
                    <a:pt x="307" y="18"/>
                    <a:pt x="307" y="18"/>
                  </a:cubicBezTo>
                  <a:cubicBezTo>
                    <a:pt x="307" y="18"/>
                    <a:pt x="306" y="17"/>
                    <a:pt x="306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4" y="12"/>
                    <a:pt x="304" y="12"/>
                    <a:pt x="304" y="12"/>
                  </a:cubicBezTo>
                  <a:cubicBezTo>
                    <a:pt x="309" y="14"/>
                    <a:pt x="309" y="14"/>
                    <a:pt x="309" y="14"/>
                  </a:cubicBezTo>
                  <a:cubicBezTo>
                    <a:pt x="312" y="14"/>
                    <a:pt x="312" y="14"/>
                    <a:pt x="312" y="14"/>
                  </a:cubicBezTo>
                  <a:cubicBezTo>
                    <a:pt x="312" y="11"/>
                    <a:pt x="312" y="11"/>
                    <a:pt x="312" y="11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8" y="4"/>
                    <a:pt x="308" y="4"/>
                    <a:pt x="308" y="4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218" y="18"/>
                    <a:pt x="218" y="18"/>
                    <a:pt x="218" y="1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5" y="58"/>
                    <a:pt x="85" y="58"/>
                    <a:pt x="85" y="58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6"/>
                    <a:pt x="62" y="66"/>
                    <a:pt x="62" y="66"/>
                  </a:cubicBezTo>
                  <a:cubicBezTo>
                    <a:pt x="59" y="66"/>
                    <a:pt x="59" y="66"/>
                    <a:pt x="59" y="66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8" y="110"/>
                    <a:pt x="8" y="110"/>
                    <a:pt x="8" y="110"/>
                  </a:cubicBezTo>
                  <a:cubicBezTo>
                    <a:pt x="5" y="110"/>
                    <a:pt x="5" y="110"/>
                    <a:pt x="5" y="110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7"/>
                    <a:pt x="1" y="117"/>
                    <a:pt x="1" y="117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56" y="118"/>
                    <a:pt x="56" y="118"/>
                    <a:pt x="56" y="118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83" y="104"/>
                    <a:pt x="83" y="104"/>
                    <a:pt x="83" y="104"/>
                  </a:cubicBezTo>
                  <a:cubicBezTo>
                    <a:pt x="90" y="104"/>
                    <a:pt x="90" y="104"/>
                    <a:pt x="90" y="104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11" y="104"/>
                    <a:pt x="111" y="104"/>
                    <a:pt x="111" y="104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38" y="104"/>
                    <a:pt x="138" y="104"/>
                    <a:pt x="138" y="104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82" y="106"/>
                    <a:pt x="182" y="106"/>
                    <a:pt x="182" y="106"/>
                  </a:cubicBezTo>
                  <a:cubicBezTo>
                    <a:pt x="234" y="144"/>
                    <a:pt x="234" y="144"/>
                    <a:pt x="234" y="144"/>
                  </a:cubicBezTo>
                  <a:cubicBezTo>
                    <a:pt x="243" y="140"/>
                    <a:pt x="243" y="140"/>
                    <a:pt x="243" y="140"/>
                  </a:cubicBezTo>
                  <a:cubicBezTo>
                    <a:pt x="245" y="140"/>
                    <a:pt x="245" y="140"/>
                    <a:pt x="245" y="140"/>
                  </a:cubicBezTo>
                  <a:cubicBezTo>
                    <a:pt x="254" y="139"/>
                    <a:pt x="254" y="139"/>
                    <a:pt x="254" y="139"/>
                  </a:cubicBezTo>
                  <a:cubicBezTo>
                    <a:pt x="256" y="136"/>
                    <a:pt x="256" y="136"/>
                    <a:pt x="256" y="136"/>
                  </a:cubicBezTo>
                  <a:cubicBezTo>
                    <a:pt x="259" y="133"/>
                    <a:pt x="259" y="133"/>
                    <a:pt x="259" y="133"/>
                  </a:cubicBezTo>
                  <a:cubicBezTo>
                    <a:pt x="260" y="124"/>
                    <a:pt x="260" y="124"/>
                    <a:pt x="260" y="124"/>
                  </a:cubicBezTo>
                  <a:cubicBezTo>
                    <a:pt x="263" y="117"/>
                    <a:pt x="263" y="117"/>
                    <a:pt x="263" y="117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71" y="108"/>
                    <a:pt x="271" y="108"/>
                    <a:pt x="271" y="108"/>
                  </a:cubicBezTo>
                  <a:cubicBezTo>
                    <a:pt x="271" y="106"/>
                    <a:pt x="271" y="106"/>
                    <a:pt x="271" y="106"/>
                  </a:cubicBezTo>
                  <a:cubicBezTo>
                    <a:pt x="270" y="103"/>
                    <a:pt x="270" y="103"/>
                    <a:pt x="270" y="103"/>
                  </a:cubicBezTo>
                  <a:cubicBezTo>
                    <a:pt x="269" y="101"/>
                    <a:pt x="269" y="101"/>
                    <a:pt x="269" y="101"/>
                  </a:cubicBezTo>
                  <a:cubicBezTo>
                    <a:pt x="270" y="100"/>
                    <a:pt x="270" y="100"/>
                    <a:pt x="270" y="100"/>
                  </a:cubicBezTo>
                  <a:cubicBezTo>
                    <a:pt x="270" y="98"/>
                    <a:pt x="270" y="98"/>
                    <a:pt x="270" y="98"/>
                  </a:cubicBezTo>
                  <a:cubicBezTo>
                    <a:pt x="271" y="97"/>
                    <a:pt x="271" y="97"/>
                    <a:pt x="271" y="97"/>
                  </a:cubicBezTo>
                  <a:cubicBezTo>
                    <a:pt x="272" y="97"/>
                    <a:pt x="272" y="97"/>
                    <a:pt x="272" y="97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102"/>
                    <a:pt x="274" y="102"/>
                    <a:pt x="274" y="102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1" y="95"/>
                    <a:pt x="281" y="95"/>
                    <a:pt x="281" y="95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3"/>
                    <a:pt x="283" y="93"/>
                    <a:pt x="283" y="93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4" y="91"/>
                    <a:pt x="294" y="91"/>
                    <a:pt x="294" y="91"/>
                  </a:cubicBezTo>
                  <a:cubicBezTo>
                    <a:pt x="296" y="91"/>
                    <a:pt x="296" y="91"/>
                    <a:pt x="296" y="91"/>
                  </a:cubicBezTo>
                  <a:cubicBezTo>
                    <a:pt x="299" y="89"/>
                    <a:pt x="299" y="89"/>
                    <a:pt x="299" y="89"/>
                  </a:cubicBezTo>
                  <a:cubicBezTo>
                    <a:pt x="301" y="88"/>
                    <a:pt x="301" y="88"/>
                    <a:pt x="301" y="88"/>
                  </a:cubicBezTo>
                  <a:cubicBezTo>
                    <a:pt x="301" y="87"/>
                    <a:pt x="301" y="87"/>
                    <a:pt x="301" y="87"/>
                  </a:cubicBezTo>
                  <a:cubicBezTo>
                    <a:pt x="305" y="90"/>
                    <a:pt x="305" y="90"/>
                    <a:pt x="305" y="90"/>
                  </a:cubicBezTo>
                  <a:cubicBezTo>
                    <a:pt x="307" y="86"/>
                    <a:pt x="307" y="86"/>
                    <a:pt x="307" y="86"/>
                  </a:cubicBezTo>
                  <a:cubicBezTo>
                    <a:pt x="308" y="81"/>
                    <a:pt x="308" y="81"/>
                    <a:pt x="308" y="81"/>
                  </a:cubicBezTo>
                  <a:cubicBezTo>
                    <a:pt x="309" y="79"/>
                    <a:pt x="309" y="79"/>
                    <a:pt x="309" y="79"/>
                  </a:cubicBezTo>
                  <a:cubicBezTo>
                    <a:pt x="310" y="77"/>
                    <a:pt x="310" y="77"/>
                    <a:pt x="310" y="77"/>
                  </a:cubicBezTo>
                  <a:cubicBezTo>
                    <a:pt x="310" y="77"/>
                    <a:pt x="309" y="74"/>
                    <a:pt x="308" y="75"/>
                  </a:cubicBezTo>
                  <a:cubicBezTo>
                    <a:pt x="307" y="75"/>
                    <a:pt x="304" y="76"/>
                    <a:pt x="304" y="76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299" y="80"/>
                    <a:pt x="299" y="80"/>
                    <a:pt x="299" y="80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83" y="81"/>
                    <a:pt x="283" y="81"/>
                    <a:pt x="283" y="81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4" y="76"/>
                    <a:pt x="284" y="76"/>
                    <a:pt x="284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93" y="77"/>
                    <a:pt x="293" y="77"/>
                    <a:pt x="293" y="77"/>
                  </a:cubicBezTo>
                  <a:cubicBezTo>
                    <a:pt x="296" y="75"/>
                    <a:pt x="296" y="75"/>
                    <a:pt x="296" y="75"/>
                  </a:cubicBezTo>
                  <a:cubicBezTo>
                    <a:pt x="296" y="73"/>
                    <a:pt x="296" y="73"/>
                    <a:pt x="296" y="73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9" y="66"/>
                    <a:pt x="299" y="66"/>
                    <a:pt x="299" y="66"/>
                  </a:cubicBezTo>
                  <a:cubicBezTo>
                    <a:pt x="299" y="64"/>
                    <a:pt x="299" y="64"/>
                    <a:pt x="299" y="64"/>
                  </a:cubicBezTo>
                  <a:cubicBezTo>
                    <a:pt x="296" y="64"/>
                    <a:pt x="296" y="64"/>
                    <a:pt x="296" y="64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80" y="57"/>
                    <a:pt x="280" y="57"/>
                    <a:pt x="280" y="57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90" y="57"/>
                    <a:pt x="290" y="57"/>
                    <a:pt x="290" y="57"/>
                  </a:cubicBezTo>
                  <a:cubicBezTo>
                    <a:pt x="294" y="59"/>
                    <a:pt x="294" y="59"/>
                    <a:pt x="294" y="59"/>
                  </a:cubicBezTo>
                  <a:cubicBezTo>
                    <a:pt x="295" y="57"/>
                    <a:pt x="295" y="57"/>
                    <a:pt x="295" y="57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4"/>
                    <a:pt x="293" y="54"/>
                    <a:pt x="293" y="54"/>
                  </a:cubicBezTo>
                  <a:cubicBezTo>
                    <a:pt x="292" y="52"/>
                    <a:pt x="292" y="52"/>
                    <a:pt x="292" y="52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8" y="56"/>
                    <a:pt x="298" y="56"/>
                    <a:pt x="298" y="56"/>
                  </a:cubicBezTo>
                  <a:cubicBezTo>
                    <a:pt x="300" y="58"/>
                    <a:pt x="300" y="58"/>
                    <a:pt x="300" y="58"/>
                  </a:cubicBezTo>
                  <a:cubicBezTo>
                    <a:pt x="303" y="58"/>
                    <a:pt x="303" y="58"/>
                    <a:pt x="303" y="58"/>
                  </a:cubicBezTo>
                  <a:cubicBezTo>
                    <a:pt x="304" y="57"/>
                    <a:pt x="304" y="57"/>
                    <a:pt x="304" y="57"/>
                  </a:cubicBezTo>
                  <a:cubicBezTo>
                    <a:pt x="306" y="58"/>
                    <a:pt x="306" y="58"/>
                    <a:pt x="306" y="58"/>
                  </a:cubicBezTo>
                  <a:cubicBezTo>
                    <a:pt x="310" y="58"/>
                    <a:pt x="310" y="58"/>
                    <a:pt x="310" y="58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317" y="57"/>
                    <a:pt x="317" y="57"/>
                    <a:pt x="317" y="57"/>
                  </a:cubicBezTo>
                  <a:cubicBezTo>
                    <a:pt x="317" y="53"/>
                    <a:pt x="317" y="53"/>
                    <a:pt x="317" y="53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6"/>
                    <a:pt x="319" y="46"/>
                    <a:pt x="319" y="46"/>
                  </a:cubicBezTo>
                  <a:cubicBezTo>
                    <a:pt x="320" y="42"/>
                    <a:pt x="320" y="42"/>
                    <a:pt x="320" y="42"/>
                  </a:cubicBezTo>
                  <a:cubicBezTo>
                    <a:pt x="322" y="42"/>
                    <a:pt x="322" y="42"/>
                    <a:pt x="322" y="42"/>
                  </a:cubicBezTo>
                  <a:cubicBezTo>
                    <a:pt x="323" y="44"/>
                    <a:pt x="323" y="44"/>
                    <a:pt x="323" y="44"/>
                  </a:cubicBezTo>
                  <a:cubicBezTo>
                    <a:pt x="325" y="42"/>
                    <a:pt x="325" y="42"/>
                    <a:pt x="325" y="42"/>
                  </a:cubicBezTo>
                  <a:cubicBezTo>
                    <a:pt x="325" y="39"/>
                    <a:pt x="325" y="39"/>
                    <a:pt x="325" y="39"/>
                  </a:cubicBezTo>
                  <a:cubicBezTo>
                    <a:pt x="326" y="37"/>
                    <a:pt x="326" y="37"/>
                    <a:pt x="326" y="37"/>
                  </a:cubicBezTo>
                  <a:lnTo>
                    <a:pt x="324" y="3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6" name="Freeform 38"/>
            <p:cNvSpPr>
              <a:spLocks/>
            </p:cNvSpPr>
            <p:nvPr/>
          </p:nvSpPr>
          <p:spPr bwMode="auto">
            <a:xfrm>
              <a:off x="7274750" y="2775310"/>
              <a:ext cx="286695" cy="308620"/>
            </a:xfrm>
            <a:custGeom>
              <a:avLst/>
              <a:gdLst>
                <a:gd name="T0" fmla="*/ 196 w 201"/>
                <a:gd name="T1" fmla="*/ 127 h 216"/>
                <a:gd name="T2" fmla="*/ 195 w 201"/>
                <a:gd name="T3" fmla="*/ 120 h 216"/>
                <a:gd name="T4" fmla="*/ 191 w 201"/>
                <a:gd name="T5" fmla="*/ 115 h 216"/>
                <a:gd name="T6" fmla="*/ 190 w 201"/>
                <a:gd name="T7" fmla="*/ 110 h 216"/>
                <a:gd name="T8" fmla="*/ 187 w 201"/>
                <a:gd name="T9" fmla="*/ 107 h 216"/>
                <a:gd name="T10" fmla="*/ 183 w 201"/>
                <a:gd name="T11" fmla="*/ 106 h 216"/>
                <a:gd name="T12" fmla="*/ 181 w 201"/>
                <a:gd name="T13" fmla="*/ 101 h 216"/>
                <a:gd name="T14" fmla="*/ 179 w 201"/>
                <a:gd name="T15" fmla="*/ 96 h 216"/>
                <a:gd name="T16" fmla="*/ 174 w 201"/>
                <a:gd name="T17" fmla="*/ 89 h 216"/>
                <a:gd name="T18" fmla="*/ 168 w 201"/>
                <a:gd name="T19" fmla="*/ 84 h 216"/>
                <a:gd name="T20" fmla="*/ 158 w 201"/>
                <a:gd name="T21" fmla="*/ 78 h 216"/>
                <a:gd name="T22" fmla="*/ 147 w 201"/>
                <a:gd name="T23" fmla="*/ 63 h 216"/>
                <a:gd name="T24" fmla="*/ 126 w 201"/>
                <a:gd name="T25" fmla="*/ 46 h 216"/>
                <a:gd name="T26" fmla="*/ 116 w 201"/>
                <a:gd name="T27" fmla="*/ 35 h 216"/>
                <a:gd name="T28" fmla="*/ 111 w 201"/>
                <a:gd name="T29" fmla="*/ 27 h 216"/>
                <a:gd name="T30" fmla="*/ 96 w 201"/>
                <a:gd name="T31" fmla="*/ 19 h 216"/>
                <a:gd name="T32" fmla="*/ 92 w 201"/>
                <a:gd name="T33" fmla="*/ 14 h 216"/>
                <a:gd name="T34" fmla="*/ 97 w 201"/>
                <a:gd name="T35" fmla="*/ 8 h 216"/>
                <a:gd name="T36" fmla="*/ 103 w 201"/>
                <a:gd name="T37" fmla="*/ 4 h 216"/>
                <a:gd name="T38" fmla="*/ 104 w 201"/>
                <a:gd name="T39" fmla="*/ 0 h 216"/>
                <a:gd name="T40" fmla="*/ 48 w 201"/>
                <a:gd name="T41" fmla="*/ 6 h 216"/>
                <a:gd name="T42" fmla="*/ 0 w 201"/>
                <a:gd name="T43" fmla="*/ 10 h 216"/>
                <a:gd name="T44" fmla="*/ 11 w 201"/>
                <a:gd name="T45" fmla="*/ 58 h 216"/>
                <a:gd name="T46" fmla="*/ 25 w 201"/>
                <a:gd name="T47" fmla="*/ 107 h 216"/>
                <a:gd name="T48" fmla="*/ 38 w 201"/>
                <a:gd name="T49" fmla="*/ 128 h 216"/>
                <a:gd name="T50" fmla="*/ 39 w 201"/>
                <a:gd name="T51" fmla="*/ 137 h 216"/>
                <a:gd name="T52" fmla="*/ 40 w 201"/>
                <a:gd name="T53" fmla="*/ 144 h 216"/>
                <a:gd name="T54" fmla="*/ 39 w 201"/>
                <a:gd name="T55" fmla="*/ 150 h 216"/>
                <a:gd name="T56" fmla="*/ 35 w 201"/>
                <a:gd name="T57" fmla="*/ 157 h 216"/>
                <a:gd name="T58" fmla="*/ 37 w 201"/>
                <a:gd name="T59" fmla="*/ 172 h 216"/>
                <a:gd name="T60" fmla="*/ 40 w 201"/>
                <a:gd name="T61" fmla="*/ 182 h 216"/>
                <a:gd name="T62" fmla="*/ 37 w 201"/>
                <a:gd name="T63" fmla="*/ 186 h 216"/>
                <a:gd name="T64" fmla="*/ 41 w 201"/>
                <a:gd name="T65" fmla="*/ 193 h 216"/>
                <a:gd name="T66" fmla="*/ 46 w 201"/>
                <a:gd name="T67" fmla="*/ 201 h 216"/>
                <a:gd name="T68" fmla="*/ 160 w 201"/>
                <a:gd name="T69" fmla="*/ 207 h 216"/>
                <a:gd name="T70" fmla="*/ 169 w 201"/>
                <a:gd name="T71" fmla="*/ 216 h 216"/>
                <a:gd name="T72" fmla="*/ 166 w 201"/>
                <a:gd name="T73" fmla="*/ 193 h 216"/>
                <a:gd name="T74" fmla="*/ 183 w 201"/>
                <a:gd name="T75" fmla="*/ 196 h 216"/>
                <a:gd name="T76" fmla="*/ 185 w 201"/>
                <a:gd name="T77" fmla="*/ 189 h 216"/>
                <a:gd name="T78" fmla="*/ 182 w 201"/>
                <a:gd name="T79" fmla="*/ 187 h 216"/>
                <a:gd name="T80" fmla="*/ 180 w 201"/>
                <a:gd name="T81" fmla="*/ 183 h 216"/>
                <a:gd name="T82" fmla="*/ 185 w 201"/>
                <a:gd name="T83" fmla="*/ 183 h 216"/>
                <a:gd name="T84" fmla="*/ 183 w 201"/>
                <a:gd name="T85" fmla="*/ 177 h 216"/>
                <a:gd name="T86" fmla="*/ 188 w 201"/>
                <a:gd name="T87" fmla="*/ 174 h 216"/>
                <a:gd name="T88" fmla="*/ 187 w 201"/>
                <a:gd name="T89" fmla="*/ 168 h 216"/>
                <a:gd name="T90" fmla="*/ 188 w 201"/>
                <a:gd name="T91" fmla="*/ 165 h 216"/>
                <a:gd name="T92" fmla="*/ 189 w 201"/>
                <a:gd name="T93" fmla="*/ 161 h 216"/>
                <a:gd name="T94" fmla="*/ 189 w 201"/>
                <a:gd name="T95" fmla="*/ 151 h 216"/>
                <a:gd name="T96" fmla="*/ 194 w 201"/>
                <a:gd name="T97" fmla="*/ 152 h 216"/>
                <a:gd name="T98" fmla="*/ 193 w 201"/>
                <a:gd name="T99" fmla="*/ 149 h 216"/>
                <a:gd name="T100" fmla="*/ 189 w 201"/>
                <a:gd name="T101" fmla="*/ 144 h 216"/>
                <a:gd name="T102" fmla="*/ 196 w 201"/>
                <a:gd name="T103" fmla="*/ 144 h 216"/>
                <a:gd name="T104" fmla="*/ 193 w 201"/>
                <a:gd name="T105" fmla="*/ 141 h 216"/>
                <a:gd name="T106" fmla="*/ 192 w 201"/>
                <a:gd name="T107" fmla="*/ 137 h 216"/>
                <a:gd name="T108" fmla="*/ 197 w 201"/>
                <a:gd name="T109" fmla="*/ 138 h 216"/>
                <a:gd name="T110" fmla="*/ 199 w 201"/>
                <a:gd name="T111" fmla="*/ 134 h 216"/>
                <a:gd name="T112" fmla="*/ 201 w 201"/>
                <a:gd name="T113" fmla="*/ 130 h 216"/>
                <a:gd name="T114" fmla="*/ 198 w 201"/>
                <a:gd name="T115" fmla="*/ 12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1" h="216">
                  <a:moveTo>
                    <a:pt x="198" y="128"/>
                  </a:moveTo>
                  <a:cubicBezTo>
                    <a:pt x="196" y="127"/>
                    <a:pt x="196" y="127"/>
                    <a:pt x="196" y="127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0"/>
                    <a:pt x="195" y="120"/>
                    <a:pt x="195" y="120"/>
                  </a:cubicBezTo>
                  <a:cubicBezTo>
                    <a:pt x="195" y="119"/>
                    <a:pt x="195" y="119"/>
                    <a:pt x="195" y="119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0" y="112"/>
                    <a:pt x="190" y="112"/>
                    <a:pt x="190" y="112"/>
                  </a:cubicBezTo>
                  <a:cubicBezTo>
                    <a:pt x="190" y="110"/>
                    <a:pt x="190" y="110"/>
                    <a:pt x="190" y="110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184" y="106"/>
                    <a:pt x="184" y="106"/>
                    <a:pt x="184" y="106"/>
                  </a:cubicBezTo>
                  <a:cubicBezTo>
                    <a:pt x="183" y="106"/>
                    <a:pt x="183" y="106"/>
                    <a:pt x="183" y="106"/>
                  </a:cubicBezTo>
                  <a:cubicBezTo>
                    <a:pt x="182" y="104"/>
                    <a:pt x="182" y="104"/>
                    <a:pt x="182" y="104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1" y="99"/>
                    <a:pt x="181" y="99"/>
                    <a:pt x="181" y="99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6" y="91"/>
                    <a:pt x="176" y="91"/>
                    <a:pt x="176" y="91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9" y="137"/>
                    <a:pt x="39" y="137"/>
                    <a:pt x="39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44"/>
                    <a:pt x="40" y="144"/>
                    <a:pt x="40" y="144"/>
                  </a:cubicBezTo>
                  <a:cubicBezTo>
                    <a:pt x="35" y="147"/>
                    <a:pt x="35" y="147"/>
                    <a:pt x="35" y="147"/>
                  </a:cubicBezTo>
                  <a:cubicBezTo>
                    <a:pt x="39" y="150"/>
                    <a:pt x="39" y="150"/>
                    <a:pt x="39" y="150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63"/>
                    <a:pt x="35" y="163"/>
                    <a:pt x="35" y="163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4"/>
                    <a:pt x="38" y="184"/>
                    <a:pt x="38" y="184"/>
                  </a:cubicBezTo>
                  <a:cubicBezTo>
                    <a:pt x="37" y="186"/>
                    <a:pt x="37" y="186"/>
                    <a:pt x="37" y="186"/>
                  </a:cubicBezTo>
                  <a:cubicBezTo>
                    <a:pt x="39" y="190"/>
                    <a:pt x="39" y="190"/>
                    <a:pt x="39" y="190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6" y="201"/>
                    <a:pt x="46" y="201"/>
                    <a:pt x="46" y="201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160" y="207"/>
                    <a:pt x="160" y="207"/>
                    <a:pt x="160" y="207"/>
                  </a:cubicBezTo>
                  <a:cubicBezTo>
                    <a:pt x="161" y="216"/>
                    <a:pt x="161" y="216"/>
                    <a:pt x="161" y="216"/>
                  </a:cubicBezTo>
                  <a:cubicBezTo>
                    <a:pt x="169" y="216"/>
                    <a:pt x="169" y="216"/>
                    <a:pt x="169" y="216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73" y="194"/>
                    <a:pt x="173" y="194"/>
                    <a:pt x="173" y="194"/>
                  </a:cubicBezTo>
                  <a:cubicBezTo>
                    <a:pt x="183" y="196"/>
                    <a:pt x="183" y="196"/>
                    <a:pt x="183" y="196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4" y="193"/>
                    <a:pt x="185" y="189"/>
                    <a:pt x="185" y="189"/>
                  </a:cubicBezTo>
                  <a:cubicBezTo>
                    <a:pt x="185" y="188"/>
                    <a:pt x="184" y="188"/>
                    <a:pt x="184" y="188"/>
                  </a:cubicBezTo>
                  <a:cubicBezTo>
                    <a:pt x="184" y="188"/>
                    <a:pt x="183" y="187"/>
                    <a:pt x="182" y="187"/>
                  </a:cubicBezTo>
                  <a:cubicBezTo>
                    <a:pt x="181" y="186"/>
                    <a:pt x="181" y="185"/>
                    <a:pt x="180" y="184"/>
                  </a:cubicBezTo>
                  <a:cubicBezTo>
                    <a:pt x="179" y="183"/>
                    <a:pt x="180" y="183"/>
                    <a:pt x="180" y="183"/>
                  </a:cubicBezTo>
                  <a:cubicBezTo>
                    <a:pt x="182" y="183"/>
                    <a:pt x="182" y="183"/>
                    <a:pt x="182" y="183"/>
                  </a:cubicBezTo>
                  <a:cubicBezTo>
                    <a:pt x="185" y="183"/>
                    <a:pt x="185" y="183"/>
                    <a:pt x="185" y="183"/>
                  </a:cubicBezTo>
                  <a:cubicBezTo>
                    <a:pt x="185" y="183"/>
                    <a:pt x="184" y="181"/>
                    <a:pt x="184" y="179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6" y="176"/>
                    <a:pt x="186" y="176"/>
                    <a:pt x="186" y="176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90" y="169"/>
                    <a:pt x="190" y="169"/>
                    <a:pt x="190" y="169"/>
                  </a:cubicBezTo>
                  <a:cubicBezTo>
                    <a:pt x="187" y="168"/>
                    <a:pt x="187" y="168"/>
                    <a:pt x="187" y="168"/>
                  </a:cubicBezTo>
                  <a:cubicBezTo>
                    <a:pt x="187" y="168"/>
                    <a:pt x="187" y="167"/>
                    <a:pt x="187" y="167"/>
                  </a:cubicBezTo>
                  <a:cubicBezTo>
                    <a:pt x="187" y="166"/>
                    <a:pt x="188" y="166"/>
                    <a:pt x="188" y="165"/>
                  </a:cubicBezTo>
                  <a:cubicBezTo>
                    <a:pt x="188" y="165"/>
                    <a:pt x="189" y="164"/>
                    <a:pt x="189" y="164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89" y="154"/>
                    <a:pt x="189" y="154"/>
                    <a:pt x="189" y="154"/>
                  </a:cubicBezTo>
                  <a:cubicBezTo>
                    <a:pt x="189" y="151"/>
                    <a:pt x="189" y="151"/>
                    <a:pt x="189" y="151"/>
                  </a:cubicBezTo>
                  <a:cubicBezTo>
                    <a:pt x="189" y="151"/>
                    <a:pt x="191" y="151"/>
                    <a:pt x="192" y="151"/>
                  </a:cubicBezTo>
                  <a:cubicBezTo>
                    <a:pt x="192" y="151"/>
                    <a:pt x="194" y="152"/>
                    <a:pt x="194" y="152"/>
                  </a:cubicBezTo>
                  <a:cubicBezTo>
                    <a:pt x="194" y="152"/>
                    <a:pt x="195" y="151"/>
                    <a:pt x="195" y="150"/>
                  </a:cubicBezTo>
                  <a:cubicBezTo>
                    <a:pt x="195" y="150"/>
                    <a:pt x="195" y="150"/>
                    <a:pt x="193" y="149"/>
                  </a:cubicBezTo>
                  <a:cubicBezTo>
                    <a:pt x="192" y="148"/>
                    <a:pt x="190" y="147"/>
                    <a:pt x="190" y="147"/>
                  </a:cubicBezTo>
                  <a:cubicBezTo>
                    <a:pt x="190" y="146"/>
                    <a:pt x="189" y="144"/>
                    <a:pt x="189" y="144"/>
                  </a:cubicBezTo>
                  <a:cubicBezTo>
                    <a:pt x="191" y="144"/>
                    <a:pt x="191" y="144"/>
                    <a:pt x="191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3" y="141"/>
                    <a:pt x="193" y="141"/>
                  </a:cubicBezTo>
                  <a:cubicBezTo>
                    <a:pt x="193" y="141"/>
                    <a:pt x="191" y="139"/>
                    <a:pt x="191" y="139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3" y="138"/>
                    <a:pt x="193" y="138"/>
                    <a:pt x="193" y="138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1" y="130"/>
                    <a:pt x="201" y="130"/>
                    <a:pt x="201" y="130"/>
                  </a:cubicBezTo>
                  <a:cubicBezTo>
                    <a:pt x="200" y="129"/>
                    <a:pt x="200" y="129"/>
                    <a:pt x="200" y="129"/>
                  </a:cubicBezTo>
                  <a:lnTo>
                    <a:pt x="198" y="12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solidFill>
                  <a:schemeClr val="accent6"/>
                </a:solidFill>
                <a:latin typeface="Montserrat" charset="0"/>
              </a:endParaRPr>
            </a:p>
          </p:txBody>
        </p:sp>
        <p:sp>
          <p:nvSpPr>
            <p:cNvPr id="457" name="Freeform 39"/>
            <p:cNvSpPr>
              <a:spLocks/>
            </p:cNvSpPr>
            <p:nvPr/>
          </p:nvSpPr>
          <p:spPr bwMode="auto">
            <a:xfrm>
              <a:off x="7369191" y="2432962"/>
              <a:ext cx="418238" cy="234416"/>
            </a:xfrm>
            <a:custGeom>
              <a:avLst/>
              <a:gdLst>
                <a:gd name="T0" fmla="*/ 169 w 248"/>
                <a:gd name="T1" fmla="*/ 118 h 139"/>
                <a:gd name="T2" fmla="*/ 248 w 248"/>
                <a:gd name="T3" fmla="*/ 101 h 139"/>
                <a:gd name="T4" fmla="*/ 246 w 248"/>
                <a:gd name="T5" fmla="*/ 93 h 139"/>
                <a:gd name="T6" fmla="*/ 239 w 248"/>
                <a:gd name="T7" fmla="*/ 86 h 139"/>
                <a:gd name="T8" fmla="*/ 232 w 248"/>
                <a:gd name="T9" fmla="*/ 83 h 139"/>
                <a:gd name="T10" fmla="*/ 228 w 248"/>
                <a:gd name="T11" fmla="*/ 78 h 139"/>
                <a:gd name="T12" fmla="*/ 224 w 248"/>
                <a:gd name="T13" fmla="*/ 72 h 139"/>
                <a:gd name="T14" fmla="*/ 226 w 248"/>
                <a:gd name="T15" fmla="*/ 68 h 139"/>
                <a:gd name="T16" fmla="*/ 228 w 248"/>
                <a:gd name="T17" fmla="*/ 67 h 139"/>
                <a:gd name="T18" fmla="*/ 224 w 248"/>
                <a:gd name="T19" fmla="*/ 63 h 139"/>
                <a:gd name="T20" fmla="*/ 211 w 248"/>
                <a:gd name="T21" fmla="*/ 54 h 139"/>
                <a:gd name="T22" fmla="*/ 215 w 248"/>
                <a:gd name="T23" fmla="*/ 55 h 139"/>
                <a:gd name="T24" fmla="*/ 221 w 248"/>
                <a:gd name="T25" fmla="*/ 59 h 139"/>
                <a:gd name="T26" fmla="*/ 225 w 248"/>
                <a:gd name="T27" fmla="*/ 56 h 139"/>
                <a:gd name="T28" fmla="*/ 225 w 248"/>
                <a:gd name="T29" fmla="*/ 48 h 139"/>
                <a:gd name="T30" fmla="*/ 215 w 248"/>
                <a:gd name="T31" fmla="*/ 45 h 139"/>
                <a:gd name="T32" fmla="*/ 211 w 248"/>
                <a:gd name="T33" fmla="*/ 41 h 139"/>
                <a:gd name="T34" fmla="*/ 207 w 248"/>
                <a:gd name="T35" fmla="*/ 43 h 139"/>
                <a:gd name="T36" fmla="*/ 199 w 248"/>
                <a:gd name="T37" fmla="*/ 37 h 139"/>
                <a:gd name="T38" fmla="*/ 193 w 248"/>
                <a:gd name="T39" fmla="*/ 37 h 139"/>
                <a:gd name="T40" fmla="*/ 188 w 248"/>
                <a:gd name="T41" fmla="*/ 36 h 139"/>
                <a:gd name="T42" fmla="*/ 191 w 248"/>
                <a:gd name="T43" fmla="*/ 24 h 139"/>
                <a:gd name="T44" fmla="*/ 192 w 248"/>
                <a:gd name="T45" fmla="*/ 17 h 139"/>
                <a:gd name="T46" fmla="*/ 183 w 248"/>
                <a:gd name="T47" fmla="*/ 10 h 139"/>
                <a:gd name="T48" fmla="*/ 171 w 248"/>
                <a:gd name="T49" fmla="*/ 5 h 139"/>
                <a:gd name="T50" fmla="*/ 166 w 248"/>
                <a:gd name="T51" fmla="*/ 8 h 139"/>
                <a:gd name="T52" fmla="*/ 151 w 248"/>
                <a:gd name="T53" fmla="*/ 0 h 139"/>
                <a:gd name="T54" fmla="*/ 149 w 248"/>
                <a:gd name="T55" fmla="*/ 15 h 139"/>
                <a:gd name="T56" fmla="*/ 144 w 248"/>
                <a:gd name="T57" fmla="*/ 21 h 139"/>
                <a:gd name="T58" fmla="*/ 138 w 248"/>
                <a:gd name="T59" fmla="*/ 28 h 139"/>
                <a:gd name="T60" fmla="*/ 134 w 248"/>
                <a:gd name="T61" fmla="*/ 28 h 139"/>
                <a:gd name="T62" fmla="*/ 131 w 248"/>
                <a:gd name="T63" fmla="*/ 36 h 139"/>
                <a:gd name="T64" fmla="*/ 127 w 248"/>
                <a:gd name="T65" fmla="*/ 46 h 139"/>
                <a:gd name="T66" fmla="*/ 120 w 248"/>
                <a:gd name="T67" fmla="*/ 43 h 139"/>
                <a:gd name="T68" fmla="*/ 115 w 248"/>
                <a:gd name="T69" fmla="*/ 48 h 139"/>
                <a:gd name="T70" fmla="*/ 109 w 248"/>
                <a:gd name="T71" fmla="*/ 68 h 139"/>
                <a:gd name="T72" fmla="*/ 103 w 248"/>
                <a:gd name="T73" fmla="*/ 78 h 139"/>
                <a:gd name="T74" fmla="*/ 100 w 248"/>
                <a:gd name="T75" fmla="*/ 89 h 139"/>
                <a:gd name="T76" fmla="*/ 82 w 248"/>
                <a:gd name="T77" fmla="*/ 101 h 139"/>
                <a:gd name="T78" fmla="*/ 69 w 248"/>
                <a:gd name="T79" fmla="*/ 100 h 139"/>
                <a:gd name="T80" fmla="*/ 61 w 248"/>
                <a:gd name="T81" fmla="*/ 107 h 139"/>
                <a:gd name="T82" fmla="*/ 50 w 248"/>
                <a:gd name="T83" fmla="*/ 100 h 139"/>
                <a:gd name="T84" fmla="*/ 46 w 248"/>
                <a:gd name="T85" fmla="*/ 97 h 139"/>
                <a:gd name="T86" fmla="*/ 43 w 248"/>
                <a:gd name="T87" fmla="*/ 103 h 139"/>
                <a:gd name="T88" fmla="*/ 28 w 248"/>
                <a:gd name="T89" fmla="*/ 113 h 139"/>
                <a:gd name="T90" fmla="*/ 22 w 248"/>
                <a:gd name="T91" fmla="*/ 127 h 139"/>
                <a:gd name="T92" fmla="*/ 15 w 248"/>
                <a:gd name="T93" fmla="*/ 130 h 139"/>
                <a:gd name="T94" fmla="*/ 6 w 248"/>
                <a:gd name="T95" fmla="*/ 136 h 139"/>
                <a:gd name="T96" fmla="*/ 64 w 248"/>
                <a:gd name="T97" fmla="*/ 13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8" h="139">
                  <a:moveTo>
                    <a:pt x="116" y="127"/>
                  </a:moveTo>
                  <a:lnTo>
                    <a:pt x="169" y="118"/>
                  </a:lnTo>
                  <a:lnTo>
                    <a:pt x="243" y="103"/>
                  </a:lnTo>
                  <a:lnTo>
                    <a:pt x="248" y="101"/>
                  </a:lnTo>
                  <a:lnTo>
                    <a:pt x="248" y="98"/>
                  </a:lnTo>
                  <a:lnTo>
                    <a:pt x="246" y="93"/>
                  </a:lnTo>
                  <a:lnTo>
                    <a:pt x="243" y="89"/>
                  </a:lnTo>
                  <a:lnTo>
                    <a:pt x="239" y="86"/>
                  </a:lnTo>
                  <a:lnTo>
                    <a:pt x="237" y="86"/>
                  </a:lnTo>
                  <a:lnTo>
                    <a:pt x="232" y="83"/>
                  </a:lnTo>
                  <a:lnTo>
                    <a:pt x="231" y="80"/>
                  </a:lnTo>
                  <a:lnTo>
                    <a:pt x="228" y="78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4" y="70"/>
                  </a:lnTo>
                  <a:lnTo>
                    <a:pt x="226" y="68"/>
                  </a:lnTo>
                  <a:lnTo>
                    <a:pt x="230" y="70"/>
                  </a:lnTo>
                  <a:lnTo>
                    <a:pt x="228" y="67"/>
                  </a:lnTo>
                  <a:lnTo>
                    <a:pt x="226" y="64"/>
                  </a:lnTo>
                  <a:lnTo>
                    <a:pt x="224" y="63"/>
                  </a:lnTo>
                  <a:lnTo>
                    <a:pt x="215" y="60"/>
                  </a:lnTo>
                  <a:lnTo>
                    <a:pt x="211" y="54"/>
                  </a:lnTo>
                  <a:lnTo>
                    <a:pt x="211" y="53"/>
                  </a:lnTo>
                  <a:lnTo>
                    <a:pt x="215" y="55"/>
                  </a:lnTo>
                  <a:lnTo>
                    <a:pt x="220" y="56"/>
                  </a:lnTo>
                  <a:lnTo>
                    <a:pt x="221" y="59"/>
                  </a:lnTo>
                  <a:lnTo>
                    <a:pt x="227" y="60"/>
                  </a:lnTo>
                  <a:lnTo>
                    <a:pt x="225" y="56"/>
                  </a:lnTo>
                  <a:lnTo>
                    <a:pt x="225" y="51"/>
                  </a:lnTo>
                  <a:lnTo>
                    <a:pt x="225" y="48"/>
                  </a:lnTo>
                  <a:lnTo>
                    <a:pt x="221" y="49"/>
                  </a:lnTo>
                  <a:lnTo>
                    <a:pt x="215" y="45"/>
                  </a:lnTo>
                  <a:lnTo>
                    <a:pt x="212" y="41"/>
                  </a:lnTo>
                  <a:lnTo>
                    <a:pt x="211" y="41"/>
                  </a:lnTo>
                  <a:lnTo>
                    <a:pt x="210" y="43"/>
                  </a:lnTo>
                  <a:lnTo>
                    <a:pt x="207" y="43"/>
                  </a:lnTo>
                  <a:lnTo>
                    <a:pt x="203" y="39"/>
                  </a:lnTo>
                  <a:lnTo>
                    <a:pt x="199" y="37"/>
                  </a:lnTo>
                  <a:lnTo>
                    <a:pt x="195" y="36"/>
                  </a:lnTo>
                  <a:lnTo>
                    <a:pt x="193" y="37"/>
                  </a:lnTo>
                  <a:lnTo>
                    <a:pt x="190" y="38"/>
                  </a:lnTo>
                  <a:lnTo>
                    <a:pt x="188" y="36"/>
                  </a:lnTo>
                  <a:lnTo>
                    <a:pt x="188" y="25"/>
                  </a:lnTo>
                  <a:lnTo>
                    <a:pt x="191" y="24"/>
                  </a:lnTo>
                  <a:lnTo>
                    <a:pt x="193" y="21"/>
                  </a:lnTo>
                  <a:lnTo>
                    <a:pt x="192" y="17"/>
                  </a:lnTo>
                  <a:lnTo>
                    <a:pt x="188" y="14"/>
                  </a:lnTo>
                  <a:lnTo>
                    <a:pt x="183" y="10"/>
                  </a:lnTo>
                  <a:lnTo>
                    <a:pt x="173" y="4"/>
                  </a:lnTo>
                  <a:lnTo>
                    <a:pt x="171" y="5"/>
                  </a:lnTo>
                  <a:lnTo>
                    <a:pt x="168" y="8"/>
                  </a:lnTo>
                  <a:lnTo>
                    <a:pt x="166" y="8"/>
                  </a:lnTo>
                  <a:lnTo>
                    <a:pt x="160" y="5"/>
                  </a:lnTo>
                  <a:lnTo>
                    <a:pt x="151" y="0"/>
                  </a:lnTo>
                  <a:lnTo>
                    <a:pt x="151" y="8"/>
                  </a:lnTo>
                  <a:lnTo>
                    <a:pt x="149" y="15"/>
                  </a:lnTo>
                  <a:lnTo>
                    <a:pt x="147" y="18"/>
                  </a:lnTo>
                  <a:lnTo>
                    <a:pt x="144" y="21"/>
                  </a:lnTo>
                  <a:lnTo>
                    <a:pt x="139" y="30"/>
                  </a:lnTo>
                  <a:lnTo>
                    <a:pt x="138" y="28"/>
                  </a:lnTo>
                  <a:lnTo>
                    <a:pt x="135" y="28"/>
                  </a:lnTo>
                  <a:lnTo>
                    <a:pt x="134" y="28"/>
                  </a:lnTo>
                  <a:lnTo>
                    <a:pt x="133" y="32"/>
                  </a:lnTo>
                  <a:lnTo>
                    <a:pt x="131" y="36"/>
                  </a:lnTo>
                  <a:lnTo>
                    <a:pt x="128" y="44"/>
                  </a:lnTo>
                  <a:lnTo>
                    <a:pt x="127" y="46"/>
                  </a:lnTo>
                  <a:lnTo>
                    <a:pt x="125" y="45"/>
                  </a:lnTo>
                  <a:lnTo>
                    <a:pt x="120" y="43"/>
                  </a:lnTo>
                  <a:lnTo>
                    <a:pt x="116" y="41"/>
                  </a:lnTo>
                  <a:lnTo>
                    <a:pt x="115" y="48"/>
                  </a:lnTo>
                  <a:lnTo>
                    <a:pt x="112" y="60"/>
                  </a:lnTo>
                  <a:lnTo>
                    <a:pt x="109" y="68"/>
                  </a:lnTo>
                  <a:lnTo>
                    <a:pt x="104" y="73"/>
                  </a:lnTo>
                  <a:lnTo>
                    <a:pt x="103" y="78"/>
                  </a:lnTo>
                  <a:lnTo>
                    <a:pt x="104" y="86"/>
                  </a:lnTo>
                  <a:lnTo>
                    <a:pt x="100" y="89"/>
                  </a:lnTo>
                  <a:lnTo>
                    <a:pt x="89" y="95"/>
                  </a:lnTo>
                  <a:lnTo>
                    <a:pt x="82" y="101"/>
                  </a:lnTo>
                  <a:lnTo>
                    <a:pt x="73" y="103"/>
                  </a:lnTo>
                  <a:lnTo>
                    <a:pt x="69" y="100"/>
                  </a:lnTo>
                  <a:lnTo>
                    <a:pt x="63" y="107"/>
                  </a:lnTo>
                  <a:lnTo>
                    <a:pt x="61" y="107"/>
                  </a:lnTo>
                  <a:lnTo>
                    <a:pt x="56" y="105"/>
                  </a:lnTo>
                  <a:lnTo>
                    <a:pt x="50" y="100"/>
                  </a:lnTo>
                  <a:lnTo>
                    <a:pt x="49" y="97"/>
                  </a:lnTo>
                  <a:lnTo>
                    <a:pt x="46" y="97"/>
                  </a:lnTo>
                  <a:lnTo>
                    <a:pt x="45" y="99"/>
                  </a:lnTo>
                  <a:lnTo>
                    <a:pt x="43" y="103"/>
                  </a:lnTo>
                  <a:lnTo>
                    <a:pt x="39" y="109"/>
                  </a:lnTo>
                  <a:lnTo>
                    <a:pt x="28" y="113"/>
                  </a:lnTo>
                  <a:lnTo>
                    <a:pt x="25" y="118"/>
                  </a:lnTo>
                  <a:lnTo>
                    <a:pt x="22" y="127"/>
                  </a:lnTo>
                  <a:lnTo>
                    <a:pt x="18" y="128"/>
                  </a:lnTo>
                  <a:lnTo>
                    <a:pt x="15" y="130"/>
                  </a:lnTo>
                  <a:lnTo>
                    <a:pt x="10" y="133"/>
                  </a:lnTo>
                  <a:lnTo>
                    <a:pt x="6" y="136"/>
                  </a:lnTo>
                  <a:lnTo>
                    <a:pt x="0" y="139"/>
                  </a:lnTo>
                  <a:lnTo>
                    <a:pt x="64" y="133"/>
                  </a:lnTo>
                  <a:lnTo>
                    <a:pt x="116" y="12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8" name="Freeform 40"/>
            <p:cNvSpPr>
              <a:spLocks/>
            </p:cNvSpPr>
            <p:nvPr/>
          </p:nvSpPr>
          <p:spPr bwMode="auto">
            <a:xfrm>
              <a:off x="7406292" y="2750013"/>
              <a:ext cx="269831" cy="209119"/>
            </a:xfrm>
            <a:custGeom>
              <a:avLst/>
              <a:gdLst>
                <a:gd name="T0" fmla="*/ 94 w 189"/>
                <a:gd name="T1" fmla="*/ 4 h 147"/>
                <a:gd name="T2" fmla="*/ 79 w 189"/>
                <a:gd name="T3" fmla="*/ 0 h 147"/>
                <a:gd name="T4" fmla="*/ 67 w 189"/>
                <a:gd name="T5" fmla="*/ 4 h 147"/>
                <a:gd name="T6" fmla="*/ 58 w 189"/>
                <a:gd name="T7" fmla="*/ 6 h 147"/>
                <a:gd name="T8" fmla="*/ 39 w 189"/>
                <a:gd name="T9" fmla="*/ 4 h 147"/>
                <a:gd name="T10" fmla="*/ 26 w 189"/>
                <a:gd name="T11" fmla="*/ 7 h 147"/>
                <a:gd name="T12" fmla="*/ 12 w 189"/>
                <a:gd name="T13" fmla="*/ 18 h 147"/>
                <a:gd name="T14" fmla="*/ 11 w 189"/>
                <a:gd name="T15" fmla="*/ 22 h 147"/>
                <a:gd name="T16" fmla="*/ 5 w 189"/>
                <a:gd name="T17" fmla="*/ 26 h 147"/>
                <a:gd name="T18" fmla="*/ 0 w 189"/>
                <a:gd name="T19" fmla="*/ 32 h 147"/>
                <a:gd name="T20" fmla="*/ 4 w 189"/>
                <a:gd name="T21" fmla="*/ 37 h 147"/>
                <a:gd name="T22" fmla="*/ 19 w 189"/>
                <a:gd name="T23" fmla="*/ 45 h 147"/>
                <a:gd name="T24" fmla="*/ 24 w 189"/>
                <a:gd name="T25" fmla="*/ 53 h 147"/>
                <a:gd name="T26" fmla="*/ 34 w 189"/>
                <a:gd name="T27" fmla="*/ 64 h 147"/>
                <a:gd name="T28" fmla="*/ 55 w 189"/>
                <a:gd name="T29" fmla="*/ 81 h 147"/>
                <a:gd name="T30" fmla="*/ 66 w 189"/>
                <a:gd name="T31" fmla="*/ 96 h 147"/>
                <a:gd name="T32" fmla="*/ 76 w 189"/>
                <a:gd name="T33" fmla="*/ 102 h 147"/>
                <a:gd name="T34" fmla="*/ 82 w 189"/>
                <a:gd name="T35" fmla="*/ 107 h 147"/>
                <a:gd name="T36" fmla="*/ 87 w 189"/>
                <a:gd name="T37" fmla="*/ 114 h 147"/>
                <a:gd name="T38" fmla="*/ 89 w 189"/>
                <a:gd name="T39" fmla="*/ 119 h 147"/>
                <a:gd name="T40" fmla="*/ 91 w 189"/>
                <a:gd name="T41" fmla="*/ 124 h 147"/>
                <a:gd name="T42" fmla="*/ 95 w 189"/>
                <a:gd name="T43" fmla="*/ 125 h 147"/>
                <a:gd name="T44" fmla="*/ 98 w 189"/>
                <a:gd name="T45" fmla="*/ 128 h 147"/>
                <a:gd name="T46" fmla="*/ 99 w 189"/>
                <a:gd name="T47" fmla="*/ 133 h 147"/>
                <a:gd name="T48" fmla="*/ 103 w 189"/>
                <a:gd name="T49" fmla="*/ 138 h 147"/>
                <a:gd name="T50" fmla="*/ 104 w 189"/>
                <a:gd name="T51" fmla="*/ 145 h 147"/>
                <a:gd name="T52" fmla="*/ 108 w 189"/>
                <a:gd name="T53" fmla="*/ 147 h 147"/>
                <a:gd name="T54" fmla="*/ 110 w 189"/>
                <a:gd name="T55" fmla="*/ 140 h 147"/>
                <a:gd name="T56" fmla="*/ 116 w 189"/>
                <a:gd name="T57" fmla="*/ 140 h 147"/>
                <a:gd name="T58" fmla="*/ 117 w 189"/>
                <a:gd name="T59" fmla="*/ 137 h 147"/>
                <a:gd name="T60" fmla="*/ 112 w 189"/>
                <a:gd name="T61" fmla="*/ 136 h 147"/>
                <a:gd name="T62" fmla="*/ 110 w 189"/>
                <a:gd name="T63" fmla="*/ 133 h 147"/>
                <a:gd name="T64" fmla="*/ 115 w 189"/>
                <a:gd name="T65" fmla="*/ 132 h 147"/>
                <a:gd name="T66" fmla="*/ 119 w 189"/>
                <a:gd name="T67" fmla="*/ 135 h 147"/>
                <a:gd name="T68" fmla="*/ 124 w 189"/>
                <a:gd name="T69" fmla="*/ 128 h 147"/>
                <a:gd name="T70" fmla="*/ 123 w 189"/>
                <a:gd name="T71" fmla="*/ 123 h 147"/>
                <a:gd name="T72" fmla="*/ 130 w 189"/>
                <a:gd name="T73" fmla="*/ 123 h 147"/>
                <a:gd name="T74" fmla="*/ 135 w 189"/>
                <a:gd name="T75" fmla="*/ 119 h 147"/>
                <a:gd name="T76" fmla="*/ 131 w 189"/>
                <a:gd name="T77" fmla="*/ 118 h 147"/>
                <a:gd name="T78" fmla="*/ 129 w 189"/>
                <a:gd name="T79" fmla="*/ 115 h 147"/>
                <a:gd name="T80" fmla="*/ 133 w 189"/>
                <a:gd name="T81" fmla="*/ 115 h 147"/>
                <a:gd name="T82" fmla="*/ 138 w 189"/>
                <a:gd name="T83" fmla="*/ 117 h 147"/>
                <a:gd name="T84" fmla="*/ 145 w 189"/>
                <a:gd name="T85" fmla="*/ 110 h 147"/>
                <a:gd name="T86" fmla="*/ 141 w 189"/>
                <a:gd name="T87" fmla="*/ 105 h 147"/>
                <a:gd name="T88" fmla="*/ 143 w 189"/>
                <a:gd name="T89" fmla="*/ 103 h 147"/>
                <a:gd name="T90" fmla="*/ 149 w 189"/>
                <a:gd name="T91" fmla="*/ 103 h 147"/>
                <a:gd name="T92" fmla="*/ 155 w 189"/>
                <a:gd name="T93" fmla="*/ 93 h 147"/>
                <a:gd name="T94" fmla="*/ 164 w 189"/>
                <a:gd name="T95" fmla="*/ 89 h 147"/>
                <a:gd name="T96" fmla="*/ 169 w 189"/>
                <a:gd name="T97" fmla="*/ 81 h 147"/>
                <a:gd name="T98" fmla="*/ 165 w 189"/>
                <a:gd name="T99" fmla="*/ 75 h 147"/>
                <a:gd name="T100" fmla="*/ 169 w 189"/>
                <a:gd name="T101" fmla="*/ 75 h 147"/>
                <a:gd name="T102" fmla="*/ 170 w 189"/>
                <a:gd name="T103" fmla="*/ 70 h 147"/>
                <a:gd name="T104" fmla="*/ 175 w 189"/>
                <a:gd name="T105" fmla="*/ 60 h 147"/>
                <a:gd name="T106" fmla="*/ 178 w 189"/>
                <a:gd name="T107" fmla="*/ 54 h 147"/>
                <a:gd name="T108" fmla="*/ 187 w 189"/>
                <a:gd name="T109" fmla="*/ 46 h 147"/>
                <a:gd name="T110" fmla="*/ 138 w 189"/>
                <a:gd name="T111" fmla="*/ 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9" h="147">
                  <a:moveTo>
                    <a:pt x="98" y="1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88" y="1"/>
                    <a:pt x="88" y="1"/>
                    <a:pt x="88" y="1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58" y="6"/>
                    <a:pt x="58" y="6"/>
                    <a:pt x="58" y="6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6" y="96"/>
                    <a:pt x="66" y="96"/>
                    <a:pt x="66" y="96"/>
                  </a:cubicBezTo>
                  <a:cubicBezTo>
                    <a:pt x="73" y="99"/>
                    <a:pt x="73" y="99"/>
                    <a:pt x="73" y="99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9" y="105"/>
                    <a:pt x="79" y="105"/>
                    <a:pt x="79" y="105"/>
                  </a:cubicBezTo>
                  <a:cubicBezTo>
                    <a:pt x="82" y="107"/>
                    <a:pt x="82" y="107"/>
                    <a:pt x="82" y="107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7" y="114"/>
                    <a:pt x="87" y="114"/>
                    <a:pt x="87" y="114"/>
                  </a:cubicBezTo>
                  <a:cubicBezTo>
                    <a:pt x="89" y="117"/>
                    <a:pt x="89" y="117"/>
                    <a:pt x="89" y="117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1" y="124"/>
                    <a:pt x="91" y="124"/>
                    <a:pt x="91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5" y="125"/>
                    <a:pt x="95" y="125"/>
                    <a:pt x="95" y="125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30"/>
                    <a:pt x="98" y="130"/>
                    <a:pt x="98" y="130"/>
                  </a:cubicBezTo>
                  <a:cubicBezTo>
                    <a:pt x="99" y="133"/>
                    <a:pt x="99" y="133"/>
                    <a:pt x="99" y="133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4" y="145"/>
                    <a:pt x="104" y="145"/>
                    <a:pt x="104" y="145"/>
                  </a:cubicBezTo>
                  <a:cubicBezTo>
                    <a:pt x="106" y="146"/>
                    <a:pt x="106" y="146"/>
                    <a:pt x="106" y="146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8" y="139"/>
                    <a:pt x="118" y="139"/>
                  </a:cubicBezTo>
                  <a:cubicBezTo>
                    <a:pt x="118" y="138"/>
                    <a:pt x="117" y="137"/>
                    <a:pt x="117" y="137"/>
                  </a:cubicBezTo>
                  <a:cubicBezTo>
                    <a:pt x="116" y="137"/>
                    <a:pt x="116" y="137"/>
                    <a:pt x="116" y="137"/>
                  </a:cubicBezTo>
                  <a:cubicBezTo>
                    <a:pt x="116" y="137"/>
                    <a:pt x="112" y="136"/>
                    <a:pt x="112" y="136"/>
                  </a:cubicBezTo>
                  <a:cubicBezTo>
                    <a:pt x="111" y="136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1" y="129"/>
                    <a:pt x="111" y="129"/>
                    <a:pt x="111" y="129"/>
                  </a:cubicBezTo>
                  <a:cubicBezTo>
                    <a:pt x="115" y="132"/>
                    <a:pt x="115" y="132"/>
                    <a:pt x="115" y="132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4" y="128"/>
                    <a:pt x="124" y="128"/>
                    <a:pt x="124" y="128"/>
                  </a:cubicBezTo>
                  <a:cubicBezTo>
                    <a:pt x="124" y="127"/>
                    <a:pt x="124" y="127"/>
                    <a:pt x="124" y="127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19"/>
                    <a:pt x="135" y="119"/>
                    <a:pt x="135" y="119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1" y="118"/>
                    <a:pt x="131" y="118"/>
                    <a:pt x="131" y="118"/>
                  </a:cubicBezTo>
                  <a:cubicBezTo>
                    <a:pt x="129" y="117"/>
                    <a:pt x="129" y="117"/>
                    <a:pt x="129" y="117"/>
                  </a:cubicBezTo>
                  <a:cubicBezTo>
                    <a:pt x="129" y="115"/>
                    <a:pt x="129" y="115"/>
                    <a:pt x="129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1" y="105"/>
                    <a:pt x="141" y="105"/>
                    <a:pt x="141" y="105"/>
                  </a:cubicBezTo>
                  <a:cubicBezTo>
                    <a:pt x="141" y="104"/>
                    <a:pt x="141" y="104"/>
                    <a:pt x="141" y="104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1" y="100"/>
                    <a:pt x="151" y="100"/>
                    <a:pt x="151" y="100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64" y="89"/>
                    <a:pt x="164" y="89"/>
                    <a:pt x="164" y="89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9" y="81"/>
                    <a:pt x="169" y="81"/>
                    <a:pt x="169" y="81"/>
                  </a:cubicBezTo>
                  <a:cubicBezTo>
                    <a:pt x="167" y="79"/>
                    <a:pt x="167" y="79"/>
                    <a:pt x="167" y="79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7" y="75"/>
                    <a:pt x="167" y="75"/>
                    <a:pt x="167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0"/>
                    <a:pt x="170" y="70"/>
                    <a:pt x="170" y="70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7" y="56"/>
                    <a:pt x="177" y="56"/>
                    <a:pt x="177" y="56"/>
                  </a:cubicBezTo>
                  <a:cubicBezTo>
                    <a:pt x="178" y="54"/>
                    <a:pt x="178" y="54"/>
                    <a:pt x="178" y="54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7" y="46"/>
                    <a:pt x="187" y="46"/>
                    <a:pt x="187" y="46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38" y="6"/>
                    <a:pt x="138" y="6"/>
                    <a:pt x="138" y="6"/>
                  </a:cubicBezTo>
                  <a:lnTo>
                    <a:pt x="98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9" name="Freeform 41"/>
            <p:cNvSpPr>
              <a:spLocks/>
            </p:cNvSpPr>
            <p:nvPr/>
          </p:nvSpPr>
          <p:spPr bwMode="auto">
            <a:xfrm>
              <a:off x="7128029" y="2788801"/>
              <a:ext cx="212492" cy="340661"/>
            </a:xfrm>
            <a:custGeom>
              <a:avLst/>
              <a:gdLst>
                <a:gd name="T0" fmla="*/ 39 w 126"/>
                <a:gd name="T1" fmla="*/ 183 h 202"/>
                <a:gd name="T2" fmla="*/ 33 w 126"/>
                <a:gd name="T3" fmla="*/ 176 h 202"/>
                <a:gd name="T4" fmla="*/ 36 w 126"/>
                <a:gd name="T5" fmla="*/ 172 h 202"/>
                <a:gd name="T6" fmla="*/ 51 w 126"/>
                <a:gd name="T7" fmla="*/ 168 h 202"/>
                <a:gd name="T8" fmla="*/ 125 w 126"/>
                <a:gd name="T9" fmla="*/ 161 h 202"/>
                <a:gd name="T10" fmla="*/ 120 w 126"/>
                <a:gd name="T11" fmla="*/ 153 h 202"/>
                <a:gd name="T12" fmla="*/ 119 w 126"/>
                <a:gd name="T13" fmla="*/ 148 h 202"/>
                <a:gd name="T14" fmla="*/ 120 w 126"/>
                <a:gd name="T15" fmla="*/ 141 h 202"/>
                <a:gd name="T16" fmla="*/ 116 w 126"/>
                <a:gd name="T17" fmla="*/ 130 h 202"/>
                <a:gd name="T18" fmla="*/ 119 w 126"/>
                <a:gd name="T19" fmla="*/ 123 h 202"/>
                <a:gd name="T20" fmla="*/ 116 w 126"/>
                <a:gd name="T21" fmla="*/ 117 h 202"/>
                <a:gd name="T22" fmla="*/ 122 w 126"/>
                <a:gd name="T23" fmla="*/ 110 h 202"/>
                <a:gd name="T24" fmla="*/ 119 w 126"/>
                <a:gd name="T25" fmla="*/ 104 h 202"/>
                <a:gd name="T26" fmla="*/ 115 w 126"/>
                <a:gd name="T27" fmla="*/ 95 h 202"/>
                <a:gd name="T28" fmla="*/ 106 w 126"/>
                <a:gd name="T29" fmla="*/ 75 h 202"/>
                <a:gd name="T30" fmla="*/ 89 w 126"/>
                <a:gd name="T31" fmla="*/ 12 h 202"/>
                <a:gd name="T32" fmla="*/ 94 w 126"/>
                <a:gd name="T33" fmla="*/ 0 h 202"/>
                <a:gd name="T34" fmla="*/ 1 w 126"/>
                <a:gd name="T35" fmla="*/ 7 h 202"/>
                <a:gd name="T36" fmla="*/ 0 w 126"/>
                <a:gd name="T37" fmla="*/ 106 h 202"/>
                <a:gd name="T38" fmla="*/ 6 w 126"/>
                <a:gd name="T39" fmla="*/ 196 h 202"/>
                <a:gd name="T40" fmla="*/ 11 w 126"/>
                <a:gd name="T41" fmla="*/ 197 h 202"/>
                <a:gd name="T42" fmla="*/ 16 w 126"/>
                <a:gd name="T43" fmla="*/ 195 h 202"/>
                <a:gd name="T44" fmla="*/ 16 w 126"/>
                <a:gd name="T45" fmla="*/ 187 h 202"/>
                <a:gd name="T46" fmla="*/ 21 w 126"/>
                <a:gd name="T47" fmla="*/ 184 h 202"/>
                <a:gd name="T48" fmla="*/ 22 w 126"/>
                <a:gd name="T49" fmla="*/ 189 h 202"/>
                <a:gd name="T50" fmla="*/ 22 w 126"/>
                <a:gd name="T51" fmla="*/ 193 h 202"/>
                <a:gd name="T52" fmla="*/ 25 w 126"/>
                <a:gd name="T53" fmla="*/ 195 h 202"/>
                <a:gd name="T54" fmla="*/ 27 w 126"/>
                <a:gd name="T55" fmla="*/ 199 h 202"/>
                <a:gd name="T56" fmla="*/ 25 w 126"/>
                <a:gd name="T57" fmla="*/ 202 h 202"/>
                <a:gd name="T58" fmla="*/ 31 w 126"/>
                <a:gd name="T59" fmla="*/ 200 h 202"/>
                <a:gd name="T60" fmla="*/ 38 w 126"/>
                <a:gd name="T61" fmla="*/ 197 h 202"/>
                <a:gd name="T62" fmla="*/ 43 w 126"/>
                <a:gd name="T63" fmla="*/ 196 h 202"/>
                <a:gd name="T64" fmla="*/ 44 w 126"/>
                <a:gd name="T65" fmla="*/ 195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202">
                  <a:moveTo>
                    <a:pt x="40" y="188"/>
                  </a:moveTo>
                  <a:lnTo>
                    <a:pt x="39" y="183"/>
                  </a:lnTo>
                  <a:lnTo>
                    <a:pt x="35" y="178"/>
                  </a:lnTo>
                  <a:lnTo>
                    <a:pt x="33" y="176"/>
                  </a:lnTo>
                  <a:lnTo>
                    <a:pt x="33" y="173"/>
                  </a:lnTo>
                  <a:lnTo>
                    <a:pt x="36" y="172"/>
                  </a:lnTo>
                  <a:lnTo>
                    <a:pt x="43" y="170"/>
                  </a:lnTo>
                  <a:lnTo>
                    <a:pt x="51" y="168"/>
                  </a:lnTo>
                  <a:lnTo>
                    <a:pt x="126" y="162"/>
                  </a:lnTo>
                  <a:lnTo>
                    <a:pt x="125" y="161"/>
                  </a:lnTo>
                  <a:lnTo>
                    <a:pt x="121" y="156"/>
                  </a:lnTo>
                  <a:lnTo>
                    <a:pt x="120" y="153"/>
                  </a:lnTo>
                  <a:lnTo>
                    <a:pt x="118" y="150"/>
                  </a:lnTo>
                  <a:lnTo>
                    <a:pt x="119" y="148"/>
                  </a:lnTo>
                  <a:lnTo>
                    <a:pt x="121" y="146"/>
                  </a:lnTo>
                  <a:lnTo>
                    <a:pt x="120" y="141"/>
                  </a:lnTo>
                  <a:lnTo>
                    <a:pt x="118" y="138"/>
                  </a:lnTo>
                  <a:lnTo>
                    <a:pt x="116" y="130"/>
                  </a:lnTo>
                  <a:lnTo>
                    <a:pt x="116" y="125"/>
                  </a:lnTo>
                  <a:lnTo>
                    <a:pt x="119" y="123"/>
                  </a:lnTo>
                  <a:lnTo>
                    <a:pt x="120" y="119"/>
                  </a:lnTo>
                  <a:lnTo>
                    <a:pt x="116" y="117"/>
                  </a:lnTo>
                  <a:lnTo>
                    <a:pt x="121" y="114"/>
                  </a:lnTo>
                  <a:lnTo>
                    <a:pt x="122" y="110"/>
                  </a:lnTo>
                  <a:lnTo>
                    <a:pt x="120" y="108"/>
                  </a:lnTo>
                  <a:lnTo>
                    <a:pt x="119" y="104"/>
                  </a:lnTo>
                  <a:lnTo>
                    <a:pt x="119" y="100"/>
                  </a:lnTo>
                  <a:lnTo>
                    <a:pt x="115" y="95"/>
                  </a:lnTo>
                  <a:lnTo>
                    <a:pt x="108" y="83"/>
                  </a:lnTo>
                  <a:lnTo>
                    <a:pt x="106" y="75"/>
                  </a:lnTo>
                  <a:lnTo>
                    <a:pt x="96" y="41"/>
                  </a:lnTo>
                  <a:lnTo>
                    <a:pt x="89" y="12"/>
                  </a:lnTo>
                  <a:lnTo>
                    <a:pt x="87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1" y="7"/>
                  </a:lnTo>
                  <a:lnTo>
                    <a:pt x="1" y="14"/>
                  </a:lnTo>
                  <a:lnTo>
                    <a:pt x="0" y="106"/>
                  </a:lnTo>
                  <a:lnTo>
                    <a:pt x="0" y="155"/>
                  </a:lnTo>
                  <a:lnTo>
                    <a:pt x="6" y="196"/>
                  </a:lnTo>
                  <a:lnTo>
                    <a:pt x="8" y="196"/>
                  </a:lnTo>
                  <a:lnTo>
                    <a:pt x="11" y="197"/>
                  </a:lnTo>
                  <a:lnTo>
                    <a:pt x="15" y="198"/>
                  </a:lnTo>
                  <a:lnTo>
                    <a:pt x="16" y="195"/>
                  </a:lnTo>
                  <a:lnTo>
                    <a:pt x="15" y="191"/>
                  </a:lnTo>
                  <a:lnTo>
                    <a:pt x="16" y="187"/>
                  </a:lnTo>
                  <a:lnTo>
                    <a:pt x="18" y="185"/>
                  </a:lnTo>
                  <a:lnTo>
                    <a:pt x="21" y="184"/>
                  </a:lnTo>
                  <a:lnTo>
                    <a:pt x="22" y="186"/>
                  </a:lnTo>
                  <a:lnTo>
                    <a:pt x="22" y="189"/>
                  </a:lnTo>
                  <a:lnTo>
                    <a:pt x="21" y="191"/>
                  </a:lnTo>
                  <a:lnTo>
                    <a:pt x="22" y="193"/>
                  </a:lnTo>
                  <a:lnTo>
                    <a:pt x="23" y="194"/>
                  </a:lnTo>
                  <a:lnTo>
                    <a:pt x="25" y="195"/>
                  </a:lnTo>
                  <a:lnTo>
                    <a:pt x="27" y="197"/>
                  </a:lnTo>
                  <a:lnTo>
                    <a:pt x="27" y="199"/>
                  </a:lnTo>
                  <a:lnTo>
                    <a:pt x="27" y="200"/>
                  </a:lnTo>
                  <a:lnTo>
                    <a:pt x="25" y="202"/>
                  </a:lnTo>
                  <a:lnTo>
                    <a:pt x="27" y="201"/>
                  </a:lnTo>
                  <a:lnTo>
                    <a:pt x="31" y="200"/>
                  </a:lnTo>
                  <a:lnTo>
                    <a:pt x="36" y="199"/>
                  </a:lnTo>
                  <a:lnTo>
                    <a:pt x="38" y="197"/>
                  </a:lnTo>
                  <a:lnTo>
                    <a:pt x="39" y="197"/>
                  </a:lnTo>
                  <a:lnTo>
                    <a:pt x="43" y="196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0" y="18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0" name="Freeform 42"/>
            <p:cNvSpPr>
              <a:spLocks/>
            </p:cNvSpPr>
            <p:nvPr/>
          </p:nvSpPr>
          <p:spPr bwMode="auto">
            <a:xfrm>
              <a:off x="6942520" y="2800606"/>
              <a:ext cx="195628" cy="342348"/>
            </a:xfrm>
            <a:custGeom>
              <a:avLst/>
              <a:gdLst>
                <a:gd name="T0" fmla="*/ 110 w 116"/>
                <a:gd name="T1" fmla="*/ 99 h 203"/>
                <a:gd name="T2" fmla="*/ 111 w 116"/>
                <a:gd name="T3" fmla="*/ 0 h 203"/>
                <a:gd name="T4" fmla="*/ 41 w 116"/>
                <a:gd name="T5" fmla="*/ 5 h 203"/>
                <a:gd name="T6" fmla="*/ 38 w 116"/>
                <a:gd name="T7" fmla="*/ 10 h 203"/>
                <a:gd name="T8" fmla="*/ 35 w 116"/>
                <a:gd name="T9" fmla="*/ 15 h 203"/>
                <a:gd name="T10" fmla="*/ 32 w 116"/>
                <a:gd name="T11" fmla="*/ 17 h 203"/>
                <a:gd name="T12" fmla="*/ 30 w 116"/>
                <a:gd name="T13" fmla="*/ 26 h 203"/>
                <a:gd name="T14" fmla="*/ 22 w 116"/>
                <a:gd name="T15" fmla="*/ 37 h 203"/>
                <a:gd name="T16" fmla="*/ 18 w 116"/>
                <a:gd name="T17" fmla="*/ 44 h 203"/>
                <a:gd name="T18" fmla="*/ 18 w 116"/>
                <a:gd name="T19" fmla="*/ 48 h 203"/>
                <a:gd name="T20" fmla="*/ 17 w 116"/>
                <a:gd name="T21" fmla="*/ 54 h 203"/>
                <a:gd name="T22" fmla="*/ 13 w 116"/>
                <a:gd name="T23" fmla="*/ 58 h 203"/>
                <a:gd name="T24" fmla="*/ 12 w 116"/>
                <a:gd name="T25" fmla="*/ 62 h 203"/>
                <a:gd name="T26" fmla="*/ 11 w 116"/>
                <a:gd name="T27" fmla="*/ 66 h 203"/>
                <a:gd name="T28" fmla="*/ 14 w 116"/>
                <a:gd name="T29" fmla="*/ 70 h 203"/>
                <a:gd name="T30" fmla="*/ 14 w 116"/>
                <a:gd name="T31" fmla="*/ 78 h 203"/>
                <a:gd name="T32" fmla="*/ 14 w 116"/>
                <a:gd name="T33" fmla="*/ 84 h 203"/>
                <a:gd name="T34" fmla="*/ 11 w 116"/>
                <a:gd name="T35" fmla="*/ 89 h 203"/>
                <a:gd name="T36" fmla="*/ 15 w 116"/>
                <a:gd name="T37" fmla="*/ 94 h 203"/>
                <a:gd name="T38" fmla="*/ 11 w 116"/>
                <a:gd name="T39" fmla="*/ 98 h 203"/>
                <a:gd name="T40" fmla="*/ 15 w 116"/>
                <a:gd name="T41" fmla="*/ 102 h 203"/>
                <a:gd name="T42" fmla="*/ 16 w 116"/>
                <a:gd name="T43" fmla="*/ 108 h 203"/>
                <a:gd name="T44" fmla="*/ 19 w 116"/>
                <a:gd name="T45" fmla="*/ 112 h 203"/>
                <a:gd name="T46" fmla="*/ 19 w 116"/>
                <a:gd name="T47" fmla="*/ 123 h 203"/>
                <a:gd name="T48" fmla="*/ 15 w 116"/>
                <a:gd name="T49" fmla="*/ 126 h 203"/>
                <a:gd name="T50" fmla="*/ 14 w 116"/>
                <a:gd name="T51" fmla="*/ 132 h 203"/>
                <a:gd name="T52" fmla="*/ 8 w 116"/>
                <a:gd name="T53" fmla="*/ 140 h 203"/>
                <a:gd name="T54" fmla="*/ 6 w 116"/>
                <a:gd name="T55" fmla="*/ 149 h 203"/>
                <a:gd name="T56" fmla="*/ 4 w 116"/>
                <a:gd name="T57" fmla="*/ 153 h 203"/>
                <a:gd name="T58" fmla="*/ 4 w 116"/>
                <a:gd name="T59" fmla="*/ 160 h 203"/>
                <a:gd name="T60" fmla="*/ 0 w 116"/>
                <a:gd name="T61" fmla="*/ 164 h 203"/>
                <a:gd name="T62" fmla="*/ 1 w 116"/>
                <a:gd name="T63" fmla="*/ 171 h 203"/>
                <a:gd name="T64" fmla="*/ 65 w 116"/>
                <a:gd name="T65" fmla="*/ 184 h 203"/>
                <a:gd name="T66" fmla="*/ 70 w 116"/>
                <a:gd name="T67" fmla="*/ 192 h 203"/>
                <a:gd name="T68" fmla="*/ 71 w 116"/>
                <a:gd name="T69" fmla="*/ 203 h 203"/>
                <a:gd name="T70" fmla="*/ 72 w 116"/>
                <a:gd name="T71" fmla="*/ 203 h 203"/>
                <a:gd name="T72" fmla="*/ 79 w 116"/>
                <a:gd name="T73" fmla="*/ 199 h 203"/>
                <a:gd name="T74" fmla="*/ 82 w 116"/>
                <a:gd name="T75" fmla="*/ 193 h 203"/>
                <a:gd name="T76" fmla="*/ 89 w 116"/>
                <a:gd name="T77" fmla="*/ 193 h 203"/>
                <a:gd name="T78" fmla="*/ 98 w 116"/>
                <a:gd name="T79" fmla="*/ 190 h 203"/>
                <a:gd name="T80" fmla="*/ 104 w 116"/>
                <a:gd name="T81" fmla="*/ 190 h 203"/>
                <a:gd name="T82" fmla="*/ 109 w 116"/>
                <a:gd name="T83" fmla="*/ 190 h 203"/>
                <a:gd name="T84" fmla="*/ 115 w 116"/>
                <a:gd name="T85" fmla="*/ 190 h 203"/>
                <a:gd name="T86" fmla="*/ 116 w 116"/>
                <a:gd name="T87" fmla="*/ 189 h 203"/>
                <a:gd name="T88" fmla="*/ 110 w 116"/>
                <a:gd name="T89" fmla="*/ 14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6" h="203">
                  <a:moveTo>
                    <a:pt x="110" y="148"/>
                  </a:moveTo>
                  <a:lnTo>
                    <a:pt x="110" y="99"/>
                  </a:lnTo>
                  <a:lnTo>
                    <a:pt x="111" y="7"/>
                  </a:lnTo>
                  <a:lnTo>
                    <a:pt x="111" y="0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2" y="8"/>
                  </a:lnTo>
                  <a:lnTo>
                    <a:pt x="38" y="10"/>
                  </a:lnTo>
                  <a:lnTo>
                    <a:pt x="36" y="12"/>
                  </a:lnTo>
                  <a:lnTo>
                    <a:pt x="35" y="15"/>
                  </a:lnTo>
                  <a:lnTo>
                    <a:pt x="33" y="17"/>
                  </a:lnTo>
                  <a:lnTo>
                    <a:pt x="32" y="17"/>
                  </a:lnTo>
                  <a:lnTo>
                    <a:pt x="30" y="22"/>
                  </a:lnTo>
                  <a:lnTo>
                    <a:pt x="30" y="26"/>
                  </a:lnTo>
                  <a:lnTo>
                    <a:pt x="27" y="31"/>
                  </a:lnTo>
                  <a:lnTo>
                    <a:pt x="22" y="37"/>
                  </a:lnTo>
                  <a:lnTo>
                    <a:pt x="19" y="40"/>
                  </a:lnTo>
                  <a:lnTo>
                    <a:pt x="18" y="44"/>
                  </a:lnTo>
                  <a:lnTo>
                    <a:pt x="20" y="45"/>
                  </a:lnTo>
                  <a:lnTo>
                    <a:pt x="18" y="48"/>
                  </a:lnTo>
                  <a:lnTo>
                    <a:pt x="16" y="52"/>
                  </a:lnTo>
                  <a:lnTo>
                    <a:pt x="17" y="54"/>
                  </a:lnTo>
                  <a:lnTo>
                    <a:pt x="16" y="54"/>
                  </a:lnTo>
                  <a:lnTo>
                    <a:pt x="13" y="58"/>
                  </a:lnTo>
                  <a:lnTo>
                    <a:pt x="11" y="61"/>
                  </a:lnTo>
                  <a:lnTo>
                    <a:pt x="12" y="62"/>
                  </a:lnTo>
                  <a:lnTo>
                    <a:pt x="11" y="64"/>
                  </a:lnTo>
                  <a:lnTo>
                    <a:pt x="11" y="66"/>
                  </a:lnTo>
                  <a:lnTo>
                    <a:pt x="12" y="67"/>
                  </a:lnTo>
                  <a:lnTo>
                    <a:pt x="14" y="70"/>
                  </a:lnTo>
                  <a:lnTo>
                    <a:pt x="14" y="72"/>
                  </a:lnTo>
                  <a:lnTo>
                    <a:pt x="14" y="78"/>
                  </a:lnTo>
                  <a:lnTo>
                    <a:pt x="15" y="81"/>
                  </a:lnTo>
                  <a:lnTo>
                    <a:pt x="14" y="84"/>
                  </a:lnTo>
                  <a:lnTo>
                    <a:pt x="12" y="89"/>
                  </a:lnTo>
                  <a:lnTo>
                    <a:pt x="11" y="89"/>
                  </a:lnTo>
                  <a:lnTo>
                    <a:pt x="14" y="91"/>
                  </a:lnTo>
                  <a:lnTo>
                    <a:pt x="15" y="94"/>
                  </a:lnTo>
                  <a:lnTo>
                    <a:pt x="15" y="96"/>
                  </a:lnTo>
                  <a:lnTo>
                    <a:pt x="11" y="98"/>
                  </a:lnTo>
                  <a:lnTo>
                    <a:pt x="14" y="100"/>
                  </a:lnTo>
                  <a:lnTo>
                    <a:pt x="15" y="102"/>
                  </a:lnTo>
                  <a:lnTo>
                    <a:pt x="15" y="103"/>
                  </a:lnTo>
                  <a:lnTo>
                    <a:pt x="16" y="108"/>
                  </a:lnTo>
                  <a:lnTo>
                    <a:pt x="16" y="110"/>
                  </a:lnTo>
                  <a:lnTo>
                    <a:pt x="19" y="112"/>
                  </a:lnTo>
                  <a:lnTo>
                    <a:pt x="20" y="115"/>
                  </a:lnTo>
                  <a:lnTo>
                    <a:pt x="19" y="123"/>
                  </a:lnTo>
                  <a:lnTo>
                    <a:pt x="16" y="126"/>
                  </a:lnTo>
                  <a:lnTo>
                    <a:pt x="15" y="126"/>
                  </a:lnTo>
                  <a:lnTo>
                    <a:pt x="15" y="130"/>
                  </a:lnTo>
                  <a:lnTo>
                    <a:pt x="14" y="132"/>
                  </a:lnTo>
                  <a:lnTo>
                    <a:pt x="10" y="138"/>
                  </a:lnTo>
                  <a:lnTo>
                    <a:pt x="8" y="140"/>
                  </a:lnTo>
                  <a:lnTo>
                    <a:pt x="7" y="147"/>
                  </a:lnTo>
                  <a:lnTo>
                    <a:pt x="6" y="149"/>
                  </a:lnTo>
                  <a:lnTo>
                    <a:pt x="5" y="150"/>
                  </a:lnTo>
                  <a:lnTo>
                    <a:pt x="4" y="153"/>
                  </a:lnTo>
                  <a:lnTo>
                    <a:pt x="4" y="155"/>
                  </a:lnTo>
                  <a:lnTo>
                    <a:pt x="4" y="160"/>
                  </a:lnTo>
                  <a:lnTo>
                    <a:pt x="1" y="162"/>
                  </a:lnTo>
                  <a:lnTo>
                    <a:pt x="0" y="164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66" y="168"/>
                  </a:lnTo>
                  <a:lnTo>
                    <a:pt x="65" y="184"/>
                  </a:lnTo>
                  <a:lnTo>
                    <a:pt x="67" y="188"/>
                  </a:lnTo>
                  <a:lnTo>
                    <a:pt x="70" y="192"/>
                  </a:lnTo>
                  <a:lnTo>
                    <a:pt x="71" y="199"/>
                  </a:lnTo>
                  <a:lnTo>
                    <a:pt x="71" y="203"/>
                  </a:lnTo>
                  <a:lnTo>
                    <a:pt x="71" y="203"/>
                  </a:lnTo>
                  <a:lnTo>
                    <a:pt x="72" y="203"/>
                  </a:lnTo>
                  <a:lnTo>
                    <a:pt x="77" y="200"/>
                  </a:lnTo>
                  <a:lnTo>
                    <a:pt x="79" y="199"/>
                  </a:lnTo>
                  <a:lnTo>
                    <a:pt x="82" y="197"/>
                  </a:lnTo>
                  <a:lnTo>
                    <a:pt x="82" y="193"/>
                  </a:lnTo>
                  <a:lnTo>
                    <a:pt x="86" y="193"/>
                  </a:lnTo>
                  <a:lnTo>
                    <a:pt x="89" y="193"/>
                  </a:lnTo>
                  <a:lnTo>
                    <a:pt x="93" y="192"/>
                  </a:lnTo>
                  <a:lnTo>
                    <a:pt x="98" y="190"/>
                  </a:lnTo>
                  <a:lnTo>
                    <a:pt x="102" y="190"/>
                  </a:lnTo>
                  <a:lnTo>
                    <a:pt x="104" y="190"/>
                  </a:lnTo>
                  <a:lnTo>
                    <a:pt x="107" y="190"/>
                  </a:lnTo>
                  <a:lnTo>
                    <a:pt x="109" y="190"/>
                  </a:lnTo>
                  <a:lnTo>
                    <a:pt x="113" y="192"/>
                  </a:lnTo>
                  <a:lnTo>
                    <a:pt x="115" y="190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0" y="14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1" name="Freeform 43"/>
            <p:cNvSpPr>
              <a:spLocks/>
            </p:cNvSpPr>
            <p:nvPr/>
          </p:nvSpPr>
          <p:spPr bwMode="auto">
            <a:xfrm>
              <a:off x="7559760" y="2387428"/>
              <a:ext cx="242848" cy="177077"/>
            </a:xfrm>
            <a:custGeom>
              <a:avLst/>
              <a:gdLst>
                <a:gd name="T0" fmla="*/ 0 w 170"/>
                <a:gd name="T1" fmla="*/ 24 h 123"/>
                <a:gd name="T2" fmla="*/ 3 w 170"/>
                <a:gd name="T3" fmla="*/ 44 h 123"/>
                <a:gd name="T4" fmla="*/ 16 w 170"/>
                <a:gd name="T5" fmla="*/ 33 h 123"/>
                <a:gd name="T6" fmla="*/ 28 w 170"/>
                <a:gd name="T7" fmla="*/ 25 h 123"/>
                <a:gd name="T8" fmla="*/ 31 w 170"/>
                <a:gd name="T9" fmla="*/ 27 h 123"/>
                <a:gd name="T10" fmla="*/ 41 w 170"/>
                <a:gd name="T11" fmla="*/ 22 h 123"/>
                <a:gd name="T12" fmla="*/ 63 w 170"/>
                <a:gd name="T13" fmla="*/ 22 h 123"/>
                <a:gd name="T14" fmla="*/ 70 w 170"/>
                <a:gd name="T15" fmla="*/ 36 h 123"/>
                <a:gd name="T16" fmla="*/ 83 w 170"/>
                <a:gd name="T17" fmla="*/ 43 h 123"/>
                <a:gd name="T18" fmla="*/ 93 w 170"/>
                <a:gd name="T19" fmla="*/ 51 h 123"/>
                <a:gd name="T20" fmla="*/ 92 w 170"/>
                <a:gd name="T21" fmla="*/ 60 h 123"/>
                <a:gd name="T22" fmla="*/ 89 w 170"/>
                <a:gd name="T23" fmla="*/ 74 h 123"/>
                <a:gd name="T24" fmla="*/ 94 w 170"/>
                <a:gd name="T25" fmla="*/ 75 h 123"/>
                <a:gd name="T26" fmla="*/ 101 w 170"/>
                <a:gd name="T27" fmla="*/ 75 h 123"/>
                <a:gd name="T28" fmla="*/ 106 w 170"/>
                <a:gd name="T29" fmla="*/ 75 h 123"/>
                <a:gd name="T30" fmla="*/ 122 w 170"/>
                <a:gd name="T31" fmla="*/ 78 h 123"/>
                <a:gd name="T32" fmla="*/ 129 w 170"/>
                <a:gd name="T33" fmla="*/ 79 h 123"/>
                <a:gd name="T34" fmla="*/ 124 w 170"/>
                <a:gd name="T35" fmla="*/ 72 h 123"/>
                <a:gd name="T36" fmla="*/ 124 w 170"/>
                <a:gd name="T37" fmla="*/ 68 h 123"/>
                <a:gd name="T38" fmla="*/ 116 w 170"/>
                <a:gd name="T39" fmla="*/ 57 h 123"/>
                <a:gd name="T40" fmla="*/ 115 w 170"/>
                <a:gd name="T41" fmla="*/ 43 h 123"/>
                <a:gd name="T42" fmla="*/ 113 w 170"/>
                <a:gd name="T43" fmla="*/ 31 h 123"/>
                <a:gd name="T44" fmla="*/ 115 w 170"/>
                <a:gd name="T45" fmla="*/ 28 h 123"/>
                <a:gd name="T46" fmla="*/ 124 w 170"/>
                <a:gd name="T47" fmla="*/ 18 h 123"/>
                <a:gd name="T48" fmla="*/ 129 w 170"/>
                <a:gd name="T49" fmla="*/ 13 h 123"/>
                <a:gd name="T50" fmla="*/ 125 w 170"/>
                <a:gd name="T51" fmla="*/ 21 h 123"/>
                <a:gd name="T52" fmla="*/ 123 w 170"/>
                <a:gd name="T53" fmla="*/ 31 h 123"/>
                <a:gd name="T54" fmla="*/ 122 w 170"/>
                <a:gd name="T55" fmla="*/ 36 h 123"/>
                <a:gd name="T56" fmla="*/ 126 w 170"/>
                <a:gd name="T57" fmla="*/ 41 h 123"/>
                <a:gd name="T58" fmla="*/ 131 w 170"/>
                <a:gd name="T59" fmla="*/ 46 h 123"/>
                <a:gd name="T60" fmla="*/ 134 w 170"/>
                <a:gd name="T61" fmla="*/ 51 h 123"/>
                <a:gd name="T62" fmla="*/ 130 w 170"/>
                <a:gd name="T63" fmla="*/ 57 h 123"/>
                <a:gd name="T64" fmla="*/ 128 w 170"/>
                <a:gd name="T65" fmla="*/ 61 h 123"/>
                <a:gd name="T66" fmla="*/ 129 w 170"/>
                <a:gd name="T67" fmla="*/ 65 h 123"/>
                <a:gd name="T68" fmla="*/ 139 w 170"/>
                <a:gd name="T69" fmla="*/ 66 h 123"/>
                <a:gd name="T70" fmla="*/ 146 w 170"/>
                <a:gd name="T71" fmla="*/ 75 h 123"/>
                <a:gd name="T72" fmla="*/ 147 w 170"/>
                <a:gd name="T73" fmla="*/ 81 h 123"/>
                <a:gd name="T74" fmla="*/ 152 w 170"/>
                <a:gd name="T75" fmla="*/ 89 h 123"/>
                <a:gd name="T76" fmla="*/ 148 w 170"/>
                <a:gd name="T77" fmla="*/ 104 h 123"/>
                <a:gd name="T78" fmla="*/ 149 w 170"/>
                <a:gd name="T79" fmla="*/ 120 h 123"/>
                <a:gd name="T80" fmla="*/ 153 w 170"/>
                <a:gd name="T81" fmla="*/ 116 h 123"/>
                <a:gd name="T82" fmla="*/ 157 w 170"/>
                <a:gd name="T83" fmla="*/ 102 h 123"/>
                <a:gd name="T84" fmla="*/ 157 w 170"/>
                <a:gd name="T85" fmla="*/ 97 h 123"/>
                <a:gd name="T86" fmla="*/ 163 w 170"/>
                <a:gd name="T87" fmla="*/ 91 h 123"/>
                <a:gd name="T88" fmla="*/ 163 w 170"/>
                <a:gd name="T89" fmla="*/ 79 h 123"/>
                <a:gd name="T90" fmla="*/ 167 w 170"/>
                <a:gd name="T91" fmla="*/ 71 h 123"/>
                <a:gd name="T92" fmla="*/ 167 w 170"/>
                <a:gd name="T93" fmla="*/ 77 h 123"/>
                <a:gd name="T94" fmla="*/ 168 w 170"/>
                <a:gd name="T95" fmla="*/ 82 h 123"/>
                <a:gd name="T96" fmla="*/ 170 w 170"/>
                <a:gd name="T97" fmla="*/ 68 h 123"/>
                <a:gd name="T98" fmla="*/ 169 w 170"/>
                <a:gd name="T99" fmla="*/ 54 h 123"/>
                <a:gd name="T100" fmla="*/ 134 w 170"/>
                <a:gd name="T101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123">
                  <a:moveTo>
                    <a:pt x="134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5"/>
                    <a:pt x="94" y="75"/>
                    <a:pt x="94" y="75"/>
                  </a:cubicBezTo>
                  <a:cubicBezTo>
                    <a:pt x="97" y="74"/>
                    <a:pt x="97" y="74"/>
                    <a:pt x="97" y="74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2" y="76"/>
                    <a:pt x="102" y="76"/>
                    <a:pt x="102" y="76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19" y="76"/>
                    <a:pt x="119" y="76"/>
                    <a:pt x="119" y="76"/>
                  </a:cubicBezTo>
                  <a:cubicBezTo>
                    <a:pt x="122" y="78"/>
                    <a:pt x="122" y="78"/>
                    <a:pt x="122" y="78"/>
                  </a:cubicBezTo>
                  <a:cubicBezTo>
                    <a:pt x="126" y="80"/>
                    <a:pt x="126" y="80"/>
                    <a:pt x="126" y="80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8"/>
                    <a:pt x="124" y="68"/>
                    <a:pt x="124" y="68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6" y="57"/>
                    <a:pt x="116" y="57"/>
                    <a:pt x="116" y="57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8" y="22"/>
                    <a:pt x="118" y="22"/>
                    <a:pt x="118" y="22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5" y="21"/>
                    <a:pt x="125" y="21"/>
                    <a:pt x="125" y="21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2" y="36"/>
                    <a:pt x="122" y="36"/>
                    <a:pt x="122" y="36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4" y="51"/>
                    <a:pt x="134" y="51"/>
                    <a:pt x="134" y="51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130" y="57"/>
                    <a:pt x="130" y="57"/>
                    <a:pt x="130" y="57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33" y="66"/>
                    <a:pt x="133" y="66"/>
                    <a:pt x="133" y="66"/>
                  </a:cubicBezTo>
                  <a:cubicBezTo>
                    <a:pt x="139" y="66"/>
                    <a:pt x="139" y="66"/>
                    <a:pt x="139" y="66"/>
                  </a:cubicBezTo>
                  <a:cubicBezTo>
                    <a:pt x="143" y="69"/>
                    <a:pt x="143" y="69"/>
                    <a:pt x="143" y="6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47" y="81"/>
                    <a:pt x="147" y="81"/>
                    <a:pt x="147" y="81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2" y="89"/>
                    <a:pt x="152" y="89"/>
                    <a:pt x="152" y="89"/>
                  </a:cubicBezTo>
                  <a:cubicBezTo>
                    <a:pt x="149" y="98"/>
                    <a:pt x="149" y="98"/>
                    <a:pt x="149" y="98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9" y="120"/>
                    <a:pt x="149" y="120"/>
                    <a:pt x="149" y="120"/>
                  </a:cubicBezTo>
                  <a:cubicBezTo>
                    <a:pt x="151" y="123"/>
                    <a:pt x="151" y="123"/>
                    <a:pt x="151" y="123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60" y="95"/>
                    <a:pt x="160" y="95"/>
                    <a:pt x="160" y="95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82"/>
                    <a:pt x="163" y="82"/>
                    <a:pt x="163" y="82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7" y="71"/>
                    <a:pt x="167" y="71"/>
                    <a:pt x="167" y="71"/>
                  </a:cubicBezTo>
                  <a:cubicBezTo>
                    <a:pt x="168" y="74"/>
                    <a:pt x="168" y="74"/>
                    <a:pt x="168" y="74"/>
                  </a:cubicBezTo>
                  <a:cubicBezTo>
                    <a:pt x="167" y="77"/>
                    <a:pt x="167" y="77"/>
                    <a:pt x="167" y="77"/>
                  </a:cubicBezTo>
                  <a:cubicBezTo>
                    <a:pt x="167" y="77"/>
                    <a:pt x="165" y="80"/>
                    <a:pt x="165" y="80"/>
                  </a:cubicBezTo>
                  <a:cubicBezTo>
                    <a:pt x="166" y="81"/>
                    <a:pt x="168" y="82"/>
                    <a:pt x="168" y="82"/>
                  </a:cubicBezTo>
                  <a:cubicBezTo>
                    <a:pt x="170" y="77"/>
                    <a:pt x="170" y="77"/>
                    <a:pt x="170" y="77"/>
                  </a:cubicBezTo>
                  <a:cubicBezTo>
                    <a:pt x="170" y="68"/>
                    <a:pt x="170" y="68"/>
                    <a:pt x="170" y="68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48" y="57"/>
                    <a:pt x="148" y="57"/>
                    <a:pt x="148" y="57"/>
                  </a:cubicBezTo>
                  <a:lnTo>
                    <a:pt x="1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2" name="Freeform 44"/>
            <p:cNvSpPr>
              <a:spLocks/>
            </p:cNvSpPr>
            <p:nvPr/>
          </p:nvSpPr>
          <p:spPr bwMode="auto">
            <a:xfrm>
              <a:off x="7411352" y="2367191"/>
              <a:ext cx="249594" cy="246221"/>
            </a:xfrm>
            <a:custGeom>
              <a:avLst/>
              <a:gdLst>
                <a:gd name="T0" fmla="*/ 24 w 148"/>
                <a:gd name="T1" fmla="*/ 136 h 146"/>
                <a:gd name="T2" fmla="*/ 31 w 148"/>
                <a:gd name="T3" fmla="*/ 144 h 146"/>
                <a:gd name="T4" fmla="*/ 38 w 148"/>
                <a:gd name="T5" fmla="*/ 146 h 146"/>
                <a:gd name="T6" fmla="*/ 48 w 148"/>
                <a:gd name="T7" fmla="*/ 142 h 146"/>
                <a:gd name="T8" fmla="*/ 64 w 148"/>
                <a:gd name="T9" fmla="*/ 134 h 146"/>
                <a:gd name="T10" fmla="*/ 79 w 148"/>
                <a:gd name="T11" fmla="*/ 125 h 146"/>
                <a:gd name="T12" fmla="*/ 79 w 148"/>
                <a:gd name="T13" fmla="*/ 112 h 146"/>
                <a:gd name="T14" fmla="*/ 87 w 148"/>
                <a:gd name="T15" fmla="*/ 99 h 146"/>
                <a:gd name="T16" fmla="*/ 91 w 148"/>
                <a:gd name="T17" fmla="*/ 80 h 146"/>
                <a:gd name="T18" fmla="*/ 100 w 148"/>
                <a:gd name="T19" fmla="*/ 84 h 146"/>
                <a:gd name="T20" fmla="*/ 103 w 148"/>
                <a:gd name="T21" fmla="*/ 83 h 146"/>
                <a:gd name="T22" fmla="*/ 108 w 148"/>
                <a:gd name="T23" fmla="*/ 71 h 146"/>
                <a:gd name="T24" fmla="*/ 110 w 148"/>
                <a:gd name="T25" fmla="*/ 67 h 146"/>
                <a:gd name="T26" fmla="*/ 114 w 148"/>
                <a:gd name="T27" fmla="*/ 69 h 146"/>
                <a:gd name="T28" fmla="*/ 122 w 148"/>
                <a:gd name="T29" fmla="*/ 57 h 146"/>
                <a:gd name="T30" fmla="*/ 126 w 148"/>
                <a:gd name="T31" fmla="*/ 47 h 146"/>
                <a:gd name="T32" fmla="*/ 135 w 148"/>
                <a:gd name="T33" fmla="*/ 44 h 146"/>
                <a:gd name="T34" fmla="*/ 143 w 148"/>
                <a:gd name="T35" fmla="*/ 47 h 146"/>
                <a:gd name="T36" fmla="*/ 148 w 148"/>
                <a:gd name="T37" fmla="*/ 43 h 146"/>
                <a:gd name="T38" fmla="*/ 145 w 148"/>
                <a:gd name="T39" fmla="*/ 36 h 146"/>
                <a:gd name="T40" fmla="*/ 130 w 148"/>
                <a:gd name="T41" fmla="*/ 28 h 146"/>
                <a:gd name="T42" fmla="*/ 120 w 148"/>
                <a:gd name="T43" fmla="*/ 31 h 146"/>
                <a:gd name="T44" fmla="*/ 113 w 148"/>
                <a:gd name="T45" fmla="*/ 34 h 146"/>
                <a:gd name="T46" fmla="*/ 107 w 148"/>
                <a:gd name="T47" fmla="*/ 40 h 146"/>
                <a:gd name="T48" fmla="*/ 94 w 148"/>
                <a:gd name="T49" fmla="*/ 50 h 146"/>
                <a:gd name="T50" fmla="*/ 88 w 148"/>
                <a:gd name="T51" fmla="*/ 33 h 146"/>
                <a:gd name="T52" fmla="*/ 51 w 148"/>
                <a:gd name="T53" fmla="*/ 0 h 146"/>
                <a:gd name="T54" fmla="*/ 47 w 148"/>
                <a:gd name="T55" fmla="*/ 3 h 146"/>
                <a:gd name="T56" fmla="*/ 48 w 148"/>
                <a:gd name="T57" fmla="*/ 7 h 146"/>
                <a:gd name="T58" fmla="*/ 48 w 148"/>
                <a:gd name="T59" fmla="*/ 19 h 146"/>
                <a:gd name="T60" fmla="*/ 47 w 148"/>
                <a:gd name="T61" fmla="*/ 28 h 146"/>
                <a:gd name="T62" fmla="*/ 46 w 148"/>
                <a:gd name="T63" fmla="*/ 39 h 146"/>
                <a:gd name="T64" fmla="*/ 36 w 148"/>
                <a:gd name="T65" fmla="*/ 51 h 146"/>
                <a:gd name="T66" fmla="*/ 28 w 148"/>
                <a:gd name="T67" fmla="*/ 55 h 146"/>
                <a:gd name="T68" fmla="*/ 21 w 148"/>
                <a:gd name="T69" fmla="*/ 65 h 146"/>
                <a:gd name="T70" fmla="*/ 19 w 148"/>
                <a:gd name="T71" fmla="*/ 76 h 146"/>
                <a:gd name="T72" fmla="*/ 12 w 148"/>
                <a:gd name="T73" fmla="*/ 76 h 146"/>
                <a:gd name="T74" fmla="*/ 9 w 148"/>
                <a:gd name="T75" fmla="*/ 91 h 146"/>
                <a:gd name="T76" fmla="*/ 3 w 148"/>
                <a:gd name="T77" fmla="*/ 98 h 146"/>
                <a:gd name="T78" fmla="*/ 3 w 148"/>
                <a:gd name="T79" fmla="*/ 114 h 146"/>
                <a:gd name="T80" fmla="*/ 10 w 148"/>
                <a:gd name="T81" fmla="*/ 127 h 146"/>
                <a:gd name="T82" fmla="*/ 19 w 148"/>
                <a:gd name="T83" fmla="*/ 138 h 146"/>
                <a:gd name="T84" fmla="*/ 21 w 148"/>
                <a:gd name="T85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8" h="146">
                  <a:moveTo>
                    <a:pt x="21" y="136"/>
                  </a:moveTo>
                  <a:lnTo>
                    <a:pt x="24" y="136"/>
                  </a:lnTo>
                  <a:lnTo>
                    <a:pt x="25" y="139"/>
                  </a:lnTo>
                  <a:lnTo>
                    <a:pt x="31" y="144"/>
                  </a:lnTo>
                  <a:lnTo>
                    <a:pt x="36" y="146"/>
                  </a:lnTo>
                  <a:lnTo>
                    <a:pt x="38" y="146"/>
                  </a:lnTo>
                  <a:lnTo>
                    <a:pt x="44" y="139"/>
                  </a:lnTo>
                  <a:lnTo>
                    <a:pt x="48" y="142"/>
                  </a:lnTo>
                  <a:lnTo>
                    <a:pt x="57" y="140"/>
                  </a:lnTo>
                  <a:lnTo>
                    <a:pt x="64" y="134"/>
                  </a:lnTo>
                  <a:lnTo>
                    <a:pt x="75" y="128"/>
                  </a:lnTo>
                  <a:lnTo>
                    <a:pt x="79" y="125"/>
                  </a:lnTo>
                  <a:lnTo>
                    <a:pt x="78" y="117"/>
                  </a:lnTo>
                  <a:lnTo>
                    <a:pt x="79" y="112"/>
                  </a:lnTo>
                  <a:lnTo>
                    <a:pt x="84" y="107"/>
                  </a:lnTo>
                  <a:lnTo>
                    <a:pt x="87" y="99"/>
                  </a:lnTo>
                  <a:lnTo>
                    <a:pt x="90" y="87"/>
                  </a:lnTo>
                  <a:lnTo>
                    <a:pt x="91" y="80"/>
                  </a:lnTo>
                  <a:lnTo>
                    <a:pt x="95" y="82"/>
                  </a:lnTo>
                  <a:lnTo>
                    <a:pt x="100" y="84"/>
                  </a:lnTo>
                  <a:lnTo>
                    <a:pt x="102" y="85"/>
                  </a:lnTo>
                  <a:lnTo>
                    <a:pt x="103" y="83"/>
                  </a:lnTo>
                  <a:lnTo>
                    <a:pt x="106" y="75"/>
                  </a:lnTo>
                  <a:lnTo>
                    <a:pt x="108" y="71"/>
                  </a:lnTo>
                  <a:lnTo>
                    <a:pt x="109" y="67"/>
                  </a:lnTo>
                  <a:lnTo>
                    <a:pt x="110" y="67"/>
                  </a:lnTo>
                  <a:lnTo>
                    <a:pt x="113" y="67"/>
                  </a:lnTo>
                  <a:lnTo>
                    <a:pt x="114" y="69"/>
                  </a:lnTo>
                  <a:lnTo>
                    <a:pt x="119" y="60"/>
                  </a:lnTo>
                  <a:lnTo>
                    <a:pt x="122" y="57"/>
                  </a:lnTo>
                  <a:lnTo>
                    <a:pt x="124" y="54"/>
                  </a:lnTo>
                  <a:lnTo>
                    <a:pt x="126" y="47"/>
                  </a:lnTo>
                  <a:lnTo>
                    <a:pt x="126" y="39"/>
                  </a:lnTo>
                  <a:lnTo>
                    <a:pt x="135" y="44"/>
                  </a:lnTo>
                  <a:lnTo>
                    <a:pt x="141" y="47"/>
                  </a:lnTo>
                  <a:lnTo>
                    <a:pt x="143" y="47"/>
                  </a:lnTo>
                  <a:lnTo>
                    <a:pt x="146" y="44"/>
                  </a:lnTo>
                  <a:lnTo>
                    <a:pt x="148" y="43"/>
                  </a:lnTo>
                  <a:lnTo>
                    <a:pt x="147" y="43"/>
                  </a:lnTo>
                  <a:lnTo>
                    <a:pt x="145" y="36"/>
                  </a:lnTo>
                  <a:lnTo>
                    <a:pt x="141" y="31"/>
                  </a:lnTo>
                  <a:lnTo>
                    <a:pt x="130" y="28"/>
                  </a:lnTo>
                  <a:lnTo>
                    <a:pt x="123" y="31"/>
                  </a:lnTo>
                  <a:lnTo>
                    <a:pt x="120" y="31"/>
                  </a:lnTo>
                  <a:lnTo>
                    <a:pt x="114" y="35"/>
                  </a:lnTo>
                  <a:lnTo>
                    <a:pt x="113" y="34"/>
                  </a:lnTo>
                  <a:lnTo>
                    <a:pt x="112" y="34"/>
                  </a:lnTo>
                  <a:lnTo>
                    <a:pt x="107" y="40"/>
                  </a:lnTo>
                  <a:lnTo>
                    <a:pt x="102" y="40"/>
                  </a:lnTo>
                  <a:lnTo>
                    <a:pt x="94" y="50"/>
                  </a:lnTo>
                  <a:lnTo>
                    <a:pt x="91" y="50"/>
                  </a:lnTo>
                  <a:lnTo>
                    <a:pt x="88" y="33"/>
                  </a:lnTo>
                  <a:lnTo>
                    <a:pt x="57" y="39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3"/>
                  </a:lnTo>
                  <a:lnTo>
                    <a:pt x="48" y="6"/>
                  </a:lnTo>
                  <a:lnTo>
                    <a:pt x="48" y="7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47" y="22"/>
                  </a:lnTo>
                  <a:lnTo>
                    <a:pt x="47" y="28"/>
                  </a:lnTo>
                  <a:lnTo>
                    <a:pt x="46" y="36"/>
                  </a:lnTo>
                  <a:lnTo>
                    <a:pt x="46" y="39"/>
                  </a:lnTo>
                  <a:lnTo>
                    <a:pt x="44" y="44"/>
                  </a:lnTo>
                  <a:lnTo>
                    <a:pt x="36" y="51"/>
                  </a:lnTo>
                  <a:lnTo>
                    <a:pt x="33" y="55"/>
                  </a:lnTo>
                  <a:lnTo>
                    <a:pt x="28" y="55"/>
                  </a:lnTo>
                  <a:lnTo>
                    <a:pt x="24" y="61"/>
                  </a:lnTo>
                  <a:lnTo>
                    <a:pt x="21" y="65"/>
                  </a:lnTo>
                  <a:lnTo>
                    <a:pt x="20" y="75"/>
                  </a:lnTo>
                  <a:lnTo>
                    <a:pt x="19" y="76"/>
                  </a:lnTo>
                  <a:lnTo>
                    <a:pt x="15" y="73"/>
                  </a:lnTo>
                  <a:lnTo>
                    <a:pt x="12" y="76"/>
                  </a:lnTo>
                  <a:lnTo>
                    <a:pt x="9" y="87"/>
                  </a:lnTo>
                  <a:lnTo>
                    <a:pt x="9" y="91"/>
                  </a:lnTo>
                  <a:lnTo>
                    <a:pt x="7" y="94"/>
                  </a:lnTo>
                  <a:lnTo>
                    <a:pt x="3" y="98"/>
                  </a:lnTo>
                  <a:lnTo>
                    <a:pt x="0" y="101"/>
                  </a:lnTo>
                  <a:lnTo>
                    <a:pt x="3" y="114"/>
                  </a:lnTo>
                  <a:lnTo>
                    <a:pt x="5" y="120"/>
                  </a:lnTo>
                  <a:lnTo>
                    <a:pt x="10" y="127"/>
                  </a:lnTo>
                  <a:lnTo>
                    <a:pt x="15" y="132"/>
                  </a:lnTo>
                  <a:lnTo>
                    <a:pt x="19" y="138"/>
                  </a:lnTo>
                  <a:lnTo>
                    <a:pt x="20" y="138"/>
                  </a:lnTo>
                  <a:lnTo>
                    <a:pt x="21" y="13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3" name="Freeform 45"/>
            <p:cNvSpPr>
              <a:spLocks/>
            </p:cNvSpPr>
            <p:nvPr/>
          </p:nvSpPr>
          <p:spPr bwMode="auto">
            <a:xfrm>
              <a:off x="7045395" y="2498733"/>
              <a:ext cx="398000" cy="205746"/>
            </a:xfrm>
            <a:custGeom>
              <a:avLst/>
              <a:gdLst>
                <a:gd name="T0" fmla="*/ 207 w 236"/>
                <a:gd name="T1" fmla="*/ 91 h 122"/>
                <a:gd name="T2" fmla="*/ 214 w 236"/>
                <a:gd name="T3" fmla="*/ 88 h 122"/>
                <a:gd name="T4" fmla="*/ 220 w 236"/>
                <a:gd name="T5" fmla="*/ 74 h 122"/>
                <a:gd name="T6" fmla="*/ 235 w 236"/>
                <a:gd name="T7" fmla="*/ 64 h 122"/>
                <a:gd name="T8" fmla="*/ 232 w 236"/>
                <a:gd name="T9" fmla="*/ 54 h 122"/>
                <a:gd name="T10" fmla="*/ 222 w 236"/>
                <a:gd name="T11" fmla="*/ 42 h 122"/>
                <a:gd name="T12" fmla="*/ 217 w 236"/>
                <a:gd name="T13" fmla="*/ 23 h 122"/>
                <a:gd name="T14" fmla="*/ 215 w 236"/>
                <a:gd name="T15" fmla="*/ 22 h 122"/>
                <a:gd name="T16" fmla="*/ 207 w 236"/>
                <a:gd name="T17" fmla="*/ 13 h 122"/>
                <a:gd name="T18" fmla="*/ 203 w 236"/>
                <a:gd name="T19" fmla="*/ 11 h 122"/>
                <a:gd name="T20" fmla="*/ 199 w 236"/>
                <a:gd name="T21" fmla="*/ 15 h 122"/>
                <a:gd name="T22" fmla="*/ 192 w 236"/>
                <a:gd name="T23" fmla="*/ 17 h 122"/>
                <a:gd name="T24" fmla="*/ 184 w 236"/>
                <a:gd name="T25" fmla="*/ 13 h 122"/>
                <a:gd name="T26" fmla="*/ 181 w 236"/>
                <a:gd name="T27" fmla="*/ 16 h 122"/>
                <a:gd name="T28" fmla="*/ 178 w 236"/>
                <a:gd name="T29" fmla="*/ 18 h 122"/>
                <a:gd name="T30" fmla="*/ 174 w 236"/>
                <a:gd name="T31" fmla="*/ 15 h 122"/>
                <a:gd name="T32" fmla="*/ 166 w 236"/>
                <a:gd name="T33" fmla="*/ 13 h 122"/>
                <a:gd name="T34" fmla="*/ 163 w 236"/>
                <a:gd name="T35" fmla="*/ 7 h 122"/>
                <a:gd name="T36" fmla="*/ 154 w 236"/>
                <a:gd name="T37" fmla="*/ 0 h 122"/>
                <a:gd name="T38" fmla="*/ 148 w 236"/>
                <a:gd name="T39" fmla="*/ 3 h 122"/>
                <a:gd name="T40" fmla="*/ 141 w 236"/>
                <a:gd name="T41" fmla="*/ 2 h 122"/>
                <a:gd name="T42" fmla="*/ 144 w 236"/>
                <a:gd name="T43" fmla="*/ 7 h 122"/>
                <a:gd name="T44" fmla="*/ 144 w 236"/>
                <a:gd name="T45" fmla="*/ 15 h 122"/>
                <a:gd name="T46" fmla="*/ 138 w 236"/>
                <a:gd name="T47" fmla="*/ 17 h 122"/>
                <a:gd name="T48" fmla="*/ 126 w 236"/>
                <a:gd name="T49" fmla="*/ 20 h 122"/>
                <a:gd name="T50" fmla="*/ 125 w 236"/>
                <a:gd name="T51" fmla="*/ 23 h 122"/>
                <a:gd name="T52" fmla="*/ 124 w 236"/>
                <a:gd name="T53" fmla="*/ 29 h 122"/>
                <a:gd name="T54" fmla="*/ 120 w 236"/>
                <a:gd name="T55" fmla="*/ 37 h 122"/>
                <a:gd name="T56" fmla="*/ 115 w 236"/>
                <a:gd name="T57" fmla="*/ 39 h 122"/>
                <a:gd name="T58" fmla="*/ 112 w 236"/>
                <a:gd name="T59" fmla="*/ 47 h 122"/>
                <a:gd name="T60" fmla="*/ 104 w 236"/>
                <a:gd name="T61" fmla="*/ 52 h 122"/>
                <a:gd name="T62" fmla="*/ 100 w 236"/>
                <a:gd name="T63" fmla="*/ 48 h 122"/>
                <a:gd name="T64" fmla="*/ 97 w 236"/>
                <a:gd name="T65" fmla="*/ 44 h 122"/>
                <a:gd name="T66" fmla="*/ 93 w 236"/>
                <a:gd name="T67" fmla="*/ 51 h 122"/>
                <a:gd name="T68" fmla="*/ 92 w 236"/>
                <a:gd name="T69" fmla="*/ 58 h 122"/>
                <a:gd name="T70" fmla="*/ 86 w 236"/>
                <a:gd name="T71" fmla="*/ 55 h 122"/>
                <a:gd name="T72" fmla="*/ 80 w 236"/>
                <a:gd name="T73" fmla="*/ 56 h 122"/>
                <a:gd name="T74" fmla="*/ 76 w 236"/>
                <a:gd name="T75" fmla="*/ 61 h 122"/>
                <a:gd name="T76" fmla="*/ 71 w 236"/>
                <a:gd name="T77" fmla="*/ 60 h 122"/>
                <a:gd name="T78" fmla="*/ 63 w 236"/>
                <a:gd name="T79" fmla="*/ 57 h 122"/>
                <a:gd name="T80" fmla="*/ 57 w 236"/>
                <a:gd name="T81" fmla="*/ 61 h 122"/>
                <a:gd name="T82" fmla="*/ 49 w 236"/>
                <a:gd name="T83" fmla="*/ 66 h 122"/>
                <a:gd name="T84" fmla="*/ 43 w 236"/>
                <a:gd name="T85" fmla="*/ 67 h 122"/>
                <a:gd name="T86" fmla="*/ 43 w 236"/>
                <a:gd name="T87" fmla="*/ 72 h 122"/>
                <a:gd name="T88" fmla="*/ 44 w 236"/>
                <a:gd name="T89" fmla="*/ 78 h 122"/>
                <a:gd name="T90" fmla="*/ 36 w 236"/>
                <a:gd name="T91" fmla="*/ 81 h 122"/>
                <a:gd name="T92" fmla="*/ 33 w 236"/>
                <a:gd name="T93" fmla="*/ 88 h 122"/>
                <a:gd name="T94" fmla="*/ 33 w 236"/>
                <a:gd name="T95" fmla="*/ 94 h 122"/>
                <a:gd name="T96" fmla="*/ 27 w 236"/>
                <a:gd name="T97" fmla="*/ 94 h 122"/>
                <a:gd name="T98" fmla="*/ 19 w 236"/>
                <a:gd name="T99" fmla="*/ 89 h 122"/>
                <a:gd name="T100" fmla="*/ 14 w 236"/>
                <a:gd name="T101" fmla="*/ 93 h 122"/>
                <a:gd name="T102" fmla="*/ 10 w 236"/>
                <a:gd name="T103" fmla="*/ 97 h 122"/>
                <a:gd name="T104" fmla="*/ 14 w 236"/>
                <a:gd name="T105" fmla="*/ 102 h 122"/>
                <a:gd name="T106" fmla="*/ 14 w 236"/>
                <a:gd name="T107" fmla="*/ 107 h 122"/>
                <a:gd name="T108" fmla="*/ 12 w 236"/>
                <a:gd name="T109" fmla="*/ 115 h 122"/>
                <a:gd name="T110" fmla="*/ 7 w 236"/>
                <a:gd name="T111" fmla="*/ 116 h 122"/>
                <a:gd name="T112" fmla="*/ 5 w 236"/>
                <a:gd name="T113" fmla="*/ 117 h 122"/>
                <a:gd name="T114" fmla="*/ 0 w 236"/>
                <a:gd name="T115" fmla="*/ 117 h 122"/>
                <a:gd name="T116" fmla="*/ 0 w 236"/>
                <a:gd name="T117" fmla="*/ 121 h 122"/>
                <a:gd name="T118" fmla="*/ 2 w 236"/>
                <a:gd name="T119" fmla="*/ 121 h 122"/>
                <a:gd name="T120" fmla="*/ 50 w 236"/>
                <a:gd name="T121" fmla="*/ 111 h 122"/>
                <a:gd name="T122" fmla="*/ 192 w 236"/>
                <a:gd name="T123" fmla="*/ 100 h 122"/>
                <a:gd name="T124" fmla="*/ 202 w 236"/>
                <a:gd name="T125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6" h="122">
                  <a:moveTo>
                    <a:pt x="202" y="94"/>
                  </a:moveTo>
                  <a:lnTo>
                    <a:pt x="207" y="91"/>
                  </a:lnTo>
                  <a:lnTo>
                    <a:pt x="210" y="89"/>
                  </a:lnTo>
                  <a:lnTo>
                    <a:pt x="214" y="88"/>
                  </a:lnTo>
                  <a:lnTo>
                    <a:pt x="217" y="79"/>
                  </a:lnTo>
                  <a:lnTo>
                    <a:pt x="220" y="74"/>
                  </a:lnTo>
                  <a:lnTo>
                    <a:pt x="231" y="70"/>
                  </a:lnTo>
                  <a:lnTo>
                    <a:pt x="235" y="64"/>
                  </a:lnTo>
                  <a:lnTo>
                    <a:pt x="236" y="60"/>
                  </a:lnTo>
                  <a:lnTo>
                    <a:pt x="232" y="54"/>
                  </a:lnTo>
                  <a:lnTo>
                    <a:pt x="227" y="49"/>
                  </a:lnTo>
                  <a:lnTo>
                    <a:pt x="222" y="42"/>
                  </a:lnTo>
                  <a:lnTo>
                    <a:pt x="220" y="36"/>
                  </a:lnTo>
                  <a:lnTo>
                    <a:pt x="217" y="23"/>
                  </a:lnTo>
                  <a:lnTo>
                    <a:pt x="218" y="22"/>
                  </a:lnTo>
                  <a:lnTo>
                    <a:pt x="215" y="22"/>
                  </a:lnTo>
                  <a:lnTo>
                    <a:pt x="211" y="18"/>
                  </a:lnTo>
                  <a:lnTo>
                    <a:pt x="207" y="13"/>
                  </a:lnTo>
                  <a:lnTo>
                    <a:pt x="204" y="10"/>
                  </a:lnTo>
                  <a:lnTo>
                    <a:pt x="203" y="11"/>
                  </a:lnTo>
                  <a:lnTo>
                    <a:pt x="201" y="12"/>
                  </a:lnTo>
                  <a:lnTo>
                    <a:pt x="199" y="15"/>
                  </a:lnTo>
                  <a:lnTo>
                    <a:pt x="198" y="16"/>
                  </a:lnTo>
                  <a:lnTo>
                    <a:pt x="192" y="17"/>
                  </a:lnTo>
                  <a:lnTo>
                    <a:pt x="187" y="15"/>
                  </a:lnTo>
                  <a:lnTo>
                    <a:pt x="184" y="13"/>
                  </a:lnTo>
                  <a:lnTo>
                    <a:pt x="183" y="14"/>
                  </a:lnTo>
                  <a:lnTo>
                    <a:pt x="181" y="16"/>
                  </a:lnTo>
                  <a:lnTo>
                    <a:pt x="181" y="17"/>
                  </a:lnTo>
                  <a:lnTo>
                    <a:pt x="178" y="18"/>
                  </a:lnTo>
                  <a:lnTo>
                    <a:pt x="176" y="16"/>
                  </a:lnTo>
                  <a:lnTo>
                    <a:pt x="174" y="15"/>
                  </a:lnTo>
                  <a:lnTo>
                    <a:pt x="171" y="14"/>
                  </a:lnTo>
                  <a:lnTo>
                    <a:pt x="166" y="13"/>
                  </a:lnTo>
                  <a:lnTo>
                    <a:pt x="165" y="11"/>
                  </a:lnTo>
                  <a:lnTo>
                    <a:pt x="163" y="7"/>
                  </a:lnTo>
                  <a:lnTo>
                    <a:pt x="159" y="4"/>
                  </a:lnTo>
                  <a:lnTo>
                    <a:pt x="154" y="0"/>
                  </a:lnTo>
                  <a:lnTo>
                    <a:pt x="153" y="1"/>
                  </a:lnTo>
                  <a:lnTo>
                    <a:pt x="148" y="3"/>
                  </a:lnTo>
                  <a:lnTo>
                    <a:pt x="143" y="1"/>
                  </a:lnTo>
                  <a:lnTo>
                    <a:pt x="141" y="2"/>
                  </a:lnTo>
                  <a:lnTo>
                    <a:pt x="142" y="6"/>
                  </a:lnTo>
                  <a:lnTo>
                    <a:pt x="144" y="7"/>
                  </a:lnTo>
                  <a:lnTo>
                    <a:pt x="143" y="9"/>
                  </a:lnTo>
                  <a:lnTo>
                    <a:pt x="144" y="15"/>
                  </a:lnTo>
                  <a:lnTo>
                    <a:pt x="142" y="17"/>
                  </a:lnTo>
                  <a:lnTo>
                    <a:pt x="138" y="17"/>
                  </a:lnTo>
                  <a:lnTo>
                    <a:pt x="134" y="19"/>
                  </a:lnTo>
                  <a:lnTo>
                    <a:pt x="126" y="20"/>
                  </a:lnTo>
                  <a:lnTo>
                    <a:pt x="125" y="21"/>
                  </a:lnTo>
                  <a:lnTo>
                    <a:pt x="125" y="23"/>
                  </a:lnTo>
                  <a:lnTo>
                    <a:pt x="124" y="25"/>
                  </a:lnTo>
                  <a:lnTo>
                    <a:pt x="124" y="29"/>
                  </a:lnTo>
                  <a:lnTo>
                    <a:pt x="122" y="33"/>
                  </a:lnTo>
                  <a:lnTo>
                    <a:pt x="120" y="37"/>
                  </a:lnTo>
                  <a:lnTo>
                    <a:pt x="118" y="39"/>
                  </a:lnTo>
                  <a:lnTo>
                    <a:pt x="115" y="39"/>
                  </a:lnTo>
                  <a:lnTo>
                    <a:pt x="112" y="44"/>
                  </a:lnTo>
                  <a:lnTo>
                    <a:pt x="112" y="47"/>
                  </a:lnTo>
                  <a:lnTo>
                    <a:pt x="110" y="51"/>
                  </a:lnTo>
                  <a:lnTo>
                    <a:pt x="104" y="52"/>
                  </a:lnTo>
                  <a:lnTo>
                    <a:pt x="103" y="51"/>
                  </a:lnTo>
                  <a:lnTo>
                    <a:pt x="100" y="48"/>
                  </a:lnTo>
                  <a:lnTo>
                    <a:pt x="99" y="44"/>
                  </a:lnTo>
                  <a:lnTo>
                    <a:pt x="97" y="44"/>
                  </a:lnTo>
                  <a:lnTo>
                    <a:pt x="96" y="48"/>
                  </a:lnTo>
                  <a:lnTo>
                    <a:pt x="93" y="51"/>
                  </a:lnTo>
                  <a:lnTo>
                    <a:pt x="93" y="55"/>
                  </a:lnTo>
                  <a:lnTo>
                    <a:pt x="92" y="58"/>
                  </a:lnTo>
                  <a:lnTo>
                    <a:pt x="88" y="57"/>
                  </a:lnTo>
                  <a:lnTo>
                    <a:pt x="86" y="55"/>
                  </a:lnTo>
                  <a:lnTo>
                    <a:pt x="82" y="55"/>
                  </a:lnTo>
                  <a:lnTo>
                    <a:pt x="80" y="56"/>
                  </a:lnTo>
                  <a:lnTo>
                    <a:pt x="76" y="57"/>
                  </a:lnTo>
                  <a:lnTo>
                    <a:pt x="76" y="61"/>
                  </a:lnTo>
                  <a:lnTo>
                    <a:pt x="75" y="62"/>
                  </a:lnTo>
                  <a:lnTo>
                    <a:pt x="71" y="60"/>
                  </a:lnTo>
                  <a:lnTo>
                    <a:pt x="68" y="57"/>
                  </a:lnTo>
                  <a:lnTo>
                    <a:pt x="63" y="57"/>
                  </a:lnTo>
                  <a:lnTo>
                    <a:pt x="60" y="57"/>
                  </a:lnTo>
                  <a:lnTo>
                    <a:pt x="57" y="61"/>
                  </a:lnTo>
                  <a:lnTo>
                    <a:pt x="49" y="61"/>
                  </a:lnTo>
                  <a:lnTo>
                    <a:pt x="49" y="66"/>
                  </a:lnTo>
                  <a:lnTo>
                    <a:pt x="46" y="66"/>
                  </a:lnTo>
                  <a:lnTo>
                    <a:pt x="43" y="67"/>
                  </a:lnTo>
                  <a:lnTo>
                    <a:pt x="43" y="71"/>
                  </a:lnTo>
                  <a:lnTo>
                    <a:pt x="43" y="72"/>
                  </a:lnTo>
                  <a:lnTo>
                    <a:pt x="43" y="75"/>
                  </a:lnTo>
                  <a:lnTo>
                    <a:pt x="44" y="78"/>
                  </a:lnTo>
                  <a:lnTo>
                    <a:pt x="42" y="79"/>
                  </a:lnTo>
                  <a:lnTo>
                    <a:pt x="36" y="81"/>
                  </a:lnTo>
                  <a:lnTo>
                    <a:pt x="33" y="83"/>
                  </a:lnTo>
                  <a:lnTo>
                    <a:pt x="33" y="88"/>
                  </a:lnTo>
                  <a:lnTo>
                    <a:pt x="35" y="93"/>
                  </a:lnTo>
                  <a:lnTo>
                    <a:pt x="33" y="94"/>
                  </a:lnTo>
                  <a:lnTo>
                    <a:pt x="30" y="94"/>
                  </a:lnTo>
                  <a:lnTo>
                    <a:pt x="27" y="94"/>
                  </a:lnTo>
                  <a:lnTo>
                    <a:pt x="23" y="91"/>
                  </a:lnTo>
                  <a:lnTo>
                    <a:pt x="19" y="89"/>
                  </a:lnTo>
                  <a:lnTo>
                    <a:pt x="17" y="90"/>
                  </a:lnTo>
                  <a:lnTo>
                    <a:pt x="14" y="93"/>
                  </a:lnTo>
                  <a:lnTo>
                    <a:pt x="11" y="94"/>
                  </a:lnTo>
                  <a:lnTo>
                    <a:pt x="10" y="97"/>
                  </a:lnTo>
                  <a:lnTo>
                    <a:pt x="10" y="100"/>
                  </a:lnTo>
                  <a:lnTo>
                    <a:pt x="14" y="102"/>
                  </a:lnTo>
                  <a:lnTo>
                    <a:pt x="14" y="104"/>
                  </a:lnTo>
                  <a:lnTo>
                    <a:pt x="14" y="107"/>
                  </a:lnTo>
                  <a:lnTo>
                    <a:pt x="14" y="112"/>
                  </a:lnTo>
                  <a:lnTo>
                    <a:pt x="12" y="115"/>
                  </a:lnTo>
                  <a:lnTo>
                    <a:pt x="10" y="116"/>
                  </a:lnTo>
                  <a:lnTo>
                    <a:pt x="7" y="116"/>
                  </a:lnTo>
                  <a:lnTo>
                    <a:pt x="5" y="117"/>
                  </a:lnTo>
                  <a:lnTo>
                    <a:pt x="5" y="117"/>
                  </a:lnTo>
                  <a:lnTo>
                    <a:pt x="4" y="117"/>
                  </a:lnTo>
                  <a:lnTo>
                    <a:pt x="0" y="117"/>
                  </a:lnTo>
                  <a:lnTo>
                    <a:pt x="0" y="118"/>
                  </a:lnTo>
                  <a:lnTo>
                    <a:pt x="0" y="121"/>
                  </a:lnTo>
                  <a:lnTo>
                    <a:pt x="0" y="122"/>
                  </a:lnTo>
                  <a:lnTo>
                    <a:pt x="2" y="121"/>
                  </a:lnTo>
                  <a:lnTo>
                    <a:pt x="52" y="120"/>
                  </a:lnTo>
                  <a:lnTo>
                    <a:pt x="50" y="111"/>
                  </a:lnTo>
                  <a:lnTo>
                    <a:pt x="143" y="105"/>
                  </a:lnTo>
                  <a:lnTo>
                    <a:pt x="192" y="100"/>
                  </a:lnTo>
                  <a:lnTo>
                    <a:pt x="198" y="97"/>
                  </a:lnTo>
                  <a:lnTo>
                    <a:pt x="202" y="9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4" name="Freeform 46"/>
            <p:cNvSpPr>
              <a:spLocks/>
            </p:cNvSpPr>
            <p:nvPr/>
          </p:nvSpPr>
          <p:spPr bwMode="auto">
            <a:xfrm>
              <a:off x="6706419" y="2426216"/>
              <a:ext cx="362585" cy="315365"/>
            </a:xfrm>
            <a:custGeom>
              <a:avLst/>
              <a:gdLst>
                <a:gd name="T0" fmla="*/ 238 w 254"/>
                <a:gd name="T1" fmla="*/ 190 h 221"/>
                <a:gd name="T2" fmla="*/ 242 w 254"/>
                <a:gd name="T3" fmla="*/ 189 h 221"/>
                <a:gd name="T4" fmla="*/ 244 w 254"/>
                <a:gd name="T5" fmla="*/ 188 h 221"/>
                <a:gd name="T6" fmla="*/ 249 w 254"/>
                <a:gd name="T7" fmla="*/ 187 h 221"/>
                <a:gd name="T8" fmla="*/ 254 w 254"/>
                <a:gd name="T9" fmla="*/ 183 h 221"/>
                <a:gd name="T10" fmla="*/ 254 w 254"/>
                <a:gd name="T11" fmla="*/ 173 h 221"/>
                <a:gd name="T12" fmla="*/ 250 w 254"/>
                <a:gd name="T13" fmla="*/ 168 h 221"/>
                <a:gd name="T14" fmla="*/ 251 w 254"/>
                <a:gd name="T15" fmla="*/ 161 h 221"/>
                <a:gd name="T16" fmla="*/ 243 w 254"/>
                <a:gd name="T17" fmla="*/ 166 h 221"/>
                <a:gd name="T18" fmla="*/ 238 w 254"/>
                <a:gd name="T19" fmla="*/ 156 h 221"/>
                <a:gd name="T20" fmla="*/ 240 w 254"/>
                <a:gd name="T21" fmla="*/ 146 h 221"/>
                <a:gd name="T22" fmla="*/ 232 w 254"/>
                <a:gd name="T23" fmla="*/ 131 h 221"/>
                <a:gd name="T24" fmla="*/ 216 w 254"/>
                <a:gd name="T25" fmla="*/ 124 h 221"/>
                <a:gd name="T26" fmla="*/ 202 w 254"/>
                <a:gd name="T27" fmla="*/ 112 h 221"/>
                <a:gd name="T28" fmla="*/ 204 w 254"/>
                <a:gd name="T29" fmla="*/ 100 h 221"/>
                <a:gd name="T30" fmla="*/ 206 w 254"/>
                <a:gd name="T31" fmla="*/ 91 h 221"/>
                <a:gd name="T32" fmla="*/ 206 w 254"/>
                <a:gd name="T33" fmla="*/ 80 h 221"/>
                <a:gd name="T34" fmla="*/ 196 w 254"/>
                <a:gd name="T35" fmla="*/ 76 h 221"/>
                <a:gd name="T36" fmla="*/ 191 w 254"/>
                <a:gd name="T37" fmla="*/ 81 h 221"/>
                <a:gd name="T38" fmla="*/ 186 w 254"/>
                <a:gd name="T39" fmla="*/ 67 h 221"/>
                <a:gd name="T40" fmla="*/ 163 w 254"/>
                <a:gd name="T41" fmla="*/ 45 h 221"/>
                <a:gd name="T42" fmla="*/ 156 w 254"/>
                <a:gd name="T43" fmla="*/ 22 h 221"/>
                <a:gd name="T44" fmla="*/ 158 w 254"/>
                <a:gd name="T45" fmla="*/ 10 h 221"/>
                <a:gd name="T46" fmla="*/ 0 w 254"/>
                <a:gd name="T47" fmla="*/ 2 h 221"/>
                <a:gd name="T48" fmla="*/ 4 w 254"/>
                <a:gd name="T49" fmla="*/ 6 h 221"/>
                <a:gd name="T50" fmla="*/ 3 w 254"/>
                <a:gd name="T51" fmla="*/ 13 h 221"/>
                <a:gd name="T52" fmla="*/ 5 w 254"/>
                <a:gd name="T53" fmla="*/ 17 h 221"/>
                <a:gd name="T54" fmla="*/ 12 w 254"/>
                <a:gd name="T55" fmla="*/ 25 h 221"/>
                <a:gd name="T56" fmla="*/ 14 w 254"/>
                <a:gd name="T57" fmla="*/ 29 h 221"/>
                <a:gd name="T58" fmla="*/ 20 w 254"/>
                <a:gd name="T59" fmla="*/ 39 h 221"/>
                <a:gd name="T60" fmla="*/ 31 w 254"/>
                <a:gd name="T61" fmla="*/ 39 h 221"/>
                <a:gd name="T62" fmla="*/ 28 w 254"/>
                <a:gd name="T63" fmla="*/ 50 h 221"/>
                <a:gd name="T64" fmla="*/ 31 w 254"/>
                <a:gd name="T65" fmla="*/ 61 h 221"/>
                <a:gd name="T66" fmla="*/ 36 w 254"/>
                <a:gd name="T67" fmla="*/ 69 h 221"/>
                <a:gd name="T68" fmla="*/ 42 w 254"/>
                <a:gd name="T69" fmla="*/ 176 h 221"/>
                <a:gd name="T70" fmla="*/ 215 w 254"/>
                <a:gd name="T71" fmla="*/ 197 h 221"/>
                <a:gd name="T72" fmla="*/ 205 w 254"/>
                <a:gd name="T73" fmla="*/ 221 h 221"/>
                <a:gd name="T74" fmla="*/ 234 w 254"/>
                <a:gd name="T75" fmla="*/ 216 h 221"/>
                <a:gd name="T76" fmla="*/ 237 w 254"/>
                <a:gd name="T77" fmla="*/ 211 h 221"/>
                <a:gd name="T78" fmla="*/ 234 w 254"/>
                <a:gd name="T79" fmla="*/ 206 h 221"/>
                <a:gd name="T80" fmla="*/ 237 w 254"/>
                <a:gd name="T81" fmla="*/ 203 h 221"/>
                <a:gd name="T82" fmla="*/ 238 w 254"/>
                <a:gd name="T83" fmla="*/ 197 h 221"/>
                <a:gd name="T84" fmla="*/ 238 w 254"/>
                <a:gd name="T85" fmla="*/ 193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4" h="221">
                  <a:moveTo>
                    <a:pt x="238" y="193"/>
                  </a:moveTo>
                  <a:cubicBezTo>
                    <a:pt x="238" y="190"/>
                    <a:pt x="238" y="190"/>
                    <a:pt x="238" y="190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6" y="187"/>
                    <a:pt x="246" y="187"/>
                    <a:pt x="246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52" y="186"/>
                    <a:pt x="252" y="186"/>
                    <a:pt x="252" y="186"/>
                  </a:cubicBezTo>
                  <a:cubicBezTo>
                    <a:pt x="254" y="183"/>
                    <a:pt x="254" y="183"/>
                    <a:pt x="254" y="183"/>
                  </a:cubicBezTo>
                  <a:cubicBezTo>
                    <a:pt x="254" y="177"/>
                    <a:pt x="254" y="177"/>
                    <a:pt x="254" y="177"/>
                  </a:cubicBezTo>
                  <a:cubicBezTo>
                    <a:pt x="254" y="173"/>
                    <a:pt x="254" y="173"/>
                    <a:pt x="254" y="173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0" y="168"/>
                    <a:pt x="250" y="168"/>
                    <a:pt x="250" y="168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1"/>
                    <a:pt x="251" y="161"/>
                    <a:pt x="251" y="161"/>
                  </a:cubicBezTo>
                  <a:cubicBezTo>
                    <a:pt x="246" y="161"/>
                    <a:pt x="246" y="161"/>
                    <a:pt x="246" y="161"/>
                  </a:cubicBezTo>
                  <a:cubicBezTo>
                    <a:pt x="243" y="166"/>
                    <a:pt x="243" y="166"/>
                    <a:pt x="243" y="166"/>
                  </a:cubicBezTo>
                  <a:cubicBezTo>
                    <a:pt x="243" y="161"/>
                    <a:pt x="243" y="161"/>
                    <a:pt x="243" y="161"/>
                  </a:cubicBezTo>
                  <a:cubicBezTo>
                    <a:pt x="238" y="156"/>
                    <a:pt x="238" y="156"/>
                    <a:pt x="238" y="156"/>
                  </a:cubicBezTo>
                  <a:cubicBezTo>
                    <a:pt x="239" y="152"/>
                    <a:pt x="239" y="152"/>
                    <a:pt x="239" y="152"/>
                  </a:cubicBezTo>
                  <a:cubicBezTo>
                    <a:pt x="240" y="146"/>
                    <a:pt x="240" y="146"/>
                    <a:pt x="240" y="146"/>
                  </a:cubicBezTo>
                  <a:cubicBezTo>
                    <a:pt x="236" y="135"/>
                    <a:pt x="236" y="135"/>
                    <a:pt x="236" y="135"/>
                  </a:cubicBezTo>
                  <a:cubicBezTo>
                    <a:pt x="232" y="131"/>
                    <a:pt x="232" y="131"/>
                    <a:pt x="232" y="131"/>
                  </a:cubicBezTo>
                  <a:cubicBezTo>
                    <a:pt x="219" y="122"/>
                    <a:pt x="219" y="122"/>
                    <a:pt x="219" y="122"/>
                  </a:cubicBezTo>
                  <a:cubicBezTo>
                    <a:pt x="216" y="124"/>
                    <a:pt x="216" y="124"/>
                    <a:pt x="216" y="124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2" y="112"/>
                    <a:pt x="202" y="112"/>
                    <a:pt x="202" y="112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5" y="96"/>
                    <a:pt x="205" y="96"/>
                    <a:pt x="205" y="96"/>
                  </a:cubicBezTo>
                  <a:cubicBezTo>
                    <a:pt x="206" y="91"/>
                    <a:pt x="206" y="91"/>
                    <a:pt x="206" y="91"/>
                  </a:cubicBezTo>
                  <a:cubicBezTo>
                    <a:pt x="209" y="84"/>
                    <a:pt x="209" y="84"/>
                    <a:pt x="209" y="84"/>
                  </a:cubicBezTo>
                  <a:cubicBezTo>
                    <a:pt x="206" y="80"/>
                    <a:pt x="206" y="80"/>
                    <a:pt x="206" y="80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93" y="78"/>
                    <a:pt x="193" y="78"/>
                    <a:pt x="193" y="78"/>
                  </a:cubicBezTo>
                  <a:cubicBezTo>
                    <a:pt x="191" y="81"/>
                    <a:pt x="191" y="81"/>
                    <a:pt x="191" y="81"/>
                  </a:cubicBezTo>
                  <a:cubicBezTo>
                    <a:pt x="186" y="76"/>
                    <a:pt x="186" y="76"/>
                    <a:pt x="186" y="76"/>
                  </a:cubicBezTo>
                  <a:cubicBezTo>
                    <a:pt x="186" y="67"/>
                    <a:pt x="186" y="67"/>
                    <a:pt x="186" y="67"/>
                  </a:cubicBezTo>
                  <a:cubicBezTo>
                    <a:pt x="181" y="60"/>
                    <a:pt x="181" y="60"/>
                    <a:pt x="181" y="60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22"/>
                    <a:pt x="156" y="22"/>
                    <a:pt x="156" y="22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4" y="16"/>
                    <a:pt x="5" y="17"/>
                  </a:cubicBezTo>
                  <a:cubicBezTo>
                    <a:pt x="6" y="18"/>
                    <a:pt x="11" y="19"/>
                    <a:pt x="11" y="19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2" y="176"/>
                    <a:pt x="42" y="176"/>
                    <a:pt x="42" y="176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215" y="197"/>
                    <a:pt x="215" y="197"/>
                    <a:pt x="215" y="197"/>
                  </a:cubicBezTo>
                  <a:cubicBezTo>
                    <a:pt x="216" y="203"/>
                    <a:pt x="216" y="203"/>
                    <a:pt x="216" y="203"/>
                  </a:cubicBezTo>
                  <a:cubicBezTo>
                    <a:pt x="205" y="221"/>
                    <a:pt x="205" y="221"/>
                    <a:pt x="205" y="221"/>
                  </a:cubicBezTo>
                  <a:cubicBezTo>
                    <a:pt x="233" y="219"/>
                    <a:pt x="233" y="219"/>
                    <a:pt x="233" y="219"/>
                  </a:cubicBezTo>
                  <a:cubicBezTo>
                    <a:pt x="234" y="216"/>
                    <a:pt x="234" y="216"/>
                    <a:pt x="234" y="216"/>
                  </a:cubicBezTo>
                  <a:cubicBezTo>
                    <a:pt x="236" y="213"/>
                    <a:pt x="236" y="213"/>
                    <a:pt x="236" y="213"/>
                  </a:cubicBezTo>
                  <a:cubicBezTo>
                    <a:pt x="236" y="213"/>
                    <a:pt x="238" y="212"/>
                    <a:pt x="237" y="211"/>
                  </a:cubicBezTo>
                  <a:cubicBezTo>
                    <a:pt x="237" y="210"/>
                    <a:pt x="235" y="207"/>
                    <a:pt x="235" y="207"/>
                  </a:cubicBezTo>
                  <a:cubicBezTo>
                    <a:pt x="234" y="206"/>
                    <a:pt x="234" y="206"/>
                    <a:pt x="234" y="206"/>
                  </a:cubicBezTo>
                  <a:cubicBezTo>
                    <a:pt x="235" y="204"/>
                    <a:pt x="235" y="204"/>
                    <a:pt x="235" y="204"/>
                  </a:cubicBezTo>
                  <a:cubicBezTo>
                    <a:pt x="237" y="203"/>
                    <a:pt x="237" y="203"/>
                    <a:pt x="237" y="203"/>
                  </a:cubicBezTo>
                  <a:cubicBezTo>
                    <a:pt x="238" y="200"/>
                    <a:pt x="238" y="200"/>
                    <a:pt x="238" y="200"/>
                  </a:cubicBezTo>
                  <a:cubicBezTo>
                    <a:pt x="238" y="197"/>
                    <a:pt x="238" y="197"/>
                    <a:pt x="238" y="197"/>
                  </a:cubicBezTo>
                  <a:cubicBezTo>
                    <a:pt x="238" y="194"/>
                    <a:pt x="238" y="194"/>
                    <a:pt x="238" y="194"/>
                  </a:cubicBezTo>
                  <a:lnTo>
                    <a:pt x="238" y="19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5" name="Freeform 47"/>
            <p:cNvSpPr>
              <a:spLocks/>
            </p:cNvSpPr>
            <p:nvPr/>
          </p:nvSpPr>
          <p:spPr bwMode="auto">
            <a:xfrm>
              <a:off x="6642333" y="1820782"/>
              <a:ext cx="350780" cy="408119"/>
            </a:xfrm>
            <a:custGeom>
              <a:avLst/>
              <a:gdLst>
                <a:gd name="T0" fmla="*/ 139 w 208"/>
                <a:gd name="T1" fmla="*/ 135 h 242"/>
                <a:gd name="T2" fmla="*/ 144 w 208"/>
                <a:gd name="T3" fmla="*/ 107 h 242"/>
                <a:gd name="T4" fmla="*/ 169 w 208"/>
                <a:gd name="T5" fmla="*/ 80 h 242"/>
                <a:gd name="T6" fmla="*/ 208 w 208"/>
                <a:gd name="T7" fmla="*/ 55 h 242"/>
                <a:gd name="T8" fmla="*/ 183 w 208"/>
                <a:gd name="T9" fmla="*/ 52 h 242"/>
                <a:gd name="T10" fmla="*/ 166 w 208"/>
                <a:gd name="T11" fmla="*/ 52 h 242"/>
                <a:gd name="T12" fmla="*/ 154 w 208"/>
                <a:gd name="T13" fmla="*/ 55 h 242"/>
                <a:gd name="T14" fmla="*/ 147 w 208"/>
                <a:gd name="T15" fmla="*/ 48 h 242"/>
                <a:gd name="T16" fmla="*/ 133 w 208"/>
                <a:gd name="T17" fmla="*/ 45 h 242"/>
                <a:gd name="T18" fmla="*/ 128 w 208"/>
                <a:gd name="T19" fmla="*/ 42 h 242"/>
                <a:gd name="T20" fmla="*/ 114 w 208"/>
                <a:gd name="T21" fmla="*/ 36 h 242"/>
                <a:gd name="T22" fmla="*/ 123 w 208"/>
                <a:gd name="T23" fmla="*/ 36 h 242"/>
                <a:gd name="T24" fmla="*/ 114 w 208"/>
                <a:gd name="T25" fmla="*/ 35 h 242"/>
                <a:gd name="T26" fmla="*/ 105 w 208"/>
                <a:gd name="T27" fmla="*/ 35 h 242"/>
                <a:gd name="T28" fmla="*/ 97 w 208"/>
                <a:gd name="T29" fmla="*/ 39 h 242"/>
                <a:gd name="T30" fmla="*/ 87 w 208"/>
                <a:gd name="T31" fmla="*/ 34 h 242"/>
                <a:gd name="T32" fmla="*/ 80 w 208"/>
                <a:gd name="T33" fmla="*/ 34 h 242"/>
                <a:gd name="T34" fmla="*/ 68 w 208"/>
                <a:gd name="T35" fmla="*/ 24 h 242"/>
                <a:gd name="T36" fmla="*/ 66 w 208"/>
                <a:gd name="T37" fmla="*/ 20 h 242"/>
                <a:gd name="T38" fmla="*/ 58 w 208"/>
                <a:gd name="T39" fmla="*/ 20 h 242"/>
                <a:gd name="T40" fmla="*/ 54 w 208"/>
                <a:gd name="T41" fmla="*/ 16 h 242"/>
                <a:gd name="T42" fmla="*/ 58 w 208"/>
                <a:gd name="T43" fmla="*/ 8 h 242"/>
                <a:gd name="T44" fmla="*/ 60 w 208"/>
                <a:gd name="T45" fmla="*/ 2 h 242"/>
                <a:gd name="T46" fmla="*/ 56 w 208"/>
                <a:gd name="T47" fmla="*/ 0 h 242"/>
                <a:gd name="T48" fmla="*/ 54 w 208"/>
                <a:gd name="T49" fmla="*/ 12 h 242"/>
                <a:gd name="T50" fmla="*/ 0 w 208"/>
                <a:gd name="T51" fmla="*/ 16 h 242"/>
                <a:gd name="T52" fmla="*/ 1 w 208"/>
                <a:gd name="T53" fmla="*/ 23 h 242"/>
                <a:gd name="T54" fmla="*/ 4 w 208"/>
                <a:gd name="T55" fmla="*/ 26 h 242"/>
                <a:gd name="T56" fmla="*/ 3 w 208"/>
                <a:gd name="T57" fmla="*/ 31 h 242"/>
                <a:gd name="T58" fmla="*/ 1 w 208"/>
                <a:gd name="T59" fmla="*/ 34 h 242"/>
                <a:gd name="T60" fmla="*/ 2 w 208"/>
                <a:gd name="T61" fmla="*/ 40 h 242"/>
                <a:gd name="T62" fmla="*/ 1 w 208"/>
                <a:gd name="T63" fmla="*/ 51 h 242"/>
                <a:gd name="T64" fmla="*/ 6 w 208"/>
                <a:gd name="T65" fmla="*/ 64 h 242"/>
                <a:gd name="T66" fmla="*/ 9 w 208"/>
                <a:gd name="T67" fmla="*/ 78 h 242"/>
                <a:gd name="T68" fmla="*/ 10 w 208"/>
                <a:gd name="T69" fmla="*/ 104 h 242"/>
                <a:gd name="T70" fmla="*/ 12 w 208"/>
                <a:gd name="T71" fmla="*/ 114 h 242"/>
                <a:gd name="T72" fmla="*/ 12 w 208"/>
                <a:gd name="T73" fmla="*/ 122 h 242"/>
                <a:gd name="T74" fmla="*/ 17 w 208"/>
                <a:gd name="T75" fmla="*/ 127 h 242"/>
                <a:gd name="T76" fmla="*/ 18 w 208"/>
                <a:gd name="T77" fmla="*/ 136 h 242"/>
                <a:gd name="T78" fmla="*/ 16 w 208"/>
                <a:gd name="T79" fmla="*/ 142 h 242"/>
                <a:gd name="T80" fmla="*/ 17 w 208"/>
                <a:gd name="T81" fmla="*/ 144 h 242"/>
                <a:gd name="T82" fmla="*/ 11 w 208"/>
                <a:gd name="T83" fmla="*/ 150 h 242"/>
                <a:gd name="T84" fmla="*/ 8 w 208"/>
                <a:gd name="T85" fmla="*/ 154 h 242"/>
                <a:gd name="T86" fmla="*/ 9 w 208"/>
                <a:gd name="T87" fmla="*/ 158 h 242"/>
                <a:gd name="T88" fmla="*/ 12 w 208"/>
                <a:gd name="T89" fmla="*/ 163 h 242"/>
                <a:gd name="T90" fmla="*/ 18 w 208"/>
                <a:gd name="T91" fmla="*/ 167 h 242"/>
                <a:gd name="T92" fmla="*/ 18 w 208"/>
                <a:gd name="T93" fmla="*/ 242 h 242"/>
                <a:gd name="T94" fmla="*/ 173 w 208"/>
                <a:gd name="T95" fmla="*/ 233 h 242"/>
                <a:gd name="T96" fmla="*/ 166 w 208"/>
                <a:gd name="T97" fmla="*/ 220 h 242"/>
                <a:gd name="T98" fmla="*/ 157 w 208"/>
                <a:gd name="T99" fmla="*/ 213 h 242"/>
                <a:gd name="T100" fmla="*/ 138 w 208"/>
                <a:gd name="T101" fmla="*/ 197 h 242"/>
                <a:gd name="T102" fmla="*/ 125 w 208"/>
                <a:gd name="T103" fmla="*/ 189 h 242"/>
                <a:gd name="T104" fmla="*/ 128 w 208"/>
                <a:gd name="T105" fmla="*/ 159 h 242"/>
                <a:gd name="T106" fmla="*/ 122 w 208"/>
                <a:gd name="T107" fmla="*/ 154 h 242"/>
                <a:gd name="T108" fmla="*/ 128 w 208"/>
                <a:gd name="T109" fmla="*/ 14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8" h="242">
                  <a:moveTo>
                    <a:pt x="128" y="141"/>
                  </a:moveTo>
                  <a:lnTo>
                    <a:pt x="139" y="135"/>
                  </a:lnTo>
                  <a:lnTo>
                    <a:pt x="139" y="111"/>
                  </a:lnTo>
                  <a:lnTo>
                    <a:pt x="144" y="107"/>
                  </a:lnTo>
                  <a:lnTo>
                    <a:pt x="161" y="91"/>
                  </a:lnTo>
                  <a:lnTo>
                    <a:pt x="169" y="80"/>
                  </a:lnTo>
                  <a:lnTo>
                    <a:pt x="185" y="69"/>
                  </a:lnTo>
                  <a:lnTo>
                    <a:pt x="208" y="55"/>
                  </a:lnTo>
                  <a:lnTo>
                    <a:pt x="200" y="53"/>
                  </a:lnTo>
                  <a:lnTo>
                    <a:pt x="183" y="52"/>
                  </a:lnTo>
                  <a:lnTo>
                    <a:pt x="169" y="49"/>
                  </a:lnTo>
                  <a:lnTo>
                    <a:pt x="166" y="52"/>
                  </a:lnTo>
                  <a:lnTo>
                    <a:pt x="162" y="55"/>
                  </a:lnTo>
                  <a:lnTo>
                    <a:pt x="154" y="55"/>
                  </a:lnTo>
                  <a:lnTo>
                    <a:pt x="151" y="51"/>
                  </a:lnTo>
                  <a:lnTo>
                    <a:pt x="147" y="48"/>
                  </a:lnTo>
                  <a:lnTo>
                    <a:pt x="136" y="45"/>
                  </a:lnTo>
                  <a:lnTo>
                    <a:pt x="133" y="45"/>
                  </a:lnTo>
                  <a:lnTo>
                    <a:pt x="129" y="43"/>
                  </a:lnTo>
                  <a:lnTo>
                    <a:pt x="128" y="42"/>
                  </a:lnTo>
                  <a:lnTo>
                    <a:pt x="119" y="41"/>
                  </a:lnTo>
                  <a:lnTo>
                    <a:pt x="114" y="36"/>
                  </a:lnTo>
                  <a:lnTo>
                    <a:pt x="120" y="39"/>
                  </a:lnTo>
                  <a:lnTo>
                    <a:pt x="123" y="36"/>
                  </a:lnTo>
                  <a:lnTo>
                    <a:pt x="119" y="35"/>
                  </a:lnTo>
                  <a:lnTo>
                    <a:pt x="114" y="35"/>
                  </a:lnTo>
                  <a:lnTo>
                    <a:pt x="109" y="35"/>
                  </a:lnTo>
                  <a:lnTo>
                    <a:pt x="105" y="35"/>
                  </a:lnTo>
                  <a:lnTo>
                    <a:pt x="100" y="35"/>
                  </a:lnTo>
                  <a:lnTo>
                    <a:pt x="97" y="39"/>
                  </a:lnTo>
                  <a:lnTo>
                    <a:pt x="93" y="39"/>
                  </a:lnTo>
                  <a:lnTo>
                    <a:pt x="87" y="34"/>
                  </a:lnTo>
                  <a:lnTo>
                    <a:pt x="84" y="34"/>
                  </a:lnTo>
                  <a:lnTo>
                    <a:pt x="80" y="34"/>
                  </a:lnTo>
                  <a:lnTo>
                    <a:pt x="73" y="32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6" y="20"/>
                  </a:lnTo>
                  <a:lnTo>
                    <a:pt x="62" y="20"/>
                  </a:lnTo>
                  <a:lnTo>
                    <a:pt x="58" y="20"/>
                  </a:lnTo>
                  <a:lnTo>
                    <a:pt x="55" y="20"/>
                  </a:lnTo>
                  <a:lnTo>
                    <a:pt x="54" y="16"/>
                  </a:lnTo>
                  <a:lnTo>
                    <a:pt x="57" y="12"/>
                  </a:lnTo>
                  <a:lnTo>
                    <a:pt x="58" y="8"/>
                  </a:lnTo>
                  <a:lnTo>
                    <a:pt x="62" y="5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6" y="0"/>
                  </a:lnTo>
                  <a:lnTo>
                    <a:pt x="56" y="10"/>
                  </a:lnTo>
                  <a:lnTo>
                    <a:pt x="54" y="12"/>
                  </a:lnTo>
                  <a:lnTo>
                    <a:pt x="52" y="16"/>
                  </a:lnTo>
                  <a:lnTo>
                    <a:pt x="0" y="16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1" y="24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3" y="31"/>
                  </a:lnTo>
                  <a:lnTo>
                    <a:pt x="1" y="33"/>
                  </a:lnTo>
                  <a:lnTo>
                    <a:pt x="1" y="34"/>
                  </a:lnTo>
                  <a:lnTo>
                    <a:pt x="1" y="38"/>
                  </a:lnTo>
                  <a:lnTo>
                    <a:pt x="2" y="40"/>
                  </a:lnTo>
                  <a:lnTo>
                    <a:pt x="3" y="45"/>
                  </a:lnTo>
                  <a:lnTo>
                    <a:pt x="1" y="51"/>
                  </a:lnTo>
                  <a:lnTo>
                    <a:pt x="3" y="56"/>
                  </a:lnTo>
                  <a:lnTo>
                    <a:pt x="6" y="64"/>
                  </a:lnTo>
                  <a:lnTo>
                    <a:pt x="9" y="70"/>
                  </a:lnTo>
                  <a:lnTo>
                    <a:pt x="9" y="78"/>
                  </a:lnTo>
                  <a:lnTo>
                    <a:pt x="10" y="92"/>
                  </a:lnTo>
                  <a:lnTo>
                    <a:pt x="10" y="104"/>
                  </a:lnTo>
                  <a:lnTo>
                    <a:pt x="10" y="112"/>
                  </a:lnTo>
                  <a:lnTo>
                    <a:pt x="12" y="114"/>
                  </a:lnTo>
                  <a:lnTo>
                    <a:pt x="12" y="116"/>
                  </a:lnTo>
                  <a:lnTo>
                    <a:pt x="12" y="122"/>
                  </a:lnTo>
                  <a:lnTo>
                    <a:pt x="15" y="124"/>
                  </a:lnTo>
                  <a:lnTo>
                    <a:pt x="17" y="127"/>
                  </a:lnTo>
                  <a:lnTo>
                    <a:pt x="18" y="132"/>
                  </a:lnTo>
                  <a:lnTo>
                    <a:pt x="18" y="136"/>
                  </a:lnTo>
                  <a:lnTo>
                    <a:pt x="18" y="141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7" y="144"/>
                  </a:lnTo>
                  <a:lnTo>
                    <a:pt x="13" y="147"/>
                  </a:lnTo>
                  <a:lnTo>
                    <a:pt x="11" y="150"/>
                  </a:lnTo>
                  <a:lnTo>
                    <a:pt x="8" y="152"/>
                  </a:lnTo>
                  <a:lnTo>
                    <a:pt x="8" y="154"/>
                  </a:lnTo>
                  <a:lnTo>
                    <a:pt x="8" y="156"/>
                  </a:lnTo>
                  <a:lnTo>
                    <a:pt x="9" y="158"/>
                  </a:lnTo>
                  <a:lnTo>
                    <a:pt x="12" y="160"/>
                  </a:lnTo>
                  <a:lnTo>
                    <a:pt x="12" y="163"/>
                  </a:lnTo>
                  <a:lnTo>
                    <a:pt x="17" y="164"/>
                  </a:lnTo>
                  <a:lnTo>
                    <a:pt x="18" y="167"/>
                  </a:lnTo>
                  <a:lnTo>
                    <a:pt x="21" y="169"/>
                  </a:lnTo>
                  <a:lnTo>
                    <a:pt x="18" y="242"/>
                  </a:lnTo>
                  <a:lnTo>
                    <a:pt x="172" y="239"/>
                  </a:lnTo>
                  <a:lnTo>
                    <a:pt x="173" y="233"/>
                  </a:lnTo>
                  <a:lnTo>
                    <a:pt x="172" y="227"/>
                  </a:lnTo>
                  <a:lnTo>
                    <a:pt x="166" y="220"/>
                  </a:lnTo>
                  <a:lnTo>
                    <a:pt x="160" y="216"/>
                  </a:lnTo>
                  <a:lnTo>
                    <a:pt x="157" y="213"/>
                  </a:lnTo>
                  <a:lnTo>
                    <a:pt x="150" y="204"/>
                  </a:lnTo>
                  <a:lnTo>
                    <a:pt x="138" y="197"/>
                  </a:lnTo>
                  <a:lnTo>
                    <a:pt x="130" y="193"/>
                  </a:lnTo>
                  <a:lnTo>
                    <a:pt x="125" y="189"/>
                  </a:lnTo>
                  <a:lnTo>
                    <a:pt x="126" y="174"/>
                  </a:lnTo>
                  <a:lnTo>
                    <a:pt x="128" y="159"/>
                  </a:lnTo>
                  <a:lnTo>
                    <a:pt x="126" y="159"/>
                  </a:lnTo>
                  <a:lnTo>
                    <a:pt x="122" y="154"/>
                  </a:lnTo>
                  <a:lnTo>
                    <a:pt x="126" y="145"/>
                  </a:lnTo>
                  <a:lnTo>
                    <a:pt x="128" y="1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6" name="Line 48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7" name="Line 49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8" name="Freeform 50"/>
            <p:cNvSpPr>
              <a:spLocks/>
            </p:cNvSpPr>
            <p:nvPr/>
          </p:nvSpPr>
          <p:spPr bwMode="auto">
            <a:xfrm>
              <a:off x="6964446" y="1940520"/>
              <a:ext cx="409805" cy="386196"/>
            </a:xfrm>
            <a:custGeom>
              <a:avLst/>
              <a:gdLst>
                <a:gd name="T0" fmla="*/ 12 w 287"/>
                <a:gd name="T1" fmla="*/ 44 h 270"/>
                <a:gd name="T2" fmla="*/ 29 w 287"/>
                <a:gd name="T3" fmla="*/ 36 h 270"/>
                <a:gd name="T4" fmla="*/ 52 w 287"/>
                <a:gd name="T5" fmla="*/ 17 h 270"/>
                <a:gd name="T6" fmla="*/ 77 w 287"/>
                <a:gd name="T7" fmla="*/ 0 h 270"/>
                <a:gd name="T8" fmla="*/ 75 w 287"/>
                <a:gd name="T9" fmla="*/ 6 h 270"/>
                <a:gd name="T10" fmla="*/ 65 w 287"/>
                <a:gd name="T11" fmla="*/ 19 h 270"/>
                <a:gd name="T12" fmla="*/ 67 w 287"/>
                <a:gd name="T13" fmla="*/ 29 h 270"/>
                <a:gd name="T14" fmla="*/ 77 w 287"/>
                <a:gd name="T15" fmla="*/ 28 h 270"/>
                <a:gd name="T16" fmla="*/ 111 w 287"/>
                <a:gd name="T17" fmla="*/ 45 h 270"/>
                <a:gd name="T18" fmla="*/ 135 w 287"/>
                <a:gd name="T19" fmla="*/ 39 h 270"/>
                <a:gd name="T20" fmla="*/ 169 w 287"/>
                <a:gd name="T21" fmla="*/ 28 h 270"/>
                <a:gd name="T22" fmla="*/ 198 w 287"/>
                <a:gd name="T23" fmla="*/ 38 h 270"/>
                <a:gd name="T24" fmla="*/ 217 w 287"/>
                <a:gd name="T25" fmla="*/ 55 h 270"/>
                <a:gd name="T26" fmla="*/ 232 w 287"/>
                <a:gd name="T27" fmla="*/ 56 h 270"/>
                <a:gd name="T28" fmla="*/ 219 w 287"/>
                <a:gd name="T29" fmla="*/ 62 h 270"/>
                <a:gd name="T30" fmla="*/ 193 w 287"/>
                <a:gd name="T31" fmla="*/ 64 h 270"/>
                <a:gd name="T32" fmla="*/ 201 w 287"/>
                <a:gd name="T33" fmla="*/ 74 h 270"/>
                <a:gd name="T34" fmla="*/ 204 w 287"/>
                <a:gd name="T35" fmla="*/ 75 h 270"/>
                <a:gd name="T36" fmla="*/ 234 w 287"/>
                <a:gd name="T37" fmla="*/ 88 h 270"/>
                <a:gd name="T38" fmla="*/ 246 w 287"/>
                <a:gd name="T39" fmla="*/ 109 h 270"/>
                <a:gd name="T40" fmla="*/ 245 w 287"/>
                <a:gd name="T41" fmla="*/ 141 h 270"/>
                <a:gd name="T42" fmla="*/ 233 w 287"/>
                <a:gd name="T43" fmla="*/ 168 h 270"/>
                <a:gd name="T44" fmla="*/ 246 w 287"/>
                <a:gd name="T45" fmla="*/ 166 h 270"/>
                <a:gd name="T46" fmla="*/ 255 w 287"/>
                <a:gd name="T47" fmla="*/ 153 h 270"/>
                <a:gd name="T48" fmla="*/ 275 w 287"/>
                <a:gd name="T49" fmla="*/ 154 h 270"/>
                <a:gd name="T50" fmla="*/ 287 w 287"/>
                <a:gd name="T51" fmla="*/ 197 h 270"/>
                <a:gd name="T52" fmla="*/ 275 w 287"/>
                <a:gd name="T53" fmla="*/ 220 h 270"/>
                <a:gd name="T54" fmla="*/ 266 w 287"/>
                <a:gd name="T55" fmla="*/ 249 h 270"/>
                <a:gd name="T56" fmla="*/ 141 w 287"/>
                <a:gd name="T57" fmla="*/ 270 h 270"/>
                <a:gd name="T58" fmla="*/ 158 w 287"/>
                <a:gd name="T59" fmla="*/ 235 h 270"/>
                <a:gd name="T60" fmla="*/ 145 w 287"/>
                <a:gd name="T61" fmla="*/ 191 h 270"/>
                <a:gd name="T62" fmla="*/ 144 w 287"/>
                <a:gd name="T63" fmla="*/ 165 h 270"/>
                <a:gd name="T64" fmla="*/ 148 w 287"/>
                <a:gd name="T65" fmla="*/ 147 h 270"/>
                <a:gd name="T66" fmla="*/ 153 w 287"/>
                <a:gd name="T67" fmla="*/ 122 h 270"/>
                <a:gd name="T68" fmla="*/ 166 w 287"/>
                <a:gd name="T69" fmla="*/ 106 h 270"/>
                <a:gd name="T70" fmla="*/ 169 w 287"/>
                <a:gd name="T71" fmla="*/ 122 h 270"/>
                <a:gd name="T72" fmla="*/ 175 w 287"/>
                <a:gd name="T73" fmla="*/ 111 h 270"/>
                <a:gd name="T74" fmla="*/ 180 w 287"/>
                <a:gd name="T75" fmla="*/ 94 h 270"/>
                <a:gd name="T76" fmla="*/ 184 w 287"/>
                <a:gd name="T77" fmla="*/ 81 h 270"/>
                <a:gd name="T78" fmla="*/ 189 w 287"/>
                <a:gd name="T79" fmla="*/ 74 h 270"/>
                <a:gd name="T80" fmla="*/ 187 w 287"/>
                <a:gd name="T81" fmla="*/ 65 h 270"/>
                <a:gd name="T82" fmla="*/ 159 w 287"/>
                <a:gd name="T83" fmla="*/ 68 h 270"/>
                <a:gd name="T84" fmla="*/ 129 w 287"/>
                <a:gd name="T85" fmla="*/ 85 h 270"/>
                <a:gd name="T86" fmla="*/ 127 w 287"/>
                <a:gd name="T87" fmla="*/ 76 h 270"/>
                <a:gd name="T88" fmla="*/ 118 w 287"/>
                <a:gd name="T89" fmla="*/ 75 h 270"/>
                <a:gd name="T90" fmla="*/ 107 w 287"/>
                <a:gd name="T91" fmla="*/ 101 h 270"/>
                <a:gd name="T92" fmla="*/ 95 w 287"/>
                <a:gd name="T93" fmla="*/ 100 h 270"/>
                <a:gd name="T94" fmla="*/ 84 w 287"/>
                <a:gd name="T95" fmla="*/ 81 h 270"/>
                <a:gd name="T96" fmla="*/ 58 w 287"/>
                <a:gd name="T97" fmla="*/ 74 h 270"/>
                <a:gd name="T98" fmla="*/ 29 w 287"/>
                <a:gd name="T99" fmla="*/ 65 h 270"/>
                <a:gd name="T100" fmla="*/ 9 w 287"/>
                <a:gd name="T101" fmla="*/ 57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87" h="270">
                  <a:moveTo>
                    <a:pt x="0" y="51"/>
                  </a:moveTo>
                  <a:cubicBezTo>
                    <a:pt x="2" y="49"/>
                    <a:pt x="2" y="49"/>
                    <a:pt x="2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8" y="14"/>
                    <a:pt x="68" y="15"/>
                  </a:cubicBezTo>
                  <a:cubicBezTo>
                    <a:pt x="68" y="16"/>
                    <a:pt x="65" y="23"/>
                    <a:pt x="65" y="23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102" y="44"/>
                    <a:pt x="102" y="44"/>
                    <a:pt x="102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4" y="44"/>
                    <a:pt x="114" y="44"/>
                    <a:pt x="114" y="44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9" y="28"/>
                    <a:pt x="169" y="28"/>
                    <a:pt x="169" y="28"/>
                  </a:cubicBezTo>
                  <a:cubicBezTo>
                    <a:pt x="175" y="26"/>
                    <a:pt x="175" y="26"/>
                    <a:pt x="175" y="26"/>
                  </a:cubicBezTo>
                  <a:cubicBezTo>
                    <a:pt x="178" y="28"/>
                    <a:pt x="178" y="28"/>
                    <a:pt x="178" y="28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8" y="38"/>
                    <a:pt x="198" y="38"/>
                    <a:pt x="198" y="38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5" y="53"/>
                    <a:pt x="216" y="54"/>
                    <a:pt x="217" y="55"/>
                  </a:cubicBezTo>
                  <a:cubicBezTo>
                    <a:pt x="218" y="56"/>
                    <a:pt x="219" y="58"/>
                    <a:pt x="219" y="58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4" y="59"/>
                    <a:pt x="226" y="57"/>
                    <a:pt x="226" y="57"/>
                  </a:cubicBezTo>
                  <a:cubicBezTo>
                    <a:pt x="226" y="56"/>
                    <a:pt x="230" y="54"/>
                    <a:pt x="230" y="54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2" y="56"/>
                    <a:pt x="234" y="57"/>
                    <a:pt x="232" y="58"/>
                  </a:cubicBezTo>
                  <a:cubicBezTo>
                    <a:pt x="231" y="58"/>
                    <a:pt x="230" y="60"/>
                    <a:pt x="229" y="60"/>
                  </a:cubicBezTo>
                  <a:cubicBezTo>
                    <a:pt x="227" y="60"/>
                    <a:pt x="225" y="60"/>
                    <a:pt x="225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08" y="62"/>
                    <a:pt x="208" y="62"/>
                    <a:pt x="208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9"/>
                    <a:pt x="194" y="69"/>
                    <a:pt x="194" y="69"/>
                  </a:cubicBezTo>
                  <a:cubicBezTo>
                    <a:pt x="194" y="69"/>
                    <a:pt x="194" y="71"/>
                    <a:pt x="195" y="71"/>
                  </a:cubicBezTo>
                  <a:cubicBezTo>
                    <a:pt x="195" y="71"/>
                    <a:pt x="196" y="72"/>
                    <a:pt x="196" y="72"/>
                  </a:cubicBezTo>
                  <a:cubicBezTo>
                    <a:pt x="201" y="74"/>
                    <a:pt x="201" y="74"/>
                    <a:pt x="201" y="74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2"/>
                    <a:pt x="200" y="70"/>
                    <a:pt x="201" y="70"/>
                  </a:cubicBezTo>
                  <a:cubicBezTo>
                    <a:pt x="202" y="70"/>
                    <a:pt x="206" y="72"/>
                    <a:pt x="206" y="72"/>
                  </a:cubicBezTo>
                  <a:cubicBezTo>
                    <a:pt x="206" y="72"/>
                    <a:pt x="205" y="74"/>
                    <a:pt x="205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5" y="76"/>
                    <a:pt x="210" y="77"/>
                    <a:pt x="210" y="77"/>
                  </a:cubicBezTo>
                  <a:cubicBezTo>
                    <a:pt x="211" y="77"/>
                    <a:pt x="214" y="79"/>
                    <a:pt x="214" y="79"/>
                  </a:cubicBezTo>
                  <a:cubicBezTo>
                    <a:pt x="219" y="82"/>
                    <a:pt x="219" y="82"/>
                    <a:pt x="219" y="82"/>
                  </a:cubicBezTo>
                  <a:cubicBezTo>
                    <a:pt x="226" y="85"/>
                    <a:pt x="226" y="85"/>
                    <a:pt x="226" y="85"/>
                  </a:cubicBezTo>
                  <a:cubicBezTo>
                    <a:pt x="234" y="88"/>
                    <a:pt x="234" y="88"/>
                    <a:pt x="234" y="88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4" y="103"/>
                    <a:pt x="244" y="103"/>
                    <a:pt x="244" y="103"/>
                  </a:cubicBezTo>
                  <a:cubicBezTo>
                    <a:pt x="244" y="103"/>
                    <a:pt x="243" y="103"/>
                    <a:pt x="243" y="104"/>
                  </a:cubicBezTo>
                  <a:cubicBezTo>
                    <a:pt x="244" y="105"/>
                    <a:pt x="246" y="109"/>
                    <a:pt x="246" y="109"/>
                  </a:cubicBezTo>
                  <a:cubicBezTo>
                    <a:pt x="245" y="110"/>
                    <a:pt x="247" y="113"/>
                    <a:pt x="247" y="113"/>
                  </a:cubicBezTo>
                  <a:cubicBezTo>
                    <a:pt x="249" y="124"/>
                    <a:pt x="249" y="124"/>
                    <a:pt x="249" y="124"/>
                  </a:cubicBezTo>
                  <a:cubicBezTo>
                    <a:pt x="250" y="130"/>
                    <a:pt x="250" y="130"/>
                    <a:pt x="250" y="130"/>
                  </a:cubicBezTo>
                  <a:cubicBezTo>
                    <a:pt x="249" y="136"/>
                    <a:pt x="249" y="136"/>
                    <a:pt x="249" y="136"/>
                  </a:cubicBezTo>
                  <a:cubicBezTo>
                    <a:pt x="245" y="141"/>
                    <a:pt x="245" y="141"/>
                    <a:pt x="245" y="141"/>
                  </a:cubicBezTo>
                  <a:cubicBezTo>
                    <a:pt x="242" y="147"/>
                    <a:pt x="242" y="147"/>
                    <a:pt x="242" y="147"/>
                  </a:cubicBezTo>
                  <a:cubicBezTo>
                    <a:pt x="242" y="147"/>
                    <a:pt x="240" y="151"/>
                    <a:pt x="239" y="152"/>
                  </a:cubicBezTo>
                  <a:cubicBezTo>
                    <a:pt x="239" y="152"/>
                    <a:pt x="235" y="155"/>
                    <a:pt x="235" y="156"/>
                  </a:cubicBezTo>
                  <a:cubicBezTo>
                    <a:pt x="235" y="156"/>
                    <a:pt x="233" y="160"/>
                    <a:pt x="233" y="160"/>
                  </a:cubicBezTo>
                  <a:cubicBezTo>
                    <a:pt x="233" y="168"/>
                    <a:pt x="233" y="168"/>
                    <a:pt x="233" y="168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40" y="172"/>
                    <a:pt x="240" y="172"/>
                    <a:pt x="240" y="172"/>
                  </a:cubicBezTo>
                  <a:cubicBezTo>
                    <a:pt x="242" y="170"/>
                    <a:pt x="242" y="170"/>
                    <a:pt x="242" y="170"/>
                  </a:cubicBezTo>
                  <a:cubicBezTo>
                    <a:pt x="242" y="170"/>
                    <a:pt x="244" y="169"/>
                    <a:pt x="244" y="168"/>
                  </a:cubicBezTo>
                  <a:cubicBezTo>
                    <a:pt x="245" y="168"/>
                    <a:pt x="246" y="166"/>
                    <a:pt x="246" y="166"/>
                  </a:cubicBezTo>
                  <a:cubicBezTo>
                    <a:pt x="246" y="166"/>
                    <a:pt x="249" y="164"/>
                    <a:pt x="249" y="164"/>
                  </a:cubicBezTo>
                  <a:cubicBezTo>
                    <a:pt x="249" y="164"/>
                    <a:pt x="249" y="161"/>
                    <a:pt x="249" y="161"/>
                  </a:cubicBezTo>
                  <a:cubicBezTo>
                    <a:pt x="249" y="161"/>
                    <a:pt x="250" y="157"/>
                    <a:pt x="250" y="157"/>
                  </a:cubicBezTo>
                  <a:cubicBezTo>
                    <a:pt x="250" y="157"/>
                    <a:pt x="252" y="156"/>
                    <a:pt x="252" y="156"/>
                  </a:cubicBezTo>
                  <a:cubicBezTo>
                    <a:pt x="252" y="155"/>
                    <a:pt x="255" y="153"/>
                    <a:pt x="255" y="153"/>
                  </a:cubicBezTo>
                  <a:cubicBezTo>
                    <a:pt x="255" y="153"/>
                    <a:pt x="259" y="150"/>
                    <a:pt x="259" y="150"/>
                  </a:cubicBezTo>
                  <a:cubicBezTo>
                    <a:pt x="260" y="150"/>
                    <a:pt x="262" y="147"/>
                    <a:pt x="262" y="147"/>
                  </a:cubicBezTo>
                  <a:cubicBezTo>
                    <a:pt x="265" y="147"/>
                    <a:pt x="265" y="147"/>
                    <a:pt x="265" y="147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9" y="162"/>
                    <a:pt x="279" y="162"/>
                    <a:pt x="279" y="162"/>
                  </a:cubicBezTo>
                  <a:cubicBezTo>
                    <a:pt x="283" y="184"/>
                    <a:pt x="283" y="184"/>
                    <a:pt x="283" y="184"/>
                  </a:cubicBezTo>
                  <a:cubicBezTo>
                    <a:pt x="286" y="189"/>
                    <a:pt x="286" y="189"/>
                    <a:pt x="286" y="189"/>
                  </a:cubicBezTo>
                  <a:cubicBezTo>
                    <a:pt x="286" y="193"/>
                    <a:pt x="286" y="193"/>
                    <a:pt x="286" y="193"/>
                  </a:cubicBezTo>
                  <a:cubicBezTo>
                    <a:pt x="286" y="193"/>
                    <a:pt x="287" y="196"/>
                    <a:pt x="287" y="197"/>
                  </a:cubicBezTo>
                  <a:cubicBezTo>
                    <a:pt x="287" y="198"/>
                    <a:pt x="287" y="213"/>
                    <a:pt x="287" y="213"/>
                  </a:cubicBezTo>
                  <a:cubicBezTo>
                    <a:pt x="280" y="213"/>
                    <a:pt x="280" y="213"/>
                    <a:pt x="280" y="213"/>
                  </a:cubicBezTo>
                  <a:cubicBezTo>
                    <a:pt x="278" y="213"/>
                    <a:pt x="278" y="213"/>
                    <a:pt x="278" y="213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4" y="225"/>
                    <a:pt x="274" y="225"/>
                    <a:pt x="274" y="225"/>
                  </a:cubicBezTo>
                  <a:cubicBezTo>
                    <a:pt x="272" y="229"/>
                    <a:pt x="272" y="229"/>
                    <a:pt x="272" y="229"/>
                  </a:cubicBezTo>
                  <a:cubicBezTo>
                    <a:pt x="269" y="233"/>
                    <a:pt x="269" y="233"/>
                    <a:pt x="269" y="233"/>
                  </a:cubicBezTo>
                  <a:cubicBezTo>
                    <a:pt x="266" y="243"/>
                    <a:pt x="266" y="243"/>
                    <a:pt x="266" y="243"/>
                  </a:cubicBezTo>
                  <a:cubicBezTo>
                    <a:pt x="266" y="249"/>
                    <a:pt x="266" y="249"/>
                    <a:pt x="266" y="249"/>
                  </a:cubicBezTo>
                  <a:cubicBezTo>
                    <a:pt x="262" y="254"/>
                    <a:pt x="262" y="254"/>
                    <a:pt x="262" y="254"/>
                  </a:cubicBezTo>
                  <a:cubicBezTo>
                    <a:pt x="259" y="259"/>
                    <a:pt x="259" y="259"/>
                    <a:pt x="259" y="259"/>
                  </a:cubicBezTo>
                  <a:cubicBezTo>
                    <a:pt x="213" y="267"/>
                    <a:pt x="213" y="267"/>
                    <a:pt x="213" y="267"/>
                  </a:cubicBezTo>
                  <a:cubicBezTo>
                    <a:pt x="212" y="265"/>
                    <a:pt x="212" y="265"/>
                    <a:pt x="212" y="265"/>
                  </a:cubicBezTo>
                  <a:cubicBezTo>
                    <a:pt x="141" y="270"/>
                    <a:pt x="141" y="270"/>
                    <a:pt x="141" y="27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8" y="261"/>
                    <a:pt x="148" y="261"/>
                    <a:pt x="148" y="261"/>
                  </a:cubicBezTo>
                  <a:cubicBezTo>
                    <a:pt x="152" y="254"/>
                    <a:pt x="152" y="254"/>
                    <a:pt x="152" y="254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8" y="235"/>
                    <a:pt x="158" y="235"/>
                    <a:pt x="158" y="235"/>
                  </a:cubicBezTo>
                  <a:cubicBezTo>
                    <a:pt x="157" y="217"/>
                    <a:pt x="157" y="217"/>
                    <a:pt x="157" y="217"/>
                  </a:cubicBezTo>
                  <a:cubicBezTo>
                    <a:pt x="157" y="209"/>
                    <a:pt x="157" y="209"/>
                    <a:pt x="157" y="209"/>
                  </a:cubicBezTo>
                  <a:cubicBezTo>
                    <a:pt x="153" y="203"/>
                    <a:pt x="153" y="203"/>
                    <a:pt x="153" y="203"/>
                  </a:cubicBezTo>
                  <a:cubicBezTo>
                    <a:pt x="149" y="195"/>
                    <a:pt x="149" y="195"/>
                    <a:pt x="149" y="195"/>
                  </a:cubicBezTo>
                  <a:cubicBezTo>
                    <a:pt x="145" y="191"/>
                    <a:pt x="145" y="191"/>
                    <a:pt x="145" y="191"/>
                  </a:cubicBezTo>
                  <a:cubicBezTo>
                    <a:pt x="142" y="184"/>
                    <a:pt x="142" y="184"/>
                    <a:pt x="142" y="184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46" y="177"/>
                    <a:pt x="146" y="177"/>
                    <a:pt x="146" y="17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4" y="165"/>
                    <a:pt x="144" y="165"/>
                    <a:pt x="144" y="165"/>
                  </a:cubicBezTo>
                  <a:cubicBezTo>
                    <a:pt x="141" y="162"/>
                    <a:pt x="141" y="162"/>
                    <a:pt x="141" y="162"/>
                  </a:cubicBezTo>
                  <a:cubicBezTo>
                    <a:pt x="144" y="160"/>
                    <a:pt x="144" y="160"/>
                    <a:pt x="144" y="160"/>
                  </a:cubicBezTo>
                  <a:cubicBezTo>
                    <a:pt x="145" y="155"/>
                    <a:pt x="145" y="155"/>
                    <a:pt x="145" y="155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8" y="147"/>
                    <a:pt x="148" y="147"/>
                    <a:pt x="148" y="147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7" y="135"/>
                    <a:pt x="147" y="135"/>
                    <a:pt x="147" y="135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51" y="126"/>
                    <a:pt x="151" y="126"/>
                    <a:pt x="151" y="126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71" y="114"/>
                    <a:pt x="171" y="114"/>
                    <a:pt x="171" y="114"/>
                  </a:cubicBezTo>
                  <a:cubicBezTo>
                    <a:pt x="167" y="119"/>
                    <a:pt x="167" y="119"/>
                    <a:pt x="167" y="119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7" y="121"/>
                    <a:pt x="168" y="122"/>
                    <a:pt x="169" y="122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2"/>
                    <a:pt x="172" y="121"/>
                    <a:pt x="172" y="121"/>
                  </a:cubicBezTo>
                  <a:cubicBezTo>
                    <a:pt x="172" y="120"/>
                    <a:pt x="173" y="117"/>
                    <a:pt x="173" y="117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75" y="108"/>
                    <a:pt x="175" y="108"/>
                    <a:pt x="175" y="108"/>
                  </a:cubicBezTo>
                  <a:cubicBezTo>
                    <a:pt x="175" y="104"/>
                    <a:pt x="175" y="104"/>
                    <a:pt x="175" y="104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80" y="94"/>
                    <a:pt x="180" y="94"/>
                    <a:pt x="180" y="94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7" y="91"/>
                    <a:pt x="187" y="91"/>
                    <a:pt x="187" y="91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2" y="84"/>
                    <a:pt x="182" y="84"/>
                    <a:pt x="182" y="84"/>
                  </a:cubicBezTo>
                  <a:cubicBezTo>
                    <a:pt x="184" y="81"/>
                    <a:pt x="184" y="81"/>
                    <a:pt x="184" y="81"/>
                  </a:cubicBezTo>
                  <a:cubicBezTo>
                    <a:pt x="186" y="78"/>
                    <a:pt x="186" y="78"/>
                    <a:pt x="186" y="78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7" y="75"/>
                    <a:pt x="187" y="75"/>
                    <a:pt x="187" y="75"/>
                  </a:cubicBezTo>
                  <a:cubicBezTo>
                    <a:pt x="188" y="74"/>
                    <a:pt x="188" y="74"/>
                    <a:pt x="188" y="74"/>
                  </a:cubicBezTo>
                  <a:cubicBezTo>
                    <a:pt x="188" y="74"/>
                    <a:pt x="188" y="74"/>
                    <a:pt x="189" y="74"/>
                  </a:cubicBezTo>
                  <a:cubicBezTo>
                    <a:pt x="189" y="74"/>
                    <a:pt x="193" y="73"/>
                    <a:pt x="193" y="73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0"/>
                    <a:pt x="193" y="70"/>
                    <a:pt x="193" y="70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87" y="65"/>
                    <a:pt x="187" y="65"/>
                    <a:pt x="187" y="65"/>
                  </a:cubicBezTo>
                  <a:cubicBezTo>
                    <a:pt x="184" y="63"/>
                    <a:pt x="184" y="63"/>
                    <a:pt x="184" y="63"/>
                  </a:cubicBezTo>
                  <a:cubicBezTo>
                    <a:pt x="179" y="61"/>
                    <a:pt x="179" y="61"/>
                    <a:pt x="179" y="61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3" y="64"/>
                    <a:pt x="163" y="64"/>
                    <a:pt x="163" y="64"/>
                  </a:cubicBezTo>
                  <a:cubicBezTo>
                    <a:pt x="159" y="68"/>
                    <a:pt x="159" y="68"/>
                    <a:pt x="159" y="68"/>
                  </a:cubicBezTo>
                  <a:cubicBezTo>
                    <a:pt x="152" y="69"/>
                    <a:pt x="152" y="69"/>
                    <a:pt x="152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29" y="85"/>
                    <a:pt x="129" y="85"/>
                    <a:pt x="129" y="85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1" y="74"/>
                    <a:pt x="131" y="74"/>
                    <a:pt x="131" y="74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21" y="82"/>
                    <a:pt x="121" y="82"/>
                    <a:pt x="121" y="82"/>
                  </a:cubicBezTo>
                  <a:cubicBezTo>
                    <a:pt x="120" y="82"/>
                    <a:pt x="120" y="82"/>
                    <a:pt x="120" y="82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5" y="81"/>
                    <a:pt x="115" y="81"/>
                    <a:pt x="115" y="81"/>
                  </a:cubicBezTo>
                  <a:cubicBezTo>
                    <a:pt x="114" y="85"/>
                    <a:pt x="114" y="85"/>
                    <a:pt x="114" y="85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5" y="107"/>
                    <a:pt x="105" y="107"/>
                    <a:pt x="105" y="107"/>
                  </a:cubicBezTo>
                  <a:cubicBezTo>
                    <a:pt x="99" y="112"/>
                    <a:pt x="99" y="112"/>
                    <a:pt x="99" y="112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5" y="100"/>
                    <a:pt x="95" y="100"/>
                    <a:pt x="95" y="100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84" y="81"/>
                    <a:pt x="84" y="81"/>
                    <a:pt x="84" y="81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75" y="76"/>
                    <a:pt x="75" y="76"/>
                    <a:pt x="75" y="76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0" y="5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9" name="Freeform 51"/>
            <p:cNvSpPr>
              <a:spLocks/>
            </p:cNvSpPr>
            <p:nvPr/>
          </p:nvSpPr>
          <p:spPr bwMode="auto">
            <a:xfrm>
              <a:off x="6848081" y="1986054"/>
              <a:ext cx="286695" cy="305247"/>
            </a:xfrm>
            <a:custGeom>
              <a:avLst/>
              <a:gdLst>
                <a:gd name="T0" fmla="*/ 175 w 201"/>
                <a:gd name="T1" fmla="*/ 65 h 213"/>
                <a:gd name="T2" fmla="*/ 172 w 201"/>
                <a:gd name="T3" fmla="*/ 53 h 213"/>
                <a:gd name="T4" fmla="*/ 157 w 201"/>
                <a:gd name="T5" fmla="*/ 44 h 213"/>
                <a:gd name="T6" fmla="*/ 140 w 201"/>
                <a:gd name="T7" fmla="*/ 42 h 213"/>
                <a:gd name="T8" fmla="*/ 125 w 201"/>
                <a:gd name="T9" fmla="*/ 36 h 213"/>
                <a:gd name="T10" fmla="*/ 103 w 201"/>
                <a:gd name="T11" fmla="*/ 30 h 213"/>
                <a:gd name="T12" fmla="*/ 93 w 201"/>
                <a:gd name="T13" fmla="*/ 27 h 213"/>
                <a:gd name="T14" fmla="*/ 82 w 201"/>
                <a:gd name="T15" fmla="*/ 20 h 213"/>
                <a:gd name="T16" fmla="*/ 78 w 201"/>
                <a:gd name="T17" fmla="*/ 18 h 213"/>
                <a:gd name="T18" fmla="*/ 70 w 201"/>
                <a:gd name="T19" fmla="*/ 17 h 213"/>
                <a:gd name="T20" fmla="*/ 67 w 201"/>
                <a:gd name="T21" fmla="*/ 15 h 213"/>
                <a:gd name="T22" fmla="*/ 70 w 201"/>
                <a:gd name="T23" fmla="*/ 2 h 213"/>
                <a:gd name="T24" fmla="*/ 61 w 201"/>
                <a:gd name="T25" fmla="*/ 3 h 213"/>
                <a:gd name="T26" fmla="*/ 47 w 201"/>
                <a:gd name="T27" fmla="*/ 9 h 213"/>
                <a:gd name="T28" fmla="*/ 33 w 201"/>
                <a:gd name="T29" fmla="*/ 16 h 213"/>
                <a:gd name="T30" fmla="*/ 21 w 201"/>
                <a:gd name="T31" fmla="*/ 15 h 213"/>
                <a:gd name="T32" fmla="*/ 5 w 201"/>
                <a:gd name="T33" fmla="*/ 55 h 213"/>
                <a:gd name="T34" fmla="*/ 7 w 201"/>
                <a:gd name="T35" fmla="*/ 72 h 213"/>
                <a:gd name="T36" fmla="*/ 10 w 201"/>
                <a:gd name="T37" fmla="*/ 112 h 213"/>
                <a:gd name="T38" fmla="*/ 42 w 201"/>
                <a:gd name="T39" fmla="*/ 135 h 213"/>
                <a:gd name="T40" fmla="*/ 60 w 201"/>
                <a:gd name="T41" fmla="*/ 152 h 213"/>
                <a:gd name="T42" fmla="*/ 63 w 201"/>
                <a:gd name="T43" fmla="*/ 173 h 213"/>
                <a:gd name="T44" fmla="*/ 65 w 201"/>
                <a:gd name="T45" fmla="*/ 187 h 213"/>
                <a:gd name="T46" fmla="*/ 67 w 201"/>
                <a:gd name="T47" fmla="*/ 203 h 213"/>
                <a:gd name="T48" fmla="*/ 82 w 201"/>
                <a:gd name="T49" fmla="*/ 209 h 213"/>
                <a:gd name="T50" fmla="*/ 184 w 201"/>
                <a:gd name="T51" fmla="*/ 195 h 213"/>
                <a:gd name="T52" fmla="*/ 178 w 201"/>
                <a:gd name="T53" fmla="*/ 172 h 213"/>
                <a:gd name="T54" fmla="*/ 182 w 201"/>
                <a:gd name="T55" fmla="*/ 155 h 213"/>
                <a:gd name="T56" fmla="*/ 182 w 201"/>
                <a:gd name="T57" fmla="*/ 140 h 213"/>
                <a:gd name="T58" fmla="*/ 184 w 201"/>
                <a:gd name="T59" fmla="*/ 131 h 213"/>
                <a:gd name="T60" fmla="*/ 186 w 201"/>
                <a:gd name="T61" fmla="*/ 121 h 213"/>
                <a:gd name="T62" fmla="*/ 188 w 201"/>
                <a:gd name="T63" fmla="*/ 105 h 213"/>
                <a:gd name="T64" fmla="*/ 197 w 201"/>
                <a:gd name="T65" fmla="*/ 85 h 213"/>
                <a:gd name="T66" fmla="*/ 201 w 201"/>
                <a:gd name="T67" fmla="*/ 79 h 213"/>
                <a:gd name="T68" fmla="*/ 201 w 201"/>
                <a:gd name="T69" fmla="*/ 73 h 213"/>
                <a:gd name="T70" fmla="*/ 194 w 201"/>
                <a:gd name="T71" fmla="*/ 79 h 213"/>
                <a:gd name="T72" fmla="*/ 187 w 201"/>
                <a:gd name="T73" fmla="*/ 92 h 213"/>
                <a:gd name="T74" fmla="*/ 177 w 201"/>
                <a:gd name="T75" fmla="*/ 101 h 213"/>
                <a:gd name="T76" fmla="*/ 168 w 201"/>
                <a:gd name="T77" fmla="*/ 107 h 213"/>
                <a:gd name="T78" fmla="*/ 174 w 201"/>
                <a:gd name="T79" fmla="*/ 93 h 213"/>
                <a:gd name="T80" fmla="*/ 179 w 201"/>
                <a:gd name="T81" fmla="*/ 87 h 213"/>
                <a:gd name="T82" fmla="*/ 180 w 201"/>
                <a:gd name="T83" fmla="*/ 78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1" h="213">
                  <a:moveTo>
                    <a:pt x="178" y="69"/>
                  </a:moveTo>
                  <a:cubicBezTo>
                    <a:pt x="177" y="68"/>
                    <a:pt x="177" y="68"/>
                    <a:pt x="177" y="68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6" y="62"/>
                    <a:pt x="176" y="62"/>
                    <a:pt x="176" y="62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4" y="45"/>
                    <a:pt x="164" y="45"/>
                    <a:pt x="164" y="45"/>
                  </a:cubicBezTo>
                  <a:cubicBezTo>
                    <a:pt x="157" y="44"/>
                    <a:pt x="157" y="44"/>
                    <a:pt x="157" y="44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89" y="22"/>
                    <a:pt x="89" y="22"/>
                    <a:pt x="89" y="22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52" y="144"/>
                    <a:pt x="52" y="144"/>
                    <a:pt x="52" y="144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1" y="159"/>
                    <a:pt x="61" y="159"/>
                    <a:pt x="61" y="159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3" y="173"/>
                    <a:pt x="63" y="173"/>
                    <a:pt x="63" y="173"/>
                  </a:cubicBezTo>
                  <a:cubicBezTo>
                    <a:pt x="65" y="176"/>
                    <a:pt x="65" y="176"/>
                    <a:pt x="65" y="176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5" y="187"/>
                    <a:pt x="65" y="187"/>
                    <a:pt x="65" y="187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7" y="198"/>
                    <a:pt x="67" y="198"/>
                    <a:pt x="67" y="198"/>
                  </a:cubicBezTo>
                  <a:cubicBezTo>
                    <a:pt x="67" y="203"/>
                    <a:pt x="67" y="203"/>
                    <a:pt x="67" y="203"/>
                  </a:cubicBezTo>
                  <a:cubicBezTo>
                    <a:pt x="72" y="203"/>
                    <a:pt x="72" y="203"/>
                    <a:pt x="72" y="203"/>
                  </a:cubicBezTo>
                  <a:cubicBezTo>
                    <a:pt x="72" y="203"/>
                    <a:pt x="76" y="207"/>
                    <a:pt x="77" y="207"/>
                  </a:cubicBezTo>
                  <a:cubicBezTo>
                    <a:pt x="78" y="207"/>
                    <a:pt x="82" y="209"/>
                    <a:pt x="82" y="209"/>
                  </a:cubicBezTo>
                  <a:cubicBezTo>
                    <a:pt x="85" y="213"/>
                    <a:pt x="85" y="213"/>
                    <a:pt x="85" y="213"/>
                  </a:cubicBezTo>
                  <a:cubicBezTo>
                    <a:pt x="184" y="207"/>
                    <a:pt x="184" y="207"/>
                    <a:pt x="184" y="207"/>
                  </a:cubicBezTo>
                  <a:cubicBezTo>
                    <a:pt x="184" y="195"/>
                    <a:pt x="184" y="195"/>
                    <a:pt x="184" y="195"/>
                  </a:cubicBezTo>
                  <a:cubicBezTo>
                    <a:pt x="184" y="191"/>
                    <a:pt x="184" y="191"/>
                    <a:pt x="184" y="191"/>
                  </a:cubicBezTo>
                  <a:cubicBezTo>
                    <a:pt x="179" y="179"/>
                    <a:pt x="179" y="179"/>
                    <a:pt x="179" y="179"/>
                  </a:cubicBezTo>
                  <a:cubicBezTo>
                    <a:pt x="178" y="172"/>
                    <a:pt x="178" y="172"/>
                    <a:pt x="178" y="172"/>
                  </a:cubicBezTo>
                  <a:cubicBezTo>
                    <a:pt x="179" y="164"/>
                    <a:pt x="179" y="164"/>
                    <a:pt x="179" y="164"/>
                  </a:cubicBezTo>
                  <a:cubicBezTo>
                    <a:pt x="181" y="158"/>
                    <a:pt x="181" y="158"/>
                    <a:pt x="181" y="158"/>
                  </a:cubicBezTo>
                  <a:cubicBezTo>
                    <a:pt x="182" y="155"/>
                    <a:pt x="182" y="155"/>
                    <a:pt x="182" y="155"/>
                  </a:cubicBezTo>
                  <a:cubicBezTo>
                    <a:pt x="184" y="152"/>
                    <a:pt x="184" y="152"/>
                    <a:pt x="184" y="152"/>
                  </a:cubicBezTo>
                  <a:cubicBezTo>
                    <a:pt x="182" y="147"/>
                    <a:pt x="182" y="147"/>
                    <a:pt x="182" y="147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6"/>
                    <a:pt x="182" y="136"/>
                    <a:pt x="182" y="13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7" y="110"/>
                    <a:pt x="187" y="110"/>
                    <a:pt x="187" y="110"/>
                  </a:cubicBezTo>
                  <a:cubicBezTo>
                    <a:pt x="188" y="105"/>
                    <a:pt x="188" y="105"/>
                    <a:pt x="188" y="105"/>
                  </a:cubicBezTo>
                  <a:cubicBezTo>
                    <a:pt x="191" y="99"/>
                    <a:pt x="191" y="99"/>
                    <a:pt x="191" y="9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85"/>
                    <a:pt x="197" y="85"/>
                    <a:pt x="197" y="85"/>
                  </a:cubicBezTo>
                  <a:cubicBezTo>
                    <a:pt x="197" y="82"/>
                    <a:pt x="197" y="82"/>
                    <a:pt x="197" y="82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201" y="79"/>
                    <a:pt x="201" y="79"/>
                    <a:pt x="201" y="79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201" y="75"/>
                    <a:pt x="201" y="75"/>
                    <a:pt x="201" y="75"/>
                  </a:cubicBezTo>
                  <a:cubicBezTo>
                    <a:pt x="201" y="73"/>
                    <a:pt x="201" y="73"/>
                    <a:pt x="201" y="73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4" y="79"/>
                    <a:pt x="194" y="79"/>
                    <a:pt x="194" y="79"/>
                  </a:cubicBezTo>
                  <a:cubicBezTo>
                    <a:pt x="193" y="84"/>
                    <a:pt x="193" y="84"/>
                    <a:pt x="193" y="84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1" y="95"/>
                    <a:pt x="181" y="95"/>
                    <a:pt x="181" y="95"/>
                  </a:cubicBezTo>
                  <a:cubicBezTo>
                    <a:pt x="178" y="99"/>
                    <a:pt x="178" y="99"/>
                    <a:pt x="178" y="99"/>
                  </a:cubicBezTo>
                  <a:cubicBezTo>
                    <a:pt x="177" y="101"/>
                    <a:pt x="177" y="101"/>
                    <a:pt x="177" y="101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77" y="89"/>
                    <a:pt x="177" y="89"/>
                    <a:pt x="177" y="89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79" y="80"/>
                    <a:pt x="179" y="80"/>
                    <a:pt x="179" y="80"/>
                  </a:cubicBezTo>
                  <a:cubicBezTo>
                    <a:pt x="180" y="78"/>
                    <a:pt x="180" y="78"/>
                    <a:pt x="180" y="78"/>
                  </a:cubicBezTo>
                  <a:cubicBezTo>
                    <a:pt x="179" y="76"/>
                    <a:pt x="179" y="76"/>
                    <a:pt x="179" y="76"/>
                  </a:cubicBezTo>
                  <a:lnTo>
                    <a:pt x="178" y="6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0" name="Freeform 52"/>
            <p:cNvSpPr>
              <a:spLocks/>
            </p:cNvSpPr>
            <p:nvPr/>
          </p:nvSpPr>
          <p:spPr bwMode="auto">
            <a:xfrm>
              <a:off x="7268005" y="2274435"/>
              <a:ext cx="229357" cy="263085"/>
            </a:xfrm>
            <a:custGeom>
              <a:avLst/>
              <a:gdLst>
                <a:gd name="T0" fmla="*/ 114 w 136"/>
                <a:gd name="T1" fmla="*/ 8 h 156"/>
                <a:gd name="T2" fmla="*/ 101 w 136"/>
                <a:gd name="T3" fmla="*/ 17 h 156"/>
                <a:gd name="T4" fmla="*/ 93 w 136"/>
                <a:gd name="T5" fmla="*/ 22 h 156"/>
                <a:gd name="T6" fmla="*/ 88 w 136"/>
                <a:gd name="T7" fmla="*/ 27 h 156"/>
                <a:gd name="T8" fmla="*/ 82 w 136"/>
                <a:gd name="T9" fmla="*/ 27 h 156"/>
                <a:gd name="T10" fmla="*/ 74 w 136"/>
                <a:gd name="T11" fmla="*/ 33 h 156"/>
                <a:gd name="T12" fmla="*/ 69 w 136"/>
                <a:gd name="T13" fmla="*/ 33 h 156"/>
                <a:gd name="T14" fmla="*/ 65 w 136"/>
                <a:gd name="T15" fmla="*/ 31 h 156"/>
                <a:gd name="T16" fmla="*/ 60 w 136"/>
                <a:gd name="T17" fmla="*/ 29 h 156"/>
                <a:gd name="T18" fmla="*/ 55 w 136"/>
                <a:gd name="T19" fmla="*/ 27 h 156"/>
                <a:gd name="T20" fmla="*/ 47 w 136"/>
                <a:gd name="T21" fmla="*/ 23 h 156"/>
                <a:gd name="T22" fmla="*/ 0 w 136"/>
                <a:gd name="T23" fmla="*/ 28 h 156"/>
                <a:gd name="T24" fmla="*/ 16 w 136"/>
                <a:gd name="T25" fmla="*/ 136 h 156"/>
                <a:gd name="T26" fmla="*/ 22 w 136"/>
                <a:gd name="T27" fmla="*/ 133 h 156"/>
                <a:gd name="T28" fmla="*/ 31 w 136"/>
                <a:gd name="T29" fmla="*/ 140 h 156"/>
                <a:gd name="T30" fmla="*/ 34 w 136"/>
                <a:gd name="T31" fmla="*/ 146 h 156"/>
                <a:gd name="T32" fmla="*/ 42 w 136"/>
                <a:gd name="T33" fmla="*/ 148 h 156"/>
                <a:gd name="T34" fmla="*/ 46 w 136"/>
                <a:gd name="T35" fmla="*/ 151 h 156"/>
                <a:gd name="T36" fmla="*/ 49 w 136"/>
                <a:gd name="T37" fmla="*/ 149 h 156"/>
                <a:gd name="T38" fmla="*/ 52 w 136"/>
                <a:gd name="T39" fmla="*/ 146 h 156"/>
                <a:gd name="T40" fmla="*/ 60 w 136"/>
                <a:gd name="T41" fmla="*/ 150 h 156"/>
                <a:gd name="T42" fmla="*/ 67 w 136"/>
                <a:gd name="T43" fmla="*/ 148 h 156"/>
                <a:gd name="T44" fmla="*/ 71 w 136"/>
                <a:gd name="T45" fmla="*/ 144 h 156"/>
                <a:gd name="T46" fmla="*/ 75 w 136"/>
                <a:gd name="T47" fmla="*/ 146 h 156"/>
                <a:gd name="T48" fmla="*/ 83 w 136"/>
                <a:gd name="T49" fmla="*/ 155 h 156"/>
                <a:gd name="T50" fmla="*/ 85 w 136"/>
                <a:gd name="T51" fmla="*/ 156 h 156"/>
                <a:gd name="T52" fmla="*/ 92 w 136"/>
                <a:gd name="T53" fmla="*/ 149 h 156"/>
                <a:gd name="T54" fmla="*/ 94 w 136"/>
                <a:gd name="T55" fmla="*/ 142 h 156"/>
                <a:gd name="T56" fmla="*/ 100 w 136"/>
                <a:gd name="T57" fmla="*/ 128 h 156"/>
                <a:gd name="T58" fmla="*/ 105 w 136"/>
                <a:gd name="T59" fmla="*/ 130 h 156"/>
                <a:gd name="T60" fmla="*/ 109 w 136"/>
                <a:gd name="T61" fmla="*/ 116 h 156"/>
                <a:gd name="T62" fmla="*/ 118 w 136"/>
                <a:gd name="T63" fmla="*/ 110 h 156"/>
                <a:gd name="T64" fmla="*/ 129 w 136"/>
                <a:gd name="T65" fmla="*/ 99 h 156"/>
                <a:gd name="T66" fmla="*/ 131 w 136"/>
                <a:gd name="T67" fmla="*/ 91 h 156"/>
                <a:gd name="T68" fmla="*/ 132 w 136"/>
                <a:gd name="T69" fmla="*/ 77 h 156"/>
                <a:gd name="T70" fmla="*/ 133 w 136"/>
                <a:gd name="T71" fmla="*/ 70 h 156"/>
                <a:gd name="T72" fmla="*/ 133 w 136"/>
                <a:gd name="T73" fmla="*/ 61 h 156"/>
                <a:gd name="T74" fmla="*/ 133 w 136"/>
                <a:gd name="T75" fmla="*/ 55 h 156"/>
                <a:gd name="T76" fmla="*/ 126 w 136"/>
                <a:gd name="T7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6" h="156">
                  <a:moveTo>
                    <a:pt x="121" y="5"/>
                  </a:moveTo>
                  <a:lnTo>
                    <a:pt x="114" y="8"/>
                  </a:lnTo>
                  <a:lnTo>
                    <a:pt x="108" y="13"/>
                  </a:lnTo>
                  <a:lnTo>
                    <a:pt x="101" y="17"/>
                  </a:lnTo>
                  <a:lnTo>
                    <a:pt x="96" y="21"/>
                  </a:lnTo>
                  <a:lnTo>
                    <a:pt x="93" y="22"/>
                  </a:lnTo>
                  <a:lnTo>
                    <a:pt x="91" y="24"/>
                  </a:lnTo>
                  <a:lnTo>
                    <a:pt x="88" y="27"/>
                  </a:lnTo>
                  <a:lnTo>
                    <a:pt x="85" y="27"/>
                  </a:lnTo>
                  <a:lnTo>
                    <a:pt x="82" y="27"/>
                  </a:lnTo>
                  <a:lnTo>
                    <a:pt x="78" y="29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9" y="33"/>
                  </a:lnTo>
                  <a:lnTo>
                    <a:pt x="68" y="33"/>
                  </a:lnTo>
                  <a:lnTo>
                    <a:pt x="65" y="31"/>
                  </a:lnTo>
                  <a:lnTo>
                    <a:pt x="62" y="28"/>
                  </a:lnTo>
                  <a:lnTo>
                    <a:pt x="60" y="29"/>
                  </a:lnTo>
                  <a:lnTo>
                    <a:pt x="56" y="28"/>
                  </a:lnTo>
                  <a:lnTo>
                    <a:pt x="55" y="27"/>
                  </a:lnTo>
                  <a:lnTo>
                    <a:pt x="51" y="24"/>
                  </a:lnTo>
                  <a:lnTo>
                    <a:pt x="47" y="23"/>
                  </a:lnTo>
                  <a:lnTo>
                    <a:pt x="39" y="22"/>
                  </a:lnTo>
                  <a:lnTo>
                    <a:pt x="0" y="28"/>
                  </a:lnTo>
                  <a:lnTo>
                    <a:pt x="11" y="134"/>
                  </a:lnTo>
                  <a:lnTo>
                    <a:pt x="16" y="136"/>
                  </a:lnTo>
                  <a:lnTo>
                    <a:pt x="21" y="134"/>
                  </a:lnTo>
                  <a:lnTo>
                    <a:pt x="22" y="133"/>
                  </a:lnTo>
                  <a:lnTo>
                    <a:pt x="27" y="137"/>
                  </a:lnTo>
                  <a:lnTo>
                    <a:pt x="31" y="140"/>
                  </a:lnTo>
                  <a:lnTo>
                    <a:pt x="33" y="144"/>
                  </a:lnTo>
                  <a:lnTo>
                    <a:pt x="34" y="146"/>
                  </a:lnTo>
                  <a:lnTo>
                    <a:pt x="39" y="147"/>
                  </a:lnTo>
                  <a:lnTo>
                    <a:pt x="42" y="148"/>
                  </a:lnTo>
                  <a:lnTo>
                    <a:pt x="44" y="149"/>
                  </a:lnTo>
                  <a:lnTo>
                    <a:pt x="46" y="151"/>
                  </a:lnTo>
                  <a:lnTo>
                    <a:pt x="49" y="150"/>
                  </a:lnTo>
                  <a:lnTo>
                    <a:pt x="49" y="149"/>
                  </a:lnTo>
                  <a:lnTo>
                    <a:pt x="51" y="147"/>
                  </a:lnTo>
                  <a:lnTo>
                    <a:pt x="52" y="146"/>
                  </a:lnTo>
                  <a:lnTo>
                    <a:pt x="55" y="148"/>
                  </a:lnTo>
                  <a:lnTo>
                    <a:pt x="60" y="150"/>
                  </a:lnTo>
                  <a:lnTo>
                    <a:pt x="66" y="149"/>
                  </a:lnTo>
                  <a:lnTo>
                    <a:pt x="67" y="148"/>
                  </a:lnTo>
                  <a:lnTo>
                    <a:pt x="69" y="145"/>
                  </a:lnTo>
                  <a:lnTo>
                    <a:pt x="71" y="144"/>
                  </a:lnTo>
                  <a:lnTo>
                    <a:pt x="72" y="143"/>
                  </a:lnTo>
                  <a:lnTo>
                    <a:pt x="75" y="146"/>
                  </a:lnTo>
                  <a:lnTo>
                    <a:pt x="79" y="151"/>
                  </a:lnTo>
                  <a:lnTo>
                    <a:pt x="83" y="155"/>
                  </a:lnTo>
                  <a:lnTo>
                    <a:pt x="86" y="155"/>
                  </a:lnTo>
                  <a:lnTo>
                    <a:pt x="85" y="156"/>
                  </a:lnTo>
                  <a:lnTo>
                    <a:pt x="88" y="153"/>
                  </a:lnTo>
                  <a:lnTo>
                    <a:pt x="92" y="149"/>
                  </a:lnTo>
                  <a:lnTo>
                    <a:pt x="94" y="146"/>
                  </a:lnTo>
                  <a:lnTo>
                    <a:pt x="94" y="142"/>
                  </a:lnTo>
                  <a:lnTo>
                    <a:pt x="97" y="131"/>
                  </a:lnTo>
                  <a:lnTo>
                    <a:pt x="100" y="128"/>
                  </a:lnTo>
                  <a:lnTo>
                    <a:pt x="104" y="131"/>
                  </a:lnTo>
                  <a:lnTo>
                    <a:pt x="105" y="130"/>
                  </a:lnTo>
                  <a:lnTo>
                    <a:pt x="106" y="120"/>
                  </a:lnTo>
                  <a:lnTo>
                    <a:pt x="109" y="116"/>
                  </a:lnTo>
                  <a:lnTo>
                    <a:pt x="113" y="110"/>
                  </a:lnTo>
                  <a:lnTo>
                    <a:pt x="118" y="110"/>
                  </a:lnTo>
                  <a:lnTo>
                    <a:pt x="121" y="106"/>
                  </a:lnTo>
                  <a:lnTo>
                    <a:pt x="129" y="99"/>
                  </a:lnTo>
                  <a:lnTo>
                    <a:pt x="131" y="94"/>
                  </a:lnTo>
                  <a:lnTo>
                    <a:pt x="131" y="91"/>
                  </a:lnTo>
                  <a:lnTo>
                    <a:pt x="132" y="83"/>
                  </a:lnTo>
                  <a:lnTo>
                    <a:pt x="132" y="77"/>
                  </a:lnTo>
                  <a:lnTo>
                    <a:pt x="133" y="74"/>
                  </a:lnTo>
                  <a:lnTo>
                    <a:pt x="133" y="70"/>
                  </a:lnTo>
                  <a:lnTo>
                    <a:pt x="133" y="62"/>
                  </a:lnTo>
                  <a:lnTo>
                    <a:pt x="133" y="61"/>
                  </a:lnTo>
                  <a:lnTo>
                    <a:pt x="132" y="58"/>
                  </a:lnTo>
                  <a:lnTo>
                    <a:pt x="133" y="55"/>
                  </a:lnTo>
                  <a:lnTo>
                    <a:pt x="136" y="55"/>
                  </a:lnTo>
                  <a:lnTo>
                    <a:pt x="126" y="0"/>
                  </a:lnTo>
                  <a:lnTo>
                    <a:pt x="121" y="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1" name="Freeform 53"/>
            <p:cNvSpPr>
              <a:spLocks/>
            </p:cNvSpPr>
            <p:nvPr/>
          </p:nvSpPr>
          <p:spPr bwMode="auto">
            <a:xfrm>
              <a:off x="7119598" y="2319970"/>
              <a:ext cx="168644" cy="290068"/>
            </a:xfrm>
            <a:custGeom>
              <a:avLst/>
              <a:gdLst>
                <a:gd name="T0" fmla="*/ 5 w 100"/>
                <a:gd name="T1" fmla="*/ 167 h 172"/>
                <a:gd name="T2" fmla="*/ 16 w 100"/>
                <a:gd name="T3" fmla="*/ 163 h 172"/>
                <a:gd name="T4" fmla="*/ 24 w 100"/>
                <a:gd name="T5" fmla="*/ 163 h 172"/>
                <a:gd name="T6" fmla="*/ 31 w 100"/>
                <a:gd name="T7" fmla="*/ 168 h 172"/>
                <a:gd name="T8" fmla="*/ 32 w 100"/>
                <a:gd name="T9" fmla="*/ 163 h 172"/>
                <a:gd name="T10" fmla="*/ 38 w 100"/>
                <a:gd name="T11" fmla="*/ 161 h 172"/>
                <a:gd name="T12" fmla="*/ 44 w 100"/>
                <a:gd name="T13" fmla="*/ 163 h 172"/>
                <a:gd name="T14" fmla="*/ 49 w 100"/>
                <a:gd name="T15" fmla="*/ 161 h 172"/>
                <a:gd name="T16" fmla="*/ 52 w 100"/>
                <a:gd name="T17" fmla="*/ 154 h 172"/>
                <a:gd name="T18" fmla="*/ 55 w 100"/>
                <a:gd name="T19" fmla="*/ 150 h 172"/>
                <a:gd name="T20" fmla="*/ 59 w 100"/>
                <a:gd name="T21" fmla="*/ 157 h 172"/>
                <a:gd name="T22" fmla="*/ 66 w 100"/>
                <a:gd name="T23" fmla="*/ 157 h 172"/>
                <a:gd name="T24" fmla="*/ 68 w 100"/>
                <a:gd name="T25" fmla="*/ 150 h 172"/>
                <a:gd name="T26" fmla="*/ 74 w 100"/>
                <a:gd name="T27" fmla="*/ 145 h 172"/>
                <a:gd name="T28" fmla="*/ 78 w 100"/>
                <a:gd name="T29" fmla="*/ 139 h 172"/>
                <a:gd name="T30" fmla="*/ 80 w 100"/>
                <a:gd name="T31" fmla="*/ 131 h 172"/>
                <a:gd name="T32" fmla="*/ 81 w 100"/>
                <a:gd name="T33" fmla="*/ 127 h 172"/>
                <a:gd name="T34" fmla="*/ 90 w 100"/>
                <a:gd name="T35" fmla="*/ 125 h 172"/>
                <a:gd name="T36" fmla="*/ 98 w 100"/>
                <a:gd name="T37" fmla="*/ 123 h 172"/>
                <a:gd name="T38" fmla="*/ 99 w 100"/>
                <a:gd name="T39" fmla="*/ 115 h 172"/>
                <a:gd name="T40" fmla="*/ 98 w 100"/>
                <a:gd name="T41" fmla="*/ 112 h 172"/>
                <a:gd name="T42" fmla="*/ 99 w 100"/>
                <a:gd name="T43" fmla="*/ 107 h 172"/>
                <a:gd name="T44" fmla="*/ 88 w 100"/>
                <a:gd name="T45" fmla="*/ 0 h 172"/>
                <a:gd name="T46" fmla="*/ 27 w 100"/>
                <a:gd name="T47" fmla="*/ 5 h 172"/>
                <a:gd name="T48" fmla="*/ 16 w 100"/>
                <a:gd name="T49" fmla="*/ 12 h 172"/>
                <a:gd name="T50" fmla="*/ 8 w 100"/>
                <a:gd name="T51" fmla="*/ 12 h 172"/>
                <a:gd name="T52" fmla="*/ 10 w 100"/>
                <a:gd name="T53" fmla="*/ 106 h 172"/>
                <a:gd name="T54" fmla="*/ 10 w 100"/>
                <a:gd name="T55" fmla="*/ 113 h 172"/>
                <a:gd name="T56" fmla="*/ 15 w 100"/>
                <a:gd name="T57" fmla="*/ 124 h 172"/>
                <a:gd name="T58" fmla="*/ 16 w 100"/>
                <a:gd name="T59" fmla="*/ 134 h 172"/>
                <a:gd name="T60" fmla="*/ 11 w 100"/>
                <a:gd name="T61" fmla="*/ 140 h 172"/>
                <a:gd name="T62" fmla="*/ 8 w 100"/>
                <a:gd name="T63" fmla="*/ 147 h 172"/>
                <a:gd name="T64" fmla="*/ 4 w 100"/>
                <a:gd name="T65" fmla="*/ 156 h 172"/>
                <a:gd name="T66" fmla="*/ 0 w 100"/>
                <a:gd name="T67" fmla="*/ 161 h 172"/>
                <a:gd name="T68" fmla="*/ 1 w 100"/>
                <a:gd name="T69" fmla="*/ 171 h 172"/>
                <a:gd name="T70" fmla="*/ 2 w 100"/>
                <a:gd name="T71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0" h="172">
                  <a:moveTo>
                    <a:pt x="5" y="172"/>
                  </a:moveTo>
                  <a:lnTo>
                    <a:pt x="5" y="167"/>
                  </a:lnTo>
                  <a:lnTo>
                    <a:pt x="13" y="167"/>
                  </a:lnTo>
                  <a:lnTo>
                    <a:pt x="16" y="163"/>
                  </a:lnTo>
                  <a:lnTo>
                    <a:pt x="19" y="163"/>
                  </a:lnTo>
                  <a:lnTo>
                    <a:pt x="24" y="163"/>
                  </a:lnTo>
                  <a:lnTo>
                    <a:pt x="27" y="166"/>
                  </a:lnTo>
                  <a:lnTo>
                    <a:pt x="31" y="168"/>
                  </a:lnTo>
                  <a:lnTo>
                    <a:pt x="32" y="167"/>
                  </a:lnTo>
                  <a:lnTo>
                    <a:pt x="32" y="163"/>
                  </a:lnTo>
                  <a:lnTo>
                    <a:pt x="36" y="162"/>
                  </a:lnTo>
                  <a:lnTo>
                    <a:pt x="38" y="161"/>
                  </a:lnTo>
                  <a:lnTo>
                    <a:pt x="42" y="161"/>
                  </a:lnTo>
                  <a:lnTo>
                    <a:pt x="44" y="163"/>
                  </a:lnTo>
                  <a:lnTo>
                    <a:pt x="48" y="164"/>
                  </a:lnTo>
                  <a:lnTo>
                    <a:pt x="49" y="161"/>
                  </a:lnTo>
                  <a:lnTo>
                    <a:pt x="49" y="157"/>
                  </a:lnTo>
                  <a:lnTo>
                    <a:pt x="52" y="154"/>
                  </a:lnTo>
                  <a:lnTo>
                    <a:pt x="53" y="150"/>
                  </a:lnTo>
                  <a:lnTo>
                    <a:pt x="55" y="150"/>
                  </a:lnTo>
                  <a:lnTo>
                    <a:pt x="56" y="154"/>
                  </a:lnTo>
                  <a:lnTo>
                    <a:pt x="59" y="157"/>
                  </a:lnTo>
                  <a:lnTo>
                    <a:pt x="60" y="158"/>
                  </a:lnTo>
                  <a:lnTo>
                    <a:pt x="66" y="157"/>
                  </a:lnTo>
                  <a:lnTo>
                    <a:pt x="68" y="153"/>
                  </a:lnTo>
                  <a:lnTo>
                    <a:pt x="68" y="150"/>
                  </a:lnTo>
                  <a:lnTo>
                    <a:pt x="71" y="145"/>
                  </a:lnTo>
                  <a:lnTo>
                    <a:pt x="74" y="145"/>
                  </a:lnTo>
                  <a:lnTo>
                    <a:pt x="76" y="143"/>
                  </a:lnTo>
                  <a:lnTo>
                    <a:pt x="78" y="139"/>
                  </a:lnTo>
                  <a:lnTo>
                    <a:pt x="80" y="135"/>
                  </a:lnTo>
                  <a:lnTo>
                    <a:pt x="80" y="131"/>
                  </a:lnTo>
                  <a:lnTo>
                    <a:pt x="81" y="129"/>
                  </a:lnTo>
                  <a:lnTo>
                    <a:pt x="81" y="127"/>
                  </a:lnTo>
                  <a:lnTo>
                    <a:pt x="82" y="126"/>
                  </a:lnTo>
                  <a:lnTo>
                    <a:pt x="90" y="125"/>
                  </a:lnTo>
                  <a:lnTo>
                    <a:pt x="94" y="123"/>
                  </a:lnTo>
                  <a:lnTo>
                    <a:pt x="98" y="123"/>
                  </a:lnTo>
                  <a:lnTo>
                    <a:pt x="100" y="121"/>
                  </a:lnTo>
                  <a:lnTo>
                    <a:pt x="99" y="115"/>
                  </a:lnTo>
                  <a:lnTo>
                    <a:pt x="100" y="113"/>
                  </a:lnTo>
                  <a:lnTo>
                    <a:pt x="98" y="112"/>
                  </a:lnTo>
                  <a:lnTo>
                    <a:pt x="97" y="108"/>
                  </a:lnTo>
                  <a:lnTo>
                    <a:pt x="99" y="107"/>
                  </a:lnTo>
                  <a:lnTo>
                    <a:pt x="88" y="1"/>
                  </a:lnTo>
                  <a:lnTo>
                    <a:pt x="88" y="0"/>
                  </a:lnTo>
                  <a:lnTo>
                    <a:pt x="27" y="4"/>
                  </a:lnTo>
                  <a:lnTo>
                    <a:pt x="27" y="5"/>
                  </a:lnTo>
                  <a:lnTo>
                    <a:pt x="20" y="9"/>
                  </a:lnTo>
                  <a:lnTo>
                    <a:pt x="16" y="12"/>
                  </a:lnTo>
                  <a:lnTo>
                    <a:pt x="13" y="13"/>
                  </a:lnTo>
                  <a:lnTo>
                    <a:pt x="8" y="12"/>
                  </a:lnTo>
                  <a:lnTo>
                    <a:pt x="11" y="103"/>
                  </a:lnTo>
                  <a:lnTo>
                    <a:pt x="10" y="106"/>
                  </a:lnTo>
                  <a:lnTo>
                    <a:pt x="10" y="109"/>
                  </a:lnTo>
                  <a:lnTo>
                    <a:pt x="10" y="113"/>
                  </a:lnTo>
                  <a:lnTo>
                    <a:pt x="11" y="117"/>
                  </a:lnTo>
                  <a:lnTo>
                    <a:pt x="15" y="124"/>
                  </a:lnTo>
                  <a:lnTo>
                    <a:pt x="16" y="130"/>
                  </a:lnTo>
                  <a:lnTo>
                    <a:pt x="16" y="134"/>
                  </a:lnTo>
                  <a:lnTo>
                    <a:pt x="13" y="136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7"/>
                  </a:lnTo>
                  <a:lnTo>
                    <a:pt x="5" y="150"/>
                  </a:lnTo>
                  <a:lnTo>
                    <a:pt x="4" y="156"/>
                  </a:lnTo>
                  <a:lnTo>
                    <a:pt x="2" y="157"/>
                  </a:lnTo>
                  <a:lnTo>
                    <a:pt x="0" y="161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2" y="172"/>
                  </a:lnTo>
                  <a:lnTo>
                    <a:pt x="2" y="172"/>
                  </a:lnTo>
                  <a:lnTo>
                    <a:pt x="5" y="172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2" name="Freeform 54"/>
            <p:cNvSpPr>
              <a:spLocks/>
            </p:cNvSpPr>
            <p:nvPr/>
          </p:nvSpPr>
          <p:spPr bwMode="auto">
            <a:xfrm>
              <a:off x="6929030" y="2282869"/>
              <a:ext cx="217551" cy="381136"/>
            </a:xfrm>
            <a:custGeom>
              <a:avLst/>
              <a:gdLst>
                <a:gd name="T0" fmla="*/ 88 w 129"/>
                <a:gd name="T1" fmla="*/ 217 h 226"/>
                <a:gd name="T2" fmla="*/ 96 w 129"/>
                <a:gd name="T3" fmla="*/ 222 h 226"/>
                <a:gd name="T4" fmla="*/ 102 w 129"/>
                <a:gd name="T5" fmla="*/ 222 h 226"/>
                <a:gd name="T6" fmla="*/ 102 w 129"/>
                <a:gd name="T7" fmla="*/ 216 h 226"/>
                <a:gd name="T8" fmla="*/ 105 w 129"/>
                <a:gd name="T9" fmla="*/ 209 h 226"/>
                <a:gd name="T10" fmla="*/ 113 w 129"/>
                <a:gd name="T11" fmla="*/ 206 h 226"/>
                <a:gd name="T12" fmla="*/ 112 w 129"/>
                <a:gd name="T13" fmla="*/ 200 h 226"/>
                <a:gd name="T14" fmla="*/ 112 w 129"/>
                <a:gd name="T15" fmla="*/ 195 h 226"/>
                <a:gd name="T16" fmla="*/ 115 w 129"/>
                <a:gd name="T17" fmla="*/ 194 h 226"/>
                <a:gd name="T18" fmla="*/ 113 w 129"/>
                <a:gd name="T19" fmla="*/ 189 h 226"/>
                <a:gd name="T20" fmla="*/ 115 w 129"/>
                <a:gd name="T21" fmla="*/ 179 h 226"/>
                <a:gd name="T22" fmla="*/ 118 w 129"/>
                <a:gd name="T23" fmla="*/ 172 h 226"/>
                <a:gd name="T24" fmla="*/ 123 w 129"/>
                <a:gd name="T25" fmla="*/ 167 h 226"/>
                <a:gd name="T26" fmla="*/ 126 w 129"/>
                <a:gd name="T27" fmla="*/ 158 h 226"/>
                <a:gd name="T28" fmla="*/ 129 w 129"/>
                <a:gd name="T29" fmla="*/ 152 h 226"/>
                <a:gd name="T30" fmla="*/ 124 w 129"/>
                <a:gd name="T31" fmla="*/ 139 h 226"/>
                <a:gd name="T32" fmla="*/ 123 w 129"/>
                <a:gd name="T33" fmla="*/ 131 h 226"/>
                <a:gd name="T34" fmla="*/ 124 w 129"/>
                <a:gd name="T35" fmla="*/ 125 h 226"/>
                <a:gd name="T36" fmla="*/ 122 w 129"/>
                <a:gd name="T37" fmla="*/ 34 h 226"/>
                <a:gd name="T38" fmla="*/ 116 w 129"/>
                <a:gd name="T39" fmla="*/ 26 h 226"/>
                <a:gd name="T40" fmla="*/ 113 w 129"/>
                <a:gd name="T41" fmla="*/ 17 h 226"/>
                <a:gd name="T42" fmla="*/ 107 w 129"/>
                <a:gd name="T43" fmla="*/ 3 h 226"/>
                <a:gd name="T44" fmla="*/ 24 w 129"/>
                <a:gd name="T45" fmla="*/ 5 h 226"/>
                <a:gd name="T46" fmla="*/ 22 w 129"/>
                <a:gd name="T47" fmla="*/ 3 h 226"/>
                <a:gd name="T48" fmla="*/ 21 w 129"/>
                <a:gd name="T49" fmla="*/ 8 h 226"/>
                <a:gd name="T50" fmla="*/ 28 w 129"/>
                <a:gd name="T51" fmla="*/ 14 h 226"/>
                <a:gd name="T52" fmla="*/ 38 w 129"/>
                <a:gd name="T53" fmla="*/ 23 h 226"/>
                <a:gd name="T54" fmla="*/ 36 w 129"/>
                <a:gd name="T55" fmla="*/ 32 h 226"/>
                <a:gd name="T56" fmla="*/ 31 w 129"/>
                <a:gd name="T57" fmla="*/ 43 h 226"/>
                <a:gd name="T58" fmla="*/ 27 w 129"/>
                <a:gd name="T59" fmla="*/ 47 h 226"/>
                <a:gd name="T60" fmla="*/ 15 w 129"/>
                <a:gd name="T61" fmla="*/ 50 h 226"/>
                <a:gd name="T62" fmla="*/ 12 w 129"/>
                <a:gd name="T63" fmla="*/ 55 h 226"/>
                <a:gd name="T64" fmla="*/ 15 w 129"/>
                <a:gd name="T65" fmla="*/ 65 h 226"/>
                <a:gd name="T66" fmla="*/ 13 w 129"/>
                <a:gd name="T67" fmla="*/ 70 h 226"/>
                <a:gd name="T68" fmla="*/ 11 w 129"/>
                <a:gd name="T69" fmla="*/ 77 h 226"/>
                <a:gd name="T70" fmla="*/ 2 w 129"/>
                <a:gd name="T71" fmla="*/ 86 h 226"/>
                <a:gd name="T72" fmla="*/ 0 w 129"/>
                <a:gd name="T73" fmla="*/ 95 h 226"/>
                <a:gd name="T74" fmla="*/ 0 w 129"/>
                <a:gd name="T75" fmla="*/ 113 h 226"/>
                <a:gd name="T76" fmla="*/ 21 w 129"/>
                <a:gd name="T77" fmla="*/ 136 h 226"/>
                <a:gd name="T78" fmla="*/ 25 w 129"/>
                <a:gd name="T79" fmla="*/ 150 h 226"/>
                <a:gd name="T80" fmla="*/ 31 w 129"/>
                <a:gd name="T81" fmla="*/ 151 h 226"/>
                <a:gd name="T82" fmla="*/ 39 w 129"/>
                <a:gd name="T83" fmla="*/ 150 h 226"/>
                <a:gd name="T84" fmla="*/ 45 w 129"/>
                <a:gd name="T85" fmla="*/ 156 h 226"/>
                <a:gd name="T86" fmla="*/ 41 w 129"/>
                <a:gd name="T87" fmla="*/ 167 h 226"/>
                <a:gd name="T88" fmla="*/ 39 w 129"/>
                <a:gd name="T89" fmla="*/ 175 h 226"/>
                <a:gd name="T90" fmla="*/ 44 w 129"/>
                <a:gd name="T91" fmla="*/ 185 h 226"/>
                <a:gd name="T92" fmla="*/ 53 w 129"/>
                <a:gd name="T93" fmla="*/ 189 h 226"/>
                <a:gd name="T94" fmla="*/ 68 w 129"/>
                <a:gd name="T95" fmla="*/ 200 h 226"/>
                <a:gd name="T96" fmla="*/ 70 w 129"/>
                <a:gd name="T97" fmla="*/ 214 h 226"/>
                <a:gd name="T98" fmla="*/ 74 w 129"/>
                <a:gd name="T99" fmla="*/ 222 h 226"/>
                <a:gd name="T100" fmla="*/ 76 w 129"/>
                <a:gd name="T101" fmla="*/ 222 h 226"/>
                <a:gd name="T102" fmla="*/ 83 w 129"/>
                <a:gd name="T103" fmla="*/ 22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9" h="226">
                  <a:moveTo>
                    <a:pt x="86" y="218"/>
                  </a:moveTo>
                  <a:lnTo>
                    <a:pt x="88" y="217"/>
                  </a:lnTo>
                  <a:lnTo>
                    <a:pt x="92" y="219"/>
                  </a:lnTo>
                  <a:lnTo>
                    <a:pt x="96" y="222"/>
                  </a:lnTo>
                  <a:lnTo>
                    <a:pt x="99" y="222"/>
                  </a:lnTo>
                  <a:lnTo>
                    <a:pt x="102" y="222"/>
                  </a:lnTo>
                  <a:lnTo>
                    <a:pt x="104" y="221"/>
                  </a:lnTo>
                  <a:lnTo>
                    <a:pt x="102" y="216"/>
                  </a:lnTo>
                  <a:lnTo>
                    <a:pt x="102" y="211"/>
                  </a:lnTo>
                  <a:lnTo>
                    <a:pt x="105" y="209"/>
                  </a:lnTo>
                  <a:lnTo>
                    <a:pt x="111" y="207"/>
                  </a:lnTo>
                  <a:lnTo>
                    <a:pt x="113" y="206"/>
                  </a:lnTo>
                  <a:lnTo>
                    <a:pt x="112" y="203"/>
                  </a:lnTo>
                  <a:lnTo>
                    <a:pt x="112" y="200"/>
                  </a:lnTo>
                  <a:lnTo>
                    <a:pt x="112" y="199"/>
                  </a:lnTo>
                  <a:lnTo>
                    <a:pt x="112" y="195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4" y="193"/>
                  </a:lnTo>
                  <a:lnTo>
                    <a:pt x="113" y="189"/>
                  </a:lnTo>
                  <a:lnTo>
                    <a:pt x="113" y="183"/>
                  </a:lnTo>
                  <a:lnTo>
                    <a:pt x="115" y="179"/>
                  </a:lnTo>
                  <a:lnTo>
                    <a:pt x="117" y="178"/>
                  </a:lnTo>
                  <a:lnTo>
                    <a:pt x="118" y="172"/>
                  </a:lnTo>
                  <a:lnTo>
                    <a:pt x="121" y="169"/>
                  </a:lnTo>
                  <a:lnTo>
                    <a:pt x="123" y="167"/>
                  </a:lnTo>
                  <a:lnTo>
                    <a:pt x="124" y="162"/>
                  </a:lnTo>
                  <a:lnTo>
                    <a:pt x="126" y="158"/>
                  </a:lnTo>
                  <a:lnTo>
                    <a:pt x="129" y="156"/>
                  </a:lnTo>
                  <a:lnTo>
                    <a:pt x="129" y="152"/>
                  </a:lnTo>
                  <a:lnTo>
                    <a:pt x="128" y="146"/>
                  </a:lnTo>
                  <a:lnTo>
                    <a:pt x="124" y="139"/>
                  </a:lnTo>
                  <a:lnTo>
                    <a:pt x="123" y="135"/>
                  </a:lnTo>
                  <a:lnTo>
                    <a:pt x="123" y="131"/>
                  </a:lnTo>
                  <a:lnTo>
                    <a:pt x="123" y="128"/>
                  </a:lnTo>
                  <a:lnTo>
                    <a:pt x="124" y="125"/>
                  </a:lnTo>
                  <a:lnTo>
                    <a:pt x="121" y="34"/>
                  </a:lnTo>
                  <a:lnTo>
                    <a:pt x="122" y="34"/>
                  </a:lnTo>
                  <a:lnTo>
                    <a:pt x="118" y="31"/>
                  </a:lnTo>
                  <a:lnTo>
                    <a:pt x="116" y="26"/>
                  </a:lnTo>
                  <a:lnTo>
                    <a:pt x="114" y="23"/>
                  </a:lnTo>
                  <a:lnTo>
                    <a:pt x="113" y="17"/>
                  </a:lnTo>
                  <a:lnTo>
                    <a:pt x="109" y="13"/>
                  </a:lnTo>
                  <a:lnTo>
                    <a:pt x="107" y="3"/>
                  </a:lnTo>
                  <a:lnTo>
                    <a:pt x="107" y="0"/>
                  </a:lnTo>
                  <a:lnTo>
                    <a:pt x="24" y="5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1" y="6"/>
                  </a:lnTo>
                  <a:lnTo>
                    <a:pt x="21" y="8"/>
                  </a:lnTo>
                  <a:lnTo>
                    <a:pt x="24" y="11"/>
                  </a:lnTo>
                  <a:lnTo>
                    <a:pt x="28" y="14"/>
                  </a:lnTo>
                  <a:lnTo>
                    <a:pt x="33" y="18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6" y="32"/>
                  </a:lnTo>
                  <a:lnTo>
                    <a:pt x="34" y="35"/>
                  </a:lnTo>
                  <a:lnTo>
                    <a:pt x="31" y="43"/>
                  </a:lnTo>
                  <a:lnTo>
                    <a:pt x="29" y="45"/>
                  </a:lnTo>
                  <a:lnTo>
                    <a:pt x="27" y="47"/>
                  </a:lnTo>
                  <a:lnTo>
                    <a:pt x="21" y="50"/>
                  </a:lnTo>
                  <a:lnTo>
                    <a:pt x="15" y="50"/>
                  </a:lnTo>
                  <a:lnTo>
                    <a:pt x="12" y="51"/>
                  </a:lnTo>
                  <a:lnTo>
                    <a:pt x="12" y="55"/>
                  </a:lnTo>
                  <a:lnTo>
                    <a:pt x="12" y="58"/>
                  </a:lnTo>
                  <a:lnTo>
                    <a:pt x="15" y="65"/>
                  </a:lnTo>
                  <a:lnTo>
                    <a:pt x="17" y="67"/>
                  </a:lnTo>
                  <a:lnTo>
                    <a:pt x="13" y="70"/>
                  </a:lnTo>
                  <a:lnTo>
                    <a:pt x="13" y="77"/>
                  </a:lnTo>
                  <a:lnTo>
                    <a:pt x="11" y="77"/>
                  </a:lnTo>
                  <a:lnTo>
                    <a:pt x="8" y="80"/>
                  </a:lnTo>
                  <a:lnTo>
                    <a:pt x="2" y="86"/>
                  </a:lnTo>
                  <a:lnTo>
                    <a:pt x="3" y="92"/>
                  </a:lnTo>
                  <a:lnTo>
                    <a:pt x="0" y="95"/>
                  </a:lnTo>
                  <a:lnTo>
                    <a:pt x="0" y="104"/>
                  </a:lnTo>
                  <a:lnTo>
                    <a:pt x="0" y="113"/>
                  </a:lnTo>
                  <a:lnTo>
                    <a:pt x="6" y="123"/>
                  </a:lnTo>
                  <a:lnTo>
                    <a:pt x="21" y="136"/>
                  </a:lnTo>
                  <a:lnTo>
                    <a:pt x="25" y="142"/>
                  </a:lnTo>
                  <a:lnTo>
                    <a:pt x="25" y="150"/>
                  </a:lnTo>
                  <a:lnTo>
                    <a:pt x="30" y="154"/>
                  </a:lnTo>
                  <a:lnTo>
                    <a:pt x="31" y="151"/>
                  </a:lnTo>
                  <a:lnTo>
                    <a:pt x="34" y="150"/>
                  </a:lnTo>
                  <a:lnTo>
                    <a:pt x="39" y="150"/>
                  </a:lnTo>
                  <a:lnTo>
                    <a:pt x="42" y="153"/>
                  </a:lnTo>
                  <a:lnTo>
                    <a:pt x="45" y="156"/>
                  </a:lnTo>
                  <a:lnTo>
                    <a:pt x="42" y="162"/>
                  </a:lnTo>
                  <a:lnTo>
                    <a:pt x="41" y="167"/>
                  </a:lnTo>
                  <a:lnTo>
                    <a:pt x="41" y="170"/>
                  </a:lnTo>
                  <a:lnTo>
                    <a:pt x="39" y="175"/>
                  </a:lnTo>
                  <a:lnTo>
                    <a:pt x="39" y="180"/>
                  </a:lnTo>
                  <a:lnTo>
                    <a:pt x="44" y="185"/>
                  </a:lnTo>
                  <a:lnTo>
                    <a:pt x="51" y="190"/>
                  </a:lnTo>
                  <a:lnTo>
                    <a:pt x="53" y="189"/>
                  </a:lnTo>
                  <a:lnTo>
                    <a:pt x="64" y="196"/>
                  </a:lnTo>
                  <a:lnTo>
                    <a:pt x="68" y="200"/>
                  </a:lnTo>
                  <a:lnTo>
                    <a:pt x="71" y="209"/>
                  </a:lnTo>
                  <a:lnTo>
                    <a:pt x="70" y="214"/>
                  </a:lnTo>
                  <a:lnTo>
                    <a:pt x="69" y="217"/>
                  </a:lnTo>
                  <a:lnTo>
                    <a:pt x="74" y="222"/>
                  </a:lnTo>
                  <a:lnTo>
                    <a:pt x="74" y="226"/>
                  </a:lnTo>
                  <a:lnTo>
                    <a:pt x="76" y="222"/>
                  </a:lnTo>
                  <a:lnTo>
                    <a:pt x="80" y="222"/>
                  </a:lnTo>
                  <a:lnTo>
                    <a:pt x="83" y="221"/>
                  </a:lnTo>
                  <a:lnTo>
                    <a:pt x="86" y="218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3" name="Freeform 55"/>
            <p:cNvSpPr>
              <a:spLocks/>
            </p:cNvSpPr>
            <p:nvPr/>
          </p:nvSpPr>
          <p:spPr bwMode="auto">
            <a:xfrm>
              <a:off x="6662572" y="2198545"/>
              <a:ext cx="330543" cy="242848"/>
            </a:xfrm>
            <a:custGeom>
              <a:avLst/>
              <a:gdLst>
                <a:gd name="T0" fmla="*/ 196 w 231"/>
                <a:gd name="T1" fmla="*/ 154 h 170"/>
                <a:gd name="T2" fmla="*/ 201 w 231"/>
                <a:gd name="T3" fmla="*/ 150 h 170"/>
                <a:gd name="T4" fmla="*/ 206 w 231"/>
                <a:gd name="T5" fmla="*/ 139 h 170"/>
                <a:gd name="T6" fmla="*/ 200 w 231"/>
                <a:gd name="T7" fmla="*/ 128 h 170"/>
                <a:gd name="T8" fmla="*/ 200 w 231"/>
                <a:gd name="T9" fmla="*/ 120 h 170"/>
                <a:gd name="T10" fmla="*/ 211 w 231"/>
                <a:gd name="T11" fmla="*/ 118 h 170"/>
                <a:gd name="T12" fmla="*/ 220 w 231"/>
                <a:gd name="T13" fmla="*/ 113 h 170"/>
                <a:gd name="T14" fmla="*/ 226 w 231"/>
                <a:gd name="T15" fmla="*/ 101 h 170"/>
                <a:gd name="T16" fmla="*/ 231 w 231"/>
                <a:gd name="T17" fmla="*/ 90 h 170"/>
                <a:gd name="T18" fmla="*/ 225 w 231"/>
                <a:gd name="T19" fmla="*/ 81 h 170"/>
                <a:gd name="T20" fmla="*/ 215 w 231"/>
                <a:gd name="T21" fmla="*/ 72 h 170"/>
                <a:gd name="T22" fmla="*/ 211 w 231"/>
                <a:gd name="T23" fmla="*/ 66 h 170"/>
                <a:gd name="T24" fmla="*/ 214 w 231"/>
                <a:gd name="T25" fmla="*/ 65 h 170"/>
                <a:gd name="T26" fmla="*/ 206 w 231"/>
                <a:gd name="T27" fmla="*/ 59 h 170"/>
                <a:gd name="T28" fmla="*/ 196 w 231"/>
                <a:gd name="T29" fmla="*/ 55 h 170"/>
                <a:gd name="T30" fmla="*/ 194 w 231"/>
                <a:gd name="T31" fmla="*/ 45 h 170"/>
                <a:gd name="T32" fmla="*/ 194 w 231"/>
                <a:gd name="T33" fmla="*/ 35 h 170"/>
                <a:gd name="T34" fmla="*/ 192 w 231"/>
                <a:gd name="T35" fmla="*/ 25 h 170"/>
                <a:gd name="T36" fmla="*/ 7 w 231"/>
                <a:gd name="T37" fmla="*/ 22 h 170"/>
                <a:gd name="T38" fmla="*/ 8 w 231"/>
                <a:gd name="T39" fmla="*/ 0 h 170"/>
                <a:gd name="T40" fmla="*/ 4 w 231"/>
                <a:gd name="T41" fmla="*/ 23 h 170"/>
                <a:gd name="T42" fmla="*/ 3 w 231"/>
                <a:gd name="T43" fmla="*/ 31 h 170"/>
                <a:gd name="T44" fmla="*/ 7 w 231"/>
                <a:gd name="T45" fmla="*/ 37 h 170"/>
                <a:gd name="T46" fmla="*/ 5 w 231"/>
                <a:gd name="T47" fmla="*/ 42 h 170"/>
                <a:gd name="T48" fmla="*/ 4 w 231"/>
                <a:gd name="T49" fmla="*/ 52 h 170"/>
                <a:gd name="T50" fmla="*/ 0 w 231"/>
                <a:gd name="T51" fmla="*/ 56 h 170"/>
                <a:gd name="T52" fmla="*/ 4 w 231"/>
                <a:gd name="T53" fmla="*/ 62 h 170"/>
                <a:gd name="T54" fmla="*/ 4 w 231"/>
                <a:gd name="T55" fmla="*/ 69 h 170"/>
                <a:gd name="T56" fmla="*/ 6 w 231"/>
                <a:gd name="T57" fmla="*/ 71 h 170"/>
                <a:gd name="T58" fmla="*/ 12 w 231"/>
                <a:gd name="T59" fmla="*/ 85 h 170"/>
                <a:gd name="T60" fmla="*/ 16 w 231"/>
                <a:gd name="T61" fmla="*/ 96 h 170"/>
                <a:gd name="T62" fmla="*/ 19 w 231"/>
                <a:gd name="T63" fmla="*/ 102 h 170"/>
                <a:gd name="T64" fmla="*/ 20 w 231"/>
                <a:gd name="T65" fmla="*/ 104 h 170"/>
                <a:gd name="T66" fmla="*/ 18 w 231"/>
                <a:gd name="T67" fmla="*/ 109 h 170"/>
                <a:gd name="T68" fmla="*/ 20 w 231"/>
                <a:gd name="T69" fmla="*/ 116 h 170"/>
                <a:gd name="T70" fmla="*/ 24 w 231"/>
                <a:gd name="T71" fmla="*/ 118 h 170"/>
                <a:gd name="T72" fmla="*/ 26 w 231"/>
                <a:gd name="T73" fmla="*/ 135 h 170"/>
                <a:gd name="T74" fmla="*/ 27 w 231"/>
                <a:gd name="T75" fmla="*/ 142 h 170"/>
                <a:gd name="T76" fmla="*/ 28 w 231"/>
                <a:gd name="T77" fmla="*/ 154 h 170"/>
                <a:gd name="T78" fmla="*/ 30 w 231"/>
                <a:gd name="T79" fmla="*/ 162 h 170"/>
                <a:gd name="T80" fmla="*/ 188 w 231"/>
                <a:gd name="T81" fmla="*/ 170 h 170"/>
                <a:gd name="T82" fmla="*/ 189 w 231"/>
                <a:gd name="T83" fmla="*/ 161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1" h="170">
                  <a:moveTo>
                    <a:pt x="189" y="161"/>
                  </a:moveTo>
                  <a:cubicBezTo>
                    <a:pt x="196" y="154"/>
                    <a:pt x="196" y="154"/>
                    <a:pt x="196" y="154"/>
                  </a:cubicBezTo>
                  <a:cubicBezTo>
                    <a:pt x="199" y="150"/>
                    <a:pt x="199" y="150"/>
                    <a:pt x="199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00" y="124"/>
                    <a:pt x="200" y="124"/>
                    <a:pt x="200" y="124"/>
                  </a:cubicBezTo>
                  <a:cubicBezTo>
                    <a:pt x="200" y="120"/>
                    <a:pt x="200" y="120"/>
                    <a:pt x="200" y="120"/>
                  </a:cubicBezTo>
                  <a:cubicBezTo>
                    <a:pt x="204" y="118"/>
                    <a:pt x="204" y="118"/>
                    <a:pt x="204" y="118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20" y="113"/>
                    <a:pt x="220" y="113"/>
                    <a:pt x="220" y="113"/>
                  </a:cubicBezTo>
                  <a:cubicBezTo>
                    <a:pt x="223" y="110"/>
                    <a:pt x="223" y="110"/>
                    <a:pt x="223" y="110"/>
                  </a:cubicBezTo>
                  <a:cubicBezTo>
                    <a:pt x="226" y="101"/>
                    <a:pt x="226" y="101"/>
                    <a:pt x="226" y="101"/>
                  </a:cubicBezTo>
                  <a:cubicBezTo>
                    <a:pt x="229" y="97"/>
                    <a:pt x="229" y="97"/>
                    <a:pt x="229" y="97"/>
                  </a:cubicBezTo>
                  <a:cubicBezTo>
                    <a:pt x="231" y="90"/>
                    <a:pt x="231" y="90"/>
                    <a:pt x="231" y="90"/>
                  </a:cubicBezTo>
                  <a:cubicBezTo>
                    <a:pt x="231" y="87"/>
                    <a:pt x="231" y="87"/>
                    <a:pt x="231" y="87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19" y="76"/>
                    <a:pt x="219" y="76"/>
                    <a:pt x="219" y="76"/>
                  </a:cubicBezTo>
                  <a:cubicBezTo>
                    <a:pt x="215" y="72"/>
                    <a:pt x="215" y="72"/>
                    <a:pt x="215" y="72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6"/>
                    <a:pt x="211" y="66"/>
                    <a:pt x="211" y="66"/>
                  </a:cubicBezTo>
                  <a:cubicBezTo>
                    <a:pt x="212" y="63"/>
                    <a:pt x="212" y="63"/>
                    <a:pt x="212" y="63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1" y="61"/>
                    <a:pt x="207" y="59"/>
                    <a:pt x="206" y="59"/>
                  </a:cubicBezTo>
                  <a:cubicBezTo>
                    <a:pt x="205" y="59"/>
                    <a:pt x="201" y="55"/>
                    <a:pt x="201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0"/>
                    <a:pt x="196" y="50"/>
                    <a:pt x="196" y="50"/>
                  </a:cubicBezTo>
                  <a:cubicBezTo>
                    <a:pt x="194" y="45"/>
                    <a:pt x="194" y="45"/>
                    <a:pt x="194" y="45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4" y="28"/>
                    <a:pt x="194" y="28"/>
                    <a:pt x="194" y="28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89" y="18"/>
                    <a:pt x="189" y="18"/>
                    <a:pt x="189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9" y="80"/>
                    <a:pt x="9" y="80"/>
                    <a:pt x="9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8" y="99"/>
                    <a:pt x="18" y="99"/>
                    <a:pt x="18" y="99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9" y="114"/>
                    <a:pt x="19" y="114"/>
                    <a:pt x="19" y="114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24" y="118"/>
                    <a:pt x="24" y="118"/>
                    <a:pt x="24" y="118"/>
                  </a:cubicBezTo>
                  <a:cubicBezTo>
                    <a:pt x="26" y="125"/>
                    <a:pt x="26" y="125"/>
                    <a:pt x="26" y="125"/>
                  </a:cubicBezTo>
                  <a:cubicBezTo>
                    <a:pt x="26" y="135"/>
                    <a:pt x="26" y="135"/>
                    <a:pt x="26" y="135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7" y="142"/>
                    <a:pt x="27" y="142"/>
                    <a:pt x="27" y="142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176" y="160"/>
                    <a:pt x="176" y="160"/>
                    <a:pt x="176" y="160"/>
                  </a:cubicBezTo>
                  <a:cubicBezTo>
                    <a:pt x="188" y="170"/>
                    <a:pt x="188" y="170"/>
                    <a:pt x="188" y="170"/>
                  </a:cubicBezTo>
                  <a:cubicBezTo>
                    <a:pt x="190" y="168"/>
                    <a:pt x="190" y="168"/>
                    <a:pt x="190" y="168"/>
                  </a:cubicBezTo>
                  <a:lnTo>
                    <a:pt x="189" y="16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4" name="Freeform 473"/>
            <p:cNvSpPr>
              <a:spLocks/>
            </p:cNvSpPr>
            <p:nvPr/>
          </p:nvSpPr>
          <p:spPr bwMode="auto">
            <a:xfrm>
              <a:off x="5157993" y="3013097"/>
              <a:ext cx="735560" cy="571704"/>
            </a:xfrm>
            <a:custGeom>
              <a:avLst/>
              <a:gdLst>
                <a:gd name="connsiteX0" fmla="*/ 302516 w 770887"/>
                <a:gd name="connsiteY0" fmla="*/ 482511 h 599162"/>
                <a:gd name="connsiteX1" fmla="*/ 307819 w 770887"/>
                <a:gd name="connsiteY1" fmla="*/ 487813 h 599162"/>
                <a:gd name="connsiteX2" fmla="*/ 318423 w 770887"/>
                <a:gd name="connsiteY2" fmla="*/ 494883 h 599162"/>
                <a:gd name="connsiteX3" fmla="*/ 311354 w 770887"/>
                <a:gd name="connsiteY3" fmla="*/ 496651 h 599162"/>
                <a:gd name="connsiteX4" fmla="*/ 307819 w 770887"/>
                <a:gd name="connsiteY4" fmla="*/ 496651 h 599162"/>
                <a:gd name="connsiteX5" fmla="*/ 300749 w 770887"/>
                <a:gd name="connsiteY5" fmla="*/ 501953 h 599162"/>
                <a:gd name="connsiteX6" fmla="*/ 300749 w 770887"/>
                <a:gd name="connsiteY6" fmla="*/ 503720 h 599162"/>
                <a:gd name="connsiteX7" fmla="*/ 300749 w 770887"/>
                <a:gd name="connsiteY7" fmla="*/ 509023 h 599162"/>
                <a:gd name="connsiteX8" fmla="*/ 304284 w 770887"/>
                <a:gd name="connsiteY8" fmla="*/ 509023 h 599162"/>
                <a:gd name="connsiteX9" fmla="*/ 311354 w 770887"/>
                <a:gd name="connsiteY9" fmla="*/ 517860 h 599162"/>
                <a:gd name="connsiteX10" fmla="*/ 311354 w 770887"/>
                <a:gd name="connsiteY10" fmla="*/ 521395 h 599162"/>
                <a:gd name="connsiteX11" fmla="*/ 306051 w 770887"/>
                <a:gd name="connsiteY11" fmla="*/ 523162 h 599162"/>
                <a:gd name="connsiteX12" fmla="*/ 302516 w 770887"/>
                <a:gd name="connsiteY12" fmla="*/ 523162 h 599162"/>
                <a:gd name="connsiteX13" fmla="*/ 298982 w 770887"/>
                <a:gd name="connsiteY13" fmla="*/ 524930 h 599162"/>
                <a:gd name="connsiteX14" fmla="*/ 297214 w 770887"/>
                <a:gd name="connsiteY14" fmla="*/ 524930 h 599162"/>
                <a:gd name="connsiteX15" fmla="*/ 291912 w 770887"/>
                <a:gd name="connsiteY15" fmla="*/ 528465 h 599162"/>
                <a:gd name="connsiteX16" fmla="*/ 291912 w 770887"/>
                <a:gd name="connsiteY16" fmla="*/ 533767 h 599162"/>
                <a:gd name="connsiteX17" fmla="*/ 291912 w 770887"/>
                <a:gd name="connsiteY17" fmla="*/ 535534 h 599162"/>
                <a:gd name="connsiteX18" fmla="*/ 288377 w 770887"/>
                <a:gd name="connsiteY18" fmla="*/ 540837 h 599162"/>
                <a:gd name="connsiteX19" fmla="*/ 283075 w 770887"/>
                <a:gd name="connsiteY19" fmla="*/ 531999 h 599162"/>
                <a:gd name="connsiteX20" fmla="*/ 283075 w 770887"/>
                <a:gd name="connsiteY20" fmla="*/ 533767 h 599162"/>
                <a:gd name="connsiteX21" fmla="*/ 281307 w 770887"/>
                <a:gd name="connsiteY21" fmla="*/ 537302 h 599162"/>
                <a:gd name="connsiteX22" fmla="*/ 276005 w 770887"/>
                <a:gd name="connsiteY22" fmla="*/ 542604 h 599162"/>
                <a:gd name="connsiteX23" fmla="*/ 272470 w 770887"/>
                <a:gd name="connsiteY23" fmla="*/ 549674 h 599162"/>
                <a:gd name="connsiteX24" fmla="*/ 272470 w 770887"/>
                <a:gd name="connsiteY24" fmla="*/ 551441 h 599162"/>
                <a:gd name="connsiteX25" fmla="*/ 272470 w 770887"/>
                <a:gd name="connsiteY25" fmla="*/ 558511 h 599162"/>
                <a:gd name="connsiteX26" fmla="*/ 256563 w 770887"/>
                <a:gd name="connsiteY26" fmla="*/ 558511 h 599162"/>
                <a:gd name="connsiteX27" fmla="*/ 268935 w 770887"/>
                <a:gd name="connsiteY27" fmla="*/ 554976 h 599162"/>
                <a:gd name="connsiteX28" fmla="*/ 270703 w 770887"/>
                <a:gd name="connsiteY28" fmla="*/ 551441 h 599162"/>
                <a:gd name="connsiteX29" fmla="*/ 272470 w 770887"/>
                <a:gd name="connsiteY29" fmla="*/ 547906 h 599162"/>
                <a:gd name="connsiteX30" fmla="*/ 270703 w 770887"/>
                <a:gd name="connsiteY30" fmla="*/ 542604 h 599162"/>
                <a:gd name="connsiteX31" fmla="*/ 267168 w 770887"/>
                <a:gd name="connsiteY31" fmla="*/ 540837 h 599162"/>
                <a:gd name="connsiteX32" fmla="*/ 265400 w 770887"/>
                <a:gd name="connsiteY32" fmla="*/ 540837 h 599162"/>
                <a:gd name="connsiteX33" fmla="*/ 261866 w 770887"/>
                <a:gd name="connsiteY33" fmla="*/ 537302 h 599162"/>
                <a:gd name="connsiteX34" fmla="*/ 261866 w 770887"/>
                <a:gd name="connsiteY34" fmla="*/ 535534 h 599162"/>
                <a:gd name="connsiteX35" fmla="*/ 260098 w 770887"/>
                <a:gd name="connsiteY35" fmla="*/ 524930 h 599162"/>
                <a:gd name="connsiteX36" fmla="*/ 263633 w 770887"/>
                <a:gd name="connsiteY36" fmla="*/ 521395 h 599162"/>
                <a:gd name="connsiteX37" fmla="*/ 265400 w 770887"/>
                <a:gd name="connsiteY37" fmla="*/ 517860 h 599162"/>
                <a:gd name="connsiteX38" fmla="*/ 270703 w 770887"/>
                <a:gd name="connsiteY38" fmla="*/ 514325 h 599162"/>
                <a:gd name="connsiteX39" fmla="*/ 272470 w 770887"/>
                <a:gd name="connsiteY39" fmla="*/ 516093 h 599162"/>
                <a:gd name="connsiteX40" fmla="*/ 277772 w 770887"/>
                <a:gd name="connsiteY40" fmla="*/ 521395 h 599162"/>
                <a:gd name="connsiteX41" fmla="*/ 281307 w 770887"/>
                <a:gd name="connsiteY41" fmla="*/ 528465 h 599162"/>
                <a:gd name="connsiteX42" fmla="*/ 281307 w 770887"/>
                <a:gd name="connsiteY42" fmla="*/ 521395 h 599162"/>
                <a:gd name="connsiteX43" fmla="*/ 279540 w 770887"/>
                <a:gd name="connsiteY43" fmla="*/ 514325 h 599162"/>
                <a:gd name="connsiteX44" fmla="*/ 276005 w 770887"/>
                <a:gd name="connsiteY44" fmla="*/ 509023 h 599162"/>
                <a:gd name="connsiteX45" fmla="*/ 281307 w 770887"/>
                <a:gd name="connsiteY45" fmla="*/ 507255 h 599162"/>
                <a:gd name="connsiteX46" fmla="*/ 288377 w 770887"/>
                <a:gd name="connsiteY46" fmla="*/ 510790 h 599162"/>
                <a:gd name="connsiteX47" fmla="*/ 291912 w 770887"/>
                <a:gd name="connsiteY47" fmla="*/ 510790 h 599162"/>
                <a:gd name="connsiteX48" fmla="*/ 291912 w 770887"/>
                <a:gd name="connsiteY48" fmla="*/ 507255 h 599162"/>
                <a:gd name="connsiteX49" fmla="*/ 291912 w 770887"/>
                <a:gd name="connsiteY49" fmla="*/ 505488 h 599162"/>
                <a:gd name="connsiteX50" fmla="*/ 291912 w 770887"/>
                <a:gd name="connsiteY50" fmla="*/ 501953 h 599162"/>
                <a:gd name="connsiteX51" fmla="*/ 291912 w 770887"/>
                <a:gd name="connsiteY51" fmla="*/ 496651 h 599162"/>
                <a:gd name="connsiteX52" fmla="*/ 290144 w 770887"/>
                <a:gd name="connsiteY52" fmla="*/ 493116 h 599162"/>
                <a:gd name="connsiteX53" fmla="*/ 297214 w 770887"/>
                <a:gd name="connsiteY53" fmla="*/ 487813 h 599162"/>
                <a:gd name="connsiteX54" fmla="*/ 55075 w 770887"/>
                <a:gd name="connsiteY54" fmla="*/ 374697 h 599162"/>
                <a:gd name="connsiteX55" fmla="*/ 58610 w 770887"/>
                <a:gd name="connsiteY55" fmla="*/ 374697 h 599162"/>
                <a:gd name="connsiteX56" fmla="*/ 63912 w 770887"/>
                <a:gd name="connsiteY56" fmla="*/ 385302 h 599162"/>
                <a:gd name="connsiteX57" fmla="*/ 63912 w 770887"/>
                <a:gd name="connsiteY57" fmla="*/ 390604 h 599162"/>
                <a:gd name="connsiteX58" fmla="*/ 60377 w 770887"/>
                <a:gd name="connsiteY58" fmla="*/ 395906 h 599162"/>
                <a:gd name="connsiteX59" fmla="*/ 56842 w 770887"/>
                <a:gd name="connsiteY59" fmla="*/ 395906 h 599162"/>
                <a:gd name="connsiteX60" fmla="*/ 51540 w 770887"/>
                <a:gd name="connsiteY60" fmla="*/ 395906 h 599162"/>
                <a:gd name="connsiteX61" fmla="*/ 44470 w 770887"/>
                <a:gd name="connsiteY61" fmla="*/ 390604 h 599162"/>
                <a:gd name="connsiteX62" fmla="*/ 35633 w 770887"/>
                <a:gd name="connsiteY62" fmla="*/ 383534 h 599162"/>
                <a:gd name="connsiteX63" fmla="*/ 44470 w 770887"/>
                <a:gd name="connsiteY63" fmla="*/ 378232 h 599162"/>
                <a:gd name="connsiteX64" fmla="*/ 49773 w 770887"/>
                <a:gd name="connsiteY64" fmla="*/ 378232 h 599162"/>
                <a:gd name="connsiteX65" fmla="*/ 4447 w 770887"/>
                <a:gd name="connsiteY65" fmla="*/ 224465 h 599162"/>
                <a:gd name="connsiteX66" fmla="*/ 5929 w 770887"/>
                <a:gd name="connsiteY66" fmla="*/ 230488 h 599162"/>
                <a:gd name="connsiteX67" fmla="*/ 8894 w 770887"/>
                <a:gd name="connsiteY67" fmla="*/ 233499 h 599162"/>
                <a:gd name="connsiteX68" fmla="*/ 16306 w 770887"/>
                <a:gd name="connsiteY68" fmla="*/ 235005 h 599162"/>
                <a:gd name="connsiteX69" fmla="*/ 23717 w 770887"/>
                <a:gd name="connsiteY69" fmla="*/ 235005 h 599162"/>
                <a:gd name="connsiteX70" fmla="*/ 28164 w 770887"/>
                <a:gd name="connsiteY70" fmla="*/ 238016 h 599162"/>
                <a:gd name="connsiteX71" fmla="*/ 28164 w 770887"/>
                <a:gd name="connsiteY71" fmla="*/ 242533 h 599162"/>
                <a:gd name="connsiteX72" fmla="*/ 31129 w 770887"/>
                <a:gd name="connsiteY72" fmla="*/ 245544 h 599162"/>
                <a:gd name="connsiteX73" fmla="*/ 37058 w 770887"/>
                <a:gd name="connsiteY73" fmla="*/ 251566 h 599162"/>
                <a:gd name="connsiteX74" fmla="*/ 44470 w 770887"/>
                <a:gd name="connsiteY74" fmla="*/ 262106 h 599162"/>
                <a:gd name="connsiteX75" fmla="*/ 40023 w 770887"/>
                <a:gd name="connsiteY75" fmla="*/ 262106 h 599162"/>
                <a:gd name="connsiteX76" fmla="*/ 31129 w 770887"/>
                <a:gd name="connsiteY76" fmla="*/ 262106 h 599162"/>
                <a:gd name="connsiteX77" fmla="*/ 29647 w 770887"/>
                <a:gd name="connsiteY77" fmla="*/ 265117 h 599162"/>
                <a:gd name="connsiteX78" fmla="*/ 23717 w 770887"/>
                <a:gd name="connsiteY78" fmla="*/ 259095 h 599162"/>
                <a:gd name="connsiteX79" fmla="*/ 20753 w 770887"/>
                <a:gd name="connsiteY79" fmla="*/ 250061 h 599162"/>
                <a:gd name="connsiteX80" fmla="*/ 19270 w 770887"/>
                <a:gd name="connsiteY80" fmla="*/ 247050 h 599162"/>
                <a:gd name="connsiteX81" fmla="*/ 16306 w 770887"/>
                <a:gd name="connsiteY81" fmla="*/ 244038 h 599162"/>
                <a:gd name="connsiteX82" fmla="*/ 14823 w 770887"/>
                <a:gd name="connsiteY82" fmla="*/ 244038 h 599162"/>
                <a:gd name="connsiteX83" fmla="*/ 13341 w 770887"/>
                <a:gd name="connsiteY83" fmla="*/ 244038 h 599162"/>
                <a:gd name="connsiteX84" fmla="*/ 10376 w 770887"/>
                <a:gd name="connsiteY84" fmla="*/ 244038 h 599162"/>
                <a:gd name="connsiteX85" fmla="*/ 8894 w 770887"/>
                <a:gd name="connsiteY85" fmla="*/ 244038 h 599162"/>
                <a:gd name="connsiteX86" fmla="*/ 4447 w 770887"/>
                <a:gd name="connsiteY86" fmla="*/ 244038 h 599162"/>
                <a:gd name="connsiteX87" fmla="*/ 2964 w 770887"/>
                <a:gd name="connsiteY87" fmla="*/ 242533 h 599162"/>
                <a:gd name="connsiteX88" fmla="*/ 1482 w 770887"/>
                <a:gd name="connsiteY88" fmla="*/ 239521 h 599162"/>
                <a:gd name="connsiteX89" fmla="*/ 0 w 770887"/>
                <a:gd name="connsiteY89" fmla="*/ 235005 h 599162"/>
                <a:gd name="connsiteX90" fmla="*/ 0 w 770887"/>
                <a:gd name="connsiteY90" fmla="*/ 230488 h 599162"/>
                <a:gd name="connsiteX91" fmla="*/ 4447 w 770887"/>
                <a:gd name="connsiteY91" fmla="*/ 224465 h 599162"/>
                <a:gd name="connsiteX92" fmla="*/ 277183 w 770887"/>
                <a:gd name="connsiteY92" fmla="*/ 0 h 599162"/>
                <a:gd name="connsiteX93" fmla="*/ 283168 w 770887"/>
                <a:gd name="connsiteY93" fmla="*/ 5977 h 599162"/>
                <a:gd name="connsiteX94" fmla="*/ 286160 w 770887"/>
                <a:gd name="connsiteY94" fmla="*/ 10459 h 599162"/>
                <a:gd name="connsiteX95" fmla="*/ 283168 w 770887"/>
                <a:gd name="connsiteY95" fmla="*/ 10459 h 599162"/>
                <a:gd name="connsiteX96" fmla="*/ 283168 w 770887"/>
                <a:gd name="connsiteY96" fmla="*/ 14942 h 599162"/>
                <a:gd name="connsiteX97" fmla="*/ 287656 w 770887"/>
                <a:gd name="connsiteY97" fmla="*/ 17930 h 599162"/>
                <a:gd name="connsiteX98" fmla="*/ 293640 w 770887"/>
                <a:gd name="connsiteY98" fmla="*/ 17930 h 599162"/>
                <a:gd name="connsiteX99" fmla="*/ 293640 w 770887"/>
                <a:gd name="connsiteY99" fmla="*/ 13447 h 599162"/>
                <a:gd name="connsiteX100" fmla="*/ 296632 w 770887"/>
                <a:gd name="connsiteY100" fmla="*/ 10459 h 599162"/>
                <a:gd name="connsiteX101" fmla="*/ 299624 w 770887"/>
                <a:gd name="connsiteY101" fmla="*/ 13447 h 599162"/>
                <a:gd name="connsiteX102" fmla="*/ 304113 w 770887"/>
                <a:gd name="connsiteY102" fmla="*/ 19424 h 599162"/>
                <a:gd name="connsiteX103" fmla="*/ 313089 w 770887"/>
                <a:gd name="connsiteY103" fmla="*/ 17930 h 599162"/>
                <a:gd name="connsiteX104" fmla="*/ 325058 w 770887"/>
                <a:gd name="connsiteY104" fmla="*/ 20918 h 599162"/>
                <a:gd name="connsiteX105" fmla="*/ 325058 w 770887"/>
                <a:gd name="connsiteY105" fmla="*/ 25401 h 599162"/>
                <a:gd name="connsiteX106" fmla="*/ 328050 w 770887"/>
                <a:gd name="connsiteY106" fmla="*/ 31377 h 599162"/>
                <a:gd name="connsiteX107" fmla="*/ 335530 w 770887"/>
                <a:gd name="connsiteY107" fmla="*/ 37354 h 599162"/>
                <a:gd name="connsiteX108" fmla="*/ 351987 w 770887"/>
                <a:gd name="connsiteY108" fmla="*/ 37354 h 599162"/>
                <a:gd name="connsiteX109" fmla="*/ 356475 w 770887"/>
                <a:gd name="connsiteY109" fmla="*/ 37354 h 599162"/>
                <a:gd name="connsiteX110" fmla="*/ 360963 w 770887"/>
                <a:gd name="connsiteY110" fmla="*/ 34366 h 599162"/>
                <a:gd name="connsiteX111" fmla="*/ 366948 w 770887"/>
                <a:gd name="connsiteY111" fmla="*/ 34366 h 599162"/>
                <a:gd name="connsiteX112" fmla="*/ 374428 w 770887"/>
                <a:gd name="connsiteY112" fmla="*/ 38848 h 599162"/>
                <a:gd name="connsiteX113" fmla="*/ 375924 w 770887"/>
                <a:gd name="connsiteY113" fmla="*/ 43331 h 599162"/>
                <a:gd name="connsiteX114" fmla="*/ 375924 w 770887"/>
                <a:gd name="connsiteY114" fmla="*/ 47813 h 599162"/>
                <a:gd name="connsiteX115" fmla="*/ 375924 w 770887"/>
                <a:gd name="connsiteY115" fmla="*/ 48560 h 599162"/>
                <a:gd name="connsiteX116" fmla="*/ 375924 w 770887"/>
                <a:gd name="connsiteY116" fmla="*/ 50802 h 599162"/>
                <a:gd name="connsiteX117" fmla="*/ 383404 w 770887"/>
                <a:gd name="connsiteY117" fmla="*/ 46319 h 599162"/>
                <a:gd name="connsiteX118" fmla="*/ 392381 w 770887"/>
                <a:gd name="connsiteY118" fmla="*/ 43331 h 599162"/>
                <a:gd name="connsiteX119" fmla="*/ 398365 w 770887"/>
                <a:gd name="connsiteY119" fmla="*/ 43331 h 599162"/>
                <a:gd name="connsiteX120" fmla="*/ 410334 w 770887"/>
                <a:gd name="connsiteY120" fmla="*/ 47813 h 599162"/>
                <a:gd name="connsiteX121" fmla="*/ 420806 w 770887"/>
                <a:gd name="connsiteY121" fmla="*/ 50802 h 599162"/>
                <a:gd name="connsiteX122" fmla="*/ 432775 w 770887"/>
                <a:gd name="connsiteY122" fmla="*/ 47813 h 599162"/>
                <a:gd name="connsiteX123" fmla="*/ 438759 w 770887"/>
                <a:gd name="connsiteY123" fmla="*/ 43331 h 599162"/>
                <a:gd name="connsiteX124" fmla="*/ 444743 w 770887"/>
                <a:gd name="connsiteY124" fmla="*/ 43331 h 599162"/>
                <a:gd name="connsiteX125" fmla="*/ 447736 w 770887"/>
                <a:gd name="connsiteY125" fmla="*/ 43331 h 599162"/>
                <a:gd name="connsiteX126" fmla="*/ 455216 w 770887"/>
                <a:gd name="connsiteY126" fmla="*/ 50802 h 599162"/>
                <a:gd name="connsiteX127" fmla="*/ 462696 w 770887"/>
                <a:gd name="connsiteY127" fmla="*/ 56778 h 599162"/>
                <a:gd name="connsiteX128" fmla="*/ 476161 w 770887"/>
                <a:gd name="connsiteY128" fmla="*/ 58272 h 599162"/>
                <a:gd name="connsiteX129" fmla="*/ 482145 w 770887"/>
                <a:gd name="connsiteY129" fmla="*/ 110568 h 599162"/>
                <a:gd name="connsiteX130" fmla="*/ 500098 w 770887"/>
                <a:gd name="connsiteY130" fmla="*/ 242056 h 599162"/>
                <a:gd name="connsiteX131" fmla="*/ 521043 w 770887"/>
                <a:gd name="connsiteY131" fmla="*/ 400438 h 599162"/>
                <a:gd name="connsiteX132" fmla="*/ 525531 w 770887"/>
                <a:gd name="connsiteY132" fmla="*/ 409403 h 599162"/>
                <a:gd name="connsiteX133" fmla="*/ 540492 w 770887"/>
                <a:gd name="connsiteY133" fmla="*/ 409403 h 599162"/>
                <a:gd name="connsiteX134" fmla="*/ 543484 w 770887"/>
                <a:gd name="connsiteY134" fmla="*/ 400438 h 599162"/>
                <a:gd name="connsiteX135" fmla="*/ 555453 w 770887"/>
                <a:gd name="connsiteY135" fmla="*/ 400438 h 599162"/>
                <a:gd name="connsiteX136" fmla="*/ 555453 w 770887"/>
                <a:gd name="connsiteY136" fmla="*/ 404920 h 599162"/>
                <a:gd name="connsiteX137" fmla="*/ 559941 w 770887"/>
                <a:gd name="connsiteY137" fmla="*/ 410897 h 599162"/>
                <a:gd name="connsiteX138" fmla="*/ 579390 w 770887"/>
                <a:gd name="connsiteY138" fmla="*/ 424344 h 599162"/>
                <a:gd name="connsiteX139" fmla="*/ 595847 w 770887"/>
                <a:gd name="connsiteY139" fmla="*/ 442274 h 599162"/>
                <a:gd name="connsiteX140" fmla="*/ 604823 w 770887"/>
                <a:gd name="connsiteY140" fmla="*/ 434803 h 599162"/>
                <a:gd name="connsiteX141" fmla="*/ 610807 w 770887"/>
                <a:gd name="connsiteY141" fmla="*/ 419862 h 599162"/>
                <a:gd name="connsiteX142" fmla="*/ 618288 w 770887"/>
                <a:gd name="connsiteY142" fmla="*/ 412391 h 599162"/>
                <a:gd name="connsiteX143" fmla="*/ 625768 w 770887"/>
                <a:gd name="connsiteY143" fmla="*/ 407908 h 599162"/>
                <a:gd name="connsiteX144" fmla="*/ 639233 w 770887"/>
                <a:gd name="connsiteY144" fmla="*/ 413885 h 599162"/>
                <a:gd name="connsiteX145" fmla="*/ 655690 w 770887"/>
                <a:gd name="connsiteY145" fmla="*/ 425838 h 599162"/>
                <a:gd name="connsiteX146" fmla="*/ 672146 w 770887"/>
                <a:gd name="connsiteY146" fmla="*/ 442274 h 599162"/>
                <a:gd name="connsiteX147" fmla="*/ 684115 w 770887"/>
                <a:gd name="connsiteY147" fmla="*/ 455722 h 599162"/>
                <a:gd name="connsiteX148" fmla="*/ 708052 w 770887"/>
                <a:gd name="connsiteY148" fmla="*/ 479629 h 599162"/>
                <a:gd name="connsiteX149" fmla="*/ 723013 w 770887"/>
                <a:gd name="connsiteY149" fmla="*/ 500547 h 599162"/>
                <a:gd name="connsiteX150" fmla="*/ 731989 w 770887"/>
                <a:gd name="connsiteY150" fmla="*/ 502041 h 599162"/>
                <a:gd name="connsiteX151" fmla="*/ 742462 w 770887"/>
                <a:gd name="connsiteY151" fmla="*/ 503535 h 599162"/>
                <a:gd name="connsiteX152" fmla="*/ 760415 w 770887"/>
                <a:gd name="connsiteY152" fmla="*/ 509512 h 599162"/>
                <a:gd name="connsiteX153" fmla="*/ 767895 w 770887"/>
                <a:gd name="connsiteY153" fmla="*/ 513994 h 599162"/>
                <a:gd name="connsiteX154" fmla="*/ 767895 w 770887"/>
                <a:gd name="connsiteY154" fmla="*/ 519971 h 599162"/>
                <a:gd name="connsiteX155" fmla="*/ 770887 w 770887"/>
                <a:gd name="connsiteY155" fmla="*/ 533419 h 599162"/>
                <a:gd name="connsiteX156" fmla="*/ 770887 w 770887"/>
                <a:gd name="connsiteY156" fmla="*/ 539395 h 599162"/>
                <a:gd name="connsiteX157" fmla="*/ 770887 w 770887"/>
                <a:gd name="connsiteY157" fmla="*/ 545372 h 599162"/>
                <a:gd name="connsiteX158" fmla="*/ 770887 w 770887"/>
                <a:gd name="connsiteY158" fmla="*/ 558820 h 599162"/>
                <a:gd name="connsiteX159" fmla="*/ 764903 w 770887"/>
                <a:gd name="connsiteY159" fmla="*/ 563302 h 599162"/>
                <a:gd name="connsiteX160" fmla="*/ 760415 w 770887"/>
                <a:gd name="connsiteY160" fmla="*/ 557325 h 599162"/>
                <a:gd name="connsiteX161" fmla="*/ 755926 w 770887"/>
                <a:gd name="connsiteY161" fmla="*/ 549855 h 599162"/>
                <a:gd name="connsiteX162" fmla="*/ 751438 w 770887"/>
                <a:gd name="connsiteY162" fmla="*/ 552843 h 599162"/>
                <a:gd name="connsiteX163" fmla="*/ 755926 w 770887"/>
                <a:gd name="connsiteY163" fmla="*/ 560314 h 599162"/>
                <a:gd name="connsiteX164" fmla="*/ 752934 w 770887"/>
                <a:gd name="connsiteY164" fmla="*/ 561808 h 599162"/>
                <a:gd name="connsiteX165" fmla="*/ 748446 w 770887"/>
                <a:gd name="connsiteY165" fmla="*/ 558820 h 599162"/>
                <a:gd name="connsiteX166" fmla="*/ 739470 w 770887"/>
                <a:gd name="connsiteY166" fmla="*/ 555831 h 599162"/>
                <a:gd name="connsiteX167" fmla="*/ 739470 w 770887"/>
                <a:gd name="connsiteY167" fmla="*/ 549855 h 599162"/>
                <a:gd name="connsiteX168" fmla="*/ 736478 w 770887"/>
                <a:gd name="connsiteY168" fmla="*/ 542384 h 599162"/>
                <a:gd name="connsiteX169" fmla="*/ 731989 w 770887"/>
                <a:gd name="connsiteY169" fmla="*/ 539395 h 599162"/>
                <a:gd name="connsiteX170" fmla="*/ 728997 w 770887"/>
                <a:gd name="connsiteY170" fmla="*/ 533419 h 599162"/>
                <a:gd name="connsiteX171" fmla="*/ 717029 w 770887"/>
                <a:gd name="connsiteY171" fmla="*/ 524454 h 599162"/>
                <a:gd name="connsiteX172" fmla="*/ 706556 w 770887"/>
                <a:gd name="connsiteY172" fmla="*/ 525948 h 599162"/>
                <a:gd name="connsiteX173" fmla="*/ 709548 w 770887"/>
                <a:gd name="connsiteY173" fmla="*/ 530430 h 599162"/>
                <a:gd name="connsiteX174" fmla="*/ 712540 w 770887"/>
                <a:gd name="connsiteY174" fmla="*/ 533419 h 599162"/>
                <a:gd name="connsiteX175" fmla="*/ 723013 w 770887"/>
                <a:gd name="connsiteY175" fmla="*/ 539395 h 599162"/>
                <a:gd name="connsiteX176" fmla="*/ 728997 w 770887"/>
                <a:gd name="connsiteY176" fmla="*/ 545372 h 599162"/>
                <a:gd name="connsiteX177" fmla="*/ 728997 w 770887"/>
                <a:gd name="connsiteY177" fmla="*/ 549855 h 599162"/>
                <a:gd name="connsiteX178" fmla="*/ 733485 w 770887"/>
                <a:gd name="connsiteY178" fmla="*/ 554337 h 599162"/>
                <a:gd name="connsiteX179" fmla="*/ 736478 w 770887"/>
                <a:gd name="connsiteY179" fmla="*/ 558820 h 599162"/>
                <a:gd name="connsiteX180" fmla="*/ 739470 w 770887"/>
                <a:gd name="connsiteY180" fmla="*/ 569279 h 599162"/>
                <a:gd name="connsiteX181" fmla="*/ 739470 w 770887"/>
                <a:gd name="connsiteY181" fmla="*/ 572267 h 599162"/>
                <a:gd name="connsiteX182" fmla="*/ 734981 w 770887"/>
                <a:gd name="connsiteY182" fmla="*/ 573761 h 599162"/>
                <a:gd name="connsiteX183" fmla="*/ 731989 w 770887"/>
                <a:gd name="connsiteY183" fmla="*/ 566290 h 599162"/>
                <a:gd name="connsiteX184" fmla="*/ 731989 w 770887"/>
                <a:gd name="connsiteY184" fmla="*/ 573761 h 599162"/>
                <a:gd name="connsiteX185" fmla="*/ 728997 w 770887"/>
                <a:gd name="connsiteY185" fmla="*/ 579738 h 599162"/>
                <a:gd name="connsiteX186" fmla="*/ 724509 w 770887"/>
                <a:gd name="connsiteY186" fmla="*/ 578244 h 599162"/>
                <a:gd name="connsiteX187" fmla="*/ 717029 w 770887"/>
                <a:gd name="connsiteY187" fmla="*/ 570773 h 599162"/>
                <a:gd name="connsiteX188" fmla="*/ 709548 w 770887"/>
                <a:gd name="connsiteY188" fmla="*/ 561808 h 599162"/>
                <a:gd name="connsiteX189" fmla="*/ 703564 w 770887"/>
                <a:gd name="connsiteY189" fmla="*/ 564796 h 599162"/>
                <a:gd name="connsiteX190" fmla="*/ 699076 w 770887"/>
                <a:gd name="connsiteY190" fmla="*/ 564796 h 599162"/>
                <a:gd name="connsiteX191" fmla="*/ 702068 w 770887"/>
                <a:gd name="connsiteY191" fmla="*/ 555831 h 599162"/>
                <a:gd name="connsiteX192" fmla="*/ 709548 w 770887"/>
                <a:gd name="connsiteY192" fmla="*/ 554337 h 599162"/>
                <a:gd name="connsiteX193" fmla="*/ 706556 w 770887"/>
                <a:gd name="connsiteY193" fmla="*/ 545372 h 599162"/>
                <a:gd name="connsiteX194" fmla="*/ 697580 w 770887"/>
                <a:gd name="connsiteY194" fmla="*/ 549855 h 599162"/>
                <a:gd name="connsiteX195" fmla="*/ 700572 w 770887"/>
                <a:gd name="connsiteY195" fmla="*/ 540890 h 599162"/>
                <a:gd name="connsiteX196" fmla="*/ 696084 w 770887"/>
                <a:gd name="connsiteY196" fmla="*/ 534913 h 599162"/>
                <a:gd name="connsiteX197" fmla="*/ 694588 w 770887"/>
                <a:gd name="connsiteY197" fmla="*/ 530430 h 599162"/>
                <a:gd name="connsiteX198" fmla="*/ 694588 w 770887"/>
                <a:gd name="connsiteY198" fmla="*/ 525948 h 599162"/>
                <a:gd name="connsiteX199" fmla="*/ 700572 w 770887"/>
                <a:gd name="connsiteY199" fmla="*/ 516983 h 599162"/>
                <a:gd name="connsiteX200" fmla="*/ 693091 w 770887"/>
                <a:gd name="connsiteY200" fmla="*/ 516983 h 599162"/>
                <a:gd name="connsiteX201" fmla="*/ 690099 w 770887"/>
                <a:gd name="connsiteY201" fmla="*/ 519971 h 599162"/>
                <a:gd name="connsiteX202" fmla="*/ 690099 w 770887"/>
                <a:gd name="connsiteY202" fmla="*/ 522959 h 599162"/>
                <a:gd name="connsiteX203" fmla="*/ 690099 w 770887"/>
                <a:gd name="connsiteY203" fmla="*/ 531925 h 599162"/>
                <a:gd name="connsiteX204" fmla="*/ 685611 w 770887"/>
                <a:gd name="connsiteY204" fmla="*/ 534913 h 599162"/>
                <a:gd name="connsiteX205" fmla="*/ 682619 w 770887"/>
                <a:gd name="connsiteY205" fmla="*/ 537901 h 599162"/>
                <a:gd name="connsiteX206" fmla="*/ 682619 w 770887"/>
                <a:gd name="connsiteY206" fmla="*/ 533419 h 599162"/>
                <a:gd name="connsiteX207" fmla="*/ 681123 w 770887"/>
                <a:gd name="connsiteY207" fmla="*/ 527442 h 599162"/>
                <a:gd name="connsiteX208" fmla="*/ 679627 w 770887"/>
                <a:gd name="connsiteY208" fmla="*/ 519971 h 599162"/>
                <a:gd name="connsiteX209" fmla="*/ 678131 w 770887"/>
                <a:gd name="connsiteY209" fmla="*/ 515489 h 599162"/>
                <a:gd name="connsiteX210" fmla="*/ 676635 w 770887"/>
                <a:gd name="connsiteY210" fmla="*/ 511006 h 599162"/>
                <a:gd name="connsiteX211" fmla="*/ 676635 w 770887"/>
                <a:gd name="connsiteY211" fmla="*/ 506524 h 599162"/>
                <a:gd name="connsiteX212" fmla="*/ 681123 w 770887"/>
                <a:gd name="connsiteY212" fmla="*/ 503535 h 599162"/>
                <a:gd name="connsiteX213" fmla="*/ 684115 w 770887"/>
                <a:gd name="connsiteY213" fmla="*/ 499053 h 599162"/>
                <a:gd name="connsiteX214" fmla="*/ 690099 w 770887"/>
                <a:gd name="connsiteY214" fmla="*/ 493076 h 599162"/>
                <a:gd name="connsiteX215" fmla="*/ 684115 w 770887"/>
                <a:gd name="connsiteY215" fmla="*/ 482617 h 599162"/>
                <a:gd name="connsiteX216" fmla="*/ 681123 w 770887"/>
                <a:gd name="connsiteY216" fmla="*/ 484111 h 599162"/>
                <a:gd name="connsiteX217" fmla="*/ 678131 w 770887"/>
                <a:gd name="connsiteY217" fmla="*/ 491582 h 599162"/>
                <a:gd name="connsiteX218" fmla="*/ 672146 w 770887"/>
                <a:gd name="connsiteY218" fmla="*/ 499053 h 599162"/>
                <a:gd name="connsiteX219" fmla="*/ 667658 w 770887"/>
                <a:gd name="connsiteY219" fmla="*/ 502041 h 599162"/>
                <a:gd name="connsiteX220" fmla="*/ 666162 w 770887"/>
                <a:gd name="connsiteY220" fmla="*/ 505029 h 599162"/>
                <a:gd name="connsiteX221" fmla="*/ 669154 w 770887"/>
                <a:gd name="connsiteY221" fmla="*/ 516983 h 599162"/>
                <a:gd name="connsiteX222" fmla="*/ 675139 w 770887"/>
                <a:gd name="connsiteY222" fmla="*/ 533419 h 599162"/>
                <a:gd name="connsiteX223" fmla="*/ 669154 w 770887"/>
                <a:gd name="connsiteY223" fmla="*/ 531925 h 599162"/>
                <a:gd name="connsiteX224" fmla="*/ 660178 w 770887"/>
                <a:gd name="connsiteY224" fmla="*/ 513994 h 599162"/>
                <a:gd name="connsiteX225" fmla="*/ 649705 w 770887"/>
                <a:gd name="connsiteY225" fmla="*/ 499053 h 599162"/>
                <a:gd name="connsiteX226" fmla="*/ 646713 w 770887"/>
                <a:gd name="connsiteY226" fmla="*/ 508018 h 599162"/>
                <a:gd name="connsiteX227" fmla="*/ 643721 w 770887"/>
                <a:gd name="connsiteY227" fmla="*/ 506524 h 599162"/>
                <a:gd name="connsiteX228" fmla="*/ 639233 w 770887"/>
                <a:gd name="connsiteY228" fmla="*/ 496064 h 599162"/>
                <a:gd name="connsiteX229" fmla="*/ 633249 w 770887"/>
                <a:gd name="connsiteY229" fmla="*/ 491582 h 599162"/>
                <a:gd name="connsiteX230" fmla="*/ 618288 w 770887"/>
                <a:gd name="connsiteY230" fmla="*/ 475146 h 599162"/>
                <a:gd name="connsiteX231" fmla="*/ 618288 w 770887"/>
                <a:gd name="connsiteY231" fmla="*/ 464687 h 599162"/>
                <a:gd name="connsiteX232" fmla="*/ 615296 w 770887"/>
                <a:gd name="connsiteY232" fmla="*/ 470664 h 599162"/>
                <a:gd name="connsiteX233" fmla="*/ 607815 w 770887"/>
                <a:gd name="connsiteY233" fmla="*/ 467675 h 599162"/>
                <a:gd name="connsiteX234" fmla="*/ 591358 w 770887"/>
                <a:gd name="connsiteY234" fmla="*/ 452734 h 599162"/>
                <a:gd name="connsiteX235" fmla="*/ 580886 w 770887"/>
                <a:gd name="connsiteY235" fmla="*/ 440780 h 599162"/>
                <a:gd name="connsiteX236" fmla="*/ 574902 w 770887"/>
                <a:gd name="connsiteY236" fmla="*/ 442274 h 599162"/>
                <a:gd name="connsiteX237" fmla="*/ 561437 w 770887"/>
                <a:gd name="connsiteY237" fmla="*/ 439286 h 599162"/>
                <a:gd name="connsiteX238" fmla="*/ 552461 w 770887"/>
                <a:gd name="connsiteY238" fmla="*/ 430321 h 599162"/>
                <a:gd name="connsiteX239" fmla="*/ 552461 w 770887"/>
                <a:gd name="connsiteY239" fmla="*/ 419862 h 599162"/>
                <a:gd name="connsiteX240" fmla="*/ 547972 w 770887"/>
                <a:gd name="connsiteY240" fmla="*/ 422850 h 599162"/>
                <a:gd name="connsiteX241" fmla="*/ 530020 w 770887"/>
                <a:gd name="connsiteY241" fmla="*/ 422850 h 599162"/>
                <a:gd name="connsiteX242" fmla="*/ 521043 w 770887"/>
                <a:gd name="connsiteY242" fmla="*/ 421356 h 599162"/>
                <a:gd name="connsiteX243" fmla="*/ 510571 w 770887"/>
                <a:gd name="connsiteY243" fmla="*/ 418368 h 599162"/>
                <a:gd name="connsiteX244" fmla="*/ 491122 w 770887"/>
                <a:gd name="connsiteY244" fmla="*/ 416873 h 599162"/>
                <a:gd name="connsiteX245" fmla="*/ 471673 w 770887"/>
                <a:gd name="connsiteY245" fmla="*/ 421356 h 599162"/>
                <a:gd name="connsiteX246" fmla="*/ 458208 w 770887"/>
                <a:gd name="connsiteY246" fmla="*/ 424344 h 599162"/>
                <a:gd name="connsiteX247" fmla="*/ 461200 w 770887"/>
                <a:gd name="connsiteY247" fmla="*/ 412391 h 599162"/>
                <a:gd name="connsiteX248" fmla="*/ 456712 w 770887"/>
                <a:gd name="connsiteY248" fmla="*/ 415379 h 599162"/>
                <a:gd name="connsiteX249" fmla="*/ 449232 w 770887"/>
                <a:gd name="connsiteY249" fmla="*/ 410897 h 599162"/>
                <a:gd name="connsiteX250" fmla="*/ 443247 w 770887"/>
                <a:gd name="connsiteY250" fmla="*/ 407908 h 599162"/>
                <a:gd name="connsiteX251" fmla="*/ 437263 w 770887"/>
                <a:gd name="connsiteY251" fmla="*/ 407908 h 599162"/>
                <a:gd name="connsiteX252" fmla="*/ 432775 w 770887"/>
                <a:gd name="connsiteY252" fmla="*/ 407908 h 599162"/>
                <a:gd name="connsiteX253" fmla="*/ 425294 w 770887"/>
                <a:gd name="connsiteY253" fmla="*/ 412391 h 599162"/>
                <a:gd name="connsiteX254" fmla="*/ 419310 w 770887"/>
                <a:gd name="connsiteY254" fmla="*/ 415379 h 599162"/>
                <a:gd name="connsiteX255" fmla="*/ 413326 w 770887"/>
                <a:gd name="connsiteY255" fmla="*/ 422850 h 599162"/>
                <a:gd name="connsiteX256" fmla="*/ 410334 w 770887"/>
                <a:gd name="connsiteY256" fmla="*/ 425838 h 599162"/>
                <a:gd name="connsiteX257" fmla="*/ 402853 w 770887"/>
                <a:gd name="connsiteY257" fmla="*/ 424344 h 599162"/>
                <a:gd name="connsiteX258" fmla="*/ 410334 w 770887"/>
                <a:gd name="connsiteY258" fmla="*/ 418368 h 599162"/>
                <a:gd name="connsiteX259" fmla="*/ 419310 w 770887"/>
                <a:gd name="connsiteY259" fmla="*/ 409403 h 599162"/>
                <a:gd name="connsiteX260" fmla="*/ 425294 w 770887"/>
                <a:gd name="connsiteY260" fmla="*/ 403426 h 599162"/>
                <a:gd name="connsiteX261" fmla="*/ 429783 w 770887"/>
                <a:gd name="connsiteY261" fmla="*/ 397449 h 599162"/>
                <a:gd name="connsiteX262" fmla="*/ 426791 w 770887"/>
                <a:gd name="connsiteY262" fmla="*/ 397449 h 599162"/>
                <a:gd name="connsiteX263" fmla="*/ 420806 w 770887"/>
                <a:gd name="connsiteY263" fmla="*/ 394461 h 599162"/>
                <a:gd name="connsiteX264" fmla="*/ 420806 w 770887"/>
                <a:gd name="connsiteY264" fmla="*/ 384002 h 599162"/>
                <a:gd name="connsiteX265" fmla="*/ 414822 w 770887"/>
                <a:gd name="connsiteY265" fmla="*/ 388484 h 599162"/>
                <a:gd name="connsiteX266" fmla="*/ 413326 w 770887"/>
                <a:gd name="connsiteY266" fmla="*/ 389978 h 599162"/>
                <a:gd name="connsiteX267" fmla="*/ 402853 w 770887"/>
                <a:gd name="connsiteY267" fmla="*/ 389978 h 599162"/>
                <a:gd name="connsiteX268" fmla="*/ 393877 w 770887"/>
                <a:gd name="connsiteY268" fmla="*/ 388484 h 599162"/>
                <a:gd name="connsiteX269" fmla="*/ 389389 w 770887"/>
                <a:gd name="connsiteY269" fmla="*/ 392967 h 599162"/>
                <a:gd name="connsiteX270" fmla="*/ 386397 w 770887"/>
                <a:gd name="connsiteY270" fmla="*/ 401932 h 599162"/>
                <a:gd name="connsiteX271" fmla="*/ 392381 w 770887"/>
                <a:gd name="connsiteY271" fmla="*/ 409403 h 599162"/>
                <a:gd name="connsiteX272" fmla="*/ 389389 w 770887"/>
                <a:gd name="connsiteY272" fmla="*/ 421356 h 599162"/>
                <a:gd name="connsiteX273" fmla="*/ 381908 w 770887"/>
                <a:gd name="connsiteY273" fmla="*/ 428827 h 599162"/>
                <a:gd name="connsiteX274" fmla="*/ 374428 w 770887"/>
                <a:gd name="connsiteY274" fmla="*/ 428827 h 599162"/>
                <a:gd name="connsiteX275" fmla="*/ 365452 w 770887"/>
                <a:gd name="connsiteY275" fmla="*/ 428827 h 599162"/>
                <a:gd name="connsiteX276" fmla="*/ 362459 w 770887"/>
                <a:gd name="connsiteY276" fmla="*/ 439286 h 599162"/>
                <a:gd name="connsiteX277" fmla="*/ 350491 w 770887"/>
                <a:gd name="connsiteY277" fmla="*/ 443769 h 599162"/>
                <a:gd name="connsiteX278" fmla="*/ 348995 w 770887"/>
                <a:gd name="connsiteY278" fmla="*/ 446757 h 599162"/>
                <a:gd name="connsiteX279" fmla="*/ 338522 w 770887"/>
                <a:gd name="connsiteY279" fmla="*/ 454228 h 599162"/>
                <a:gd name="connsiteX280" fmla="*/ 328050 w 770887"/>
                <a:gd name="connsiteY280" fmla="*/ 457216 h 599162"/>
                <a:gd name="connsiteX281" fmla="*/ 322065 w 770887"/>
                <a:gd name="connsiteY281" fmla="*/ 458710 h 599162"/>
                <a:gd name="connsiteX282" fmla="*/ 319073 w 770887"/>
                <a:gd name="connsiteY282" fmla="*/ 454228 h 599162"/>
                <a:gd name="connsiteX283" fmla="*/ 317577 w 770887"/>
                <a:gd name="connsiteY283" fmla="*/ 451239 h 599162"/>
                <a:gd name="connsiteX284" fmla="*/ 325058 w 770887"/>
                <a:gd name="connsiteY284" fmla="*/ 448251 h 599162"/>
                <a:gd name="connsiteX285" fmla="*/ 331042 w 770887"/>
                <a:gd name="connsiteY285" fmla="*/ 440780 h 599162"/>
                <a:gd name="connsiteX286" fmla="*/ 323561 w 770887"/>
                <a:gd name="connsiteY286" fmla="*/ 440780 h 599162"/>
                <a:gd name="connsiteX287" fmla="*/ 320569 w 770887"/>
                <a:gd name="connsiteY287" fmla="*/ 436298 h 599162"/>
                <a:gd name="connsiteX288" fmla="*/ 328050 w 770887"/>
                <a:gd name="connsiteY288" fmla="*/ 425838 h 599162"/>
                <a:gd name="connsiteX289" fmla="*/ 331042 w 770887"/>
                <a:gd name="connsiteY289" fmla="*/ 415379 h 599162"/>
                <a:gd name="connsiteX290" fmla="*/ 335530 w 770887"/>
                <a:gd name="connsiteY290" fmla="*/ 400438 h 599162"/>
                <a:gd name="connsiteX291" fmla="*/ 343010 w 770887"/>
                <a:gd name="connsiteY291" fmla="*/ 391473 h 599162"/>
                <a:gd name="connsiteX292" fmla="*/ 369940 w 770887"/>
                <a:gd name="connsiteY292" fmla="*/ 394461 h 599162"/>
                <a:gd name="connsiteX293" fmla="*/ 365452 w 770887"/>
                <a:gd name="connsiteY293" fmla="*/ 388484 h 599162"/>
                <a:gd name="connsiteX294" fmla="*/ 357971 w 770887"/>
                <a:gd name="connsiteY294" fmla="*/ 386990 h 599162"/>
                <a:gd name="connsiteX295" fmla="*/ 344507 w 770887"/>
                <a:gd name="connsiteY295" fmla="*/ 381013 h 599162"/>
                <a:gd name="connsiteX296" fmla="*/ 334034 w 770887"/>
                <a:gd name="connsiteY296" fmla="*/ 385496 h 599162"/>
                <a:gd name="connsiteX297" fmla="*/ 325058 w 770887"/>
                <a:gd name="connsiteY297" fmla="*/ 392967 h 599162"/>
                <a:gd name="connsiteX298" fmla="*/ 316081 w 770887"/>
                <a:gd name="connsiteY298" fmla="*/ 400438 h 599162"/>
                <a:gd name="connsiteX299" fmla="*/ 311593 w 770887"/>
                <a:gd name="connsiteY299" fmla="*/ 409403 h 599162"/>
                <a:gd name="connsiteX300" fmla="*/ 310097 w 770887"/>
                <a:gd name="connsiteY300" fmla="*/ 416873 h 599162"/>
                <a:gd name="connsiteX301" fmla="*/ 304113 w 770887"/>
                <a:gd name="connsiteY301" fmla="*/ 416873 h 599162"/>
                <a:gd name="connsiteX302" fmla="*/ 304113 w 770887"/>
                <a:gd name="connsiteY302" fmla="*/ 419862 h 599162"/>
                <a:gd name="connsiteX303" fmla="*/ 307105 w 770887"/>
                <a:gd name="connsiteY303" fmla="*/ 425838 h 599162"/>
                <a:gd name="connsiteX304" fmla="*/ 305609 w 770887"/>
                <a:gd name="connsiteY304" fmla="*/ 430321 h 599162"/>
                <a:gd name="connsiteX305" fmla="*/ 301120 w 770887"/>
                <a:gd name="connsiteY305" fmla="*/ 434803 h 599162"/>
                <a:gd name="connsiteX306" fmla="*/ 290648 w 770887"/>
                <a:gd name="connsiteY306" fmla="*/ 440780 h 599162"/>
                <a:gd name="connsiteX307" fmla="*/ 284664 w 770887"/>
                <a:gd name="connsiteY307" fmla="*/ 445263 h 599162"/>
                <a:gd name="connsiteX308" fmla="*/ 277183 w 770887"/>
                <a:gd name="connsiteY308" fmla="*/ 452734 h 599162"/>
                <a:gd name="connsiteX309" fmla="*/ 275687 w 770887"/>
                <a:gd name="connsiteY309" fmla="*/ 460204 h 599162"/>
                <a:gd name="connsiteX310" fmla="*/ 286160 w 770887"/>
                <a:gd name="connsiteY310" fmla="*/ 463193 h 599162"/>
                <a:gd name="connsiteX311" fmla="*/ 287656 w 770887"/>
                <a:gd name="connsiteY311" fmla="*/ 473652 h 599162"/>
                <a:gd name="connsiteX312" fmla="*/ 283168 w 770887"/>
                <a:gd name="connsiteY312" fmla="*/ 479629 h 599162"/>
                <a:gd name="connsiteX313" fmla="*/ 275687 w 770887"/>
                <a:gd name="connsiteY313" fmla="*/ 484111 h 599162"/>
                <a:gd name="connsiteX314" fmla="*/ 266711 w 770887"/>
                <a:gd name="connsiteY314" fmla="*/ 496064 h 599162"/>
                <a:gd name="connsiteX315" fmla="*/ 253246 w 770887"/>
                <a:gd name="connsiteY315" fmla="*/ 505029 h 599162"/>
                <a:gd name="connsiteX316" fmla="*/ 226317 w 770887"/>
                <a:gd name="connsiteY316" fmla="*/ 518477 h 599162"/>
                <a:gd name="connsiteX317" fmla="*/ 224821 w 770887"/>
                <a:gd name="connsiteY317" fmla="*/ 530430 h 599162"/>
                <a:gd name="connsiteX318" fmla="*/ 214348 w 770887"/>
                <a:gd name="connsiteY318" fmla="*/ 534913 h 599162"/>
                <a:gd name="connsiteX319" fmla="*/ 203876 w 770887"/>
                <a:gd name="connsiteY319" fmla="*/ 540890 h 599162"/>
                <a:gd name="connsiteX320" fmla="*/ 190411 w 770887"/>
                <a:gd name="connsiteY320" fmla="*/ 545372 h 599162"/>
                <a:gd name="connsiteX321" fmla="*/ 185923 w 770887"/>
                <a:gd name="connsiteY321" fmla="*/ 548360 h 599162"/>
                <a:gd name="connsiteX322" fmla="*/ 179939 w 770887"/>
                <a:gd name="connsiteY322" fmla="*/ 552843 h 599162"/>
                <a:gd name="connsiteX323" fmla="*/ 175450 w 770887"/>
                <a:gd name="connsiteY323" fmla="*/ 557325 h 599162"/>
                <a:gd name="connsiteX324" fmla="*/ 172458 w 770887"/>
                <a:gd name="connsiteY324" fmla="*/ 566290 h 599162"/>
                <a:gd name="connsiteX325" fmla="*/ 164978 w 770887"/>
                <a:gd name="connsiteY325" fmla="*/ 567785 h 599162"/>
                <a:gd name="connsiteX326" fmla="*/ 154505 w 770887"/>
                <a:gd name="connsiteY326" fmla="*/ 570773 h 599162"/>
                <a:gd name="connsiteX327" fmla="*/ 147025 w 770887"/>
                <a:gd name="connsiteY327" fmla="*/ 570773 h 599162"/>
                <a:gd name="connsiteX328" fmla="*/ 139545 w 770887"/>
                <a:gd name="connsiteY328" fmla="*/ 573761 h 599162"/>
                <a:gd name="connsiteX329" fmla="*/ 129072 w 770887"/>
                <a:gd name="connsiteY329" fmla="*/ 579738 h 599162"/>
                <a:gd name="connsiteX330" fmla="*/ 132064 w 770887"/>
                <a:gd name="connsiteY330" fmla="*/ 587209 h 599162"/>
                <a:gd name="connsiteX331" fmla="*/ 129072 w 770887"/>
                <a:gd name="connsiteY331" fmla="*/ 588703 h 599162"/>
                <a:gd name="connsiteX332" fmla="*/ 121592 w 770887"/>
                <a:gd name="connsiteY332" fmla="*/ 584220 h 599162"/>
                <a:gd name="connsiteX333" fmla="*/ 114111 w 770887"/>
                <a:gd name="connsiteY333" fmla="*/ 581232 h 599162"/>
                <a:gd name="connsiteX334" fmla="*/ 108127 w 770887"/>
                <a:gd name="connsiteY334" fmla="*/ 572267 h 599162"/>
                <a:gd name="connsiteX335" fmla="*/ 106631 w 770887"/>
                <a:gd name="connsiteY335" fmla="*/ 575255 h 599162"/>
                <a:gd name="connsiteX336" fmla="*/ 106631 w 770887"/>
                <a:gd name="connsiteY336" fmla="*/ 587209 h 599162"/>
                <a:gd name="connsiteX337" fmla="*/ 97655 w 770887"/>
                <a:gd name="connsiteY337" fmla="*/ 587209 h 599162"/>
                <a:gd name="connsiteX338" fmla="*/ 97655 w 770887"/>
                <a:gd name="connsiteY338" fmla="*/ 591691 h 599162"/>
                <a:gd name="connsiteX339" fmla="*/ 88678 w 770887"/>
                <a:gd name="connsiteY339" fmla="*/ 591691 h 599162"/>
                <a:gd name="connsiteX340" fmla="*/ 88678 w 770887"/>
                <a:gd name="connsiteY340" fmla="*/ 590197 h 599162"/>
                <a:gd name="connsiteX341" fmla="*/ 84190 w 770887"/>
                <a:gd name="connsiteY341" fmla="*/ 588703 h 599162"/>
                <a:gd name="connsiteX342" fmla="*/ 78206 w 770887"/>
                <a:gd name="connsiteY342" fmla="*/ 588703 h 599162"/>
                <a:gd name="connsiteX343" fmla="*/ 70725 w 770887"/>
                <a:gd name="connsiteY343" fmla="*/ 590197 h 599162"/>
                <a:gd name="connsiteX344" fmla="*/ 61749 w 770887"/>
                <a:gd name="connsiteY344" fmla="*/ 599162 h 599162"/>
                <a:gd name="connsiteX345" fmla="*/ 45292 w 770887"/>
                <a:gd name="connsiteY345" fmla="*/ 599162 h 599162"/>
                <a:gd name="connsiteX346" fmla="*/ 30331 w 770887"/>
                <a:gd name="connsiteY346" fmla="*/ 599162 h 599162"/>
                <a:gd name="connsiteX347" fmla="*/ 30331 w 770887"/>
                <a:gd name="connsiteY347" fmla="*/ 593185 h 599162"/>
                <a:gd name="connsiteX348" fmla="*/ 40804 w 770887"/>
                <a:gd name="connsiteY348" fmla="*/ 581232 h 599162"/>
                <a:gd name="connsiteX349" fmla="*/ 58757 w 770887"/>
                <a:gd name="connsiteY349" fmla="*/ 581232 h 599162"/>
                <a:gd name="connsiteX350" fmla="*/ 66237 w 770887"/>
                <a:gd name="connsiteY350" fmla="*/ 581232 h 599162"/>
                <a:gd name="connsiteX351" fmla="*/ 73717 w 770887"/>
                <a:gd name="connsiteY351" fmla="*/ 576750 h 599162"/>
                <a:gd name="connsiteX352" fmla="*/ 84190 w 770887"/>
                <a:gd name="connsiteY352" fmla="*/ 573761 h 599162"/>
                <a:gd name="connsiteX353" fmla="*/ 88678 w 770887"/>
                <a:gd name="connsiteY353" fmla="*/ 570773 h 599162"/>
                <a:gd name="connsiteX354" fmla="*/ 93166 w 770887"/>
                <a:gd name="connsiteY354" fmla="*/ 563302 h 599162"/>
                <a:gd name="connsiteX355" fmla="*/ 102143 w 770887"/>
                <a:gd name="connsiteY355" fmla="*/ 558820 h 599162"/>
                <a:gd name="connsiteX356" fmla="*/ 115607 w 770887"/>
                <a:gd name="connsiteY356" fmla="*/ 557325 h 599162"/>
                <a:gd name="connsiteX357" fmla="*/ 123088 w 770887"/>
                <a:gd name="connsiteY357" fmla="*/ 557325 h 599162"/>
                <a:gd name="connsiteX358" fmla="*/ 129072 w 770887"/>
                <a:gd name="connsiteY358" fmla="*/ 563302 h 599162"/>
                <a:gd name="connsiteX359" fmla="*/ 135056 w 770887"/>
                <a:gd name="connsiteY359" fmla="*/ 558820 h 599162"/>
                <a:gd name="connsiteX360" fmla="*/ 141041 w 770887"/>
                <a:gd name="connsiteY360" fmla="*/ 549855 h 599162"/>
                <a:gd name="connsiteX361" fmla="*/ 148521 w 770887"/>
                <a:gd name="connsiteY361" fmla="*/ 542384 h 599162"/>
                <a:gd name="connsiteX362" fmla="*/ 156001 w 770887"/>
                <a:gd name="connsiteY362" fmla="*/ 537901 h 599162"/>
                <a:gd name="connsiteX363" fmla="*/ 170962 w 770887"/>
                <a:gd name="connsiteY363" fmla="*/ 534913 h 599162"/>
                <a:gd name="connsiteX364" fmla="*/ 176946 w 770887"/>
                <a:gd name="connsiteY364" fmla="*/ 528936 h 599162"/>
                <a:gd name="connsiteX365" fmla="*/ 184427 w 770887"/>
                <a:gd name="connsiteY365" fmla="*/ 521465 h 599162"/>
                <a:gd name="connsiteX366" fmla="*/ 193403 w 770887"/>
                <a:gd name="connsiteY366" fmla="*/ 513994 h 599162"/>
                <a:gd name="connsiteX367" fmla="*/ 200884 w 770887"/>
                <a:gd name="connsiteY367" fmla="*/ 509512 h 599162"/>
                <a:gd name="connsiteX368" fmla="*/ 203876 w 770887"/>
                <a:gd name="connsiteY368" fmla="*/ 500547 h 599162"/>
                <a:gd name="connsiteX369" fmla="*/ 205372 w 770887"/>
                <a:gd name="connsiteY369" fmla="*/ 487099 h 599162"/>
                <a:gd name="connsiteX370" fmla="*/ 208364 w 770887"/>
                <a:gd name="connsiteY370" fmla="*/ 478134 h 599162"/>
                <a:gd name="connsiteX371" fmla="*/ 209860 w 770887"/>
                <a:gd name="connsiteY371" fmla="*/ 475146 h 599162"/>
                <a:gd name="connsiteX372" fmla="*/ 217340 w 770887"/>
                <a:gd name="connsiteY372" fmla="*/ 464687 h 599162"/>
                <a:gd name="connsiteX373" fmla="*/ 212852 w 770887"/>
                <a:gd name="connsiteY373" fmla="*/ 464687 h 599162"/>
                <a:gd name="connsiteX374" fmla="*/ 205372 w 770887"/>
                <a:gd name="connsiteY374" fmla="*/ 466181 h 599162"/>
                <a:gd name="connsiteX375" fmla="*/ 200884 w 770887"/>
                <a:gd name="connsiteY375" fmla="*/ 466181 h 599162"/>
                <a:gd name="connsiteX376" fmla="*/ 193403 w 770887"/>
                <a:gd name="connsiteY376" fmla="*/ 464687 h 599162"/>
                <a:gd name="connsiteX377" fmla="*/ 190411 w 770887"/>
                <a:gd name="connsiteY377" fmla="*/ 461699 h 599162"/>
                <a:gd name="connsiteX378" fmla="*/ 197891 w 770887"/>
                <a:gd name="connsiteY378" fmla="*/ 454228 h 599162"/>
                <a:gd name="connsiteX379" fmla="*/ 190411 w 770887"/>
                <a:gd name="connsiteY379" fmla="*/ 455722 h 599162"/>
                <a:gd name="connsiteX380" fmla="*/ 185923 w 770887"/>
                <a:gd name="connsiteY380" fmla="*/ 460204 h 599162"/>
                <a:gd name="connsiteX381" fmla="*/ 182931 w 770887"/>
                <a:gd name="connsiteY381" fmla="*/ 470664 h 599162"/>
                <a:gd name="connsiteX382" fmla="*/ 178442 w 770887"/>
                <a:gd name="connsiteY382" fmla="*/ 475146 h 599162"/>
                <a:gd name="connsiteX383" fmla="*/ 176946 w 770887"/>
                <a:gd name="connsiteY383" fmla="*/ 470664 h 599162"/>
                <a:gd name="connsiteX384" fmla="*/ 172458 w 770887"/>
                <a:gd name="connsiteY384" fmla="*/ 464687 h 599162"/>
                <a:gd name="connsiteX385" fmla="*/ 164978 w 770887"/>
                <a:gd name="connsiteY385" fmla="*/ 457216 h 599162"/>
                <a:gd name="connsiteX386" fmla="*/ 153009 w 770887"/>
                <a:gd name="connsiteY386" fmla="*/ 449745 h 599162"/>
                <a:gd name="connsiteX387" fmla="*/ 150017 w 770887"/>
                <a:gd name="connsiteY387" fmla="*/ 449745 h 599162"/>
                <a:gd name="connsiteX388" fmla="*/ 139545 w 770887"/>
                <a:gd name="connsiteY388" fmla="*/ 457216 h 599162"/>
                <a:gd name="connsiteX389" fmla="*/ 133560 w 770887"/>
                <a:gd name="connsiteY389" fmla="*/ 457216 h 599162"/>
                <a:gd name="connsiteX390" fmla="*/ 124584 w 770887"/>
                <a:gd name="connsiteY390" fmla="*/ 457216 h 599162"/>
                <a:gd name="connsiteX391" fmla="*/ 126080 w 770887"/>
                <a:gd name="connsiteY391" fmla="*/ 437792 h 599162"/>
                <a:gd name="connsiteX392" fmla="*/ 127576 w 770887"/>
                <a:gd name="connsiteY392" fmla="*/ 431815 h 599162"/>
                <a:gd name="connsiteX393" fmla="*/ 132064 w 770887"/>
                <a:gd name="connsiteY393" fmla="*/ 425838 h 599162"/>
                <a:gd name="connsiteX394" fmla="*/ 132064 w 770887"/>
                <a:gd name="connsiteY394" fmla="*/ 418368 h 599162"/>
                <a:gd name="connsiteX395" fmla="*/ 130568 w 770887"/>
                <a:gd name="connsiteY395" fmla="*/ 406414 h 599162"/>
                <a:gd name="connsiteX396" fmla="*/ 127576 w 770887"/>
                <a:gd name="connsiteY396" fmla="*/ 394461 h 599162"/>
                <a:gd name="connsiteX397" fmla="*/ 124584 w 770887"/>
                <a:gd name="connsiteY397" fmla="*/ 397449 h 599162"/>
                <a:gd name="connsiteX398" fmla="*/ 118600 w 770887"/>
                <a:gd name="connsiteY398" fmla="*/ 403426 h 599162"/>
                <a:gd name="connsiteX399" fmla="*/ 114111 w 770887"/>
                <a:gd name="connsiteY399" fmla="*/ 406414 h 599162"/>
                <a:gd name="connsiteX400" fmla="*/ 109623 w 770887"/>
                <a:gd name="connsiteY400" fmla="*/ 406414 h 599162"/>
                <a:gd name="connsiteX401" fmla="*/ 105135 w 770887"/>
                <a:gd name="connsiteY401" fmla="*/ 401932 h 599162"/>
                <a:gd name="connsiteX402" fmla="*/ 102143 w 770887"/>
                <a:gd name="connsiteY402" fmla="*/ 401932 h 599162"/>
                <a:gd name="connsiteX403" fmla="*/ 96158 w 770887"/>
                <a:gd name="connsiteY403" fmla="*/ 398943 h 599162"/>
                <a:gd name="connsiteX404" fmla="*/ 91670 w 770887"/>
                <a:gd name="connsiteY404" fmla="*/ 394461 h 599162"/>
                <a:gd name="connsiteX405" fmla="*/ 87182 w 770887"/>
                <a:gd name="connsiteY405" fmla="*/ 391473 h 599162"/>
                <a:gd name="connsiteX406" fmla="*/ 82694 w 770887"/>
                <a:gd name="connsiteY406" fmla="*/ 386990 h 599162"/>
                <a:gd name="connsiteX407" fmla="*/ 81198 w 770887"/>
                <a:gd name="connsiteY407" fmla="*/ 382508 h 599162"/>
                <a:gd name="connsiteX408" fmla="*/ 79702 w 770887"/>
                <a:gd name="connsiteY408" fmla="*/ 372048 h 599162"/>
                <a:gd name="connsiteX409" fmla="*/ 85686 w 770887"/>
                <a:gd name="connsiteY409" fmla="*/ 367566 h 599162"/>
                <a:gd name="connsiteX410" fmla="*/ 91670 w 770887"/>
                <a:gd name="connsiteY410" fmla="*/ 367566 h 599162"/>
                <a:gd name="connsiteX411" fmla="*/ 99151 w 770887"/>
                <a:gd name="connsiteY411" fmla="*/ 367566 h 599162"/>
                <a:gd name="connsiteX412" fmla="*/ 106631 w 770887"/>
                <a:gd name="connsiteY412" fmla="*/ 372048 h 599162"/>
                <a:gd name="connsiteX413" fmla="*/ 109623 w 770887"/>
                <a:gd name="connsiteY413" fmla="*/ 364578 h 599162"/>
                <a:gd name="connsiteX414" fmla="*/ 105135 w 770887"/>
                <a:gd name="connsiteY414" fmla="*/ 360095 h 599162"/>
                <a:gd name="connsiteX415" fmla="*/ 103639 w 770887"/>
                <a:gd name="connsiteY415" fmla="*/ 360095 h 599162"/>
                <a:gd name="connsiteX416" fmla="*/ 96158 w 770887"/>
                <a:gd name="connsiteY416" fmla="*/ 360095 h 599162"/>
                <a:gd name="connsiteX417" fmla="*/ 91670 w 770887"/>
                <a:gd name="connsiteY417" fmla="*/ 360095 h 599162"/>
                <a:gd name="connsiteX418" fmla="*/ 82694 w 770887"/>
                <a:gd name="connsiteY418" fmla="*/ 354118 h 599162"/>
                <a:gd name="connsiteX419" fmla="*/ 79702 w 770887"/>
                <a:gd name="connsiteY419" fmla="*/ 348142 h 599162"/>
                <a:gd name="connsiteX420" fmla="*/ 76710 w 770887"/>
                <a:gd name="connsiteY420" fmla="*/ 340671 h 599162"/>
                <a:gd name="connsiteX421" fmla="*/ 73717 w 770887"/>
                <a:gd name="connsiteY421" fmla="*/ 333200 h 599162"/>
                <a:gd name="connsiteX422" fmla="*/ 73717 w 770887"/>
                <a:gd name="connsiteY422" fmla="*/ 330212 h 599162"/>
                <a:gd name="connsiteX423" fmla="*/ 76710 w 770887"/>
                <a:gd name="connsiteY423" fmla="*/ 327223 h 599162"/>
                <a:gd name="connsiteX424" fmla="*/ 81198 w 770887"/>
                <a:gd name="connsiteY424" fmla="*/ 319752 h 599162"/>
                <a:gd name="connsiteX425" fmla="*/ 88678 w 770887"/>
                <a:gd name="connsiteY425" fmla="*/ 310787 h 599162"/>
                <a:gd name="connsiteX426" fmla="*/ 97655 w 770887"/>
                <a:gd name="connsiteY426" fmla="*/ 304811 h 599162"/>
                <a:gd name="connsiteX427" fmla="*/ 103639 w 770887"/>
                <a:gd name="connsiteY427" fmla="*/ 297340 h 599162"/>
                <a:gd name="connsiteX428" fmla="*/ 105135 w 770887"/>
                <a:gd name="connsiteY428" fmla="*/ 289869 h 599162"/>
                <a:gd name="connsiteX429" fmla="*/ 112615 w 770887"/>
                <a:gd name="connsiteY429" fmla="*/ 282398 h 599162"/>
                <a:gd name="connsiteX430" fmla="*/ 118600 w 770887"/>
                <a:gd name="connsiteY430" fmla="*/ 280904 h 599162"/>
                <a:gd name="connsiteX431" fmla="*/ 123088 w 770887"/>
                <a:gd name="connsiteY431" fmla="*/ 283892 h 599162"/>
                <a:gd name="connsiteX432" fmla="*/ 127576 w 770887"/>
                <a:gd name="connsiteY432" fmla="*/ 289869 h 599162"/>
                <a:gd name="connsiteX433" fmla="*/ 130568 w 770887"/>
                <a:gd name="connsiteY433" fmla="*/ 289869 h 599162"/>
                <a:gd name="connsiteX434" fmla="*/ 136552 w 770887"/>
                <a:gd name="connsiteY434" fmla="*/ 289869 h 599162"/>
                <a:gd name="connsiteX435" fmla="*/ 139545 w 770887"/>
                <a:gd name="connsiteY435" fmla="*/ 289869 h 599162"/>
                <a:gd name="connsiteX436" fmla="*/ 144033 w 770887"/>
                <a:gd name="connsiteY436" fmla="*/ 283892 h 599162"/>
                <a:gd name="connsiteX437" fmla="*/ 148521 w 770887"/>
                <a:gd name="connsiteY437" fmla="*/ 283892 h 599162"/>
                <a:gd name="connsiteX438" fmla="*/ 150017 w 770887"/>
                <a:gd name="connsiteY438" fmla="*/ 280904 h 599162"/>
                <a:gd name="connsiteX439" fmla="*/ 153009 w 770887"/>
                <a:gd name="connsiteY439" fmla="*/ 276422 h 599162"/>
                <a:gd name="connsiteX440" fmla="*/ 154505 w 770887"/>
                <a:gd name="connsiteY440" fmla="*/ 280904 h 599162"/>
                <a:gd name="connsiteX441" fmla="*/ 158994 w 770887"/>
                <a:gd name="connsiteY441" fmla="*/ 280904 h 599162"/>
                <a:gd name="connsiteX442" fmla="*/ 161986 w 770887"/>
                <a:gd name="connsiteY442" fmla="*/ 280904 h 599162"/>
                <a:gd name="connsiteX443" fmla="*/ 167970 w 770887"/>
                <a:gd name="connsiteY443" fmla="*/ 280904 h 599162"/>
                <a:gd name="connsiteX444" fmla="*/ 172458 w 770887"/>
                <a:gd name="connsiteY444" fmla="*/ 276422 h 599162"/>
                <a:gd name="connsiteX445" fmla="*/ 176946 w 770887"/>
                <a:gd name="connsiteY445" fmla="*/ 276422 h 599162"/>
                <a:gd name="connsiteX446" fmla="*/ 178442 w 770887"/>
                <a:gd name="connsiteY446" fmla="*/ 265962 h 599162"/>
                <a:gd name="connsiteX447" fmla="*/ 175450 w 770887"/>
                <a:gd name="connsiteY447" fmla="*/ 258491 h 599162"/>
                <a:gd name="connsiteX448" fmla="*/ 172458 w 770887"/>
                <a:gd name="connsiteY448" fmla="*/ 246538 h 599162"/>
                <a:gd name="connsiteX449" fmla="*/ 178442 w 770887"/>
                <a:gd name="connsiteY449" fmla="*/ 246538 h 599162"/>
                <a:gd name="connsiteX450" fmla="*/ 184427 w 770887"/>
                <a:gd name="connsiteY450" fmla="*/ 240561 h 599162"/>
                <a:gd name="connsiteX451" fmla="*/ 182931 w 770887"/>
                <a:gd name="connsiteY451" fmla="*/ 231596 h 599162"/>
                <a:gd name="connsiteX452" fmla="*/ 173954 w 770887"/>
                <a:gd name="connsiteY452" fmla="*/ 230102 h 599162"/>
                <a:gd name="connsiteX453" fmla="*/ 169466 w 770887"/>
                <a:gd name="connsiteY453" fmla="*/ 230102 h 599162"/>
                <a:gd name="connsiteX454" fmla="*/ 164978 w 770887"/>
                <a:gd name="connsiteY454" fmla="*/ 231596 h 599162"/>
                <a:gd name="connsiteX455" fmla="*/ 160490 w 770887"/>
                <a:gd name="connsiteY455" fmla="*/ 234585 h 599162"/>
                <a:gd name="connsiteX456" fmla="*/ 157497 w 770887"/>
                <a:gd name="connsiteY456" fmla="*/ 240561 h 599162"/>
                <a:gd name="connsiteX457" fmla="*/ 153009 w 770887"/>
                <a:gd name="connsiteY457" fmla="*/ 240561 h 599162"/>
                <a:gd name="connsiteX458" fmla="*/ 148521 w 770887"/>
                <a:gd name="connsiteY458" fmla="*/ 231596 h 599162"/>
                <a:gd name="connsiteX459" fmla="*/ 136552 w 770887"/>
                <a:gd name="connsiteY459" fmla="*/ 231596 h 599162"/>
                <a:gd name="connsiteX460" fmla="*/ 123088 w 770887"/>
                <a:gd name="connsiteY460" fmla="*/ 231596 h 599162"/>
                <a:gd name="connsiteX461" fmla="*/ 112615 w 770887"/>
                <a:gd name="connsiteY461" fmla="*/ 228608 h 599162"/>
                <a:gd name="connsiteX462" fmla="*/ 102143 w 770887"/>
                <a:gd name="connsiteY462" fmla="*/ 224125 h 599162"/>
                <a:gd name="connsiteX463" fmla="*/ 96158 w 770887"/>
                <a:gd name="connsiteY463" fmla="*/ 216654 h 599162"/>
                <a:gd name="connsiteX464" fmla="*/ 94662 w 770887"/>
                <a:gd name="connsiteY464" fmla="*/ 201713 h 599162"/>
                <a:gd name="connsiteX465" fmla="*/ 102143 w 770887"/>
                <a:gd name="connsiteY465" fmla="*/ 198724 h 599162"/>
                <a:gd name="connsiteX466" fmla="*/ 106631 w 770887"/>
                <a:gd name="connsiteY466" fmla="*/ 195736 h 599162"/>
                <a:gd name="connsiteX467" fmla="*/ 96158 w 770887"/>
                <a:gd name="connsiteY467" fmla="*/ 191254 h 599162"/>
                <a:gd name="connsiteX468" fmla="*/ 90174 w 770887"/>
                <a:gd name="connsiteY468" fmla="*/ 186771 h 599162"/>
                <a:gd name="connsiteX469" fmla="*/ 82694 w 770887"/>
                <a:gd name="connsiteY469" fmla="*/ 180794 h 599162"/>
                <a:gd name="connsiteX470" fmla="*/ 81198 w 770887"/>
                <a:gd name="connsiteY470" fmla="*/ 177806 h 599162"/>
                <a:gd name="connsiteX471" fmla="*/ 87182 w 770887"/>
                <a:gd name="connsiteY471" fmla="*/ 173324 h 599162"/>
                <a:gd name="connsiteX472" fmla="*/ 91670 w 770887"/>
                <a:gd name="connsiteY472" fmla="*/ 173324 h 599162"/>
                <a:gd name="connsiteX473" fmla="*/ 100647 w 770887"/>
                <a:gd name="connsiteY473" fmla="*/ 171829 h 599162"/>
                <a:gd name="connsiteX474" fmla="*/ 112615 w 770887"/>
                <a:gd name="connsiteY474" fmla="*/ 164359 h 599162"/>
                <a:gd name="connsiteX475" fmla="*/ 114111 w 770887"/>
                <a:gd name="connsiteY475" fmla="*/ 167347 h 599162"/>
                <a:gd name="connsiteX476" fmla="*/ 121592 w 770887"/>
                <a:gd name="connsiteY476" fmla="*/ 164359 h 599162"/>
                <a:gd name="connsiteX477" fmla="*/ 121592 w 770887"/>
                <a:gd name="connsiteY477" fmla="*/ 162864 h 599162"/>
                <a:gd name="connsiteX478" fmla="*/ 126080 w 770887"/>
                <a:gd name="connsiteY478" fmla="*/ 161370 h 599162"/>
                <a:gd name="connsiteX479" fmla="*/ 135056 w 770887"/>
                <a:gd name="connsiteY479" fmla="*/ 159876 h 599162"/>
                <a:gd name="connsiteX480" fmla="*/ 145529 w 770887"/>
                <a:gd name="connsiteY480" fmla="*/ 159876 h 599162"/>
                <a:gd name="connsiteX481" fmla="*/ 150017 w 770887"/>
                <a:gd name="connsiteY481" fmla="*/ 162864 h 599162"/>
                <a:gd name="connsiteX482" fmla="*/ 147025 w 770887"/>
                <a:gd name="connsiteY482" fmla="*/ 170335 h 599162"/>
                <a:gd name="connsiteX483" fmla="*/ 147025 w 770887"/>
                <a:gd name="connsiteY483" fmla="*/ 173324 h 599162"/>
                <a:gd name="connsiteX484" fmla="*/ 151513 w 770887"/>
                <a:gd name="connsiteY484" fmla="*/ 176312 h 599162"/>
                <a:gd name="connsiteX485" fmla="*/ 156001 w 770887"/>
                <a:gd name="connsiteY485" fmla="*/ 180794 h 599162"/>
                <a:gd name="connsiteX486" fmla="*/ 164978 w 770887"/>
                <a:gd name="connsiteY486" fmla="*/ 180794 h 599162"/>
                <a:gd name="connsiteX487" fmla="*/ 176946 w 770887"/>
                <a:gd name="connsiteY487" fmla="*/ 183783 h 599162"/>
                <a:gd name="connsiteX488" fmla="*/ 185923 w 770887"/>
                <a:gd name="connsiteY488" fmla="*/ 179300 h 599162"/>
                <a:gd name="connsiteX489" fmla="*/ 191907 w 770887"/>
                <a:gd name="connsiteY489" fmla="*/ 173324 h 599162"/>
                <a:gd name="connsiteX490" fmla="*/ 199387 w 770887"/>
                <a:gd name="connsiteY490" fmla="*/ 168841 h 599162"/>
                <a:gd name="connsiteX491" fmla="*/ 191907 w 770887"/>
                <a:gd name="connsiteY491" fmla="*/ 165853 h 599162"/>
                <a:gd name="connsiteX492" fmla="*/ 185923 w 770887"/>
                <a:gd name="connsiteY492" fmla="*/ 162864 h 599162"/>
                <a:gd name="connsiteX493" fmla="*/ 181435 w 770887"/>
                <a:gd name="connsiteY493" fmla="*/ 159876 h 599162"/>
                <a:gd name="connsiteX494" fmla="*/ 181435 w 770887"/>
                <a:gd name="connsiteY494" fmla="*/ 153899 h 599162"/>
                <a:gd name="connsiteX495" fmla="*/ 179939 w 770887"/>
                <a:gd name="connsiteY495" fmla="*/ 146428 h 599162"/>
                <a:gd name="connsiteX496" fmla="*/ 157497 w 770887"/>
                <a:gd name="connsiteY496" fmla="*/ 140452 h 599162"/>
                <a:gd name="connsiteX497" fmla="*/ 157497 w 770887"/>
                <a:gd name="connsiteY497" fmla="*/ 118039 h 599162"/>
                <a:gd name="connsiteX498" fmla="*/ 147025 w 770887"/>
                <a:gd name="connsiteY498" fmla="*/ 107580 h 599162"/>
                <a:gd name="connsiteX499" fmla="*/ 126080 w 770887"/>
                <a:gd name="connsiteY499" fmla="*/ 85168 h 599162"/>
                <a:gd name="connsiteX500" fmla="*/ 129072 w 770887"/>
                <a:gd name="connsiteY500" fmla="*/ 85168 h 599162"/>
                <a:gd name="connsiteX501" fmla="*/ 129072 w 770887"/>
                <a:gd name="connsiteY501" fmla="*/ 80685 h 599162"/>
                <a:gd name="connsiteX502" fmla="*/ 136552 w 770887"/>
                <a:gd name="connsiteY502" fmla="*/ 80685 h 599162"/>
                <a:gd name="connsiteX503" fmla="*/ 136552 w 770887"/>
                <a:gd name="connsiteY503" fmla="*/ 74708 h 599162"/>
                <a:gd name="connsiteX504" fmla="*/ 138048 w 770887"/>
                <a:gd name="connsiteY504" fmla="*/ 67238 h 599162"/>
                <a:gd name="connsiteX505" fmla="*/ 142537 w 770887"/>
                <a:gd name="connsiteY505" fmla="*/ 67238 h 599162"/>
                <a:gd name="connsiteX506" fmla="*/ 147025 w 770887"/>
                <a:gd name="connsiteY506" fmla="*/ 70226 h 599162"/>
                <a:gd name="connsiteX507" fmla="*/ 154505 w 770887"/>
                <a:gd name="connsiteY507" fmla="*/ 70226 h 599162"/>
                <a:gd name="connsiteX508" fmla="*/ 157497 w 770887"/>
                <a:gd name="connsiteY508" fmla="*/ 70226 h 599162"/>
                <a:gd name="connsiteX509" fmla="*/ 164978 w 770887"/>
                <a:gd name="connsiteY509" fmla="*/ 70226 h 599162"/>
                <a:gd name="connsiteX510" fmla="*/ 178442 w 770887"/>
                <a:gd name="connsiteY510" fmla="*/ 65743 h 599162"/>
                <a:gd name="connsiteX511" fmla="*/ 182931 w 770887"/>
                <a:gd name="connsiteY511" fmla="*/ 61261 h 599162"/>
                <a:gd name="connsiteX512" fmla="*/ 187419 w 770887"/>
                <a:gd name="connsiteY512" fmla="*/ 53790 h 599162"/>
                <a:gd name="connsiteX513" fmla="*/ 187419 w 770887"/>
                <a:gd name="connsiteY513" fmla="*/ 41837 h 599162"/>
                <a:gd name="connsiteX514" fmla="*/ 191907 w 770887"/>
                <a:gd name="connsiteY514" fmla="*/ 41837 h 599162"/>
                <a:gd name="connsiteX515" fmla="*/ 196395 w 770887"/>
                <a:gd name="connsiteY515" fmla="*/ 37354 h 599162"/>
                <a:gd name="connsiteX516" fmla="*/ 205372 w 770887"/>
                <a:gd name="connsiteY516" fmla="*/ 29883 h 599162"/>
                <a:gd name="connsiteX517" fmla="*/ 221829 w 770887"/>
                <a:gd name="connsiteY517" fmla="*/ 26895 h 599162"/>
                <a:gd name="connsiteX518" fmla="*/ 227813 w 770887"/>
                <a:gd name="connsiteY518" fmla="*/ 19424 h 599162"/>
                <a:gd name="connsiteX519" fmla="*/ 233797 w 770887"/>
                <a:gd name="connsiteY519" fmla="*/ 16436 h 599162"/>
                <a:gd name="connsiteX520" fmla="*/ 238285 w 770887"/>
                <a:gd name="connsiteY520" fmla="*/ 11953 h 599162"/>
                <a:gd name="connsiteX521" fmla="*/ 262223 w 770887"/>
                <a:gd name="connsiteY521" fmla="*/ 13447 h 599162"/>
                <a:gd name="connsiteX522" fmla="*/ 265215 w 770887"/>
                <a:gd name="connsiteY522" fmla="*/ 5977 h 599162"/>
                <a:gd name="connsiteX523" fmla="*/ 277183 w 770887"/>
                <a:gd name="connsiteY523" fmla="*/ 0 h 5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</a:cxnLst>
              <a:rect l="l" t="t" r="r" b="b"/>
              <a:pathLst>
                <a:path w="770887" h="599162">
                  <a:moveTo>
                    <a:pt x="302516" y="482511"/>
                  </a:moveTo>
                  <a:lnTo>
                    <a:pt x="307819" y="487813"/>
                  </a:lnTo>
                  <a:lnTo>
                    <a:pt x="318423" y="494883"/>
                  </a:lnTo>
                  <a:lnTo>
                    <a:pt x="311354" y="496651"/>
                  </a:lnTo>
                  <a:lnTo>
                    <a:pt x="307819" y="496651"/>
                  </a:lnTo>
                  <a:lnTo>
                    <a:pt x="300749" y="501953"/>
                  </a:lnTo>
                  <a:lnTo>
                    <a:pt x="300749" y="503720"/>
                  </a:lnTo>
                  <a:lnTo>
                    <a:pt x="300749" y="509023"/>
                  </a:lnTo>
                  <a:lnTo>
                    <a:pt x="304284" y="509023"/>
                  </a:lnTo>
                  <a:lnTo>
                    <a:pt x="311354" y="517860"/>
                  </a:lnTo>
                  <a:lnTo>
                    <a:pt x="311354" y="521395"/>
                  </a:lnTo>
                  <a:lnTo>
                    <a:pt x="306051" y="523162"/>
                  </a:lnTo>
                  <a:lnTo>
                    <a:pt x="302516" y="523162"/>
                  </a:lnTo>
                  <a:lnTo>
                    <a:pt x="298982" y="524930"/>
                  </a:lnTo>
                  <a:lnTo>
                    <a:pt x="297214" y="524930"/>
                  </a:lnTo>
                  <a:lnTo>
                    <a:pt x="291912" y="528465"/>
                  </a:lnTo>
                  <a:lnTo>
                    <a:pt x="291912" y="533767"/>
                  </a:lnTo>
                  <a:lnTo>
                    <a:pt x="291912" y="535534"/>
                  </a:lnTo>
                  <a:lnTo>
                    <a:pt x="288377" y="540837"/>
                  </a:lnTo>
                  <a:lnTo>
                    <a:pt x="283075" y="531999"/>
                  </a:lnTo>
                  <a:lnTo>
                    <a:pt x="283075" y="533767"/>
                  </a:lnTo>
                  <a:lnTo>
                    <a:pt x="281307" y="537302"/>
                  </a:lnTo>
                  <a:lnTo>
                    <a:pt x="276005" y="542604"/>
                  </a:lnTo>
                  <a:lnTo>
                    <a:pt x="272470" y="549674"/>
                  </a:lnTo>
                  <a:lnTo>
                    <a:pt x="272470" y="551441"/>
                  </a:lnTo>
                  <a:lnTo>
                    <a:pt x="272470" y="558511"/>
                  </a:lnTo>
                  <a:lnTo>
                    <a:pt x="256563" y="558511"/>
                  </a:lnTo>
                  <a:lnTo>
                    <a:pt x="268935" y="554976"/>
                  </a:lnTo>
                  <a:lnTo>
                    <a:pt x="270703" y="551441"/>
                  </a:lnTo>
                  <a:lnTo>
                    <a:pt x="272470" y="547906"/>
                  </a:lnTo>
                  <a:lnTo>
                    <a:pt x="270703" y="542604"/>
                  </a:lnTo>
                  <a:lnTo>
                    <a:pt x="267168" y="540837"/>
                  </a:lnTo>
                  <a:lnTo>
                    <a:pt x="265400" y="540837"/>
                  </a:lnTo>
                  <a:lnTo>
                    <a:pt x="261866" y="537302"/>
                  </a:lnTo>
                  <a:lnTo>
                    <a:pt x="261866" y="535534"/>
                  </a:lnTo>
                  <a:lnTo>
                    <a:pt x="260098" y="524930"/>
                  </a:lnTo>
                  <a:lnTo>
                    <a:pt x="263633" y="521395"/>
                  </a:lnTo>
                  <a:lnTo>
                    <a:pt x="265400" y="517860"/>
                  </a:lnTo>
                  <a:lnTo>
                    <a:pt x="270703" y="514325"/>
                  </a:lnTo>
                  <a:lnTo>
                    <a:pt x="272470" y="516093"/>
                  </a:lnTo>
                  <a:lnTo>
                    <a:pt x="277772" y="521395"/>
                  </a:lnTo>
                  <a:lnTo>
                    <a:pt x="281307" y="528465"/>
                  </a:lnTo>
                  <a:lnTo>
                    <a:pt x="281307" y="521395"/>
                  </a:lnTo>
                  <a:lnTo>
                    <a:pt x="279540" y="514325"/>
                  </a:lnTo>
                  <a:lnTo>
                    <a:pt x="276005" y="509023"/>
                  </a:lnTo>
                  <a:lnTo>
                    <a:pt x="281307" y="507255"/>
                  </a:lnTo>
                  <a:lnTo>
                    <a:pt x="288377" y="510790"/>
                  </a:lnTo>
                  <a:lnTo>
                    <a:pt x="291912" y="510790"/>
                  </a:lnTo>
                  <a:lnTo>
                    <a:pt x="291912" y="507255"/>
                  </a:lnTo>
                  <a:lnTo>
                    <a:pt x="291912" y="505488"/>
                  </a:lnTo>
                  <a:lnTo>
                    <a:pt x="291912" y="501953"/>
                  </a:lnTo>
                  <a:lnTo>
                    <a:pt x="291912" y="496651"/>
                  </a:lnTo>
                  <a:lnTo>
                    <a:pt x="290144" y="493116"/>
                  </a:lnTo>
                  <a:lnTo>
                    <a:pt x="297214" y="487813"/>
                  </a:lnTo>
                  <a:close/>
                  <a:moveTo>
                    <a:pt x="55075" y="374697"/>
                  </a:moveTo>
                  <a:lnTo>
                    <a:pt x="58610" y="374697"/>
                  </a:lnTo>
                  <a:lnTo>
                    <a:pt x="63912" y="385302"/>
                  </a:lnTo>
                  <a:lnTo>
                    <a:pt x="63912" y="390604"/>
                  </a:lnTo>
                  <a:lnTo>
                    <a:pt x="60377" y="395906"/>
                  </a:lnTo>
                  <a:lnTo>
                    <a:pt x="56842" y="395906"/>
                  </a:lnTo>
                  <a:lnTo>
                    <a:pt x="51540" y="395906"/>
                  </a:lnTo>
                  <a:lnTo>
                    <a:pt x="44470" y="390604"/>
                  </a:lnTo>
                  <a:lnTo>
                    <a:pt x="35633" y="383534"/>
                  </a:lnTo>
                  <a:lnTo>
                    <a:pt x="44470" y="378232"/>
                  </a:lnTo>
                  <a:lnTo>
                    <a:pt x="49773" y="378232"/>
                  </a:lnTo>
                  <a:close/>
                  <a:moveTo>
                    <a:pt x="4447" y="224465"/>
                  </a:moveTo>
                  <a:cubicBezTo>
                    <a:pt x="4447" y="224465"/>
                    <a:pt x="4447" y="224465"/>
                    <a:pt x="5929" y="230488"/>
                  </a:cubicBezTo>
                  <a:cubicBezTo>
                    <a:pt x="5929" y="230488"/>
                    <a:pt x="5929" y="230488"/>
                    <a:pt x="8894" y="233499"/>
                  </a:cubicBezTo>
                  <a:cubicBezTo>
                    <a:pt x="8894" y="233499"/>
                    <a:pt x="8894" y="233499"/>
                    <a:pt x="16306" y="235005"/>
                  </a:cubicBezTo>
                  <a:cubicBezTo>
                    <a:pt x="16306" y="235005"/>
                    <a:pt x="16306" y="235005"/>
                    <a:pt x="23717" y="235005"/>
                  </a:cubicBezTo>
                  <a:cubicBezTo>
                    <a:pt x="23717" y="235005"/>
                    <a:pt x="23717" y="235005"/>
                    <a:pt x="28164" y="238016"/>
                  </a:cubicBezTo>
                  <a:cubicBezTo>
                    <a:pt x="28164" y="238016"/>
                    <a:pt x="28164" y="238016"/>
                    <a:pt x="28164" y="242533"/>
                  </a:cubicBezTo>
                  <a:cubicBezTo>
                    <a:pt x="28164" y="242533"/>
                    <a:pt x="28164" y="242533"/>
                    <a:pt x="31129" y="245544"/>
                  </a:cubicBezTo>
                  <a:cubicBezTo>
                    <a:pt x="31129" y="245544"/>
                    <a:pt x="31129" y="245544"/>
                    <a:pt x="37058" y="251566"/>
                  </a:cubicBezTo>
                  <a:cubicBezTo>
                    <a:pt x="37058" y="251566"/>
                    <a:pt x="37058" y="251566"/>
                    <a:pt x="44470" y="262106"/>
                  </a:cubicBezTo>
                  <a:cubicBezTo>
                    <a:pt x="44470" y="262106"/>
                    <a:pt x="44470" y="262106"/>
                    <a:pt x="40023" y="262106"/>
                  </a:cubicBezTo>
                  <a:cubicBezTo>
                    <a:pt x="40023" y="262106"/>
                    <a:pt x="40023" y="262106"/>
                    <a:pt x="31129" y="262106"/>
                  </a:cubicBezTo>
                  <a:lnTo>
                    <a:pt x="29647" y="265117"/>
                  </a:lnTo>
                  <a:cubicBezTo>
                    <a:pt x="29647" y="265117"/>
                    <a:pt x="29647" y="265117"/>
                    <a:pt x="23717" y="259095"/>
                  </a:cubicBezTo>
                  <a:cubicBezTo>
                    <a:pt x="23717" y="259095"/>
                    <a:pt x="23717" y="259095"/>
                    <a:pt x="20753" y="250061"/>
                  </a:cubicBezTo>
                  <a:cubicBezTo>
                    <a:pt x="20753" y="250061"/>
                    <a:pt x="20753" y="250061"/>
                    <a:pt x="19270" y="247050"/>
                  </a:cubicBezTo>
                  <a:cubicBezTo>
                    <a:pt x="19270" y="247050"/>
                    <a:pt x="19270" y="247050"/>
                    <a:pt x="16306" y="244038"/>
                  </a:cubicBezTo>
                  <a:cubicBezTo>
                    <a:pt x="16306" y="244038"/>
                    <a:pt x="16306" y="244038"/>
                    <a:pt x="14823" y="244038"/>
                  </a:cubicBezTo>
                  <a:cubicBezTo>
                    <a:pt x="14823" y="244038"/>
                    <a:pt x="14823" y="244038"/>
                    <a:pt x="13341" y="244038"/>
                  </a:cubicBezTo>
                  <a:cubicBezTo>
                    <a:pt x="13341" y="244038"/>
                    <a:pt x="10376" y="244038"/>
                    <a:pt x="10376" y="244038"/>
                  </a:cubicBezTo>
                  <a:cubicBezTo>
                    <a:pt x="8894" y="242533"/>
                    <a:pt x="8894" y="244038"/>
                    <a:pt x="8894" y="244038"/>
                  </a:cubicBezTo>
                  <a:cubicBezTo>
                    <a:pt x="8894" y="244038"/>
                    <a:pt x="8894" y="244038"/>
                    <a:pt x="4447" y="244038"/>
                  </a:cubicBezTo>
                  <a:cubicBezTo>
                    <a:pt x="-1483" y="242533"/>
                    <a:pt x="2964" y="242533"/>
                    <a:pt x="2964" y="242533"/>
                  </a:cubicBezTo>
                  <a:cubicBezTo>
                    <a:pt x="1482" y="241027"/>
                    <a:pt x="1482" y="241027"/>
                    <a:pt x="1482" y="239521"/>
                  </a:cubicBezTo>
                  <a:cubicBezTo>
                    <a:pt x="1482" y="239521"/>
                    <a:pt x="0" y="236510"/>
                    <a:pt x="0" y="235005"/>
                  </a:cubicBezTo>
                  <a:cubicBezTo>
                    <a:pt x="0" y="235005"/>
                    <a:pt x="0" y="230488"/>
                    <a:pt x="0" y="230488"/>
                  </a:cubicBezTo>
                  <a:cubicBezTo>
                    <a:pt x="0" y="230488"/>
                    <a:pt x="0" y="230488"/>
                    <a:pt x="4447" y="224465"/>
                  </a:cubicBezTo>
                  <a:close/>
                  <a:moveTo>
                    <a:pt x="277183" y="0"/>
                  </a:moveTo>
                  <a:cubicBezTo>
                    <a:pt x="277183" y="0"/>
                    <a:pt x="277183" y="0"/>
                    <a:pt x="283168" y="5977"/>
                  </a:cubicBezTo>
                  <a:cubicBezTo>
                    <a:pt x="283168" y="5977"/>
                    <a:pt x="283168" y="5977"/>
                    <a:pt x="286160" y="10459"/>
                  </a:cubicBezTo>
                  <a:cubicBezTo>
                    <a:pt x="286160" y="10459"/>
                    <a:pt x="286160" y="10459"/>
                    <a:pt x="283168" y="10459"/>
                  </a:cubicBezTo>
                  <a:cubicBezTo>
                    <a:pt x="283168" y="10459"/>
                    <a:pt x="283168" y="10459"/>
                    <a:pt x="283168" y="14942"/>
                  </a:cubicBezTo>
                  <a:cubicBezTo>
                    <a:pt x="283168" y="14942"/>
                    <a:pt x="283168" y="14942"/>
                    <a:pt x="287656" y="17930"/>
                  </a:cubicBezTo>
                  <a:cubicBezTo>
                    <a:pt x="287656" y="17930"/>
                    <a:pt x="287656" y="17930"/>
                    <a:pt x="293640" y="17930"/>
                  </a:cubicBezTo>
                  <a:cubicBezTo>
                    <a:pt x="293640" y="17930"/>
                    <a:pt x="293640" y="17930"/>
                    <a:pt x="293640" y="13447"/>
                  </a:cubicBezTo>
                  <a:cubicBezTo>
                    <a:pt x="293640" y="13447"/>
                    <a:pt x="293640" y="13447"/>
                    <a:pt x="296632" y="10459"/>
                  </a:cubicBezTo>
                  <a:cubicBezTo>
                    <a:pt x="296632" y="10459"/>
                    <a:pt x="296632" y="10459"/>
                    <a:pt x="299624" y="13447"/>
                  </a:cubicBezTo>
                  <a:cubicBezTo>
                    <a:pt x="299624" y="13447"/>
                    <a:pt x="299624" y="13447"/>
                    <a:pt x="304113" y="19424"/>
                  </a:cubicBezTo>
                  <a:cubicBezTo>
                    <a:pt x="304113" y="19424"/>
                    <a:pt x="304113" y="19424"/>
                    <a:pt x="313089" y="17930"/>
                  </a:cubicBezTo>
                  <a:cubicBezTo>
                    <a:pt x="313089" y="17930"/>
                    <a:pt x="313089" y="17930"/>
                    <a:pt x="325058" y="20918"/>
                  </a:cubicBezTo>
                  <a:cubicBezTo>
                    <a:pt x="325058" y="20918"/>
                    <a:pt x="325058" y="20918"/>
                    <a:pt x="325058" y="25401"/>
                  </a:cubicBezTo>
                  <a:cubicBezTo>
                    <a:pt x="325058" y="25401"/>
                    <a:pt x="325058" y="25401"/>
                    <a:pt x="328050" y="31377"/>
                  </a:cubicBezTo>
                  <a:cubicBezTo>
                    <a:pt x="328050" y="31377"/>
                    <a:pt x="328050" y="31377"/>
                    <a:pt x="335530" y="37354"/>
                  </a:cubicBezTo>
                  <a:cubicBezTo>
                    <a:pt x="335530" y="37354"/>
                    <a:pt x="335530" y="37354"/>
                    <a:pt x="351987" y="37354"/>
                  </a:cubicBezTo>
                  <a:cubicBezTo>
                    <a:pt x="351987" y="37354"/>
                    <a:pt x="351987" y="37354"/>
                    <a:pt x="356475" y="37354"/>
                  </a:cubicBezTo>
                  <a:cubicBezTo>
                    <a:pt x="356475" y="37354"/>
                    <a:pt x="356475" y="37354"/>
                    <a:pt x="360963" y="34366"/>
                  </a:cubicBezTo>
                  <a:cubicBezTo>
                    <a:pt x="360963" y="34366"/>
                    <a:pt x="360963" y="34366"/>
                    <a:pt x="366948" y="34366"/>
                  </a:cubicBezTo>
                  <a:cubicBezTo>
                    <a:pt x="366948" y="34366"/>
                    <a:pt x="366948" y="34366"/>
                    <a:pt x="374428" y="38848"/>
                  </a:cubicBezTo>
                  <a:cubicBezTo>
                    <a:pt x="374428" y="38848"/>
                    <a:pt x="374428" y="38848"/>
                    <a:pt x="375924" y="43331"/>
                  </a:cubicBezTo>
                  <a:cubicBezTo>
                    <a:pt x="375924" y="43331"/>
                    <a:pt x="375924" y="43331"/>
                    <a:pt x="375924" y="47813"/>
                  </a:cubicBezTo>
                  <a:cubicBezTo>
                    <a:pt x="375924" y="47813"/>
                    <a:pt x="375924" y="47813"/>
                    <a:pt x="375924" y="48560"/>
                  </a:cubicBezTo>
                  <a:lnTo>
                    <a:pt x="375924" y="50802"/>
                  </a:lnTo>
                  <a:cubicBezTo>
                    <a:pt x="375924" y="50802"/>
                    <a:pt x="375924" y="50802"/>
                    <a:pt x="383404" y="46319"/>
                  </a:cubicBezTo>
                  <a:cubicBezTo>
                    <a:pt x="383404" y="46319"/>
                    <a:pt x="383404" y="46319"/>
                    <a:pt x="392381" y="43331"/>
                  </a:cubicBezTo>
                  <a:cubicBezTo>
                    <a:pt x="392381" y="43331"/>
                    <a:pt x="392381" y="43331"/>
                    <a:pt x="398365" y="43331"/>
                  </a:cubicBezTo>
                  <a:cubicBezTo>
                    <a:pt x="398365" y="43331"/>
                    <a:pt x="398365" y="43331"/>
                    <a:pt x="410334" y="47813"/>
                  </a:cubicBezTo>
                  <a:cubicBezTo>
                    <a:pt x="410334" y="47813"/>
                    <a:pt x="410334" y="47813"/>
                    <a:pt x="420806" y="50802"/>
                  </a:cubicBezTo>
                  <a:cubicBezTo>
                    <a:pt x="420806" y="50802"/>
                    <a:pt x="420806" y="50802"/>
                    <a:pt x="432775" y="47813"/>
                  </a:cubicBezTo>
                  <a:cubicBezTo>
                    <a:pt x="432775" y="47813"/>
                    <a:pt x="432775" y="47813"/>
                    <a:pt x="438759" y="43331"/>
                  </a:cubicBezTo>
                  <a:cubicBezTo>
                    <a:pt x="438759" y="43331"/>
                    <a:pt x="438759" y="43331"/>
                    <a:pt x="444743" y="43331"/>
                  </a:cubicBezTo>
                  <a:cubicBezTo>
                    <a:pt x="444743" y="43331"/>
                    <a:pt x="444743" y="43331"/>
                    <a:pt x="447736" y="43331"/>
                  </a:cubicBezTo>
                  <a:cubicBezTo>
                    <a:pt x="447736" y="43331"/>
                    <a:pt x="447736" y="43331"/>
                    <a:pt x="455216" y="50802"/>
                  </a:cubicBezTo>
                  <a:cubicBezTo>
                    <a:pt x="455216" y="50802"/>
                    <a:pt x="455216" y="50802"/>
                    <a:pt x="462696" y="56778"/>
                  </a:cubicBezTo>
                  <a:cubicBezTo>
                    <a:pt x="462696" y="56778"/>
                    <a:pt x="462696" y="56778"/>
                    <a:pt x="476161" y="58272"/>
                  </a:cubicBezTo>
                  <a:lnTo>
                    <a:pt x="482145" y="110568"/>
                  </a:lnTo>
                  <a:cubicBezTo>
                    <a:pt x="482145" y="110568"/>
                    <a:pt x="482145" y="110568"/>
                    <a:pt x="500098" y="242056"/>
                  </a:cubicBezTo>
                  <a:cubicBezTo>
                    <a:pt x="500098" y="242056"/>
                    <a:pt x="500098" y="242056"/>
                    <a:pt x="521043" y="400438"/>
                  </a:cubicBezTo>
                  <a:cubicBezTo>
                    <a:pt x="521043" y="400438"/>
                    <a:pt x="521043" y="400438"/>
                    <a:pt x="525531" y="409403"/>
                  </a:cubicBezTo>
                  <a:cubicBezTo>
                    <a:pt x="525531" y="409403"/>
                    <a:pt x="525531" y="409403"/>
                    <a:pt x="540492" y="409403"/>
                  </a:cubicBezTo>
                  <a:cubicBezTo>
                    <a:pt x="540492" y="409403"/>
                    <a:pt x="540492" y="409403"/>
                    <a:pt x="543484" y="400438"/>
                  </a:cubicBezTo>
                  <a:cubicBezTo>
                    <a:pt x="543484" y="400438"/>
                    <a:pt x="543484" y="400438"/>
                    <a:pt x="555453" y="400438"/>
                  </a:cubicBezTo>
                  <a:cubicBezTo>
                    <a:pt x="555453" y="400438"/>
                    <a:pt x="555453" y="400438"/>
                    <a:pt x="555453" y="404920"/>
                  </a:cubicBezTo>
                  <a:cubicBezTo>
                    <a:pt x="555453" y="404920"/>
                    <a:pt x="555453" y="404920"/>
                    <a:pt x="559941" y="410897"/>
                  </a:cubicBezTo>
                  <a:cubicBezTo>
                    <a:pt x="559941" y="410897"/>
                    <a:pt x="559941" y="410897"/>
                    <a:pt x="579390" y="424344"/>
                  </a:cubicBezTo>
                  <a:cubicBezTo>
                    <a:pt x="579390" y="424344"/>
                    <a:pt x="579390" y="424344"/>
                    <a:pt x="595847" y="442274"/>
                  </a:cubicBezTo>
                  <a:cubicBezTo>
                    <a:pt x="595847" y="442274"/>
                    <a:pt x="595847" y="442274"/>
                    <a:pt x="604823" y="434803"/>
                  </a:cubicBezTo>
                  <a:cubicBezTo>
                    <a:pt x="604823" y="434803"/>
                    <a:pt x="604823" y="434803"/>
                    <a:pt x="610807" y="419862"/>
                  </a:cubicBezTo>
                  <a:cubicBezTo>
                    <a:pt x="610807" y="419862"/>
                    <a:pt x="610807" y="419862"/>
                    <a:pt x="618288" y="412391"/>
                  </a:cubicBezTo>
                  <a:cubicBezTo>
                    <a:pt x="618288" y="412391"/>
                    <a:pt x="618288" y="412391"/>
                    <a:pt x="625768" y="407908"/>
                  </a:cubicBezTo>
                  <a:cubicBezTo>
                    <a:pt x="625768" y="407908"/>
                    <a:pt x="625768" y="407908"/>
                    <a:pt x="639233" y="413885"/>
                  </a:cubicBezTo>
                  <a:cubicBezTo>
                    <a:pt x="639233" y="413885"/>
                    <a:pt x="639233" y="413885"/>
                    <a:pt x="655690" y="425838"/>
                  </a:cubicBezTo>
                  <a:cubicBezTo>
                    <a:pt x="655690" y="425838"/>
                    <a:pt x="655690" y="425838"/>
                    <a:pt x="672146" y="442274"/>
                  </a:cubicBezTo>
                  <a:cubicBezTo>
                    <a:pt x="672146" y="442274"/>
                    <a:pt x="672146" y="442274"/>
                    <a:pt x="684115" y="455722"/>
                  </a:cubicBezTo>
                  <a:cubicBezTo>
                    <a:pt x="684115" y="455722"/>
                    <a:pt x="684115" y="455722"/>
                    <a:pt x="708052" y="479629"/>
                  </a:cubicBezTo>
                  <a:cubicBezTo>
                    <a:pt x="708052" y="479629"/>
                    <a:pt x="708052" y="479629"/>
                    <a:pt x="723013" y="500547"/>
                  </a:cubicBezTo>
                  <a:cubicBezTo>
                    <a:pt x="723013" y="500547"/>
                    <a:pt x="723013" y="500547"/>
                    <a:pt x="731989" y="502041"/>
                  </a:cubicBezTo>
                  <a:cubicBezTo>
                    <a:pt x="731989" y="502041"/>
                    <a:pt x="731989" y="502041"/>
                    <a:pt x="742462" y="503535"/>
                  </a:cubicBezTo>
                  <a:cubicBezTo>
                    <a:pt x="742462" y="503535"/>
                    <a:pt x="742462" y="503535"/>
                    <a:pt x="760415" y="509512"/>
                  </a:cubicBezTo>
                  <a:cubicBezTo>
                    <a:pt x="760415" y="509512"/>
                    <a:pt x="760415" y="509512"/>
                    <a:pt x="767895" y="513994"/>
                  </a:cubicBezTo>
                  <a:cubicBezTo>
                    <a:pt x="767895" y="513994"/>
                    <a:pt x="767895" y="513994"/>
                    <a:pt x="767895" y="519971"/>
                  </a:cubicBezTo>
                  <a:cubicBezTo>
                    <a:pt x="767895" y="519971"/>
                    <a:pt x="767895" y="519971"/>
                    <a:pt x="770887" y="533419"/>
                  </a:cubicBezTo>
                  <a:cubicBezTo>
                    <a:pt x="770887" y="533419"/>
                    <a:pt x="770887" y="533419"/>
                    <a:pt x="770887" y="539395"/>
                  </a:cubicBezTo>
                  <a:cubicBezTo>
                    <a:pt x="770887" y="539395"/>
                    <a:pt x="770887" y="539395"/>
                    <a:pt x="770887" y="545372"/>
                  </a:cubicBezTo>
                  <a:cubicBezTo>
                    <a:pt x="770887" y="545372"/>
                    <a:pt x="770887" y="545372"/>
                    <a:pt x="770887" y="558820"/>
                  </a:cubicBezTo>
                  <a:cubicBezTo>
                    <a:pt x="770887" y="558820"/>
                    <a:pt x="770887" y="558820"/>
                    <a:pt x="764903" y="563302"/>
                  </a:cubicBezTo>
                  <a:cubicBezTo>
                    <a:pt x="764903" y="563302"/>
                    <a:pt x="764903" y="563302"/>
                    <a:pt x="760415" y="557325"/>
                  </a:cubicBezTo>
                  <a:cubicBezTo>
                    <a:pt x="760415" y="557325"/>
                    <a:pt x="760415" y="557325"/>
                    <a:pt x="755926" y="549855"/>
                  </a:cubicBezTo>
                  <a:cubicBezTo>
                    <a:pt x="755926" y="549855"/>
                    <a:pt x="755926" y="549855"/>
                    <a:pt x="751438" y="552843"/>
                  </a:cubicBezTo>
                  <a:cubicBezTo>
                    <a:pt x="751438" y="552843"/>
                    <a:pt x="751438" y="552843"/>
                    <a:pt x="755926" y="560314"/>
                  </a:cubicBezTo>
                  <a:cubicBezTo>
                    <a:pt x="755926" y="560314"/>
                    <a:pt x="755926" y="560314"/>
                    <a:pt x="752934" y="561808"/>
                  </a:cubicBezTo>
                  <a:cubicBezTo>
                    <a:pt x="752934" y="561808"/>
                    <a:pt x="752934" y="561808"/>
                    <a:pt x="748446" y="558820"/>
                  </a:cubicBezTo>
                  <a:cubicBezTo>
                    <a:pt x="748446" y="558820"/>
                    <a:pt x="748446" y="558820"/>
                    <a:pt x="739470" y="555831"/>
                  </a:cubicBezTo>
                  <a:cubicBezTo>
                    <a:pt x="739470" y="555831"/>
                    <a:pt x="739470" y="555831"/>
                    <a:pt x="739470" y="549855"/>
                  </a:cubicBezTo>
                  <a:cubicBezTo>
                    <a:pt x="739470" y="549855"/>
                    <a:pt x="739470" y="549855"/>
                    <a:pt x="736478" y="542384"/>
                  </a:cubicBezTo>
                  <a:cubicBezTo>
                    <a:pt x="736478" y="542384"/>
                    <a:pt x="736478" y="542384"/>
                    <a:pt x="731989" y="539395"/>
                  </a:cubicBezTo>
                  <a:cubicBezTo>
                    <a:pt x="731989" y="539395"/>
                    <a:pt x="731989" y="539395"/>
                    <a:pt x="728997" y="533419"/>
                  </a:cubicBezTo>
                  <a:cubicBezTo>
                    <a:pt x="728997" y="533419"/>
                    <a:pt x="728997" y="533419"/>
                    <a:pt x="717029" y="524454"/>
                  </a:cubicBezTo>
                  <a:cubicBezTo>
                    <a:pt x="717029" y="524454"/>
                    <a:pt x="717029" y="524454"/>
                    <a:pt x="706556" y="525948"/>
                  </a:cubicBezTo>
                  <a:cubicBezTo>
                    <a:pt x="706556" y="525948"/>
                    <a:pt x="706556" y="525948"/>
                    <a:pt x="709548" y="530430"/>
                  </a:cubicBezTo>
                  <a:cubicBezTo>
                    <a:pt x="709548" y="530430"/>
                    <a:pt x="709548" y="530430"/>
                    <a:pt x="712540" y="533419"/>
                  </a:cubicBezTo>
                  <a:cubicBezTo>
                    <a:pt x="712540" y="533419"/>
                    <a:pt x="712540" y="533419"/>
                    <a:pt x="723013" y="539395"/>
                  </a:cubicBezTo>
                  <a:cubicBezTo>
                    <a:pt x="723013" y="539395"/>
                    <a:pt x="723013" y="539395"/>
                    <a:pt x="728997" y="545372"/>
                  </a:cubicBezTo>
                  <a:cubicBezTo>
                    <a:pt x="728997" y="545372"/>
                    <a:pt x="728997" y="545372"/>
                    <a:pt x="728997" y="549855"/>
                  </a:cubicBezTo>
                  <a:cubicBezTo>
                    <a:pt x="728997" y="549855"/>
                    <a:pt x="728997" y="549855"/>
                    <a:pt x="733485" y="554337"/>
                  </a:cubicBezTo>
                  <a:cubicBezTo>
                    <a:pt x="733485" y="554337"/>
                    <a:pt x="733485" y="554337"/>
                    <a:pt x="736478" y="558820"/>
                  </a:cubicBezTo>
                  <a:cubicBezTo>
                    <a:pt x="736478" y="558820"/>
                    <a:pt x="736478" y="558820"/>
                    <a:pt x="739470" y="569279"/>
                  </a:cubicBezTo>
                  <a:cubicBezTo>
                    <a:pt x="739470" y="569279"/>
                    <a:pt x="739470" y="569279"/>
                    <a:pt x="739470" y="572267"/>
                  </a:cubicBezTo>
                  <a:cubicBezTo>
                    <a:pt x="739470" y="572267"/>
                    <a:pt x="739470" y="572267"/>
                    <a:pt x="734981" y="573761"/>
                  </a:cubicBezTo>
                  <a:cubicBezTo>
                    <a:pt x="734981" y="573761"/>
                    <a:pt x="734981" y="573761"/>
                    <a:pt x="731989" y="566290"/>
                  </a:cubicBezTo>
                  <a:cubicBezTo>
                    <a:pt x="731989" y="566290"/>
                    <a:pt x="731989" y="566290"/>
                    <a:pt x="731989" y="573761"/>
                  </a:cubicBezTo>
                  <a:cubicBezTo>
                    <a:pt x="731989" y="573761"/>
                    <a:pt x="731989" y="573761"/>
                    <a:pt x="728997" y="579738"/>
                  </a:cubicBezTo>
                  <a:cubicBezTo>
                    <a:pt x="728997" y="579738"/>
                    <a:pt x="728997" y="579738"/>
                    <a:pt x="724509" y="578244"/>
                  </a:cubicBezTo>
                  <a:cubicBezTo>
                    <a:pt x="724509" y="578244"/>
                    <a:pt x="724509" y="578244"/>
                    <a:pt x="717029" y="570773"/>
                  </a:cubicBezTo>
                  <a:cubicBezTo>
                    <a:pt x="717029" y="570773"/>
                    <a:pt x="717029" y="570773"/>
                    <a:pt x="709548" y="561808"/>
                  </a:cubicBezTo>
                  <a:cubicBezTo>
                    <a:pt x="709548" y="561808"/>
                    <a:pt x="709548" y="561808"/>
                    <a:pt x="703564" y="564796"/>
                  </a:cubicBezTo>
                  <a:cubicBezTo>
                    <a:pt x="703564" y="564796"/>
                    <a:pt x="703564" y="564796"/>
                    <a:pt x="699076" y="564796"/>
                  </a:cubicBezTo>
                  <a:cubicBezTo>
                    <a:pt x="699076" y="564796"/>
                    <a:pt x="699076" y="564796"/>
                    <a:pt x="702068" y="555831"/>
                  </a:cubicBezTo>
                  <a:cubicBezTo>
                    <a:pt x="702068" y="555831"/>
                    <a:pt x="702068" y="555831"/>
                    <a:pt x="709548" y="554337"/>
                  </a:cubicBezTo>
                  <a:cubicBezTo>
                    <a:pt x="709548" y="554337"/>
                    <a:pt x="709548" y="554337"/>
                    <a:pt x="706556" y="545372"/>
                  </a:cubicBezTo>
                  <a:cubicBezTo>
                    <a:pt x="706556" y="545372"/>
                    <a:pt x="706556" y="545372"/>
                    <a:pt x="697580" y="549855"/>
                  </a:cubicBezTo>
                  <a:cubicBezTo>
                    <a:pt x="697580" y="549855"/>
                    <a:pt x="697580" y="549855"/>
                    <a:pt x="700572" y="540890"/>
                  </a:cubicBezTo>
                  <a:cubicBezTo>
                    <a:pt x="700572" y="540890"/>
                    <a:pt x="700572" y="540890"/>
                    <a:pt x="696084" y="534913"/>
                  </a:cubicBezTo>
                  <a:cubicBezTo>
                    <a:pt x="696084" y="534913"/>
                    <a:pt x="696084" y="534913"/>
                    <a:pt x="694588" y="530430"/>
                  </a:cubicBezTo>
                  <a:cubicBezTo>
                    <a:pt x="694588" y="530430"/>
                    <a:pt x="694588" y="530430"/>
                    <a:pt x="694588" y="525948"/>
                  </a:cubicBezTo>
                  <a:cubicBezTo>
                    <a:pt x="694588" y="525948"/>
                    <a:pt x="694588" y="525948"/>
                    <a:pt x="700572" y="516983"/>
                  </a:cubicBezTo>
                  <a:cubicBezTo>
                    <a:pt x="700572" y="516983"/>
                    <a:pt x="700572" y="516983"/>
                    <a:pt x="693091" y="516983"/>
                  </a:cubicBezTo>
                  <a:cubicBezTo>
                    <a:pt x="693091" y="516983"/>
                    <a:pt x="693091" y="516983"/>
                    <a:pt x="690099" y="519971"/>
                  </a:cubicBezTo>
                  <a:cubicBezTo>
                    <a:pt x="690099" y="519971"/>
                    <a:pt x="690099" y="519971"/>
                    <a:pt x="690099" y="522959"/>
                  </a:cubicBezTo>
                  <a:cubicBezTo>
                    <a:pt x="690099" y="522959"/>
                    <a:pt x="690099" y="522959"/>
                    <a:pt x="690099" y="531925"/>
                  </a:cubicBezTo>
                  <a:cubicBezTo>
                    <a:pt x="690099" y="531925"/>
                    <a:pt x="690099" y="531925"/>
                    <a:pt x="685611" y="534913"/>
                  </a:cubicBezTo>
                  <a:cubicBezTo>
                    <a:pt x="685611" y="534913"/>
                    <a:pt x="685611" y="534913"/>
                    <a:pt x="682619" y="537901"/>
                  </a:cubicBezTo>
                  <a:cubicBezTo>
                    <a:pt x="682619" y="537901"/>
                    <a:pt x="682619" y="534913"/>
                    <a:pt x="682619" y="533419"/>
                  </a:cubicBezTo>
                  <a:cubicBezTo>
                    <a:pt x="682619" y="531925"/>
                    <a:pt x="681123" y="527442"/>
                    <a:pt x="681123" y="527442"/>
                  </a:cubicBezTo>
                  <a:cubicBezTo>
                    <a:pt x="681123" y="527442"/>
                    <a:pt x="679627" y="522959"/>
                    <a:pt x="679627" y="519971"/>
                  </a:cubicBezTo>
                  <a:cubicBezTo>
                    <a:pt x="679627" y="518477"/>
                    <a:pt x="678131" y="515489"/>
                    <a:pt x="678131" y="515489"/>
                  </a:cubicBezTo>
                  <a:cubicBezTo>
                    <a:pt x="678131" y="515489"/>
                    <a:pt x="676635" y="512500"/>
                    <a:pt x="676635" y="511006"/>
                  </a:cubicBezTo>
                  <a:cubicBezTo>
                    <a:pt x="676635" y="508018"/>
                    <a:pt x="676635" y="506524"/>
                    <a:pt x="676635" y="506524"/>
                  </a:cubicBezTo>
                  <a:cubicBezTo>
                    <a:pt x="676635" y="506524"/>
                    <a:pt x="678131" y="503535"/>
                    <a:pt x="681123" y="503535"/>
                  </a:cubicBezTo>
                  <a:cubicBezTo>
                    <a:pt x="682619" y="502041"/>
                    <a:pt x="684115" y="499053"/>
                    <a:pt x="684115" y="499053"/>
                  </a:cubicBezTo>
                  <a:cubicBezTo>
                    <a:pt x="684115" y="499053"/>
                    <a:pt x="684115" y="499053"/>
                    <a:pt x="690099" y="493076"/>
                  </a:cubicBezTo>
                  <a:cubicBezTo>
                    <a:pt x="690099" y="493076"/>
                    <a:pt x="690099" y="493076"/>
                    <a:pt x="684115" y="482617"/>
                  </a:cubicBezTo>
                  <a:cubicBezTo>
                    <a:pt x="684115" y="482617"/>
                    <a:pt x="684115" y="482617"/>
                    <a:pt x="681123" y="484111"/>
                  </a:cubicBezTo>
                  <a:cubicBezTo>
                    <a:pt x="681123" y="484111"/>
                    <a:pt x="681123" y="484111"/>
                    <a:pt x="678131" y="491582"/>
                  </a:cubicBezTo>
                  <a:cubicBezTo>
                    <a:pt x="678131" y="491582"/>
                    <a:pt x="678131" y="491582"/>
                    <a:pt x="672146" y="499053"/>
                  </a:cubicBezTo>
                  <a:cubicBezTo>
                    <a:pt x="672146" y="499053"/>
                    <a:pt x="672146" y="499053"/>
                    <a:pt x="667658" y="502041"/>
                  </a:cubicBezTo>
                  <a:cubicBezTo>
                    <a:pt x="667658" y="502041"/>
                    <a:pt x="667658" y="502041"/>
                    <a:pt x="666162" y="505029"/>
                  </a:cubicBezTo>
                  <a:cubicBezTo>
                    <a:pt x="666162" y="505029"/>
                    <a:pt x="666162" y="505029"/>
                    <a:pt x="669154" y="516983"/>
                  </a:cubicBezTo>
                  <a:cubicBezTo>
                    <a:pt x="669154" y="516983"/>
                    <a:pt x="669154" y="516983"/>
                    <a:pt x="675139" y="533419"/>
                  </a:cubicBezTo>
                  <a:cubicBezTo>
                    <a:pt x="675139" y="533419"/>
                    <a:pt x="675139" y="533419"/>
                    <a:pt x="669154" y="531925"/>
                  </a:cubicBezTo>
                  <a:cubicBezTo>
                    <a:pt x="669154" y="531925"/>
                    <a:pt x="669154" y="531925"/>
                    <a:pt x="660178" y="513994"/>
                  </a:cubicBezTo>
                  <a:cubicBezTo>
                    <a:pt x="660178" y="513994"/>
                    <a:pt x="660178" y="513994"/>
                    <a:pt x="649705" y="499053"/>
                  </a:cubicBezTo>
                  <a:cubicBezTo>
                    <a:pt x="649705" y="499053"/>
                    <a:pt x="649705" y="499053"/>
                    <a:pt x="646713" y="508018"/>
                  </a:cubicBezTo>
                  <a:cubicBezTo>
                    <a:pt x="646713" y="508018"/>
                    <a:pt x="646713" y="508018"/>
                    <a:pt x="643721" y="506524"/>
                  </a:cubicBezTo>
                  <a:cubicBezTo>
                    <a:pt x="643721" y="506524"/>
                    <a:pt x="643721" y="506524"/>
                    <a:pt x="639233" y="496064"/>
                  </a:cubicBezTo>
                  <a:cubicBezTo>
                    <a:pt x="639233" y="496064"/>
                    <a:pt x="639233" y="496064"/>
                    <a:pt x="633249" y="491582"/>
                  </a:cubicBezTo>
                  <a:cubicBezTo>
                    <a:pt x="633249" y="491582"/>
                    <a:pt x="633249" y="491582"/>
                    <a:pt x="618288" y="475146"/>
                  </a:cubicBezTo>
                  <a:cubicBezTo>
                    <a:pt x="618288" y="475146"/>
                    <a:pt x="618288" y="475146"/>
                    <a:pt x="618288" y="464687"/>
                  </a:cubicBezTo>
                  <a:cubicBezTo>
                    <a:pt x="618288" y="464687"/>
                    <a:pt x="618288" y="464687"/>
                    <a:pt x="615296" y="470664"/>
                  </a:cubicBezTo>
                  <a:cubicBezTo>
                    <a:pt x="615296" y="470664"/>
                    <a:pt x="615296" y="470664"/>
                    <a:pt x="607815" y="467675"/>
                  </a:cubicBezTo>
                  <a:cubicBezTo>
                    <a:pt x="607815" y="467675"/>
                    <a:pt x="607815" y="467675"/>
                    <a:pt x="591358" y="452734"/>
                  </a:cubicBezTo>
                  <a:cubicBezTo>
                    <a:pt x="591358" y="452734"/>
                    <a:pt x="591358" y="452734"/>
                    <a:pt x="580886" y="440780"/>
                  </a:cubicBezTo>
                  <a:cubicBezTo>
                    <a:pt x="580886" y="440780"/>
                    <a:pt x="580886" y="440780"/>
                    <a:pt x="574902" y="442274"/>
                  </a:cubicBezTo>
                  <a:cubicBezTo>
                    <a:pt x="574902" y="442274"/>
                    <a:pt x="574902" y="442274"/>
                    <a:pt x="561437" y="439286"/>
                  </a:cubicBezTo>
                  <a:cubicBezTo>
                    <a:pt x="561437" y="439286"/>
                    <a:pt x="561437" y="439286"/>
                    <a:pt x="552461" y="430321"/>
                  </a:cubicBezTo>
                  <a:cubicBezTo>
                    <a:pt x="552461" y="430321"/>
                    <a:pt x="552461" y="430321"/>
                    <a:pt x="552461" y="419862"/>
                  </a:cubicBezTo>
                  <a:cubicBezTo>
                    <a:pt x="552461" y="419862"/>
                    <a:pt x="552461" y="419862"/>
                    <a:pt x="547972" y="422850"/>
                  </a:cubicBezTo>
                  <a:cubicBezTo>
                    <a:pt x="547972" y="422850"/>
                    <a:pt x="547972" y="422850"/>
                    <a:pt x="530020" y="422850"/>
                  </a:cubicBezTo>
                  <a:cubicBezTo>
                    <a:pt x="530020" y="422850"/>
                    <a:pt x="530020" y="422850"/>
                    <a:pt x="521043" y="421356"/>
                  </a:cubicBezTo>
                  <a:cubicBezTo>
                    <a:pt x="521043" y="421356"/>
                    <a:pt x="521043" y="421356"/>
                    <a:pt x="510571" y="418368"/>
                  </a:cubicBezTo>
                  <a:cubicBezTo>
                    <a:pt x="510571" y="418368"/>
                    <a:pt x="510571" y="418368"/>
                    <a:pt x="491122" y="416873"/>
                  </a:cubicBezTo>
                  <a:cubicBezTo>
                    <a:pt x="491122" y="416873"/>
                    <a:pt x="491122" y="416873"/>
                    <a:pt x="471673" y="421356"/>
                  </a:cubicBezTo>
                  <a:cubicBezTo>
                    <a:pt x="471673" y="421356"/>
                    <a:pt x="471673" y="421356"/>
                    <a:pt x="458208" y="424344"/>
                  </a:cubicBezTo>
                  <a:cubicBezTo>
                    <a:pt x="458208" y="424344"/>
                    <a:pt x="458208" y="424344"/>
                    <a:pt x="461200" y="412391"/>
                  </a:cubicBezTo>
                  <a:cubicBezTo>
                    <a:pt x="461200" y="412391"/>
                    <a:pt x="461200" y="412391"/>
                    <a:pt x="456712" y="415379"/>
                  </a:cubicBezTo>
                  <a:cubicBezTo>
                    <a:pt x="456712" y="415379"/>
                    <a:pt x="456712" y="415379"/>
                    <a:pt x="449232" y="410897"/>
                  </a:cubicBezTo>
                  <a:cubicBezTo>
                    <a:pt x="449232" y="410897"/>
                    <a:pt x="449232" y="410897"/>
                    <a:pt x="443247" y="407908"/>
                  </a:cubicBezTo>
                  <a:cubicBezTo>
                    <a:pt x="443247" y="407908"/>
                    <a:pt x="443247" y="407908"/>
                    <a:pt x="437263" y="407908"/>
                  </a:cubicBezTo>
                  <a:cubicBezTo>
                    <a:pt x="437263" y="407908"/>
                    <a:pt x="437263" y="407908"/>
                    <a:pt x="432775" y="407908"/>
                  </a:cubicBezTo>
                  <a:cubicBezTo>
                    <a:pt x="432775" y="407908"/>
                    <a:pt x="432775" y="407908"/>
                    <a:pt x="425294" y="412391"/>
                  </a:cubicBezTo>
                  <a:cubicBezTo>
                    <a:pt x="425294" y="412391"/>
                    <a:pt x="425294" y="412391"/>
                    <a:pt x="419310" y="415379"/>
                  </a:cubicBezTo>
                  <a:cubicBezTo>
                    <a:pt x="419310" y="415379"/>
                    <a:pt x="419310" y="415379"/>
                    <a:pt x="413326" y="422850"/>
                  </a:cubicBezTo>
                  <a:cubicBezTo>
                    <a:pt x="413326" y="422850"/>
                    <a:pt x="413326" y="422850"/>
                    <a:pt x="410334" y="425838"/>
                  </a:cubicBezTo>
                  <a:cubicBezTo>
                    <a:pt x="410334" y="425838"/>
                    <a:pt x="410334" y="425838"/>
                    <a:pt x="402853" y="424344"/>
                  </a:cubicBezTo>
                  <a:cubicBezTo>
                    <a:pt x="402853" y="424344"/>
                    <a:pt x="402853" y="424344"/>
                    <a:pt x="410334" y="418368"/>
                  </a:cubicBezTo>
                  <a:cubicBezTo>
                    <a:pt x="410334" y="418368"/>
                    <a:pt x="410334" y="418368"/>
                    <a:pt x="419310" y="409403"/>
                  </a:cubicBezTo>
                  <a:cubicBezTo>
                    <a:pt x="419310" y="409403"/>
                    <a:pt x="419310" y="409403"/>
                    <a:pt x="425294" y="403426"/>
                  </a:cubicBezTo>
                  <a:cubicBezTo>
                    <a:pt x="425294" y="403426"/>
                    <a:pt x="425294" y="403426"/>
                    <a:pt x="429783" y="397449"/>
                  </a:cubicBezTo>
                  <a:cubicBezTo>
                    <a:pt x="429783" y="397449"/>
                    <a:pt x="429783" y="397449"/>
                    <a:pt x="426791" y="397449"/>
                  </a:cubicBezTo>
                  <a:cubicBezTo>
                    <a:pt x="426791" y="397449"/>
                    <a:pt x="426791" y="397449"/>
                    <a:pt x="420806" y="394461"/>
                  </a:cubicBezTo>
                  <a:cubicBezTo>
                    <a:pt x="420806" y="394461"/>
                    <a:pt x="420806" y="394461"/>
                    <a:pt x="420806" y="384002"/>
                  </a:cubicBezTo>
                  <a:cubicBezTo>
                    <a:pt x="420806" y="384002"/>
                    <a:pt x="420806" y="384002"/>
                    <a:pt x="414822" y="388484"/>
                  </a:cubicBezTo>
                  <a:cubicBezTo>
                    <a:pt x="414822" y="388484"/>
                    <a:pt x="414822" y="388484"/>
                    <a:pt x="413326" y="389978"/>
                  </a:cubicBezTo>
                  <a:cubicBezTo>
                    <a:pt x="413326" y="389978"/>
                    <a:pt x="413326" y="389978"/>
                    <a:pt x="402853" y="389978"/>
                  </a:cubicBezTo>
                  <a:cubicBezTo>
                    <a:pt x="402853" y="389978"/>
                    <a:pt x="402853" y="389978"/>
                    <a:pt x="393877" y="388484"/>
                  </a:cubicBezTo>
                  <a:cubicBezTo>
                    <a:pt x="393877" y="388484"/>
                    <a:pt x="393877" y="388484"/>
                    <a:pt x="389389" y="392967"/>
                  </a:cubicBezTo>
                  <a:cubicBezTo>
                    <a:pt x="389389" y="392967"/>
                    <a:pt x="389389" y="392967"/>
                    <a:pt x="386397" y="401932"/>
                  </a:cubicBezTo>
                  <a:cubicBezTo>
                    <a:pt x="386397" y="401932"/>
                    <a:pt x="386397" y="401932"/>
                    <a:pt x="392381" y="409403"/>
                  </a:cubicBezTo>
                  <a:cubicBezTo>
                    <a:pt x="392381" y="409403"/>
                    <a:pt x="392381" y="409403"/>
                    <a:pt x="389389" y="421356"/>
                  </a:cubicBezTo>
                  <a:cubicBezTo>
                    <a:pt x="389389" y="421356"/>
                    <a:pt x="389389" y="421356"/>
                    <a:pt x="381908" y="428827"/>
                  </a:cubicBezTo>
                  <a:cubicBezTo>
                    <a:pt x="381908" y="428827"/>
                    <a:pt x="381908" y="428827"/>
                    <a:pt x="374428" y="428827"/>
                  </a:cubicBezTo>
                  <a:cubicBezTo>
                    <a:pt x="374428" y="428827"/>
                    <a:pt x="374428" y="428827"/>
                    <a:pt x="365452" y="428827"/>
                  </a:cubicBezTo>
                  <a:cubicBezTo>
                    <a:pt x="365452" y="428827"/>
                    <a:pt x="365452" y="428827"/>
                    <a:pt x="362459" y="439286"/>
                  </a:cubicBezTo>
                  <a:cubicBezTo>
                    <a:pt x="362459" y="439286"/>
                    <a:pt x="362459" y="439286"/>
                    <a:pt x="350491" y="443769"/>
                  </a:cubicBezTo>
                  <a:cubicBezTo>
                    <a:pt x="350491" y="443769"/>
                    <a:pt x="350491" y="443769"/>
                    <a:pt x="348995" y="446757"/>
                  </a:cubicBezTo>
                  <a:cubicBezTo>
                    <a:pt x="348995" y="446757"/>
                    <a:pt x="348995" y="446757"/>
                    <a:pt x="338522" y="454228"/>
                  </a:cubicBezTo>
                  <a:cubicBezTo>
                    <a:pt x="338522" y="454228"/>
                    <a:pt x="338522" y="454228"/>
                    <a:pt x="328050" y="457216"/>
                  </a:cubicBezTo>
                  <a:cubicBezTo>
                    <a:pt x="328050" y="457216"/>
                    <a:pt x="328050" y="457216"/>
                    <a:pt x="322065" y="458710"/>
                  </a:cubicBezTo>
                  <a:cubicBezTo>
                    <a:pt x="322065" y="458710"/>
                    <a:pt x="322065" y="458710"/>
                    <a:pt x="319073" y="454228"/>
                  </a:cubicBezTo>
                  <a:cubicBezTo>
                    <a:pt x="319073" y="454228"/>
                    <a:pt x="319073" y="454228"/>
                    <a:pt x="317577" y="451239"/>
                  </a:cubicBezTo>
                  <a:cubicBezTo>
                    <a:pt x="317577" y="451239"/>
                    <a:pt x="317577" y="451239"/>
                    <a:pt x="325058" y="448251"/>
                  </a:cubicBezTo>
                  <a:cubicBezTo>
                    <a:pt x="325058" y="448251"/>
                    <a:pt x="325058" y="448251"/>
                    <a:pt x="331042" y="440780"/>
                  </a:cubicBezTo>
                  <a:cubicBezTo>
                    <a:pt x="331042" y="440780"/>
                    <a:pt x="331042" y="440780"/>
                    <a:pt x="323561" y="440780"/>
                  </a:cubicBezTo>
                  <a:cubicBezTo>
                    <a:pt x="323561" y="440780"/>
                    <a:pt x="323561" y="440780"/>
                    <a:pt x="320569" y="436298"/>
                  </a:cubicBezTo>
                  <a:cubicBezTo>
                    <a:pt x="320569" y="436298"/>
                    <a:pt x="320569" y="436298"/>
                    <a:pt x="328050" y="425838"/>
                  </a:cubicBezTo>
                  <a:cubicBezTo>
                    <a:pt x="328050" y="425838"/>
                    <a:pt x="328050" y="425838"/>
                    <a:pt x="331042" y="415379"/>
                  </a:cubicBezTo>
                  <a:cubicBezTo>
                    <a:pt x="331042" y="415379"/>
                    <a:pt x="331042" y="415379"/>
                    <a:pt x="335530" y="400438"/>
                  </a:cubicBezTo>
                  <a:cubicBezTo>
                    <a:pt x="335530" y="400438"/>
                    <a:pt x="335530" y="400438"/>
                    <a:pt x="343010" y="391473"/>
                  </a:cubicBezTo>
                  <a:cubicBezTo>
                    <a:pt x="343010" y="391473"/>
                    <a:pt x="343010" y="391473"/>
                    <a:pt x="369940" y="394461"/>
                  </a:cubicBezTo>
                  <a:cubicBezTo>
                    <a:pt x="369940" y="394461"/>
                    <a:pt x="369940" y="394461"/>
                    <a:pt x="365452" y="388484"/>
                  </a:cubicBezTo>
                  <a:cubicBezTo>
                    <a:pt x="365452" y="388484"/>
                    <a:pt x="365452" y="388484"/>
                    <a:pt x="357971" y="386990"/>
                  </a:cubicBezTo>
                  <a:cubicBezTo>
                    <a:pt x="357971" y="386990"/>
                    <a:pt x="357971" y="386990"/>
                    <a:pt x="344507" y="381013"/>
                  </a:cubicBezTo>
                  <a:cubicBezTo>
                    <a:pt x="344507" y="381013"/>
                    <a:pt x="344507" y="381013"/>
                    <a:pt x="334034" y="385496"/>
                  </a:cubicBezTo>
                  <a:cubicBezTo>
                    <a:pt x="334034" y="385496"/>
                    <a:pt x="334034" y="385496"/>
                    <a:pt x="325058" y="392967"/>
                  </a:cubicBezTo>
                  <a:cubicBezTo>
                    <a:pt x="325058" y="392967"/>
                    <a:pt x="325058" y="392967"/>
                    <a:pt x="316081" y="400438"/>
                  </a:cubicBezTo>
                  <a:cubicBezTo>
                    <a:pt x="316081" y="400438"/>
                    <a:pt x="316081" y="400438"/>
                    <a:pt x="311593" y="409403"/>
                  </a:cubicBezTo>
                  <a:cubicBezTo>
                    <a:pt x="311593" y="409403"/>
                    <a:pt x="311593" y="409403"/>
                    <a:pt x="310097" y="416873"/>
                  </a:cubicBezTo>
                  <a:cubicBezTo>
                    <a:pt x="310097" y="416873"/>
                    <a:pt x="310097" y="416873"/>
                    <a:pt x="304113" y="416873"/>
                  </a:cubicBezTo>
                  <a:cubicBezTo>
                    <a:pt x="304113" y="416873"/>
                    <a:pt x="304113" y="416873"/>
                    <a:pt x="304113" y="419862"/>
                  </a:cubicBezTo>
                  <a:cubicBezTo>
                    <a:pt x="304113" y="419862"/>
                    <a:pt x="304113" y="419862"/>
                    <a:pt x="307105" y="425838"/>
                  </a:cubicBezTo>
                  <a:cubicBezTo>
                    <a:pt x="307105" y="425838"/>
                    <a:pt x="307105" y="425838"/>
                    <a:pt x="305609" y="430321"/>
                  </a:cubicBezTo>
                  <a:cubicBezTo>
                    <a:pt x="305609" y="430321"/>
                    <a:pt x="305609" y="430321"/>
                    <a:pt x="301120" y="434803"/>
                  </a:cubicBezTo>
                  <a:cubicBezTo>
                    <a:pt x="301120" y="434803"/>
                    <a:pt x="301120" y="434803"/>
                    <a:pt x="290648" y="440780"/>
                  </a:cubicBezTo>
                  <a:cubicBezTo>
                    <a:pt x="290648" y="440780"/>
                    <a:pt x="290648" y="440780"/>
                    <a:pt x="284664" y="445263"/>
                  </a:cubicBezTo>
                  <a:cubicBezTo>
                    <a:pt x="284664" y="445263"/>
                    <a:pt x="284664" y="445263"/>
                    <a:pt x="277183" y="452734"/>
                  </a:cubicBezTo>
                  <a:cubicBezTo>
                    <a:pt x="277183" y="452734"/>
                    <a:pt x="277183" y="452734"/>
                    <a:pt x="275687" y="460204"/>
                  </a:cubicBezTo>
                  <a:cubicBezTo>
                    <a:pt x="275687" y="460204"/>
                    <a:pt x="275687" y="460204"/>
                    <a:pt x="286160" y="463193"/>
                  </a:cubicBezTo>
                  <a:cubicBezTo>
                    <a:pt x="286160" y="463193"/>
                    <a:pt x="286160" y="463193"/>
                    <a:pt x="287656" y="473652"/>
                  </a:cubicBezTo>
                  <a:cubicBezTo>
                    <a:pt x="287656" y="473652"/>
                    <a:pt x="287656" y="473652"/>
                    <a:pt x="283168" y="479629"/>
                  </a:cubicBezTo>
                  <a:cubicBezTo>
                    <a:pt x="283168" y="479629"/>
                    <a:pt x="283168" y="479629"/>
                    <a:pt x="275687" y="484111"/>
                  </a:cubicBezTo>
                  <a:cubicBezTo>
                    <a:pt x="275687" y="484111"/>
                    <a:pt x="275687" y="484111"/>
                    <a:pt x="266711" y="496064"/>
                  </a:cubicBezTo>
                  <a:cubicBezTo>
                    <a:pt x="266711" y="496064"/>
                    <a:pt x="266711" y="496064"/>
                    <a:pt x="253246" y="505029"/>
                  </a:cubicBezTo>
                  <a:cubicBezTo>
                    <a:pt x="253246" y="505029"/>
                    <a:pt x="253246" y="505029"/>
                    <a:pt x="226317" y="518477"/>
                  </a:cubicBezTo>
                  <a:cubicBezTo>
                    <a:pt x="226317" y="518477"/>
                    <a:pt x="226317" y="518477"/>
                    <a:pt x="224821" y="530430"/>
                  </a:cubicBezTo>
                  <a:cubicBezTo>
                    <a:pt x="224821" y="530430"/>
                    <a:pt x="224821" y="530430"/>
                    <a:pt x="214348" y="534913"/>
                  </a:cubicBezTo>
                  <a:cubicBezTo>
                    <a:pt x="214348" y="534913"/>
                    <a:pt x="214348" y="534913"/>
                    <a:pt x="203876" y="540890"/>
                  </a:cubicBezTo>
                  <a:cubicBezTo>
                    <a:pt x="203876" y="540890"/>
                    <a:pt x="203876" y="540890"/>
                    <a:pt x="190411" y="545372"/>
                  </a:cubicBezTo>
                  <a:cubicBezTo>
                    <a:pt x="190411" y="545372"/>
                    <a:pt x="190411" y="545372"/>
                    <a:pt x="185923" y="548360"/>
                  </a:cubicBezTo>
                  <a:cubicBezTo>
                    <a:pt x="185923" y="548360"/>
                    <a:pt x="185923" y="548360"/>
                    <a:pt x="179939" y="552843"/>
                  </a:cubicBezTo>
                  <a:cubicBezTo>
                    <a:pt x="179939" y="552843"/>
                    <a:pt x="179939" y="552843"/>
                    <a:pt x="175450" y="557325"/>
                  </a:cubicBezTo>
                  <a:cubicBezTo>
                    <a:pt x="175450" y="557325"/>
                    <a:pt x="175450" y="557325"/>
                    <a:pt x="172458" y="566290"/>
                  </a:cubicBezTo>
                  <a:cubicBezTo>
                    <a:pt x="172458" y="566290"/>
                    <a:pt x="172458" y="566290"/>
                    <a:pt x="164978" y="567785"/>
                  </a:cubicBezTo>
                  <a:cubicBezTo>
                    <a:pt x="164978" y="567785"/>
                    <a:pt x="164978" y="567785"/>
                    <a:pt x="154505" y="570773"/>
                  </a:cubicBezTo>
                  <a:cubicBezTo>
                    <a:pt x="154505" y="570773"/>
                    <a:pt x="154505" y="570773"/>
                    <a:pt x="147025" y="570773"/>
                  </a:cubicBezTo>
                  <a:cubicBezTo>
                    <a:pt x="147025" y="570773"/>
                    <a:pt x="147025" y="570773"/>
                    <a:pt x="139545" y="573761"/>
                  </a:cubicBezTo>
                  <a:cubicBezTo>
                    <a:pt x="139545" y="573761"/>
                    <a:pt x="139545" y="573761"/>
                    <a:pt x="129072" y="579738"/>
                  </a:cubicBezTo>
                  <a:cubicBezTo>
                    <a:pt x="129072" y="579738"/>
                    <a:pt x="129072" y="579738"/>
                    <a:pt x="132064" y="587209"/>
                  </a:cubicBezTo>
                  <a:cubicBezTo>
                    <a:pt x="132064" y="587209"/>
                    <a:pt x="132064" y="587209"/>
                    <a:pt x="129072" y="588703"/>
                  </a:cubicBezTo>
                  <a:cubicBezTo>
                    <a:pt x="129072" y="588703"/>
                    <a:pt x="129072" y="588703"/>
                    <a:pt x="121592" y="584220"/>
                  </a:cubicBezTo>
                  <a:cubicBezTo>
                    <a:pt x="121592" y="584220"/>
                    <a:pt x="121592" y="584220"/>
                    <a:pt x="114111" y="581232"/>
                  </a:cubicBezTo>
                  <a:cubicBezTo>
                    <a:pt x="114111" y="581232"/>
                    <a:pt x="114111" y="581232"/>
                    <a:pt x="108127" y="572267"/>
                  </a:cubicBezTo>
                  <a:cubicBezTo>
                    <a:pt x="108127" y="572267"/>
                    <a:pt x="108127" y="572267"/>
                    <a:pt x="106631" y="575255"/>
                  </a:cubicBezTo>
                  <a:cubicBezTo>
                    <a:pt x="106631" y="575255"/>
                    <a:pt x="106631" y="575255"/>
                    <a:pt x="106631" y="587209"/>
                  </a:cubicBezTo>
                  <a:cubicBezTo>
                    <a:pt x="106631" y="587209"/>
                    <a:pt x="106631" y="587209"/>
                    <a:pt x="97655" y="587209"/>
                  </a:cubicBezTo>
                  <a:cubicBezTo>
                    <a:pt x="97655" y="587209"/>
                    <a:pt x="97655" y="587209"/>
                    <a:pt x="97655" y="591691"/>
                  </a:cubicBezTo>
                  <a:cubicBezTo>
                    <a:pt x="97655" y="591691"/>
                    <a:pt x="97655" y="591691"/>
                    <a:pt x="88678" y="591691"/>
                  </a:cubicBezTo>
                  <a:cubicBezTo>
                    <a:pt x="88678" y="591691"/>
                    <a:pt x="88678" y="591691"/>
                    <a:pt x="88678" y="590197"/>
                  </a:cubicBezTo>
                  <a:cubicBezTo>
                    <a:pt x="88678" y="588703"/>
                    <a:pt x="84190" y="588703"/>
                    <a:pt x="84190" y="588703"/>
                  </a:cubicBezTo>
                  <a:cubicBezTo>
                    <a:pt x="84190" y="588703"/>
                    <a:pt x="84190" y="588703"/>
                    <a:pt x="78206" y="588703"/>
                  </a:cubicBezTo>
                  <a:cubicBezTo>
                    <a:pt x="78206" y="588703"/>
                    <a:pt x="78206" y="588703"/>
                    <a:pt x="70725" y="590197"/>
                  </a:cubicBezTo>
                  <a:cubicBezTo>
                    <a:pt x="70725" y="590197"/>
                    <a:pt x="70725" y="590197"/>
                    <a:pt x="61749" y="599162"/>
                  </a:cubicBezTo>
                  <a:cubicBezTo>
                    <a:pt x="61749" y="599162"/>
                    <a:pt x="61749" y="599162"/>
                    <a:pt x="45292" y="599162"/>
                  </a:cubicBezTo>
                  <a:cubicBezTo>
                    <a:pt x="45292" y="599162"/>
                    <a:pt x="45292" y="599162"/>
                    <a:pt x="30331" y="599162"/>
                  </a:cubicBezTo>
                  <a:cubicBezTo>
                    <a:pt x="30331" y="599162"/>
                    <a:pt x="30331" y="599162"/>
                    <a:pt x="30331" y="593185"/>
                  </a:cubicBezTo>
                  <a:cubicBezTo>
                    <a:pt x="30331" y="593185"/>
                    <a:pt x="30331" y="593185"/>
                    <a:pt x="40804" y="581232"/>
                  </a:cubicBezTo>
                  <a:cubicBezTo>
                    <a:pt x="40804" y="581232"/>
                    <a:pt x="40804" y="581232"/>
                    <a:pt x="58757" y="581232"/>
                  </a:cubicBezTo>
                  <a:cubicBezTo>
                    <a:pt x="58757" y="581232"/>
                    <a:pt x="58757" y="581232"/>
                    <a:pt x="66237" y="581232"/>
                  </a:cubicBezTo>
                  <a:cubicBezTo>
                    <a:pt x="66237" y="581232"/>
                    <a:pt x="66237" y="581232"/>
                    <a:pt x="73717" y="576750"/>
                  </a:cubicBezTo>
                  <a:cubicBezTo>
                    <a:pt x="73717" y="576750"/>
                    <a:pt x="73717" y="576750"/>
                    <a:pt x="84190" y="573761"/>
                  </a:cubicBezTo>
                  <a:cubicBezTo>
                    <a:pt x="84190" y="573761"/>
                    <a:pt x="84190" y="573761"/>
                    <a:pt x="88678" y="570773"/>
                  </a:cubicBezTo>
                  <a:cubicBezTo>
                    <a:pt x="88678" y="570773"/>
                    <a:pt x="88678" y="570773"/>
                    <a:pt x="93166" y="563302"/>
                  </a:cubicBezTo>
                  <a:cubicBezTo>
                    <a:pt x="93166" y="563302"/>
                    <a:pt x="93166" y="563302"/>
                    <a:pt x="102143" y="558820"/>
                  </a:cubicBezTo>
                  <a:cubicBezTo>
                    <a:pt x="102143" y="558820"/>
                    <a:pt x="102143" y="558820"/>
                    <a:pt x="115607" y="557325"/>
                  </a:cubicBezTo>
                  <a:cubicBezTo>
                    <a:pt x="115607" y="557325"/>
                    <a:pt x="115607" y="557325"/>
                    <a:pt x="123088" y="557325"/>
                  </a:cubicBezTo>
                  <a:cubicBezTo>
                    <a:pt x="123088" y="557325"/>
                    <a:pt x="123088" y="557325"/>
                    <a:pt x="129072" y="563302"/>
                  </a:cubicBezTo>
                  <a:cubicBezTo>
                    <a:pt x="129072" y="563302"/>
                    <a:pt x="129072" y="563302"/>
                    <a:pt x="135056" y="558820"/>
                  </a:cubicBezTo>
                  <a:cubicBezTo>
                    <a:pt x="135056" y="558820"/>
                    <a:pt x="135056" y="558820"/>
                    <a:pt x="141041" y="549855"/>
                  </a:cubicBezTo>
                  <a:cubicBezTo>
                    <a:pt x="141041" y="549855"/>
                    <a:pt x="141041" y="549855"/>
                    <a:pt x="148521" y="542384"/>
                  </a:cubicBezTo>
                  <a:cubicBezTo>
                    <a:pt x="148521" y="542384"/>
                    <a:pt x="148521" y="542384"/>
                    <a:pt x="156001" y="537901"/>
                  </a:cubicBezTo>
                  <a:cubicBezTo>
                    <a:pt x="156001" y="537901"/>
                    <a:pt x="156001" y="537901"/>
                    <a:pt x="170962" y="534913"/>
                  </a:cubicBezTo>
                  <a:cubicBezTo>
                    <a:pt x="170962" y="534913"/>
                    <a:pt x="170962" y="534913"/>
                    <a:pt x="176946" y="528936"/>
                  </a:cubicBezTo>
                  <a:cubicBezTo>
                    <a:pt x="176946" y="528936"/>
                    <a:pt x="176946" y="528936"/>
                    <a:pt x="184427" y="521465"/>
                  </a:cubicBezTo>
                  <a:cubicBezTo>
                    <a:pt x="184427" y="521465"/>
                    <a:pt x="184427" y="521465"/>
                    <a:pt x="193403" y="513994"/>
                  </a:cubicBezTo>
                  <a:cubicBezTo>
                    <a:pt x="193403" y="513994"/>
                    <a:pt x="193403" y="513994"/>
                    <a:pt x="200884" y="509512"/>
                  </a:cubicBezTo>
                  <a:cubicBezTo>
                    <a:pt x="200884" y="509512"/>
                    <a:pt x="200884" y="509512"/>
                    <a:pt x="203876" y="500547"/>
                  </a:cubicBezTo>
                  <a:cubicBezTo>
                    <a:pt x="203876" y="500547"/>
                    <a:pt x="203876" y="500547"/>
                    <a:pt x="205372" y="487099"/>
                  </a:cubicBezTo>
                  <a:cubicBezTo>
                    <a:pt x="205372" y="487099"/>
                    <a:pt x="205372" y="487099"/>
                    <a:pt x="208364" y="478134"/>
                  </a:cubicBezTo>
                  <a:cubicBezTo>
                    <a:pt x="208364" y="478134"/>
                    <a:pt x="208364" y="478134"/>
                    <a:pt x="209860" y="475146"/>
                  </a:cubicBezTo>
                  <a:cubicBezTo>
                    <a:pt x="209860" y="475146"/>
                    <a:pt x="209860" y="475146"/>
                    <a:pt x="217340" y="464687"/>
                  </a:cubicBezTo>
                  <a:cubicBezTo>
                    <a:pt x="217340" y="464687"/>
                    <a:pt x="217340" y="464687"/>
                    <a:pt x="212852" y="464687"/>
                  </a:cubicBezTo>
                  <a:cubicBezTo>
                    <a:pt x="212852" y="464687"/>
                    <a:pt x="212852" y="464687"/>
                    <a:pt x="205372" y="466181"/>
                  </a:cubicBezTo>
                  <a:cubicBezTo>
                    <a:pt x="205372" y="466181"/>
                    <a:pt x="205372" y="466181"/>
                    <a:pt x="200884" y="466181"/>
                  </a:cubicBezTo>
                  <a:cubicBezTo>
                    <a:pt x="200884" y="466181"/>
                    <a:pt x="200884" y="466181"/>
                    <a:pt x="193403" y="464687"/>
                  </a:cubicBezTo>
                  <a:cubicBezTo>
                    <a:pt x="193403" y="464687"/>
                    <a:pt x="193403" y="464687"/>
                    <a:pt x="190411" y="461699"/>
                  </a:cubicBezTo>
                  <a:cubicBezTo>
                    <a:pt x="190411" y="461699"/>
                    <a:pt x="190411" y="461699"/>
                    <a:pt x="197891" y="454228"/>
                  </a:cubicBezTo>
                  <a:cubicBezTo>
                    <a:pt x="197891" y="454228"/>
                    <a:pt x="197891" y="454228"/>
                    <a:pt x="190411" y="455722"/>
                  </a:cubicBezTo>
                  <a:cubicBezTo>
                    <a:pt x="190411" y="455722"/>
                    <a:pt x="190411" y="455722"/>
                    <a:pt x="185923" y="460204"/>
                  </a:cubicBezTo>
                  <a:cubicBezTo>
                    <a:pt x="185923" y="460204"/>
                    <a:pt x="185923" y="460204"/>
                    <a:pt x="182931" y="470664"/>
                  </a:cubicBezTo>
                  <a:cubicBezTo>
                    <a:pt x="182931" y="470664"/>
                    <a:pt x="182931" y="470664"/>
                    <a:pt x="178442" y="475146"/>
                  </a:cubicBezTo>
                  <a:cubicBezTo>
                    <a:pt x="178442" y="475146"/>
                    <a:pt x="178442" y="475146"/>
                    <a:pt x="176946" y="470664"/>
                  </a:cubicBezTo>
                  <a:cubicBezTo>
                    <a:pt x="176946" y="470664"/>
                    <a:pt x="176946" y="470664"/>
                    <a:pt x="172458" y="464687"/>
                  </a:cubicBezTo>
                  <a:cubicBezTo>
                    <a:pt x="172458" y="464687"/>
                    <a:pt x="172458" y="464687"/>
                    <a:pt x="164978" y="457216"/>
                  </a:cubicBezTo>
                  <a:cubicBezTo>
                    <a:pt x="164978" y="457216"/>
                    <a:pt x="164978" y="457216"/>
                    <a:pt x="153009" y="449745"/>
                  </a:cubicBezTo>
                  <a:cubicBezTo>
                    <a:pt x="153009" y="449745"/>
                    <a:pt x="153009" y="449745"/>
                    <a:pt x="150017" y="449745"/>
                  </a:cubicBezTo>
                  <a:cubicBezTo>
                    <a:pt x="150017" y="449745"/>
                    <a:pt x="150017" y="449745"/>
                    <a:pt x="139545" y="457216"/>
                  </a:cubicBezTo>
                  <a:cubicBezTo>
                    <a:pt x="139545" y="457216"/>
                    <a:pt x="139545" y="457216"/>
                    <a:pt x="133560" y="457216"/>
                  </a:cubicBezTo>
                  <a:cubicBezTo>
                    <a:pt x="133560" y="457216"/>
                    <a:pt x="133560" y="457216"/>
                    <a:pt x="124584" y="457216"/>
                  </a:cubicBezTo>
                  <a:cubicBezTo>
                    <a:pt x="124584" y="457216"/>
                    <a:pt x="124584" y="457216"/>
                    <a:pt x="126080" y="437792"/>
                  </a:cubicBezTo>
                  <a:cubicBezTo>
                    <a:pt x="126080" y="437792"/>
                    <a:pt x="126080" y="437792"/>
                    <a:pt x="127576" y="431815"/>
                  </a:cubicBezTo>
                  <a:cubicBezTo>
                    <a:pt x="127576" y="431815"/>
                    <a:pt x="127576" y="431815"/>
                    <a:pt x="132064" y="425838"/>
                  </a:cubicBezTo>
                  <a:cubicBezTo>
                    <a:pt x="132064" y="425838"/>
                    <a:pt x="132064" y="425838"/>
                    <a:pt x="132064" y="418368"/>
                  </a:cubicBezTo>
                  <a:cubicBezTo>
                    <a:pt x="132064" y="418368"/>
                    <a:pt x="132064" y="418368"/>
                    <a:pt x="130568" y="406414"/>
                  </a:cubicBezTo>
                  <a:cubicBezTo>
                    <a:pt x="130568" y="406414"/>
                    <a:pt x="130568" y="406414"/>
                    <a:pt x="127576" y="394461"/>
                  </a:cubicBezTo>
                  <a:cubicBezTo>
                    <a:pt x="127576" y="394461"/>
                    <a:pt x="127576" y="394461"/>
                    <a:pt x="124584" y="397449"/>
                  </a:cubicBezTo>
                  <a:cubicBezTo>
                    <a:pt x="124584" y="397449"/>
                    <a:pt x="124584" y="397449"/>
                    <a:pt x="118600" y="403426"/>
                  </a:cubicBezTo>
                  <a:cubicBezTo>
                    <a:pt x="118600" y="403426"/>
                    <a:pt x="118600" y="403426"/>
                    <a:pt x="114111" y="406414"/>
                  </a:cubicBezTo>
                  <a:cubicBezTo>
                    <a:pt x="114111" y="406414"/>
                    <a:pt x="114111" y="406414"/>
                    <a:pt x="109623" y="406414"/>
                  </a:cubicBezTo>
                  <a:cubicBezTo>
                    <a:pt x="109623" y="406414"/>
                    <a:pt x="109623" y="406414"/>
                    <a:pt x="105135" y="401932"/>
                  </a:cubicBezTo>
                  <a:cubicBezTo>
                    <a:pt x="105135" y="401932"/>
                    <a:pt x="105135" y="401932"/>
                    <a:pt x="102143" y="401932"/>
                  </a:cubicBezTo>
                  <a:cubicBezTo>
                    <a:pt x="102143" y="401932"/>
                    <a:pt x="102143" y="401932"/>
                    <a:pt x="96158" y="398943"/>
                  </a:cubicBezTo>
                  <a:cubicBezTo>
                    <a:pt x="96158" y="398943"/>
                    <a:pt x="96158" y="398943"/>
                    <a:pt x="91670" y="394461"/>
                  </a:cubicBezTo>
                  <a:cubicBezTo>
                    <a:pt x="91670" y="394461"/>
                    <a:pt x="91670" y="394461"/>
                    <a:pt x="87182" y="391473"/>
                  </a:cubicBezTo>
                  <a:cubicBezTo>
                    <a:pt x="87182" y="391473"/>
                    <a:pt x="87182" y="391473"/>
                    <a:pt x="82694" y="386990"/>
                  </a:cubicBezTo>
                  <a:cubicBezTo>
                    <a:pt x="82694" y="386990"/>
                    <a:pt x="82694" y="386990"/>
                    <a:pt x="81198" y="382508"/>
                  </a:cubicBezTo>
                  <a:cubicBezTo>
                    <a:pt x="81198" y="382508"/>
                    <a:pt x="81198" y="382508"/>
                    <a:pt x="79702" y="372048"/>
                  </a:cubicBezTo>
                  <a:cubicBezTo>
                    <a:pt x="79702" y="372048"/>
                    <a:pt x="79702" y="372048"/>
                    <a:pt x="85686" y="367566"/>
                  </a:cubicBezTo>
                  <a:cubicBezTo>
                    <a:pt x="85686" y="367566"/>
                    <a:pt x="85686" y="367566"/>
                    <a:pt x="91670" y="367566"/>
                  </a:cubicBezTo>
                  <a:cubicBezTo>
                    <a:pt x="91670" y="367566"/>
                    <a:pt x="91670" y="367566"/>
                    <a:pt x="99151" y="367566"/>
                  </a:cubicBezTo>
                  <a:cubicBezTo>
                    <a:pt x="99151" y="367566"/>
                    <a:pt x="99151" y="367566"/>
                    <a:pt x="106631" y="372048"/>
                  </a:cubicBezTo>
                  <a:cubicBezTo>
                    <a:pt x="106631" y="372048"/>
                    <a:pt x="106631" y="372048"/>
                    <a:pt x="109623" y="364578"/>
                  </a:cubicBezTo>
                  <a:cubicBezTo>
                    <a:pt x="109623" y="364578"/>
                    <a:pt x="109623" y="364578"/>
                    <a:pt x="105135" y="360095"/>
                  </a:cubicBezTo>
                  <a:cubicBezTo>
                    <a:pt x="105135" y="360095"/>
                    <a:pt x="105135" y="360095"/>
                    <a:pt x="103639" y="360095"/>
                  </a:cubicBezTo>
                  <a:cubicBezTo>
                    <a:pt x="103639" y="360095"/>
                    <a:pt x="103639" y="360095"/>
                    <a:pt x="96158" y="360095"/>
                  </a:cubicBezTo>
                  <a:cubicBezTo>
                    <a:pt x="96158" y="360095"/>
                    <a:pt x="96158" y="360095"/>
                    <a:pt x="91670" y="360095"/>
                  </a:cubicBezTo>
                  <a:cubicBezTo>
                    <a:pt x="91670" y="360095"/>
                    <a:pt x="91670" y="360095"/>
                    <a:pt x="82694" y="354118"/>
                  </a:cubicBezTo>
                  <a:cubicBezTo>
                    <a:pt x="82694" y="354118"/>
                    <a:pt x="82694" y="354118"/>
                    <a:pt x="79702" y="348142"/>
                  </a:cubicBezTo>
                  <a:cubicBezTo>
                    <a:pt x="79702" y="348142"/>
                    <a:pt x="79702" y="348142"/>
                    <a:pt x="76710" y="340671"/>
                  </a:cubicBezTo>
                  <a:cubicBezTo>
                    <a:pt x="76710" y="340671"/>
                    <a:pt x="76710" y="340671"/>
                    <a:pt x="73717" y="333200"/>
                  </a:cubicBezTo>
                  <a:cubicBezTo>
                    <a:pt x="73717" y="333200"/>
                    <a:pt x="73717" y="333200"/>
                    <a:pt x="73717" y="330212"/>
                  </a:cubicBezTo>
                  <a:cubicBezTo>
                    <a:pt x="73717" y="330212"/>
                    <a:pt x="73717" y="330212"/>
                    <a:pt x="76710" y="327223"/>
                  </a:cubicBezTo>
                  <a:cubicBezTo>
                    <a:pt x="76710" y="327223"/>
                    <a:pt x="76710" y="327223"/>
                    <a:pt x="81198" y="319752"/>
                  </a:cubicBezTo>
                  <a:cubicBezTo>
                    <a:pt x="81198" y="319752"/>
                    <a:pt x="81198" y="319752"/>
                    <a:pt x="88678" y="310787"/>
                  </a:cubicBezTo>
                  <a:cubicBezTo>
                    <a:pt x="88678" y="310787"/>
                    <a:pt x="88678" y="310787"/>
                    <a:pt x="97655" y="304811"/>
                  </a:cubicBezTo>
                  <a:cubicBezTo>
                    <a:pt x="97655" y="304811"/>
                    <a:pt x="97655" y="304811"/>
                    <a:pt x="103639" y="297340"/>
                  </a:cubicBezTo>
                  <a:cubicBezTo>
                    <a:pt x="103639" y="297340"/>
                    <a:pt x="103639" y="297340"/>
                    <a:pt x="105135" y="289869"/>
                  </a:cubicBezTo>
                  <a:cubicBezTo>
                    <a:pt x="105135" y="289869"/>
                    <a:pt x="105135" y="289869"/>
                    <a:pt x="112615" y="282398"/>
                  </a:cubicBezTo>
                  <a:cubicBezTo>
                    <a:pt x="112615" y="282398"/>
                    <a:pt x="112615" y="282398"/>
                    <a:pt x="118600" y="280904"/>
                  </a:cubicBezTo>
                  <a:cubicBezTo>
                    <a:pt x="118600" y="280904"/>
                    <a:pt x="118600" y="280904"/>
                    <a:pt x="123088" y="283892"/>
                  </a:cubicBezTo>
                  <a:cubicBezTo>
                    <a:pt x="123088" y="283892"/>
                    <a:pt x="123088" y="283892"/>
                    <a:pt x="127576" y="289869"/>
                  </a:cubicBezTo>
                  <a:cubicBezTo>
                    <a:pt x="127576" y="289869"/>
                    <a:pt x="127576" y="289869"/>
                    <a:pt x="130568" y="289869"/>
                  </a:cubicBezTo>
                  <a:cubicBezTo>
                    <a:pt x="130568" y="289869"/>
                    <a:pt x="130568" y="289869"/>
                    <a:pt x="136552" y="289869"/>
                  </a:cubicBezTo>
                  <a:cubicBezTo>
                    <a:pt x="136552" y="289869"/>
                    <a:pt x="136552" y="289869"/>
                    <a:pt x="139545" y="289869"/>
                  </a:cubicBezTo>
                  <a:cubicBezTo>
                    <a:pt x="139545" y="289869"/>
                    <a:pt x="139545" y="289869"/>
                    <a:pt x="144033" y="283892"/>
                  </a:cubicBezTo>
                  <a:cubicBezTo>
                    <a:pt x="144033" y="283892"/>
                    <a:pt x="144033" y="283892"/>
                    <a:pt x="148521" y="283892"/>
                  </a:cubicBezTo>
                  <a:cubicBezTo>
                    <a:pt x="148521" y="283892"/>
                    <a:pt x="148521" y="283892"/>
                    <a:pt x="150017" y="280904"/>
                  </a:cubicBezTo>
                  <a:cubicBezTo>
                    <a:pt x="150017" y="280904"/>
                    <a:pt x="150017" y="280904"/>
                    <a:pt x="153009" y="276422"/>
                  </a:cubicBezTo>
                  <a:cubicBezTo>
                    <a:pt x="153009" y="276422"/>
                    <a:pt x="153009" y="276422"/>
                    <a:pt x="154505" y="280904"/>
                  </a:cubicBezTo>
                  <a:cubicBezTo>
                    <a:pt x="154505" y="280904"/>
                    <a:pt x="154505" y="280904"/>
                    <a:pt x="158994" y="280904"/>
                  </a:cubicBezTo>
                  <a:cubicBezTo>
                    <a:pt x="158994" y="280904"/>
                    <a:pt x="158994" y="280904"/>
                    <a:pt x="161986" y="280904"/>
                  </a:cubicBezTo>
                  <a:cubicBezTo>
                    <a:pt x="161986" y="280904"/>
                    <a:pt x="161986" y="280904"/>
                    <a:pt x="167970" y="280904"/>
                  </a:cubicBezTo>
                  <a:cubicBezTo>
                    <a:pt x="167970" y="280904"/>
                    <a:pt x="167970" y="280904"/>
                    <a:pt x="172458" y="276422"/>
                  </a:cubicBezTo>
                  <a:cubicBezTo>
                    <a:pt x="172458" y="276422"/>
                    <a:pt x="172458" y="276422"/>
                    <a:pt x="176946" y="276422"/>
                  </a:cubicBezTo>
                  <a:cubicBezTo>
                    <a:pt x="176946" y="276422"/>
                    <a:pt x="176946" y="276422"/>
                    <a:pt x="178442" y="265962"/>
                  </a:cubicBezTo>
                  <a:cubicBezTo>
                    <a:pt x="178442" y="265962"/>
                    <a:pt x="178442" y="265962"/>
                    <a:pt x="175450" y="258491"/>
                  </a:cubicBezTo>
                  <a:cubicBezTo>
                    <a:pt x="175450" y="258491"/>
                    <a:pt x="175450" y="258491"/>
                    <a:pt x="172458" y="246538"/>
                  </a:cubicBezTo>
                  <a:cubicBezTo>
                    <a:pt x="172458" y="246538"/>
                    <a:pt x="172458" y="246538"/>
                    <a:pt x="178442" y="246538"/>
                  </a:cubicBezTo>
                  <a:cubicBezTo>
                    <a:pt x="178442" y="246538"/>
                    <a:pt x="178442" y="246538"/>
                    <a:pt x="184427" y="240561"/>
                  </a:cubicBezTo>
                  <a:cubicBezTo>
                    <a:pt x="184427" y="240561"/>
                    <a:pt x="184427" y="240561"/>
                    <a:pt x="182931" y="231596"/>
                  </a:cubicBezTo>
                  <a:cubicBezTo>
                    <a:pt x="182931" y="231596"/>
                    <a:pt x="182931" y="231596"/>
                    <a:pt x="173954" y="230102"/>
                  </a:cubicBezTo>
                  <a:cubicBezTo>
                    <a:pt x="173954" y="230102"/>
                    <a:pt x="173954" y="230102"/>
                    <a:pt x="169466" y="230102"/>
                  </a:cubicBezTo>
                  <a:cubicBezTo>
                    <a:pt x="169466" y="230102"/>
                    <a:pt x="169466" y="230102"/>
                    <a:pt x="164978" y="231596"/>
                  </a:cubicBezTo>
                  <a:cubicBezTo>
                    <a:pt x="164978" y="231596"/>
                    <a:pt x="164978" y="231596"/>
                    <a:pt x="160490" y="234585"/>
                  </a:cubicBezTo>
                  <a:cubicBezTo>
                    <a:pt x="160490" y="234585"/>
                    <a:pt x="160490" y="234585"/>
                    <a:pt x="157497" y="240561"/>
                  </a:cubicBezTo>
                  <a:cubicBezTo>
                    <a:pt x="157497" y="240561"/>
                    <a:pt x="157497" y="240561"/>
                    <a:pt x="153009" y="240561"/>
                  </a:cubicBezTo>
                  <a:cubicBezTo>
                    <a:pt x="153009" y="240561"/>
                    <a:pt x="153009" y="240561"/>
                    <a:pt x="148521" y="231596"/>
                  </a:cubicBezTo>
                  <a:cubicBezTo>
                    <a:pt x="148521" y="231596"/>
                    <a:pt x="148521" y="231596"/>
                    <a:pt x="136552" y="231596"/>
                  </a:cubicBezTo>
                  <a:cubicBezTo>
                    <a:pt x="136552" y="231596"/>
                    <a:pt x="136552" y="231596"/>
                    <a:pt x="123088" y="231596"/>
                  </a:cubicBezTo>
                  <a:cubicBezTo>
                    <a:pt x="123088" y="231596"/>
                    <a:pt x="123088" y="231596"/>
                    <a:pt x="112615" y="228608"/>
                  </a:cubicBezTo>
                  <a:cubicBezTo>
                    <a:pt x="112615" y="228608"/>
                    <a:pt x="112615" y="228608"/>
                    <a:pt x="102143" y="224125"/>
                  </a:cubicBezTo>
                  <a:cubicBezTo>
                    <a:pt x="102143" y="224125"/>
                    <a:pt x="102143" y="224125"/>
                    <a:pt x="96158" y="216654"/>
                  </a:cubicBezTo>
                  <a:cubicBezTo>
                    <a:pt x="96158" y="216654"/>
                    <a:pt x="96158" y="216654"/>
                    <a:pt x="94662" y="201713"/>
                  </a:cubicBezTo>
                  <a:cubicBezTo>
                    <a:pt x="94662" y="201713"/>
                    <a:pt x="94662" y="201713"/>
                    <a:pt x="102143" y="198724"/>
                  </a:cubicBezTo>
                  <a:cubicBezTo>
                    <a:pt x="102143" y="198724"/>
                    <a:pt x="102143" y="198724"/>
                    <a:pt x="106631" y="195736"/>
                  </a:cubicBezTo>
                  <a:cubicBezTo>
                    <a:pt x="106631" y="195736"/>
                    <a:pt x="106631" y="195736"/>
                    <a:pt x="96158" y="191254"/>
                  </a:cubicBezTo>
                  <a:cubicBezTo>
                    <a:pt x="96158" y="191254"/>
                    <a:pt x="96158" y="191254"/>
                    <a:pt x="90174" y="186771"/>
                  </a:cubicBezTo>
                  <a:cubicBezTo>
                    <a:pt x="90174" y="186771"/>
                    <a:pt x="90174" y="186771"/>
                    <a:pt x="82694" y="180794"/>
                  </a:cubicBezTo>
                  <a:cubicBezTo>
                    <a:pt x="82694" y="180794"/>
                    <a:pt x="82694" y="180794"/>
                    <a:pt x="81198" y="177806"/>
                  </a:cubicBezTo>
                  <a:cubicBezTo>
                    <a:pt x="81198" y="177806"/>
                    <a:pt x="81198" y="177806"/>
                    <a:pt x="87182" y="173324"/>
                  </a:cubicBezTo>
                  <a:cubicBezTo>
                    <a:pt x="87182" y="173324"/>
                    <a:pt x="87182" y="173324"/>
                    <a:pt x="91670" y="173324"/>
                  </a:cubicBezTo>
                  <a:cubicBezTo>
                    <a:pt x="91670" y="173324"/>
                    <a:pt x="91670" y="173324"/>
                    <a:pt x="100647" y="171829"/>
                  </a:cubicBezTo>
                  <a:cubicBezTo>
                    <a:pt x="100647" y="171829"/>
                    <a:pt x="100647" y="171829"/>
                    <a:pt x="112615" y="164359"/>
                  </a:cubicBezTo>
                  <a:cubicBezTo>
                    <a:pt x="112615" y="164359"/>
                    <a:pt x="112615" y="164359"/>
                    <a:pt x="114111" y="167347"/>
                  </a:cubicBezTo>
                  <a:cubicBezTo>
                    <a:pt x="114111" y="167347"/>
                    <a:pt x="114111" y="167347"/>
                    <a:pt x="121592" y="164359"/>
                  </a:cubicBezTo>
                  <a:cubicBezTo>
                    <a:pt x="121592" y="164359"/>
                    <a:pt x="121592" y="164359"/>
                    <a:pt x="121592" y="162864"/>
                  </a:cubicBezTo>
                  <a:cubicBezTo>
                    <a:pt x="121592" y="162864"/>
                    <a:pt x="121592" y="162864"/>
                    <a:pt x="126080" y="161370"/>
                  </a:cubicBezTo>
                  <a:cubicBezTo>
                    <a:pt x="126080" y="161370"/>
                    <a:pt x="126080" y="161370"/>
                    <a:pt x="135056" y="159876"/>
                  </a:cubicBezTo>
                  <a:cubicBezTo>
                    <a:pt x="135056" y="159876"/>
                    <a:pt x="135056" y="159876"/>
                    <a:pt x="145529" y="159876"/>
                  </a:cubicBezTo>
                  <a:cubicBezTo>
                    <a:pt x="145529" y="159876"/>
                    <a:pt x="145529" y="159876"/>
                    <a:pt x="150017" y="162864"/>
                  </a:cubicBezTo>
                  <a:cubicBezTo>
                    <a:pt x="150017" y="162864"/>
                    <a:pt x="150017" y="162864"/>
                    <a:pt x="147025" y="170335"/>
                  </a:cubicBezTo>
                  <a:cubicBezTo>
                    <a:pt x="147025" y="170335"/>
                    <a:pt x="147025" y="170335"/>
                    <a:pt x="147025" y="173324"/>
                  </a:cubicBezTo>
                  <a:cubicBezTo>
                    <a:pt x="147025" y="173324"/>
                    <a:pt x="147025" y="173324"/>
                    <a:pt x="151513" y="176312"/>
                  </a:cubicBezTo>
                  <a:cubicBezTo>
                    <a:pt x="151513" y="176312"/>
                    <a:pt x="151513" y="176312"/>
                    <a:pt x="156001" y="180794"/>
                  </a:cubicBezTo>
                  <a:cubicBezTo>
                    <a:pt x="156001" y="180794"/>
                    <a:pt x="156001" y="180794"/>
                    <a:pt x="164978" y="180794"/>
                  </a:cubicBezTo>
                  <a:cubicBezTo>
                    <a:pt x="164978" y="180794"/>
                    <a:pt x="164978" y="180794"/>
                    <a:pt x="176946" y="183783"/>
                  </a:cubicBezTo>
                  <a:cubicBezTo>
                    <a:pt x="176946" y="183783"/>
                    <a:pt x="176946" y="183783"/>
                    <a:pt x="185923" y="179300"/>
                  </a:cubicBezTo>
                  <a:cubicBezTo>
                    <a:pt x="185923" y="179300"/>
                    <a:pt x="185923" y="179300"/>
                    <a:pt x="191907" y="173324"/>
                  </a:cubicBezTo>
                  <a:cubicBezTo>
                    <a:pt x="191907" y="173324"/>
                    <a:pt x="191907" y="173324"/>
                    <a:pt x="199387" y="168841"/>
                  </a:cubicBezTo>
                  <a:cubicBezTo>
                    <a:pt x="199387" y="168841"/>
                    <a:pt x="193403" y="165853"/>
                    <a:pt x="191907" y="165853"/>
                  </a:cubicBezTo>
                  <a:cubicBezTo>
                    <a:pt x="188915" y="165853"/>
                    <a:pt x="185923" y="162864"/>
                    <a:pt x="185923" y="162864"/>
                  </a:cubicBezTo>
                  <a:cubicBezTo>
                    <a:pt x="185923" y="162864"/>
                    <a:pt x="185923" y="162864"/>
                    <a:pt x="181435" y="159876"/>
                  </a:cubicBezTo>
                  <a:cubicBezTo>
                    <a:pt x="181435" y="159876"/>
                    <a:pt x="181435" y="159876"/>
                    <a:pt x="181435" y="153899"/>
                  </a:cubicBezTo>
                  <a:cubicBezTo>
                    <a:pt x="181435" y="153899"/>
                    <a:pt x="181435" y="153899"/>
                    <a:pt x="179939" y="146428"/>
                  </a:cubicBezTo>
                  <a:cubicBezTo>
                    <a:pt x="179939" y="146428"/>
                    <a:pt x="179939" y="146428"/>
                    <a:pt x="157497" y="140452"/>
                  </a:cubicBezTo>
                  <a:cubicBezTo>
                    <a:pt x="157497" y="140452"/>
                    <a:pt x="157497" y="140452"/>
                    <a:pt x="157497" y="118039"/>
                  </a:cubicBezTo>
                  <a:cubicBezTo>
                    <a:pt x="157497" y="118039"/>
                    <a:pt x="157497" y="118039"/>
                    <a:pt x="147025" y="107580"/>
                  </a:cubicBezTo>
                  <a:cubicBezTo>
                    <a:pt x="147025" y="107580"/>
                    <a:pt x="147025" y="107580"/>
                    <a:pt x="126080" y="85168"/>
                  </a:cubicBezTo>
                  <a:cubicBezTo>
                    <a:pt x="126080" y="85168"/>
                    <a:pt x="126080" y="85168"/>
                    <a:pt x="129072" y="85168"/>
                  </a:cubicBezTo>
                  <a:cubicBezTo>
                    <a:pt x="129072" y="85168"/>
                    <a:pt x="129072" y="85168"/>
                    <a:pt x="129072" y="80685"/>
                  </a:cubicBezTo>
                  <a:cubicBezTo>
                    <a:pt x="129072" y="80685"/>
                    <a:pt x="129072" y="80685"/>
                    <a:pt x="136552" y="80685"/>
                  </a:cubicBezTo>
                  <a:cubicBezTo>
                    <a:pt x="136552" y="80685"/>
                    <a:pt x="136552" y="80685"/>
                    <a:pt x="136552" y="74708"/>
                  </a:cubicBezTo>
                  <a:cubicBezTo>
                    <a:pt x="136552" y="74708"/>
                    <a:pt x="136552" y="74708"/>
                    <a:pt x="138048" y="67238"/>
                  </a:cubicBezTo>
                  <a:cubicBezTo>
                    <a:pt x="138048" y="67238"/>
                    <a:pt x="138048" y="67238"/>
                    <a:pt x="142537" y="67238"/>
                  </a:cubicBezTo>
                  <a:cubicBezTo>
                    <a:pt x="142537" y="67238"/>
                    <a:pt x="142537" y="67238"/>
                    <a:pt x="147025" y="70226"/>
                  </a:cubicBezTo>
                  <a:cubicBezTo>
                    <a:pt x="147025" y="70226"/>
                    <a:pt x="147025" y="70226"/>
                    <a:pt x="154505" y="70226"/>
                  </a:cubicBezTo>
                  <a:cubicBezTo>
                    <a:pt x="154505" y="70226"/>
                    <a:pt x="154505" y="70226"/>
                    <a:pt x="157497" y="70226"/>
                  </a:cubicBezTo>
                  <a:cubicBezTo>
                    <a:pt x="157497" y="70226"/>
                    <a:pt x="157497" y="70226"/>
                    <a:pt x="164978" y="70226"/>
                  </a:cubicBezTo>
                  <a:cubicBezTo>
                    <a:pt x="164978" y="70226"/>
                    <a:pt x="164978" y="70226"/>
                    <a:pt x="178442" y="65743"/>
                  </a:cubicBezTo>
                  <a:cubicBezTo>
                    <a:pt x="178442" y="65743"/>
                    <a:pt x="178442" y="65743"/>
                    <a:pt x="182931" y="61261"/>
                  </a:cubicBezTo>
                  <a:cubicBezTo>
                    <a:pt x="182931" y="61261"/>
                    <a:pt x="182931" y="61261"/>
                    <a:pt x="187419" y="53790"/>
                  </a:cubicBezTo>
                  <a:cubicBezTo>
                    <a:pt x="187419" y="53790"/>
                    <a:pt x="187419" y="53790"/>
                    <a:pt x="187419" y="41837"/>
                  </a:cubicBezTo>
                  <a:cubicBezTo>
                    <a:pt x="187419" y="41837"/>
                    <a:pt x="187419" y="41837"/>
                    <a:pt x="191907" y="41837"/>
                  </a:cubicBezTo>
                  <a:cubicBezTo>
                    <a:pt x="191907" y="41837"/>
                    <a:pt x="191907" y="41837"/>
                    <a:pt x="196395" y="37354"/>
                  </a:cubicBezTo>
                  <a:cubicBezTo>
                    <a:pt x="196395" y="37354"/>
                    <a:pt x="196395" y="37354"/>
                    <a:pt x="205372" y="29883"/>
                  </a:cubicBezTo>
                  <a:cubicBezTo>
                    <a:pt x="205372" y="29883"/>
                    <a:pt x="205372" y="29883"/>
                    <a:pt x="221829" y="26895"/>
                  </a:cubicBezTo>
                  <a:cubicBezTo>
                    <a:pt x="221829" y="26895"/>
                    <a:pt x="221829" y="26895"/>
                    <a:pt x="227813" y="19424"/>
                  </a:cubicBezTo>
                  <a:cubicBezTo>
                    <a:pt x="227813" y="19424"/>
                    <a:pt x="227813" y="19424"/>
                    <a:pt x="233797" y="16436"/>
                  </a:cubicBezTo>
                  <a:cubicBezTo>
                    <a:pt x="233797" y="16436"/>
                    <a:pt x="233797" y="16436"/>
                    <a:pt x="238285" y="11953"/>
                  </a:cubicBezTo>
                  <a:cubicBezTo>
                    <a:pt x="238285" y="11953"/>
                    <a:pt x="238285" y="11953"/>
                    <a:pt x="262223" y="13447"/>
                  </a:cubicBezTo>
                  <a:cubicBezTo>
                    <a:pt x="262223" y="13447"/>
                    <a:pt x="262223" y="13447"/>
                    <a:pt x="265215" y="5977"/>
                  </a:cubicBezTo>
                  <a:cubicBezTo>
                    <a:pt x="265215" y="5977"/>
                    <a:pt x="265215" y="5977"/>
                    <a:pt x="277183" y="0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5" name="Freeform 474"/>
            <p:cNvSpPr>
              <a:spLocks/>
            </p:cNvSpPr>
            <p:nvPr/>
          </p:nvSpPr>
          <p:spPr bwMode="auto">
            <a:xfrm>
              <a:off x="5957637" y="3282926"/>
              <a:ext cx="448593" cy="285010"/>
            </a:xfrm>
            <a:custGeom>
              <a:avLst/>
              <a:gdLst>
                <a:gd name="connsiteX0" fmla="*/ 373837 w 470138"/>
                <a:gd name="connsiteY0" fmla="*/ 178512 h 298698"/>
                <a:gd name="connsiteX1" fmla="*/ 376847 w 470138"/>
                <a:gd name="connsiteY1" fmla="*/ 178512 h 298698"/>
                <a:gd name="connsiteX2" fmla="*/ 382865 w 470138"/>
                <a:gd name="connsiteY2" fmla="*/ 178512 h 298698"/>
                <a:gd name="connsiteX3" fmla="*/ 391894 w 470138"/>
                <a:gd name="connsiteY3" fmla="*/ 184447 h 298698"/>
                <a:gd name="connsiteX4" fmla="*/ 399417 w 470138"/>
                <a:gd name="connsiteY4" fmla="*/ 191866 h 298698"/>
                <a:gd name="connsiteX5" fmla="*/ 405436 w 470138"/>
                <a:gd name="connsiteY5" fmla="*/ 193350 h 298698"/>
                <a:gd name="connsiteX6" fmla="*/ 409950 w 470138"/>
                <a:gd name="connsiteY6" fmla="*/ 193350 h 298698"/>
                <a:gd name="connsiteX7" fmla="*/ 417474 w 470138"/>
                <a:gd name="connsiteY7" fmla="*/ 193350 h 298698"/>
                <a:gd name="connsiteX8" fmla="*/ 432521 w 470138"/>
                <a:gd name="connsiteY8" fmla="*/ 199285 h 298698"/>
                <a:gd name="connsiteX9" fmla="*/ 441549 w 470138"/>
                <a:gd name="connsiteY9" fmla="*/ 206704 h 298698"/>
                <a:gd name="connsiteX10" fmla="*/ 441549 w 470138"/>
                <a:gd name="connsiteY10" fmla="*/ 212639 h 298698"/>
                <a:gd name="connsiteX11" fmla="*/ 444558 w 470138"/>
                <a:gd name="connsiteY11" fmla="*/ 225993 h 298698"/>
                <a:gd name="connsiteX12" fmla="*/ 449072 w 470138"/>
                <a:gd name="connsiteY12" fmla="*/ 225993 h 298698"/>
                <a:gd name="connsiteX13" fmla="*/ 452082 w 470138"/>
                <a:gd name="connsiteY13" fmla="*/ 225993 h 298698"/>
                <a:gd name="connsiteX14" fmla="*/ 452082 w 470138"/>
                <a:gd name="connsiteY14" fmla="*/ 234896 h 298698"/>
                <a:gd name="connsiteX15" fmla="*/ 456596 w 470138"/>
                <a:gd name="connsiteY15" fmla="*/ 234896 h 298698"/>
                <a:gd name="connsiteX16" fmla="*/ 462615 w 470138"/>
                <a:gd name="connsiteY16" fmla="*/ 240831 h 298698"/>
                <a:gd name="connsiteX17" fmla="*/ 470138 w 470138"/>
                <a:gd name="connsiteY17" fmla="*/ 240831 h 298698"/>
                <a:gd name="connsiteX18" fmla="*/ 462615 w 470138"/>
                <a:gd name="connsiteY18" fmla="*/ 251217 h 298698"/>
                <a:gd name="connsiteX19" fmla="*/ 456596 w 470138"/>
                <a:gd name="connsiteY19" fmla="*/ 254185 h 298698"/>
                <a:gd name="connsiteX20" fmla="*/ 449072 w 470138"/>
                <a:gd name="connsiteY20" fmla="*/ 267539 h 298698"/>
                <a:gd name="connsiteX21" fmla="*/ 440044 w 470138"/>
                <a:gd name="connsiteY21" fmla="*/ 270506 h 298698"/>
                <a:gd name="connsiteX22" fmla="*/ 421988 w 470138"/>
                <a:gd name="connsiteY22" fmla="*/ 270506 h 298698"/>
                <a:gd name="connsiteX23" fmla="*/ 418978 w 470138"/>
                <a:gd name="connsiteY23" fmla="*/ 274958 h 298698"/>
                <a:gd name="connsiteX24" fmla="*/ 406941 w 470138"/>
                <a:gd name="connsiteY24" fmla="*/ 274958 h 298698"/>
                <a:gd name="connsiteX25" fmla="*/ 403931 w 470138"/>
                <a:gd name="connsiteY25" fmla="*/ 285344 h 298698"/>
                <a:gd name="connsiteX26" fmla="*/ 402427 w 470138"/>
                <a:gd name="connsiteY26" fmla="*/ 292763 h 298698"/>
                <a:gd name="connsiteX27" fmla="*/ 399417 w 470138"/>
                <a:gd name="connsiteY27" fmla="*/ 295731 h 298698"/>
                <a:gd name="connsiteX28" fmla="*/ 396408 w 470138"/>
                <a:gd name="connsiteY28" fmla="*/ 298698 h 298698"/>
                <a:gd name="connsiteX29" fmla="*/ 391894 w 470138"/>
                <a:gd name="connsiteY29" fmla="*/ 298698 h 298698"/>
                <a:gd name="connsiteX30" fmla="*/ 387380 w 470138"/>
                <a:gd name="connsiteY30" fmla="*/ 291279 h 298698"/>
                <a:gd name="connsiteX31" fmla="*/ 376847 w 470138"/>
                <a:gd name="connsiteY31" fmla="*/ 286828 h 298698"/>
                <a:gd name="connsiteX32" fmla="*/ 370828 w 470138"/>
                <a:gd name="connsiteY32" fmla="*/ 280893 h 298698"/>
                <a:gd name="connsiteX33" fmla="*/ 370828 w 470138"/>
                <a:gd name="connsiteY33" fmla="*/ 277925 h 298698"/>
                <a:gd name="connsiteX34" fmla="*/ 370828 w 470138"/>
                <a:gd name="connsiteY34" fmla="*/ 273474 h 298698"/>
                <a:gd name="connsiteX35" fmla="*/ 370828 w 470138"/>
                <a:gd name="connsiteY35" fmla="*/ 267539 h 298698"/>
                <a:gd name="connsiteX36" fmla="*/ 370828 w 470138"/>
                <a:gd name="connsiteY36" fmla="*/ 264571 h 298698"/>
                <a:gd name="connsiteX37" fmla="*/ 370828 w 470138"/>
                <a:gd name="connsiteY37" fmla="*/ 252701 h 298698"/>
                <a:gd name="connsiteX38" fmla="*/ 370828 w 470138"/>
                <a:gd name="connsiteY38" fmla="*/ 249733 h 298698"/>
                <a:gd name="connsiteX39" fmla="*/ 370828 w 470138"/>
                <a:gd name="connsiteY39" fmla="*/ 242315 h 298698"/>
                <a:gd name="connsiteX40" fmla="*/ 363304 w 470138"/>
                <a:gd name="connsiteY40" fmla="*/ 231928 h 298698"/>
                <a:gd name="connsiteX41" fmla="*/ 358790 w 470138"/>
                <a:gd name="connsiteY41" fmla="*/ 227477 h 298698"/>
                <a:gd name="connsiteX42" fmla="*/ 358790 w 470138"/>
                <a:gd name="connsiteY42" fmla="*/ 223025 h 298698"/>
                <a:gd name="connsiteX43" fmla="*/ 358790 w 470138"/>
                <a:gd name="connsiteY43" fmla="*/ 220058 h 298698"/>
                <a:gd name="connsiteX44" fmla="*/ 363304 w 470138"/>
                <a:gd name="connsiteY44" fmla="*/ 214123 h 298698"/>
                <a:gd name="connsiteX45" fmla="*/ 370828 w 470138"/>
                <a:gd name="connsiteY45" fmla="*/ 212639 h 298698"/>
                <a:gd name="connsiteX46" fmla="*/ 376847 w 470138"/>
                <a:gd name="connsiteY46" fmla="*/ 206704 h 298698"/>
                <a:gd name="connsiteX47" fmla="*/ 376847 w 470138"/>
                <a:gd name="connsiteY47" fmla="*/ 199285 h 298698"/>
                <a:gd name="connsiteX48" fmla="*/ 373837 w 470138"/>
                <a:gd name="connsiteY48" fmla="*/ 185931 h 298698"/>
                <a:gd name="connsiteX49" fmla="*/ 373837 w 470138"/>
                <a:gd name="connsiteY49" fmla="*/ 182963 h 298698"/>
                <a:gd name="connsiteX50" fmla="*/ 373837 w 470138"/>
                <a:gd name="connsiteY50" fmla="*/ 178512 h 298698"/>
                <a:gd name="connsiteX51" fmla="*/ 275720 w 470138"/>
                <a:gd name="connsiteY51" fmla="*/ 116651 h 298698"/>
                <a:gd name="connsiteX52" fmla="*/ 281022 w 470138"/>
                <a:gd name="connsiteY52" fmla="*/ 116651 h 298698"/>
                <a:gd name="connsiteX53" fmla="*/ 284556 w 470138"/>
                <a:gd name="connsiteY53" fmla="*/ 116651 h 298698"/>
                <a:gd name="connsiteX54" fmla="*/ 288091 w 470138"/>
                <a:gd name="connsiteY54" fmla="*/ 120186 h 298698"/>
                <a:gd name="connsiteX55" fmla="*/ 291626 w 470138"/>
                <a:gd name="connsiteY55" fmla="*/ 125488 h 298698"/>
                <a:gd name="connsiteX56" fmla="*/ 291626 w 470138"/>
                <a:gd name="connsiteY56" fmla="*/ 130790 h 298698"/>
                <a:gd name="connsiteX57" fmla="*/ 284556 w 470138"/>
                <a:gd name="connsiteY57" fmla="*/ 134325 h 298698"/>
                <a:gd name="connsiteX58" fmla="*/ 281022 w 470138"/>
                <a:gd name="connsiteY58" fmla="*/ 130790 h 298698"/>
                <a:gd name="connsiteX59" fmla="*/ 281022 w 470138"/>
                <a:gd name="connsiteY59" fmla="*/ 125488 h 298698"/>
                <a:gd name="connsiteX60" fmla="*/ 275720 w 470138"/>
                <a:gd name="connsiteY60" fmla="*/ 121953 h 298698"/>
                <a:gd name="connsiteX61" fmla="*/ 275720 w 470138"/>
                <a:gd name="connsiteY61" fmla="*/ 120186 h 298698"/>
                <a:gd name="connsiteX62" fmla="*/ 309302 w 470138"/>
                <a:gd name="connsiteY62" fmla="*/ 107814 h 298698"/>
                <a:gd name="connsiteX63" fmla="*/ 314604 w 470138"/>
                <a:gd name="connsiteY63" fmla="*/ 107814 h 298698"/>
                <a:gd name="connsiteX64" fmla="*/ 319906 w 470138"/>
                <a:gd name="connsiteY64" fmla="*/ 113116 h 298698"/>
                <a:gd name="connsiteX65" fmla="*/ 323441 w 470138"/>
                <a:gd name="connsiteY65" fmla="*/ 116651 h 298698"/>
                <a:gd name="connsiteX66" fmla="*/ 330511 w 470138"/>
                <a:gd name="connsiteY66" fmla="*/ 120186 h 298698"/>
                <a:gd name="connsiteX67" fmla="*/ 330511 w 470138"/>
                <a:gd name="connsiteY67" fmla="*/ 116651 h 298698"/>
                <a:gd name="connsiteX68" fmla="*/ 339348 w 470138"/>
                <a:gd name="connsiteY68" fmla="*/ 116651 h 298698"/>
                <a:gd name="connsiteX69" fmla="*/ 344650 w 470138"/>
                <a:gd name="connsiteY69" fmla="*/ 116651 h 298698"/>
                <a:gd name="connsiteX70" fmla="*/ 351720 w 470138"/>
                <a:gd name="connsiteY70" fmla="*/ 121954 h 298698"/>
                <a:gd name="connsiteX71" fmla="*/ 364092 w 470138"/>
                <a:gd name="connsiteY71" fmla="*/ 130791 h 298698"/>
                <a:gd name="connsiteX72" fmla="*/ 364092 w 470138"/>
                <a:gd name="connsiteY72" fmla="*/ 139628 h 298698"/>
                <a:gd name="connsiteX73" fmla="*/ 358789 w 470138"/>
                <a:gd name="connsiteY73" fmla="*/ 144930 h 298698"/>
                <a:gd name="connsiteX74" fmla="*/ 353487 w 470138"/>
                <a:gd name="connsiteY74" fmla="*/ 144930 h 298698"/>
                <a:gd name="connsiteX75" fmla="*/ 348185 w 470138"/>
                <a:gd name="connsiteY75" fmla="*/ 144930 h 298698"/>
                <a:gd name="connsiteX76" fmla="*/ 348185 w 470138"/>
                <a:gd name="connsiteY76" fmla="*/ 146698 h 298698"/>
                <a:gd name="connsiteX77" fmla="*/ 335813 w 470138"/>
                <a:gd name="connsiteY77" fmla="*/ 146698 h 298698"/>
                <a:gd name="connsiteX78" fmla="*/ 330511 w 470138"/>
                <a:gd name="connsiteY78" fmla="*/ 146698 h 298698"/>
                <a:gd name="connsiteX79" fmla="*/ 328743 w 470138"/>
                <a:gd name="connsiteY79" fmla="*/ 146698 h 298698"/>
                <a:gd name="connsiteX80" fmla="*/ 325209 w 470138"/>
                <a:gd name="connsiteY80" fmla="*/ 141396 h 298698"/>
                <a:gd name="connsiteX81" fmla="*/ 323441 w 470138"/>
                <a:gd name="connsiteY81" fmla="*/ 134326 h 298698"/>
                <a:gd name="connsiteX82" fmla="*/ 325209 w 470138"/>
                <a:gd name="connsiteY82" fmla="*/ 127256 h 298698"/>
                <a:gd name="connsiteX83" fmla="*/ 316371 w 470138"/>
                <a:gd name="connsiteY83" fmla="*/ 127256 h 298698"/>
                <a:gd name="connsiteX84" fmla="*/ 309302 w 470138"/>
                <a:gd name="connsiteY84" fmla="*/ 125488 h 298698"/>
                <a:gd name="connsiteX85" fmla="*/ 309302 w 470138"/>
                <a:gd name="connsiteY85" fmla="*/ 120186 h 298698"/>
                <a:gd name="connsiteX86" fmla="*/ 309302 w 470138"/>
                <a:gd name="connsiteY86" fmla="*/ 116651 h 298698"/>
                <a:gd name="connsiteX87" fmla="*/ 309302 w 470138"/>
                <a:gd name="connsiteY87" fmla="*/ 111349 h 298698"/>
                <a:gd name="connsiteX88" fmla="*/ 258045 w 470138"/>
                <a:gd name="connsiteY88" fmla="*/ 93675 h 298698"/>
                <a:gd name="connsiteX89" fmla="*/ 261580 w 470138"/>
                <a:gd name="connsiteY89" fmla="*/ 93675 h 298698"/>
                <a:gd name="connsiteX90" fmla="*/ 272184 w 470138"/>
                <a:gd name="connsiteY90" fmla="*/ 93675 h 298698"/>
                <a:gd name="connsiteX91" fmla="*/ 281021 w 470138"/>
                <a:gd name="connsiteY91" fmla="*/ 93675 h 298698"/>
                <a:gd name="connsiteX92" fmla="*/ 282788 w 470138"/>
                <a:gd name="connsiteY92" fmla="*/ 100745 h 298698"/>
                <a:gd name="connsiteX93" fmla="*/ 302230 w 470138"/>
                <a:gd name="connsiteY93" fmla="*/ 100745 h 298698"/>
                <a:gd name="connsiteX94" fmla="*/ 293393 w 470138"/>
                <a:gd name="connsiteY94" fmla="*/ 106047 h 298698"/>
                <a:gd name="connsiteX95" fmla="*/ 291625 w 470138"/>
                <a:gd name="connsiteY95" fmla="*/ 107815 h 298698"/>
                <a:gd name="connsiteX96" fmla="*/ 291625 w 470138"/>
                <a:gd name="connsiteY96" fmla="*/ 104280 h 298698"/>
                <a:gd name="connsiteX97" fmla="*/ 286323 w 470138"/>
                <a:gd name="connsiteY97" fmla="*/ 104280 h 298698"/>
                <a:gd name="connsiteX98" fmla="*/ 282788 w 470138"/>
                <a:gd name="connsiteY98" fmla="*/ 104280 h 298698"/>
                <a:gd name="connsiteX99" fmla="*/ 277486 w 470138"/>
                <a:gd name="connsiteY99" fmla="*/ 104280 h 298698"/>
                <a:gd name="connsiteX100" fmla="*/ 273951 w 470138"/>
                <a:gd name="connsiteY100" fmla="*/ 104280 h 298698"/>
                <a:gd name="connsiteX101" fmla="*/ 270417 w 470138"/>
                <a:gd name="connsiteY101" fmla="*/ 104280 h 298698"/>
                <a:gd name="connsiteX102" fmla="*/ 265114 w 470138"/>
                <a:gd name="connsiteY102" fmla="*/ 104280 h 298698"/>
                <a:gd name="connsiteX103" fmla="*/ 258045 w 470138"/>
                <a:gd name="connsiteY103" fmla="*/ 102512 h 298698"/>
                <a:gd name="connsiteX104" fmla="*/ 258045 w 470138"/>
                <a:gd name="connsiteY104" fmla="*/ 100745 h 298698"/>
                <a:gd name="connsiteX105" fmla="*/ 258045 w 470138"/>
                <a:gd name="connsiteY105" fmla="*/ 97210 h 298698"/>
                <a:gd name="connsiteX106" fmla="*/ 187348 w 470138"/>
                <a:gd name="connsiteY106" fmla="*/ 51256 h 298698"/>
                <a:gd name="connsiteX107" fmla="*/ 194417 w 470138"/>
                <a:gd name="connsiteY107" fmla="*/ 51256 h 298698"/>
                <a:gd name="connsiteX108" fmla="*/ 197952 w 470138"/>
                <a:gd name="connsiteY108" fmla="*/ 51256 h 298698"/>
                <a:gd name="connsiteX109" fmla="*/ 201487 w 470138"/>
                <a:gd name="connsiteY109" fmla="*/ 53023 h 298698"/>
                <a:gd name="connsiteX110" fmla="*/ 203254 w 470138"/>
                <a:gd name="connsiteY110" fmla="*/ 56558 h 298698"/>
                <a:gd name="connsiteX111" fmla="*/ 208557 w 470138"/>
                <a:gd name="connsiteY111" fmla="*/ 65395 h 298698"/>
                <a:gd name="connsiteX112" fmla="*/ 213859 w 470138"/>
                <a:gd name="connsiteY112" fmla="*/ 65395 h 298698"/>
                <a:gd name="connsiteX113" fmla="*/ 217394 w 470138"/>
                <a:gd name="connsiteY113" fmla="*/ 74233 h 298698"/>
                <a:gd name="connsiteX114" fmla="*/ 217394 w 470138"/>
                <a:gd name="connsiteY114" fmla="*/ 81303 h 298698"/>
                <a:gd name="connsiteX115" fmla="*/ 217394 w 470138"/>
                <a:gd name="connsiteY115" fmla="*/ 86605 h 298698"/>
                <a:gd name="connsiteX116" fmla="*/ 212092 w 470138"/>
                <a:gd name="connsiteY116" fmla="*/ 86605 h 298698"/>
                <a:gd name="connsiteX117" fmla="*/ 206789 w 470138"/>
                <a:gd name="connsiteY117" fmla="*/ 81303 h 298698"/>
                <a:gd name="connsiteX118" fmla="*/ 203254 w 470138"/>
                <a:gd name="connsiteY118" fmla="*/ 77768 h 298698"/>
                <a:gd name="connsiteX119" fmla="*/ 194417 w 470138"/>
                <a:gd name="connsiteY119" fmla="*/ 81303 h 298698"/>
                <a:gd name="connsiteX120" fmla="*/ 187348 w 470138"/>
                <a:gd name="connsiteY120" fmla="*/ 83070 h 298698"/>
                <a:gd name="connsiteX121" fmla="*/ 182046 w 470138"/>
                <a:gd name="connsiteY121" fmla="*/ 79535 h 298698"/>
                <a:gd name="connsiteX122" fmla="*/ 178511 w 470138"/>
                <a:gd name="connsiteY122" fmla="*/ 74233 h 298698"/>
                <a:gd name="connsiteX123" fmla="*/ 169674 w 470138"/>
                <a:gd name="connsiteY123" fmla="*/ 68930 h 298698"/>
                <a:gd name="connsiteX124" fmla="*/ 169674 w 470138"/>
                <a:gd name="connsiteY124" fmla="*/ 63628 h 298698"/>
                <a:gd name="connsiteX125" fmla="*/ 169674 w 470138"/>
                <a:gd name="connsiteY125" fmla="*/ 56558 h 298698"/>
                <a:gd name="connsiteX126" fmla="*/ 174976 w 470138"/>
                <a:gd name="connsiteY126" fmla="*/ 56558 h 298698"/>
                <a:gd name="connsiteX127" fmla="*/ 180278 w 470138"/>
                <a:gd name="connsiteY127" fmla="*/ 56558 h 298698"/>
                <a:gd name="connsiteX128" fmla="*/ 180278 w 470138"/>
                <a:gd name="connsiteY128" fmla="*/ 53023 h 298698"/>
                <a:gd name="connsiteX129" fmla="*/ 12372 w 470138"/>
                <a:gd name="connsiteY129" fmla="*/ 15908 h 298698"/>
                <a:gd name="connsiteX130" fmla="*/ 12372 w 470138"/>
                <a:gd name="connsiteY130" fmla="*/ 21210 h 298698"/>
                <a:gd name="connsiteX131" fmla="*/ 12372 w 470138"/>
                <a:gd name="connsiteY131" fmla="*/ 24745 h 298698"/>
                <a:gd name="connsiteX132" fmla="*/ 8837 w 470138"/>
                <a:gd name="connsiteY132" fmla="*/ 28280 h 298698"/>
                <a:gd name="connsiteX133" fmla="*/ 7069 w 470138"/>
                <a:gd name="connsiteY133" fmla="*/ 31815 h 298698"/>
                <a:gd name="connsiteX134" fmla="*/ 7069 w 470138"/>
                <a:gd name="connsiteY134" fmla="*/ 38885 h 298698"/>
                <a:gd name="connsiteX135" fmla="*/ 0 w 470138"/>
                <a:gd name="connsiteY135" fmla="*/ 35350 h 298698"/>
                <a:gd name="connsiteX136" fmla="*/ 0 w 470138"/>
                <a:gd name="connsiteY136" fmla="*/ 31815 h 298698"/>
                <a:gd name="connsiteX137" fmla="*/ 0 w 470138"/>
                <a:gd name="connsiteY137" fmla="*/ 28280 h 298698"/>
                <a:gd name="connsiteX138" fmla="*/ 7069 w 470138"/>
                <a:gd name="connsiteY138" fmla="*/ 21210 h 298698"/>
                <a:gd name="connsiteX139" fmla="*/ 58325 w 470138"/>
                <a:gd name="connsiteY139" fmla="*/ 0 h 298698"/>
                <a:gd name="connsiteX140" fmla="*/ 63627 w 470138"/>
                <a:gd name="connsiteY140" fmla="*/ 0 h 298698"/>
                <a:gd name="connsiteX141" fmla="*/ 77767 w 470138"/>
                <a:gd name="connsiteY141" fmla="*/ 0 h 298698"/>
                <a:gd name="connsiteX142" fmla="*/ 83069 w 470138"/>
                <a:gd name="connsiteY142" fmla="*/ 0 h 298698"/>
                <a:gd name="connsiteX143" fmla="*/ 88372 w 470138"/>
                <a:gd name="connsiteY143" fmla="*/ 8837 h 298698"/>
                <a:gd name="connsiteX144" fmla="*/ 88372 w 470138"/>
                <a:gd name="connsiteY144" fmla="*/ 10604 h 298698"/>
                <a:gd name="connsiteX145" fmla="*/ 88372 w 470138"/>
                <a:gd name="connsiteY145" fmla="*/ 15907 h 298698"/>
                <a:gd name="connsiteX146" fmla="*/ 86604 w 470138"/>
                <a:gd name="connsiteY146" fmla="*/ 21209 h 298698"/>
                <a:gd name="connsiteX147" fmla="*/ 86604 w 470138"/>
                <a:gd name="connsiteY147" fmla="*/ 22977 h 298698"/>
                <a:gd name="connsiteX148" fmla="*/ 81302 w 470138"/>
                <a:gd name="connsiteY148" fmla="*/ 28279 h 298698"/>
                <a:gd name="connsiteX149" fmla="*/ 77767 w 470138"/>
                <a:gd name="connsiteY149" fmla="*/ 28279 h 298698"/>
                <a:gd name="connsiteX150" fmla="*/ 72465 w 470138"/>
                <a:gd name="connsiteY150" fmla="*/ 28279 h 298698"/>
                <a:gd name="connsiteX151" fmla="*/ 68930 w 470138"/>
                <a:gd name="connsiteY151" fmla="*/ 28279 h 298698"/>
                <a:gd name="connsiteX152" fmla="*/ 60092 w 470138"/>
                <a:gd name="connsiteY152" fmla="*/ 22977 h 298698"/>
                <a:gd name="connsiteX153" fmla="*/ 58325 w 470138"/>
                <a:gd name="connsiteY153" fmla="*/ 22977 h 298698"/>
                <a:gd name="connsiteX154" fmla="*/ 49488 w 470138"/>
                <a:gd name="connsiteY154" fmla="*/ 15907 h 298698"/>
                <a:gd name="connsiteX155" fmla="*/ 49488 w 470138"/>
                <a:gd name="connsiteY155" fmla="*/ 7070 h 298698"/>
                <a:gd name="connsiteX156" fmla="*/ 49488 w 470138"/>
                <a:gd name="connsiteY156" fmla="*/ 3535 h 29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</a:cxnLst>
              <a:rect l="l" t="t" r="r" b="b"/>
              <a:pathLst>
                <a:path w="470138" h="298698">
                  <a:moveTo>
                    <a:pt x="373837" y="178512"/>
                  </a:moveTo>
                  <a:cubicBezTo>
                    <a:pt x="376847" y="178512"/>
                    <a:pt x="376847" y="178512"/>
                    <a:pt x="376847" y="178512"/>
                  </a:cubicBezTo>
                  <a:cubicBezTo>
                    <a:pt x="382865" y="178512"/>
                    <a:pt x="382865" y="178512"/>
                    <a:pt x="382865" y="178512"/>
                  </a:cubicBezTo>
                  <a:cubicBezTo>
                    <a:pt x="391894" y="184447"/>
                    <a:pt x="391894" y="184447"/>
                    <a:pt x="391894" y="184447"/>
                  </a:cubicBezTo>
                  <a:cubicBezTo>
                    <a:pt x="399417" y="191866"/>
                    <a:pt x="399417" y="191866"/>
                    <a:pt x="399417" y="191866"/>
                  </a:cubicBezTo>
                  <a:cubicBezTo>
                    <a:pt x="399417" y="191866"/>
                    <a:pt x="403931" y="193350"/>
                    <a:pt x="405436" y="193350"/>
                  </a:cubicBezTo>
                  <a:cubicBezTo>
                    <a:pt x="406941" y="193350"/>
                    <a:pt x="408445" y="193350"/>
                    <a:pt x="409950" y="193350"/>
                  </a:cubicBezTo>
                  <a:cubicBezTo>
                    <a:pt x="411455" y="193350"/>
                    <a:pt x="417474" y="193350"/>
                    <a:pt x="417474" y="193350"/>
                  </a:cubicBezTo>
                  <a:cubicBezTo>
                    <a:pt x="432521" y="199285"/>
                    <a:pt x="432521" y="199285"/>
                    <a:pt x="432521" y="199285"/>
                  </a:cubicBezTo>
                  <a:cubicBezTo>
                    <a:pt x="441549" y="206704"/>
                    <a:pt x="441549" y="206704"/>
                    <a:pt x="441549" y="206704"/>
                  </a:cubicBezTo>
                  <a:cubicBezTo>
                    <a:pt x="441549" y="212639"/>
                    <a:pt x="441549" y="212639"/>
                    <a:pt x="441549" y="212639"/>
                  </a:cubicBezTo>
                  <a:cubicBezTo>
                    <a:pt x="444558" y="225993"/>
                    <a:pt x="444558" y="225993"/>
                    <a:pt x="444558" y="225993"/>
                  </a:cubicBezTo>
                  <a:cubicBezTo>
                    <a:pt x="449072" y="225993"/>
                    <a:pt x="449072" y="225993"/>
                    <a:pt x="449072" y="225993"/>
                  </a:cubicBezTo>
                  <a:cubicBezTo>
                    <a:pt x="452082" y="225993"/>
                    <a:pt x="452082" y="225993"/>
                    <a:pt x="452082" y="225993"/>
                  </a:cubicBezTo>
                  <a:cubicBezTo>
                    <a:pt x="452082" y="234896"/>
                    <a:pt x="452082" y="234896"/>
                    <a:pt x="452082" y="234896"/>
                  </a:cubicBezTo>
                  <a:cubicBezTo>
                    <a:pt x="456596" y="234896"/>
                    <a:pt x="456596" y="234896"/>
                    <a:pt x="456596" y="234896"/>
                  </a:cubicBezTo>
                  <a:cubicBezTo>
                    <a:pt x="462615" y="240831"/>
                    <a:pt x="462615" y="240831"/>
                    <a:pt x="462615" y="240831"/>
                  </a:cubicBezTo>
                  <a:cubicBezTo>
                    <a:pt x="470138" y="240831"/>
                    <a:pt x="470138" y="240831"/>
                    <a:pt x="470138" y="240831"/>
                  </a:cubicBezTo>
                  <a:cubicBezTo>
                    <a:pt x="462615" y="251217"/>
                    <a:pt x="462615" y="251217"/>
                    <a:pt x="462615" y="251217"/>
                  </a:cubicBezTo>
                  <a:cubicBezTo>
                    <a:pt x="456596" y="254185"/>
                    <a:pt x="456596" y="254185"/>
                    <a:pt x="456596" y="254185"/>
                  </a:cubicBezTo>
                  <a:cubicBezTo>
                    <a:pt x="449072" y="267539"/>
                    <a:pt x="449072" y="267539"/>
                    <a:pt x="449072" y="267539"/>
                  </a:cubicBezTo>
                  <a:cubicBezTo>
                    <a:pt x="440044" y="270506"/>
                    <a:pt x="440044" y="270506"/>
                    <a:pt x="440044" y="270506"/>
                  </a:cubicBezTo>
                  <a:cubicBezTo>
                    <a:pt x="421988" y="270506"/>
                    <a:pt x="421988" y="270506"/>
                    <a:pt x="421988" y="270506"/>
                  </a:cubicBezTo>
                  <a:cubicBezTo>
                    <a:pt x="418978" y="274958"/>
                    <a:pt x="418978" y="274958"/>
                    <a:pt x="418978" y="274958"/>
                  </a:cubicBezTo>
                  <a:cubicBezTo>
                    <a:pt x="406941" y="274958"/>
                    <a:pt x="406941" y="274958"/>
                    <a:pt x="406941" y="274958"/>
                  </a:cubicBezTo>
                  <a:cubicBezTo>
                    <a:pt x="403931" y="285344"/>
                    <a:pt x="403931" y="285344"/>
                    <a:pt x="403931" y="285344"/>
                  </a:cubicBezTo>
                  <a:cubicBezTo>
                    <a:pt x="402427" y="292763"/>
                    <a:pt x="402427" y="292763"/>
                    <a:pt x="402427" y="292763"/>
                  </a:cubicBezTo>
                  <a:cubicBezTo>
                    <a:pt x="399417" y="295731"/>
                    <a:pt x="399417" y="295731"/>
                    <a:pt x="399417" y="295731"/>
                  </a:cubicBezTo>
                  <a:cubicBezTo>
                    <a:pt x="396408" y="298698"/>
                    <a:pt x="396408" y="298698"/>
                    <a:pt x="396408" y="298698"/>
                  </a:cubicBezTo>
                  <a:cubicBezTo>
                    <a:pt x="391894" y="298698"/>
                    <a:pt x="391894" y="298698"/>
                    <a:pt x="391894" y="298698"/>
                  </a:cubicBezTo>
                  <a:cubicBezTo>
                    <a:pt x="387380" y="291279"/>
                    <a:pt x="387380" y="291279"/>
                    <a:pt x="387380" y="291279"/>
                  </a:cubicBezTo>
                  <a:cubicBezTo>
                    <a:pt x="376847" y="286828"/>
                    <a:pt x="376847" y="286828"/>
                    <a:pt x="376847" y="286828"/>
                  </a:cubicBezTo>
                  <a:cubicBezTo>
                    <a:pt x="370828" y="280893"/>
                    <a:pt x="370828" y="280893"/>
                    <a:pt x="370828" y="280893"/>
                  </a:cubicBezTo>
                  <a:cubicBezTo>
                    <a:pt x="370828" y="277925"/>
                    <a:pt x="370828" y="277925"/>
                    <a:pt x="370828" y="277925"/>
                  </a:cubicBezTo>
                  <a:cubicBezTo>
                    <a:pt x="370828" y="273474"/>
                    <a:pt x="370828" y="273474"/>
                    <a:pt x="370828" y="273474"/>
                  </a:cubicBezTo>
                  <a:cubicBezTo>
                    <a:pt x="370828" y="267539"/>
                    <a:pt x="370828" y="267539"/>
                    <a:pt x="370828" y="267539"/>
                  </a:cubicBezTo>
                  <a:cubicBezTo>
                    <a:pt x="370828" y="264571"/>
                    <a:pt x="370828" y="264571"/>
                    <a:pt x="370828" y="264571"/>
                  </a:cubicBezTo>
                  <a:cubicBezTo>
                    <a:pt x="370828" y="252701"/>
                    <a:pt x="370828" y="252701"/>
                    <a:pt x="370828" y="252701"/>
                  </a:cubicBezTo>
                  <a:cubicBezTo>
                    <a:pt x="370828" y="249733"/>
                    <a:pt x="370828" y="249733"/>
                    <a:pt x="370828" y="249733"/>
                  </a:cubicBezTo>
                  <a:cubicBezTo>
                    <a:pt x="370828" y="242315"/>
                    <a:pt x="370828" y="242315"/>
                    <a:pt x="370828" y="242315"/>
                  </a:cubicBezTo>
                  <a:cubicBezTo>
                    <a:pt x="363304" y="231928"/>
                    <a:pt x="363304" y="231928"/>
                    <a:pt x="363304" y="231928"/>
                  </a:cubicBezTo>
                  <a:cubicBezTo>
                    <a:pt x="358790" y="227477"/>
                    <a:pt x="358790" y="227477"/>
                    <a:pt x="358790" y="227477"/>
                  </a:cubicBezTo>
                  <a:cubicBezTo>
                    <a:pt x="358790" y="223025"/>
                    <a:pt x="358790" y="223025"/>
                    <a:pt x="358790" y="223025"/>
                  </a:cubicBezTo>
                  <a:cubicBezTo>
                    <a:pt x="358790" y="220058"/>
                    <a:pt x="358790" y="220058"/>
                    <a:pt x="358790" y="220058"/>
                  </a:cubicBezTo>
                  <a:cubicBezTo>
                    <a:pt x="363304" y="214123"/>
                    <a:pt x="363304" y="214123"/>
                    <a:pt x="363304" y="214123"/>
                  </a:cubicBezTo>
                  <a:cubicBezTo>
                    <a:pt x="370828" y="212639"/>
                    <a:pt x="370828" y="212639"/>
                    <a:pt x="370828" y="212639"/>
                  </a:cubicBezTo>
                  <a:cubicBezTo>
                    <a:pt x="376847" y="206704"/>
                    <a:pt x="376847" y="206704"/>
                    <a:pt x="376847" y="206704"/>
                  </a:cubicBezTo>
                  <a:lnTo>
                    <a:pt x="376847" y="199285"/>
                  </a:lnTo>
                  <a:cubicBezTo>
                    <a:pt x="373837" y="185931"/>
                    <a:pt x="373837" y="185931"/>
                    <a:pt x="373837" y="185931"/>
                  </a:cubicBezTo>
                  <a:cubicBezTo>
                    <a:pt x="373837" y="182963"/>
                    <a:pt x="373837" y="182963"/>
                    <a:pt x="373837" y="182963"/>
                  </a:cubicBezTo>
                  <a:cubicBezTo>
                    <a:pt x="373837" y="178512"/>
                    <a:pt x="373837" y="178512"/>
                    <a:pt x="373837" y="178512"/>
                  </a:cubicBezTo>
                  <a:close/>
                  <a:moveTo>
                    <a:pt x="275720" y="116651"/>
                  </a:moveTo>
                  <a:lnTo>
                    <a:pt x="281022" y="116651"/>
                  </a:lnTo>
                  <a:lnTo>
                    <a:pt x="284556" y="116651"/>
                  </a:lnTo>
                  <a:lnTo>
                    <a:pt x="288091" y="120186"/>
                  </a:lnTo>
                  <a:lnTo>
                    <a:pt x="291626" y="125488"/>
                  </a:lnTo>
                  <a:lnTo>
                    <a:pt x="291626" y="130790"/>
                  </a:lnTo>
                  <a:lnTo>
                    <a:pt x="284556" y="134325"/>
                  </a:lnTo>
                  <a:lnTo>
                    <a:pt x="281022" y="130790"/>
                  </a:lnTo>
                  <a:lnTo>
                    <a:pt x="281022" y="125488"/>
                  </a:lnTo>
                  <a:lnTo>
                    <a:pt x="275720" y="121953"/>
                  </a:lnTo>
                  <a:lnTo>
                    <a:pt x="275720" y="120186"/>
                  </a:lnTo>
                  <a:close/>
                  <a:moveTo>
                    <a:pt x="309302" y="107814"/>
                  </a:moveTo>
                  <a:lnTo>
                    <a:pt x="314604" y="107814"/>
                  </a:lnTo>
                  <a:lnTo>
                    <a:pt x="319906" y="113116"/>
                  </a:lnTo>
                  <a:lnTo>
                    <a:pt x="323441" y="116651"/>
                  </a:lnTo>
                  <a:lnTo>
                    <a:pt x="330511" y="120186"/>
                  </a:lnTo>
                  <a:lnTo>
                    <a:pt x="330511" y="116651"/>
                  </a:lnTo>
                  <a:lnTo>
                    <a:pt x="339348" y="116651"/>
                  </a:lnTo>
                  <a:lnTo>
                    <a:pt x="344650" y="116651"/>
                  </a:lnTo>
                  <a:lnTo>
                    <a:pt x="351720" y="121954"/>
                  </a:lnTo>
                  <a:lnTo>
                    <a:pt x="364092" y="130791"/>
                  </a:lnTo>
                  <a:lnTo>
                    <a:pt x="364092" y="139628"/>
                  </a:lnTo>
                  <a:lnTo>
                    <a:pt x="358789" y="144930"/>
                  </a:lnTo>
                  <a:lnTo>
                    <a:pt x="353487" y="144930"/>
                  </a:lnTo>
                  <a:lnTo>
                    <a:pt x="348185" y="144930"/>
                  </a:lnTo>
                  <a:lnTo>
                    <a:pt x="348185" y="146698"/>
                  </a:lnTo>
                  <a:lnTo>
                    <a:pt x="335813" y="146698"/>
                  </a:lnTo>
                  <a:lnTo>
                    <a:pt x="330511" y="146698"/>
                  </a:lnTo>
                  <a:lnTo>
                    <a:pt x="328743" y="146698"/>
                  </a:lnTo>
                  <a:lnTo>
                    <a:pt x="325209" y="141396"/>
                  </a:lnTo>
                  <a:lnTo>
                    <a:pt x="323441" y="134326"/>
                  </a:lnTo>
                  <a:lnTo>
                    <a:pt x="325209" y="127256"/>
                  </a:lnTo>
                  <a:lnTo>
                    <a:pt x="316371" y="127256"/>
                  </a:lnTo>
                  <a:lnTo>
                    <a:pt x="309302" y="125488"/>
                  </a:lnTo>
                  <a:lnTo>
                    <a:pt x="309302" y="120186"/>
                  </a:lnTo>
                  <a:lnTo>
                    <a:pt x="309302" y="116651"/>
                  </a:lnTo>
                  <a:lnTo>
                    <a:pt x="309302" y="111349"/>
                  </a:lnTo>
                  <a:close/>
                  <a:moveTo>
                    <a:pt x="258045" y="93675"/>
                  </a:moveTo>
                  <a:lnTo>
                    <a:pt x="261580" y="93675"/>
                  </a:lnTo>
                  <a:lnTo>
                    <a:pt x="272184" y="93675"/>
                  </a:lnTo>
                  <a:lnTo>
                    <a:pt x="281021" y="93675"/>
                  </a:lnTo>
                  <a:lnTo>
                    <a:pt x="282788" y="100745"/>
                  </a:lnTo>
                  <a:lnTo>
                    <a:pt x="302230" y="100745"/>
                  </a:lnTo>
                  <a:lnTo>
                    <a:pt x="293393" y="106047"/>
                  </a:lnTo>
                  <a:lnTo>
                    <a:pt x="291625" y="107815"/>
                  </a:lnTo>
                  <a:lnTo>
                    <a:pt x="291625" y="104280"/>
                  </a:lnTo>
                  <a:lnTo>
                    <a:pt x="286323" y="104280"/>
                  </a:lnTo>
                  <a:lnTo>
                    <a:pt x="282788" y="104280"/>
                  </a:lnTo>
                  <a:lnTo>
                    <a:pt x="277486" y="104280"/>
                  </a:lnTo>
                  <a:lnTo>
                    <a:pt x="273951" y="104280"/>
                  </a:lnTo>
                  <a:lnTo>
                    <a:pt x="270417" y="104280"/>
                  </a:lnTo>
                  <a:lnTo>
                    <a:pt x="265114" y="104280"/>
                  </a:lnTo>
                  <a:lnTo>
                    <a:pt x="258045" y="102512"/>
                  </a:lnTo>
                  <a:lnTo>
                    <a:pt x="258045" y="100745"/>
                  </a:lnTo>
                  <a:lnTo>
                    <a:pt x="258045" y="97210"/>
                  </a:lnTo>
                  <a:close/>
                  <a:moveTo>
                    <a:pt x="187348" y="51256"/>
                  </a:moveTo>
                  <a:lnTo>
                    <a:pt x="194417" y="51256"/>
                  </a:lnTo>
                  <a:lnTo>
                    <a:pt x="197952" y="51256"/>
                  </a:lnTo>
                  <a:lnTo>
                    <a:pt x="201487" y="53023"/>
                  </a:lnTo>
                  <a:lnTo>
                    <a:pt x="203254" y="56558"/>
                  </a:lnTo>
                  <a:lnTo>
                    <a:pt x="208557" y="65395"/>
                  </a:lnTo>
                  <a:lnTo>
                    <a:pt x="213859" y="65395"/>
                  </a:lnTo>
                  <a:lnTo>
                    <a:pt x="217394" y="74233"/>
                  </a:lnTo>
                  <a:lnTo>
                    <a:pt x="217394" y="81303"/>
                  </a:lnTo>
                  <a:lnTo>
                    <a:pt x="217394" y="86605"/>
                  </a:lnTo>
                  <a:lnTo>
                    <a:pt x="212092" y="86605"/>
                  </a:lnTo>
                  <a:lnTo>
                    <a:pt x="206789" y="81303"/>
                  </a:lnTo>
                  <a:lnTo>
                    <a:pt x="203254" y="77768"/>
                  </a:lnTo>
                  <a:lnTo>
                    <a:pt x="194417" y="81303"/>
                  </a:lnTo>
                  <a:lnTo>
                    <a:pt x="187348" y="83070"/>
                  </a:lnTo>
                  <a:lnTo>
                    <a:pt x="182046" y="79535"/>
                  </a:lnTo>
                  <a:lnTo>
                    <a:pt x="178511" y="74233"/>
                  </a:lnTo>
                  <a:lnTo>
                    <a:pt x="169674" y="68930"/>
                  </a:lnTo>
                  <a:lnTo>
                    <a:pt x="169674" y="63628"/>
                  </a:lnTo>
                  <a:lnTo>
                    <a:pt x="169674" y="56558"/>
                  </a:lnTo>
                  <a:lnTo>
                    <a:pt x="174976" y="56558"/>
                  </a:lnTo>
                  <a:lnTo>
                    <a:pt x="180278" y="56558"/>
                  </a:lnTo>
                  <a:lnTo>
                    <a:pt x="180278" y="53023"/>
                  </a:lnTo>
                  <a:close/>
                  <a:moveTo>
                    <a:pt x="12372" y="15908"/>
                  </a:moveTo>
                  <a:lnTo>
                    <a:pt x="12372" y="21210"/>
                  </a:lnTo>
                  <a:lnTo>
                    <a:pt x="12372" y="24745"/>
                  </a:lnTo>
                  <a:lnTo>
                    <a:pt x="8837" y="28280"/>
                  </a:lnTo>
                  <a:lnTo>
                    <a:pt x="7069" y="31815"/>
                  </a:lnTo>
                  <a:lnTo>
                    <a:pt x="7069" y="38885"/>
                  </a:lnTo>
                  <a:lnTo>
                    <a:pt x="0" y="35350"/>
                  </a:lnTo>
                  <a:lnTo>
                    <a:pt x="0" y="31815"/>
                  </a:lnTo>
                  <a:lnTo>
                    <a:pt x="0" y="28280"/>
                  </a:lnTo>
                  <a:lnTo>
                    <a:pt x="7069" y="21210"/>
                  </a:lnTo>
                  <a:close/>
                  <a:moveTo>
                    <a:pt x="58325" y="0"/>
                  </a:moveTo>
                  <a:lnTo>
                    <a:pt x="63627" y="0"/>
                  </a:lnTo>
                  <a:lnTo>
                    <a:pt x="77767" y="0"/>
                  </a:lnTo>
                  <a:lnTo>
                    <a:pt x="83069" y="0"/>
                  </a:lnTo>
                  <a:lnTo>
                    <a:pt x="88372" y="8837"/>
                  </a:lnTo>
                  <a:lnTo>
                    <a:pt x="88372" y="10604"/>
                  </a:lnTo>
                  <a:lnTo>
                    <a:pt x="88372" y="15907"/>
                  </a:lnTo>
                  <a:lnTo>
                    <a:pt x="86604" y="21209"/>
                  </a:lnTo>
                  <a:lnTo>
                    <a:pt x="86604" y="22977"/>
                  </a:lnTo>
                  <a:lnTo>
                    <a:pt x="81302" y="28279"/>
                  </a:lnTo>
                  <a:lnTo>
                    <a:pt x="77767" y="28279"/>
                  </a:lnTo>
                  <a:lnTo>
                    <a:pt x="72465" y="28279"/>
                  </a:lnTo>
                  <a:lnTo>
                    <a:pt x="68930" y="28279"/>
                  </a:lnTo>
                  <a:lnTo>
                    <a:pt x="60092" y="22977"/>
                  </a:lnTo>
                  <a:lnTo>
                    <a:pt x="58325" y="22977"/>
                  </a:lnTo>
                  <a:lnTo>
                    <a:pt x="49488" y="15907"/>
                  </a:lnTo>
                  <a:lnTo>
                    <a:pt x="49488" y="7070"/>
                  </a:lnTo>
                  <a:lnTo>
                    <a:pt x="49488" y="35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476" name="Rectangle 475"/>
          <p:cNvSpPr/>
          <p:nvPr userDrawn="1"/>
        </p:nvSpPr>
        <p:spPr>
          <a:xfrm>
            <a:off x="12899308" y="8021095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12899308" y="9020517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12899308" y="10058154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12899314" y="11138274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899314" y="749781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2899308" y="850740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2899314" y="951918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2899308" y="10625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12899313" y="4122490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8211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urope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76" name="Rectangle 475"/>
          <p:cNvSpPr/>
          <p:nvPr userDrawn="1"/>
        </p:nvSpPr>
        <p:spPr>
          <a:xfrm>
            <a:off x="2539995" y="8037098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2539995" y="9036520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2539995" y="10074157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2540001" y="11154277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1" y="7513815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39995" y="85234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1" y="953518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539995" y="1064116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40000" y="4138493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Freeform 21"/>
          <p:cNvSpPr>
            <a:spLocks/>
          </p:cNvSpPr>
          <p:nvPr userDrawn="1"/>
        </p:nvSpPr>
        <p:spPr bwMode="auto">
          <a:xfrm>
            <a:off x="17475437" y="10605340"/>
            <a:ext cx="862147" cy="889864"/>
          </a:xfrm>
          <a:custGeom>
            <a:avLst/>
            <a:gdLst>
              <a:gd name="T0" fmla="*/ 13 w 186"/>
              <a:gd name="T1" fmla="*/ 14 h 198"/>
              <a:gd name="T2" fmla="*/ 23 w 186"/>
              <a:gd name="T3" fmla="*/ 6 h 198"/>
              <a:gd name="T4" fmla="*/ 32 w 186"/>
              <a:gd name="T5" fmla="*/ 3 h 198"/>
              <a:gd name="T6" fmla="*/ 48 w 186"/>
              <a:gd name="T7" fmla="*/ 1 h 198"/>
              <a:gd name="T8" fmla="*/ 62 w 186"/>
              <a:gd name="T9" fmla="*/ 9 h 198"/>
              <a:gd name="T10" fmla="*/ 74 w 186"/>
              <a:gd name="T11" fmla="*/ 20 h 198"/>
              <a:gd name="T12" fmla="*/ 77 w 186"/>
              <a:gd name="T13" fmla="*/ 32 h 198"/>
              <a:gd name="T14" fmla="*/ 94 w 186"/>
              <a:gd name="T15" fmla="*/ 40 h 198"/>
              <a:gd name="T16" fmla="*/ 105 w 186"/>
              <a:gd name="T17" fmla="*/ 44 h 198"/>
              <a:gd name="T18" fmla="*/ 109 w 186"/>
              <a:gd name="T19" fmla="*/ 54 h 198"/>
              <a:gd name="T20" fmla="*/ 106 w 186"/>
              <a:gd name="T21" fmla="*/ 63 h 198"/>
              <a:gd name="T22" fmla="*/ 117 w 186"/>
              <a:gd name="T23" fmla="*/ 69 h 198"/>
              <a:gd name="T24" fmla="*/ 131 w 186"/>
              <a:gd name="T25" fmla="*/ 70 h 198"/>
              <a:gd name="T26" fmla="*/ 140 w 186"/>
              <a:gd name="T27" fmla="*/ 68 h 198"/>
              <a:gd name="T28" fmla="*/ 153 w 186"/>
              <a:gd name="T29" fmla="*/ 65 h 198"/>
              <a:gd name="T30" fmla="*/ 154 w 186"/>
              <a:gd name="T31" fmla="*/ 67 h 198"/>
              <a:gd name="T32" fmla="*/ 155 w 186"/>
              <a:gd name="T33" fmla="*/ 77 h 198"/>
              <a:gd name="T34" fmla="*/ 160 w 186"/>
              <a:gd name="T35" fmla="*/ 84 h 198"/>
              <a:gd name="T36" fmla="*/ 156 w 186"/>
              <a:gd name="T37" fmla="*/ 96 h 198"/>
              <a:gd name="T38" fmla="*/ 155 w 186"/>
              <a:gd name="T39" fmla="*/ 112 h 198"/>
              <a:gd name="T40" fmla="*/ 168 w 186"/>
              <a:gd name="T41" fmla="*/ 126 h 198"/>
              <a:gd name="T42" fmla="*/ 182 w 186"/>
              <a:gd name="T43" fmla="*/ 136 h 198"/>
              <a:gd name="T44" fmla="*/ 178 w 186"/>
              <a:gd name="T45" fmla="*/ 151 h 198"/>
              <a:gd name="T46" fmla="*/ 170 w 186"/>
              <a:gd name="T47" fmla="*/ 159 h 198"/>
              <a:gd name="T48" fmla="*/ 170 w 186"/>
              <a:gd name="T49" fmla="*/ 175 h 198"/>
              <a:gd name="T50" fmla="*/ 173 w 186"/>
              <a:gd name="T51" fmla="*/ 185 h 198"/>
              <a:gd name="T52" fmla="*/ 160 w 186"/>
              <a:gd name="T53" fmla="*/ 190 h 198"/>
              <a:gd name="T54" fmla="*/ 150 w 186"/>
              <a:gd name="T55" fmla="*/ 193 h 198"/>
              <a:gd name="T56" fmla="*/ 139 w 186"/>
              <a:gd name="T57" fmla="*/ 197 h 198"/>
              <a:gd name="T58" fmla="*/ 139 w 186"/>
              <a:gd name="T59" fmla="*/ 186 h 198"/>
              <a:gd name="T60" fmla="*/ 144 w 186"/>
              <a:gd name="T61" fmla="*/ 175 h 198"/>
              <a:gd name="T62" fmla="*/ 128 w 186"/>
              <a:gd name="T63" fmla="*/ 172 h 198"/>
              <a:gd name="T64" fmla="*/ 116 w 186"/>
              <a:gd name="T65" fmla="*/ 160 h 198"/>
              <a:gd name="T66" fmla="*/ 101 w 186"/>
              <a:gd name="T67" fmla="*/ 151 h 198"/>
              <a:gd name="T68" fmla="*/ 93 w 186"/>
              <a:gd name="T69" fmla="*/ 157 h 198"/>
              <a:gd name="T70" fmla="*/ 89 w 186"/>
              <a:gd name="T71" fmla="*/ 173 h 198"/>
              <a:gd name="T72" fmla="*/ 81 w 186"/>
              <a:gd name="T73" fmla="*/ 172 h 198"/>
              <a:gd name="T74" fmla="*/ 75 w 186"/>
              <a:gd name="T75" fmla="*/ 168 h 198"/>
              <a:gd name="T76" fmla="*/ 65 w 186"/>
              <a:gd name="T77" fmla="*/ 162 h 198"/>
              <a:gd name="T78" fmla="*/ 57 w 186"/>
              <a:gd name="T79" fmla="*/ 164 h 198"/>
              <a:gd name="T80" fmla="*/ 50 w 186"/>
              <a:gd name="T81" fmla="*/ 161 h 198"/>
              <a:gd name="T82" fmla="*/ 45 w 186"/>
              <a:gd name="T83" fmla="*/ 157 h 198"/>
              <a:gd name="T84" fmla="*/ 40 w 186"/>
              <a:gd name="T85" fmla="*/ 152 h 198"/>
              <a:gd name="T86" fmla="*/ 32 w 186"/>
              <a:gd name="T87" fmla="*/ 148 h 198"/>
              <a:gd name="T88" fmla="*/ 34 w 186"/>
              <a:gd name="T89" fmla="*/ 144 h 198"/>
              <a:gd name="T90" fmla="*/ 43 w 186"/>
              <a:gd name="T91" fmla="*/ 140 h 198"/>
              <a:gd name="T92" fmla="*/ 35 w 186"/>
              <a:gd name="T93" fmla="*/ 127 h 198"/>
              <a:gd name="T94" fmla="*/ 32 w 186"/>
              <a:gd name="T95" fmla="*/ 120 h 198"/>
              <a:gd name="T96" fmla="*/ 43 w 186"/>
              <a:gd name="T97" fmla="*/ 118 h 198"/>
              <a:gd name="T98" fmla="*/ 37 w 186"/>
              <a:gd name="T99" fmla="*/ 111 h 198"/>
              <a:gd name="T100" fmla="*/ 28 w 186"/>
              <a:gd name="T101" fmla="*/ 106 h 198"/>
              <a:gd name="T102" fmla="*/ 22 w 186"/>
              <a:gd name="T103" fmla="*/ 98 h 198"/>
              <a:gd name="T104" fmla="*/ 24 w 186"/>
              <a:gd name="T105" fmla="*/ 87 h 198"/>
              <a:gd name="T106" fmla="*/ 27 w 186"/>
              <a:gd name="T107" fmla="*/ 73 h 198"/>
              <a:gd name="T108" fmla="*/ 15 w 186"/>
              <a:gd name="T109" fmla="*/ 74 h 198"/>
              <a:gd name="T110" fmla="*/ 14 w 186"/>
              <a:gd name="T111" fmla="*/ 63 h 198"/>
              <a:gd name="T112" fmla="*/ 16 w 186"/>
              <a:gd name="T113" fmla="*/ 57 h 198"/>
              <a:gd name="T114" fmla="*/ 24 w 186"/>
              <a:gd name="T115" fmla="*/ 53 h 198"/>
              <a:gd name="T116" fmla="*/ 13 w 186"/>
              <a:gd name="T117" fmla="*/ 51 h 198"/>
              <a:gd name="T118" fmla="*/ 7 w 186"/>
              <a:gd name="T119" fmla="*/ 43 h 198"/>
              <a:gd name="T120" fmla="*/ 5 w 186"/>
              <a:gd name="T121" fmla="*/ 40 h 198"/>
              <a:gd name="T122" fmla="*/ 3 w 186"/>
              <a:gd name="T123" fmla="*/ 31 h 198"/>
              <a:gd name="T124" fmla="*/ 4 w 186"/>
              <a:gd name="T125" fmla="*/ 20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6" h="198">
                <a:moveTo>
                  <a:pt x="11" y="14"/>
                </a:moveTo>
                <a:cubicBezTo>
                  <a:pt x="11" y="14"/>
                  <a:pt x="11" y="14"/>
                  <a:pt x="11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2" y="14"/>
                  <a:pt x="12" y="14"/>
                  <a:pt x="13" y="14"/>
                </a:cubicBezTo>
                <a:cubicBezTo>
                  <a:pt x="15" y="14"/>
                  <a:pt x="16" y="14"/>
                  <a:pt x="16" y="14"/>
                </a:cubicBezTo>
                <a:cubicBezTo>
                  <a:pt x="17" y="11"/>
                  <a:pt x="17" y="11"/>
                  <a:pt x="17" y="11"/>
                </a:cubicBez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22" y="6"/>
                  <a:pt x="23" y="6"/>
                </a:cubicBezTo>
                <a:cubicBezTo>
                  <a:pt x="25" y="6"/>
                  <a:pt x="23" y="4"/>
                  <a:pt x="23" y="4"/>
                </a:cubicBezTo>
                <a:cubicBezTo>
                  <a:pt x="23" y="4"/>
                  <a:pt x="28" y="2"/>
                  <a:pt x="30" y="2"/>
                </a:cubicBezTo>
                <a:cubicBezTo>
                  <a:pt x="30" y="2"/>
                  <a:pt x="30" y="2"/>
                  <a:pt x="31" y="2"/>
                </a:cubicBezTo>
                <a:cubicBezTo>
                  <a:pt x="32" y="2"/>
                  <a:pt x="32" y="3"/>
                  <a:pt x="32" y="3"/>
                </a:cubicBezTo>
                <a:cubicBezTo>
                  <a:pt x="36" y="1"/>
                  <a:pt x="36" y="1"/>
                  <a:pt x="36" y="1"/>
                </a:cubicBezTo>
                <a:cubicBezTo>
                  <a:pt x="36" y="1"/>
                  <a:pt x="42" y="0"/>
                  <a:pt x="43" y="0"/>
                </a:cubicBezTo>
                <a:cubicBezTo>
                  <a:pt x="44" y="0"/>
                  <a:pt x="46" y="1"/>
                  <a:pt x="46" y="1"/>
                </a:cubicBezTo>
                <a:cubicBezTo>
                  <a:pt x="48" y="1"/>
                  <a:pt x="48" y="1"/>
                  <a:pt x="48" y="1"/>
                </a:cubicBezTo>
                <a:cubicBezTo>
                  <a:pt x="48" y="1"/>
                  <a:pt x="49" y="2"/>
                  <a:pt x="50" y="2"/>
                </a:cubicBezTo>
                <a:cubicBezTo>
                  <a:pt x="52" y="3"/>
                  <a:pt x="53" y="6"/>
                  <a:pt x="54" y="6"/>
                </a:cubicBezTo>
                <a:cubicBezTo>
                  <a:pt x="56" y="7"/>
                  <a:pt x="58" y="7"/>
                  <a:pt x="59" y="7"/>
                </a:cubicBezTo>
                <a:cubicBezTo>
                  <a:pt x="60" y="8"/>
                  <a:pt x="62" y="9"/>
                  <a:pt x="62" y="9"/>
                </a:cubicBezTo>
                <a:cubicBezTo>
                  <a:pt x="62" y="9"/>
                  <a:pt x="67" y="14"/>
                  <a:pt x="68" y="14"/>
                </a:cubicBezTo>
                <a:cubicBezTo>
                  <a:pt x="69" y="14"/>
                  <a:pt x="69" y="14"/>
                  <a:pt x="70" y="16"/>
                </a:cubicBezTo>
                <a:cubicBezTo>
                  <a:pt x="71" y="17"/>
                  <a:pt x="74" y="16"/>
                  <a:pt x="74" y="16"/>
                </a:cubicBezTo>
                <a:cubicBezTo>
                  <a:pt x="74" y="16"/>
                  <a:pt x="75" y="19"/>
                  <a:pt x="74" y="20"/>
                </a:cubicBezTo>
                <a:cubicBezTo>
                  <a:pt x="74" y="21"/>
                  <a:pt x="74" y="24"/>
                  <a:pt x="74" y="24"/>
                </a:cubicBezTo>
                <a:cubicBezTo>
                  <a:pt x="74" y="24"/>
                  <a:pt x="74" y="25"/>
                  <a:pt x="74" y="26"/>
                </a:cubicBezTo>
                <a:cubicBezTo>
                  <a:pt x="75" y="28"/>
                  <a:pt x="76" y="28"/>
                  <a:pt x="76" y="30"/>
                </a:cubicBezTo>
                <a:cubicBezTo>
                  <a:pt x="77" y="31"/>
                  <a:pt x="76" y="31"/>
                  <a:pt x="77" y="32"/>
                </a:cubicBezTo>
                <a:cubicBezTo>
                  <a:pt x="78" y="33"/>
                  <a:pt x="79" y="35"/>
                  <a:pt x="80" y="35"/>
                </a:cubicBezTo>
                <a:cubicBezTo>
                  <a:pt x="81" y="35"/>
                  <a:pt x="82" y="35"/>
                  <a:pt x="85" y="36"/>
                </a:cubicBezTo>
                <a:cubicBezTo>
                  <a:pt x="88" y="38"/>
                  <a:pt x="89" y="38"/>
                  <a:pt x="90" y="39"/>
                </a:cubicBezTo>
                <a:cubicBezTo>
                  <a:pt x="92" y="40"/>
                  <a:pt x="91" y="39"/>
                  <a:pt x="94" y="40"/>
                </a:cubicBezTo>
                <a:cubicBezTo>
                  <a:pt x="98" y="41"/>
                  <a:pt x="97" y="40"/>
                  <a:pt x="98" y="41"/>
                </a:cubicBezTo>
                <a:cubicBezTo>
                  <a:pt x="99" y="41"/>
                  <a:pt x="98" y="40"/>
                  <a:pt x="100" y="41"/>
                </a:cubicBezTo>
                <a:cubicBezTo>
                  <a:pt x="103" y="41"/>
                  <a:pt x="105" y="42"/>
                  <a:pt x="105" y="42"/>
                </a:cubicBezTo>
                <a:cubicBezTo>
                  <a:pt x="105" y="44"/>
                  <a:pt x="105" y="44"/>
                  <a:pt x="105" y="44"/>
                </a:cubicBezTo>
                <a:cubicBezTo>
                  <a:pt x="103" y="48"/>
                  <a:pt x="103" y="48"/>
                  <a:pt x="103" y="48"/>
                </a:cubicBezTo>
                <a:cubicBezTo>
                  <a:pt x="103" y="51"/>
                  <a:pt x="103" y="51"/>
                  <a:pt x="103" y="51"/>
                </a:cubicBezTo>
                <a:cubicBezTo>
                  <a:pt x="103" y="51"/>
                  <a:pt x="101" y="51"/>
                  <a:pt x="103" y="52"/>
                </a:cubicBezTo>
                <a:cubicBezTo>
                  <a:pt x="105" y="53"/>
                  <a:pt x="109" y="54"/>
                  <a:pt x="109" y="54"/>
                </a:cubicBezTo>
                <a:cubicBezTo>
                  <a:pt x="112" y="56"/>
                  <a:pt x="112" y="56"/>
                  <a:pt x="112" y="56"/>
                </a:cubicBezTo>
                <a:cubicBezTo>
                  <a:pt x="112" y="56"/>
                  <a:pt x="110" y="59"/>
                  <a:pt x="109" y="60"/>
                </a:cubicBezTo>
                <a:cubicBezTo>
                  <a:pt x="108" y="60"/>
                  <a:pt x="105" y="60"/>
                  <a:pt x="105" y="60"/>
                </a:cubicBezTo>
                <a:cubicBezTo>
                  <a:pt x="105" y="60"/>
                  <a:pt x="104" y="63"/>
                  <a:pt x="106" y="63"/>
                </a:cubicBezTo>
                <a:cubicBezTo>
                  <a:pt x="107" y="64"/>
                  <a:pt x="109" y="64"/>
                  <a:pt x="110" y="64"/>
                </a:cubicBezTo>
                <a:cubicBezTo>
                  <a:pt x="111" y="64"/>
                  <a:pt x="113" y="65"/>
                  <a:pt x="113" y="65"/>
                </a:cubicBezTo>
                <a:cubicBezTo>
                  <a:pt x="113" y="65"/>
                  <a:pt x="114" y="65"/>
                  <a:pt x="115" y="66"/>
                </a:cubicBezTo>
                <a:cubicBezTo>
                  <a:pt x="115" y="68"/>
                  <a:pt x="116" y="69"/>
                  <a:pt x="117" y="69"/>
                </a:cubicBezTo>
                <a:cubicBezTo>
                  <a:pt x="118" y="69"/>
                  <a:pt x="120" y="69"/>
                  <a:pt x="121" y="69"/>
                </a:cubicBezTo>
                <a:cubicBezTo>
                  <a:pt x="122" y="69"/>
                  <a:pt x="122" y="68"/>
                  <a:pt x="123" y="68"/>
                </a:cubicBezTo>
                <a:cubicBezTo>
                  <a:pt x="124" y="69"/>
                  <a:pt x="130" y="68"/>
                  <a:pt x="130" y="68"/>
                </a:cubicBezTo>
                <a:cubicBezTo>
                  <a:pt x="130" y="68"/>
                  <a:pt x="130" y="68"/>
                  <a:pt x="131" y="70"/>
                </a:cubicBezTo>
                <a:cubicBezTo>
                  <a:pt x="133" y="73"/>
                  <a:pt x="136" y="74"/>
                  <a:pt x="136" y="74"/>
                </a:cubicBezTo>
                <a:cubicBezTo>
                  <a:pt x="136" y="74"/>
                  <a:pt x="137" y="75"/>
                  <a:pt x="137" y="74"/>
                </a:cubicBezTo>
                <a:cubicBezTo>
                  <a:pt x="137" y="73"/>
                  <a:pt x="138" y="72"/>
                  <a:pt x="138" y="72"/>
                </a:cubicBezTo>
                <a:cubicBezTo>
                  <a:pt x="138" y="72"/>
                  <a:pt x="140" y="69"/>
                  <a:pt x="140" y="68"/>
                </a:cubicBezTo>
                <a:cubicBezTo>
                  <a:pt x="141" y="67"/>
                  <a:pt x="142" y="64"/>
                  <a:pt x="143" y="64"/>
                </a:cubicBezTo>
                <a:cubicBezTo>
                  <a:pt x="144" y="63"/>
                  <a:pt x="147" y="61"/>
                  <a:pt x="147" y="61"/>
                </a:cubicBezTo>
                <a:cubicBezTo>
                  <a:pt x="147" y="61"/>
                  <a:pt x="147" y="60"/>
                  <a:pt x="149" y="61"/>
                </a:cubicBezTo>
                <a:cubicBezTo>
                  <a:pt x="150" y="63"/>
                  <a:pt x="153" y="65"/>
                  <a:pt x="153" y="65"/>
                </a:cubicBezTo>
                <a:cubicBezTo>
                  <a:pt x="158" y="65"/>
                  <a:pt x="158" y="65"/>
                  <a:pt x="158" y="65"/>
                </a:cubicBezTo>
                <a:cubicBezTo>
                  <a:pt x="158" y="65"/>
                  <a:pt x="161" y="66"/>
                  <a:pt x="161" y="67"/>
                </a:cubicBezTo>
                <a:cubicBezTo>
                  <a:pt x="161" y="68"/>
                  <a:pt x="160" y="68"/>
                  <a:pt x="158" y="69"/>
                </a:cubicBezTo>
                <a:cubicBezTo>
                  <a:pt x="157" y="69"/>
                  <a:pt x="154" y="66"/>
                  <a:pt x="154" y="67"/>
                </a:cubicBezTo>
                <a:cubicBezTo>
                  <a:pt x="153" y="68"/>
                  <a:pt x="153" y="70"/>
                  <a:pt x="153" y="70"/>
                </a:cubicBezTo>
                <a:cubicBezTo>
                  <a:pt x="149" y="72"/>
                  <a:pt x="149" y="72"/>
                  <a:pt x="149" y="72"/>
                </a:cubicBezTo>
                <a:cubicBezTo>
                  <a:pt x="150" y="74"/>
                  <a:pt x="150" y="74"/>
                  <a:pt x="150" y="74"/>
                </a:cubicBezTo>
                <a:cubicBezTo>
                  <a:pt x="150" y="74"/>
                  <a:pt x="155" y="76"/>
                  <a:pt x="155" y="77"/>
                </a:cubicBezTo>
                <a:cubicBezTo>
                  <a:pt x="155" y="78"/>
                  <a:pt x="155" y="80"/>
                  <a:pt x="155" y="80"/>
                </a:cubicBezTo>
                <a:cubicBezTo>
                  <a:pt x="158" y="81"/>
                  <a:pt x="158" y="81"/>
                  <a:pt x="158" y="81"/>
                </a:cubicBezTo>
                <a:cubicBezTo>
                  <a:pt x="160" y="80"/>
                  <a:pt x="160" y="80"/>
                  <a:pt x="160" y="80"/>
                </a:cubicBezTo>
                <a:cubicBezTo>
                  <a:pt x="160" y="84"/>
                  <a:pt x="160" y="84"/>
                  <a:pt x="160" y="84"/>
                </a:cubicBezTo>
                <a:cubicBezTo>
                  <a:pt x="160" y="88"/>
                  <a:pt x="160" y="88"/>
                  <a:pt x="160" y="88"/>
                </a:cubicBezTo>
                <a:cubicBezTo>
                  <a:pt x="160" y="91"/>
                  <a:pt x="160" y="91"/>
                  <a:pt x="160" y="91"/>
                </a:cubicBezTo>
                <a:cubicBezTo>
                  <a:pt x="160" y="91"/>
                  <a:pt x="161" y="94"/>
                  <a:pt x="160" y="94"/>
                </a:cubicBezTo>
                <a:cubicBezTo>
                  <a:pt x="159" y="94"/>
                  <a:pt x="156" y="96"/>
                  <a:pt x="156" y="96"/>
                </a:cubicBezTo>
                <a:cubicBezTo>
                  <a:pt x="154" y="99"/>
                  <a:pt x="154" y="99"/>
                  <a:pt x="154" y="99"/>
                </a:cubicBezTo>
                <a:cubicBezTo>
                  <a:pt x="154" y="99"/>
                  <a:pt x="154" y="103"/>
                  <a:pt x="154" y="104"/>
                </a:cubicBezTo>
                <a:cubicBezTo>
                  <a:pt x="155" y="106"/>
                  <a:pt x="154" y="109"/>
                  <a:pt x="154" y="109"/>
                </a:cubicBezTo>
                <a:cubicBezTo>
                  <a:pt x="154" y="109"/>
                  <a:pt x="154" y="111"/>
                  <a:pt x="155" y="112"/>
                </a:cubicBezTo>
                <a:cubicBezTo>
                  <a:pt x="156" y="113"/>
                  <a:pt x="157" y="115"/>
                  <a:pt x="157" y="115"/>
                </a:cubicBezTo>
                <a:cubicBezTo>
                  <a:pt x="157" y="115"/>
                  <a:pt x="158" y="116"/>
                  <a:pt x="159" y="118"/>
                </a:cubicBezTo>
                <a:cubicBezTo>
                  <a:pt x="160" y="120"/>
                  <a:pt x="164" y="125"/>
                  <a:pt x="164" y="125"/>
                </a:cubicBezTo>
                <a:cubicBezTo>
                  <a:pt x="164" y="125"/>
                  <a:pt x="167" y="126"/>
                  <a:pt x="168" y="126"/>
                </a:cubicBezTo>
                <a:cubicBezTo>
                  <a:pt x="168" y="126"/>
                  <a:pt x="172" y="128"/>
                  <a:pt x="172" y="128"/>
                </a:cubicBezTo>
                <a:cubicBezTo>
                  <a:pt x="172" y="128"/>
                  <a:pt x="174" y="128"/>
                  <a:pt x="174" y="129"/>
                </a:cubicBezTo>
                <a:cubicBezTo>
                  <a:pt x="174" y="129"/>
                  <a:pt x="178" y="135"/>
                  <a:pt x="178" y="135"/>
                </a:cubicBezTo>
                <a:cubicBezTo>
                  <a:pt x="182" y="136"/>
                  <a:pt x="182" y="136"/>
                  <a:pt x="182" y="136"/>
                </a:cubicBezTo>
                <a:cubicBezTo>
                  <a:pt x="186" y="136"/>
                  <a:pt x="186" y="136"/>
                  <a:pt x="186" y="136"/>
                </a:cubicBezTo>
                <a:cubicBezTo>
                  <a:pt x="186" y="136"/>
                  <a:pt x="185" y="141"/>
                  <a:pt x="184" y="142"/>
                </a:cubicBezTo>
                <a:cubicBezTo>
                  <a:pt x="183" y="143"/>
                  <a:pt x="180" y="147"/>
                  <a:pt x="180" y="147"/>
                </a:cubicBezTo>
                <a:cubicBezTo>
                  <a:pt x="180" y="147"/>
                  <a:pt x="178" y="149"/>
                  <a:pt x="178" y="151"/>
                </a:cubicBezTo>
                <a:cubicBezTo>
                  <a:pt x="179" y="152"/>
                  <a:pt x="179" y="155"/>
                  <a:pt x="179" y="155"/>
                </a:cubicBezTo>
                <a:cubicBezTo>
                  <a:pt x="179" y="155"/>
                  <a:pt x="177" y="157"/>
                  <a:pt x="176" y="157"/>
                </a:cubicBezTo>
                <a:cubicBezTo>
                  <a:pt x="175" y="157"/>
                  <a:pt x="173" y="157"/>
                  <a:pt x="172" y="158"/>
                </a:cubicBezTo>
                <a:cubicBezTo>
                  <a:pt x="171" y="158"/>
                  <a:pt x="170" y="159"/>
                  <a:pt x="170" y="159"/>
                </a:cubicBezTo>
                <a:cubicBezTo>
                  <a:pt x="169" y="160"/>
                  <a:pt x="167" y="162"/>
                  <a:pt x="167" y="162"/>
                </a:cubicBezTo>
                <a:cubicBezTo>
                  <a:pt x="169" y="165"/>
                  <a:pt x="169" y="165"/>
                  <a:pt x="169" y="165"/>
                </a:cubicBezTo>
                <a:cubicBezTo>
                  <a:pt x="170" y="170"/>
                  <a:pt x="170" y="170"/>
                  <a:pt x="170" y="170"/>
                </a:cubicBezTo>
                <a:cubicBezTo>
                  <a:pt x="170" y="175"/>
                  <a:pt x="170" y="175"/>
                  <a:pt x="170" y="175"/>
                </a:cubicBezTo>
                <a:cubicBezTo>
                  <a:pt x="170" y="175"/>
                  <a:pt x="173" y="176"/>
                  <a:pt x="173" y="177"/>
                </a:cubicBezTo>
                <a:cubicBezTo>
                  <a:pt x="174" y="177"/>
                  <a:pt x="175" y="180"/>
                  <a:pt x="175" y="180"/>
                </a:cubicBezTo>
                <a:cubicBezTo>
                  <a:pt x="174" y="182"/>
                  <a:pt x="174" y="182"/>
                  <a:pt x="174" y="182"/>
                </a:cubicBezTo>
                <a:cubicBezTo>
                  <a:pt x="173" y="185"/>
                  <a:pt x="173" y="185"/>
                  <a:pt x="173" y="185"/>
                </a:cubicBezTo>
                <a:cubicBezTo>
                  <a:pt x="173" y="185"/>
                  <a:pt x="172" y="187"/>
                  <a:pt x="171" y="188"/>
                </a:cubicBezTo>
                <a:cubicBezTo>
                  <a:pt x="169" y="188"/>
                  <a:pt x="166" y="188"/>
                  <a:pt x="166" y="188"/>
                </a:cubicBezTo>
                <a:cubicBezTo>
                  <a:pt x="166" y="188"/>
                  <a:pt x="166" y="187"/>
                  <a:pt x="164" y="188"/>
                </a:cubicBezTo>
                <a:cubicBezTo>
                  <a:pt x="162" y="188"/>
                  <a:pt x="160" y="190"/>
                  <a:pt x="160" y="190"/>
                </a:cubicBezTo>
                <a:cubicBezTo>
                  <a:pt x="160" y="190"/>
                  <a:pt x="160" y="190"/>
                  <a:pt x="159" y="191"/>
                </a:cubicBezTo>
                <a:cubicBezTo>
                  <a:pt x="157" y="191"/>
                  <a:pt x="156" y="191"/>
                  <a:pt x="155" y="191"/>
                </a:cubicBezTo>
                <a:cubicBezTo>
                  <a:pt x="154" y="191"/>
                  <a:pt x="152" y="190"/>
                  <a:pt x="152" y="190"/>
                </a:cubicBezTo>
                <a:cubicBezTo>
                  <a:pt x="150" y="193"/>
                  <a:pt x="150" y="193"/>
                  <a:pt x="150" y="193"/>
                </a:cubicBezTo>
                <a:cubicBezTo>
                  <a:pt x="150" y="193"/>
                  <a:pt x="148" y="194"/>
                  <a:pt x="147" y="194"/>
                </a:cubicBezTo>
                <a:cubicBezTo>
                  <a:pt x="147" y="194"/>
                  <a:pt x="144" y="198"/>
                  <a:pt x="144" y="198"/>
                </a:cubicBezTo>
                <a:cubicBezTo>
                  <a:pt x="144" y="198"/>
                  <a:pt x="144" y="198"/>
                  <a:pt x="143" y="198"/>
                </a:cubicBezTo>
                <a:cubicBezTo>
                  <a:pt x="141" y="198"/>
                  <a:pt x="139" y="197"/>
                  <a:pt x="139" y="197"/>
                </a:cubicBezTo>
                <a:cubicBezTo>
                  <a:pt x="136" y="194"/>
                  <a:pt x="136" y="194"/>
                  <a:pt x="136" y="194"/>
                </a:cubicBezTo>
                <a:cubicBezTo>
                  <a:pt x="136" y="194"/>
                  <a:pt x="137" y="194"/>
                  <a:pt x="139" y="192"/>
                </a:cubicBezTo>
                <a:cubicBezTo>
                  <a:pt x="140" y="191"/>
                  <a:pt x="140" y="191"/>
                  <a:pt x="140" y="190"/>
                </a:cubicBezTo>
                <a:cubicBezTo>
                  <a:pt x="139" y="188"/>
                  <a:pt x="138" y="186"/>
                  <a:pt x="139" y="186"/>
                </a:cubicBezTo>
                <a:cubicBezTo>
                  <a:pt x="140" y="185"/>
                  <a:pt x="141" y="186"/>
                  <a:pt x="142" y="184"/>
                </a:cubicBezTo>
                <a:cubicBezTo>
                  <a:pt x="142" y="183"/>
                  <a:pt x="142" y="182"/>
                  <a:pt x="142" y="180"/>
                </a:cubicBezTo>
                <a:cubicBezTo>
                  <a:pt x="142" y="179"/>
                  <a:pt x="142" y="177"/>
                  <a:pt x="143" y="177"/>
                </a:cubicBezTo>
                <a:cubicBezTo>
                  <a:pt x="144" y="176"/>
                  <a:pt x="144" y="175"/>
                  <a:pt x="144" y="175"/>
                </a:cubicBezTo>
                <a:cubicBezTo>
                  <a:pt x="139" y="174"/>
                  <a:pt x="139" y="174"/>
                  <a:pt x="139" y="174"/>
                </a:cubicBezTo>
                <a:cubicBezTo>
                  <a:pt x="136" y="175"/>
                  <a:pt x="136" y="175"/>
                  <a:pt x="136" y="175"/>
                </a:cubicBezTo>
                <a:cubicBezTo>
                  <a:pt x="136" y="175"/>
                  <a:pt x="136" y="173"/>
                  <a:pt x="134" y="173"/>
                </a:cubicBezTo>
                <a:cubicBezTo>
                  <a:pt x="132" y="172"/>
                  <a:pt x="128" y="172"/>
                  <a:pt x="128" y="172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19" y="166"/>
                  <a:pt x="119" y="166"/>
                  <a:pt x="119" y="166"/>
                </a:cubicBezTo>
                <a:cubicBezTo>
                  <a:pt x="119" y="166"/>
                  <a:pt x="118" y="162"/>
                  <a:pt x="117" y="161"/>
                </a:cubicBezTo>
                <a:cubicBezTo>
                  <a:pt x="116" y="160"/>
                  <a:pt x="116" y="160"/>
                  <a:pt x="116" y="160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08" y="156"/>
                  <a:pt x="108" y="156"/>
                  <a:pt x="108" y="156"/>
                </a:cubicBezTo>
                <a:cubicBezTo>
                  <a:pt x="108" y="156"/>
                  <a:pt x="107" y="156"/>
                  <a:pt x="105" y="155"/>
                </a:cubicBezTo>
                <a:cubicBezTo>
                  <a:pt x="102" y="154"/>
                  <a:pt x="101" y="151"/>
                  <a:pt x="101" y="151"/>
                </a:cubicBezTo>
                <a:cubicBezTo>
                  <a:pt x="101" y="151"/>
                  <a:pt x="101" y="149"/>
                  <a:pt x="99" y="150"/>
                </a:cubicBezTo>
                <a:cubicBezTo>
                  <a:pt x="97" y="152"/>
                  <a:pt x="95" y="152"/>
                  <a:pt x="94" y="153"/>
                </a:cubicBezTo>
                <a:cubicBezTo>
                  <a:pt x="94" y="153"/>
                  <a:pt x="93" y="153"/>
                  <a:pt x="92" y="154"/>
                </a:cubicBezTo>
                <a:cubicBezTo>
                  <a:pt x="92" y="155"/>
                  <a:pt x="91" y="155"/>
                  <a:pt x="93" y="157"/>
                </a:cubicBezTo>
                <a:cubicBezTo>
                  <a:pt x="94" y="158"/>
                  <a:pt x="95" y="159"/>
                  <a:pt x="95" y="159"/>
                </a:cubicBezTo>
                <a:cubicBezTo>
                  <a:pt x="94" y="164"/>
                  <a:pt x="94" y="164"/>
                  <a:pt x="94" y="164"/>
                </a:cubicBezTo>
                <a:cubicBezTo>
                  <a:pt x="88" y="170"/>
                  <a:pt x="88" y="170"/>
                  <a:pt x="88" y="170"/>
                </a:cubicBezTo>
                <a:cubicBezTo>
                  <a:pt x="89" y="173"/>
                  <a:pt x="89" y="173"/>
                  <a:pt x="89" y="173"/>
                </a:cubicBezTo>
                <a:cubicBezTo>
                  <a:pt x="89" y="173"/>
                  <a:pt x="91" y="173"/>
                  <a:pt x="88" y="174"/>
                </a:cubicBezTo>
                <a:cubicBezTo>
                  <a:pt x="86" y="175"/>
                  <a:pt x="86" y="176"/>
                  <a:pt x="85" y="176"/>
                </a:cubicBezTo>
                <a:cubicBezTo>
                  <a:pt x="85" y="175"/>
                  <a:pt x="84" y="174"/>
                  <a:pt x="82" y="173"/>
                </a:cubicBezTo>
                <a:cubicBezTo>
                  <a:pt x="81" y="172"/>
                  <a:pt x="81" y="172"/>
                  <a:pt x="81" y="172"/>
                </a:cubicBezTo>
                <a:cubicBezTo>
                  <a:pt x="81" y="172"/>
                  <a:pt x="81" y="172"/>
                  <a:pt x="80" y="171"/>
                </a:cubicBezTo>
                <a:cubicBezTo>
                  <a:pt x="80" y="171"/>
                  <a:pt x="80" y="171"/>
                  <a:pt x="80" y="171"/>
                </a:cubicBezTo>
                <a:cubicBezTo>
                  <a:pt x="80" y="171"/>
                  <a:pt x="80" y="170"/>
                  <a:pt x="78" y="170"/>
                </a:cubicBezTo>
                <a:cubicBezTo>
                  <a:pt x="77" y="170"/>
                  <a:pt x="75" y="168"/>
                  <a:pt x="75" y="168"/>
                </a:cubicBezTo>
                <a:cubicBezTo>
                  <a:pt x="72" y="168"/>
                  <a:pt x="72" y="168"/>
                  <a:pt x="72" y="168"/>
                </a:cubicBezTo>
                <a:cubicBezTo>
                  <a:pt x="72" y="168"/>
                  <a:pt x="69" y="165"/>
                  <a:pt x="69" y="165"/>
                </a:cubicBezTo>
                <a:cubicBezTo>
                  <a:pt x="68" y="165"/>
                  <a:pt x="65" y="164"/>
                  <a:pt x="65" y="164"/>
                </a:cubicBezTo>
                <a:cubicBezTo>
                  <a:pt x="65" y="162"/>
                  <a:pt x="65" y="162"/>
                  <a:pt x="65" y="162"/>
                </a:cubicBezTo>
                <a:cubicBezTo>
                  <a:pt x="65" y="162"/>
                  <a:pt x="64" y="162"/>
                  <a:pt x="64" y="162"/>
                </a:cubicBezTo>
                <a:cubicBezTo>
                  <a:pt x="63" y="162"/>
                  <a:pt x="62" y="163"/>
                  <a:pt x="62" y="163"/>
                </a:cubicBezTo>
                <a:cubicBezTo>
                  <a:pt x="59" y="164"/>
                  <a:pt x="59" y="164"/>
                  <a:pt x="59" y="164"/>
                </a:cubicBezTo>
                <a:cubicBezTo>
                  <a:pt x="59" y="164"/>
                  <a:pt x="57" y="164"/>
                  <a:pt x="57" y="164"/>
                </a:cubicBezTo>
                <a:cubicBezTo>
                  <a:pt x="56" y="163"/>
                  <a:pt x="55" y="161"/>
                  <a:pt x="55" y="161"/>
                </a:cubicBezTo>
                <a:cubicBezTo>
                  <a:pt x="55" y="161"/>
                  <a:pt x="55" y="161"/>
                  <a:pt x="54" y="161"/>
                </a:cubicBezTo>
                <a:cubicBezTo>
                  <a:pt x="53" y="162"/>
                  <a:pt x="55" y="163"/>
                  <a:pt x="53" y="162"/>
                </a:cubicBezTo>
                <a:cubicBezTo>
                  <a:pt x="50" y="161"/>
                  <a:pt x="50" y="161"/>
                  <a:pt x="50" y="161"/>
                </a:cubicBezTo>
                <a:cubicBezTo>
                  <a:pt x="48" y="159"/>
                  <a:pt x="48" y="159"/>
                  <a:pt x="48" y="159"/>
                </a:cubicBezTo>
                <a:cubicBezTo>
                  <a:pt x="47" y="159"/>
                  <a:pt x="47" y="159"/>
                  <a:pt x="47" y="159"/>
                </a:cubicBezTo>
                <a:cubicBezTo>
                  <a:pt x="46" y="159"/>
                  <a:pt x="46" y="159"/>
                  <a:pt x="46" y="159"/>
                </a:cubicBezTo>
                <a:cubicBezTo>
                  <a:pt x="46" y="159"/>
                  <a:pt x="45" y="157"/>
                  <a:pt x="45" y="157"/>
                </a:cubicBezTo>
                <a:cubicBezTo>
                  <a:pt x="45" y="157"/>
                  <a:pt x="45" y="155"/>
                  <a:pt x="45" y="155"/>
                </a:cubicBezTo>
                <a:cubicBezTo>
                  <a:pt x="44" y="155"/>
                  <a:pt x="41" y="154"/>
                  <a:pt x="41" y="154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39" y="152"/>
                  <a:pt x="37" y="151"/>
                  <a:pt x="37" y="151"/>
                </a:cubicBezTo>
                <a:cubicBezTo>
                  <a:pt x="36" y="150"/>
                  <a:pt x="36" y="150"/>
                  <a:pt x="36" y="150"/>
                </a:cubicBezTo>
                <a:cubicBezTo>
                  <a:pt x="33" y="150"/>
                  <a:pt x="33" y="150"/>
                  <a:pt x="33" y="150"/>
                </a:cubicBezTo>
                <a:cubicBezTo>
                  <a:pt x="32" y="148"/>
                  <a:pt x="32" y="148"/>
                  <a:pt x="32" y="148"/>
                </a:cubicBezTo>
                <a:cubicBezTo>
                  <a:pt x="32" y="148"/>
                  <a:pt x="31" y="147"/>
                  <a:pt x="31" y="147"/>
                </a:cubicBezTo>
                <a:cubicBezTo>
                  <a:pt x="32" y="147"/>
                  <a:pt x="32" y="145"/>
                  <a:pt x="32" y="145"/>
                </a:cubicBezTo>
                <a:cubicBezTo>
                  <a:pt x="31" y="145"/>
                  <a:pt x="31" y="145"/>
                  <a:pt x="31" y="145"/>
                </a:cubicBezTo>
                <a:cubicBezTo>
                  <a:pt x="32" y="144"/>
                  <a:pt x="34" y="144"/>
                  <a:pt x="34" y="144"/>
                </a:cubicBezTo>
                <a:cubicBezTo>
                  <a:pt x="36" y="141"/>
                  <a:pt x="36" y="141"/>
                  <a:pt x="36" y="141"/>
                </a:cubicBezTo>
                <a:cubicBezTo>
                  <a:pt x="36" y="141"/>
                  <a:pt x="36" y="141"/>
                  <a:pt x="37" y="141"/>
                </a:cubicBezTo>
                <a:cubicBezTo>
                  <a:pt x="39" y="142"/>
                  <a:pt x="40" y="142"/>
                  <a:pt x="41" y="142"/>
                </a:cubicBezTo>
                <a:cubicBezTo>
                  <a:pt x="42" y="142"/>
                  <a:pt x="43" y="144"/>
                  <a:pt x="43" y="140"/>
                </a:cubicBezTo>
                <a:cubicBezTo>
                  <a:pt x="43" y="137"/>
                  <a:pt x="43" y="136"/>
                  <a:pt x="43" y="136"/>
                </a:cubicBezTo>
                <a:cubicBezTo>
                  <a:pt x="38" y="132"/>
                  <a:pt x="38" y="132"/>
                  <a:pt x="38" y="132"/>
                </a:cubicBezTo>
                <a:cubicBezTo>
                  <a:pt x="38" y="132"/>
                  <a:pt x="38" y="131"/>
                  <a:pt x="37" y="129"/>
                </a:cubicBezTo>
                <a:cubicBezTo>
                  <a:pt x="36" y="128"/>
                  <a:pt x="35" y="127"/>
                  <a:pt x="35" y="127"/>
                </a:cubicBezTo>
                <a:cubicBezTo>
                  <a:pt x="34" y="127"/>
                  <a:pt x="32" y="125"/>
                  <a:pt x="32" y="125"/>
                </a:cubicBezTo>
                <a:cubicBezTo>
                  <a:pt x="31" y="124"/>
                  <a:pt x="30" y="123"/>
                  <a:pt x="30" y="123"/>
                </a:cubicBezTo>
                <a:cubicBezTo>
                  <a:pt x="30" y="123"/>
                  <a:pt x="30" y="121"/>
                  <a:pt x="30" y="120"/>
                </a:cubicBezTo>
                <a:cubicBezTo>
                  <a:pt x="31" y="120"/>
                  <a:pt x="31" y="120"/>
                  <a:pt x="32" y="120"/>
                </a:cubicBezTo>
                <a:cubicBezTo>
                  <a:pt x="33" y="121"/>
                  <a:pt x="34" y="121"/>
                  <a:pt x="35" y="121"/>
                </a:cubicBezTo>
                <a:cubicBezTo>
                  <a:pt x="36" y="121"/>
                  <a:pt x="37" y="121"/>
                  <a:pt x="38" y="121"/>
                </a:cubicBezTo>
                <a:cubicBezTo>
                  <a:pt x="38" y="121"/>
                  <a:pt x="41" y="120"/>
                  <a:pt x="41" y="120"/>
                </a:cubicBezTo>
                <a:cubicBezTo>
                  <a:pt x="42" y="120"/>
                  <a:pt x="42" y="118"/>
                  <a:pt x="43" y="118"/>
                </a:cubicBezTo>
                <a:cubicBezTo>
                  <a:pt x="43" y="118"/>
                  <a:pt x="44" y="117"/>
                  <a:pt x="43" y="116"/>
                </a:cubicBezTo>
                <a:cubicBezTo>
                  <a:pt x="43" y="116"/>
                  <a:pt x="41" y="115"/>
                  <a:pt x="41" y="115"/>
                </a:cubicBezTo>
                <a:cubicBezTo>
                  <a:pt x="40" y="115"/>
                  <a:pt x="39" y="114"/>
                  <a:pt x="39" y="113"/>
                </a:cubicBezTo>
                <a:cubicBezTo>
                  <a:pt x="38" y="113"/>
                  <a:pt x="37" y="112"/>
                  <a:pt x="37" y="111"/>
                </a:cubicBezTo>
                <a:cubicBezTo>
                  <a:pt x="36" y="111"/>
                  <a:pt x="36" y="112"/>
                  <a:pt x="35" y="112"/>
                </a:cubicBezTo>
                <a:cubicBezTo>
                  <a:pt x="34" y="111"/>
                  <a:pt x="33" y="110"/>
                  <a:pt x="32" y="109"/>
                </a:cubicBezTo>
                <a:cubicBezTo>
                  <a:pt x="32" y="108"/>
                  <a:pt x="32" y="108"/>
                  <a:pt x="31" y="107"/>
                </a:cubicBezTo>
                <a:cubicBezTo>
                  <a:pt x="30" y="107"/>
                  <a:pt x="29" y="106"/>
                  <a:pt x="28" y="106"/>
                </a:cubicBezTo>
                <a:cubicBezTo>
                  <a:pt x="27" y="106"/>
                  <a:pt x="27" y="107"/>
                  <a:pt x="25" y="106"/>
                </a:cubicBezTo>
                <a:cubicBezTo>
                  <a:pt x="23" y="106"/>
                  <a:pt x="21" y="105"/>
                  <a:pt x="21" y="104"/>
                </a:cubicBezTo>
                <a:cubicBezTo>
                  <a:pt x="22" y="103"/>
                  <a:pt x="21" y="103"/>
                  <a:pt x="22" y="102"/>
                </a:cubicBezTo>
                <a:cubicBezTo>
                  <a:pt x="22" y="101"/>
                  <a:pt x="22" y="99"/>
                  <a:pt x="22" y="98"/>
                </a:cubicBezTo>
                <a:cubicBezTo>
                  <a:pt x="22" y="97"/>
                  <a:pt x="21" y="98"/>
                  <a:pt x="21" y="95"/>
                </a:cubicBezTo>
                <a:cubicBezTo>
                  <a:pt x="20" y="92"/>
                  <a:pt x="22" y="93"/>
                  <a:pt x="22" y="93"/>
                </a:cubicBezTo>
                <a:cubicBezTo>
                  <a:pt x="22" y="93"/>
                  <a:pt x="23" y="91"/>
                  <a:pt x="23" y="90"/>
                </a:cubicBezTo>
                <a:cubicBezTo>
                  <a:pt x="23" y="90"/>
                  <a:pt x="24" y="87"/>
                  <a:pt x="24" y="87"/>
                </a:cubicBezTo>
                <a:cubicBezTo>
                  <a:pt x="27" y="83"/>
                  <a:pt x="27" y="83"/>
                  <a:pt x="27" y="83"/>
                </a:cubicBezTo>
                <a:cubicBezTo>
                  <a:pt x="27" y="80"/>
                  <a:pt x="27" y="80"/>
                  <a:pt x="27" y="80"/>
                </a:cubicBezTo>
                <a:cubicBezTo>
                  <a:pt x="27" y="76"/>
                  <a:pt x="27" y="76"/>
                  <a:pt x="27" y="76"/>
                </a:cubicBezTo>
                <a:cubicBezTo>
                  <a:pt x="27" y="73"/>
                  <a:pt x="27" y="73"/>
                  <a:pt x="27" y="73"/>
                </a:cubicBezTo>
                <a:cubicBezTo>
                  <a:pt x="24" y="72"/>
                  <a:pt x="24" y="72"/>
                  <a:pt x="24" y="72"/>
                </a:cubicBezTo>
                <a:cubicBezTo>
                  <a:pt x="18" y="71"/>
                  <a:pt x="18" y="71"/>
                  <a:pt x="18" y="71"/>
                </a:cubicBezTo>
                <a:cubicBezTo>
                  <a:pt x="18" y="71"/>
                  <a:pt x="18" y="73"/>
                  <a:pt x="17" y="73"/>
                </a:cubicBezTo>
                <a:cubicBezTo>
                  <a:pt x="17" y="73"/>
                  <a:pt x="16" y="74"/>
                  <a:pt x="15" y="74"/>
                </a:cubicBezTo>
                <a:cubicBezTo>
                  <a:pt x="14" y="73"/>
                  <a:pt x="14" y="73"/>
                  <a:pt x="14" y="73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67"/>
                  <a:pt x="16" y="67"/>
                  <a:pt x="16" y="67"/>
                </a:cubicBezTo>
                <a:cubicBezTo>
                  <a:pt x="16" y="67"/>
                  <a:pt x="15" y="65"/>
                  <a:pt x="14" y="63"/>
                </a:cubicBezTo>
                <a:cubicBezTo>
                  <a:pt x="13" y="62"/>
                  <a:pt x="12" y="61"/>
                  <a:pt x="12" y="61"/>
                </a:cubicBezTo>
                <a:cubicBezTo>
                  <a:pt x="15" y="59"/>
                  <a:pt x="15" y="59"/>
                  <a:pt x="15" y="59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7"/>
                  <a:pt x="16" y="57"/>
                  <a:pt x="16" y="57"/>
                </a:cubicBezTo>
                <a:cubicBezTo>
                  <a:pt x="16" y="57"/>
                  <a:pt x="18" y="59"/>
                  <a:pt x="20" y="59"/>
                </a:cubicBezTo>
                <a:cubicBezTo>
                  <a:pt x="21" y="59"/>
                  <a:pt x="20" y="59"/>
                  <a:pt x="22" y="58"/>
                </a:cubicBezTo>
                <a:cubicBezTo>
                  <a:pt x="24" y="58"/>
                  <a:pt x="27" y="55"/>
                  <a:pt x="27" y="55"/>
                </a:cubicBezTo>
                <a:cubicBezTo>
                  <a:pt x="27" y="55"/>
                  <a:pt x="25" y="53"/>
                  <a:pt x="24" y="53"/>
                </a:cubicBezTo>
                <a:cubicBezTo>
                  <a:pt x="23" y="54"/>
                  <a:pt x="24" y="54"/>
                  <a:pt x="21" y="54"/>
                </a:cubicBezTo>
                <a:cubicBezTo>
                  <a:pt x="18" y="53"/>
                  <a:pt x="17" y="52"/>
                  <a:pt x="17" y="52"/>
                </a:cubicBezTo>
                <a:cubicBezTo>
                  <a:pt x="17" y="52"/>
                  <a:pt x="16" y="52"/>
                  <a:pt x="15" y="52"/>
                </a:cubicBezTo>
                <a:cubicBezTo>
                  <a:pt x="14" y="52"/>
                  <a:pt x="14" y="52"/>
                  <a:pt x="13" y="51"/>
                </a:cubicBezTo>
                <a:cubicBezTo>
                  <a:pt x="11" y="49"/>
                  <a:pt x="9" y="47"/>
                  <a:pt x="9" y="47"/>
                </a:cubicBezTo>
                <a:cubicBezTo>
                  <a:pt x="9" y="47"/>
                  <a:pt x="7" y="48"/>
                  <a:pt x="7" y="47"/>
                </a:cubicBezTo>
                <a:cubicBezTo>
                  <a:pt x="7" y="46"/>
                  <a:pt x="8" y="45"/>
                  <a:pt x="8" y="45"/>
                </a:cubicBezTo>
                <a:cubicBezTo>
                  <a:pt x="7" y="43"/>
                  <a:pt x="7" y="43"/>
                  <a:pt x="7" y="43"/>
                </a:cubicBezTo>
                <a:cubicBezTo>
                  <a:pt x="7" y="43"/>
                  <a:pt x="9" y="43"/>
                  <a:pt x="10" y="42"/>
                </a:cubicBezTo>
                <a:cubicBezTo>
                  <a:pt x="11" y="42"/>
                  <a:pt x="11" y="39"/>
                  <a:pt x="10" y="39"/>
                </a:cubicBezTo>
                <a:cubicBezTo>
                  <a:pt x="9" y="39"/>
                  <a:pt x="8" y="38"/>
                  <a:pt x="7" y="39"/>
                </a:cubicBezTo>
                <a:cubicBezTo>
                  <a:pt x="6" y="39"/>
                  <a:pt x="5" y="40"/>
                  <a:pt x="5" y="40"/>
                </a:cubicBezTo>
                <a:cubicBezTo>
                  <a:pt x="4" y="40"/>
                  <a:pt x="2" y="39"/>
                  <a:pt x="2" y="38"/>
                </a:cubicBezTo>
                <a:cubicBezTo>
                  <a:pt x="2" y="37"/>
                  <a:pt x="1" y="37"/>
                  <a:pt x="3" y="36"/>
                </a:cubicBezTo>
                <a:cubicBezTo>
                  <a:pt x="4" y="36"/>
                  <a:pt x="5" y="34"/>
                  <a:pt x="5" y="34"/>
                </a:cubicBezTo>
                <a:cubicBezTo>
                  <a:pt x="3" y="31"/>
                  <a:pt x="3" y="31"/>
                  <a:pt x="3" y="31"/>
                </a:cubicBezTo>
                <a:cubicBezTo>
                  <a:pt x="4" y="25"/>
                  <a:pt x="4" y="25"/>
                  <a:pt x="4" y="2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2"/>
                  <a:pt x="0" y="22"/>
                  <a:pt x="0" y="22"/>
                </a:cubicBezTo>
                <a:cubicBezTo>
                  <a:pt x="4" y="20"/>
                  <a:pt x="4" y="20"/>
                  <a:pt x="4" y="20"/>
                </a:cubicBezTo>
                <a:cubicBezTo>
                  <a:pt x="8" y="14"/>
                  <a:pt x="8" y="14"/>
                  <a:pt x="8" y="14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10" y="15"/>
                  <a:pt x="11" y="14"/>
                </a:cubicBezTo>
                <a:close/>
              </a:path>
            </a:pathLst>
          </a:custGeom>
          <a:solidFill>
            <a:schemeClr val="accent2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sp>
        <p:nvSpPr>
          <p:cNvPr id="68" name="Freeform 109"/>
          <p:cNvSpPr>
            <a:spLocks noEditPoints="1"/>
          </p:cNvSpPr>
          <p:nvPr userDrawn="1"/>
        </p:nvSpPr>
        <p:spPr bwMode="auto">
          <a:xfrm>
            <a:off x="13287547" y="7108676"/>
            <a:ext cx="1349059" cy="2472565"/>
          </a:xfrm>
          <a:custGeom>
            <a:avLst/>
            <a:gdLst>
              <a:gd name="T0" fmla="*/ 29 w 291"/>
              <a:gd name="T1" fmla="*/ 540 h 550"/>
              <a:gd name="T2" fmla="*/ 96 w 291"/>
              <a:gd name="T3" fmla="*/ 541 h 550"/>
              <a:gd name="T4" fmla="*/ 173 w 291"/>
              <a:gd name="T5" fmla="*/ 531 h 550"/>
              <a:gd name="T6" fmla="*/ 212 w 291"/>
              <a:gd name="T7" fmla="*/ 534 h 550"/>
              <a:gd name="T8" fmla="*/ 254 w 291"/>
              <a:gd name="T9" fmla="*/ 506 h 550"/>
              <a:gd name="T10" fmla="*/ 285 w 291"/>
              <a:gd name="T11" fmla="*/ 469 h 550"/>
              <a:gd name="T12" fmla="*/ 250 w 291"/>
              <a:gd name="T13" fmla="*/ 407 h 550"/>
              <a:gd name="T14" fmla="*/ 238 w 291"/>
              <a:gd name="T15" fmla="*/ 368 h 550"/>
              <a:gd name="T16" fmla="*/ 207 w 291"/>
              <a:gd name="T17" fmla="*/ 282 h 550"/>
              <a:gd name="T18" fmla="*/ 158 w 291"/>
              <a:gd name="T19" fmla="*/ 243 h 550"/>
              <a:gd name="T20" fmla="*/ 165 w 291"/>
              <a:gd name="T21" fmla="*/ 227 h 550"/>
              <a:gd name="T22" fmla="*/ 220 w 291"/>
              <a:gd name="T23" fmla="*/ 173 h 550"/>
              <a:gd name="T24" fmla="*/ 167 w 291"/>
              <a:gd name="T25" fmla="*/ 157 h 550"/>
              <a:gd name="T26" fmla="*/ 143 w 291"/>
              <a:gd name="T27" fmla="*/ 156 h 550"/>
              <a:gd name="T28" fmla="*/ 166 w 291"/>
              <a:gd name="T29" fmla="*/ 136 h 550"/>
              <a:gd name="T30" fmla="*/ 157 w 291"/>
              <a:gd name="T31" fmla="*/ 107 h 550"/>
              <a:gd name="T32" fmla="*/ 136 w 291"/>
              <a:gd name="T33" fmla="*/ 106 h 550"/>
              <a:gd name="T34" fmla="*/ 128 w 291"/>
              <a:gd name="T35" fmla="*/ 138 h 550"/>
              <a:gd name="T36" fmla="*/ 111 w 291"/>
              <a:gd name="T37" fmla="*/ 142 h 550"/>
              <a:gd name="T38" fmla="*/ 107 w 291"/>
              <a:gd name="T39" fmla="*/ 165 h 550"/>
              <a:gd name="T40" fmla="*/ 90 w 291"/>
              <a:gd name="T41" fmla="*/ 144 h 550"/>
              <a:gd name="T42" fmla="*/ 84 w 291"/>
              <a:gd name="T43" fmla="*/ 159 h 550"/>
              <a:gd name="T44" fmla="*/ 104 w 291"/>
              <a:gd name="T45" fmla="*/ 172 h 550"/>
              <a:gd name="T46" fmla="*/ 84 w 291"/>
              <a:gd name="T47" fmla="*/ 191 h 550"/>
              <a:gd name="T48" fmla="*/ 95 w 291"/>
              <a:gd name="T49" fmla="*/ 210 h 550"/>
              <a:gd name="T50" fmla="*/ 65 w 291"/>
              <a:gd name="T51" fmla="*/ 241 h 550"/>
              <a:gd name="T52" fmla="*/ 87 w 291"/>
              <a:gd name="T53" fmla="*/ 231 h 550"/>
              <a:gd name="T54" fmla="*/ 83 w 291"/>
              <a:gd name="T55" fmla="*/ 256 h 550"/>
              <a:gd name="T56" fmla="*/ 101 w 291"/>
              <a:gd name="T57" fmla="*/ 237 h 550"/>
              <a:gd name="T58" fmla="*/ 98 w 291"/>
              <a:gd name="T59" fmla="*/ 306 h 550"/>
              <a:gd name="T60" fmla="*/ 133 w 291"/>
              <a:gd name="T61" fmla="*/ 306 h 550"/>
              <a:gd name="T62" fmla="*/ 142 w 291"/>
              <a:gd name="T63" fmla="*/ 337 h 550"/>
              <a:gd name="T64" fmla="*/ 144 w 291"/>
              <a:gd name="T65" fmla="*/ 382 h 550"/>
              <a:gd name="T66" fmla="*/ 97 w 291"/>
              <a:gd name="T67" fmla="*/ 376 h 550"/>
              <a:gd name="T68" fmla="*/ 103 w 291"/>
              <a:gd name="T69" fmla="*/ 422 h 550"/>
              <a:gd name="T70" fmla="*/ 62 w 291"/>
              <a:gd name="T71" fmla="*/ 461 h 550"/>
              <a:gd name="T72" fmla="*/ 101 w 291"/>
              <a:gd name="T73" fmla="*/ 472 h 550"/>
              <a:gd name="T74" fmla="*/ 139 w 291"/>
              <a:gd name="T75" fmla="*/ 482 h 550"/>
              <a:gd name="T76" fmla="*/ 50 w 291"/>
              <a:gd name="T77" fmla="*/ 266 h 550"/>
              <a:gd name="T78" fmla="*/ 80 w 291"/>
              <a:gd name="T79" fmla="*/ 314 h 550"/>
              <a:gd name="T80" fmla="*/ 41 w 291"/>
              <a:gd name="T81" fmla="*/ 324 h 550"/>
              <a:gd name="T82" fmla="*/ 13 w 291"/>
              <a:gd name="T83" fmla="*/ 287 h 550"/>
              <a:gd name="T84" fmla="*/ 75 w 291"/>
              <a:gd name="T85" fmla="*/ 227 h 550"/>
              <a:gd name="T86" fmla="*/ 103 w 291"/>
              <a:gd name="T87" fmla="*/ 263 h 550"/>
              <a:gd name="T88" fmla="*/ 65 w 291"/>
              <a:gd name="T89" fmla="*/ 199 h 550"/>
              <a:gd name="T90" fmla="*/ 78 w 291"/>
              <a:gd name="T91" fmla="*/ 171 h 550"/>
              <a:gd name="T92" fmla="*/ 46 w 291"/>
              <a:gd name="T93" fmla="*/ 177 h 550"/>
              <a:gd name="T94" fmla="*/ 59 w 291"/>
              <a:gd name="T95" fmla="*/ 158 h 550"/>
              <a:gd name="T96" fmla="*/ 69 w 291"/>
              <a:gd name="T97" fmla="*/ 132 h 550"/>
              <a:gd name="T98" fmla="*/ 80 w 291"/>
              <a:gd name="T99" fmla="*/ 106 h 550"/>
              <a:gd name="T100" fmla="*/ 94 w 291"/>
              <a:gd name="T101" fmla="*/ 116 h 550"/>
              <a:gd name="T102" fmla="*/ 267 w 291"/>
              <a:gd name="T103" fmla="*/ 15 h 550"/>
              <a:gd name="T104" fmla="*/ 245 w 291"/>
              <a:gd name="T105" fmla="*/ 27 h 550"/>
              <a:gd name="T106" fmla="*/ 269 w 291"/>
              <a:gd name="T107" fmla="*/ 2 h 550"/>
              <a:gd name="T108" fmla="*/ 259 w 291"/>
              <a:gd name="T109" fmla="*/ 29 h 550"/>
              <a:gd name="T110" fmla="*/ 243 w 291"/>
              <a:gd name="T111" fmla="*/ 64 h 550"/>
              <a:gd name="T112" fmla="*/ 221 w 291"/>
              <a:gd name="T113" fmla="*/ 72 h 550"/>
              <a:gd name="T114" fmla="*/ 205 w 291"/>
              <a:gd name="T115" fmla="*/ 80 h 550"/>
              <a:gd name="T116" fmla="*/ 204 w 291"/>
              <a:gd name="T117" fmla="*/ 75 h 550"/>
              <a:gd name="T118" fmla="*/ 191 w 291"/>
              <a:gd name="T119" fmla="*/ 91 h 550"/>
              <a:gd name="T120" fmla="*/ 187 w 291"/>
              <a:gd name="T121" fmla="*/ 92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1" h="550">
                <a:moveTo>
                  <a:pt x="73" y="501"/>
                </a:moveTo>
                <a:cubicBezTo>
                  <a:pt x="69" y="504"/>
                  <a:pt x="69" y="504"/>
                  <a:pt x="69" y="504"/>
                </a:cubicBezTo>
                <a:cubicBezTo>
                  <a:pt x="69" y="508"/>
                  <a:pt x="69" y="508"/>
                  <a:pt x="69" y="508"/>
                </a:cubicBezTo>
                <a:cubicBezTo>
                  <a:pt x="67" y="512"/>
                  <a:pt x="67" y="512"/>
                  <a:pt x="67" y="512"/>
                </a:cubicBezTo>
                <a:cubicBezTo>
                  <a:pt x="67" y="512"/>
                  <a:pt x="65" y="513"/>
                  <a:pt x="65" y="514"/>
                </a:cubicBezTo>
                <a:cubicBezTo>
                  <a:pt x="64" y="515"/>
                  <a:pt x="60" y="518"/>
                  <a:pt x="60" y="518"/>
                </a:cubicBezTo>
                <a:cubicBezTo>
                  <a:pt x="60" y="518"/>
                  <a:pt x="60" y="519"/>
                  <a:pt x="59" y="519"/>
                </a:cubicBezTo>
                <a:cubicBezTo>
                  <a:pt x="58" y="519"/>
                  <a:pt x="51" y="522"/>
                  <a:pt x="51" y="522"/>
                </a:cubicBezTo>
                <a:cubicBezTo>
                  <a:pt x="49" y="526"/>
                  <a:pt x="49" y="526"/>
                  <a:pt x="49" y="526"/>
                </a:cubicBezTo>
                <a:cubicBezTo>
                  <a:pt x="45" y="527"/>
                  <a:pt x="45" y="527"/>
                  <a:pt x="45" y="527"/>
                </a:cubicBezTo>
                <a:cubicBezTo>
                  <a:pt x="42" y="532"/>
                  <a:pt x="42" y="532"/>
                  <a:pt x="42" y="532"/>
                </a:cubicBezTo>
                <a:cubicBezTo>
                  <a:pt x="37" y="534"/>
                  <a:pt x="37" y="534"/>
                  <a:pt x="37" y="534"/>
                </a:cubicBezTo>
                <a:cubicBezTo>
                  <a:pt x="33" y="535"/>
                  <a:pt x="33" y="535"/>
                  <a:pt x="33" y="535"/>
                </a:cubicBezTo>
                <a:cubicBezTo>
                  <a:pt x="29" y="533"/>
                  <a:pt x="29" y="533"/>
                  <a:pt x="29" y="533"/>
                </a:cubicBezTo>
                <a:cubicBezTo>
                  <a:pt x="26" y="535"/>
                  <a:pt x="26" y="535"/>
                  <a:pt x="26" y="535"/>
                </a:cubicBezTo>
                <a:cubicBezTo>
                  <a:pt x="23" y="537"/>
                  <a:pt x="23" y="537"/>
                  <a:pt x="23" y="537"/>
                </a:cubicBezTo>
                <a:cubicBezTo>
                  <a:pt x="24" y="541"/>
                  <a:pt x="24" y="541"/>
                  <a:pt x="24" y="541"/>
                </a:cubicBezTo>
                <a:cubicBezTo>
                  <a:pt x="27" y="543"/>
                  <a:pt x="27" y="543"/>
                  <a:pt x="27" y="543"/>
                </a:cubicBezTo>
                <a:cubicBezTo>
                  <a:pt x="29" y="540"/>
                  <a:pt x="29" y="540"/>
                  <a:pt x="29" y="540"/>
                </a:cubicBezTo>
                <a:cubicBezTo>
                  <a:pt x="35" y="542"/>
                  <a:pt x="35" y="542"/>
                  <a:pt x="35" y="542"/>
                </a:cubicBezTo>
                <a:cubicBezTo>
                  <a:pt x="35" y="542"/>
                  <a:pt x="37" y="545"/>
                  <a:pt x="38" y="546"/>
                </a:cubicBezTo>
                <a:cubicBezTo>
                  <a:pt x="38" y="547"/>
                  <a:pt x="38" y="550"/>
                  <a:pt x="39" y="550"/>
                </a:cubicBezTo>
                <a:cubicBezTo>
                  <a:pt x="40" y="549"/>
                  <a:pt x="45" y="546"/>
                  <a:pt x="45" y="546"/>
                </a:cubicBezTo>
                <a:cubicBezTo>
                  <a:pt x="43" y="542"/>
                  <a:pt x="43" y="542"/>
                  <a:pt x="43" y="542"/>
                </a:cubicBezTo>
                <a:cubicBezTo>
                  <a:pt x="43" y="542"/>
                  <a:pt x="46" y="541"/>
                  <a:pt x="48" y="541"/>
                </a:cubicBezTo>
                <a:cubicBezTo>
                  <a:pt x="50" y="541"/>
                  <a:pt x="52" y="542"/>
                  <a:pt x="53" y="540"/>
                </a:cubicBezTo>
                <a:cubicBezTo>
                  <a:pt x="53" y="539"/>
                  <a:pt x="56" y="539"/>
                  <a:pt x="56" y="539"/>
                </a:cubicBezTo>
                <a:cubicBezTo>
                  <a:pt x="56" y="539"/>
                  <a:pt x="58" y="536"/>
                  <a:pt x="58" y="536"/>
                </a:cubicBezTo>
                <a:cubicBezTo>
                  <a:pt x="58" y="535"/>
                  <a:pt x="61" y="533"/>
                  <a:pt x="61" y="533"/>
                </a:cubicBezTo>
                <a:cubicBezTo>
                  <a:pt x="61" y="533"/>
                  <a:pt x="68" y="536"/>
                  <a:pt x="69" y="536"/>
                </a:cubicBezTo>
                <a:cubicBezTo>
                  <a:pt x="70" y="536"/>
                  <a:pt x="77" y="534"/>
                  <a:pt x="77" y="534"/>
                </a:cubicBezTo>
                <a:cubicBezTo>
                  <a:pt x="80" y="537"/>
                  <a:pt x="80" y="537"/>
                  <a:pt x="80" y="537"/>
                </a:cubicBezTo>
                <a:cubicBezTo>
                  <a:pt x="80" y="537"/>
                  <a:pt x="80" y="539"/>
                  <a:pt x="82" y="540"/>
                </a:cubicBezTo>
                <a:cubicBezTo>
                  <a:pt x="84" y="540"/>
                  <a:pt x="85" y="540"/>
                  <a:pt x="85" y="540"/>
                </a:cubicBezTo>
                <a:cubicBezTo>
                  <a:pt x="88" y="544"/>
                  <a:pt x="88" y="544"/>
                  <a:pt x="88" y="544"/>
                </a:cubicBezTo>
                <a:cubicBezTo>
                  <a:pt x="91" y="546"/>
                  <a:pt x="91" y="546"/>
                  <a:pt x="91" y="546"/>
                </a:cubicBezTo>
                <a:cubicBezTo>
                  <a:pt x="91" y="546"/>
                  <a:pt x="94" y="546"/>
                  <a:pt x="94" y="545"/>
                </a:cubicBezTo>
                <a:cubicBezTo>
                  <a:pt x="94" y="544"/>
                  <a:pt x="95" y="542"/>
                  <a:pt x="96" y="541"/>
                </a:cubicBezTo>
                <a:cubicBezTo>
                  <a:pt x="97" y="541"/>
                  <a:pt x="100" y="540"/>
                  <a:pt x="100" y="540"/>
                </a:cubicBezTo>
                <a:cubicBezTo>
                  <a:pt x="100" y="540"/>
                  <a:pt x="100" y="538"/>
                  <a:pt x="100" y="537"/>
                </a:cubicBezTo>
                <a:cubicBezTo>
                  <a:pt x="100" y="535"/>
                  <a:pt x="100" y="532"/>
                  <a:pt x="101" y="531"/>
                </a:cubicBezTo>
                <a:cubicBezTo>
                  <a:pt x="101" y="531"/>
                  <a:pt x="104" y="527"/>
                  <a:pt x="104" y="527"/>
                </a:cubicBezTo>
                <a:cubicBezTo>
                  <a:pt x="109" y="526"/>
                  <a:pt x="109" y="526"/>
                  <a:pt x="109" y="526"/>
                </a:cubicBezTo>
                <a:cubicBezTo>
                  <a:pt x="121" y="525"/>
                  <a:pt x="121" y="525"/>
                  <a:pt x="121" y="525"/>
                </a:cubicBezTo>
                <a:cubicBezTo>
                  <a:pt x="125" y="525"/>
                  <a:pt x="125" y="525"/>
                  <a:pt x="125" y="525"/>
                </a:cubicBezTo>
                <a:cubicBezTo>
                  <a:pt x="130" y="529"/>
                  <a:pt x="130" y="529"/>
                  <a:pt x="130" y="529"/>
                </a:cubicBezTo>
                <a:cubicBezTo>
                  <a:pt x="135" y="534"/>
                  <a:pt x="135" y="534"/>
                  <a:pt x="135" y="534"/>
                </a:cubicBezTo>
                <a:cubicBezTo>
                  <a:pt x="135" y="534"/>
                  <a:pt x="138" y="538"/>
                  <a:pt x="138" y="537"/>
                </a:cubicBezTo>
                <a:cubicBezTo>
                  <a:pt x="139" y="535"/>
                  <a:pt x="140" y="531"/>
                  <a:pt x="141" y="531"/>
                </a:cubicBezTo>
                <a:cubicBezTo>
                  <a:pt x="142" y="531"/>
                  <a:pt x="145" y="535"/>
                  <a:pt x="145" y="535"/>
                </a:cubicBezTo>
                <a:cubicBezTo>
                  <a:pt x="149" y="536"/>
                  <a:pt x="149" y="536"/>
                  <a:pt x="149" y="536"/>
                </a:cubicBezTo>
                <a:cubicBezTo>
                  <a:pt x="152" y="536"/>
                  <a:pt x="152" y="536"/>
                  <a:pt x="152" y="536"/>
                </a:cubicBezTo>
                <a:cubicBezTo>
                  <a:pt x="155" y="533"/>
                  <a:pt x="155" y="533"/>
                  <a:pt x="155" y="533"/>
                </a:cubicBezTo>
                <a:cubicBezTo>
                  <a:pt x="153" y="530"/>
                  <a:pt x="153" y="530"/>
                  <a:pt x="153" y="530"/>
                </a:cubicBezTo>
                <a:cubicBezTo>
                  <a:pt x="157" y="531"/>
                  <a:pt x="157" y="531"/>
                  <a:pt x="157" y="531"/>
                </a:cubicBezTo>
                <a:cubicBezTo>
                  <a:pt x="168" y="532"/>
                  <a:pt x="168" y="532"/>
                  <a:pt x="168" y="532"/>
                </a:cubicBezTo>
                <a:cubicBezTo>
                  <a:pt x="173" y="531"/>
                  <a:pt x="173" y="531"/>
                  <a:pt x="173" y="531"/>
                </a:cubicBezTo>
                <a:cubicBezTo>
                  <a:pt x="177" y="530"/>
                  <a:pt x="177" y="530"/>
                  <a:pt x="177" y="530"/>
                </a:cubicBezTo>
                <a:cubicBezTo>
                  <a:pt x="177" y="532"/>
                  <a:pt x="177" y="532"/>
                  <a:pt x="177" y="532"/>
                </a:cubicBezTo>
                <a:cubicBezTo>
                  <a:pt x="171" y="534"/>
                  <a:pt x="171" y="534"/>
                  <a:pt x="171" y="534"/>
                </a:cubicBezTo>
                <a:cubicBezTo>
                  <a:pt x="171" y="534"/>
                  <a:pt x="168" y="534"/>
                  <a:pt x="169" y="535"/>
                </a:cubicBezTo>
                <a:cubicBezTo>
                  <a:pt x="170" y="537"/>
                  <a:pt x="175" y="539"/>
                  <a:pt x="175" y="539"/>
                </a:cubicBezTo>
                <a:cubicBezTo>
                  <a:pt x="175" y="539"/>
                  <a:pt x="172" y="540"/>
                  <a:pt x="176" y="540"/>
                </a:cubicBezTo>
                <a:cubicBezTo>
                  <a:pt x="180" y="540"/>
                  <a:pt x="182" y="539"/>
                  <a:pt x="182" y="539"/>
                </a:cubicBezTo>
                <a:cubicBezTo>
                  <a:pt x="185" y="536"/>
                  <a:pt x="185" y="536"/>
                  <a:pt x="185" y="536"/>
                </a:cubicBezTo>
                <a:cubicBezTo>
                  <a:pt x="183" y="534"/>
                  <a:pt x="183" y="534"/>
                  <a:pt x="183" y="534"/>
                </a:cubicBezTo>
                <a:cubicBezTo>
                  <a:pt x="178" y="533"/>
                  <a:pt x="178" y="533"/>
                  <a:pt x="178" y="533"/>
                </a:cubicBezTo>
                <a:cubicBezTo>
                  <a:pt x="179" y="529"/>
                  <a:pt x="179" y="529"/>
                  <a:pt x="179" y="529"/>
                </a:cubicBezTo>
                <a:cubicBezTo>
                  <a:pt x="180" y="529"/>
                  <a:pt x="180" y="529"/>
                  <a:pt x="180" y="529"/>
                </a:cubicBezTo>
                <a:cubicBezTo>
                  <a:pt x="183" y="532"/>
                  <a:pt x="183" y="532"/>
                  <a:pt x="183" y="532"/>
                </a:cubicBezTo>
                <a:cubicBezTo>
                  <a:pt x="186" y="530"/>
                  <a:pt x="186" y="530"/>
                  <a:pt x="186" y="530"/>
                </a:cubicBezTo>
                <a:cubicBezTo>
                  <a:pt x="190" y="531"/>
                  <a:pt x="190" y="531"/>
                  <a:pt x="190" y="531"/>
                </a:cubicBezTo>
                <a:cubicBezTo>
                  <a:pt x="192" y="535"/>
                  <a:pt x="192" y="535"/>
                  <a:pt x="192" y="535"/>
                </a:cubicBezTo>
                <a:cubicBezTo>
                  <a:pt x="192" y="535"/>
                  <a:pt x="194" y="537"/>
                  <a:pt x="196" y="535"/>
                </a:cubicBezTo>
                <a:cubicBezTo>
                  <a:pt x="198" y="534"/>
                  <a:pt x="200" y="533"/>
                  <a:pt x="200" y="533"/>
                </a:cubicBezTo>
                <a:cubicBezTo>
                  <a:pt x="212" y="534"/>
                  <a:pt x="212" y="534"/>
                  <a:pt x="212" y="534"/>
                </a:cubicBezTo>
                <a:cubicBezTo>
                  <a:pt x="212" y="534"/>
                  <a:pt x="218" y="533"/>
                  <a:pt x="219" y="535"/>
                </a:cubicBezTo>
                <a:cubicBezTo>
                  <a:pt x="220" y="536"/>
                  <a:pt x="223" y="538"/>
                  <a:pt x="223" y="538"/>
                </a:cubicBezTo>
                <a:cubicBezTo>
                  <a:pt x="228" y="539"/>
                  <a:pt x="228" y="539"/>
                  <a:pt x="228" y="539"/>
                </a:cubicBezTo>
                <a:cubicBezTo>
                  <a:pt x="233" y="539"/>
                  <a:pt x="233" y="539"/>
                  <a:pt x="233" y="539"/>
                </a:cubicBezTo>
                <a:cubicBezTo>
                  <a:pt x="233" y="539"/>
                  <a:pt x="235" y="537"/>
                  <a:pt x="236" y="536"/>
                </a:cubicBezTo>
                <a:cubicBezTo>
                  <a:pt x="238" y="536"/>
                  <a:pt x="241" y="534"/>
                  <a:pt x="242" y="534"/>
                </a:cubicBezTo>
                <a:cubicBezTo>
                  <a:pt x="244" y="534"/>
                  <a:pt x="249" y="533"/>
                  <a:pt x="249" y="533"/>
                </a:cubicBezTo>
                <a:cubicBezTo>
                  <a:pt x="250" y="533"/>
                  <a:pt x="251" y="534"/>
                  <a:pt x="253" y="533"/>
                </a:cubicBezTo>
                <a:cubicBezTo>
                  <a:pt x="254" y="533"/>
                  <a:pt x="257" y="528"/>
                  <a:pt x="257" y="528"/>
                </a:cubicBezTo>
                <a:cubicBezTo>
                  <a:pt x="257" y="528"/>
                  <a:pt x="258" y="526"/>
                  <a:pt x="260" y="526"/>
                </a:cubicBezTo>
                <a:cubicBezTo>
                  <a:pt x="262" y="526"/>
                  <a:pt x="265" y="526"/>
                  <a:pt x="266" y="525"/>
                </a:cubicBezTo>
                <a:cubicBezTo>
                  <a:pt x="267" y="523"/>
                  <a:pt x="268" y="522"/>
                  <a:pt x="269" y="521"/>
                </a:cubicBezTo>
                <a:cubicBezTo>
                  <a:pt x="270" y="520"/>
                  <a:pt x="272" y="517"/>
                  <a:pt x="271" y="516"/>
                </a:cubicBezTo>
                <a:cubicBezTo>
                  <a:pt x="271" y="515"/>
                  <a:pt x="272" y="511"/>
                  <a:pt x="272" y="511"/>
                </a:cubicBezTo>
                <a:cubicBezTo>
                  <a:pt x="272" y="511"/>
                  <a:pt x="269" y="511"/>
                  <a:pt x="268" y="511"/>
                </a:cubicBezTo>
                <a:cubicBezTo>
                  <a:pt x="267" y="510"/>
                  <a:pt x="263" y="511"/>
                  <a:pt x="262" y="510"/>
                </a:cubicBezTo>
                <a:cubicBezTo>
                  <a:pt x="261" y="510"/>
                  <a:pt x="257" y="510"/>
                  <a:pt x="257" y="510"/>
                </a:cubicBezTo>
                <a:cubicBezTo>
                  <a:pt x="256" y="508"/>
                  <a:pt x="256" y="508"/>
                  <a:pt x="256" y="508"/>
                </a:cubicBezTo>
                <a:cubicBezTo>
                  <a:pt x="256" y="508"/>
                  <a:pt x="255" y="507"/>
                  <a:pt x="254" y="506"/>
                </a:cubicBezTo>
                <a:cubicBezTo>
                  <a:pt x="253" y="506"/>
                  <a:pt x="254" y="506"/>
                  <a:pt x="252" y="505"/>
                </a:cubicBezTo>
                <a:cubicBezTo>
                  <a:pt x="251" y="505"/>
                  <a:pt x="249" y="503"/>
                  <a:pt x="249" y="503"/>
                </a:cubicBezTo>
                <a:cubicBezTo>
                  <a:pt x="246" y="502"/>
                  <a:pt x="246" y="502"/>
                  <a:pt x="246" y="502"/>
                </a:cubicBezTo>
                <a:cubicBezTo>
                  <a:pt x="242" y="502"/>
                  <a:pt x="242" y="502"/>
                  <a:pt x="242" y="502"/>
                </a:cubicBezTo>
                <a:cubicBezTo>
                  <a:pt x="246" y="500"/>
                  <a:pt x="246" y="500"/>
                  <a:pt x="246" y="500"/>
                </a:cubicBezTo>
                <a:cubicBezTo>
                  <a:pt x="246" y="500"/>
                  <a:pt x="250" y="500"/>
                  <a:pt x="251" y="500"/>
                </a:cubicBezTo>
                <a:cubicBezTo>
                  <a:pt x="252" y="501"/>
                  <a:pt x="256" y="501"/>
                  <a:pt x="256" y="500"/>
                </a:cubicBezTo>
                <a:cubicBezTo>
                  <a:pt x="257" y="500"/>
                  <a:pt x="260" y="495"/>
                  <a:pt x="260" y="495"/>
                </a:cubicBezTo>
                <a:cubicBezTo>
                  <a:pt x="259" y="492"/>
                  <a:pt x="259" y="492"/>
                  <a:pt x="259" y="492"/>
                </a:cubicBezTo>
                <a:cubicBezTo>
                  <a:pt x="257" y="490"/>
                  <a:pt x="257" y="490"/>
                  <a:pt x="257" y="490"/>
                </a:cubicBezTo>
                <a:cubicBezTo>
                  <a:pt x="253" y="491"/>
                  <a:pt x="253" y="491"/>
                  <a:pt x="253" y="491"/>
                </a:cubicBezTo>
                <a:cubicBezTo>
                  <a:pt x="259" y="488"/>
                  <a:pt x="259" y="488"/>
                  <a:pt x="259" y="488"/>
                </a:cubicBezTo>
                <a:cubicBezTo>
                  <a:pt x="261" y="486"/>
                  <a:pt x="261" y="486"/>
                  <a:pt x="261" y="486"/>
                </a:cubicBezTo>
                <a:cubicBezTo>
                  <a:pt x="264" y="488"/>
                  <a:pt x="264" y="488"/>
                  <a:pt x="264" y="488"/>
                </a:cubicBezTo>
                <a:cubicBezTo>
                  <a:pt x="264" y="488"/>
                  <a:pt x="269" y="489"/>
                  <a:pt x="269" y="488"/>
                </a:cubicBezTo>
                <a:cubicBezTo>
                  <a:pt x="270" y="487"/>
                  <a:pt x="271" y="485"/>
                  <a:pt x="271" y="485"/>
                </a:cubicBezTo>
                <a:cubicBezTo>
                  <a:pt x="271" y="482"/>
                  <a:pt x="271" y="482"/>
                  <a:pt x="271" y="482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69"/>
                  <a:pt x="285" y="469"/>
                  <a:pt x="285" y="469"/>
                </a:cubicBezTo>
                <a:cubicBezTo>
                  <a:pt x="286" y="463"/>
                  <a:pt x="286" y="463"/>
                  <a:pt x="286" y="463"/>
                </a:cubicBezTo>
                <a:cubicBezTo>
                  <a:pt x="291" y="454"/>
                  <a:pt x="291" y="454"/>
                  <a:pt x="291" y="454"/>
                </a:cubicBezTo>
                <a:cubicBezTo>
                  <a:pt x="290" y="442"/>
                  <a:pt x="290" y="442"/>
                  <a:pt x="290" y="442"/>
                </a:cubicBezTo>
                <a:cubicBezTo>
                  <a:pt x="285" y="434"/>
                  <a:pt x="285" y="434"/>
                  <a:pt x="285" y="434"/>
                </a:cubicBezTo>
                <a:cubicBezTo>
                  <a:pt x="285" y="434"/>
                  <a:pt x="279" y="429"/>
                  <a:pt x="277" y="428"/>
                </a:cubicBezTo>
                <a:cubicBezTo>
                  <a:pt x="275" y="428"/>
                  <a:pt x="264" y="425"/>
                  <a:pt x="264" y="425"/>
                </a:cubicBezTo>
                <a:cubicBezTo>
                  <a:pt x="256" y="423"/>
                  <a:pt x="256" y="423"/>
                  <a:pt x="256" y="423"/>
                </a:cubicBezTo>
                <a:cubicBezTo>
                  <a:pt x="252" y="425"/>
                  <a:pt x="252" y="425"/>
                  <a:pt x="252" y="425"/>
                </a:cubicBezTo>
                <a:cubicBezTo>
                  <a:pt x="251" y="428"/>
                  <a:pt x="251" y="428"/>
                  <a:pt x="251" y="428"/>
                </a:cubicBezTo>
                <a:cubicBezTo>
                  <a:pt x="248" y="430"/>
                  <a:pt x="248" y="430"/>
                  <a:pt x="248" y="430"/>
                </a:cubicBezTo>
                <a:cubicBezTo>
                  <a:pt x="248" y="430"/>
                  <a:pt x="245" y="432"/>
                  <a:pt x="245" y="432"/>
                </a:cubicBezTo>
                <a:cubicBezTo>
                  <a:pt x="244" y="432"/>
                  <a:pt x="242" y="429"/>
                  <a:pt x="242" y="429"/>
                </a:cubicBezTo>
                <a:cubicBezTo>
                  <a:pt x="242" y="429"/>
                  <a:pt x="239" y="426"/>
                  <a:pt x="239" y="426"/>
                </a:cubicBezTo>
                <a:cubicBezTo>
                  <a:pt x="238" y="426"/>
                  <a:pt x="235" y="425"/>
                  <a:pt x="235" y="425"/>
                </a:cubicBezTo>
                <a:cubicBezTo>
                  <a:pt x="239" y="422"/>
                  <a:pt x="239" y="422"/>
                  <a:pt x="239" y="422"/>
                </a:cubicBezTo>
                <a:cubicBezTo>
                  <a:pt x="244" y="420"/>
                  <a:pt x="244" y="420"/>
                  <a:pt x="244" y="420"/>
                </a:cubicBezTo>
                <a:cubicBezTo>
                  <a:pt x="244" y="420"/>
                  <a:pt x="246" y="418"/>
                  <a:pt x="246" y="417"/>
                </a:cubicBezTo>
                <a:cubicBezTo>
                  <a:pt x="247" y="417"/>
                  <a:pt x="249" y="415"/>
                  <a:pt x="249" y="415"/>
                </a:cubicBezTo>
                <a:cubicBezTo>
                  <a:pt x="250" y="407"/>
                  <a:pt x="250" y="407"/>
                  <a:pt x="250" y="407"/>
                </a:cubicBezTo>
                <a:cubicBezTo>
                  <a:pt x="248" y="399"/>
                  <a:pt x="248" y="399"/>
                  <a:pt x="248" y="399"/>
                </a:cubicBezTo>
                <a:cubicBezTo>
                  <a:pt x="245" y="395"/>
                  <a:pt x="245" y="395"/>
                  <a:pt x="245" y="395"/>
                </a:cubicBezTo>
                <a:cubicBezTo>
                  <a:pt x="243" y="391"/>
                  <a:pt x="243" y="391"/>
                  <a:pt x="243" y="391"/>
                </a:cubicBezTo>
                <a:cubicBezTo>
                  <a:pt x="241" y="391"/>
                  <a:pt x="241" y="391"/>
                  <a:pt x="241" y="391"/>
                </a:cubicBezTo>
                <a:cubicBezTo>
                  <a:pt x="237" y="388"/>
                  <a:pt x="237" y="388"/>
                  <a:pt x="237" y="388"/>
                </a:cubicBezTo>
                <a:cubicBezTo>
                  <a:pt x="234" y="384"/>
                  <a:pt x="234" y="384"/>
                  <a:pt x="234" y="384"/>
                </a:cubicBezTo>
                <a:cubicBezTo>
                  <a:pt x="233" y="381"/>
                  <a:pt x="233" y="381"/>
                  <a:pt x="233" y="381"/>
                </a:cubicBezTo>
                <a:cubicBezTo>
                  <a:pt x="234" y="379"/>
                  <a:pt x="234" y="379"/>
                  <a:pt x="234" y="379"/>
                </a:cubicBezTo>
                <a:cubicBezTo>
                  <a:pt x="235" y="380"/>
                  <a:pt x="235" y="380"/>
                  <a:pt x="235" y="380"/>
                </a:cubicBezTo>
                <a:cubicBezTo>
                  <a:pt x="235" y="380"/>
                  <a:pt x="235" y="382"/>
                  <a:pt x="236" y="382"/>
                </a:cubicBezTo>
                <a:cubicBezTo>
                  <a:pt x="236" y="383"/>
                  <a:pt x="237" y="384"/>
                  <a:pt x="237" y="384"/>
                </a:cubicBezTo>
                <a:cubicBezTo>
                  <a:pt x="238" y="385"/>
                  <a:pt x="242" y="387"/>
                  <a:pt x="242" y="387"/>
                </a:cubicBezTo>
                <a:cubicBezTo>
                  <a:pt x="244" y="387"/>
                  <a:pt x="244" y="387"/>
                  <a:pt x="244" y="387"/>
                </a:cubicBezTo>
                <a:cubicBezTo>
                  <a:pt x="246" y="390"/>
                  <a:pt x="246" y="390"/>
                  <a:pt x="246" y="390"/>
                </a:cubicBezTo>
                <a:cubicBezTo>
                  <a:pt x="246" y="390"/>
                  <a:pt x="247" y="387"/>
                  <a:pt x="247" y="387"/>
                </a:cubicBezTo>
                <a:cubicBezTo>
                  <a:pt x="247" y="386"/>
                  <a:pt x="244" y="382"/>
                  <a:pt x="244" y="382"/>
                </a:cubicBezTo>
                <a:cubicBezTo>
                  <a:pt x="243" y="382"/>
                  <a:pt x="242" y="378"/>
                  <a:pt x="242" y="378"/>
                </a:cubicBezTo>
                <a:cubicBezTo>
                  <a:pt x="241" y="377"/>
                  <a:pt x="239" y="371"/>
                  <a:pt x="239" y="371"/>
                </a:cubicBezTo>
                <a:cubicBezTo>
                  <a:pt x="239" y="371"/>
                  <a:pt x="238" y="369"/>
                  <a:pt x="238" y="368"/>
                </a:cubicBezTo>
                <a:cubicBezTo>
                  <a:pt x="238" y="368"/>
                  <a:pt x="238" y="363"/>
                  <a:pt x="238" y="363"/>
                </a:cubicBezTo>
                <a:cubicBezTo>
                  <a:pt x="240" y="362"/>
                  <a:pt x="240" y="362"/>
                  <a:pt x="240" y="362"/>
                </a:cubicBezTo>
                <a:cubicBezTo>
                  <a:pt x="242" y="360"/>
                  <a:pt x="242" y="360"/>
                  <a:pt x="242" y="360"/>
                </a:cubicBezTo>
                <a:cubicBezTo>
                  <a:pt x="242" y="360"/>
                  <a:pt x="241" y="360"/>
                  <a:pt x="241" y="359"/>
                </a:cubicBezTo>
                <a:cubicBezTo>
                  <a:pt x="240" y="357"/>
                  <a:pt x="238" y="355"/>
                  <a:pt x="238" y="355"/>
                </a:cubicBezTo>
                <a:cubicBezTo>
                  <a:pt x="238" y="355"/>
                  <a:pt x="236" y="354"/>
                  <a:pt x="235" y="353"/>
                </a:cubicBezTo>
                <a:cubicBezTo>
                  <a:pt x="235" y="351"/>
                  <a:pt x="234" y="349"/>
                  <a:pt x="234" y="349"/>
                </a:cubicBezTo>
                <a:cubicBezTo>
                  <a:pt x="234" y="348"/>
                  <a:pt x="233" y="342"/>
                  <a:pt x="233" y="342"/>
                </a:cubicBezTo>
                <a:cubicBezTo>
                  <a:pt x="228" y="337"/>
                  <a:pt x="228" y="337"/>
                  <a:pt x="228" y="337"/>
                </a:cubicBezTo>
                <a:cubicBezTo>
                  <a:pt x="228" y="337"/>
                  <a:pt x="226" y="335"/>
                  <a:pt x="225" y="334"/>
                </a:cubicBezTo>
                <a:cubicBezTo>
                  <a:pt x="225" y="334"/>
                  <a:pt x="222" y="333"/>
                  <a:pt x="222" y="333"/>
                </a:cubicBezTo>
                <a:cubicBezTo>
                  <a:pt x="221" y="333"/>
                  <a:pt x="216" y="330"/>
                  <a:pt x="216" y="330"/>
                </a:cubicBezTo>
                <a:cubicBezTo>
                  <a:pt x="216" y="330"/>
                  <a:pt x="212" y="325"/>
                  <a:pt x="212" y="324"/>
                </a:cubicBezTo>
                <a:cubicBezTo>
                  <a:pt x="212" y="323"/>
                  <a:pt x="210" y="317"/>
                  <a:pt x="210" y="317"/>
                </a:cubicBezTo>
                <a:cubicBezTo>
                  <a:pt x="210" y="313"/>
                  <a:pt x="210" y="313"/>
                  <a:pt x="210" y="313"/>
                </a:cubicBezTo>
                <a:cubicBezTo>
                  <a:pt x="208" y="305"/>
                  <a:pt x="208" y="305"/>
                  <a:pt x="208" y="305"/>
                </a:cubicBezTo>
                <a:cubicBezTo>
                  <a:pt x="207" y="297"/>
                  <a:pt x="207" y="297"/>
                  <a:pt x="207" y="297"/>
                </a:cubicBezTo>
                <a:cubicBezTo>
                  <a:pt x="207" y="289"/>
                  <a:pt x="207" y="289"/>
                  <a:pt x="207" y="289"/>
                </a:cubicBezTo>
                <a:cubicBezTo>
                  <a:pt x="207" y="282"/>
                  <a:pt x="207" y="282"/>
                  <a:pt x="207" y="282"/>
                </a:cubicBezTo>
                <a:cubicBezTo>
                  <a:pt x="207" y="276"/>
                  <a:pt x="207" y="276"/>
                  <a:pt x="207" y="276"/>
                </a:cubicBezTo>
                <a:cubicBezTo>
                  <a:pt x="202" y="270"/>
                  <a:pt x="202" y="270"/>
                  <a:pt x="202" y="270"/>
                </a:cubicBezTo>
                <a:cubicBezTo>
                  <a:pt x="200" y="264"/>
                  <a:pt x="200" y="264"/>
                  <a:pt x="200" y="264"/>
                </a:cubicBezTo>
                <a:cubicBezTo>
                  <a:pt x="194" y="258"/>
                  <a:pt x="194" y="258"/>
                  <a:pt x="194" y="258"/>
                </a:cubicBezTo>
                <a:cubicBezTo>
                  <a:pt x="190" y="253"/>
                  <a:pt x="190" y="253"/>
                  <a:pt x="190" y="253"/>
                </a:cubicBezTo>
                <a:cubicBezTo>
                  <a:pt x="187" y="252"/>
                  <a:pt x="187" y="252"/>
                  <a:pt x="187" y="252"/>
                </a:cubicBezTo>
                <a:cubicBezTo>
                  <a:pt x="182" y="246"/>
                  <a:pt x="182" y="246"/>
                  <a:pt x="182" y="246"/>
                </a:cubicBezTo>
                <a:cubicBezTo>
                  <a:pt x="178" y="245"/>
                  <a:pt x="178" y="245"/>
                  <a:pt x="178" y="245"/>
                </a:cubicBezTo>
                <a:cubicBezTo>
                  <a:pt x="174" y="247"/>
                  <a:pt x="174" y="247"/>
                  <a:pt x="174" y="247"/>
                </a:cubicBezTo>
                <a:cubicBezTo>
                  <a:pt x="170" y="248"/>
                  <a:pt x="170" y="248"/>
                  <a:pt x="170" y="248"/>
                </a:cubicBezTo>
                <a:cubicBezTo>
                  <a:pt x="166" y="249"/>
                  <a:pt x="166" y="249"/>
                  <a:pt x="166" y="249"/>
                </a:cubicBezTo>
                <a:cubicBezTo>
                  <a:pt x="159" y="246"/>
                  <a:pt x="159" y="246"/>
                  <a:pt x="159" y="246"/>
                </a:cubicBezTo>
                <a:cubicBezTo>
                  <a:pt x="156" y="243"/>
                  <a:pt x="156" y="243"/>
                  <a:pt x="156" y="243"/>
                </a:cubicBezTo>
                <a:cubicBezTo>
                  <a:pt x="152" y="242"/>
                  <a:pt x="152" y="242"/>
                  <a:pt x="152" y="242"/>
                </a:cubicBezTo>
                <a:cubicBezTo>
                  <a:pt x="150" y="242"/>
                  <a:pt x="150" y="242"/>
                  <a:pt x="150" y="242"/>
                </a:cubicBezTo>
                <a:cubicBezTo>
                  <a:pt x="150" y="242"/>
                  <a:pt x="150" y="241"/>
                  <a:pt x="150" y="241"/>
                </a:cubicBezTo>
                <a:cubicBezTo>
                  <a:pt x="150" y="241"/>
                  <a:pt x="152" y="241"/>
                  <a:pt x="152" y="241"/>
                </a:cubicBezTo>
                <a:cubicBezTo>
                  <a:pt x="152" y="241"/>
                  <a:pt x="154" y="242"/>
                  <a:pt x="155" y="242"/>
                </a:cubicBezTo>
                <a:cubicBezTo>
                  <a:pt x="155" y="242"/>
                  <a:pt x="158" y="243"/>
                  <a:pt x="158" y="243"/>
                </a:cubicBezTo>
                <a:cubicBezTo>
                  <a:pt x="158" y="243"/>
                  <a:pt x="159" y="244"/>
                  <a:pt x="160" y="244"/>
                </a:cubicBezTo>
                <a:cubicBezTo>
                  <a:pt x="161" y="244"/>
                  <a:pt x="164" y="244"/>
                  <a:pt x="164" y="244"/>
                </a:cubicBezTo>
                <a:cubicBezTo>
                  <a:pt x="167" y="242"/>
                  <a:pt x="167" y="242"/>
                  <a:pt x="167" y="242"/>
                </a:cubicBezTo>
                <a:cubicBezTo>
                  <a:pt x="168" y="239"/>
                  <a:pt x="168" y="239"/>
                  <a:pt x="168" y="239"/>
                </a:cubicBezTo>
                <a:cubicBezTo>
                  <a:pt x="171" y="238"/>
                  <a:pt x="171" y="238"/>
                  <a:pt x="171" y="238"/>
                </a:cubicBezTo>
                <a:cubicBezTo>
                  <a:pt x="173" y="237"/>
                  <a:pt x="173" y="237"/>
                  <a:pt x="173" y="237"/>
                </a:cubicBezTo>
                <a:cubicBezTo>
                  <a:pt x="175" y="237"/>
                  <a:pt x="175" y="237"/>
                  <a:pt x="175" y="237"/>
                </a:cubicBezTo>
                <a:cubicBezTo>
                  <a:pt x="175" y="237"/>
                  <a:pt x="176" y="239"/>
                  <a:pt x="178" y="238"/>
                </a:cubicBezTo>
                <a:cubicBezTo>
                  <a:pt x="180" y="238"/>
                  <a:pt x="181" y="237"/>
                  <a:pt x="181" y="237"/>
                </a:cubicBezTo>
                <a:cubicBezTo>
                  <a:pt x="181" y="237"/>
                  <a:pt x="185" y="235"/>
                  <a:pt x="184" y="235"/>
                </a:cubicBezTo>
                <a:cubicBezTo>
                  <a:pt x="184" y="234"/>
                  <a:pt x="184" y="233"/>
                  <a:pt x="183" y="233"/>
                </a:cubicBezTo>
                <a:cubicBezTo>
                  <a:pt x="183" y="232"/>
                  <a:pt x="181" y="230"/>
                  <a:pt x="181" y="230"/>
                </a:cubicBezTo>
                <a:cubicBezTo>
                  <a:pt x="181" y="230"/>
                  <a:pt x="180" y="230"/>
                  <a:pt x="180" y="229"/>
                </a:cubicBezTo>
                <a:cubicBezTo>
                  <a:pt x="180" y="228"/>
                  <a:pt x="180" y="226"/>
                  <a:pt x="180" y="226"/>
                </a:cubicBezTo>
                <a:cubicBezTo>
                  <a:pt x="178" y="224"/>
                  <a:pt x="178" y="224"/>
                  <a:pt x="178" y="224"/>
                </a:cubicBezTo>
                <a:cubicBezTo>
                  <a:pt x="178" y="224"/>
                  <a:pt x="177" y="224"/>
                  <a:pt x="176" y="224"/>
                </a:cubicBezTo>
                <a:cubicBezTo>
                  <a:pt x="175" y="224"/>
                  <a:pt x="174" y="225"/>
                  <a:pt x="174" y="225"/>
                </a:cubicBezTo>
                <a:cubicBezTo>
                  <a:pt x="170" y="226"/>
                  <a:pt x="170" y="226"/>
                  <a:pt x="170" y="226"/>
                </a:cubicBezTo>
                <a:cubicBezTo>
                  <a:pt x="165" y="227"/>
                  <a:pt x="165" y="227"/>
                  <a:pt x="165" y="227"/>
                </a:cubicBezTo>
                <a:cubicBezTo>
                  <a:pt x="165" y="226"/>
                  <a:pt x="165" y="226"/>
                  <a:pt x="165" y="226"/>
                </a:cubicBezTo>
                <a:cubicBezTo>
                  <a:pt x="170" y="225"/>
                  <a:pt x="170" y="225"/>
                  <a:pt x="170" y="225"/>
                </a:cubicBezTo>
                <a:cubicBezTo>
                  <a:pt x="173" y="223"/>
                  <a:pt x="173" y="223"/>
                  <a:pt x="173" y="223"/>
                </a:cubicBezTo>
                <a:cubicBezTo>
                  <a:pt x="173" y="223"/>
                  <a:pt x="173" y="222"/>
                  <a:pt x="174" y="222"/>
                </a:cubicBezTo>
                <a:cubicBezTo>
                  <a:pt x="175" y="222"/>
                  <a:pt x="178" y="223"/>
                  <a:pt x="178" y="223"/>
                </a:cubicBezTo>
                <a:cubicBezTo>
                  <a:pt x="179" y="223"/>
                  <a:pt x="183" y="223"/>
                  <a:pt x="183" y="223"/>
                </a:cubicBezTo>
                <a:cubicBezTo>
                  <a:pt x="183" y="223"/>
                  <a:pt x="186" y="221"/>
                  <a:pt x="186" y="220"/>
                </a:cubicBezTo>
                <a:cubicBezTo>
                  <a:pt x="187" y="220"/>
                  <a:pt x="191" y="218"/>
                  <a:pt x="191" y="218"/>
                </a:cubicBezTo>
                <a:cubicBezTo>
                  <a:pt x="191" y="215"/>
                  <a:pt x="191" y="215"/>
                  <a:pt x="191" y="215"/>
                </a:cubicBezTo>
                <a:cubicBezTo>
                  <a:pt x="191" y="215"/>
                  <a:pt x="192" y="212"/>
                  <a:pt x="193" y="212"/>
                </a:cubicBezTo>
                <a:cubicBezTo>
                  <a:pt x="193" y="212"/>
                  <a:pt x="197" y="209"/>
                  <a:pt x="197" y="209"/>
                </a:cubicBezTo>
                <a:cubicBezTo>
                  <a:pt x="201" y="205"/>
                  <a:pt x="201" y="205"/>
                  <a:pt x="201" y="205"/>
                </a:cubicBezTo>
                <a:cubicBezTo>
                  <a:pt x="203" y="200"/>
                  <a:pt x="203" y="200"/>
                  <a:pt x="203" y="200"/>
                </a:cubicBezTo>
                <a:cubicBezTo>
                  <a:pt x="205" y="196"/>
                  <a:pt x="205" y="196"/>
                  <a:pt x="205" y="196"/>
                </a:cubicBezTo>
                <a:cubicBezTo>
                  <a:pt x="205" y="196"/>
                  <a:pt x="209" y="193"/>
                  <a:pt x="208" y="192"/>
                </a:cubicBezTo>
                <a:cubicBezTo>
                  <a:pt x="208" y="190"/>
                  <a:pt x="208" y="187"/>
                  <a:pt x="208" y="187"/>
                </a:cubicBezTo>
                <a:cubicBezTo>
                  <a:pt x="208" y="187"/>
                  <a:pt x="211" y="185"/>
                  <a:pt x="212" y="184"/>
                </a:cubicBezTo>
                <a:cubicBezTo>
                  <a:pt x="212" y="183"/>
                  <a:pt x="219" y="178"/>
                  <a:pt x="219" y="178"/>
                </a:cubicBezTo>
                <a:cubicBezTo>
                  <a:pt x="220" y="173"/>
                  <a:pt x="220" y="173"/>
                  <a:pt x="220" y="173"/>
                </a:cubicBezTo>
                <a:cubicBezTo>
                  <a:pt x="219" y="171"/>
                  <a:pt x="219" y="171"/>
                  <a:pt x="219" y="171"/>
                </a:cubicBezTo>
                <a:cubicBezTo>
                  <a:pt x="218" y="168"/>
                  <a:pt x="218" y="168"/>
                  <a:pt x="218" y="168"/>
                </a:cubicBezTo>
                <a:cubicBezTo>
                  <a:pt x="216" y="165"/>
                  <a:pt x="216" y="165"/>
                  <a:pt x="216" y="165"/>
                </a:cubicBezTo>
                <a:cubicBezTo>
                  <a:pt x="214" y="162"/>
                  <a:pt x="214" y="162"/>
                  <a:pt x="214" y="162"/>
                </a:cubicBezTo>
                <a:cubicBezTo>
                  <a:pt x="210" y="162"/>
                  <a:pt x="210" y="162"/>
                  <a:pt x="210" y="162"/>
                </a:cubicBezTo>
                <a:cubicBezTo>
                  <a:pt x="210" y="162"/>
                  <a:pt x="209" y="164"/>
                  <a:pt x="209" y="163"/>
                </a:cubicBezTo>
                <a:cubicBezTo>
                  <a:pt x="208" y="163"/>
                  <a:pt x="206" y="161"/>
                  <a:pt x="206" y="161"/>
                </a:cubicBezTo>
                <a:cubicBezTo>
                  <a:pt x="202" y="162"/>
                  <a:pt x="202" y="162"/>
                  <a:pt x="202" y="162"/>
                </a:cubicBezTo>
                <a:cubicBezTo>
                  <a:pt x="197" y="161"/>
                  <a:pt x="197" y="161"/>
                  <a:pt x="197" y="161"/>
                </a:cubicBezTo>
                <a:cubicBezTo>
                  <a:pt x="196" y="159"/>
                  <a:pt x="196" y="159"/>
                  <a:pt x="196" y="159"/>
                </a:cubicBezTo>
                <a:cubicBezTo>
                  <a:pt x="192" y="159"/>
                  <a:pt x="192" y="159"/>
                  <a:pt x="192" y="159"/>
                </a:cubicBezTo>
                <a:cubicBezTo>
                  <a:pt x="190" y="158"/>
                  <a:pt x="190" y="158"/>
                  <a:pt x="190" y="158"/>
                </a:cubicBezTo>
                <a:cubicBezTo>
                  <a:pt x="186" y="159"/>
                  <a:pt x="186" y="159"/>
                  <a:pt x="186" y="159"/>
                </a:cubicBezTo>
                <a:cubicBezTo>
                  <a:pt x="183" y="159"/>
                  <a:pt x="183" y="159"/>
                  <a:pt x="183" y="159"/>
                </a:cubicBezTo>
                <a:cubicBezTo>
                  <a:pt x="181" y="158"/>
                  <a:pt x="181" y="158"/>
                  <a:pt x="181" y="158"/>
                </a:cubicBezTo>
                <a:cubicBezTo>
                  <a:pt x="178" y="155"/>
                  <a:pt x="178" y="155"/>
                  <a:pt x="178" y="155"/>
                </a:cubicBezTo>
                <a:cubicBezTo>
                  <a:pt x="172" y="155"/>
                  <a:pt x="172" y="155"/>
                  <a:pt x="172" y="155"/>
                </a:cubicBezTo>
                <a:cubicBezTo>
                  <a:pt x="171" y="157"/>
                  <a:pt x="171" y="157"/>
                  <a:pt x="171" y="157"/>
                </a:cubicBezTo>
                <a:cubicBezTo>
                  <a:pt x="167" y="157"/>
                  <a:pt x="167" y="157"/>
                  <a:pt x="167" y="157"/>
                </a:cubicBezTo>
                <a:cubicBezTo>
                  <a:pt x="167" y="157"/>
                  <a:pt x="166" y="157"/>
                  <a:pt x="165" y="157"/>
                </a:cubicBezTo>
                <a:cubicBezTo>
                  <a:pt x="165" y="157"/>
                  <a:pt x="163" y="158"/>
                  <a:pt x="163" y="158"/>
                </a:cubicBezTo>
                <a:cubicBezTo>
                  <a:pt x="161" y="159"/>
                  <a:pt x="161" y="159"/>
                  <a:pt x="161" y="159"/>
                </a:cubicBezTo>
                <a:cubicBezTo>
                  <a:pt x="159" y="159"/>
                  <a:pt x="159" y="159"/>
                  <a:pt x="159" y="159"/>
                </a:cubicBezTo>
                <a:cubicBezTo>
                  <a:pt x="155" y="158"/>
                  <a:pt x="155" y="158"/>
                  <a:pt x="155" y="158"/>
                </a:cubicBezTo>
                <a:cubicBezTo>
                  <a:pt x="153" y="161"/>
                  <a:pt x="153" y="161"/>
                  <a:pt x="153" y="161"/>
                </a:cubicBezTo>
                <a:cubicBezTo>
                  <a:pt x="150" y="162"/>
                  <a:pt x="150" y="162"/>
                  <a:pt x="150" y="162"/>
                </a:cubicBezTo>
                <a:cubicBezTo>
                  <a:pt x="147" y="165"/>
                  <a:pt x="147" y="165"/>
                  <a:pt x="147" y="165"/>
                </a:cubicBezTo>
                <a:cubicBezTo>
                  <a:pt x="148" y="162"/>
                  <a:pt x="148" y="162"/>
                  <a:pt x="148" y="162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59"/>
                  <a:pt x="153" y="159"/>
                  <a:pt x="153" y="159"/>
                </a:cubicBezTo>
                <a:cubicBezTo>
                  <a:pt x="155" y="156"/>
                  <a:pt x="155" y="156"/>
                  <a:pt x="155" y="156"/>
                </a:cubicBezTo>
                <a:cubicBezTo>
                  <a:pt x="155" y="156"/>
                  <a:pt x="157" y="155"/>
                  <a:pt x="157" y="154"/>
                </a:cubicBezTo>
                <a:cubicBezTo>
                  <a:pt x="158" y="154"/>
                  <a:pt x="160" y="152"/>
                  <a:pt x="160" y="152"/>
                </a:cubicBezTo>
                <a:cubicBezTo>
                  <a:pt x="157" y="151"/>
                  <a:pt x="157" y="151"/>
                  <a:pt x="157" y="151"/>
                </a:cubicBezTo>
                <a:cubicBezTo>
                  <a:pt x="154" y="153"/>
                  <a:pt x="154" y="153"/>
                  <a:pt x="154" y="153"/>
                </a:cubicBezTo>
                <a:cubicBezTo>
                  <a:pt x="154" y="153"/>
                  <a:pt x="153" y="153"/>
                  <a:pt x="152" y="153"/>
                </a:cubicBezTo>
                <a:cubicBezTo>
                  <a:pt x="152" y="153"/>
                  <a:pt x="149" y="154"/>
                  <a:pt x="149" y="154"/>
                </a:cubicBezTo>
                <a:cubicBezTo>
                  <a:pt x="143" y="156"/>
                  <a:pt x="143" y="156"/>
                  <a:pt x="143" y="156"/>
                </a:cubicBezTo>
                <a:cubicBezTo>
                  <a:pt x="149" y="153"/>
                  <a:pt x="149" y="153"/>
                  <a:pt x="149" y="153"/>
                </a:cubicBezTo>
                <a:cubicBezTo>
                  <a:pt x="149" y="153"/>
                  <a:pt x="151" y="152"/>
                  <a:pt x="152" y="151"/>
                </a:cubicBezTo>
                <a:cubicBezTo>
                  <a:pt x="153" y="151"/>
                  <a:pt x="155" y="150"/>
                  <a:pt x="155" y="150"/>
                </a:cubicBezTo>
                <a:cubicBezTo>
                  <a:pt x="156" y="150"/>
                  <a:pt x="158" y="149"/>
                  <a:pt x="158" y="149"/>
                </a:cubicBezTo>
                <a:cubicBezTo>
                  <a:pt x="159" y="150"/>
                  <a:pt x="161" y="151"/>
                  <a:pt x="162" y="150"/>
                </a:cubicBezTo>
                <a:cubicBezTo>
                  <a:pt x="162" y="150"/>
                  <a:pt x="163" y="148"/>
                  <a:pt x="164" y="148"/>
                </a:cubicBezTo>
                <a:cubicBezTo>
                  <a:pt x="164" y="147"/>
                  <a:pt x="166" y="145"/>
                  <a:pt x="166" y="145"/>
                </a:cubicBezTo>
                <a:cubicBezTo>
                  <a:pt x="160" y="145"/>
                  <a:pt x="160" y="145"/>
                  <a:pt x="160" y="145"/>
                </a:cubicBezTo>
                <a:cubicBezTo>
                  <a:pt x="160" y="145"/>
                  <a:pt x="159" y="146"/>
                  <a:pt x="158" y="146"/>
                </a:cubicBezTo>
                <a:cubicBezTo>
                  <a:pt x="157" y="145"/>
                  <a:pt x="155" y="145"/>
                  <a:pt x="154" y="144"/>
                </a:cubicBezTo>
                <a:cubicBezTo>
                  <a:pt x="154" y="144"/>
                  <a:pt x="153" y="143"/>
                  <a:pt x="153" y="143"/>
                </a:cubicBezTo>
                <a:cubicBezTo>
                  <a:pt x="152" y="143"/>
                  <a:pt x="150" y="141"/>
                  <a:pt x="150" y="141"/>
                </a:cubicBezTo>
                <a:cubicBezTo>
                  <a:pt x="151" y="140"/>
                  <a:pt x="151" y="140"/>
                  <a:pt x="151" y="140"/>
                </a:cubicBezTo>
                <a:cubicBezTo>
                  <a:pt x="153" y="142"/>
                  <a:pt x="153" y="142"/>
                  <a:pt x="153" y="142"/>
                </a:cubicBezTo>
                <a:cubicBezTo>
                  <a:pt x="153" y="142"/>
                  <a:pt x="154" y="143"/>
                  <a:pt x="155" y="143"/>
                </a:cubicBezTo>
                <a:cubicBezTo>
                  <a:pt x="156" y="143"/>
                  <a:pt x="157" y="142"/>
                  <a:pt x="159" y="142"/>
                </a:cubicBezTo>
                <a:cubicBezTo>
                  <a:pt x="160" y="143"/>
                  <a:pt x="162" y="140"/>
                  <a:pt x="162" y="140"/>
                </a:cubicBezTo>
                <a:cubicBezTo>
                  <a:pt x="162" y="140"/>
                  <a:pt x="160" y="140"/>
                  <a:pt x="163" y="139"/>
                </a:cubicBezTo>
                <a:cubicBezTo>
                  <a:pt x="165" y="137"/>
                  <a:pt x="164" y="138"/>
                  <a:pt x="166" y="136"/>
                </a:cubicBezTo>
                <a:cubicBezTo>
                  <a:pt x="168" y="135"/>
                  <a:pt x="173" y="132"/>
                  <a:pt x="173" y="132"/>
                </a:cubicBezTo>
                <a:cubicBezTo>
                  <a:pt x="179" y="130"/>
                  <a:pt x="179" y="130"/>
                  <a:pt x="179" y="130"/>
                </a:cubicBezTo>
                <a:cubicBezTo>
                  <a:pt x="183" y="125"/>
                  <a:pt x="183" y="125"/>
                  <a:pt x="183" y="125"/>
                </a:cubicBezTo>
                <a:cubicBezTo>
                  <a:pt x="186" y="125"/>
                  <a:pt x="186" y="125"/>
                  <a:pt x="186" y="125"/>
                </a:cubicBezTo>
                <a:cubicBezTo>
                  <a:pt x="190" y="121"/>
                  <a:pt x="190" y="121"/>
                  <a:pt x="190" y="121"/>
                </a:cubicBezTo>
                <a:cubicBezTo>
                  <a:pt x="192" y="119"/>
                  <a:pt x="192" y="119"/>
                  <a:pt x="192" y="119"/>
                </a:cubicBezTo>
                <a:cubicBezTo>
                  <a:pt x="191" y="114"/>
                  <a:pt x="191" y="114"/>
                  <a:pt x="191" y="114"/>
                </a:cubicBezTo>
                <a:cubicBezTo>
                  <a:pt x="193" y="110"/>
                  <a:pt x="193" y="110"/>
                  <a:pt x="193" y="110"/>
                </a:cubicBezTo>
                <a:cubicBezTo>
                  <a:pt x="193" y="107"/>
                  <a:pt x="193" y="107"/>
                  <a:pt x="193" y="107"/>
                </a:cubicBezTo>
                <a:cubicBezTo>
                  <a:pt x="190" y="106"/>
                  <a:pt x="190" y="106"/>
                  <a:pt x="190" y="106"/>
                </a:cubicBezTo>
                <a:cubicBezTo>
                  <a:pt x="184" y="106"/>
                  <a:pt x="184" y="106"/>
                  <a:pt x="184" y="106"/>
                </a:cubicBezTo>
                <a:cubicBezTo>
                  <a:pt x="184" y="106"/>
                  <a:pt x="183" y="109"/>
                  <a:pt x="182" y="108"/>
                </a:cubicBezTo>
                <a:cubicBezTo>
                  <a:pt x="182" y="108"/>
                  <a:pt x="178" y="105"/>
                  <a:pt x="177" y="105"/>
                </a:cubicBezTo>
                <a:cubicBezTo>
                  <a:pt x="177" y="105"/>
                  <a:pt x="173" y="108"/>
                  <a:pt x="173" y="108"/>
                </a:cubicBezTo>
                <a:cubicBezTo>
                  <a:pt x="171" y="108"/>
                  <a:pt x="171" y="108"/>
                  <a:pt x="171" y="108"/>
                </a:cubicBezTo>
                <a:cubicBezTo>
                  <a:pt x="171" y="108"/>
                  <a:pt x="170" y="108"/>
                  <a:pt x="168" y="108"/>
                </a:cubicBezTo>
                <a:cubicBezTo>
                  <a:pt x="166" y="107"/>
                  <a:pt x="162" y="106"/>
                  <a:pt x="162" y="106"/>
                </a:cubicBezTo>
                <a:cubicBezTo>
                  <a:pt x="159" y="108"/>
                  <a:pt x="159" y="108"/>
                  <a:pt x="159" y="108"/>
                </a:cubicBezTo>
                <a:cubicBezTo>
                  <a:pt x="157" y="107"/>
                  <a:pt x="157" y="107"/>
                  <a:pt x="157" y="107"/>
                </a:cubicBezTo>
                <a:cubicBezTo>
                  <a:pt x="153" y="110"/>
                  <a:pt x="153" y="110"/>
                  <a:pt x="153" y="110"/>
                </a:cubicBezTo>
                <a:cubicBezTo>
                  <a:pt x="153" y="108"/>
                  <a:pt x="153" y="108"/>
                  <a:pt x="153" y="108"/>
                </a:cubicBezTo>
                <a:cubicBezTo>
                  <a:pt x="155" y="105"/>
                  <a:pt x="155" y="105"/>
                  <a:pt x="155" y="105"/>
                </a:cubicBezTo>
                <a:cubicBezTo>
                  <a:pt x="155" y="105"/>
                  <a:pt x="154" y="104"/>
                  <a:pt x="153" y="104"/>
                </a:cubicBezTo>
                <a:cubicBezTo>
                  <a:pt x="153" y="104"/>
                  <a:pt x="151" y="103"/>
                  <a:pt x="151" y="103"/>
                </a:cubicBezTo>
                <a:cubicBezTo>
                  <a:pt x="149" y="106"/>
                  <a:pt x="149" y="106"/>
                  <a:pt x="149" y="106"/>
                </a:cubicBezTo>
                <a:cubicBezTo>
                  <a:pt x="145" y="108"/>
                  <a:pt x="145" y="108"/>
                  <a:pt x="145" y="108"/>
                </a:cubicBezTo>
                <a:cubicBezTo>
                  <a:pt x="146" y="107"/>
                  <a:pt x="146" y="107"/>
                  <a:pt x="146" y="107"/>
                </a:cubicBezTo>
                <a:cubicBezTo>
                  <a:pt x="149" y="105"/>
                  <a:pt x="149" y="105"/>
                  <a:pt x="149" y="105"/>
                </a:cubicBezTo>
                <a:cubicBezTo>
                  <a:pt x="149" y="103"/>
                  <a:pt x="149" y="103"/>
                  <a:pt x="149" y="103"/>
                </a:cubicBezTo>
                <a:cubicBezTo>
                  <a:pt x="149" y="103"/>
                  <a:pt x="148" y="103"/>
                  <a:pt x="148" y="103"/>
                </a:cubicBezTo>
                <a:cubicBezTo>
                  <a:pt x="147" y="103"/>
                  <a:pt x="146" y="102"/>
                  <a:pt x="146" y="102"/>
                </a:cubicBezTo>
                <a:cubicBezTo>
                  <a:pt x="144" y="101"/>
                  <a:pt x="144" y="101"/>
                  <a:pt x="144" y="101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0" y="100"/>
                  <a:pt x="140" y="100"/>
                  <a:pt x="140" y="100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7" y="103"/>
                  <a:pt x="137" y="103"/>
                  <a:pt x="137" y="103"/>
                </a:cubicBezTo>
                <a:cubicBezTo>
                  <a:pt x="135" y="103"/>
                  <a:pt x="135" y="103"/>
                  <a:pt x="135" y="103"/>
                </a:cubicBezTo>
                <a:cubicBezTo>
                  <a:pt x="136" y="106"/>
                  <a:pt x="136" y="106"/>
                  <a:pt x="136" y="106"/>
                </a:cubicBezTo>
                <a:cubicBezTo>
                  <a:pt x="135" y="109"/>
                  <a:pt x="135" y="109"/>
                  <a:pt x="135" y="109"/>
                </a:cubicBezTo>
                <a:cubicBezTo>
                  <a:pt x="132" y="109"/>
                  <a:pt x="132" y="109"/>
                  <a:pt x="132" y="109"/>
                </a:cubicBezTo>
                <a:cubicBezTo>
                  <a:pt x="132" y="109"/>
                  <a:pt x="132" y="113"/>
                  <a:pt x="133" y="113"/>
                </a:cubicBezTo>
                <a:cubicBezTo>
                  <a:pt x="133" y="113"/>
                  <a:pt x="134" y="115"/>
                  <a:pt x="134" y="115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135" y="118"/>
                  <a:pt x="135" y="118"/>
                  <a:pt x="135" y="118"/>
                </a:cubicBezTo>
                <a:cubicBezTo>
                  <a:pt x="135" y="118"/>
                  <a:pt x="134" y="118"/>
                  <a:pt x="133" y="118"/>
                </a:cubicBezTo>
                <a:cubicBezTo>
                  <a:pt x="133" y="118"/>
                  <a:pt x="132" y="116"/>
                  <a:pt x="132" y="116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7" y="116"/>
                  <a:pt x="127" y="116"/>
                  <a:pt x="127" y="116"/>
                </a:cubicBezTo>
                <a:cubicBezTo>
                  <a:pt x="126" y="119"/>
                  <a:pt x="126" y="119"/>
                  <a:pt x="126" y="119"/>
                </a:cubicBezTo>
                <a:cubicBezTo>
                  <a:pt x="127" y="122"/>
                  <a:pt x="127" y="122"/>
                  <a:pt x="127" y="122"/>
                </a:cubicBezTo>
                <a:cubicBezTo>
                  <a:pt x="126" y="124"/>
                  <a:pt x="126" y="124"/>
                  <a:pt x="126" y="124"/>
                </a:cubicBezTo>
                <a:cubicBezTo>
                  <a:pt x="125" y="125"/>
                  <a:pt x="125" y="125"/>
                  <a:pt x="125" y="125"/>
                </a:cubicBezTo>
                <a:cubicBezTo>
                  <a:pt x="125" y="125"/>
                  <a:pt x="123" y="127"/>
                  <a:pt x="123" y="127"/>
                </a:cubicBezTo>
                <a:cubicBezTo>
                  <a:pt x="123" y="128"/>
                  <a:pt x="124" y="131"/>
                  <a:pt x="124" y="131"/>
                </a:cubicBezTo>
                <a:cubicBezTo>
                  <a:pt x="124" y="131"/>
                  <a:pt x="125" y="133"/>
                  <a:pt x="126" y="133"/>
                </a:cubicBezTo>
                <a:cubicBezTo>
                  <a:pt x="126" y="134"/>
                  <a:pt x="128" y="135"/>
                  <a:pt x="128" y="135"/>
                </a:cubicBezTo>
                <a:cubicBezTo>
                  <a:pt x="128" y="138"/>
                  <a:pt x="128" y="138"/>
                  <a:pt x="128" y="138"/>
                </a:cubicBezTo>
                <a:cubicBezTo>
                  <a:pt x="126" y="135"/>
                  <a:pt x="126" y="135"/>
                  <a:pt x="126" y="135"/>
                </a:cubicBezTo>
                <a:cubicBezTo>
                  <a:pt x="126" y="135"/>
                  <a:pt x="125" y="134"/>
                  <a:pt x="124" y="133"/>
                </a:cubicBezTo>
                <a:cubicBezTo>
                  <a:pt x="124" y="133"/>
                  <a:pt x="123" y="131"/>
                  <a:pt x="123" y="131"/>
                </a:cubicBezTo>
                <a:cubicBezTo>
                  <a:pt x="123" y="131"/>
                  <a:pt x="121" y="132"/>
                  <a:pt x="121" y="132"/>
                </a:cubicBezTo>
                <a:cubicBezTo>
                  <a:pt x="121" y="132"/>
                  <a:pt x="120" y="132"/>
                  <a:pt x="121" y="133"/>
                </a:cubicBezTo>
                <a:cubicBezTo>
                  <a:pt x="121" y="134"/>
                  <a:pt x="119" y="135"/>
                  <a:pt x="119" y="135"/>
                </a:cubicBezTo>
                <a:cubicBezTo>
                  <a:pt x="119" y="135"/>
                  <a:pt x="116" y="136"/>
                  <a:pt x="116" y="135"/>
                </a:cubicBezTo>
                <a:cubicBezTo>
                  <a:pt x="116" y="134"/>
                  <a:pt x="116" y="133"/>
                  <a:pt x="115" y="132"/>
                </a:cubicBezTo>
                <a:cubicBezTo>
                  <a:pt x="115" y="132"/>
                  <a:pt x="114" y="132"/>
                  <a:pt x="114" y="132"/>
                </a:cubicBezTo>
                <a:cubicBezTo>
                  <a:pt x="114" y="133"/>
                  <a:pt x="113" y="134"/>
                  <a:pt x="113" y="134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14" y="137"/>
                  <a:pt x="113" y="139"/>
                  <a:pt x="113" y="139"/>
                </a:cubicBezTo>
                <a:cubicBezTo>
                  <a:pt x="113" y="138"/>
                  <a:pt x="112" y="136"/>
                  <a:pt x="112" y="135"/>
                </a:cubicBezTo>
                <a:cubicBezTo>
                  <a:pt x="112" y="135"/>
                  <a:pt x="112" y="133"/>
                  <a:pt x="111" y="133"/>
                </a:cubicBezTo>
                <a:cubicBezTo>
                  <a:pt x="111" y="133"/>
                  <a:pt x="109" y="135"/>
                  <a:pt x="109" y="135"/>
                </a:cubicBezTo>
                <a:cubicBezTo>
                  <a:pt x="109" y="135"/>
                  <a:pt x="108" y="135"/>
                  <a:pt x="108" y="136"/>
                </a:cubicBezTo>
                <a:cubicBezTo>
                  <a:pt x="108" y="136"/>
                  <a:pt x="107" y="139"/>
                  <a:pt x="108" y="140"/>
                </a:cubicBezTo>
                <a:cubicBezTo>
                  <a:pt x="109" y="141"/>
                  <a:pt x="109" y="141"/>
                  <a:pt x="110" y="141"/>
                </a:cubicBezTo>
                <a:cubicBezTo>
                  <a:pt x="111" y="141"/>
                  <a:pt x="111" y="142"/>
                  <a:pt x="111" y="142"/>
                </a:cubicBezTo>
                <a:cubicBezTo>
                  <a:pt x="107" y="142"/>
                  <a:pt x="107" y="142"/>
                  <a:pt x="107" y="142"/>
                </a:cubicBezTo>
                <a:cubicBezTo>
                  <a:pt x="107" y="142"/>
                  <a:pt x="106" y="143"/>
                  <a:pt x="107" y="144"/>
                </a:cubicBezTo>
                <a:cubicBezTo>
                  <a:pt x="107" y="144"/>
                  <a:pt x="107" y="146"/>
                  <a:pt x="107" y="146"/>
                </a:cubicBezTo>
                <a:cubicBezTo>
                  <a:pt x="107" y="146"/>
                  <a:pt x="109" y="148"/>
                  <a:pt x="109" y="148"/>
                </a:cubicBezTo>
                <a:cubicBezTo>
                  <a:pt x="109" y="148"/>
                  <a:pt x="108" y="150"/>
                  <a:pt x="108" y="150"/>
                </a:cubicBezTo>
                <a:cubicBezTo>
                  <a:pt x="108" y="150"/>
                  <a:pt x="106" y="149"/>
                  <a:pt x="106" y="149"/>
                </a:cubicBezTo>
                <a:cubicBezTo>
                  <a:pt x="105" y="148"/>
                  <a:pt x="105" y="149"/>
                  <a:pt x="104" y="149"/>
                </a:cubicBezTo>
                <a:cubicBezTo>
                  <a:pt x="104" y="150"/>
                  <a:pt x="103" y="151"/>
                  <a:pt x="103" y="152"/>
                </a:cubicBezTo>
                <a:cubicBezTo>
                  <a:pt x="103" y="152"/>
                  <a:pt x="104" y="153"/>
                  <a:pt x="104" y="154"/>
                </a:cubicBezTo>
                <a:cubicBezTo>
                  <a:pt x="103" y="156"/>
                  <a:pt x="103" y="158"/>
                  <a:pt x="103" y="158"/>
                </a:cubicBezTo>
                <a:cubicBezTo>
                  <a:pt x="103" y="158"/>
                  <a:pt x="102" y="158"/>
                  <a:pt x="103" y="159"/>
                </a:cubicBezTo>
                <a:cubicBezTo>
                  <a:pt x="104" y="160"/>
                  <a:pt x="106" y="160"/>
                  <a:pt x="107" y="160"/>
                </a:cubicBezTo>
                <a:cubicBezTo>
                  <a:pt x="108" y="160"/>
                  <a:pt x="108" y="160"/>
                  <a:pt x="108" y="160"/>
                </a:cubicBezTo>
                <a:cubicBezTo>
                  <a:pt x="109" y="160"/>
                  <a:pt x="110" y="160"/>
                  <a:pt x="111" y="161"/>
                </a:cubicBezTo>
                <a:cubicBezTo>
                  <a:pt x="111" y="161"/>
                  <a:pt x="112" y="161"/>
                  <a:pt x="112" y="161"/>
                </a:cubicBezTo>
                <a:cubicBezTo>
                  <a:pt x="112" y="161"/>
                  <a:pt x="111" y="163"/>
                  <a:pt x="110" y="162"/>
                </a:cubicBezTo>
                <a:cubicBezTo>
                  <a:pt x="109" y="161"/>
                  <a:pt x="107" y="161"/>
                  <a:pt x="106" y="161"/>
                </a:cubicBezTo>
                <a:cubicBezTo>
                  <a:pt x="105" y="161"/>
                  <a:pt x="106" y="163"/>
                  <a:pt x="106" y="163"/>
                </a:cubicBezTo>
                <a:cubicBezTo>
                  <a:pt x="107" y="165"/>
                  <a:pt x="107" y="165"/>
                  <a:pt x="107" y="165"/>
                </a:cubicBezTo>
                <a:cubicBezTo>
                  <a:pt x="107" y="165"/>
                  <a:pt x="108" y="166"/>
                  <a:pt x="107" y="166"/>
                </a:cubicBezTo>
                <a:cubicBezTo>
                  <a:pt x="106" y="166"/>
                  <a:pt x="104" y="165"/>
                  <a:pt x="104" y="165"/>
                </a:cubicBezTo>
                <a:cubicBezTo>
                  <a:pt x="104" y="165"/>
                  <a:pt x="104" y="165"/>
                  <a:pt x="103" y="165"/>
                </a:cubicBezTo>
                <a:cubicBezTo>
                  <a:pt x="103" y="165"/>
                  <a:pt x="102" y="166"/>
                  <a:pt x="101" y="166"/>
                </a:cubicBezTo>
                <a:cubicBezTo>
                  <a:pt x="100" y="166"/>
                  <a:pt x="100" y="166"/>
                  <a:pt x="99" y="165"/>
                </a:cubicBezTo>
                <a:cubicBezTo>
                  <a:pt x="98" y="165"/>
                  <a:pt x="96" y="163"/>
                  <a:pt x="96" y="163"/>
                </a:cubicBezTo>
                <a:cubicBezTo>
                  <a:pt x="96" y="163"/>
                  <a:pt x="95" y="163"/>
                  <a:pt x="95" y="162"/>
                </a:cubicBezTo>
                <a:cubicBezTo>
                  <a:pt x="95" y="161"/>
                  <a:pt x="96" y="159"/>
                  <a:pt x="96" y="159"/>
                </a:cubicBezTo>
                <a:cubicBezTo>
                  <a:pt x="97" y="158"/>
                  <a:pt x="96" y="158"/>
                  <a:pt x="97" y="158"/>
                </a:cubicBezTo>
                <a:cubicBezTo>
                  <a:pt x="98" y="158"/>
                  <a:pt x="101" y="158"/>
                  <a:pt x="99" y="156"/>
                </a:cubicBezTo>
                <a:cubicBezTo>
                  <a:pt x="98" y="154"/>
                  <a:pt x="98" y="154"/>
                  <a:pt x="97" y="154"/>
                </a:cubicBezTo>
                <a:cubicBezTo>
                  <a:pt x="96" y="155"/>
                  <a:pt x="94" y="156"/>
                  <a:pt x="94" y="156"/>
                </a:cubicBezTo>
                <a:cubicBezTo>
                  <a:pt x="94" y="156"/>
                  <a:pt x="93" y="155"/>
                  <a:pt x="94" y="152"/>
                </a:cubicBezTo>
                <a:cubicBezTo>
                  <a:pt x="95" y="149"/>
                  <a:pt x="94" y="149"/>
                  <a:pt x="95" y="148"/>
                </a:cubicBezTo>
                <a:cubicBezTo>
                  <a:pt x="96" y="147"/>
                  <a:pt x="97" y="146"/>
                  <a:pt x="97" y="146"/>
                </a:cubicBezTo>
                <a:cubicBezTo>
                  <a:pt x="97" y="146"/>
                  <a:pt x="97" y="145"/>
                  <a:pt x="95" y="143"/>
                </a:cubicBezTo>
                <a:cubicBezTo>
                  <a:pt x="94" y="141"/>
                  <a:pt x="93" y="139"/>
                  <a:pt x="93" y="139"/>
                </a:cubicBezTo>
                <a:cubicBezTo>
                  <a:pt x="92" y="138"/>
                  <a:pt x="90" y="140"/>
                  <a:pt x="90" y="140"/>
                </a:cubicBezTo>
                <a:cubicBezTo>
                  <a:pt x="90" y="141"/>
                  <a:pt x="89" y="143"/>
                  <a:pt x="90" y="144"/>
                </a:cubicBezTo>
                <a:cubicBezTo>
                  <a:pt x="90" y="145"/>
                  <a:pt x="90" y="146"/>
                  <a:pt x="89" y="147"/>
                </a:cubicBezTo>
                <a:cubicBezTo>
                  <a:pt x="88" y="147"/>
                  <a:pt x="88" y="148"/>
                  <a:pt x="87" y="147"/>
                </a:cubicBezTo>
                <a:cubicBezTo>
                  <a:pt x="86" y="146"/>
                  <a:pt x="87" y="147"/>
                  <a:pt x="86" y="145"/>
                </a:cubicBezTo>
                <a:cubicBezTo>
                  <a:pt x="85" y="144"/>
                  <a:pt x="86" y="144"/>
                  <a:pt x="85" y="144"/>
                </a:cubicBezTo>
                <a:cubicBezTo>
                  <a:pt x="84" y="143"/>
                  <a:pt x="83" y="142"/>
                  <a:pt x="83" y="142"/>
                </a:cubicBezTo>
                <a:cubicBezTo>
                  <a:pt x="83" y="142"/>
                  <a:pt x="80" y="141"/>
                  <a:pt x="80" y="142"/>
                </a:cubicBezTo>
                <a:cubicBezTo>
                  <a:pt x="80" y="143"/>
                  <a:pt x="80" y="143"/>
                  <a:pt x="81" y="144"/>
                </a:cubicBezTo>
                <a:cubicBezTo>
                  <a:pt x="81" y="145"/>
                  <a:pt x="82" y="145"/>
                  <a:pt x="82" y="146"/>
                </a:cubicBezTo>
                <a:cubicBezTo>
                  <a:pt x="82" y="147"/>
                  <a:pt x="81" y="147"/>
                  <a:pt x="81" y="147"/>
                </a:cubicBezTo>
                <a:cubicBezTo>
                  <a:pt x="81" y="147"/>
                  <a:pt x="80" y="146"/>
                  <a:pt x="79" y="146"/>
                </a:cubicBezTo>
                <a:cubicBezTo>
                  <a:pt x="79" y="146"/>
                  <a:pt x="77" y="148"/>
                  <a:pt x="77" y="148"/>
                </a:cubicBezTo>
                <a:cubicBezTo>
                  <a:pt x="77" y="148"/>
                  <a:pt x="77" y="149"/>
                  <a:pt x="77" y="150"/>
                </a:cubicBezTo>
                <a:cubicBezTo>
                  <a:pt x="77" y="150"/>
                  <a:pt x="77" y="151"/>
                  <a:pt x="77" y="152"/>
                </a:cubicBezTo>
                <a:cubicBezTo>
                  <a:pt x="78" y="153"/>
                  <a:pt x="78" y="155"/>
                  <a:pt x="79" y="155"/>
                </a:cubicBezTo>
                <a:cubicBezTo>
                  <a:pt x="81" y="155"/>
                  <a:pt x="85" y="153"/>
                  <a:pt x="85" y="153"/>
                </a:cubicBezTo>
                <a:cubicBezTo>
                  <a:pt x="85" y="154"/>
                  <a:pt x="87" y="155"/>
                  <a:pt x="88" y="156"/>
                </a:cubicBezTo>
                <a:cubicBezTo>
                  <a:pt x="88" y="156"/>
                  <a:pt x="88" y="158"/>
                  <a:pt x="88" y="158"/>
                </a:cubicBezTo>
                <a:cubicBezTo>
                  <a:pt x="88" y="158"/>
                  <a:pt x="87" y="159"/>
                  <a:pt x="86" y="159"/>
                </a:cubicBezTo>
                <a:cubicBezTo>
                  <a:pt x="85" y="159"/>
                  <a:pt x="84" y="157"/>
                  <a:pt x="84" y="159"/>
                </a:cubicBezTo>
                <a:cubicBezTo>
                  <a:pt x="84" y="160"/>
                  <a:pt x="83" y="162"/>
                  <a:pt x="84" y="163"/>
                </a:cubicBezTo>
                <a:cubicBezTo>
                  <a:pt x="85" y="164"/>
                  <a:pt x="85" y="166"/>
                  <a:pt x="87" y="166"/>
                </a:cubicBezTo>
                <a:cubicBezTo>
                  <a:pt x="89" y="167"/>
                  <a:pt x="89" y="168"/>
                  <a:pt x="90" y="167"/>
                </a:cubicBezTo>
                <a:cubicBezTo>
                  <a:pt x="91" y="166"/>
                  <a:pt x="91" y="165"/>
                  <a:pt x="92" y="166"/>
                </a:cubicBezTo>
                <a:cubicBezTo>
                  <a:pt x="93" y="166"/>
                  <a:pt x="94" y="166"/>
                  <a:pt x="95" y="167"/>
                </a:cubicBezTo>
                <a:cubicBezTo>
                  <a:pt x="95" y="168"/>
                  <a:pt x="94" y="168"/>
                  <a:pt x="94" y="168"/>
                </a:cubicBezTo>
                <a:cubicBezTo>
                  <a:pt x="94" y="168"/>
                  <a:pt x="93" y="168"/>
                  <a:pt x="93" y="169"/>
                </a:cubicBezTo>
                <a:cubicBezTo>
                  <a:pt x="93" y="169"/>
                  <a:pt x="92" y="170"/>
                  <a:pt x="93" y="170"/>
                </a:cubicBezTo>
                <a:cubicBezTo>
                  <a:pt x="95" y="170"/>
                  <a:pt x="96" y="170"/>
                  <a:pt x="96" y="170"/>
                </a:cubicBezTo>
                <a:cubicBezTo>
                  <a:pt x="96" y="170"/>
                  <a:pt x="97" y="168"/>
                  <a:pt x="98" y="169"/>
                </a:cubicBezTo>
                <a:cubicBezTo>
                  <a:pt x="98" y="170"/>
                  <a:pt x="97" y="170"/>
                  <a:pt x="96" y="171"/>
                </a:cubicBezTo>
                <a:cubicBezTo>
                  <a:pt x="95" y="172"/>
                  <a:pt x="95" y="172"/>
                  <a:pt x="95" y="173"/>
                </a:cubicBezTo>
                <a:cubicBezTo>
                  <a:pt x="95" y="174"/>
                  <a:pt x="94" y="174"/>
                  <a:pt x="94" y="175"/>
                </a:cubicBezTo>
                <a:cubicBezTo>
                  <a:pt x="94" y="176"/>
                  <a:pt x="92" y="180"/>
                  <a:pt x="95" y="177"/>
                </a:cubicBezTo>
                <a:cubicBezTo>
                  <a:pt x="99" y="174"/>
                  <a:pt x="99" y="175"/>
                  <a:pt x="99" y="174"/>
                </a:cubicBezTo>
                <a:cubicBezTo>
                  <a:pt x="99" y="173"/>
                  <a:pt x="99" y="173"/>
                  <a:pt x="101" y="172"/>
                </a:cubicBezTo>
                <a:cubicBezTo>
                  <a:pt x="102" y="171"/>
                  <a:pt x="103" y="171"/>
                  <a:pt x="104" y="171"/>
                </a:cubicBezTo>
                <a:cubicBezTo>
                  <a:pt x="104" y="170"/>
                  <a:pt x="106" y="170"/>
                  <a:pt x="105" y="171"/>
                </a:cubicBezTo>
                <a:cubicBezTo>
                  <a:pt x="104" y="172"/>
                  <a:pt x="103" y="171"/>
                  <a:pt x="104" y="172"/>
                </a:cubicBezTo>
                <a:cubicBezTo>
                  <a:pt x="105" y="173"/>
                  <a:pt x="105" y="174"/>
                  <a:pt x="106" y="174"/>
                </a:cubicBezTo>
                <a:cubicBezTo>
                  <a:pt x="107" y="174"/>
                  <a:pt x="107" y="174"/>
                  <a:pt x="107" y="174"/>
                </a:cubicBezTo>
                <a:cubicBezTo>
                  <a:pt x="107" y="174"/>
                  <a:pt x="105" y="174"/>
                  <a:pt x="104" y="174"/>
                </a:cubicBezTo>
                <a:cubicBezTo>
                  <a:pt x="104" y="174"/>
                  <a:pt x="103" y="174"/>
                  <a:pt x="103" y="174"/>
                </a:cubicBezTo>
                <a:cubicBezTo>
                  <a:pt x="102" y="174"/>
                  <a:pt x="102" y="175"/>
                  <a:pt x="102" y="175"/>
                </a:cubicBezTo>
                <a:cubicBezTo>
                  <a:pt x="101" y="176"/>
                  <a:pt x="101" y="176"/>
                  <a:pt x="101" y="176"/>
                </a:cubicBezTo>
                <a:cubicBezTo>
                  <a:pt x="101" y="176"/>
                  <a:pt x="102" y="177"/>
                  <a:pt x="102" y="178"/>
                </a:cubicBezTo>
                <a:cubicBezTo>
                  <a:pt x="102" y="178"/>
                  <a:pt x="102" y="178"/>
                  <a:pt x="101" y="178"/>
                </a:cubicBezTo>
                <a:cubicBezTo>
                  <a:pt x="100" y="178"/>
                  <a:pt x="101" y="177"/>
                  <a:pt x="99" y="178"/>
                </a:cubicBezTo>
                <a:cubicBezTo>
                  <a:pt x="97" y="178"/>
                  <a:pt x="98" y="176"/>
                  <a:pt x="97" y="179"/>
                </a:cubicBezTo>
                <a:cubicBezTo>
                  <a:pt x="96" y="182"/>
                  <a:pt x="95" y="182"/>
                  <a:pt x="95" y="182"/>
                </a:cubicBezTo>
                <a:cubicBezTo>
                  <a:pt x="95" y="182"/>
                  <a:pt x="95" y="182"/>
                  <a:pt x="95" y="183"/>
                </a:cubicBezTo>
                <a:cubicBezTo>
                  <a:pt x="95" y="183"/>
                  <a:pt x="96" y="184"/>
                  <a:pt x="97" y="185"/>
                </a:cubicBezTo>
                <a:cubicBezTo>
                  <a:pt x="99" y="186"/>
                  <a:pt x="100" y="187"/>
                  <a:pt x="100" y="187"/>
                </a:cubicBezTo>
                <a:cubicBezTo>
                  <a:pt x="100" y="187"/>
                  <a:pt x="99" y="187"/>
                  <a:pt x="98" y="187"/>
                </a:cubicBezTo>
                <a:cubicBezTo>
                  <a:pt x="96" y="188"/>
                  <a:pt x="95" y="188"/>
                  <a:pt x="94" y="189"/>
                </a:cubicBezTo>
                <a:cubicBezTo>
                  <a:pt x="94" y="189"/>
                  <a:pt x="93" y="190"/>
                  <a:pt x="92" y="190"/>
                </a:cubicBezTo>
                <a:cubicBezTo>
                  <a:pt x="91" y="190"/>
                  <a:pt x="88" y="189"/>
                  <a:pt x="87" y="190"/>
                </a:cubicBezTo>
                <a:cubicBezTo>
                  <a:pt x="86" y="190"/>
                  <a:pt x="85" y="190"/>
                  <a:pt x="84" y="191"/>
                </a:cubicBezTo>
                <a:cubicBezTo>
                  <a:pt x="84" y="191"/>
                  <a:pt x="84" y="192"/>
                  <a:pt x="84" y="192"/>
                </a:cubicBezTo>
                <a:cubicBezTo>
                  <a:pt x="84" y="192"/>
                  <a:pt x="83" y="193"/>
                  <a:pt x="84" y="193"/>
                </a:cubicBezTo>
                <a:cubicBezTo>
                  <a:pt x="85" y="193"/>
                  <a:pt x="89" y="193"/>
                  <a:pt x="89" y="193"/>
                </a:cubicBezTo>
                <a:cubicBezTo>
                  <a:pt x="90" y="193"/>
                  <a:pt x="90" y="194"/>
                  <a:pt x="90" y="194"/>
                </a:cubicBezTo>
                <a:cubicBezTo>
                  <a:pt x="88" y="194"/>
                  <a:pt x="88" y="194"/>
                  <a:pt x="88" y="194"/>
                </a:cubicBezTo>
                <a:cubicBezTo>
                  <a:pt x="88" y="194"/>
                  <a:pt x="86" y="194"/>
                  <a:pt x="85" y="194"/>
                </a:cubicBezTo>
                <a:cubicBezTo>
                  <a:pt x="85" y="194"/>
                  <a:pt x="82" y="195"/>
                  <a:pt x="82" y="195"/>
                </a:cubicBezTo>
                <a:cubicBezTo>
                  <a:pt x="82" y="195"/>
                  <a:pt x="80" y="197"/>
                  <a:pt x="80" y="198"/>
                </a:cubicBezTo>
                <a:cubicBezTo>
                  <a:pt x="80" y="198"/>
                  <a:pt x="80" y="199"/>
                  <a:pt x="81" y="201"/>
                </a:cubicBezTo>
                <a:cubicBezTo>
                  <a:pt x="83" y="202"/>
                  <a:pt x="83" y="203"/>
                  <a:pt x="83" y="204"/>
                </a:cubicBezTo>
                <a:cubicBezTo>
                  <a:pt x="83" y="204"/>
                  <a:pt x="83" y="204"/>
                  <a:pt x="83" y="205"/>
                </a:cubicBezTo>
                <a:cubicBezTo>
                  <a:pt x="82" y="205"/>
                  <a:pt x="80" y="207"/>
                  <a:pt x="80" y="207"/>
                </a:cubicBezTo>
                <a:cubicBezTo>
                  <a:pt x="80" y="207"/>
                  <a:pt x="80" y="207"/>
                  <a:pt x="80" y="209"/>
                </a:cubicBezTo>
                <a:cubicBezTo>
                  <a:pt x="79" y="210"/>
                  <a:pt x="77" y="213"/>
                  <a:pt x="79" y="213"/>
                </a:cubicBezTo>
                <a:cubicBezTo>
                  <a:pt x="81" y="214"/>
                  <a:pt x="80" y="215"/>
                  <a:pt x="82" y="214"/>
                </a:cubicBezTo>
                <a:cubicBezTo>
                  <a:pt x="85" y="213"/>
                  <a:pt x="82" y="212"/>
                  <a:pt x="86" y="213"/>
                </a:cubicBezTo>
                <a:cubicBezTo>
                  <a:pt x="90" y="214"/>
                  <a:pt x="91" y="213"/>
                  <a:pt x="92" y="213"/>
                </a:cubicBezTo>
                <a:cubicBezTo>
                  <a:pt x="93" y="212"/>
                  <a:pt x="93" y="212"/>
                  <a:pt x="94" y="211"/>
                </a:cubicBezTo>
                <a:cubicBezTo>
                  <a:pt x="94" y="211"/>
                  <a:pt x="92" y="210"/>
                  <a:pt x="95" y="210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98" y="209"/>
                  <a:pt x="96" y="206"/>
                  <a:pt x="98" y="208"/>
                </a:cubicBezTo>
                <a:cubicBezTo>
                  <a:pt x="101" y="210"/>
                  <a:pt x="101" y="211"/>
                  <a:pt x="101" y="211"/>
                </a:cubicBezTo>
                <a:cubicBezTo>
                  <a:pt x="99" y="213"/>
                  <a:pt x="99" y="213"/>
                  <a:pt x="99" y="213"/>
                </a:cubicBezTo>
                <a:cubicBezTo>
                  <a:pt x="99" y="214"/>
                  <a:pt x="99" y="214"/>
                  <a:pt x="99" y="214"/>
                </a:cubicBezTo>
                <a:cubicBezTo>
                  <a:pt x="99" y="214"/>
                  <a:pt x="97" y="214"/>
                  <a:pt x="96" y="216"/>
                </a:cubicBezTo>
                <a:cubicBezTo>
                  <a:pt x="95" y="218"/>
                  <a:pt x="92" y="221"/>
                  <a:pt x="92" y="222"/>
                </a:cubicBezTo>
                <a:cubicBezTo>
                  <a:pt x="92" y="222"/>
                  <a:pt x="93" y="221"/>
                  <a:pt x="91" y="223"/>
                </a:cubicBezTo>
                <a:cubicBezTo>
                  <a:pt x="88" y="225"/>
                  <a:pt x="87" y="225"/>
                  <a:pt x="85" y="226"/>
                </a:cubicBezTo>
                <a:cubicBezTo>
                  <a:pt x="84" y="228"/>
                  <a:pt x="84" y="227"/>
                  <a:pt x="83" y="228"/>
                </a:cubicBezTo>
                <a:cubicBezTo>
                  <a:pt x="83" y="229"/>
                  <a:pt x="82" y="230"/>
                  <a:pt x="82" y="230"/>
                </a:cubicBezTo>
                <a:cubicBezTo>
                  <a:pt x="81" y="232"/>
                  <a:pt x="81" y="232"/>
                  <a:pt x="81" y="232"/>
                </a:cubicBezTo>
                <a:cubicBezTo>
                  <a:pt x="78" y="233"/>
                  <a:pt x="78" y="233"/>
                  <a:pt x="78" y="233"/>
                </a:cubicBezTo>
                <a:cubicBezTo>
                  <a:pt x="75" y="232"/>
                  <a:pt x="75" y="232"/>
                  <a:pt x="75" y="232"/>
                </a:cubicBezTo>
                <a:cubicBezTo>
                  <a:pt x="73" y="234"/>
                  <a:pt x="73" y="234"/>
                  <a:pt x="73" y="234"/>
                </a:cubicBezTo>
                <a:cubicBezTo>
                  <a:pt x="73" y="234"/>
                  <a:pt x="70" y="233"/>
                  <a:pt x="69" y="233"/>
                </a:cubicBezTo>
                <a:cubicBezTo>
                  <a:pt x="68" y="234"/>
                  <a:pt x="67" y="235"/>
                  <a:pt x="67" y="235"/>
                </a:cubicBezTo>
                <a:cubicBezTo>
                  <a:pt x="67" y="235"/>
                  <a:pt x="66" y="235"/>
                  <a:pt x="66" y="237"/>
                </a:cubicBezTo>
                <a:cubicBezTo>
                  <a:pt x="66" y="238"/>
                  <a:pt x="65" y="241"/>
                  <a:pt x="65" y="241"/>
                </a:cubicBezTo>
                <a:cubicBezTo>
                  <a:pt x="63" y="243"/>
                  <a:pt x="63" y="243"/>
                  <a:pt x="63" y="243"/>
                </a:cubicBezTo>
                <a:cubicBezTo>
                  <a:pt x="63" y="243"/>
                  <a:pt x="62" y="245"/>
                  <a:pt x="64" y="244"/>
                </a:cubicBezTo>
                <a:cubicBezTo>
                  <a:pt x="66" y="243"/>
                  <a:pt x="67" y="242"/>
                  <a:pt x="68" y="241"/>
                </a:cubicBezTo>
                <a:cubicBezTo>
                  <a:pt x="68" y="241"/>
                  <a:pt x="70" y="240"/>
                  <a:pt x="70" y="240"/>
                </a:cubicBezTo>
                <a:cubicBezTo>
                  <a:pt x="70" y="242"/>
                  <a:pt x="70" y="242"/>
                  <a:pt x="70" y="242"/>
                </a:cubicBezTo>
                <a:cubicBezTo>
                  <a:pt x="69" y="246"/>
                  <a:pt x="69" y="246"/>
                  <a:pt x="69" y="246"/>
                </a:cubicBezTo>
                <a:cubicBezTo>
                  <a:pt x="68" y="247"/>
                  <a:pt x="68" y="247"/>
                  <a:pt x="68" y="247"/>
                </a:cubicBezTo>
                <a:cubicBezTo>
                  <a:pt x="67" y="248"/>
                  <a:pt x="67" y="248"/>
                  <a:pt x="67" y="248"/>
                </a:cubicBezTo>
                <a:cubicBezTo>
                  <a:pt x="67" y="248"/>
                  <a:pt x="65" y="252"/>
                  <a:pt x="67" y="252"/>
                </a:cubicBezTo>
                <a:cubicBezTo>
                  <a:pt x="69" y="251"/>
                  <a:pt x="68" y="251"/>
                  <a:pt x="70" y="250"/>
                </a:cubicBezTo>
                <a:cubicBezTo>
                  <a:pt x="72" y="250"/>
                  <a:pt x="71" y="249"/>
                  <a:pt x="75" y="248"/>
                </a:cubicBezTo>
                <a:cubicBezTo>
                  <a:pt x="78" y="248"/>
                  <a:pt x="78" y="246"/>
                  <a:pt x="78" y="245"/>
                </a:cubicBezTo>
                <a:cubicBezTo>
                  <a:pt x="78" y="245"/>
                  <a:pt x="78" y="244"/>
                  <a:pt x="78" y="243"/>
                </a:cubicBezTo>
                <a:cubicBezTo>
                  <a:pt x="78" y="242"/>
                  <a:pt x="76" y="241"/>
                  <a:pt x="79" y="240"/>
                </a:cubicBezTo>
                <a:cubicBezTo>
                  <a:pt x="81" y="240"/>
                  <a:pt x="80" y="241"/>
                  <a:pt x="81" y="240"/>
                </a:cubicBezTo>
                <a:cubicBezTo>
                  <a:pt x="82" y="239"/>
                  <a:pt x="82" y="241"/>
                  <a:pt x="82" y="238"/>
                </a:cubicBezTo>
                <a:cubicBezTo>
                  <a:pt x="82" y="236"/>
                  <a:pt x="82" y="236"/>
                  <a:pt x="84" y="235"/>
                </a:cubicBezTo>
                <a:cubicBezTo>
                  <a:pt x="86" y="233"/>
                  <a:pt x="85" y="234"/>
                  <a:pt x="86" y="233"/>
                </a:cubicBezTo>
                <a:cubicBezTo>
                  <a:pt x="87" y="232"/>
                  <a:pt x="86" y="232"/>
                  <a:pt x="87" y="231"/>
                </a:cubicBezTo>
                <a:cubicBezTo>
                  <a:pt x="89" y="230"/>
                  <a:pt x="89" y="230"/>
                  <a:pt x="89" y="230"/>
                </a:cubicBezTo>
                <a:cubicBezTo>
                  <a:pt x="89" y="229"/>
                  <a:pt x="92" y="227"/>
                  <a:pt x="92" y="227"/>
                </a:cubicBezTo>
                <a:cubicBezTo>
                  <a:pt x="92" y="225"/>
                  <a:pt x="92" y="225"/>
                  <a:pt x="92" y="225"/>
                </a:cubicBezTo>
                <a:cubicBezTo>
                  <a:pt x="96" y="223"/>
                  <a:pt x="96" y="223"/>
                  <a:pt x="96" y="223"/>
                </a:cubicBezTo>
                <a:cubicBezTo>
                  <a:pt x="96" y="223"/>
                  <a:pt x="97" y="222"/>
                  <a:pt x="97" y="223"/>
                </a:cubicBezTo>
                <a:cubicBezTo>
                  <a:pt x="96" y="224"/>
                  <a:pt x="95" y="226"/>
                  <a:pt x="95" y="226"/>
                </a:cubicBezTo>
                <a:cubicBezTo>
                  <a:pt x="95" y="228"/>
                  <a:pt x="95" y="228"/>
                  <a:pt x="95" y="228"/>
                </a:cubicBezTo>
                <a:cubicBezTo>
                  <a:pt x="92" y="230"/>
                  <a:pt x="92" y="230"/>
                  <a:pt x="92" y="230"/>
                </a:cubicBezTo>
                <a:cubicBezTo>
                  <a:pt x="92" y="230"/>
                  <a:pt x="94" y="231"/>
                  <a:pt x="93" y="232"/>
                </a:cubicBezTo>
                <a:cubicBezTo>
                  <a:pt x="92" y="233"/>
                  <a:pt x="90" y="234"/>
                  <a:pt x="90" y="234"/>
                </a:cubicBezTo>
                <a:cubicBezTo>
                  <a:pt x="90" y="236"/>
                  <a:pt x="90" y="236"/>
                  <a:pt x="90" y="236"/>
                </a:cubicBezTo>
                <a:cubicBezTo>
                  <a:pt x="91" y="237"/>
                  <a:pt x="91" y="237"/>
                  <a:pt x="91" y="237"/>
                </a:cubicBezTo>
                <a:cubicBezTo>
                  <a:pt x="89" y="241"/>
                  <a:pt x="89" y="241"/>
                  <a:pt x="89" y="241"/>
                </a:cubicBezTo>
                <a:cubicBezTo>
                  <a:pt x="91" y="243"/>
                  <a:pt x="91" y="243"/>
                  <a:pt x="91" y="243"/>
                </a:cubicBezTo>
                <a:cubicBezTo>
                  <a:pt x="92" y="245"/>
                  <a:pt x="92" y="245"/>
                  <a:pt x="92" y="245"/>
                </a:cubicBezTo>
                <a:cubicBezTo>
                  <a:pt x="92" y="245"/>
                  <a:pt x="91" y="246"/>
                  <a:pt x="90" y="247"/>
                </a:cubicBezTo>
                <a:cubicBezTo>
                  <a:pt x="89" y="247"/>
                  <a:pt x="87" y="250"/>
                  <a:pt x="87" y="250"/>
                </a:cubicBezTo>
                <a:cubicBezTo>
                  <a:pt x="85" y="253"/>
                  <a:pt x="85" y="253"/>
                  <a:pt x="85" y="253"/>
                </a:cubicBezTo>
                <a:cubicBezTo>
                  <a:pt x="83" y="256"/>
                  <a:pt x="83" y="256"/>
                  <a:pt x="83" y="256"/>
                </a:cubicBezTo>
                <a:cubicBezTo>
                  <a:pt x="83" y="259"/>
                  <a:pt x="83" y="259"/>
                  <a:pt x="83" y="259"/>
                </a:cubicBezTo>
                <a:cubicBezTo>
                  <a:pt x="82" y="263"/>
                  <a:pt x="82" y="263"/>
                  <a:pt x="82" y="263"/>
                </a:cubicBezTo>
                <a:cubicBezTo>
                  <a:pt x="80" y="264"/>
                  <a:pt x="80" y="264"/>
                  <a:pt x="80" y="264"/>
                </a:cubicBezTo>
                <a:cubicBezTo>
                  <a:pt x="80" y="264"/>
                  <a:pt x="79" y="267"/>
                  <a:pt x="81" y="267"/>
                </a:cubicBezTo>
                <a:cubicBezTo>
                  <a:pt x="83" y="268"/>
                  <a:pt x="83" y="268"/>
                  <a:pt x="84" y="268"/>
                </a:cubicBezTo>
                <a:cubicBezTo>
                  <a:pt x="86" y="268"/>
                  <a:pt x="85" y="268"/>
                  <a:pt x="86" y="268"/>
                </a:cubicBezTo>
                <a:cubicBezTo>
                  <a:pt x="87" y="268"/>
                  <a:pt x="89" y="268"/>
                  <a:pt x="89" y="266"/>
                </a:cubicBezTo>
                <a:cubicBezTo>
                  <a:pt x="89" y="264"/>
                  <a:pt x="89" y="262"/>
                  <a:pt x="89" y="261"/>
                </a:cubicBezTo>
                <a:cubicBezTo>
                  <a:pt x="89" y="261"/>
                  <a:pt x="91" y="258"/>
                  <a:pt x="91" y="258"/>
                </a:cubicBezTo>
                <a:cubicBezTo>
                  <a:pt x="91" y="254"/>
                  <a:pt x="91" y="254"/>
                  <a:pt x="91" y="254"/>
                </a:cubicBezTo>
                <a:cubicBezTo>
                  <a:pt x="91" y="254"/>
                  <a:pt x="91" y="253"/>
                  <a:pt x="93" y="251"/>
                </a:cubicBezTo>
                <a:cubicBezTo>
                  <a:pt x="95" y="250"/>
                  <a:pt x="94" y="250"/>
                  <a:pt x="95" y="250"/>
                </a:cubicBezTo>
                <a:cubicBezTo>
                  <a:pt x="96" y="249"/>
                  <a:pt x="96" y="248"/>
                  <a:pt x="96" y="247"/>
                </a:cubicBezTo>
                <a:cubicBezTo>
                  <a:pt x="97" y="246"/>
                  <a:pt x="97" y="246"/>
                  <a:pt x="97" y="246"/>
                </a:cubicBezTo>
                <a:cubicBezTo>
                  <a:pt x="98" y="244"/>
                  <a:pt x="98" y="244"/>
                  <a:pt x="98" y="244"/>
                </a:cubicBezTo>
                <a:cubicBezTo>
                  <a:pt x="98" y="236"/>
                  <a:pt x="98" y="236"/>
                  <a:pt x="98" y="236"/>
                </a:cubicBezTo>
                <a:cubicBezTo>
                  <a:pt x="98" y="236"/>
                  <a:pt x="98" y="234"/>
                  <a:pt x="99" y="234"/>
                </a:cubicBezTo>
                <a:cubicBezTo>
                  <a:pt x="100" y="234"/>
                  <a:pt x="101" y="234"/>
                  <a:pt x="101" y="234"/>
                </a:cubicBezTo>
                <a:cubicBezTo>
                  <a:pt x="101" y="234"/>
                  <a:pt x="101" y="235"/>
                  <a:pt x="101" y="237"/>
                </a:cubicBezTo>
                <a:cubicBezTo>
                  <a:pt x="100" y="239"/>
                  <a:pt x="101" y="242"/>
                  <a:pt x="101" y="242"/>
                </a:cubicBezTo>
                <a:cubicBezTo>
                  <a:pt x="108" y="248"/>
                  <a:pt x="108" y="248"/>
                  <a:pt x="108" y="248"/>
                </a:cubicBezTo>
                <a:cubicBezTo>
                  <a:pt x="108" y="248"/>
                  <a:pt x="111" y="253"/>
                  <a:pt x="111" y="254"/>
                </a:cubicBezTo>
                <a:cubicBezTo>
                  <a:pt x="111" y="254"/>
                  <a:pt x="116" y="258"/>
                  <a:pt x="116" y="258"/>
                </a:cubicBezTo>
                <a:cubicBezTo>
                  <a:pt x="116" y="258"/>
                  <a:pt x="117" y="259"/>
                  <a:pt x="116" y="260"/>
                </a:cubicBezTo>
                <a:cubicBezTo>
                  <a:pt x="116" y="261"/>
                  <a:pt x="117" y="262"/>
                  <a:pt x="117" y="263"/>
                </a:cubicBezTo>
                <a:cubicBezTo>
                  <a:pt x="116" y="264"/>
                  <a:pt x="115" y="267"/>
                  <a:pt x="115" y="267"/>
                </a:cubicBezTo>
                <a:cubicBezTo>
                  <a:pt x="113" y="268"/>
                  <a:pt x="113" y="268"/>
                  <a:pt x="113" y="268"/>
                </a:cubicBezTo>
                <a:cubicBezTo>
                  <a:pt x="110" y="271"/>
                  <a:pt x="110" y="271"/>
                  <a:pt x="110" y="271"/>
                </a:cubicBezTo>
                <a:cubicBezTo>
                  <a:pt x="109" y="275"/>
                  <a:pt x="109" y="275"/>
                  <a:pt x="109" y="275"/>
                </a:cubicBezTo>
                <a:cubicBezTo>
                  <a:pt x="107" y="278"/>
                  <a:pt x="107" y="278"/>
                  <a:pt x="107" y="278"/>
                </a:cubicBezTo>
                <a:cubicBezTo>
                  <a:pt x="103" y="280"/>
                  <a:pt x="103" y="280"/>
                  <a:pt x="103" y="280"/>
                </a:cubicBezTo>
                <a:cubicBezTo>
                  <a:pt x="98" y="285"/>
                  <a:pt x="98" y="285"/>
                  <a:pt x="98" y="285"/>
                </a:cubicBezTo>
                <a:cubicBezTo>
                  <a:pt x="96" y="289"/>
                  <a:pt x="96" y="289"/>
                  <a:pt x="96" y="289"/>
                </a:cubicBezTo>
                <a:cubicBezTo>
                  <a:pt x="93" y="293"/>
                  <a:pt x="93" y="293"/>
                  <a:pt x="93" y="293"/>
                </a:cubicBezTo>
                <a:cubicBezTo>
                  <a:pt x="93" y="296"/>
                  <a:pt x="93" y="296"/>
                  <a:pt x="93" y="296"/>
                </a:cubicBezTo>
                <a:cubicBezTo>
                  <a:pt x="93" y="296"/>
                  <a:pt x="95" y="300"/>
                  <a:pt x="96" y="300"/>
                </a:cubicBezTo>
                <a:cubicBezTo>
                  <a:pt x="96" y="300"/>
                  <a:pt x="97" y="301"/>
                  <a:pt x="97" y="301"/>
                </a:cubicBezTo>
                <a:cubicBezTo>
                  <a:pt x="98" y="306"/>
                  <a:pt x="98" y="306"/>
                  <a:pt x="98" y="306"/>
                </a:cubicBezTo>
                <a:cubicBezTo>
                  <a:pt x="98" y="306"/>
                  <a:pt x="98" y="309"/>
                  <a:pt x="99" y="309"/>
                </a:cubicBezTo>
                <a:cubicBezTo>
                  <a:pt x="100" y="308"/>
                  <a:pt x="101" y="305"/>
                  <a:pt x="101" y="305"/>
                </a:cubicBezTo>
                <a:cubicBezTo>
                  <a:pt x="101" y="305"/>
                  <a:pt x="99" y="303"/>
                  <a:pt x="99" y="301"/>
                </a:cubicBezTo>
                <a:cubicBezTo>
                  <a:pt x="99" y="299"/>
                  <a:pt x="101" y="296"/>
                  <a:pt x="101" y="296"/>
                </a:cubicBezTo>
                <a:cubicBezTo>
                  <a:pt x="103" y="295"/>
                  <a:pt x="103" y="295"/>
                  <a:pt x="103" y="295"/>
                </a:cubicBezTo>
                <a:cubicBezTo>
                  <a:pt x="103" y="295"/>
                  <a:pt x="102" y="295"/>
                  <a:pt x="103" y="296"/>
                </a:cubicBezTo>
                <a:cubicBezTo>
                  <a:pt x="104" y="298"/>
                  <a:pt x="104" y="297"/>
                  <a:pt x="105" y="298"/>
                </a:cubicBezTo>
                <a:cubicBezTo>
                  <a:pt x="105" y="299"/>
                  <a:pt x="108" y="302"/>
                  <a:pt x="108" y="302"/>
                </a:cubicBezTo>
                <a:cubicBezTo>
                  <a:pt x="108" y="302"/>
                  <a:pt x="111" y="305"/>
                  <a:pt x="112" y="306"/>
                </a:cubicBezTo>
                <a:cubicBezTo>
                  <a:pt x="113" y="307"/>
                  <a:pt x="114" y="309"/>
                  <a:pt x="115" y="309"/>
                </a:cubicBezTo>
                <a:cubicBezTo>
                  <a:pt x="116" y="308"/>
                  <a:pt x="117" y="309"/>
                  <a:pt x="117" y="307"/>
                </a:cubicBezTo>
                <a:cubicBezTo>
                  <a:pt x="117" y="305"/>
                  <a:pt x="118" y="305"/>
                  <a:pt x="118" y="303"/>
                </a:cubicBezTo>
                <a:cubicBezTo>
                  <a:pt x="117" y="302"/>
                  <a:pt x="117" y="299"/>
                  <a:pt x="117" y="299"/>
                </a:cubicBezTo>
                <a:cubicBezTo>
                  <a:pt x="117" y="299"/>
                  <a:pt x="117" y="298"/>
                  <a:pt x="118" y="298"/>
                </a:cubicBezTo>
                <a:cubicBezTo>
                  <a:pt x="120" y="298"/>
                  <a:pt x="120" y="300"/>
                  <a:pt x="120" y="300"/>
                </a:cubicBezTo>
                <a:cubicBezTo>
                  <a:pt x="120" y="300"/>
                  <a:pt x="121" y="303"/>
                  <a:pt x="122" y="304"/>
                </a:cubicBezTo>
                <a:cubicBezTo>
                  <a:pt x="123" y="304"/>
                  <a:pt x="124" y="304"/>
                  <a:pt x="125" y="305"/>
                </a:cubicBezTo>
                <a:cubicBezTo>
                  <a:pt x="126" y="307"/>
                  <a:pt x="131" y="308"/>
                  <a:pt x="131" y="308"/>
                </a:cubicBezTo>
                <a:cubicBezTo>
                  <a:pt x="131" y="308"/>
                  <a:pt x="132" y="307"/>
                  <a:pt x="133" y="306"/>
                </a:cubicBezTo>
                <a:cubicBezTo>
                  <a:pt x="133" y="305"/>
                  <a:pt x="135" y="305"/>
                  <a:pt x="135" y="305"/>
                </a:cubicBezTo>
                <a:cubicBezTo>
                  <a:pt x="135" y="305"/>
                  <a:pt x="134" y="303"/>
                  <a:pt x="137" y="304"/>
                </a:cubicBezTo>
                <a:cubicBezTo>
                  <a:pt x="139" y="304"/>
                  <a:pt x="140" y="305"/>
                  <a:pt x="140" y="304"/>
                </a:cubicBezTo>
                <a:cubicBezTo>
                  <a:pt x="141" y="303"/>
                  <a:pt x="143" y="299"/>
                  <a:pt x="143" y="299"/>
                </a:cubicBezTo>
                <a:cubicBezTo>
                  <a:pt x="143" y="299"/>
                  <a:pt x="142" y="296"/>
                  <a:pt x="145" y="297"/>
                </a:cubicBezTo>
                <a:cubicBezTo>
                  <a:pt x="147" y="299"/>
                  <a:pt x="158" y="301"/>
                  <a:pt x="158" y="301"/>
                </a:cubicBezTo>
                <a:cubicBezTo>
                  <a:pt x="157" y="303"/>
                  <a:pt x="157" y="303"/>
                  <a:pt x="157" y="303"/>
                </a:cubicBezTo>
                <a:cubicBezTo>
                  <a:pt x="153" y="302"/>
                  <a:pt x="153" y="302"/>
                  <a:pt x="153" y="302"/>
                </a:cubicBezTo>
                <a:cubicBezTo>
                  <a:pt x="150" y="303"/>
                  <a:pt x="150" y="303"/>
                  <a:pt x="150" y="303"/>
                </a:cubicBezTo>
                <a:cubicBezTo>
                  <a:pt x="150" y="303"/>
                  <a:pt x="149" y="303"/>
                  <a:pt x="148" y="305"/>
                </a:cubicBezTo>
                <a:cubicBezTo>
                  <a:pt x="148" y="306"/>
                  <a:pt x="148" y="307"/>
                  <a:pt x="147" y="308"/>
                </a:cubicBezTo>
                <a:cubicBezTo>
                  <a:pt x="147" y="309"/>
                  <a:pt x="146" y="310"/>
                  <a:pt x="145" y="310"/>
                </a:cubicBezTo>
                <a:cubicBezTo>
                  <a:pt x="145" y="311"/>
                  <a:pt x="141" y="314"/>
                  <a:pt x="141" y="314"/>
                </a:cubicBezTo>
                <a:cubicBezTo>
                  <a:pt x="139" y="317"/>
                  <a:pt x="139" y="317"/>
                  <a:pt x="139" y="317"/>
                </a:cubicBezTo>
                <a:cubicBezTo>
                  <a:pt x="137" y="322"/>
                  <a:pt x="137" y="322"/>
                  <a:pt x="137" y="322"/>
                </a:cubicBezTo>
                <a:cubicBezTo>
                  <a:pt x="137" y="322"/>
                  <a:pt x="137" y="326"/>
                  <a:pt x="138" y="326"/>
                </a:cubicBezTo>
                <a:cubicBezTo>
                  <a:pt x="139" y="327"/>
                  <a:pt x="141" y="330"/>
                  <a:pt x="141" y="330"/>
                </a:cubicBezTo>
                <a:cubicBezTo>
                  <a:pt x="141" y="330"/>
                  <a:pt x="141" y="332"/>
                  <a:pt x="141" y="333"/>
                </a:cubicBezTo>
                <a:cubicBezTo>
                  <a:pt x="141" y="334"/>
                  <a:pt x="141" y="335"/>
                  <a:pt x="142" y="337"/>
                </a:cubicBezTo>
                <a:cubicBezTo>
                  <a:pt x="143" y="338"/>
                  <a:pt x="144" y="342"/>
                  <a:pt x="144" y="342"/>
                </a:cubicBezTo>
                <a:cubicBezTo>
                  <a:pt x="145" y="342"/>
                  <a:pt x="145" y="342"/>
                  <a:pt x="145" y="342"/>
                </a:cubicBezTo>
                <a:cubicBezTo>
                  <a:pt x="145" y="345"/>
                  <a:pt x="145" y="345"/>
                  <a:pt x="145" y="345"/>
                </a:cubicBezTo>
                <a:cubicBezTo>
                  <a:pt x="145" y="345"/>
                  <a:pt x="145" y="348"/>
                  <a:pt x="146" y="348"/>
                </a:cubicBezTo>
                <a:cubicBezTo>
                  <a:pt x="148" y="348"/>
                  <a:pt x="151" y="346"/>
                  <a:pt x="151" y="346"/>
                </a:cubicBezTo>
                <a:cubicBezTo>
                  <a:pt x="159" y="344"/>
                  <a:pt x="159" y="344"/>
                  <a:pt x="159" y="344"/>
                </a:cubicBezTo>
                <a:cubicBezTo>
                  <a:pt x="159" y="344"/>
                  <a:pt x="158" y="348"/>
                  <a:pt x="158" y="349"/>
                </a:cubicBezTo>
                <a:cubicBezTo>
                  <a:pt x="158" y="350"/>
                  <a:pt x="156" y="350"/>
                  <a:pt x="155" y="351"/>
                </a:cubicBezTo>
                <a:cubicBezTo>
                  <a:pt x="155" y="352"/>
                  <a:pt x="155" y="353"/>
                  <a:pt x="155" y="353"/>
                </a:cubicBezTo>
                <a:cubicBezTo>
                  <a:pt x="155" y="353"/>
                  <a:pt x="154" y="356"/>
                  <a:pt x="153" y="356"/>
                </a:cubicBezTo>
                <a:cubicBezTo>
                  <a:pt x="151" y="356"/>
                  <a:pt x="149" y="357"/>
                  <a:pt x="149" y="357"/>
                </a:cubicBezTo>
                <a:cubicBezTo>
                  <a:pt x="149" y="357"/>
                  <a:pt x="148" y="355"/>
                  <a:pt x="148" y="358"/>
                </a:cubicBezTo>
                <a:cubicBezTo>
                  <a:pt x="147" y="360"/>
                  <a:pt x="146" y="362"/>
                  <a:pt x="146" y="363"/>
                </a:cubicBezTo>
                <a:cubicBezTo>
                  <a:pt x="146" y="364"/>
                  <a:pt x="144" y="365"/>
                  <a:pt x="147" y="366"/>
                </a:cubicBezTo>
                <a:cubicBezTo>
                  <a:pt x="149" y="366"/>
                  <a:pt x="149" y="369"/>
                  <a:pt x="149" y="369"/>
                </a:cubicBezTo>
                <a:cubicBezTo>
                  <a:pt x="149" y="369"/>
                  <a:pt x="147" y="371"/>
                  <a:pt x="146" y="372"/>
                </a:cubicBezTo>
                <a:cubicBezTo>
                  <a:pt x="145" y="373"/>
                  <a:pt x="144" y="372"/>
                  <a:pt x="144" y="373"/>
                </a:cubicBezTo>
                <a:cubicBezTo>
                  <a:pt x="144" y="374"/>
                  <a:pt x="146" y="379"/>
                  <a:pt x="146" y="379"/>
                </a:cubicBezTo>
                <a:cubicBezTo>
                  <a:pt x="146" y="379"/>
                  <a:pt x="146" y="382"/>
                  <a:pt x="144" y="382"/>
                </a:cubicBezTo>
                <a:cubicBezTo>
                  <a:pt x="142" y="382"/>
                  <a:pt x="142" y="382"/>
                  <a:pt x="141" y="382"/>
                </a:cubicBezTo>
                <a:cubicBezTo>
                  <a:pt x="140" y="382"/>
                  <a:pt x="139" y="382"/>
                  <a:pt x="139" y="382"/>
                </a:cubicBezTo>
                <a:cubicBezTo>
                  <a:pt x="139" y="382"/>
                  <a:pt x="140" y="383"/>
                  <a:pt x="140" y="385"/>
                </a:cubicBezTo>
                <a:cubicBezTo>
                  <a:pt x="140" y="387"/>
                  <a:pt x="140" y="389"/>
                  <a:pt x="140" y="389"/>
                </a:cubicBezTo>
                <a:cubicBezTo>
                  <a:pt x="137" y="388"/>
                  <a:pt x="137" y="388"/>
                  <a:pt x="137" y="388"/>
                </a:cubicBezTo>
                <a:cubicBezTo>
                  <a:pt x="134" y="385"/>
                  <a:pt x="134" y="385"/>
                  <a:pt x="134" y="385"/>
                </a:cubicBezTo>
                <a:cubicBezTo>
                  <a:pt x="134" y="385"/>
                  <a:pt x="131" y="385"/>
                  <a:pt x="130" y="385"/>
                </a:cubicBezTo>
                <a:cubicBezTo>
                  <a:pt x="129" y="386"/>
                  <a:pt x="126" y="386"/>
                  <a:pt x="126" y="386"/>
                </a:cubicBezTo>
                <a:cubicBezTo>
                  <a:pt x="126" y="386"/>
                  <a:pt x="121" y="384"/>
                  <a:pt x="120" y="383"/>
                </a:cubicBezTo>
                <a:cubicBezTo>
                  <a:pt x="120" y="382"/>
                  <a:pt x="120" y="382"/>
                  <a:pt x="119" y="383"/>
                </a:cubicBezTo>
                <a:cubicBezTo>
                  <a:pt x="119" y="383"/>
                  <a:pt x="120" y="383"/>
                  <a:pt x="119" y="383"/>
                </a:cubicBezTo>
                <a:cubicBezTo>
                  <a:pt x="118" y="384"/>
                  <a:pt x="120" y="384"/>
                  <a:pt x="116" y="384"/>
                </a:cubicBezTo>
                <a:cubicBezTo>
                  <a:pt x="112" y="385"/>
                  <a:pt x="108" y="386"/>
                  <a:pt x="108" y="386"/>
                </a:cubicBezTo>
                <a:cubicBezTo>
                  <a:pt x="108" y="386"/>
                  <a:pt x="111" y="383"/>
                  <a:pt x="110" y="382"/>
                </a:cubicBezTo>
                <a:cubicBezTo>
                  <a:pt x="109" y="381"/>
                  <a:pt x="110" y="382"/>
                  <a:pt x="108" y="381"/>
                </a:cubicBezTo>
                <a:cubicBezTo>
                  <a:pt x="107" y="380"/>
                  <a:pt x="105" y="378"/>
                  <a:pt x="105" y="377"/>
                </a:cubicBezTo>
                <a:cubicBezTo>
                  <a:pt x="105" y="376"/>
                  <a:pt x="105" y="374"/>
                  <a:pt x="103" y="374"/>
                </a:cubicBezTo>
                <a:cubicBezTo>
                  <a:pt x="102" y="374"/>
                  <a:pt x="101" y="372"/>
                  <a:pt x="99" y="374"/>
                </a:cubicBezTo>
                <a:cubicBezTo>
                  <a:pt x="98" y="375"/>
                  <a:pt x="97" y="375"/>
                  <a:pt x="97" y="376"/>
                </a:cubicBezTo>
                <a:cubicBezTo>
                  <a:pt x="96" y="377"/>
                  <a:pt x="92" y="378"/>
                  <a:pt x="92" y="378"/>
                </a:cubicBezTo>
                <a:cubicBezTo>
                  <a:pt x="92" y="378"/>
                  <a:pt x="95" y="382"/>
                  <a:pt x="95" y="383"/>
                </a:cubicBezTo>
                <a:cubicBezTo>
                  <a:pt x="95" y="384"/>
                  <a:pt x="97" y="388"/>
                  <a:pt x="97" y="388"/>
                </a:cubicBezTo>
                <a:cubicBezTo>
                  <a:pt x="104" y="388"/>
                  <a:pt x="104" y="388"/>
                  <a:pt x="104" y="388"/>
                </a:cubicBezTo>
                <a:cubicBezTo>
                  <a:pt x="104" y="388"/>
                  <a:pt x="99" y="390"/>
                  <a:pt x="99" y="392"/>
                </a:cubicBezTo>
                <a:cubicBezTo>
                  <a:pt x="98" y="393"/>
                  <a:pt x="98" y="394"/>
                  <a:pt x="97" y="395"/>
                </a:cubicBezTo>
                <a:cubicBezTo>
                  <a:pt x="96" y="396"/>
                  <a:pt x="96" y="397"/>
                  <a:pt x="94" y="398"/>
                </a:cubicBezTo>
                <a:cubicBezTo>
                  <a:pt x="91" y="398"/>
                  <a:pt x="88" y="399"/>
                  <a:pt x="86" y="400"/>
                </a:cubicBezTo>
                <a:cubicBezTo>
                  <a:pt x="85" y="401"/>
                  <a:pt x="84" y="401"/>
                  <a:pt x="84" y="402"/>
                </a:cubicBezTo>
                <a:cubicBezTo>
                  <a:pt x="84" y="404"/>
                  <a:pt x="78" y="403"/>
                  <a:pt x="84" y="405"/>
                </a:cubicBezTo>
                <a:cubicBezTo>
                  <a:pt x="90" y="406"/>
                  <a:pt x="91" y="407"/>
                  <a:pt x="91" y="407"/>
                </a:cubicBezTo>
                <a:cubicBezTo>
                  <a:pt x="91" y="407"/>
                  <a:pt x="94" y="404"/>
                  <a:pt x="95" y="403"/>
                </a:cubicBezTo>
                <a:cubicBezTo>
                  <a:pt x="97" y="401"/>
                  <a:pt x="97" y="401"/>
                  <a:pt x="101" y="401"/>
                </a:cubicBezTo>
                <a:cubicBezTo>
                  <a:pt x="105" y="402"/>
                  <a:pt x="105" y="401"/>
                  <a:pt x="105" y="402"/>
                </a:cubicBezTo>
                <a:cubicBezTo>
                  <a:pt x="105" y="404"/>
                  <a:pt x="105" y="405"/>
                  <a:pt x="105" y="407"/>
                </a:cubicBezTo>
                <a:cubicBezTo>
                  <a:pt x="104" y="409"/>
                  <a:pt x="102" y="410"/>
                  <a:pt x="104" y="413"/>
                </a:cubicBezTo>
                <a:cubicBezTo>
                  <a:pt x="106" y="415"/>
                  <a:pt x="103" y="417"/>
                  <a:pt x="103" y="418"/>
                </a:cubicBezTo>
                <a:cubicBezTo>
                  <a:pt x="103" y="418"/>
                  <a:pt x="101" y="421"/>
                  <a:pt x="102" y="421"/>
                </a:cubicBezTo>
                <a:cubicBezTo>
                  <a:pt x="103" y="422"/>
                  <a:pt x="103" y="422"/>
                  <a:pt x="103" y="422"/>
                </a:cubicBezTo>
                <a:cubicBezTo>
                  <a:pt x="103" y="422"/>
                  <a:pt x="101" y="427"/>
                  <a:pt x="101" y="428"/>
                </a:cubicBezTo>
                <a:cubicBezTo>
                  <a:pt x="101" y="428"/>
                  <a:pt x="98" y="434"/>
                  <a:pt x="97" y="434"/>
                </a:cubicBezTo>
                <a:cubicBezTo>
                  <a:pt x="96" y="435"/>
                  <a:pt x="98" y="435"/>
                  <a:pt x="92" y="437"/>
                </a:cubicBezTo>
                <a:cubicBezTo>
                  <a:pt x="86" y="438"/>
                  <a:pt x="83" y="439"/>
                  <a:pt x="83" y="439"/>
                </a:cubicBezTo>
                <a:cubicBezTo>
                  <a:pt x="78" y="441"/>
                  <a:pt x="78" y="441"/>
                  <a:pt x="78" y="441"/>
                </a:cubicBezTo>
                <a:cubicBezTo>
                  <a:pt x="74" y="444"/>
                  <a:pt x="74" y="444"/>
                  <a:pt x="74" y="444"/>
                </a:cubicBezTo>
                <a:cubicBezTo>
                  <a:pt x="71" y="444"/>
                  <a:pt x="71" y="444"/>
                  <a:pt x="71" y="444"/>
                </a:cubicBezTo>
                <a:cubicBezTo>
                  <a:pt x="66" y="443"/>
                  <a:pt x="66" y="443"/>
                  <a:pt x="66" y="443"/>
                </a:cubicBezTo>
                <a:cubicBezTo>
                  <a:pt x="66" y="443"/>
                  <a:pt x="61" y="446"/>
                  <a:pt x="61" y="447"/>
                </a:cubicBezTo>
                <a:cubicBezTo>
                  <a:pt x="61" y="447"/>
                  <a:pt x="58" y="448"/>
                  <a:pt x="57" y="449"/>
                </a:cubicBezTo>
                <a:cubicBezTo>
                  <a:pt x="57" y="450"/>
                  <a:pt x="62" y="452"/>
                  <a:pt x="62" y="452"/>
                </a:cubicBezTo>
                <a:cubicBezTo>
                  <a:pt x="63" y="455"/>
                  <a:pt x="63" y="455"/>
                  <a:pt x="63" y="455"/>
                </a:cubicBezTo>
                <a:cubicBezTo>
                  <a:pt x="61" y="455"/>
                  <a:pt x="61" y="455"/>
                  <a:pt x="61" y="455"/>
                </a:cubicBezTo>
                <a:cubicBezTo>
                  <a:pt x="57" y="456"/>
                  <a:pt x="57" y="456"/>
                  <a:pt x="57" y="456"/>
                </a:cubicBezTo>
                <a:cubicBezTo>
                  <a:pt x="57" y="458"/>
                  <a:pt x="57" y="458"/>
                  <a:pt x="57" y="458"/>
                </a:cubicBezTo>
                <a:cubicBezTo>
                  <a:pt x="59" y="459"/>
                  <a:pt x="59" y="459"/>
                  <a:pt x="59" y="459"/>
                </a:cubicBezTo>
                <a:cubicBezTo>
                  <a:pt x="59" y="459"/>
                  <a:pt x="60" y="460"/>
                  <a:pt x="61" y="460"/>
                </a:cubicBezTo>
                <a:cubicBezTo>
                  <a:pt x="63" y="460"/>
                  <a:pt x="67" y="458"/>
                  <a:pt x="67" y="458"/>
                </a:cubicBezTo>
                <a:cubicBezTo>
                  <a:pt x="62" y="461"/>
                  <a:pt x="62" y="461"/>
                  <a:pt x="62" y="461"/>
                </a:cubicBezTo>
                <a:cubicBezTo>
                  <a:pt x="61" y="464"/>
                  <a:pt x="61" y="464"/>
                  <a:pt x="61" y="464"/>
                </a:cubicBezTo>
                <a:cubicBezTo>
                  <a:pt x="61" y="464"/>
                  <a:pt x="60" y="466"/>
                  <a:pt x="62" y="466"/>
                </a:cubicBezTo>
                <a:cubicBezTo>
                  <a:pt x="64" y="466"/>
                  <a:pt x="66" y="466"/>
                  <a:pt x="66" y="466"/>
                </a:cubicBezTo>
                <a:cubicBezTo>
                  <a:pt x="66" y="466"/>
                  <a:pt x="67" y="464"/>
                  <a:pt x="69" y="464"/>
                </a:cubicBezTo>
                <a:cubicBezTo>
                  <a:pt x="72" y="465"/>
                  <a:pt x="72" y="465"/>
                  <a:pt x="72" y="465"/>
                </a:cubicBezTo>
                <a:cubicBezTo>
                  <a:pt x="72" y="465"/>
                  <a:pt x="73" y="462"/>
                  <a:pt x="74" y="462"/>
                </a:cubicBezTo>
                <a:cubicBezTo>
                  <a:pt x="74" y="462"/>
                  <a:pt x="73" y="462"/>
                  <a:pt x="76" y="462"/>
                </a:cubicBezTo>
                <a:cubicBezTo>
                  <a:pt x="78" y="463"/>
                  <a:pt x="85" y="462"/>
                  <a:pt x="85" y="462"/>
                </a:cubicBezTo>
                <a:cubicBezTo>
                  <a:pt x="85" y="462"/>
                  <a:pt x="86" y="462"/>
                  <a:pt x="86" y="463"/>
                </a:cubicBezTo>
                <a:cubicBezTo>
                  <a:pt x="86" y="465"/>
                  <a:pt x="88" y="465"/>
                  <a:pt x="89" y="467"/>
                </a:cubicBezTo>
                <a:cubicBezTo>
                  <a:pt x="91" y="468"/>
                  <a:pt x="95" y="469"/>
                  <a:pt x="95" y="469"/>
                </a:cubicBezTo>
                <a:cubicBezTo>
                  <a:pt x="92" y="470"/>
                  <a:pt x="92" y="470"/>
                  <a:pt x="92" y="470"/>
                </a:cubicBezTo>
                <a:cubicBezTo>
                  <a:pt x="88" y="469"/>
                  <a:pt x="88" y="469"/>
                  <a:pt x="88" y="469"/>
                </a:cubicBezTo>
                <a:cubicBezTo>
                  <a:pt x="88" y="469"/>
                  <a:pt x="86" y="468"/>
                  <a:pt x="86" y="469"/>
                </a:cubicBezTo>
                <a:cubicBezTo>
                  <a:pt x="86" y="471"/>
                  <a:pt x="85" y="474"/>
                  <a:pt x="85" y="474"/>
                </a:cubicBezTo>
                <a:cubicBezTo>
                  <a:pt x="86" y="474"/>
                  <a:pt x="91" y="475"/>
                  <a:pt x="91" y="475"/>
                </a:cubicBezTo>
                <a:cubicBezTo>
                  <a:pt x="96" y="475"/>
                  <a:pt x="96" y="475"/>
                  <a:pt x="96" y="475"/>
                </a:cubicBezTo>
                <a:cubicBezTo>
                  <a:pt x="98" y="474"/>
                  <a:pt x="98" y="474"/>
                  <a:pt x="98" y="474"/>
                </a:cubicBezTo>
                <a:cubicBezTo>
                  <a:pt x="101" y="472"/>
                  <a:pt x="101" y="472"/>
                  <a:pt x="101" y="472"/>
                </a:cubicBezTo>
                <a:cubicBezTo>
                  <a:pt x="101" y="472"/>
                  <a:pt x="102" y="474"/>
                  <a:pt x="101" y="474"/>
                </a:cubicBezTo>
                <a:cubicBezTo>
                  <a:pt x="101" y="475"/>
                  <a:pt x="102" y="477"/>
                  <a:pt x="102" y="477"/>
                </a:cubicBezTo>
                <a:cubicBezTo>
                  <a:pt x="102" y="477"/>
                  <a:pt x="102" y="480"/>
                  <a:pt x="103" y="480"/>
                </a:cubicBezTo>
                <a:cubicBezTo>
                  <a:pt x="104" y="480"/>
                  <a:pt x="106" y="483"/>
                  <a:pt x="106" y="483"/>
                </a:cubicBezTo>
                <a:cubicBezTo>
                  <a:pt x="108" y="486"/>
                  <a:pt x="108" y="486"/>
                  <a:pt x="108" y="486"/>
                </a:cubicBezTo>
                <a:cubicBezTo>
                  <a:pt x="112" y="487"/>
                  <a:pt x="112" y="487"/>
                  <a:pt x="112" y="487"/>
                </a:cubicBezTo>
                <a:cubicBezTo>
                  <a:pt x="112" y="487"/>
                  <a:pt x="115" y="487"/>
                  <a:pt x="116" y="487"/>
                </a:cubicBezTo>
                <a:cubicBezTo>
                  <a:pt x="117" y="488"/>
                  <a:pt x="119" y="489"/>
                  <a:pt x="119" y="488"/>
                </a:cubicBezTo>
                <a:cubicBezTo>
                  <a:pt x="120" y="487"/>
                  <a:pt x="122" y="485"/>
                  <a:pt x="122" y="485"/>
                </a:cubicBezTo>
                <a:cubicBezTo>
                  <a:pt x="126" y="482"/>
                  <a:pt x="126" y="482"/>
                  <a:pt x="126" y="482"/>
                </a:cubicBezTo>
                <a:cubicBezTo>
                  <a:pt x="126" y="482"/>
                  <a:pt x="128" y="482"/>
                  <a:pt x="130" y="482"/>
                </a:cubicBezTo>
                <a:cubicBezTo>
                  <a:pt x="131" y="482"/>
                  <a:pt x="138" y="481"/>
                  <a:pt x="138" y="481"/>
                </a:cubicBezTo>
                <a:cubicBezTo>
                  <a:pt x="138" y="481"/>
                  <a:pt x="139" y="479"/>
                  <a:pt x="141" y="478"/>
                </a:cubicBezTo>
                <a:cubicBezTo>
                  <a:pt x="142" y="477"/>
                  <a:pt x="146" y="475"/>
                  <a:pt x="146" y="475"/>
                </a:cubicBezTo>
                <a:cubicBezTo>
                  <a:pt x="153" y="473"/>
                  <a:pt x="153" y="473"/>
                  <a:pt x="153" y="473"/>
                </a:cubicBezTo>
                <a:cubicBezTo>
                  <a:pt x="147" y="475"/>
                  <a:pt x="147" y="475"/>
                  <a:pt x="147" y="475"/>
                </a:cubicBezTo>
                <a:cubicBezTo>
                  <a:pt x="145" y="477"/>
                  <a:pt x="145" y="477"/>
                  <a:pt x="145" y="477"/>
                </a:cubicBezTo>
                <a:cubicBezTo>
                  <a:pt x="141" y="480"/>
                  <a:pt x="141" y="480"/>
                  <a:pt x="141" y="480"/>
                </a:cubicBezTo>
                <a:cubicBezTo>
                  <a:pt x="139" y="482"/>
                  <a:pt x="139" y="482"/>
                  <a:pt x="139" y="482"/>
                </a:cubicBezTo>
                <a:cubicBezTo>
                  <a:pt x="139" y="482"/>
                  <a:pt x="137" y="483"/>
                  <a:pt x="136" y="484"/>
                </a:cubicBezTo>
                <a:cubicBezTo>
                  <a:pt x="136" y="484"/>
                  <a:pt x="133" y="489"/>
                  <a:pt x="133" y="489"/>
                </a:cubicBezTo>
                <a:cubicBezTo>
                  <a:pt x="130" y="490"/>
                  <a:pt x="130" y="490"/>
                  <a:pt x="130" y="490"/>
                </a:cubicBezTo>
                <a:cubicBezTo>
                  <a:pt x="130" y="490"/>
                  <a:pt x="127" y="492"/>
                  <a:pt x="126" y="494"/>
                </a:cubicBezTo>
                <a:cubicBezTo>
                  <a:pt x="125" y="495"/>
                  <a:pt x="124" y="496"/>
                  <a:pt x="124" y="496"/>
                </a:cubicBezTo>
                <a:cubicBezTo>
                  <a:pt x="124" y="496"/>
                  <a:pt x="125" y="498"/>
                  <a:pt x="120" y="498"/>
                </a:cubicBezTo>
                <a:cubicBezTo>
                  <a:pt x="115" y="497"/>
                  <a:pt x="111" y="496"/>
                  <a:pt x="111" y="496"/>
                </a:cubicBezTo>
                <a:cubicBezTo>
                  <a:pt x="111" y="496"/>
                  <a:pt x="106" y="495"/>
                  <a:pt x="105" y="495"/>
                </a:cubicBezTo>
                <a:cubicBezTo>
                  <a:pt x="104" y="494"/>
                  <a:pt x="104" y="494"/>
                  <a:pt x="101" y="494"/>
                </a:cubicBezTo>
                <a:cubicBezTo>
                  <a:pt x="99" y="494"/>
                  <a:pt x="89" y="491"/>
                  <a:pt x="89" y="491"/>
                </a:cubicBezTo>
                <a:cubicBezTo>
                  <a:pt x="89" y="491"/>
                  <a:pt x="87" y="491"/>
                  <a:pt x="86" y="492"/>
                </a:cubicBezTo>
                <a:cubicBezTo>
                  <a:pt x="85" y="493"/>
                  <a:pt x="83" y="493"/>
                  <a:pt x="83" y="494"/>
                </a:cubicBezTo>
                <a:cubicBezTo>
                  <a:pt x="83" y="496"/>
                  <a:pt x="83" y="497"/>
                  <a:pt x="83" y="497"/>
                </a:cubicBezTo>
                <a:cubicBezTo>
                  <a:pt x="82" y="500"/>
                  <a:pt x="82" y="500"/>
                  <a:pt x="82" y="500"/>
                </a:cubicBezTo>
                <a:cubicBezTo>
                  <a:pt x="78" y="501"/>
                  <a:pt x="78" y="501"/>
                  <a:pt x="78" y="501"/>
                </a:cubicBezTo>
                <a:cubicBezTo>
                  <a:pt x="73" y="501"/>
                  <a:pt x="73" y="501"/>
                  <a:pt x="73" y="501"/>
                </a:cubicBezTo>
                <a:close/>
                <a:moveTo>
                  <a:pt x="43" y="266"/>
                </a:moveTo>
                <a:cubicBezTo>
                  <a:pt x="43" y="266"/>
                  <a:pt x="43" y="266"/>
                  <a:pt x="43" y="266"/>
                </a:cubicBezTo>
                <a:cubicBezTo>
                  <a:pt x="44" y="266"/>
                  <a:pt x="50" y="266"/>
                  <a:pt x="50" y="266"/>
                </a:cubicBezTo>
                <a:cubicBezTo>
                  <a:pt x="54" y="266"/>
                  <a:pt x="54" y="266"/>
                  <a:pt x="54" y="266"/>
                </a:cubicBezTo>
                <a:cubicBezTo>
                  <a:pt x="54" y="266"/>
                  <a:pt x="59" y="266"/>
                  <a:pt x="60" y="266"/>
                </a:cubicBezTo>
                <a:cubicBezTo>
                  <a:pt x="61" y="266"/>
                  <a:pt x="62" y="267"/>
                  <a:pt x="62" y="267"/>
                </a:cubicBezTo>
                <a:cubicBezTo>
                  <a:pt x="62" y="267"/>
                  <a:pt x="64" y="265"/>
                  <a:pt x="65" y="266"/>
                </a:cubicBezTo>
                <a:cubicBezTo>
                  <a:pt x="66" y="266"/>
                  <a:pt x="68" y="269"/>
                  <a:pt x="68" y="269"/>
                </a:cubicBezTo>
                <a:cubicBezTo>
                  <a:pt x="70" y="274"/>
                  <a:pt x="70" y="274"/>
                  <a:pt x="70" y="274"/>
                </a:cubicBezTo>
                <a:cubicBezTo>
                  <a:pt x="71" y="280"/>
                  <a:pt x="71" y="280"/>
                  <a:pt x="71" y="280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6" y="290"/>
                  <a:pt x="76" y="290"/>
                  <a:pt x="76" y="290"/>
                </a:cubicBezTo>
                <a:cubicBezTo>
                  <a:pt x="74" y="293"/>
                  <a:pt x="74" y="293"/>
                  <a:pt x="74" y="293"/>
                </a:cubicBezTo>
                <a:cubicBezTo>
                  <a:pt x="74" y="293"/>
                  <a:pt x="74" y="297"/>
                  <a:pt x="74" y="297"/>
                </a:cubicBezTo>
                <a:cubicBezTo>
                  <a:pt x="73" y="297"/>
                  <a:pt x="70" y="298"/>
                  <a:pt x="70" y="298"/>
                </a:cubicBezTo>
                <a:cubicBezTo>
                  <a:pt x="69" y="299"/>
                  <a:pt x="68" y="302"/>
                  <a:pt x="68" y="302"/>
                </a:cubicBezTo>
                <a:cubicBezTo>
                  <a:pt x="68" y="302"/>
                  <a:pt x="72" y="298"/>
                  <a:pt x="73" y="299"/>
                </a:cubicBezTo>
                <a:cubicBezTo>
                  <a:pt x="74" y="299"/>
                  <a:pt x="77" y="299"/>
                  <a:pt x="77" y="299"/>
                </a:cubicBezTo>
                <a:cubicBezTo>
                  <a:pt x="79" y="301"/>
                  <a:pt x="79" y="301"/>
                  <a:pt x="79" y="301"/>
                </a:cubicBezTo>
                <a:cubicBezTo>
                  <a:pt x="81" y="305"/>
                  <a:pt x="81" y="305"/>
                  <a:pt x="81" y="305"/>
                </a:cubicBezTo>
                <a:cubicBezTo>
                  <a:pt x="81" y="310"/>
                  <a:pt x="81" y="310"/>
                  <a:pt x="81" y="310"/>
                </a:cubicBezTo>
                <a:cubicBezTo>
                  <a:pt x="81" y="310"/>
                  <a:pt x="81" y="314"/>
                  <a:pt x="80" y="314"/>
                </a:cubicBezTo>
                <a:cubicBezTo>
                  <a:pt x="80" y="315"/>
                  <a:pt x="79" y="316"/>
                  <a:pt x="78" y="316"/>
                </a:cubicBezTo>
                <a:cubicBezTo>
                  <a:pt x="77" y="316"/>
                  <a:pt x="76" y="316"/>
                  <a:pt x="77" y="314"/>
                </a:cubicBezTo>
                <a:cubicBezTo>
                  <a:pt x="77" y="312"/>
                  <a:pt x="78" y="310"/>
                  <a:pt x="78" y="310"/>
                </a:cubicBezTo>
                <a:cubicBezTo>
                  <a:pt x="78" y="309"/>
                  <a:pt x="79" y="305"/>
                  <a:pt x="78" y="305"/>
                </a:cubicBezTo>
                <a:cubicBezTo>
                  <a:pt x="76" y="305"/>
                  <a:pt x="75" y="303"/>
                  <a:pt x="75" y="305"/>
                </a:cubicBezTo>
                <a:cubicBezTo>
                  <a:pt x="74" y="306"/>
                  <a:pt x="75" y="310"/>
                  <a:pt x="75" y="310"/>
                </a:cubicBezTo>
                <a:cubicBezTo>
                  <a:pt x="75" y="310"/>
                  <a:pt x="76" y="311"/>
                  <a:pt x="76" y="312"/>
                </a:cubicBezTo>
                <a:cubicBezTo>
                  <a:pt x="75" y="313"/>
                  <a:pt x="75" y="312"/>
                  <a:pt x="74" y="314"/>
                </a:cubicBezTo>
                <a:cubicBezTo>
                  <a:pt x="72" y="315"/>
                  <a:pt x="75" y="316"/>
                  <a:pt x="75" y="316"/>
                </a:cubicBezTo>
                <a:cubicBezTo>
                  <a:pt x="76" y="318"/>
                  <a:pt x="76" y="318"/>
                  <a:pt x="76" y="318"/>
                </a:cubicBezTo>
                <a:cubicBezTo>
                  <a:pt x="76" y="318"/>
                  <a:pt x="76" y="321"/>
                  <a:pt x="75" y="321"/>
                </a:cubicBezTo>
                <a:cubicBezTo>
                  <a:pt x="74" y="322"/>
                  <a:pt x="74" y="323"/>
                  <a:pt x="70" y="321"/>
                </a:cubicBezTo>
                <a:cubicBezTo>
                  <a:pt x="66" y="320"/>
                  <a:pt x="65" y="319"/>
                  <a:pt x="65" y="319"/>
                </a:cubicBezTo>
                <a:cubicBezTo>
                  <a:pt x="64" y="324"/>
                  <a:pt x="64" y="324"/>
                  <a:pt x="64" y="324"/>
                </a:cubicBezTo>
                <a:cubicBezTo>
                  <a:pt x="62" y="328"/>
                  <a:pt x="62" y="328"/>
                  <a:pt x="62" y="328"/>
                </a:cubicBezTo>
                <a:cubicBezTo>
                  <a:pt x="55" y="330"/>
                  <a:pt x="55" y="330"/>
                  <a:pt x="55" y="330"/>
                </a:cubicBezTo>
                <a:cubicBezTo>
                  <a:pt x="51" y="325"/>
                  <a:pt x="51" y="325"/>
                  <a:pt x="51" y="325"/>
                </a:cubicBezTo>
                <a:cubicBezTo>
                  <a:pt x="51" y="325"/>
                  <a:pt x="48" y="326"/>
                  <a:pt x="47" y="326"/>
                </a:cubicBezTo>
                <a:cubicBezTo>
                  <a:pt x="46" y="325"/>
                  <a:pt x="41" y="324"/>
                  <a:pt x="41" y="324"/>
                </a:cubicBezTo>
                <a:cubicBezTo>
                  <a:pt x="40" y="319"/>
                  <a:pt x="40" y="319"/>
                  <a:pt x="40" y="319"/>
                </a:cubicBezTo>
                <a:cubicBezTo>
                  <a:pt x="35" y="314"/>
                  <a:pt x="35" y="314"/>
                  <a:pt x="35" y="314"/>
                </a:cubicBezTo>
                <a:cubicBezTo>
                  <a:pt x="36" y="310"/>
                  <a:pt x="36" y="310"/>
                  <a:pt x="36" y="310"/>
                </a:cubicBezTo>
                <a:cubicBezTo>
                  <a:pt x="33" y="304"/>
                  <a:pt x="33" y="304"/>
                  <a:pt x="33" y="304"/>
                </a:cubicBezTo>
                <a:cubicBezTo>
                  <a:pt x="27" y="305"/>
                  <a:pt x="27" y="305"/>
                  <a:pt x="27" y="305"/>
                </a:cubicBezTo>
                <a:cubicBezTo>
                  <a:pt x="25" y="310"/>
                  <a:pt x="25" y="310"/>
                  <a:pt x="25" y="310"/>
                </a:cubicBezTo>
                <a:cubicBezTo>
                  <a:pt x="25" y="310"/>
                  <a:pt x="27" y="312"/>
                  <a:pt x="25" y="313"/>
                </a:cubicBezTo>
                <a:cubicBezTo>
                  <a:pt x="23" y="313"/>
                  <a:pt x="19" y="314"/>
                  <a:pt x="19" y="314"/>
                </a:cubicBezTo>
                <a:cubicBezTo>
                  <a:pt x="19" y="314"/>
                  <a:pt x="14" y="315"/>
                  <a:pt x="13" y="315"/>
                </a:cubicBezTo>
                <a:cubicBezTo>
                  <a:pt x="13" y="315"/>
                  <a:pt x="9" y="309"/>
                  <a:pt x="9" y="309"/>
                </a:cubicBezTo>
                <a:cubicBezTo>
                  <a:pt x="9" y="309"/>
                  <a:pt x="7" y="309"/>
                  <a:pt x="6" y="309"/>
                </a:cubicBezTo>
                <a:cubicBezTo>
                  <a:pt x="5" y="309"/>
                  <a:pt x="5" y="310"/>
                  <a:pt x="5" y="308"/>
                </a:cubicBezTo>
                <a:cubicBezTo>
                  <a:pt x="5" y="306"/>
                  <a:pt x="4" y="303"/>
                  <a:pt x="4" y="303"/>
                </a:cubicBezTo>
                <a:cubicBezTo>
                  <a:pt x="4" y="303"/>
                  <a:pt x="7" y="306"/>
                  <a:pt x="4" y="302"/>
                </a:cubicBezTo>
                <a:cubicBezTo>
                  <a:pt x="1" y="298"/>
                  <a:pt x="0" y="294"/>
                  <a:pt x="0" y="294"/>
                </a:cubicBezTo>
                <a:cubicBezTo>
                  <a:pt x="5" y="291"/>
                  <a:pt x="5" y="291"/>
                  <a:pt x="5" y="291"/>
                </a:cubicBezTo>
                <a:cubicBezTo>
                  <a:pt x="5" y="291"/>
                  <a:pt x="10" y="291"/>
                  <a:pt x="11" y="292"/>
                </a:cubicBezTo>
                <a:cubicBezTo>
                  <a:pt x="12" y="292"/>
                  <a:pt x="13" y="290"/>
                  <a:pt x="13" y="290"/>
                </a:cubicBezTo>
                <a:cubicBezTo>
                  <a:pt x="13" y="290"/>
                  <a:pt x="15" y="288"/>
                  <a:pt x="13" y="287"/>
                </a:cubicBezTo>
                <a:cubicBezTo>
                  <a:pt x="12" y="287"/>
                  <a:pt x="10" y="285"/>
                  <a:pt x="10" y="285"/>
                </a:cubicBezTo>
                <a:cubicBezTo>
                  <a:pt x="10" y="285"/>
                  <a:pt x="8" y="283"/>
                  <a:pt x="11" y="282"/>
                </a:cubicBezTo>
                <a:cubicBezTo>
                  <a:pt x="14" y="282"/>
                  <a:pt x="14" y="282"/>
                  <a:pt x="16" y="282"/>
                </a:cubicBezTo>
                <a:cubicBezTo>
                  <a:pt x="18" y="283"/>
                  <a:pt x="19" y="286"/>
                  <a:pt x="20" y="282"/>
                </a:cubicBezTo>
                <a:cubicBezTo>
                  <a:pt x="21" y="279"/>
                  <a:pt x="19" y="279"/>
                  <a:pt x="22" y="278"/>
                </a:cubicBezTo>
                <a:cubicBezTo>
                  <a:pt x="25" y="278"/>
                  <a:pt x="27" y="277"/>
                  <a:pt x="27" y="276"/>
                </a:cubicBezTo>
                <a:cubicBezTo>
                  <a:pt x="27" y="275"/>
                  <a:pt x="27" y="271"/>
                  <a:pt x="28" y="271"/>
                </a:cubicBezTo>
                <a:cubicBezTo>
                  <a:pt x="29" y="271"/>
                  <a:pt x="34" y="272"/>
                  <a:pt x="34" y="272"/>
                </a:cubicBezTo>
                <a:cubicBezTo>
                  <a:pt x="34" y="272"/>
                  <a:pt x="36" y="270"/>
                  <a:pt x="38" y="271"/>
                </a:cubicBezTo>
                <a:cubicBezTo>
                  <a:pt x="40" y="271"/>
                  <a:pt x="41" y="270"/>
                  <a:pt x="41" y="270"/>
                </a:cubicBezTo>
                <a:cubicBezTo>
                  <a:pt x="41" y="270"/>
                  <a:pt x="43" y="266"/>
                  <a:pt x="43" y="266"/>
                </a:cubicBezTo>
                <a:close/>
                <a:moveTo>
                  <a:pt x="74" y="227"/>
                </a:moveTo>
                <a:cubicBezTo>
                  <a:pt x="74" y="227"/>
                  <a:pt x="74" y="227"/>
                  <a:pt x="74" y="227"/>
                </a:cubicBezTo>
                <a:cubicBezTo>
                  <a:pt x="74" y="227"/>
                  <a:pt x="73" y="224"/>
                  <a:pt x="74" y="224"/>
                </a:cubicBezTo>
                <a:cubicBezTo>
                  <a:pt x="75" y="224"/>
                  <a:pt x="78" y="223"/>
                  <a:pt x="78" y="223"/>
                </a:cubicBezTo>
                <a:cubicBezTo>
                  <a:pt x="78" y="223"/>
                  <a:pt x="79" y="221"/>
                  <a:pt x="79" y="222"/>
                </a:cubicBezTo>
                <a:cubicBezTo>
                  <a:pt x="80" y="222"/>
                  <a:pt x="80" y="224"/>
                  <a:pt x="79" y="224"/>
                </a:cubicBezTo>
                <a:cubicBezTo>
                  <a:pt x="79" y="224"/>
                  <a:pt x="77" y="226"/>
                  <a:pt x="77" y="226"/>
                </a:cubicBezTo>
                <a:cubicBezTo>
                  <a:pt x="77" y="226"/>
                  <a:pt x="75" y="227"/>
                  <a:pt x="75" y="227"/>
                </a:cubicBezTo>
                <a:cubicBezTo>
                  <a:pt x="74" y="227"/>
                  <a:pt x="74" y="227"/>
                  <a:pt x="74" y="227"/>
                </a:cubicBezTo>
                <a:close/>
                <a:moveTo>
                  <a:pt x="87" y="248"/>
                </a:moveTo>
                <a:cubicBezTo>
                  <a:pt x="87" y="248"/>
                  <a:pt x="87" y="248"/>
                  <a:pt x="87" y="248"/>
                </a:cubicBezTo>
                <a:cubicBezTo>
                  <a:pt x="87" y="248"/>
                  <a:pt x="87" y="249"/>
                  <a:pt x="86" y="249"/>
                </a:cubicBezTo>
                <a:cubicBezTo>
                  <a:pt x="85" y="249"/>
                  <a:pt x="83" y="249"/>
                  <a:pt x="83" y="248"/>
                </a:cubicBezTo>
                <a:cubicBezTo>
                  <a:pt x="83" y="248"/>
                  <a:pt x="84" y="246"/>
                  <a:pt x="85" y="246"/>
                </a:cubicBezTo>
                <a:cubicBezTo>
                  <a:pt x="85" y="246"/>
                  <a:pt x="86" y="245"/>
                  <a:pt x="86" y="245"/>
                </a:cubicBezTo>
                <a:cubicBezTo>
                  <a:pt x="86" y="245"/>
                  <a:pt x="86" y="244"/>
                  <a:pt x="86" y="244"/>
                </a:cubicBezTo>
                <a:cubicBezTo>
                  <a:pt x="87" y="244"/>
                  <a:pt x="88" y="246"/>
                  <a:pt x="88" y="246"/>
                </a:cubicBezTo>
                <a:cubicBezTo>
                  <a:pt x="87" y="248"/>
                  <a:pt x="87" y="248"/>
                  <a:pt x="87" y="248"/>
                </a:cubicBezTo>
                <a:close/>
                <a:moveTo>
                  <a:pt x="95" y="255"/>
                </a:moveTo>
                <a:cubicBezTo>
                  <a:pt x="95" y="255"/>
                  <a:pt x="95" y="255"/>
                  <a:pt x="95" y="255"/>
                </a:cubicBezTo>
                <a:cubicBezTo>
                  <a:pt x="95" y="254"/>
                  <a:pt x="97" y="252"/>
                  <a:pt x="97" y="251"/>
                </a:cubicBezTo>
                <a:cubicBezTo>
                  <a:pt x="98" y="251"/>
                  <a:pt x="98" y="250"/>
                  <a:pt x="98" y="250"/>
                </a:cubicBezTo>
                <a:cubicBezTo>
                  <a:pt x="99" y="249"/>
                  <a:pt x="100" y="249"/>
                  <a:pt x="101" y="249"/>
                </a:cubicBezTo>
                <a:cubicBezTo>
                  <a:pt x="103" y="250"/>
                  <a:pt x="105" y="252"/>
                  <a:pt x="104" y="252"/>
                </a:cubicBezTo>
                <a:cubicBezTo>
                  <a:pt x="104" y="253"/>
                  <a:pt x="103" y="252"/>
                  <a:pt x="103" y="255"/>
                </a:cubicBezTo>
                <a:cubicBezTo>
                  <a:pt x="103" y="258"/>
                  <a:pt x="103" y="258"/>
                  <a:pt x="103" y="259"/>
                </a:cubicBezTo>
                <a:cubicBezTo>
                  <a:pt x="104" y="260"/>
                  <a:pt x="103" y="263"/>
                  <a:pt x="103" y="263"/>
                </a:cubicBezTo>
                <a:cubicBezTo>
                  <a:pt x="103" y="263"/>
                  <a:pt x="102" y="265"/>
                  <a:pt x="101" y="265"/>
                </a:cubicBezTo>
                <a:cubicBezTo>
                  <a:pt x="101" y="265"/>
                  <a:pt x="101" y="265"/>
                  <a:pt x="99" y="264"/>
                </a:cubicBezTo>
                <a:cubicBezTo>
                  <a:pt x="98" y="264"/>
                  <a:pt x="95" y="262"/>
                  <a:pt x="95" y="262"/>
                </a:cubicBezTo>
                <a:cubicBezTo>
                  <a:pt x="95" y="262"/>
                  <a:pt x="95" y="257"/>
                  <a:pt x="95" y="257"/>
                </a:cubicBezTo>
                <a:cubicBezTo>
                  <a:pt x="95" y="256"/>
                  <a:pt x="94" y="255"/>
                  <a:pt x="94" y="255"/>
                </a:cubicBezTo>
                <a:cubicBezTo>
                  <a:pt x="95" y="255"/>
                  <a:pt x="95" y="255"/>
                  <a:pt x="95" y="255"/>
                </a:cubicBezTo>
                <a:close/>
                <a:moveTo>
                  <a:pt x="74" y="210"/>
                </a:moveTo>
                <a:cubicBezTo>
                  <a:pt x="74" y="210"/>
                  <a:pt x="74" y="210"/>
                  <a:pt x="74" y="210"/>
                </a:cubicBezTo>
                <a:cubicBezTo>
                  <a:pt x="74" y="210"/>
                  <a:pt x="74" y="209"/>
                  <a:pt x="76" y="209"/>
                </a:cubicBezTo>
                <a:cubicBezTo>
                  <a:pt x="77" y="210"/>
                  <a:pt x="77" y="211"/>
                  <a:pt x="77" y="212"/>
                </a:cubicBezTo>
                <a:cubicBezTo>
                  <a:pt x="77" y="213"/>
                  <a:pt x="80" y="213"/>
                  <a:pt x="79" y="214"/>
                </a:cubicBezTo>
                <a:cubicBezTo>
                  <a:pt x="77" y="215"/>
                  <a:pt x="76" y="215"/>
                  <a:pt x="76" y="215"/>
                </a:cubicBezTo>
                <a:cubicBezTo>
                  <a:pt x="76" y="214"/>
                  <a:pt x="75" y="215"/>
                  <a:pt x="75" y="214"/>
                </a:cubicBezTo>
                <a:cubicBezTo>
                  <a:pt x="75" y="213"/>
                  <a:pt x="73" y="212"/>
                  <a:pt x="73" y="212"/>
                </a:cubicBezTo>
                <a:cubicBezTo>
                  <a:pt x="73" y="212"/>
                  <a:pt x="74" y="210"/>
                  <a:pt x="74" y="210"/>
                </a:cubicBezTo>
                <a:close/>
                <a:moveTo>
                  <a:pt x="61" y="196"/>
                </a:moveTo>
                <a:cubicBezTo>
                  <a:pt x="61" y="196"/>
                  <a:pt x="61" y="196"/>
                  <a:pt x="61" y="196"/>
                </a:cubicBezTo>
                <a:cubicBezTo>
                  <a:pt x="63" y="197"/>
                  <a:pt x="64" y="196"/>
                  <a:pt x="64" y="197"/>
                </a:cubicBezTo>
                <a:cubicBezTo>
                  <a:pt x="65" y="197"/>
                  <a:pt x="66" y="198"/>
                  <a:pt x="65" y="199"/>
                </a:cubicBezTo>
                <a:cubicBezTo>
                  <a:pt x="63" y="200"/>
                  <a:pt x="63" y="200"/>
                  <a:pt x="61" y="200"/>
                </a:cubicBezTo>
                <a:cubicBezTo>
                  <a:pt x="60" y="200"/>
                  <a:pt x="62" y="200"/>
                  <a:pt x="60" y="200"/>
                </a:cubicBezTo>
                <a:cubicBezTo>
                  <a:pt x="58" y="200"/>
                  <a:pt x="55" y="202"/>
                  <a:pt x="57" y="199"/>
                </a:cubicBezTo>
                <a:cubicBezTo>
                  <a:pt x="59" y="197"/>
                  <a:pt x="61" y="196"/>
                  <a:pt x="61" y="196"/>
                </a:cubicBezTo>
                <a:close/>
                <a:moveTo>
                  <a:pt x="72" y="191"/>
                </a:moveTo>
                <a:cubicBezTo>
                  <a:pt x="72" y="191"/>
                  <a:pt x="72" y="191"/>
                  <a:pt x="72" y="191"/>
                </a:cubicBezTo>
                <a:cubicBezTo>
                  <a:pt x="73" y="191"/>
                  <a:pt x="74" y="189"/>
                  <a:pt x="75" y="190"/>
                </a:cubicBezTo>
                <a:cubicBezTo>
                  <a:pt x="76" y="191"/>
                  <a:pt x="78" y="192"/>
                  <a:pt x="76" y="193"/>
                </a:cubicBezTo>
                <a:cubicBezTo>
                  <a:pt x="74" y="194"/>
                  <a:pt x="74" y="194"/>
                  <a:pt x="73" y="195"/>
                </a:cubicBezTo>
                <a:cubicBezTo>
                  <a:pt x="71" y="196"/>
                  <a:pt x="69" y="197"/>
                  <a:pt x="68" y="197"/>
                </a:cubicBezTo>
                <a:cubicBezTo>
                  <a:pt x="67" y="197"/>
                  <a:pt x="66" y="195"/>
                  <a:pt x="67" y="195"/>
                </a:cubicBezTo>
                <a:cubicBezTo>
                  <a:pt x="68" y="195"/>
                  <a:pt x="69" y="194"/>
                  <a:pt x="70" y="194"/>
                </a:cubicBezTo>
                <a:cubicBezTo>
                  <a:pt x="70" y="193"/>
                  <a:pt x="72" y="191"/>
                  <a:pt x="72" y="191"/>
                </a:cubicBezTo>
                <a:close/>
                <a:moveTo>
                  <a:pt x="78" y="171"/>
                </a:moveTo>
                <a:cubicBezTo>
                  <a:pt x="78" y="171"/>
                  <a:pt x="78" y="171"/>
                  <a:pt x="78" y="171"/>
                </a:cubicBezTo>
                <a:cubicBezTo>
                  <a:pt x="78" y="171"/>
                  <a:pt x="78" y="168"/>
                  <a:pt x="79" y="169"/>
                </a:cubicBezTo>
                <a:cubicBezTo>
                  <a:pt x="81" y="169"/>
                  <a:pt x="81" y="169"/>
                  <a:pt x="81" y="170"/>
                </a:cubicBezTo>
                <a:cubicBezTo>
                  <a:pt x="81" y="171"/>
                  <a:pt x="83" y="170"/>
                  <a:pt x="81" y="171"/>
                </a:cubicBezTo>
                <a:cubicBezTo>
                  <a:pt x="80" y="171"/>
                  <a:pt x="78" y="171"/>
                  <a:pt x="78" y="171"/>
                </a:cubicBezTo>
                <a:close/>
                <a:moveTo>
                  <a:pt x="87" y="181"/>
                </a:moveTo>
                <a:cubicBezTo>
                  <a:pt x="87" y="181"/>
                  <a:pt x="87" y="181"/>
                  <a:pt x="87" y="181"/>
                </a:cubicBezTo>
                <a:cubicBezTo>
                  <a:pt x="87" y="181"/>
                  <a:pt x="88" y="179"/>
                  <a:pt x="89" y="179"/>
                </a:cubicBezTo>
                <a:cubicBezTo>
                  <a:pt x="89" y="179"/>
                  <a:pt x="90" y="179"/>
                  <a:pt x="90" y="180"/>
                </a:cubicBezTo>
                <a:cubicBezTo>
                  <a:pt x="90" y="181"/>
                  <a:pt x="90" y="183"/>
                  <a:pt x="89" y="183"/>
                </a:cubicBezTo>
                <a:cubicBezTo>
                  <a:pt x="88" y="183"/>
                  <a:pt x="88" y="184"/>
                  <a:pt x="87" y="183"/>
                </a:cubicBezTo>
                <a:cubicBezTo>
                  <a:pt x="86" y="183"/>
                  <a:pt x="87" y="181"/>
                  <a:pt x="87" y="181"/>
                </a:cubicBezTo>
                <a:close/>
                <a:moveTo>
                  <a:pt x="82" y="177"/>
                </a:moveTo>
                <a:cubicBezTo>
                  <a:pt x="82" y="177"/>
                  <a:pt x="82" y="177"/>
                  <a:pt x="82" y="177"/>
                </a:cubicBezTo>
                <a:cubicBezTo>
                  <a:pt x="82" y="177"/>
                  <a:pt x="81" y="173"/>
                  <a:pt x="83" y="173"/>
                </a:cubicBezTo>
                <a:cubicBezTo>
                  <a:pt x="85" y="172"/>
                  <a:pt x="86" y="172"/>
                  <a:pt x="86" y="172"/>
                </a:cubicBezTo>
                <a:cubicBezTo>
                  <a:pt x="86" y="172"/>
                  <a:pt x="89" y="176"/>
                  <a:pt x="89" y="176"/>
                </a:cubicBezTo>
                <a:cubicBezTo>
                  <a:pt x="88" y="177"/>
                  <a:pt x="88" y="178"/>
                  <a:pt x="86" y="178"/>
                </a:cubicBezTo>
                <a:cubicBezTo>
                  <a:pt x="85" y="178"/>
                  <a:pt x="84" y="179"/>
                  <a:pt x="84" y="178"/>
                </a:cubicBezTo>
                <a:cubicBezTo>
                  <a:pt x="83" y="177"/>
                  <a:pt x="82" y="177"/>
                  <a:pt x="82" y="177"/>
                </a:cubicBezTo>
                <a:close/>
                <a:moveTo>
                  <a:pt x="45" y="174"/>
                </a:moveTo>
                <a:cubicBezTo>
                  <a:pt x="45" y="174"/>
                  <a:pt x="45" y="174"/>
                  <a:pt x="45" y="174"/>
                </a:cubicBezTo>
                <a:cubicBezTo>
                  <a:pt x="46" y="174"/>
                  <a:pt x="46" y="173"/>
                  <a:pt x="46" y="175"/>
                </a:cubicBezTo>
                <a:cubicBezTo>
                  <a:pt x="46" y="176"/>
                  <a:pt x="46" y="177"/>
                  <a:pt x="46" y="177"/>
                </a:cubicBezTo>
                <a:cubicBezTo>
                  <a:pt x="46" y="177"/>
                  <a:pt x="45" y="179"/>
                  <a:pt x="44" y="178"/>
                </a:cubicBezTo>
                <a:cubicBezTo>
                  <a:pt x="43" y="177"/>
                  <a:pt x="43" y="176"/>
                  <a:pt x="43" y="176"/>
                </a:cubicBezTo>
                <a:cubicBezTo>
                  <a:pt x="45" y="174"/>
                  <a:pt x="45" y="174"/>
                  <a:pt x="45" y="174"/>
                </a:cubicBezTo>
                <a:close/>
                <a:moveTo>
                  <a:pt x="53" y="164"/>
                </a:moveTo>
                <a:cubicBezTo>
                  <a:pt x="53" y="164"/>
                  <a:pt x="53" y="164"/>
                  <a:pt x="53" y="164"/>
                </a:cubicBezTo>
                <a:cubicBezTo>
                  <a:pt x="54" y="165"/>
                  <a:pt x="56" y="167"/>
                  <a:pt x="56" y="167"/>
                </a:cubicBezTo>
                <a:cubicBezTo>
                  <a:pt x="53" y="170"/>
                  <a:pt x="53" y="170"/>
                  <a:pt x="53" y="170"/>
                </a:cubicBezTo>
                <a:cubicBezTo>
                  <a:pt x="53" y="170"/>
                  <a:pt x="50" y="171"/>
                  <a:pt x="50" y="172"/>
                </a:cubicBezTo>
                <a:cubicBezTo>
                  <a:pt x="49" y="172"/>
                  <a:pt x="51" y="175"/>
                  <a:pt x="49" y="174"/>
                </a:cubicBezTo>
                <a:cubicBezTo>
                  <a:pt x="47" y="173"/>
                  <a:pt x="46" y="171"/>
                  <a:pt x="47" y="171"/>
                </a:cubicBezTo>
                <a:cubicBezTo>
                  <a:pt x="48" y="170"/>
                  <a:pt x="48" y="170"/>
                  <a:pt x="49" y="169"/>
                </a:cubicBezTo>
                <a:cubicBezTo>
                  <a:pt x="50" y="168"/>
                  <a:pt x="52" y="165"/>
                  <a:pt x="52" y="165"/>
                </a:cubicBezTo>
                <a:cubicBezTo>
                  <a:pt x="53" y="164"/>
                  <a:pt x="53" y="164"/>
                  <a:pt x="53" y="164"/>
                </a:cubicBezTo>
                <a:close/>
                <a:moveTo>
                  <a:pt x="58" y="150"/>
                </a:moveTo>
                <a:cubicBezTo>
                  <a:pt x="58" y="150"/>
                  <a:pt x="58" y="150"/>
                  <a:pt x="58" y="150"/>
                </a:cubicBezTo>
                <a:cubicBezTo>
                  <a:pt x="58" y="150"/>
                  <a:pt x="60" y="150"/>
                  <a:pt x="61" y="151"/>
                </a:cubicBezTo>
                <a:cubicBezTo>
                  <a:pt x="61" y="151"/>
                  <a:pt x="62" y="154"/>
                  <a:pt x="62" y="154"/>
                </a:cubicBezTo>
                <a:cubicBezTo>
                  <a:pt x="62" y="154"/>
                  <a:pt x="63" y="155"/>
                  <a:pt x="62" y="156"/>
                </a:cubicBezTo>
                <a:cubicBezTo>
                  <a:pt x="61" y="157"/>
                  <a:pt x="59" y="158"/>
                  <a:pt x="59" y="158"/>
                </a:cubicBezTo>
                <a:cubicBezTo>
                  <a:pt x="59" y="163"/>
                  <a:pt x="59" y="163"/>
                  <a:pt x="59" y="163"/>
                </a:cubicBezTo>
                <a:cubicBezTo>
                  <a:pt x="58" y="165"/>
                  <a:pt x="58" y="165"/>
                  <a:pt x="58" y="165"/>
                </a:cubicBezTo>
                <a:cubicBezTo>
                  <a:pt x="55" y="164"/>
                  <a:pt x="55" y="164"/>
                  <a:pt x="55" y="164"/>
                </a:cubicBezTo>
                <a:cubicBezTo>
                  <a:pt x="55" y="158"/>
                  <a:pt x="55" y="158"/>
                  <a:pt x="55" y="158"/>
                </a:cubicBezTo>
                <a:cubicBezTo>
                  <a:pt x="54" y="155"/>
                  <a:pt x="54" y="155"/>
                  <a:pt x="54" y="155"/>
                </a:cubicBezTo>
                <a:cubicBezTo>
                  <a:pt x="57" y="152"/>
                  <a:pt x="57" y="152"/>
                  <a:pt x="57" y="152"/>
                </a:cubicBezTo>
                <a:cubicBezTo>
                  <a:pt x="58" y="150"/>
                  <a:pt x="58" y="150"/>
                  <a:pt x="58" y="150"/>
                </a:cubicBezTo>
                <a:close/>
                <a:moveTo>
                  <a:pt x="60" y="142"/>
                </a:moveTo>
                <a:cubicBezTo>
                  <a:pt x="60" y="142"/>
                  <a:pt x="60" y="142"/>
                  <a:pt x="60" y="142"/>
                </a:cubicBezTo>
                <a:cubicBezTo>
                  <a:pt x="60" y="142"/>
                  <a:pt x="62" y="141"/>
                  <a:pt x="63" y="142"/>
                </a:cubicBezTo>
                <a:cubicBezTo>
                  <a:pt x="64" y="143"/>
                  <a:pt x="64" y="141"/>
                  <a:pt x="65" y="143"/>
                </a:cubicBezTo>
                <a:cubicBezTo>
                  <a:pt x="66" y="145"/>
                  <a:pt x="67" y="145"/>
                  <a:pt x="66" y="146"/>
                </a:cubicBezTo>
                <a:cubicBezTo>
                  <a:pt x="66" y="147"/>
                  <a:pt x="66" y="148"/>
                  <a:pt x="65" y="149"/>
                </a:cubicBezTo>
                <a:cubicBezTo>
                  <a:pt x="64" y="150"/>
                  <a:pt x="65" y="151"/>
                  <a:pt x="63" y="150"/>
                </a:cubicBezTo>
                <a:cubicBezTo>
                  <a:pt x="61" y="149"/>
                  <a:pt x="61" y="149"/>
                  <a:pt x="60" y="148"/>
                </a:cubicBezTo>
                <a:cubicBezTo>
                  <a:pt x="59" y="147"/>
                  <a:pt x="59" y="147"/>
                  <a:pt x="59" y="147"/>
                </a:cubicBezTo>
                <a:cubicBezTo>
                  <a:pt x="60" y="142"/>
                  <a:pt x="60" y="142"/>
                  <a:pt x="60" y="142"/>
                </a:cubicBezTo>
                <a:close/>
                <a:moveTo>
                  <a:pt x="69" y="132"/>
                </a:moveTo>
                <a:cubicBezTo>
                  <a:pt x="69" y="132"/>
                  <a:pt x="69" y="132"/>
                  <a:pt x="69" y="132"/>
                </a:cubicBezTo>
                <a:cubicBezTo>
                  <a:pt x="69" y="132"/>
                  <a:pt x="70" y="131"/>
                  <a:pt x="69" y="133"/>
                </a:cubicBezTo>
                <a:cubicBezTo>
                  <a:pt x="67" y="136"/>
                  <a:pt x="67" y="137"/>
                  <a:pt x="68" y="137"/>
                </a:cubicBezTo>
                <a:cubicBezTo>
                  <a:pt x="68" y="137"/>
                  <a:pt x="69" y="137"/>
                  <a:pt x="69" y="137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2"/>
                  <a:pt x="66" y="141"/>
                </a:cubicBezTo>
                <a:cubicBezTo>
                  <a:pt x="63" y="141"/>
                  <a:pt x="61" y="140"/>
                  <a:pt x="61" y="140"/>
                </a:cubicBezTo>
                <a:cubicBezTo>
                  <a:pt x="58" y="137"/>
                  <a:pt x="58" y="137"/>
                  <a:pt x="58" y="137"/>
                </a:cubicBezTo>
                <a:cubicBezTo>
                  <a:pt x="58" y="137"/>
                  <a:pt x="57" y="136"/>
                  <a:pt x="59" y="134"/>
                </a:cubicBezTo>
                <a:cubicBezTo>
                  <a:pt x="60" y="132"/>
                  <a:pt x="63" y="133"/>
                  <a:pt x="63" y="133"/>
                </a:cubicBezTo>
                <a:cubicBezTo>
                  <a:pt x="63" y="133"/>
                  <a:pt x="64" y="135"/>
                  <a:pt x="65" y="133"/>
                </a:cubicBezTo>
                <a:cubicBezTo>
                  <a:pt x="66" y="131"/>
                  <a:pt x="66" y="129"/>
                  <a:pt x="67" y="130"/>
                </a:cubicBezTo>
                <a:cubicBezTo>
                  <a:pt x="68" y="131"/>
                  <a:pt x="69" y="132"/>
                  <a:pt x="69" y="132"/>
                </a:cubicBezTo>
                <a:close/>
                <a:moveTo>
                  <a:pt x="77" y="121"/>
                </a:moveTo>
                <a:cubicBezTo>
                  <a:pt x="77" y="121"/>
                  <a:pt x="77" y="121"/>
                  <a:pt x="77" y="121"/>
                </a:cubicBezTo>
                <a:cubicBezTo>
                  <a:pt x="76" y="120"/>
                  <a:pt x="76" y="118"/>
                  <a:pt x="76" y="118"/>
                </a:cubicBezTo>
                <a:cubicBezTo>
                  <a:pt x="77" y="116"/>
                  <a:pt x="77" y="116"/>
                  <a:pt x="77" y="116"/>
                </a:cubicBezTo>
                <a:cubicBezTo>
                  <a:pt x="77" y="116"/>
                  <a:pt x="75" y="114"/>
                  <a:pt x="75" y="113"/>
                </a:cubicBezTo>
                <a:cubicBezTo>
                  <a:pt x="75" y="112"/>
                  <a:pt x="75" y="110"/>
                  <a:pt x="77" y="109"/>
                </a:cubicBezTo>
                <a:cubicBezTo>
                  <a:pt x="78" y="108"/>
                  <a:pt x="79" y="106"/>
                  <a:pt x="80" y="106"/>
                </a:cubicBezTo>
                <a:cubicBezTo>
                  <a:pt x="80" y="107"/>
                  <a:pt x="80" y="107"/>
                  <a:pt x="81" y="109"/>
                </a:cubicBezTo>
                <a:cubicBezTo>
                  <a:pt x="82" y="110"/>
                  <a:pt x="82" y="112"/>
                  <a:pt x="83" y="111"/>
                </a:cubicBezTo>
                <a:cubicBezTo>
                  <a:pt x="84" y="110"/>
                  <a:pt x="84" y="109"/>
                  <a:pt x="85" y="108"/>
                </a:cubicBezTo>
                <a:cubicBezTo>
                  <a:pt x="86" y="107"/>
                  <a:pt x="87" y="104"/>
                  <a:pt x="87" y="104"/>
                </a:cubicBezTo>
                <a:cubicBezTo>
                  <a:pt x="87" y="104"/>
                  <a:pt x="89" y="105"/>
                  <a:pt x="90" y="104"/>
                </a:cubicBezTo>
                <a:cubicBezTo>
                  <a:pt x="92" y="103"/>
                  <a:pt x="90" y="103"/>
                  <a:pt x="93" y="102"/>
                </a:cubicBezTo>
                <a:cubicBezTo>
                  <a:pt x="96" y="102"/>
                  <a:pt x="97" y="102"/>
                  <a:pt x="98" y="100"/>
                </a:cubicBezTo>
                <a:cubicBezTo>
                  <a:pt x="99" y="99"/>
                  <a:pt x="99" y="100"/>
                  <a:pt x="100" y="99"/>
                </a:cubicBezTo>
                <a:cubicBezTo>
                  <a:pt x="101" y="98"/>
                  <a:pt x="102" y="97"/>
                  <a:pt x="103" y="97"/>
                </a:cubicBezTo>
                <a:cubicBezTo>
                  <a:pt x="104" y="98"/>
                  <a:pt x="105" y="99"/>
                  <a:pt x="105" y="100"/>
                </a:cubicBezTo>
                <a:cubicBezTo>
                  <a:pt x="105" y="101"/>
                  <a:pt x="106" y="103"/>
                  <a:pt x="105" y="104"/>
                </a:cubicBezTo>
                <a:cubicBezTo>
                  <a:pt x="104" y="105"/>
                  <a:pt x="104" y="106"/>
                  <a:pt x="103" y="106"/>
                </a:cubicBezTo>
                <a:cubicBezTo>
                  <a:pt x="102" y="107"/>
                  <a:pt x="99" y="109"/>
                  <a:pt x="99" y="109"/>
                </a:cubicBezTo>
                <a:cubicBezTo>
                  <a:pt x="99" y="109"/>
                  <a:pt x="99" y="111"/>
                  <a:pt x="100" y="111"/>
                </a:cubicBezTo>
                <a:cubicBezTo>
                  <a:pt x="101" y="111"/>
                  <a:pt x="103" y="108"/>
                  <a:pt x="103" y="110"/>
                </a:cubicBezTo>
                <a:cubicBezTo>
                  <a:pt x="102" y="112"/>
                  <a:pt x="105" y="113"/>
                  <a:pt x="102" y="114"/>
                </a:cubicBezTo>
                <a:cubicBezTo>
                  <a:pt x="100" y="114"/>
                  <a:pt x="98" y="113"/>
                  <a:pt x="98" y="113"/>
                </a:cubicBez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4" y="115"/>
                  <a:pt x="94" y="116"/>
                </a:cubicBezTo>
                <a:cubicBezTo>
                  <a:pt x="94" y="117"/>
                  <a:pt x="95" y="119"/>
                  <a:pt x="95" y="119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0" y="120"/>
                  <a:pt x="90" y="121"/>
                </a:cubicBezTo>
                <a:cubicBezTo>
                  <a:pt x="91" y="122"/>
                  <a:pt x="92" y="124"/>
                  <a:pt x="92" y="124"/>
                </a:cubicBezTo>
                <a:cubicBezTo>
                  <a:pt x="92" y="124"/>
                  <a:pt x="92" y="126"/>
                  <a:pt x="90" y="126"/>
                </a:cubicBezTo>
                <a:cubicBezTo>
                  <a:pt x="88" y="126"/>
                  <a:pt x="86" y="126"/>
                  <a:pt x="85" y="126"/>
                </a:cubicBezTo>
                <a:cubicBezTo>
                  <a:pt x="84" y="125"/>
                  <a:pt x="84" y="125"/>
                  <a:pt x="84" y="125"/>
                </a:cubicBezTo>
                <a:cubicBezTo>
                  <a:pt x="83" y="128"/>
                  <a:pt x="83" y="128"/>
                  <a:pt x="83" y="128"/>
                </a:cubicBezTo>
                <a:cubicBezTo>
                  <a:pt x="83" y="128"/>
                  <a:pt x="84" y="129"/>
                  <a:pt x="83" y="130"/>
                </a:cubicBezTo>
                <a:cubicBezTo>
                  <a:pt x="82" y="131"/>
                  <a:pt x="79" y="131"/>
                  <a:pt x="79" y="131"/>
                </a:cubicBezTo>
                <a:cubicBezTo>
                  <a:pt x="79" y="131"/>
                  <a:pt x="78" y="131"/>
                  <a:pt x="78" y="131"/>
                </a:cubicBezTo>
                <a:cubicBezTo>
                  <a:pt x="78" y="132"/>
                  <a:pt x="77" y="134"/>
                  <a:pt x="76" y="134"/>
                </a:cubicBezTo>
                <a:cubicBezTo>
                  <a:pt x="75" y="133"/>
                  <a:pt x="73" y="132"/>
                  <a:pt x="72" y="131"/>
                </a:cubicBezTo>
                <a:cubicBezTo>
                  <a:pt x="72" y="130"/>
                  <a:pt x="71" y="126"/>
                  <a:pt x="73" y="127"/>
                </a:cubicBezTo>
                <a:cubicBezTo>
                  <a:pt x="75" y="127"/>
                  <a:pt x="77" y="128"/>
                  <a:pt x="77" y="126"/>
                </a:cubicBezTo>
                <a:cubicBezTo>
                  <a:pt x="77" y="124"/>
                  <a:pt x="76" y="123"/>
                  <a:pt x="76" y="123"/>
                </a:cubicBezTo>
                <a:cubicBezTo>
                  <a:pt x="77" y="121"/>
                  <a:pt x="77" y="121"/>
                  <a:pt x="77" y="121"/>
                </a:cubicBezTo>
                <a:close/>
                <a:moveTo>
                  <a:pt x="267" y="15"/>
                </a:moveTo>
                <a:cubicBezTo>
                  <a:pt x="267" y="15"/>
                  <a:pt x="267" y="15"/>
                  <a:pt x="267" y="15"/>
                </a:cubicBezTo>
                <a:cubicBezTo>
                  <a:pt x="268" y="15"/>
                  <a:pt x="271" y="16"/>
                  <a:pt x="271" y="15"/>
                </a:cubicBezTo>
                <a:cubicBezTo>
                  <a:pt x="271" y="15"/>
                  <a:pt x="272" y="13"/>
                  <a:pt x="272" y="13"/>
                </a:cubicBezTo>
                <a:cubicBezTo>
                  <a:pt x="271" y="12"/>
                  <a:pt x="270" y="11"/>
                  <a:pt x="269" y="12"/>
                </a:cubicBezTo>
                <a:cubicBezTo>
                  <a:pt x="268" y="12"/>
                  <a:pt x="267" y="13"/>
                  <a:pt x="267" y="13"/>
                </a:cubicBezTo>
                <a:cubicBezTo>
                  <a:pt x="267" y="14"/>
                  <a:pt x="267" y="15"/>
                  <a:pt x="267" y="15"/>
                </a:cubicBezTo>
                <a:close/>
                <a:moveTo>
                  <a:pt x="235" y="32"/>
                </a:moveTo>
                <a:cubicBezTo>
                  <a:pt x="235" y="32"/>
                  <a:pt x="235" y="32"/>
                  <a:pt x="235" y="32"/>
                </a:cubicBezTo>
                <a:cubicBezTo>
                  <a:pt x="236" y="32"/>
                  <a:pt x="237" y="30"/>
                  <a:pt x="237" y="31"/>
                </a:cubicBezTo>
                <a:cubicBezTo>
                  <a:pt x="237" y="33"/>
                  <a:pt x="238" y="33"/>
                  <a:pt x="237" y="34"/>
                </a:cubicBezTo>
                <a:cubicBezTo>
                  <a:pt x="236" y="34"/>
                  <a:pt x="234" y="36"/>
                  <a:pt x="233" y="35"/>
                </a:cubicBezTo>
                <a:cubicBezTo>
                  <a:pt x="233" y="35"/>
                  <a:pt x="234" y="31"/>
                  <a:pt x="234" y="31"/>
                </a:cubicBezTo>
                <a:cubicBezTo>
                  <a:pt x="235" y="32"/>
                  <a:pt x="235" y="32"/>
                  <a:pt x="235" y="32"/>
                </a:cubicBezTo>
                <a:close/>
                <a:moveTo>
                  <a:pt x="254" y="34"/>
                </a:moveTo>
                <a:cubicBezTo>
                  <a:pt x="254" y="34"/>
                  <a:pt x="254" y="34"/>
                  <a:pt x="254" y="34"/>
                </a:cubicBezTo>
                <a:cubicBezTo>
                  <a:pt x="254" y="34"/>
                  <a:pt x="254" y="35"/>
                  <a:pt x="252" y="34"/>
                </a:cubicBezTo>
                <a:cubicBezTo>
                  <a:pt x="249" y="34"/>
                  <a:pt x="248" y="35"/>
                  <a:pt x="248" y="33"/>
                </a:cubicBezTo>
                <a:cubicBezTo>
                  <a:pt x="248" y="32"/>
                  <a:pt x="249" y="31"/>
                  <a:pt x="247" y="30"/>
                </a:cubicBezTo>
                <a:cubicBezTo>
                  <a:pt x="245" y="30"/>
                  <a:pt x="245" y="30"/>
                  <a:pt x="245" y="30"/>
                </a:cubicBezTo>
                <a:cubicBezTo>
                  <a:pt x="245" y="30"/>
                  <a:pt x="244" y="28"/>
                  <a:pt x="245" y="27"/>
                </a:cubicBezTo>
                <a:cubicBezTo>
                  <a:pt x="247" y="25"/>
                  <a:pt x="247" y="26"/>
                  <a:pt x="248" y="26"/>
                </a:cubicBezTo>
                <a:cubicBezTo>
                  <a:pt x="250" y="26"/>
                  <a:pt x="249" y="26"/>
                  <a:pt x="251" y="27"/>
                </a:cubicBezTo>
                <a:cubicBezTo>
                  <a:pt x="253" y="27"/>
                  <a:pt x="254" y="28"/>
                  <a:pt x="254" y="26"/>
                </a:cubicBezTo>
                <a:cubicBezTo>
                  <a:pt x="254" y="25"/>
                  <a:pt x="255" y="25"/>
                  <a:pt x="253" y="23"/>
                </a:cubicBezTo>
                <a:cubicBezTo>
                  <a:pt x="252" y="21"/>
                  <a:pt x="252" y="22"/>
                  <a:pt x="251" y="21"/>
                </a:cubicBezTo>
                <a:cubicBezTo>
                  <a:pt x="250" y="19"/>
                  <a:pt x="248" y="17"/>
                  <a:pt x="249" y="16"/>
                </a:cubicBezTo>
                <a:cubicBezTo>
                  <a:pt x="249" y="15"/>
                  <a:pt x="248" y="15"/>
                  <a:pt x="250" y="13"/>
                </a:cubicBezTo>
                <a:cubicBezTo>
                  <a:pt x="253" y="12"/>
                  <a:pt x="255" y="10"/>
                  <a:pt x="256" y="10"/>
                </a:cubicBezTo>
                <a:cubicBezTo>
                  <a:pt x="257" y="10"/>
                  <a:pt x="258" y="10"/>
                  <a:pt x="258" y="11"/>
                </a:cubicBezTo>
                <a:cubicBezTo>
                  <a:pt x="258" y="13"/>
                  <a:pt x="258" y="14"/>
                  <a:pt x="257" y="15"/>
                </a:cubicBezTo>
                <a:cubicBezTo>
                  <a:pt x="256" y="15"/>
                  <a:pt x="256" y="16"/>
                  <a:pt x="256" y="16"/>
                </a:cubicBezTo>
                <a:cubicBezTo>
                  <a:pt x="256" y="16"/>
                  <a:pt x="255" y="19"/>
                  <a:pt x="257" y="19"/>
                </a:cubicBezTo>
                <a:cubicBezTo>
                  <a:pt x="259" y="18"/>
                  <a:pt x="260" y="16"/>
                  <a:pt x="260" y="15"/>
                </a:cubicBezTo>
                <a:cubicBezTo>
                  <a:pt x="261" y="14"/>
                  <a:pt x="262" y="15"/>
                  <a:pt x="261" y="13"/>
                </a:cubicBezTo>
                <a:cubicBezTo>
                  <a:pt x="261" y="11"/>
                  <a:pt x="260" y="10"/>
                  <a:pt x="261" y="10"/>
                </a:cubicBezTo>
                <a:cubicBezTo>
                  <a:pt x="262" y="10"/>
                  <a:pt x="263" y="12"/>
                  <a:pt x="264" y="10"/>
                </a:cubicBezTo>
                <a:cubicBezTo>
                  <a:pt x="266" y="7"/>
                  <a:pt x="266" y="6"/>
                  <a:pt x="266" y="6"/>
                </a:cubicBezTo>
                <a:cubicBezTo>
                  <a:pt x="266" y="6"/>
                  <a:pt x="265" y="6"/>
                  <a:pt x="267" y="5"/>
                </a:cubicBezTo>
                <a:cubicBezTo>
                  <a:pt x="269" y="4"/>
                  <a:pt x="268" y="3"/>
                  <a:pt x="269" y="2"/>
                </a:cubicBezTo>
                <a:cubicBezTo>
                  <a:pt x="270" y="1"/>
                  <a:pt x="268" y="0"/>
                  <a:pt x="271" y="0"/>
                </a:cubicBezTo>
                <a:cubicBezTo>
                  <a:pt x="273" y="1"/>
                  <a:pt x="273" y="1"/>
                  <a:pt x="274" y="2"/>
                </a:cubicBezTo>
                <a:cubicBezTo>
                  <a:pt x="275" y="2"/>
                  <a:pt x="273" y="6"/>
                  <a:pt x="272" y="6"/>
                </a:cubicBezTo>
                <a:cubicBezTo>
                  <a:pt x="271" y="6"/>
                  <a:pt x="271" y="5"/>
                  <a:pt x="269" y="6"/>
                </a:cubicBezTo>
                <a:cubicBezTo>
                  <a:pt x="268" y="7"/>
                  <a:pt x="270" y="9"/>
                  <a:pt x="269" y="10"/>
                </a:cubicBezTo>
                <a:cubicBezTo>
                  <a:pt x="268" y="11"/>
                  <a:pt x="267" y="10"/>
                  <a:pt x="266" y="11"/>
                </a:cubicBezTo>
                <a:cubicBezTo>
                  <a:pt x="265" y="12"/>
                  <a:pt x="265" y="12"/>
                  <a:pt x="265" y="13"/>
                </a:cubicBezTo>
                <a:cubicBezTo>
                  <a:pt x="265" y="14"/>
                  <a:pt x="264" y="15"/>
                  <a:pt x="263" y="16"/>
                </a:cubicBezTo>
                <a:cubicBezTo>
                  <a:pt x="263" y="16"/>
                  <a:pt x="260" y="14"/>
                  <a:pt x="263" y="16"/>
                </a:cubicBezTo>
                <a:cubicBezTo>
                  <a:pt x="266" y="18"/>
                  <a:pt x="267" y="18"/>
                  <a:pt x="266" y="19"/>
                </a:cubicBezTo>
                <a:cubicBezTo>
                  <a:pt x="265" y="19"/>
                  <a:pt x="263" y="19"/>
                  <a:pt x="262" y="20"/>
                </a:cubicBezTo>
                <a:cubicBezTo>
                  <a:pt x="261" y="20"/>
                  <a:pt x="260" y="21"/>
                  <a:pt x="262" y="22"/>
                </a:cubicBezTo>
                <a:cubicBezTo>
                  <a:pt x="264" y="23"/>
                  <a:pt x="263" y="23"/>
                  <a:pt x="264" y="23"/>
                </a:cubicBezTo>
                <a:cubicBezTo>
                  <a:pt x="265" y="22"/>
                  <a:pt x="270" y="22"/>
                  <a:pt x="270" y="23"/>
                </a:cubicBezTo>
                <a:cubicBezTo>
                  <a:pt x="269" y="25"/>
                  <a:pt x="270" y="25"/>
                  <a:pt x="268" y="26"/>
                </a:cubicBezTo>
                <a:cubicBezTo>
                  <a:pt x="265" y="27"/>
                  <a:pt x="263" y="26"/>
                  <a:pt x="262" y="25"/>
                </a:cubicBezTo>
                <a:cubicBezTo>
                  <a:pt x="261" y="25"/>
                  <a:pt x="261" y="23"/>
                  <a:pt x="261" y="26"/>
                </a:cubicBezTo>
                <a:cubicBezTo>
                  <a:pt x="262" y="29"/>
                  <a:pt x="264" y="29"/>
                  <a:pt x="263" y="29"/>
                </a:cubicBezTo>
                <a:cubicBezTo>
                  <a:pt x="261" y="29"/>
                  <a:pt x="259" y="29"/>
                  <a:pt x="259" y="29"/>
                </a:cubicBezTo>
                <a:cubicBezTo>
                  <a:pt x="259" y="29"/>
                  <a:pt x="258" y="27"/>
                  <a:pt x="259" y="30"/>
                </a:cubicBezTo>
                <a:cubicBezTo>
                  <a:pt x="260" y="33"/>
                  <a:pt x="260" y="33"/>
                  <a:pt x="260" y="33"/>
                </a:cubicBezTo>
                <a:cubicBezTo>
                  <a:pt x="260" y="33"/>
                  <a:pt x="258" y="34"/>
                  <a:pt x="258" y="34"/>
                </a:cubicBezTo>
                <a:cubicBezTo>
                  <a:pt x="258" y="35"/>
                  <a:pt x="259" y="37"/>
                  <a:pt x="260" y="38"/>
                </a:cubicBezTo>
                <a:cubicBezTo>
                  <a:pt x="260" y="38"/>
                  <a:pt x="259" y="42"/>
                  <a:pt x="258" y="42"/>
                </a:cubicBezTo>
                <a:cubicBezTo>
                  <a:pt x="258" y="42"/>
                  <a:pt x="258" y="43"/>
                  <a:pt x="257" y="44"/>
                </a:cubicBezTo>
                <a:cubicBezTo>
                  <a:pt x="256" y="45"/>
                  <a:pt x="255" y="46"/>
                  <a:pt x="255" y="46"/>
                </a:cubicBezTo>
                <a:cubicBezTo>
                  <a:pt x="253" y="52"/>
                  <a:pt x="253" y="52"/>
                  <a:pt x="253" y="52"/>
                </a:cubicBezTo>
                <a:cubicBezTo>
                  <a:pt x="253" y="52"/>
                  <a:pt x="252" y="54"/>
                  <a:pt x="251" y="52"/>
                </a:cubicBezTo>
                <a:cubicBezTo>
                  <a:pt x="251" y="50"/>
                  <a:pt x="250" y="50"/>
                  <a:pt x="251" y="49"/>
                </a:cubicBezTo>
                <a:cubicBezTo>
                  <a:pt x="252" y="49"/>
                  <a:pt x="252" y="47"/>
                  <a:pt x="253" y="46"/>
                </a:cubicBezTo>
                <a:cubicBezTo>
                  <a:pt x="253" y="45"/>
                  <a:pt x="254" y="41"/>
                  <a:pt x="254" y="41"/>
                </a:cubicBezTo>
                <a:cubicBezTo>
                  <a:pt x="254" y="41"/>
                  <a:pt x="256" y="41"/>
                  <a:pt x="257" y="40"/>
                </a:cubicBezTo>
                <a:cubicBezTo>
                  <a:pt x="257" y="40"/>
                  <a:pt x="255" y="36"/>
                  <a:pt x="255" y="36"/>
                </a:cubicBezTo>
                <a:cubicBezTo>
                  <a:pt x="256" y="34"/>
                  <a:pt x="256" y="34"/>
                  <a:pt x="256" y="34"/>
                </a:cubicBezTo>
                <a:cubicBezTo>
                  <a:pt x="254" y="34"/>
                  <a:pt x="254" y="34"/>
                  <a:pt x="254" y="34"/>
                </a:cubicBezTo>
                <a:close/>
                <a:moveTo>
                  <a:pt x="239" y="67"/>
                </a:moveTo>
                <a:cubicBezTo>
                  <a:pt x="239" y="67"/>
                  <a:pt x="239" y="67"/>
                  <a:pt x="239" y="67"/>
                </a:cubicBezTo>
                <a:cubicBezTo>
                  <a:pt x="239" y="67"/>
                  <a:pt x="242" y="63"/>
                  <a:pt x="243" y="64"/>
                </a:cubicBezTo>
                <a:cubicBezTo>
                  <a:pt x="243" y="64"/>
                  <a:pt x="243" y="65"/>
                  <a:pt x="243" y="66"/>
                </a:cubicBezTo>
                <a:cubicBezTo>
                  <a:pt x="243" y="66"/>
                  <a:pt x="244" y="68"/>
                  <a:pt x="243" y="68"/>
                </a:cubicBezTo>
                <a:cubicBezTo>
                  <a:pt x="242" y="68"/>
                  <a:pt x="241" y="68"/>
                  <a:pt x="240" y="68"/>
                </a:cubicBezTo>
                <a:cubicBezTo>
                  <a:pt x="240" y="68"/>
                  <a:pt x="239" y="67"/>
                  <a:pt x="239" y="67"/>
                </a:cubicBezTo>
                <a:close/>
                <a:moveTo>
                  <a:pt x="196" y="98"/>
                </a:moveTo>
                <a:cubicBezTo>
                  <a:pt x="196" y="98"/>
                  <a:pt x="196" y="98"/>
                  <a:pt x="196" y="98"/>
                </a:cubicBezTo>
                <a:cubicBezTo>
                  <a:pt x="198" y="96"/>
                  <a:pt x="198" y="96"/>
                  <a:pt x="198" y="96"/>
                </a:cubicBezTo>
                <a:cubicBezTo>
                  <a:pt x="201" y="97"/>
                  <a:pt x="201" y="97"/>
                  <a:pt x="201" y="97"/>
                </a:cubicBezTo>
                <a:cubicBezTo>
                  <a:pt x="201" y="97"/>
                  <a:pt x="202" y="95"/>
                  <a:pt x="202" y="97"/>
                </a:cubicBezTo>
                <a:cubicBezTo>
                  <a:pt x="201" y="99"/>
                  <a:pt x="199" y="102"/>
                  <a:pt x="199" y="102"/>
                </a:cubicBezTo>
                <a:cubicBezTo>
                  <a:pt x="199" y="102"/>
                  <a:pt x="200" y="102"/>
                  <a:pt x="198" y="103"/>
                </a:cubicBezTo>
                <a:cubicBezTo>
                  <a:pt x="196" y="104"/>
                  <a:pt x="196" y="105"/>
                  <a:pt x="195" y="103"/>
                </a:cubicBezTo>
                <a:cubicBezTo>
                  <a:pt x="194" y="102"/>
                  <a:pt x="193" y="102"/>
                  <a:pt x="193" y="101"/>
                </a:cubicBezTo>
                <a:cubicBezTo>
                  <a:pt x="194" y="100"/>
                  <a:pt x="194" y="98"/>
                  <a:pt x="194" y="98"/>
                </a:cubicBezTo>
                <a:cubicBezTo>
                  <a:pt x="196" y="98"/>
                  <a:pt x="196" y="98"/>
                  <a:pt x="196" y="98"/>
                </a:cubicBezTo>
                <a:close/>
                <a:moveTo>
                  <a:pt x="217" y="72"/>
                </a:moveTo>
                <a:cubicBezTo>
                  <a:pt x="217" y="72"/>
                  <a:pt x="217" y="72"/>
                  <a:pt x="217" y="72"/>
                </a:cubicBezTo>
                <a:cubicBezTo>
                  <a:pt x="217" y="72"/>
                  <a:pt x="218" y="70"/>
                  <a:pt x="219" y="70"/>
                </a:cubicBezTo>
                <a:cubicBezTo>
                  <a:pt x="220" y="71"/>
                  <a:pt x="221" y="71"/>
                  <a:pt x="221" y="72"/>
                </a:cubicBezTo>
                <a:cubicBezTo>
                  <a:pt x="220" y="73"/>
                  <a:pt x="219" y="74"/>
                  <a:pt x="218" y="74"/>
                </a:cubicBezTo>
                <a:cubicBezTo>
                  <a:pt x="217" y="74"/>
                  <a:pt x="217" y="72"/>
                  <a:pt x="217" y="72"/>
                </a:cubicBezTo>
                <a:close/>
                <a:moveTo>
                  <a:pt x="213" y="77"/>
                </a:moveTo>
                <a:cubicBezTo>
                  <a:pt x="213" y="77"/>
                  <a:pt x="213" y="77"/>
                  <a:pt x="213" y="77"/>
                </a:cubicBezTo>
                <a:cubicBezTo>
                  <a:pt x="213" y="77"/>
                  <a:pt x="215" y="75"/>
                  <a:pt x="216" y="76"/>
                </a:cubicBezTo>
                <a:cubicBezTo>
                  <a:pt x="216" y="76"/>
                  <a:pt x="217" y="76"/>
                  <a:pt x="216" y="77"/>
                </a:cubicBezTo>
                <a:cubicBezTo>
                  <a:pt x="216" y="78"/>
                  <a:pt x="218" y="77"/>
                  <a:pt x="215" y="78"/>
                </a:cubicBezTo>
                <a:cubicBezTo>
                  <a:pt x="213" y="80"/>
                  <a:pt x="214" y="81"/>
                  <a:pt x="212" y="80"/>
                </a:cubicBezTo>
                <a:cubicBezTo>
                  <a:pt x="211" y="79"/>
                  <a:pt x="211" y="78"/>
                  <a:pt x="211" y="77"/>
                </a:cubicBezTo>
                <a:cubicBezTo>
                  <a:pt x="211" y="77"/>
                  <a:pt x="212" y="75"/>
                  <a:pt x="212" y="75"/>
                </a:cubicBezTo>
                <a:cubicBezTo>
                  <a:pt x="213" y="76"/>
                  <a:pt x="213" y="77"/>
                  <a:pt x="213" y="77"/>
                </a:cubicBezTo>
                <a:close/>
                <a:moveTo>
                  <a:pt x="205" y="80"/>
                </a:moveTo>
                <a:cubicBezTo>
                  <a:pt x="205" y="80"/>
                  <a:pt x="205" y="80"/>
                  <a:pt x="205" y="80"/>
                </a:cubicBezTo>
                <a:cubicBezTo>
                  <a:pt x="205" y="80"/>
                  <a:pt x="207" y="81"/>
                  <a:pt x="207" y="81"/>
                </a:cubicBezTo>
                <a:cubicBezTo>
                  <a:pt x="208" y="82"/>
                  <a:pt x="208" y="81"/>
                  <a:pt x="209" y="80"/>
                </a:cubicBezTo>
                <a:cubicBezTo>
                  <a:pt x="211" y="80"/>
                  <a:pt x="209" y="80"/>
                  <a:pt x="210" y="79"/>
                </a:cubicBezTo>
                <a:cubicBezTo>
                  <a:pt x="211" y="77"/>
                  <a:pt x="210" y="78"/>
                  <a:pt x="210" y="77"/>
                </a:cubicBezTo>
                <a:cubicBezTo>
                  <a:pt x="209" y="77"/>
                  <a:pt x="209" y="77"/>
                  <a:pt x="208" y="77"/>
                </a:cubicBezTo>
                <a:cubicBezTo>
                  <a:pt x="206" y="77"/>
                  <a:pt x="205" y="80"/>
                  <a:pt x="205" y="80"/>
                </a:cubicBezTo>
                <a:close/>
                <a:moveTo>
                  <a:pt x="209" y="86"/>
                </a:moveTo>
                <a:cubicBezTo>
                  <a:pt x="209" y="86"/>
                  <a:pt x="209" y="86"/>
                  <a:pt x="209" y="86"/>
                </a:cubicBezTo>
                <a:cubicBezTo>
                  <a:pt x="209" y="86"/>
                  <a:pt x="210" y="83"/>
                  <a:pt x="211" y="83"/>
                </a:cubicBezTo>
                <a:cubicBezTo>
                  <a:pt x="212" y="84"/>
                  <a:pt x="212" y="83"/>
                  <a:pt x="212" y="84"/>
                </a:cubicBezTo>
                <a:cubicBezTo>
                  <a:pt x="212" y="85"/>
                  <a:pt x="212" y="87"/>
                  <a:pt x="211" y="87"/>
                </a:cubicBezTo>
                <a:cubicBezTo>
                  <a:pt x="210" y="87"/>
                  <a:pt x="209" y="86"/>
                  <a:pt x="209" y="86"/>
                </a:cubicBezTo>
                <a:close/>
                <a:moveTo>
                  <a:pt x="201" y="86"/>
                </a:moveTo>
                <a:cubicBezTo>
                  <a:pt x="201" y="86"/>
                  <a:pt x="201" y="86"/>
                  <a:pt x="201" y="86"/>
                </a:cubicBezTo>
                <a:cubicBezTo>
                  <a:pt x="202" y="84"/>
                  <a:pt x="202" y="84"/>
                  <a:pt x="202" y="84"/>
                </a:cubicBezTo>
                <a:cubicBezTo>
                  <a:pt x="204" y="85"/>
                  <a:pt x="204" y="85"/>
                  <a:pt x="204" y="85"/>
                </a:cubicBezTo>
                <a:cubicBezTo>
                  <a:pt x="204" y="85"/>
                  <a:pt x="205" y="86"/>
                  <a:pt x="204" y="86"/>
                </a:cubicBezTo>
                <a:cubicBezTo>
                  <a:pt x="204" y="87"/>
                  <a:pt x="203" y="87"/>
                  <a:pt x="203" y="88"/>
                </a:cubicBezTo>
                <a:cubicBezTo>
                  <a:pt x="202" y="88"/>
                  <a:pt x="201" y="87"/>
                  <a:pt x="201" y="87"/>
                </a:cubicBezTo>
                <a:cubicBezTo>
                  <a:pt x="201" y="86"/>
                  <a:pt x="201" y="86"/>
                  <a:pt x="201" y="86"/>
                </a:cubicBezTo>
                <a:close/>
                <a:moveTo>
                  <a:pt x="201" y="73"/>
                </a:moveTo>
                <a:cubicBezTo>
                  <a:pt x="201" y="73"/>
                  <a:pt x="201" y="73"/>
                  <a:pt x="201" y="73"/>
                </a:cubicBezTo>
                <a:cubicBezTo>
                  <a:pt x="201" y="73"/>
                  <a:pt x="203" y="70"/>
                  <a:pt x="203" y="70"/>
                </a:cubicBezTo>
                <a:cubicBezTo>
                  <a:pt x="204" y="70"/>
                  <a:pt x="205" y="69"/>
                  <a:pt x="205" y="71"/>
                </a:cubicBezTo>
                <a:cubicBezTo>
                  <a:pt x="205" y="73"/>
                  <a:pt x="207" y="75"/>
                  <a:pt x="204" y="75"/>
                </a:cubicBezTo>
                <a:cubicBezTo>
                  <a:pt x="202" y="75"/>
                  <a:pt x="201" y="76"/>
                  <a:pt x="201" y="75"/>
                </a:cubicBezTo>
                <a:cubicBezTo>
                  <a:pt x="200" y="74"/>
                  <a:pt x="201" y="73"/>
                  <a:pt x="201" y="73"/>
                </a:cubicBezTo>
                <a:close/>
                <a:moveTo>
                  <a:pt x="197" y="79"/>
                </a:moveTo>
                <a:cubicBezTo>
                  <a:pt x="197" y="79"/>
                  <a:pt x="197" y="79"/>
                  <a:pt x="197" y="79"/>
                </a:cubicBezTo>
                <a:cubicBezTo>
                  <a:pt x="197" y="79"/>
                  <a:pt x="199" y="77"/>
                  <a:pt x="200" y="77"/>
                </a:cubicBezTo>
                <a:cubicBezTo>
                  <a:pt x="201" y="78"/>
                  <a:pt x="202" y="78"/>
                  <a:pt x="202" y="79"/>
                </a:cubicBezTo>
                <a:cubicBezTo>
                  <a:pt x="202" y="80"/>
                  <a:pt x="202" y="80"/>
                  <a:pt x="201" y="81"/>
                </a:cubicBezTo>
                <a:cubicBezTo>
                  <a:pt x="201" y="82"/>
                  <a:pt x="200" y="82"/>
                  <a:pt x="199" y="82"/>
                </a:cubicBezTo>
                <a:cubicBezTo>
                  <a:pt x="199" y="82"/>
                  <a:pt x="197" y="79"/>
                  <a:pt x="197" y="79"/>
                </a:cubicBezTo>
                <a:close/>
                <a:moveTo>
                  <a:pt x="200" y="91"/>
                </a:moveTo>
                <a:cubicBezTo>
                  <a:pt x="200" y="91"/>
                  <a:pt x="200" y="91"/>
                  <a:pt x="200" y="91"/>
                </a:cubicBezTo>
                <a:cubicBezTo>
                  <a:pt x="200" y="91"/>
                  <a:pt x="199" y="94"/>
                  <a:pt x="199" y="95"/>
                </a:cubicBezTo>
                <a:cubicBezTo>
                  <a:pt x="199" y="96"/>
                  <a:pt x="202" y="96"/>
                  <a:pt x="203" y="95"/>
                </a:cubicBezTo>
                <a:cubicBezTo>
                  <a:pt x="203" y="95"/>
                  <a:pt x="204" y="93"/>
                  <a:pt x="204" y="93"/>
                </a:cubicBezTo>
                <a:cubicBezTo>
                  <a:pt x="204" y="93"/>
                  <a:pt x="203" y="91"/>
                  <a:pt x="202" y="90"/>
                </a:cubicBezTo>
                <a:cubicBezTo>
                  <a:pt x="201" y="89"/>
                  <a:pt x="200" y="91"/>
                  <a:pt x="200" y="91"/>
                </a:cubicBezTo>
                <a:close/>
                <a:moveTo>
                  <a:pt x="191" y="88"/>
                </a:moveTo>
                <a:cubicBezTo>
                  <a:pt x="191" y="88"/>
                  <a:pt x="191" y="88"/>
                  <a:pt x="191" y="88"/>
                </a:cubicBezTo>
                <a:cubicBezTo>
                  <a:pt x="191" y="91"/>
                  <a:pt x="191" y="91"/>
                  <a:pt x="191" y="91"/>
                </a:cubicBezTo>
                <a:cubicBezTo>
                  <a:pt x="191" y="91"/>
                  <a:pt x="193" y="93"/>
                  <a:pt x="194" y="93"/>
                </a:cubicBezTo>
                <a:cubicBezTo>
                  <a:pt x="195" y="94"/>
                  <a:pt x="195" y="93"/>
                  <a:pt x="197" y="94"/>
                </a:cubicBezTo>
                <a:cubicBezTo>
                  <a:pt x="198" y="94"/>
                  <a:pt x="198" y="93"/>
                  <a:pt x="198" y="93"/>
                </a:cubicBezTo>
                <a:cubicBezTo>
                  <a:pt x="199" y="93"/>
                  <a:pt x="199" y="93"/>
                  <a:pt x="199" y="92"/>
                </a:cubicBezTo>
                <a:cubicBezTo>
                  <a:pt x="199" y="92"/>
                  <a:pt x="197" y="91"/>
                  <a:pt x="196" y="90"/>
                </a:cubicBezTo>
                <a:cubicBezTo>
                  <a:pt x="196" y="89"/>
                  <a:pt x="196" y="89"/>
                  <a:pt x="196" y="88"/>
                </a:cubicBezTo>
                <a:cubicBezTo>
                  <a:pt x="196" y="88"/>
                  <a:pt x="197" y="87"/>
                  <a:pt x="198" y="87"/>
                </a:cubicBezTo>
                <a:cubicBezTo>
                  <a:pt x="198" y="86"/>
                  <a:pt x="198" y="84"/>
                  <a:pt x="198" y="84"/>
                </a:cubicBezTo>
                <a:cubicBezTo>
                  <a:pt x="198" y="84"/>
                  <a:pt x="196" y="84"/>
                  <a:pt x="196" y="83"/>
                </a:cubicBezTo>
                <a:cubicBezTo>
                  <a:pt x="196" y="83"/>
                  <a:pt x="195" y="82"/>
                  <a:pt x="194" y="81"/>
                </a:cubicBezTo>
                <a:cubicBezTo>
                  <a:pt x="194" y="80"/>
                  <a:pt x="192" y="80"/>
                  <a:pt x="191" y="80"/>
                </a:cubicBezTo>
                <a:cubicBezTo>
                  <a:pt x="191" y="80"/>
                  <a:pt x="190" y="83"/>
                  <a:pt x="189" y="84"/>
                </a:cubicBezTo>
                <a:cubicBezTo>
                  <a:pt x="189" y="84"/>
                  <a:pt x="188" y="86"/>
                  <a:pt x="188" y="86"/>
                </a:cubicBezTo>
                <a:cubicBezTo>
                  <a:pt x="188" y="87"/>
                  <a:pt x="188" y="88"/>
                  <a:pt x="189" y="89"/>
                </a:cubicBezTo>
                <a:cubicBezTo>
                  <a:pt x="190" y="89"/>
                  <a:pt x="191" y="88"/>
                  <a:pt x="191" y="88"/>
                </a:cubicBezTo>
                <a:close/>
                <a:moveTo>
                  <a:pt x="188" y="96"/>
                </a:moveTo>
                <a:cubicBezTo>
                  <a:pt x="188" y="96"/>
                  <a:pt x="188" y="96"/>
                  <a:pt x="188" y="96"/>
                </a:cubicBezTo>
                <a:cubicBezTo>
                  <a:pt x="187" y="96"/>
                  <a:pt x="185" y="94"/>
                  <a:pt x="185" y="94"/>
                </a:cubicBezTo>
                <a:cubicBezTo>
                  <a:pt x="185" y="94"/>
                  <a:pt x="187" y="93"/>
                  <a:pt x="187" y="92"/>
                </a:cubicBezTo>
                <a:cubicBezTo>
                  <a:pt x="188" y="92"/>
                  <a:pt x="187" y="91"/>
                  <a:pt x="189" y="91"/>
                </a:cubicBezTo>
                <a:cubicBezTo>
                  <a:pt x="191" y="92"/>
                  <a:pt x="191" y="93"/>
                  <a:pt x="191" y="93"/>
                </a:cubicBezTo>
                <a:cubicBezTo>
                  <a:pt x="191" y="93"/>
                  <a:pt x="192" y="95"/>
                  <a:pt x="192" y="96"/>
                </a:cubicBezTo>
                <a:cubicBezTo>
                  <a:pt x="192" y="96"/>
                  <a:pt x="192" y="97"/>
                  <a:pt x="192" y="97"/>
                </a:cubicBezTo>
                <a:cubicBezTo>
                  <a:pt x="192" y="98"/>
                  <a:pt x="194" y="99"/>
                  <a:pt x="191" y="99"/>
                </a:cubicBezTo>
                <a:cubicBezTo>
                  <a:pt x="189" y="99"/>
                  <a:pt x="189" y="99"/>
                  <a:pt x="189" y="99"/>
                </a:cubicBezTo>
                <a:lnTo>
                  <a:pt x="188" y="96"/>
                </a:lnTo>
                <a:close/>
              </a:path>
            </a:pathLst>
          </a:custGeom>
          <a:solidFill>
            <a:schemeClr val="accent1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grpSp>
        <p:nvGrpSpPr>
          <p:cNvPr id="69" name="Group 68"/>
          <p:cNvGrpSpPr/>
          <p:nvPr userDrawn="1"/>
        </p:nvGrpSpPr>
        <p:grpSpPr>
          <a:xfrm>
            <a:off x="11757571" y="3906466"/>
            <a:ext cx="12639608" cy="9245052"/>
            <a:chOff x="2979926" y="-33603"/>
            <a:chExt cx="6221676" cy="4549336"/>
          </a:xfrm>
          <a:solidFill>
            <a:schemeClr val="bg1">
              <a:lumMod val="85000"/>
            </a:schemeClr>
          </a:solidFill>
        </p:grpSpPr>
        <p:sp>
          <p:nvSpPr>
            <p:cNvPr id="70" name="Freeform 100"/>
            <p:cNvSpPr>
              <a:spLocks noEditPoints="1"/>
            </p:cNvSpPr>
            <p:nvPr/>
          </p:nvSpPr>
          <p:spPr bwMode="auto">
            <a:xfrm>
              <a:off x="5709811" y="2172878"/>
              <a:ext cx="237477" cy="119327"/>
            </a:xfrm>
            <a:custGeom>
              <a:avLst/>
              <a:gdLst>
                <a:gd name="T0" fmla="*/ 44 w 104"/>
                <a:gd name="T1" fmla="*/ 1 h 54"/>
                <a:gd name="T2" fmla="*/ 48 w 104"/>
                <a:gd name="T3" fmla="*/ 4 h 54"/>
                <a:gd name="T4" fmla="*/ 51 w 104"/>
                <a:gd name="T5" fmla="*/ 5 h 54"/>
                <a:gd name="T6" fmla="*/ 57 w 104"/>
                <a:gd name="T7" fmla="*/ 8 h 54"/>
                <a:gd name="T8" fmla="*/ 69 w 104"/>
                <a:gd name="T9" fmla="*/ 9 h 54"/>
                <a:gd name="T10" fmla="*/ 71 w 104"/>
                <a:gd name="T11" fmla="*/ 7 h 54"/>
                <a:gd name="T12" fmla="*/ 75 w 104"/>
                <a:gd name="T13" fmla="*/ 6 h 54"/>
                <a:gd name="T14" fmla="*/ 82 w 104"/>
                <a:gd name="T15" fmla="*/ 4 h 54"/>
                <a:gd name="T16" fmla="*/ 85 w 104"/>
                <a:gd name="T17" fmla="*/ 8 h 54"/>
                <a:gd name="T18" fmla="*/ 87 w 104"/>
                <a:gd name="T19" fmla="*/ 8 h 54"/>
                <a:gd name="T20" fmla="*/ 91 w 104"/>
                <a:gd name="T21" fmla="*/ 12 h 54"/>
                <a:gd name="T22" fmla="*/ 94 w 104"/>
                <a:gd name="T23" fmla="*/ 15 h 54"/>
                <a:gd name="T24" fmla="*/ 92 w 104"/>
                <a:gd name="T25" fmla="*/ 22 h 54"/>
                <a:gd name="T26" fmla="*/ 92 w 104"/>
                <a:gd name="T27" fmla="*/ 25 h 54"/>
                <a:gd name="T28" fmla="*/ 92 w 104"/>
                <a:gd name="T29" fmla="*/ 35 h 54"/>
                <a:gd name="T30" fmla="*/ 95 w 104"/>
                <a:gd name="T31" fmla="*/ 39 h 54"/>
                <a:gd name="T32" fmla="*/ 95 w 104"/>
                <a:gd name="T33" fmla="*/ 40 h 54"/>
                <a:gd name="T34" fmla="*/ 99 w 104"/>
                <a:gd name="T35" fmla="*/ 39 h 54"/>
                <a:gd name="T36" fmla="*/ 100 w 104"/>
                <a:gd name="T37" fmla="*/ 38 h 54"/>
                <a:gd name="T38" fmla="*/ 99 w 104"/>
                <a:gd name="T39" fmla="*/ 39 h 54"/>
                <a:gd name="T40" fmla="*/ 90 w 104"/>
                <a:gd name="T41" fmla="*/ 41 h 54"/>
                <a:gd name="T42" fmla="*/ 82 w 104"/>
                <a:gd name="T43" fmla="*/ 46 h 54"/>
                <a:gd name="T44" fmla="*/ 61 w 104"/>
                <a:gd name="T45" fmla="*/ 48 h 54"/>
                <a:gd name="T46" fmla="*/ 46 w 104"/>
                <a:gd name="T47" fmla="*/ 49 h 54"/>
                <a:gd name="T48" fmla="*/ 37 w 104"/>
                <a:gd name="T49" fmla="*/ 51 h 54"/>
                <a:gd name="T50" fmla="*/ 24 w 104"/>
                <a:gd name="T51" fmla="*/ 52 h 54"/>
                <a:gd name="T52" fmla="*/ 17 w 104"/>
                <a:gd name="T53" fmla="*/ 52 h 54"/>
                <a:gd name="T54" fmla="*/ 4 w 104"/>
                <a:gd name="T55" fmla="*/ 53 h 54"/>
                <a:gd name="T56" fmla="*/ 5 w 104"/>
                <a:gd name="T57" fmla="*/ 49 h 54"/>
                <a:gd name="T58" fmla="*/ 13 w 104"/>
                <a:gd name="T59" fmla="*/ 40 h 54"/>
                <a:gd name="T60" fmla="*/ 8 w 104"/>
                <a:gd name="T61" fmla="*/ 38 h 54"/>
                <a:gd name="T62" fmla="*/ 4 w 104"/>
                <a:gd name="T63" fmla="*/ 35 h 54"/>
                <a:gd name="T64" fmla="*/ 9 w 104"/>
                <a:gd name="T65" fmla="*/ 22 h 54"/>
                <a:gd name="T66" fmla="*/ 25 w 104"/>
                <a:gd name="T67" fmla="*/ 25 h 54"/>
                <a:gd name="T68" fmla="*/ 38 w 104"/>
                <a:gd name="T69" fmla="*/ 8 h 54"/>
                <a:gd name="T70" fmla="*/ 40 w 104"/>
                <a:gd name="T71" fmla="*/ 1 h 54"/>
                <a:gd name="T72" fmla="*/ 44 w 104"/>
                <a:gd name="T73" fmla="*/ 1 h 54"/>
                <a:gd name="T74" fmla="*/ 102 w 104"/>
                <a:gd name="T75" fmla="*/ 37 h 54"/>
                <a:gd name="T76" fmla="*/ 102 w 104"/>
                <a:gd name="T77" fmla="*/ 37 h 54"/>
                <a:gd name="T78" fmla="*/ 102 w 104"/>
                <a:gd name="T79" fmla="*/ 37 h 54"/>
                <a:gd name="T80" fmla="*/ 102 w 104"/>
                <a:gd name="T81" fmla="*/ 38 h 54"/>
                <a:gd name="T82" fmla="*/ 102 w 104"/>
                <a:gd name="T83" fmla="*/ 37 h 54"/>
                <a:gd name="T84" fmla="*/ 102 w 104"/>
                <a:gd name="T85" fmla="*/ 37 h 54"/>
                <a:gd name="T86" fmla="*/ 102 w 104"/>
                <a:gd name="T87" fmla="*/ 38 h 54"/>
                <a:gd name="T88" fmla="*/ 102 w 104"/>
                <a:gd name="T89" fmla="*/ 38 h 54"/>
                <a:gd name="T90" fmla="*/ 104 w 104"/>
                <a:gd name="T91" fmla="*/ 42 h 54"/>
                <a:gd name="T92" fmla="*/ 104 w 104"/>
                <a:gd name="T93" fmla="*/ 42 h 54"/>
                <a:gd name="T94" fmla="*/ 102 w 104"/>
                <a:gd name="T95" fmla="*/ 3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4" h="54">
                  <a:moveTo>
                    <a:pt x="44" y="1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10"/>
                    <a:pt x="91" y="12"/>
                  </a:cubicBezTo>
                  <a:cubicBezTo>
                    <a:pt x="92" y="14"/>
                    <a:pt x="94" y="15"/>
                    <a:pt x="94" y="15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35"/>
                    <a:pt x="92" y="35"/>
                    <a:pt x="92" y="35"/>
                  </a:cubicBezTo>
                  <a:cubicBezTo>
                    <a:pt x="95" y="39"/>
                    <a:pt x="95" y="39"/>
                    <a:pt x="95" y="39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99" y="39"/>
                    <a:pt x="100" y="39"/>
                    <a:pt x="100" y="38"/>
                  </a:cubicBezTo>
                  <a:cubicBezTo>
                    <a:pt x="100" y="39"/>
                    <a:pt x="99" y="39"/>
                    <a:pt x="99" y="39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63" y="48"/>
                    <a:pt x="61" y="48"/>
                  </a:cubicBezTo>
                  <a:cubicBezTo>
                    <a:pt x="60" y="48"/>
                    <a:pt x="48" y="49"/>
                    <a:pt x="46" y="49"/>
                  </a:cubicBezTo>
                  <a:cubicBezTo>
                    <a:pt x="45" y="50"/>
                    <a:pt x="39" y="51"/>
                    <a:pt x="37" y="51"/>
                  </a:cubicBezTo>
                  <a:cubicBezTo>
                    <a:pt x="35" y="51"/>
                    <a:pt x="26" y="52"/>
                    <a:pt x="24" y="52"/>
                  </a:cubicBezTo>
                  <a:cubicBezTo>
                    <a:pt x="22" y="52"/>
                    <a:pt x="17" y="52"/>
                    <a:pt x="17" y="52"/>
                  </a:cubicBezTo>
                  <a:cubicBezTo>
                    <a:pt x="17" y="52"/>
                    <a:pt x="7" y="53"/>
                    <a:pt x="4" y="53"/>
                  </a:cubicBezTo>
                  <a:cubicBezTo>
                    <a:pt x="1" y="54"/>
                    <a:pt x="5" y="49"/>
                    <a:pt x="5" y="49"/>
                  </a:cubicBezTo>
                  <a:cubicBezTo>
                    <a:pt x="5" y="49"/>
                    <a:pt x="17" y="39"/>
                    <a:pt x="13" y="40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26"/>
                    <a:pt x="5" y="22"/>
                    <a:pt x="9" y="22"/>
                  </a:cubicBezTo>
                  <a:cubicBezTo>
                    <a:pt x="12" y="22"/>
                    <a:pt x="20" y="25"/>
                    <a:pt x="25" y="25"/>
                  </a:cubicBezTo>
                  <a:cubicBezTo>
                    <a:pt x="43" y="25"/>
                    <a:pt x="39" y="19"/>
                    <a:pt x="38" y="8"/>
                  </a:cubicBezTo>
                  <a:cubicBezTo>
                    <a:pt x="38" y="5"/>
                    <a:pt x="39" y="2"/>
                    <a:pt x="40" y="1"/>
                  </a:cubicBezTo>
                  <a:cubicBezTo>
                    <a:pt x="41" y="0"/>
                    <a:pt x="43" y="2"/>
                    <a:pt x="44" y="1"/>
                  </a:cubicBezTo>
                  <a:close/>
                  <a:moveTo>
                    <a:pt x="102" y="37"/>
                  </a:move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lose/>
                  <a:moveTo>
                    <a:pt x="102" y="38"/>
                  </a:moveTo>
                  <a:cubicBezTo>
                    <a:pt x="102" y="38"/>
                    <a:pt x="102" y="38"/>
                    <a:pt x="102" y="38"/>
                  </a:cubicBezTo>
                  <a:cubicBezTo>
                    <a:pt x="103" y="39"/>
                    <a:pt x="104" y="41"/>
                    <a:pt x="104" y="42"/>
                  </a:cubicBezTo>
                  <a:cubicBezTo>
                    <a:pt x="104" y="42"/>
                    <a:pt x="104" y="42"/>
                    <a:pt x="104" y="42"/>
                  </a:cubicBezTo>
                  <a:cubicBezTo>
                    <a:pt x="104" y="41"/>
                    <a:pt x="103" y="39"/>
                    <a:pt x="102" y="3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1" name="Freeform 23"/>
            <p:cNvSpPr>
              <a:spLocks/>
            </p:cNvSpPr>
            <p:nvPr/>
          </p:nvSpPr>
          <p:spPr bwMode="auto">
            <a:xfrm>
              <a:off x="5951686" y="3592015"/>
              <a:ext cx="171511" cy="172598"/>
            </a:xfrm>
            <a:custGeom>
              <a:avLst/>
              <a:gdLst>
                <a:gd name="T0" fmla="*/ 70 w 75"/>
                <a:gd name="T1" fmla="*/ 49 h 78"/>
                <a:gd name="T2" fmla="*/ 52 w 75"/>
                <a:gd name="T3" fmla="*/ 56 h 78"/>
                <a:gd name="T4" fmla="*/ 40 w 75"/>
                <a:gd name="T5" fmla="*/ 65 h 78"/>
                <a:gd name="T6" fmla="*/ 38 w 75"/>
                <a:gd name="T7" fmla="*/ 77 h 78"/>
                <a:gd name="T8" fmla="*/ 32 w 75"/>
                <a:gd name="T9" fmla="*/ 76 h 78"/>
                <a:gd name="T10" fmla="*/ 31 w 75"/>
                <a:gd name="T11" fmla="*/ 70 h 78"/>
                <a:gd name="T12" fmla="*/ 30 w 75"/>
                <a:gd name="T13" fmla="*/ 66 h 78"/>
                <a:gd name="T14" fmla="*/ 26 w 75"/>
                <a:gd name="T15" fmla="*/ 60 h 78"/>
                <a:gd name="T16" fmla="*/ 21 w 75"/>
                <a:gd name="T17" fmla="*/ 57 h 78"/>
                <a:gd name="T18" fmla="*/ 19 w 75"/>
                <a:gd name="T19" fmla="*/ 57 h 78"/>
                <a:gd name="T20" fmla="*/ 15 w 75"/>
                <a:gd name="T21" fmla="*/ 55 h 78"/>
                <a:gd name="T22" fmla="*/ 13 w 75"/>
                <a:gd name="T23" fmla="*/ 49 h 78"/>
                <a:gd name="T24" fmla="*/ 9 w 75"/>
                <a:gd name="T25" fmla="*/ 46 h 78"/>
                <a:gd name="T26" fmla="*/ 6 w 75"/>
                <a:gd name="T27" fmla="*/ 44 h 78"/>
                <a:gd name="T28" fmla="*/ 1 w 75"/>
                <a:gd name="T29" fmla="*/ 34 h 78"/>
                <a:gd name="T30" fmla="*/ 10 w 75"/>
                <a:gd name="T31" fmla="*/ 29 h 78"/>
                <a:gd name="T32" fmla="*/ 16 w 75"/>
                <a:gd name="T33" fmla="*/ 27 h 78"/>
                <a:gd name="T34" fmla="*/ 20 w 75"/>
                <a:gd name="T35" fmla="*/ 24 h 78"/>
                <a:gd name="T36" fmla="*/ 25 w 75"/>
                <a:gd name="T37" fmla="*/ 15 h 78"/>
                <a:gd name="T38" fmla="*/ 24 w 75"/>
                <a:gd name="T39" fmla="*/ 8 h 78"/>
                <a:gd name="T40" fmla="*/ 25 w 75"/>
                <a:gd name="T41" fmla="*/ 4 h 78"/>
                <a:gd name="T42" fmla="*/ 32 w 75"/>
                <a:gd name="T43" fmla="*/ 2 h 78"/>
                <a:gd name="T44" fmla="*/ 39 w 75"/>
                <a:gd name="T45" fmla="*/ 7 h 78"/>
                <a:gd name="T46" fmla="*/ 47 w 75"/>
                <a:gd name="T47" fmla="*/ 11 h 78"/>
                <a:gd name="T48" fmla="*/ 50 w 75"/>
                <a:gd name="T49" fmla="*/ 17 h 78"/>
                <a:gd name="T50" fmla="*/ 59 w 75"/>
                <a:gd name="T51" fmla="*/ 23 h 78"/>
                <a:gd name="T52" fmla="*/ 67 w 75"/>
                <a:gd name="T53" fmla="*/ 26 h 78"/>
                <a:gd name="T54" fmla="*/ 75 w 75"/>
                <a:gd name="T55" fmla="*/ 26 h 78"/>
                <a:gd name="T56" fmla="*/ 73 w 75"/>
                <a:gd name="T57" fmla="*/ 31 h 78"/>
                <a:gd name="T58" fmla="*/ 70 w 75"/>
                <a:gd name="T59" fmla="*/ 37 h 78"/>
                <a:gd name="T60" fmla="*/ 70 w 75"/>
                <a:gd name="T61" fmla="*/ 43 h 78"/>
                <a:gd name="T62" fmla="*/ 70 w 75"/>
                <a:gd name="T63" fmla="*/ 4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5" h="78">
                  <a:moveTo>
                    <a:pt x="71" y="48"/>
                  </a:moveTo>
                  <a:cubicBezTo>
                    <a:pt x="70" y="49"/>
                    <a:pt x="70" y="49"/>
                    <a:pt x="70" y="49"/>
                  </a:cubicBezTo>
                  <a:cubicBezTo>
                    <a:pt x="66" y="51"/>
                    <a:pt x="61" y="49"/>
                    <a:pt x="60" y="56"/>
                  </a:cubicBezTo>
                  <a:cubicBezTo>
                    <a:pt x="60" y="68"/>
                    <a:pt x="56" y="56"/>
                    <a:pt x="52" y="56"/>
                  </a:cubicBezTo>
                  <a:cubicBezTo>
                    <a:pt x="49" y="56"/>
                    <a:pt x="49" y="58"/>
                    <a:pt x="47" y="60"/>
                  </a:cubicBezTo>
                  <a:cubicBezTo>
                    <a:pt x="44" y="62"/>
                    <a:pt x="41" y="63"/>
                    <a:pt x="40" y="65"/>
                  </a:cubicBezTo>
                  <a:cubicBezTo>
                    <a:pt x="40" y="67"/>
                    <a:pt x="39" y="69"/>
                    <a:pt x="39" y="71"/>
                  </a:cubicBezTo>
                  <a:cubicBezTo>
                    <a:pt x="40" y="74"/>
                    <a:pt x="40" y="77"/>
                    <a:pt x="38" y="77"/>
                  </a:cubicBezTo>
                  <a:cubicBezTo>
                    <a:pt x="37" y="77"/>
                    <a:pt x="34" y="78"/>
                    <a:pt x="32" y="77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0"/>
                    <a:pt x="31" y="70"/>
                    <a:pt x="31" y="69"/>
                  </a:cubicBezTo>
                  <a:cubicBezTo>
                    <a:pt x="30" y="68"/>
                    <a:pt x="30" y="66"/>
                    <a:pt x="30" y="66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9" y="63"/>
                    <a:pt x="27" y="61"/>
                    <a:pt x="26" y="60"/>
                  </a:cubicBezTo>
                  <a:cubicBezTo>
                    <a:pt x="26" y="60"/>
                    <a:pt x="26" y="59"/>
                    <a:pt x="24" y="58"/>
                  </a:cubicBezTo>
                  <a:cubicBezTo>
                    <a:pt x="23" y="58"/>
                    <a:pt x="21" y="57"/>
                    <a:pt x="21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19" y="57"/>
                    <a:pt x="19" y="57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2"/>
                    <a:pt x="7" y="40"/>
                    <a:pt x="6" y="38"/>
                  </a:cubicBezTo>
                  <a:cubicBezTo>
                    <a:pt x="4" y="36"/>
                    <a:pt x="0" y="34"/>
                    <a:pt x="1" y="34"/>
                  </a:cubicBezTo>
                  <a:cubicBezTo>
                    <a:pt x="2" y="32"/>
                    <a:pt x="6" y="33"/>
                    <a:pt x="8" y="32"/>
                  </a:cubicBezTo>
                  <a:cubicBezTo>
                    <a:pt x="9" y="32"/>
                    <a:pt x="9" y="30"/>
                    <a:pt x="10" y="29"/>
                  </a:cubicBezTo>
                  <a:cubicBezTo>
                    <a:pt x="11" y="29"/>
                    <a:pt x="13" y="30"/>
                    <a:pt x="13" y="28"/>
                  </a:cubicBezTo>
                  <a:cubicBezTo>
                    <a:pt x="13" y="26"/>
                    <a:pt x="15" y="26"/>
                    <a:pt x="16" y="27"/>
                  </a:cubicBezTo>
                  <a:cubicBezTo>
                    <a:pt x="16" y="27"/>
                    <a:pt x="17" y="27"/>
                    <a:pt x="19" y="25"/>
                  </a:cubicBezTo>
                  <a:cubicBezTo>
                    <a:pt x="22" y="24"/>
                    <a:pt x="20" y="24"/>
                    <a:pt x="20" y="24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5" y="9"/>
                    <a:pt x="24" y="8"/>
                  </a:cubicBezTo>
                  <a:cubicBezTo>
                    <a:pt x="22" y="6"/>
                    <a:pt x="23" y="6"/>
                    <a:pt x="23" y="5"/>
                  </a:cubicBezTo>
                  <a:cubicBezTo>
                    <a:pt x="24" y="4"/>
                    <a:pt x="25" y="4"/>
                    <a:pt x="25" y="4"/>
                  </a:cubicBezTo>
                  <a:cubicBezTo>
                    <a:pt x="26" y="3"/>
                    <a:pt x="28" y="3"/>
                    <a:pt x="30" y="1"/>
                  </a:cubicBezTo>
                  <a:cubicBezTo>
                    <a:pt x="32" y="0"/>
                    <a:pt x="32" y="2"/>
                    <a:pt x="32" y="2"/>
                  </a:cubicBezTo>
                  <a:cubicBezTo>
                    <a:pt x="32" y="2"/>
                    <a:pt x="33" y="5"/>
                    <a:pt x="36" y="6"/>
                  </a:cubicBezTo>
                  <a:cubicBezTo>
                    <a:pt x="38" y="7"/>
                    <a:pt x="39" y="7"/>
                    <a:pt x="39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1"/>
                    <a:pt x="47" y="11"/>
                    <a:pt x="48" y="12"/>
                  </a:cubicBezTo>
                  <a:cubicBezTo>
                    <a:pt x="49" y="13"/>
                    <a:pt x="50" y="17"/>
                    <a:pt x="50" y="17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23"/>
                    <a:pt x="59" y="23"/>
                    <a:pt x="59" y="23"/>
                  </a:cubicBezTo>
                  <a:cubicBezTo>
                    <a:pt x="59" y="23"/>
                    <a:pt x="63" y="23"/>
                    <a:pt x="65" y="24"/>
                  </a:cubicBezTo>
                  <a:cubicBezTo>
                    <a:pt x="67" y="24"/>
                    <a:pt x="67" y="26"/>
                    <a:pt x="67" y="26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5" y="27"/>
                    <a:pt x="74" y="28"/>
                  </a:cubicBezTo>
                  <a:cubicBezTo>
                    <a:pt x="73" y="28"/>
                    <a:pt x="73" y="30"/>
                    <a:pt x="73" y="31"/>
                  </a:cubicBezTo>
                  <a:cubicBezTo>
                    <a:pt x="73" y="33"/>
                    <a:pt x="73" y="34"/>
                    <a:pt x="73" y="35"/>
                  </a:cubicBezTo>
                  <a:cubicBezTo>
                    <a:pt x="72" y="37"/>
                    <a:pt x="71" y="36"/>
                    <a:pt x="70" y="37"/>
                  </a:cubicBezTo>
                  <a:cubicBezTo>
                    <a:pt x="69" y="37"/>
                    <a:pt x="70" y="39"/>
                    <a:pt x="71" y="41"/>
                  </a:cubicBezTo>
                  <a:cubicBezTo>
                    <a:pt x="71" y="42"/>
                    <a:pt x="71" y="42"/>
                    <a:pt x="70" y="43"/>
                  </a:cubicBezTo>
                  <a:cubicBezTo>
                    <a:pt x="68" y="45"/>
                    <a:pt x="67" y="45"/>
                    <a:pt x="67" y="45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1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2" name="Freeform 5"/>
            <p:cNvSpPr>
              <a:spLocks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57 w 85"/>
                <a:gd name="T1" fmla="*/ 158 h 160"/>
                <a:gd name="T2" fmla="*/ 58 w 85"/>
                <a:gd name="T3" fmla="*/ 151 h 160"/>
                <a:gd name="T4" fmla="*/ 63 w 85"/>
                <a:gd name="T5" fmla="*/ 149 h 160"/>
                <a:gd name="T6" fmla="*/ 58 w 85"/>
                <a:gd name="T7" fmla="*/ 142 h 160"/>
                <a:gd name="T8" fmla="*/ 61 w 85"/>
                <a:gd name="T9" fmla="*/ 137 h 160"/>
                <a:gd name="T10" fmla="*/ 75 w 85"/>
                <a:gd name="T11" fmla="*/ 124 h 160"/>
                <a:gd name="T12" fmla="*/ 84 w 85"/>
                <a:gd name="T13" fmla="*/ 96 h 160"/>
                <a:gd name="T14" fmla="*/ 79 w 85"/>
                <a:gd name="T15" fmla="*/ 91 h 160"/>
                <a:gd name="T16" fmla="*/ 73 w 85"/>
                <a:gd name="T17" fmla="*/ 88 h 160"/>
                <a:gd name="T18" fmla="*/ 68 w 85"/>
                <a:gd name="T19" fmla="*/ 90 h 160"/>
                <a:gd name="T20" fmla="*/ 68 w 85"/>
                <a:gd name="T21" fmla="*/ 90 h 160"/>
                <a:gd name="T22" fmla="*/ 68 w 85"/>
                <a:gd name="T23" fmla="*/ 90 h 160"/>
                <a:gd name="T24" fmla="*/ 65 w 85"/>
                <a:gd name="T25" fmla="*/ 81 h 160"/>
                <a:gd name="T26" fmla="*/ 59 w 85"/>
                <a:gd name="T27" fmla="*/ 76 h 160"/>
                <a:gd name="T28" fmla="*/ 55 w 85"/>
                <a:gd name="T29" fmla="*/ 68 h 160"/>
                <a:gd name="T30" fmla="*/ 52 w 85"/>
                <a:gd name="T31" fmla="*/ 59 h 160"/>
                <a:gd name="T32" fmla="*/ 56 w 85"/>
                <a:gd name="T33" fmla="*/ 53 h 160"/>
                <a:gd name="T34" fmla="*/ 54 w 85"/>
                <a:gd name="T35" fmla="*/ 43 h 160"/>
                <a:gd name="T36" fmla="*/ 55 w 85"/>
                <a:gd name="T37" fmla="*/ 36 h 160"/>
                <a:gd name="T38" fmla="*/ 53 w 85"/>
                <a:gd name="T39" fmla="*/ 26 h 160"/>
                <a:gd name="T40" fmla="*/ 44 w 85"/>
                <a:gd name="T41" fmla="*/ 17 h 160"/>
                <a:gd name="T42" fmla="*/ 37 w 85"/>
                <a:gd name="T43" fmla="*/ 12 h 160"/>
                <a:gd name="T44" fmla="*/ 31 w 85"/>
                <a:gd name="T45" fmla="*/ 5 h 160"/>
                <a:gd name="T46" fmla="*/ 24 w 85"/>
                <a:gd name="T47" fmla="*/ 7 h 160"/>
                <a:gd name="T48" fmla="*/ 19 w 85"/>
                <a:gd name="T49" fmla="*/ 9 h 160"/>
                <a:gd name="T50" fmla="*/ 17 w 85"/>
                <a:gd name="T51" fmla="*/ 3 h 160"/>
                <a:gd name="T52" fmla="*/ 14 w 85"/>
                <a:gd name="T53" fmla="*/ 0 h 160"/>
                <a:gd name="T54" fmla="*/ 9 w 85"/>
                <a:gd name="T55" fmla="*/ 9 h 160"/>
                <a:gd name="T56" fmla="*/ 5 w 85"/>
                <a:gd name="T57" fmla="*/ 15 h 160"/>
                <a:gd name="T58" fmla="*/ 3 w 85"/>
                <a:gd name="T59" fmla="*/ 21 h 160"/>
                <a:gd name="T60" fmla="*/ 1 w 85"/>
                <a:gd name="T61" fmla="*/ 28 h 160"/>
                <a:gd name="T62" fmla="*/ 5 w 85"/>
                <a:gd name="T63" fmla="*/ 33 h 160"/>
                <a:gd name="T64" fmla="*/ 5 w 85"/>
                <a:gd name="T65" fmla="*/ 39 h 160"/>
                <a:gd name="T66" fmla="*/ 6 w 85"/>
                <a:gd name="T67" fmla="*/ 45 h 160"/>
                <a:gd name="T68" fmla="*/ 14 w 85"/>
                <a:gd name="T69" fmla="*/ 45 h 160"/>
                <a:gd name="T70" fmla="*/ 14 w 85"/>
                <a:gd name="T71" fmla="*/ 54 h 160"/>
                <a:gd name="T72" fmla="*/ 13 w 85"/>
                <a:gd name="T73" fmla="*/ 59 h 160"/>
                <a:gd name="T74" fmla="*/ 14 w 85"/>
                <a:gd name="T75" fmla="*/ 61 h 160"/>
                <a:gd name="T76" fmla="*/ 11 w 85"/>
                <a:gd name="T77" fmla="*/ 67 h 160"/>
                <a:gd name="T78" fmla="*/ 11 w 85"/>
                <a:gd name="T79" fmla="*/ 71 h 160"/>
                <a:gd name="T80" fmla="*/ 14 w 85"/>
                <a:gd name="T81" fmla="*/ 77 h 160"/>
                <a:gd name="T82" fmla="*/ 14 w 85"/>
                <a:gd name="T83" fmla="*/ 87 h 160"/>
                <a:gd name="T84" fmla="*/ 14 w 85"/>
                <a:gd name="T85" fmla="*/ 93 h 160"/>
                <a:gd name="T86" fmla="*/ 13 w 85"/>
                <a:gd name="T87" fmla="*/ 97 h 160"/>
                <a:gd name="T88" fmla="*/ 11 w 85"/>
                <a:gd name="T89" fmla="*/ 101 h 160"/>
                <a:gd name="T90" fmla="*/ 12 w 85"/>
                <a:gd name="T91" fmla="*/ 111 h 160"/>
                <a:gd name="T92" fmla="*/ 19 w 85"/>
                <a:gd name="T93" fmla="*/ 119 h 160"/>
                <a:gd name="T94" fmla="*/ 18 w 85"/>
                <a:gd name="T95" fmla="*/ 126 h 160"/>
                <a:gd name="T96" fmla="*/ 13 w 85"/>
                <a:gd name="T97" fmla="*/ 120 h 160"/>
                <a:gd name="T98" fmla="*/ 14 w 85"/>
                <a:gd name="T99" fmla="*/ 124 h 160"/>
                <a:gd name="T100" fmla="*/ 19 w 85"/>
                <a:gd name="T101" fmla="*/ 131 h 160"/>
                <a:gd name="T102" fmla="*/ 32 w 85"/>
                <a:gd name="T103" fmla="*/ 138 h 160"/>
                <a:gd name="T104" fmla="*/ 38 w 85"/>
                <a:gd name="T105" fmla="*/ 139 h 160"/>
                <a:gd name="T106" fmla="*/ 44 w 85"/>
                <a:gd name="T107" fmla="*/ 151 h 160"/>
                <a:gd name="T108" fmla="*/ 46 w 85"/>
                <a:gd name="T109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5" h="160">
                  <a:moveTo>
                    <a:pt x="49" y="158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7" y="158"/>
                    <a:pt x="59" y="156"/>
                    <a:pt x="59" y="156"/>
                  </a:cubicBezTo>
                  <a:cubicBezTo>
                    <a:pt x="59" y="156"/>
                    <a:pt x="59" y="154"/>
                    <a:pt x="59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1"/>
                    <a:pt x="58" y="151"/>
                  </a:cubicBezTo>
                  <a:cubicBezTo>
                    <a:pt x="59" y="151"/>
                    <a:pt x="60" y="150"/>
                    <a:pt x="60" y="151"/>
                  </a:cubicBezTo>
                  <a:cubicBezTo>
                    <a:pt x="61" y="151"/>
                    <a:pt x="60" y="151"/>
                    <a:pt x="61" y="151"/>
                  </a:cubicBezTo>
                  <a:cubicBezTo>
                    <a:pt x="62" y="151"/>
                    <a:pt x="63" y="150"/>
                    <a:pt x="63" y="150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8"/>
                    <a:pt x="59" y="146"/>
                    <a:pt x="58" y="146"/>
                  </a:cubicBezTo>
                  <a:cubicBezTo>
                    <a:pt x="58" y="145"/>
                    <a:pt x="57" y="144"/>
                    <a:pt x="57" y="144"/>
                  </a:cubicBezTo>
                  <a:cubicBezTo>
                    <a:pt x="57" y="143"/>
                    <a:pt x="58" y="142"/>
                    <a:pt x="58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59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2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0" y="107"/>
                    <a:pt x="84" y="103"/>
                    <a:pt x="84" y="104"/>
                  </a:cubicBezTo>
                  <a:cubicBezTo>
                    <a:pt x="85" y="105"/>
                    <a:pt x="84" y="96"/>
                    <a:pt x="84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80" y="91"/>
                    <a:pt x="80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8"/>
                    <a:pt x="76" y="89"/>
                    <a:pt x="75" y="89"/>
                  </a:cubicBezTo>
                  <a:cubicBezTo>
                    <a:pt x="74" y="89"/>
                    <a:pt x="74" y="88"/>
                    <a:pt x="73" y="88"/>
                  </a:cubicBezTo>
                  <a:cubicBezTo>
                    <a:pt x="73" y="88"/>
                    <a:pt x="73" y="88"/>
                    <a:pt x="73" y="88"/>
                  </a:cubicBezTo>
                  <a:cubicBezTo>
                    <a:pt x="73" y="88"/>
                    <a:pt x="72" y="88"/>
                    <a:pt x="71" y="88"/>
                  </a:cubicBezTo>
                  <a:cubicBezTo>
                    <a:pt x="70" y="88"/>
                    <a:pt x="69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88"/>
                    <a:pt x="68" y="88"/>
                    <a:pt x="67" y="87"/>
                  </a:cubicBezTo>
                  <a:cubicBezTo>
                    <a:pt x="67" y="86"/>
                    <a:pt x="67" y="84"/>
                    <a:pt x="66" y="83"/>
                  </a:cubicBezTo>
                  <a:cubicBezTo>
                    <a:pt x="65" y="82"/>
                    <a:pt x="65" y="81"/>
                    <a:pt x="65" y="81"/>
                  </a:cubicBezTo>
                  <a:cubicBezTo>
                    <a:pt x="65" y="81"/>
                    <a:pt x="63" y="81"/>
                    <a:pt x="62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1" y="81"/>
                    <a:pt x="60" y="79"/>
                    <a:pt x="61" y="79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6" y="71"/>
                    <a:pt x="56" y="70"/>
                    <a:pt x="56" y="70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5" y="68"/>
                    <a:pt x="57" y="67"/>
                    <a:pt x="57" y="66"/>
                  </a:cubicBezTo>
                  <a:cubicBezTo>
                    <a:pt x="57" y="66"/>
                    <a:pt x="58" y="65"/>
                    <a:pt x="57" y="64"/>
                  </a:cubicBezTo>
                  <a:cubicBezTo>
                    <a:pt x="57" y="63"/>
                    <a:pt x="55" y="62"/>
                    <a:pt x="55" y="62"/>
                  </a:cubicBezTo>
                  <a:cubicBezTo>
                    <a:pt x="54" y="61"/>
                    <a:pt x="53" y="60"/>
                    <a:pt x="52" y="59"/>
                  </a:cubicBezTo>
                  <a:cubicBezTo>
                    <a:pt x="52" y="58"/>
                    <a:pt x="52" y="57"/>
                    <a:pt x="52" y="57"/>
                  </a:cubicBezTo>
                  <a:cubicBezTo>
                    <a:pt x="52" y="57"/>
                    <a:pt x="52" y="56"/>
                    <a:pt x="53" y="56"/>
                  </a:cubicBezTo>
                  <a:cubicBezTo>
                    <a:pt x="54" y="55"/>
                    <a:pt x="55" y="55"/>
                    <a:pt x="55" y="54"/>
                  </a:cubicBezTo>
                  <a:cubicBezTo>
                    <a:pt x="55" y="54"/>
                    <a:pt x="56" y="54"/>
                    <a:pt x="56" y="53"/>
                  </a:cubicBezTo>
                  <a:cubicBezTo>
                    <a:pt x="55" y="52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2"/>
                    <a:pt x="55" y="40"/>
                    <a:pt x="55" y="40"/>
                  </a:cubicBezTo>
                  <a:cubicBezTo>
                    <a:pt x="55" y="39"/>
                    <a:pt x="55" y="37"/>
                    <a:pt x="55" y="37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29"/>
                  </a:cubicBezTo>
                  <a:cubicBezTo>
                    <a:pt x="53" y="28"/>
                    <a:pt x="53" y="26"/>
                    <a:pt x="53" y="26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0" y="21"/>
                    <a:pt x="49" y="20"/>
                  </a:cubicBezTo>
                  <a:cubicBezTo>
                    <a:pt x="49" y="20"/>
                    <a:pt x="49" y="19"/>
                    <a:pt x="47" y="18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7" y="6"/>
                    <a:pt x="27" y="6"/>
                  </a:cubicBezTo>
                  <a:cubicBezTo>
                    <a:pt x="27" y="6"/>
                    <a:pt x="24" y="7"/>
                    <a:pt x="24" y="7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8" y="8"/>
                    <a:pt x="18" y="7"/>
                  </a:cubicBezTo>
                  <a:cubicBezTo>
                    <a:pt x="18" y="7"/>
                    <a:pt x="17" y="6"/>
                    <a:pt x="17" y="6"/>
                  </a:cubicBezTo>
                  <a:cubicBezTo>
                    <a:pt x="17" y="6"/>
                    <a:pt x="17" y="5"/>
                    <a:pt x="17" y="5"/>
                  </a:cubicBezTo>
                  <a:cubicBezTo>
                    <a:pt x="17" y="4"/>
                    <a:pt x="17" y="3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4" y="0"/>
                    <a:pt x="14" y="0"/>
                  </a:cubicBezTo>
                  <a:cubicBezTo>
                    <a:pt x="14" y="0"/>
                    <a:pt x="10" y="4"/>
                    <a:pt x="10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7" y="12"/>
                    <a:pt x="7" y="13"/>
                  </a:cubicBezTo>
                  <a:cubicBezTo>
                    <a:pt x="7" y="13"/>
                    <a:pt x="6" y="14"/>
                    <a:pt x="6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3" y="21"/>
                    <a:pt x="3" y="2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5" y="31"/>
                    <a:pt x="5" y="32"/>
                  </a:cubicBezTo>
                  <a:cubicBezTo>
                    <a:pt x="5" y="32"/>
                    <a:pt x="5" y="33"/>
                    <a:pt x="5" y="33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5"/>
                    <a:pt x="5" y="36"/>
                    <a:pt x="5" y="36"/>
                  </a:cubicBezTo>
                  <a:cubicBezTo>
                    <a:pt x="5" y="36"/>
                    <a:pt x="5" y="37"/>
                    <a:pt x="5" y="37"/>
                  </a:cubicBezTo>
                  <a:cubicBezTo>
                    <a:pt x="5" y="37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40"/>
                    <a:pt x="5" y="41"/>
                    <a:pt x="5" y="42"/>
                  </a:cubicBezTo>
                  <a:cubicBezTo>
                    <a:pt x="5" y="42"/>
                    <a:pt x="5" y="43"/>
                    <a:pt x="5" y="43"/>
                  </a:cubicBezTo>
                  <a:cubicBezTo>
                    <a:pt x="4" y="43"/>
                    <a:pt x="6" y="45"/>
                    <a:pt x="6" y="45"/>
                  </a:cubicBezTo>
                  <a:cubicBezTo>
                    <a:pt x="6" y="45"/>
                    <a:pt x="7" y="44"/>
                    <a:pt x="8" y="44"/>
                  </a:cubicBezTo>
                  <a:cubicBezTo>
                    <a:pt x="8" y="44"/>
                    <a:pt x="10" y="44"/>
                    <a:pt x="10" y="44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7"/>
                    <a:pt x="16" y="58"/>
                  </a:cubicBezTo>
                  <a:cubicBezTo>
                    <a:pt x="15" y="58"/>
                    <a:pt x="14" y="58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4" y="61"/>
                    <a:pt x="14" y="61"/>
                  </a:cubicBezTo>
                  <a:cubicBezTo>
                    <a:pt x="14" y="62"/>
                    <a:pt x="14" y="64"/>
                    <a:pt x="14" y="64"/>
                  </a:cubicBezTo>
                  <a:cubicBezTo>
                    <a:pt x="14" y="64"/>
                    <a:pt x="14" y="65"/>
                    <a:pt x="13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1" y="71"/>
                    <a:pt x="12" y="72"/>
                    <a:pt x="12" y="72"/>
                  </a:cubicBezTo>
                  <a:cubicBezTo>
                    <a:pt x="12" y="72"/>
                    <a:pt x="15" y="74"/>
                    <a:pt x="15" y="74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6"/>
                    <a:pt x="14" y="77"/>
                  </a:cubicBezTo>
                  <a:cubicBezTo>
                    <a:pt x="14" y="78"/>
                    <a:pt x="14" y="81"/>
                    <a:pt x="14" y="81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13" y="83"/>
                    <a:pt x="14" y="86"/>
                    <a:pt x="14" y="86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3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4" y="96"/>
                    <a:pt x="14" y="96"/>
                    <a:pt x="14" y="96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2" y="100"/>
                  </a:cubicBezTo>
                  <a:cubicBezTo>
                    <a:pt x="12" y="100"/>
                    <a:pt x="11" y="101"/>
                    <a:pt x="11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7"/>
                    <a:pt x="11" y="107"/>
                    <a:pt x="11" y="107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5"/>
                    <a:pt x="18" y="126"/>
                  </a:cubicBezTo>
                  <a:cubicBezTo>
                    <a:pt x="18" y="126"/>
                    <a:pt x="18" y="126"/>
                    <a:pt x="17" y="125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1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0"/>
                    <a:pt x="11" y="121"/>
                    <a:pt x="11" y="121"/>
                  </a:cubicBezTo>
                  <a:cubicBezTo>
                    <a:pt x="11" y="122"/>
                    <a:pt x="11" y="122"/>
                    <a:pt x="12" y="123"/>
                  </a:cubicBezTo>
                  <a:cubicBezTo>
                    <a:pt x="13" y="124"/>
                    <a:pt x="13" y="124"/>
                    <a:pt x="14" y="124"/>
                  </a:cubicBezTo>
                  <a:cubicBezTo>
                    <a:pt x="14" y="124"/>
                    <a:pt x="14" y="125"/>
                    <a:pt x="15" y="125"/>
                  </a:cubicBezTo>
                  <a:cubicBezTo>
                    <a:pt x="15" y="126"/>
                    <a:pt x="15" y="128"/>
                    <a:pt x="15" y="128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0" y="136"/>
                    <a:pt x="30" y="136"/>
                    <a:pt x="30" y="136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9"/>
                    <a:pt x="33" y="139"/>
                    <a:pt x="33" y="139"/>
                  </a:cubicBezTo>
                  <a:cubicBezTo>
                    <a:pt x="33" y="139"/>
                    <a:pt x="34" y="139"/>
                    <a:pt x="35" y="139"/>
                  </a:cubicBezTo>
                  <a:cubicBezTo>
                    <a:pt x="35" y="139"/>
                    <a:pt x="37" y="139"/>
                    <a:pt x="37" y="139"/>
                  </a:cubicBezTo>
                  <a:cubicBezTo>
                    <a:pt x="37" y="139"/>
                    <a:pt x="38" y="138"/>
                    <a:pt x="38" y="139"/>
                  </a:cubicBezTo>
                  <a:cubicBezTo>
                    <a:pt x="38" y="140"/>
                    <a:pt x="41" y="145"/>
                    <a:pt x="41" y="145"/>
                  </a:cubicBezTo>
                  <a:cubicBezTo>
                    <a:pt x="41" y="145"/>
                    <a:pt x="41" y="146"/>
                    <a:pt x="42" y="147"/>
                  </a:cubicBezTo>
                  <a:cubicBezTo>
                    <a:pt x="43" y="148"/>
                    <a:pt x="45" y="149"/>
                    <a:pt x="45" y="149"/>
                  </a:cubicBezTo>
                  <a:cubicBezTo>
                    <a:pt x="45" y="149"/>
                    <a:pt x="44" y="150"/>
                    <a:pt x="44" y="151"/>
                  </a:cubicBezTo>
                  <a:cubicBezTo>
                    <a:pt x="45" y="152"/>
                    <a:pt x="44" y="152"/>
                    <a:pt x="45" y="152"/>
                  </a:cubicBezTo>
                  <a:cubicBezTo>
                    <a:pt x="45" y="153"/>
                    <a:pt x="45" y="153"/>
                    <a:pt x="45" y="153"/>
                  </a:cubicBezTo>
                  <a:cubicBezTo>
                    <a:pt x="45" y="153"/>
                    <a:pt x="45" y="153"/>
                    <a:pt x="45" y="154"/>
                  </a:cubicBezTo>
                  <a:cubicBezTo>
                    <a:pt x="46" y="154"/>
                    <a:pt x="46" y="155"/>
                    <a:pt x="46" y="155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3" name="Freeform 6"/>
            <p:cNvSpPr>
              <a:spLocks noEditPoints="1"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45 w 85"/>
                <a:gd name="T1" fmla="*/ 154 h 160"/>
                <a:gd name="T2" fmla="*/ 41 w 85"/>
                <a:gd name="T3" fmla="*/ 145 h 160"/>
                <a:gd name="T4" fmla="*/ 15 w 85"/>
                <a:gd name="T5" fmla="*/ 128 h 160"/>
                <a:gd name="T6" fmla="*/ 14 w 85"/>
                <a:gd name="T7" fmla="*/ 121 h 160"/>
                <a:gd name="T8" fmla="*/ 18 w 85"/>
                <a:gd name="T9" fmla="*/ 119 h 160"/>
                <a:gd name="T10" fmla="*/ 12 w 85"/>
                <a:gd name="T11" fmla="*/ 100 h 160"/>
                <a:gd name="T12" fmla="*/ 14 w 85"/>
                <a:gd name="T13" fmla="*/ 93 h 160"/>
                <a:gd name="T14" fmla="*/ 14 w 85"/>
                <a:gd name="T15" fmla="*/ 77 h 160"/>
                <a:gd name="T16" fmla="*/ 11 w 85"/>
                <a:gd name="T17" fmla="*/ 67 h 160"/>
                <a:gd name="T18" fmla="*/ 13 w 85"/>
                <a:gd name="T19" fmla="*/ 58 h 160"/>
                <a:gd name="T20" fmla="*/ 14 w 85"/>
                <a:gd name="T21" fmla="*/ 46 h 160"/>
                <a:gd name="T22" fmla="*/ 4 w 85"/>
                <a:gd name="T23" fmla="*/ 39 h 160"/>
                <a:gd name="T24" fmla="*/ 0 w 85"/>
                <a:gd name="T25" fmla="*/ 27 h 160"/>
                <a:gd name="T26" fmla="*/ 4 w 85"/>
                <a:gd name="T27" fmla="*/ 15 h 160"/>
                <a:gd name="T28" fmla="*/ 16 w 85"/>
                <a:gd name="T29" fmla="*/ 0 h 160"/>
                <a:gd name="T30" fmla="*/ 19 w 85"/>
                <a:gd name="T31" fmla="*/ 8 h 160"/>
                <a:gd name="T32" fmla="*/ 31 w 85"/>
                <a:gd name="T33" fmla="*/ 4 h 160"/>
                <a:gd name="T34" fmla="*/ 42 w 85"/>
                <a:gd name="T35" fmla="*/ 16 h 160"/>
                <a:gd name="T36" fmla="*/ 54 w 85"/>
                <a:gd name="T37" fmla="*/ 30 h 160"/>
                <a:gd name="T38" fmla="*/ 55 w 85"/>
                <a:gd name="T39" fmla="*/ 48 h 160"/>
                <a:gd name="T40" fmla="*/ 52 w 85"/>
                <a:gd name="T41" fmla="*/ 59 h 160"/>
                <a:gd name="T42" fmla="*/ 57 w 85"/>
                <a:gd name="T43" fmla="*/ 73 h 160"/>
                <a:gd name="T44" fmla="*/ 68 w 85"/>
                <a:gd name="T45" fmla="*/ 87 h 160"/>
                <a:gd name="T46" fmla="*/ 77 w 85"/>
                <a:gd name="T47" fmla="*/ 88 h 160"/>
                <a:gd name="T48" fmla="*/ 80 w 85"/>
                <a:gd name="T49" fmla="*/ 107 h 160"/>
                <a:gd name="T50" fmla="*/ 60 w 85"/>
                <a:gd name="T51" fmla="*/ 140 h 160"/>
                <a:gd name="T52" fmla="*/ 61 w 85"/>
                <a:gd name="T53" fmla="*/ 147 h 160"/>
                <a:gd name="T54" fmla="*/ 59 w 85"/>
                <a:gd name="T55" fmla="*/ 154 h 160"/>
                <a:gd name="T56" fmla="*/ 49 w 85"/>
                <a:gd name="T57" fmla="*/ 158 h 160"/>
                <a:gd name="T58" fmla="*/ 57 w 85"/>
                <a:gd name="T59" fmla="*/ 151 h 160"/>
                <a:gd name="T60" fmla="*/ 63 w 85"/>
                <a:gd name="T61" fmla="*/ 149 h 160"/>
                <a:gd name="T62" fmla="*/ 59 w 85"/>
                <a:gd name="T63" fmla="*/ 140 h 160"/>
                <a:gd name="T64" fmla="*/ 75 w 85"/>
                <a:gd name="T65" fmla="*/ 124 h 160"/>
                <a:gd name="T66" fmla="*/ 80 w 85"/>
                <a:gd name="T67" fmla="*/ 91 h 160"/>
                <a:gd name="T68" fmla="*/ 69 w 85"/>
                <a:gd name="T69" fmla="*/ 90 h 160"/>
                <a:gd name="T70" fmla="*/ 65 w 85"/>
                <a:gd name="T71" fmla="*/ 81 h 160"/>
                <a:gd name="T72" fmla="*/ 55 w 85"/>
                <a:gd name="T73" fmla="*/ 68 h 160"/>
                <a:gd name="T74" fmla="*/ 54 w 85"/>
                <a:gd name="T75" fmla="*/ 55 h 160"/>
                <a:gd name="T76" fmla="*/ 54 w 85"/>
                <a:gd name="T77" fmla="*/ 42 h 160"/>
                <a:gd name="T78" fmla="*/ 52 w 85"/>
                <a:gd name="T79" fmla="*/ 26 h 160"/>
                <a:gd name="T80" fmla="*/ 40 w 85"/>
                <a:gd name="T81" fmla="*/ 15 h 160"/>
                <a:gd name="T82" fmla="*/ 24 w 85"/>
                <a:gd name="T83" fmla="*/ 7 h 160"/>
                <a:gd name="T84" fmla="*/ 17 w 85"/>
                <a:gd name="T85" fmla="*/ 5 h 160"/>
                <a:gd name="T86" fmla="*/ 9 w 85"/>
                <a:gd name="T87" fmla="*/ 9 h 160"/>
                <a:gd name="T88" fmla="*/ 4 w 85"/>
                <a:gd name="T89" fmla="*/ 20 h 160"/>
                <a:gd name="T90" fmla="*/ 6 w 85"/>
                <a:gd name="T91" fmla="*/ 32 h 160"/>
                <a:gd name="T92" fmla="*/ 5 w 85"/>
                <a:gd name="T93" fmla="*/ 41 h 160"/>
                <a:gd name="T94" fmla="*/ 15 w 85"/>
                <a:gd name="T95" fmla="*/ 46 h 160"/>
                <a:gd name="T96" fmla="*/ 13 w 85"/>
                <a:gd name="T97" fmla="*/ 59 h 160"/>
                <a:gd name="T98" fmla="*/ 12 w 85"/>
                <a:gd name="T99" fmla="*/ 66 h 160"/>
                <a:gd name="T100" fmla="*/ 15 w 85"/>
                <a:gd name="T101" fmla="*/ 75 h 160"/>
                <a:gd name="T102" fmla="*/ 17 w 85"/>
                <a:gd name="T103" fmla="*/ 92 h 160"/>
                <a:gd name="T104" fmla="*/ 13 w 85"/>
                <a:gd name="T105" fmla="*/ 101 h 160"/>
                <a:gd name="T106" fmla="*/ 18 w 85"/>
                <a:gd name="T107" fmla="*/ 122 h 160"/>
                <a:gd name="T108" fmla="*/ 13 w 85"/>
                <a:gd name="T109" fmla="*/ 120 h 160"/>
                <a:gd name="T110" fmla="*/ 27 w 85"/>
                <a:gd name="T111" fmla="*/ 135 h 160"/>
                <a:gd name="T112" fmla="*/ 38 w 85"/>
                <a:gd name="T113" fmla="*/ 139 h 160"/>
                <a:gd name="T114" fmla="*/ 47 w 85"/>
                <a:gd name="T115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5" h="160">
                  <a:moveTo>
                    <a:pt x="52" y="160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49" y="158"/>
                    <a:pt x="49" y="158"/>
                    <a:pt x="49" y="158"/>
                  </a:cubicBezTo>
                  <a:cubicBezTo>
                    <a:pt x="48" y="159"/>
                    <a:pt x="48" y="159"/>
                    <a:pt x="48" y="159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5" y="155"/>
                    <a:pt x="45" y="154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4" y="152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0"/>
                    <a:pt x="44" y="149"/>
                    <a:pt x="45" y="149"/>
                  </a:cubicBezTo>
                  <a:cubicBezTo>
                    <a:pt x="44" y="149"/>
                    <a:pt x="42" y="148"/>
                    <a:pt x="42" y="147"/>
                  </a:cubicBezTo>
                  <a:cubicBezTo>
                    <a:pt x="41" y="147"/>
                    <a:pt x="41" y="145"/>
                    <a:pt x="41" y="145"/>
                  </a:cubicBezTo>
                  <a:cubicBezTo>
                    <a:pt x="40" y="145"/>
                    <a:pt x="38" y="141"/>
                    <a:pt x="38" y="139"/>
                  </a:cubicBezTo>
                  <a:cubicBezTo>
                    <a:pt x="36" y="139"/>
                    <a:pt x="35" y="139"/>
                    <a:pt x="35" y="139"/>
                  </a:cubicBezTo>
                  <a:cubicBezTo>
                    <a:pt x="34" y="139"/>
                    <a:pt x="33" y="139"/>
                    <a:pt x="33" y="139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1" y="137"/>
                    <a:pt x="31" y="137"/>
                    <a:pt x="31" y="137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8"/>
                    <a:pt x="14" y="126"/>
                    <a:pt x="14" y="125"/>
                  </a:cubicBezTo>
                  <a:cubicBezTo>
                    <a:pt x="14" y="125"/>
                    <a:pt x="14" y="125"/>
                    <a:pt x="14" y="124"/>
                  </a:cubicBezTo>
                  <a:cubicBezTo>
                    <a:pt x="13" y="124"/>
                    <a:pt x="12" y="124"/>
                    <a:pt x="12" y="123"/>
                  </a:cubicBezTo>
                  <a:cubicBezTo>
                    <a:pt x="11" y="123"/>
                    <a:pt x="11" y="122"/>
                    <a:pt x="10" y="121"/>
                  </a:cubicBezTo>
                  <a:cubicBezTo>
                    <a:pt x="10" y="121"/>
                    <a:pt x="10" y="120"/>
                    <a:pt x="10" y="120"/>
                  </a:cubicBezTo>
                  <a:cubicBezTo>
                    <a:pt x="13" y="120"/>
                    <a:pt x="13" y="120"/>
                    <a:pt x="13" y="120"/>
                  </a:cubicBezTo>
                  <a:cubicBezTo>
                    <a:pt x="13" y="120"/>
                    <a:pt x="14" y="121"/>
                    <a:pt x="14" y="121"/>
                  </a:cubicBezTo>
                  <a:cubicBezTo>
                    <a:pt x="15" y="121"/>
                    <a:pt x="15" y="123"/>
                    <a:pt x="15" y="123"/>
                  </a:cubicBezTo>
                  <a:cubicBezTo>
                    <a:pt x="15" y="123"/>
                    <a:pt x="16" y="125"/>
                    <a:pt x="17" y="125"/>
                  </a:cubicBezTo>
                  <a:cubicBezTo>
                    <a:pt x="17" y="125"/>
                    <a:pt x="18" y="125"/>
                    <a:pt x="18" y="125"/>
                  </a:cubicBezTo>
                  <a:cubicBezTo>
                    <a:pt x="18" y="125"/>
                    <a:pt x="18" y="125"/>
                    <a:pt x="18" y="125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0" y="108"/>
                    <a:pt x="10" y="108"/>
                    <a:pt x="10" y="108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11" y="101"/>
                    <a:pt x="12" y="100"/>
                    <a:pt x="12" y="100"/>
                  </a:cubicBezTo>
                  <a:cubicBezTo>
                    <a:pt x="12" y="100"/>
                    <a:pt x="13" y="99"/>
                    <a:pt x="13" y="99"/>
                  </a:cubicBezTo>
                  <a:cubicBezTo>
                    <a:pt x="13" y="99"/>
                    <a:pt x="13" y="98"/>
                    <a:pt x="13" y="98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2" y="94"/>
                    <a:pt x="13" y="93"/>
                    <a:pt x="13" y="93"/>
                  </a:cubicBezTo>
                  <a:cubicBezTo>
                    <a:pt x="13" y="93"/>
                    <a:pt x="13" y="93"/>
                    <a:pt x="14" y="93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5"/>
                    <a:pt x="12" y="83"/>
                    <a:pt x="12" y="83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3" y="81"/>
                    <a:pt x="14" y="78"/>
                    <a:pt x="14" y="77"/>
                  </a:cubicBezTo>
                  <a:cubicBezTo>
                    <a:pt x="14" y="76"/>
                    <a:pt x="14" y="75"/>
                    <a:pt x="14" y="75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3" y="73"/>
                    <a:pt x="12" y="72"/>
                    <a:pt x="12" y="72"/>
                  </a:cubicBezTo>
                  <a:cubicBezTo>
                    <a:pt x="12" y="72"/>
                    <a:pt x="11" y="72"/>
                    <a:pt x="11" y="71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2" y="65"/>
                    <a:pt x="13" y="65"/>
                    <a:pt x="13" y="65"/>
                  </a:cubicBezTo>
                  <a:cubicBezTo>
                    <a:pt x="13" y="65"/>
                    <a:pt x="14" y="64"/>
                    <a:pt x="14" y="64"/>
                  </a:cubicBezTo>
                  <a:cubicBezTo>
                    <a:pt x="14" y="63"/>
                    <a:pt x="14" y="62"/>
                    <a:pt x="14" y="61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2" y="59"/>
                    <a:pt x="13" y="58"/>
                  </a:cubicBezTo>
                  <a:cubicBezTo>
                    <a:pt x="14" y="58"/>
                    <a:pt x="15" y="57"/>
                    <a:pt x="15" y="57"/>
                  </a:cubicBezTo>
                  <a:cubicBezTo>
                    <a:pt x="16" y="57"/>
                    <a:pt x="16" y="56"/>
                    <a:pt x="16" y="55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7" y="45"/>
                    <a:pt x="7" y="45"/>
                  </a:cubicBezTo>
                  <a:cubicBezTo>
                    <a:pt x="4" y="44"/>
                    <a:pt x="4" y="43"/>
                    <a:pt x="4" y="43"/>
                  </a:cubicBezTo>
                  <a:cubicBezTo>
                    <a:pt x="5" y="43"/>
                    <a:pt x="5" y="42"/>
                    <a:pt x="5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9"/>
                    <a:pt x="5" y="37"/>
                    <a:pt x="5" y="37"/>
                  </a:cubicBezTo>
                  <a:cubicBezTo>
                    <a:pt x="4" y="36"/>
                    <a:pt x="4" y="35"/>
                    <a:pt x="4" y="35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1"/>
                    <a:pt x="5" y="30"/>
                    <a:pt x="5" y="3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0"/>
                    <a:pt x="3" y="20"/>
                    <a:pt x="3" y="19"/>
                  </a:cubicBezTo>
                  <a:cubicBezTo>
                    <a:pt x="3" y="19"/>
                    <a:pt x="4" y="18"/>
                    <a:pt x="4" y="1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6" y="13"/>
                    <a:pt x="7" y="13"/>
                  </a:cubicBezTo>
                  <a:cubicBezTo>
                    <a:pt x="7" y="12"/>
                    <a:pt x="7" y="11"/>
                    <a:pt x="7" y="11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5" y="0"/>
                    <a:pt x="16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7" y="4"/>
                    <a:pt x="17" y="5"/>
                  </a:cubicBezTo>
                  <a:cubicBezTo>
                    <a:pt x="18" y="5"/>
                    <a:pt x="17" y="6"/>
                    <a:pt x="17" y="6"/>
                  </a:cubicBezTo>
                  <a:cubicBezTo>
                    <a:pt x="18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20" y="9"/>
                    <a:pt x="20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6" y="6"/>
                    <a:pt x="27" y="6"/>
                  </a:cubicBezTo>
                  <a:cubicBezTo>
                    <a:pt x="27" y="6"/>
                    <a:pt x="27" y="5"/>
                    <a:pt x="28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6" y="17"/>
                    <a:pt x="48" y="18"/>
                  </a:cubicBezTo>
                  <a:cubicBezTo>
                    <a:pt x="49" y="18"/>
                    <a:pt x="49" y="19"/>
                    <a:pt x="49" y="19"/>
                  </a:cubicBezTo>
                  <a:cubicBezTo>
                    <a:pt x="50" y="21"/>
                    <a:pt x="52" y="23"/>
                    <a:pt x="52" y="23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4" y="28"/>
                    <a:pt x="54" y="29"/>
                  </a:cubicBezTo>
                  <a:cubicBezTo>
                    <a:pt x="54" y="29"/>
                    <a:pt x="54" y="30"/>
                    <a:pt x="54" y="30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40"/>
                    <a:pt x="55" y="40"/>
                  </a:cubicBezTo>
                  <a:cubicBezTo>
                    <a:pt x="55" y="40"/>
                    <a:pt x="55" y="42"/>
                    <a:pt x="55" y="42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5" y="51"/>
                    <a:pt x="56" y="52"/>
                    <a:pt x="56" y="53"/>
                  </a:cubicBezTo>
                  <a:cubicBezTo>
                    <a:pt x="57" y="53"/>
                    <a:pt x="56" y="54"/>
                    <a:pt x="56" y="54"/>
                  </a:cubicBezTo>
                  <a:cubicBezTo>
                    <a:pt x="55" y="55"/>
                    <a:pt x="55" y="55"/>
                    <a:pt x="54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3" y="57"/>
                    <a:pt x="52" y="57"/>
                    <a:pt x="52" y="57"/>
                  </a:cubicBezTo>
                  <a:cubicBezTo>
                    <a:pt x="52" y="57"/>
                    <a:pt x="52" y="58"/>
                    <a:pt x="52" y="59"/>
                  </a:cubicBezTo>
                  <a:cubicBezTo>
                    <a:pt x="53" y="60"/>
                    <a:pt x="55" y="61"/>
                    <a:pt x="55" y="61"/>
                  </a:cubicBezTo>
                  <a:cubicBezTo>
                    <a:pt x="55" y="61"/>
                    <a:pt x="57" y="63"/>
                    <a:pt x="57" y="64"/>
                  </a:cubicBezTo>
                  <a:cubicBezTo>
                    <a:pt x="58" y="64"/>
                    <a:pt x="57" y="65"/>
                    <a:pt x="57" y="66"/>
                  </a:cubicBezTo>
                  <a:cubicBezTo>
                    <a:pt x="57" y="66"/>
                    <a:pt x="57" y="67"/>
                    <a:pt x="55" y="68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57" y="72"/>
                    <a:pt x="57" y="72"/>
                    <a:pt x="57" y="72"/>
                  </a:cubicBezTo>
                  <a:cubicBezTo>
                    <a:pt x="57" y="72"/>
                    <a:pt x="57" y="73"/>
                    <a:pt x="57" y="73"/>
                  </a:cubicBezTo>
                  <a:cubicBezTo>
                    <a:pt x="58" y="74"/>
                    <a:pt x="59" y="76"/>
                    <a:pt x="60" y="76"/>
                  </a:cubicBezTo>
                  <a:cubicBezTo>
                    <a:pt x="60" y="76"/>
                    <a:pt x="61" y="78"/>
                    <a:pt x="61" y="79"/>
                  </a:cubicBezTo>
                  <a:cubicBezTo>
                    <a:pt x="61" y="79"/>
                    <a:pt x="61" y="80"/>
                    <a:pt x="61" y="80"/>
                  </a:cubicBezTo>
                  <a:cubicBezTo>
                    <a:pt x="61" y="80"/>
                    <a:pt x="62" y="80"/>
                    <a:pt x="62" y="80"/>
                  </a:cubicBezTo>
                  <a:cubicBezTo>
                    <a:pt x="63" y="81"/>
                    <a:pt x="65" y="81"/>
                    <a:pt x="65" y="81"/>
                  </a:cubicBezTo>
                  <a:cubicBezTo>
                    <a:pt x="65" y="81"/>
                    <a:pt x="66" y="82"/>
                    <a:pt x="66" y="83"/>
                  </a:cubicBezTo>
                  <a:cubicBezTo>
                    <a:pt x="67" y="84"/>
                    <a:pt x="68" y="86"/>
                    <a:pt x="68" y="87"/>
                  </a:cubicBezTo>
                  <a:cubicBezTo>
                    <a:pt x="68" y="87"/>
                    <a:pt x="68" y="88"/>
                    <a:pt x="68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90"/>
                    <a:pt x="69" y="89"/>
                    <a:pt x="69" y="89"/>
                  </a:cubicBezTo>
                  <a:cubicBezTo>
                    <a:pt x="69" y="89"/>
                    <a:pt x="70" y="88"/>
                    <a:pt x="70" y="88"/>
                  </a:cubicBezTo>
                  <a:cubicBezTo>
                    <a:pt x="71" y="88"/>
                    <a:pt x="72" y="88"/>
                    <a:pt x="73" y="88"/>
                  </a:cubicBezTo>
                  <a:cubicBezTo>
                    <a:pt x="74" y="88"/>
                    <a:pt x="74" y="88"/>
                    <a:pt x="74" y="88"/>
                  </a:cubicBezTo>
                  <a:cubicBezTo>
                    <a:pt x="76" y="88"/>
                    <a:pt x="76" y="88"/>
                    <a:pt x="77" y="88"/>
                  </a:cubicBezTo>
                  <a:cubicBezTo>
                    <a:pt x="79" y="89"/>
                    <a:pt x="79" y="89"/>
                    <a:pt x="79" y="89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80" y="91"/>
                    <a:pt x="81" y="91"/>
                    <a:pt x="81" y="91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4" y="96"/>
                    <a:pt x="84" y="96"/>
                    <a:pt x="84" y="96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3" y="104"/>
                    <a:pt x="81" y="106"/>
                    <a:pt x="80" y="107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2" y="136"/>
                    <a:pt x="62" y="136"/>
                    <a:pt x="62" y="136"/>
                  </a:cubicBezTo>
                  <a:cubicBezTo>
                    <a:pt x="62" y="136"/>
                    <a:pt x="61" y="137"/>
                    <a:pt x="61" y="137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59" y="141"/>
                    <a:pt x="59" y="141"/>
                    <a:pt x="59" y="141"/>
                  </a:cubicBezTo>
                  <a:cubicBezTo>
                    <a:pt x="58" y="141"/>
                    <a:pt x="58" y="141"/>
                    <a:pt x="58" y="141"/>
                  </a:cubicBezTo>
                  <a:cubicBezTo>
                    <a:pt x="58" y="142"/>
                    <a:pt x="58" y="142"/>
                    <a:pt x="58" y="142"/>
                  </a:cubicBezTo>
                  <a:cubicBezTo>
                    <a:pt x="58" y="143"/>
                    <a:pt x="58" y="143"/>
                    <a:pt x="58" y="144"/>
                  </a:cubicBezTo>
                  <a:cubicBezTo>
                    <a:pt x="58" y="144"/>
                    <a:pt x="58" y="144"/>
                    <a:pt x="58" y="145"/>
                  </a:cubicBezTo>
                  <a:cubicBezTo>
                    <a:pt x="58" y="145"/>
                    <a:pt x="59" y="145"/>
                    <a:pt x="59" y="146"/>
                  </a:cubicBezTo>
                  <a:cubicBezTo>
                    <a:pt x="59" y="146"/>
                    <a:pt x="60" y="147"/>
                    <a:pt x="61" y="147"/>
                  </a:cubicBezTo>
                  <a:cubicBezTo>
                    <a:pt x="62" y="148"/>
                    <a:pt x="63" y="148"/>
                    <a:pt x="63" y="148"/>
                  </a:cubicBezTo>
                  <a:cubicBezTo>
                    <a:pt x="64" y="150"/>
                    <a:pt x="64" y="150"/>
                    <a:pt x="64" y="150"/>
                  </a:cubicBezTo>
                  <a:cubicBezTo>
                    <a:pt x="63" y="151"/>
                    <a:pt x="62" y="151"/>
                    <a:pt x="61" y="151"/>
                  </a:cubicBezTo>
                  <a:cubicBezTo>
                    <a:pt x="61" y="151"/>
                    <a:pt x="60" y="151"/>
                    <a:pt x="60" y="151"/>
                  </a:cubicBezTo>
                  <a:cubicBezTo>
                    <a:pt x="59" y="151"/>
                    <a:pt x="59" y="151"/>
                    <a:pt x="58" y="151"/>
                  </a:cubicBezTo>
                  <a:cubicBezTo>
                    <a:pt x="58" y="151"/>
                    <a:pt x="58" y="152"/>
                    <a:pt x="58" y="153"/>
                  </a:cubicBezTo>
                  <a:cubicBezTo>
                    <a:pt x="59" y="154"/>
                    <a:pt x="59" y="154"/>
                    <a:pt x="59" y="154"/>
                  </a:cubicBezTo>
                  <a:cubicBezTo>
                    <a:pt x="59" y="154"/>
                    <a:pt x="59" y="156"/>
                    <a:pt x="59" y="156"/>
                  </a:cubicBezTo>
                  <a:cubicBezTo>
                    <a:pt x="59" y="156"/>
                    <a:pt x="59" y="157"/>
                    <a:pt x="57" y="158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2" y="160"/>
                    <a:pt x="52" y="160"/>
                    <a:pt x="52" y="160"/>
                  </a:cubicBezTo>
                  <a:cubicBezTo>
                    <a:pt x="52" y="160"/>
                    <a:pt x="52" y="160"/>
                    <a:pt x="52" y="160"/>
                  </a:cubicBezTo>
                  <a:close/>
                  <a:moveTo>
                    <a:pt x="49" y="158"/>
                  </a:moveTo>
                  <a:cubicBezTo>
                    <a:pt x="49" y="158"/>
                    <a:pt x="49" y="158"/>
                    <a:pt x="49" y="158"/>
                  </a:cubicBezTo>
                  <a:cubicBezTo>
                    <a:pt x="52" y="159"/>
                    <a:pt x="52" y="159"/>
                    <a:pt x="52" y="159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8" y="157"/>
                    <a:pt x="59" y="156"/>
                    <a:pt x="59" y="156"/>
                  </a:cubicBezTo>
                  <a:cubicBezTo>
                    <a:pt x="59" y="156"/>
                    <a:pt x="58" y="154"/>
                    <a:pt x="58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2"/>
                    <a:pt x="57" y="151"/>
                  </a:cubicBezTo>
                  <a:cubicBezTo>
                    <a:pt x="57" y="151"/>
                    <a:pt x="58" y="150"/>
                    <a:pt x="58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60" y="150"/>
                    <a:pt x="60" y="150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2" y="151"/>
                    <a:pt x="63" y="150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9"/>
                    <a:pt x="62" y="148"/>
                    <a:pt x="61" y="148"/>
                  </a:cubicBezTo>
                  <a:cubicBezTo>
                    <a:pt x="59" y="147"/>
                    <a:pt x="58" y="146"/>
                    <a:pt x="58" y="146"/>
                  </a:cubicBezTo>
                  <a:cubicBezTo>
                    <a:pt x="58" y="146"/>
                    <a:pt x="58" y="145"/>
                    <a:pt x="58" y="145"/>
                  </a:cubicBezTo>
                  <a:cubicBezTo>
                    <a:pt x="57" y="145"/>
                    <a:pt x="57" y="144"/>
                    <a:pt x="57" y="144"/>
                  </a:cubicBezTo>
                  <a:cubicBezTo>
                    <a:pt x="57" y="143"/>
                    <a:pt x="57" y="142"/>
                    <a:pt x="57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3" y="104"/>
                    <a:pt x="84" y="104"/>
                  </a:cubicBezTo>
                  <a:cubicBezTo>
                    <a:pt x="84" y="103"/>
                    <a:pt x="84" y="100"/>
                    <a:pt x="83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2"/>
                    <a:pt x="80" y="92"/>
                    <a:pt x="80" y="91"/>
                  </a:cubicBezTo>
                  <a:cubicBezTo>
                    <a:pt x="80" y="91"/>
                    <a:pt x="79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6" y="89"/>
                    <a:pt x="76" y="89"/>
                    <a:pt x="76" y="89"/>
                  </a:cubicBezTo>
                  <a:cubicBezTo>
                    <a:pt x="76" y="89"/>
                    <a:pt x="76" y="89"/>
                    <a:pt x="75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2" y="88"/>
                    <a:pt x="71" y="88"/>
                    <a:pt x="71" y="89"/>
                  </a:cubicBezTo>
                  <a:cubicBezTo>
                    <a:pt x="70" y="89"/>
                    <a:pt x="70" y="89"/>
                    <a:pt x="69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8" y="91"/>
                    <a:pt x="68" y="90"/>
                    <a:pt x="68" y="90"/>
                  </a:cubicBezTo>
                  <a:cubicBezTo>
                    <a:pt x="68" y="90"/>
                    <a:pt x="68" y="90"/>
                    <a:pt x="67" y="90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88"/>
                    <a:pt x="67" y="87"/>
                    <a:pt x="67" y="87"/>
                  </a:cubicBezTo>
                  <a:cubicBezTo>
                    <a:pt x="67" y="86"/>
                    <a:pt x="66" y="84"/>
                    <a:pt x="66" y="83"/>
                  </a:cubicBezTo>
                  <a:cubicBezTo>
                    <a:pt x="65" y="82"/>
                    <a:pt x="65" y="82"/>
                    <a:pt x="65" y="81"/>
                  </a:cubicBezTo>
                  <a:cubicBezTo>
                    <a:pt x="65" y="81"/>
                    <a:pt x="63" y="81"/>
                    <a:pt x="63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0" y="80"/>
                    <a:pt x="60" y="79"/>
                    <a:pt x="61" y="78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6" y="67"/>
                    <a:pt x="56" y="66"/>
                    <a:pt x="56" y="66"/>
                  </a:cubicBezTo>
                  <a:cubicBezTo>
                    <a:pt x="57" y="65"/>
                    <a:pt x="57" y="64"/>
                    <a:pt x="57" y="64"/>
                  </a:cubicBezTo>
                  <a:cubicBezTo>
                    <a:pt x="57" y="64"/>
                    <a:pt x="55" y="62"/>
                    <a:pt x="54" y="62"/>
                  </a:cubicBezTo>
                  <a:cubicBezTo>
                    <a:pt x="54" y="62"/>
                    <a:pt x="52" y="60"/>
                    <a:pt x="52" y="59"/>
                  </a:cubicBezTo>
                  <a:cubicBezTo>
                    <a:pt x="51" y="58"/>
                    <a:pt x="51" y="57"/>
                    <a:pt x="51" y="57"/>
                  </a:cubicBezTo>
                  <a:cubicBezTo>
                    <a:pt x="52" y="56"/>
                    <a:pt x="52" y="56"/>
                    <a:pt x="53" y="56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5"/>
                    <a:pt x="55" y="54"/>
                    <a:pt x="55" y="54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1"/>
                    <a:pt x="54" y="40"/>
                    <a:pt x="54" y="40"/>
                  </a:cubicBezTo>
                  <a:cubicBezTo>
                    <a:pt x="54" y="39"/>
                    <a:pt x="55" y="38"/>
                    <a:pt x="55" y="37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3" y="29"/>
                  </a:cubicBezTo>
                  <a:cubicBezTo>
                    <a:pt x="53" y="28"/>
                    <a:pt x="52" y="26"/>
                    <a:pt x="52" y="26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3"/>
                    <a:pt x="49" y="21"/>
                    <a:pt x="49" y="21"/>
                  </a:cubicBezTo>
                  <a:cubicBezTo>
                    <a:pt x="49" y="20"/>
                    <a:pt x="48" y="20"/>
                    <a:pt x="48" y="20"/>
                  </a:cubicBezTo>
                  <a:cubicBezTo>
                    <a:pt x="48" y="19"/>
                    <a:pt x="48" y="19"/>
                    <a:pt x="47" y="19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7" y="6"/>
                    <a:pt x="27" y="6"/>
                  </a:cubicBezTo>
                  <a:cubicBezTo>
                    <a:pt x="27" y="7"/>
                    <a:pt x="24" y="7"/>
                    <a:pt x="24" y="7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9" y="9"/>
                    <a:pt x="18" y="9"/>
                    <a:pt x="18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6"/>
                    <a:pt x="17" y="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4" y="0"/>
                    <a:pt x="14" y="0"/>
                  </a:cubicBezTo>
                  <a:cubicBezTo>
                    <a:pt x="14" y="1"/>
                    <a:pt x="12" y="2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3"/>
                    <a:pt x="7" y="13"/>
                  </a:cubicBezTo>
                  <a:cubicBezTo>
                    <a:pt x="7" y="14"/>
                    <a:pt x="6" y="15"/>
                    <a:pt x="6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4" y="20"/>
                    <a:pt x="3" y="21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1"/>
                    <a:pt x="6" y="32"/>
                  </a:cubicBezTo>
                  <a:cubicBezTo>
                    <a:pt x="6" y="32"/>
                    <a:pt x="5" y="33"/>
                    <a:pt x="5" y="33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5" y="36"/>
                    <a:pt x="6" y="37"/>
                    <a:pt x="6" y="37"/>
                  </a:cubicBezTo>
                  <a:cubicBezTo>
                    <a:pt x="6" y="38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41"/>
                    <a:pt x="5" y="43"/>
                    <a:pt x="5" y="43"/>
                  </a:cubicBezTo>
                  <a:cubicBezTo>
                    <a:pt x="5" y="43"/>
                    <a:pt x="6" y="44"/>
                    <a:pt x="7" y="44"/>
                  </a:cubicBezTo>
                  <a:cubicBezTo>
                    <a:pt x="7" y="44"/>
                    <a:pt x="7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4"/>
                    <a:pt x="16" y="55"/>
                    <a:pt x="16" y="55"/>
                  </a:cubicBezTo>
                  <a:cubicBezTo>
                    <a:pt x="16" y="56"/>
                    <a:pt x="16" y="58"/>
                    <a:pt x="16" y="58"/>
                  </a:cubicBezTo>
                  <a:cubicBezTo>
                    <a:pt x="15" y="58"/>
                    <a:pt x="14" y="59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2"/>
                    <a:pt x="15" y="64"/>
                    <a:pt x="15" y="64"/>
                  </a:cubicBezTo>
                  <a:cubicBezTo>
                    <a:pt x="14" y="64"/>
                    <a:pt x="14" y="65"/>
                    <a:pt x="14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2" y="71"/>
                    <a:pt x="12" y="71"/>
                    <a:pt x="12" y="72"/>
                  </a:cubicBezTo>
                  <a:cubicBezTo>
                    <a:pt x="12" y="72"/>
                    <a:pt x="12" y="72"/>
                    <a:pt x="15" y="73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5" y="75"/>
                    <a:pt x="15" y="76"/>
                    <a:pt x="15" y="77"/>
                  </a:cubicBezTo>
                  <a:cubicBezTo>
                    <a:pt x="15" y="78"/>
                    <a:pt x="14" y="81"/>
                    <a:pt x="14" y="81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3" y="83"/>
                    <a:pt x="14" y="84"/>
                    <a:pt x="14" y="86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4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5" y="95"/>
                    <a:pt x="15" y="95"/>
                    <a:pt x="15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7" y="117"/>
                    <a:pt x="17" y="117"/>
                    <a:pt x="17" y="117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6"/>
                    <a:pt x="18" y="126"/>
                  </a:cubicBezTo>
                  <a:cubicBezTo>
                    <a:pt x="18" y="126"/>
                    <a:pt x="17" y="126"/>
                    <a:pt x="17" y="126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2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2" y="122"/>
                    <a:pt x="12" y="123"/>
                  </a:cubicBezTo>
                  <a:cubicBezTo>
                    <a:pt x="13" y="123"/>
                    <a:pt x="14" y="124"/>
                    <a:pt x="14" y="124"/>
                  </a:cubicBezTo>
                  <a:cubicBezTo>
                    <a:pt x="14" y="124"/>
                    <a:pt x="15" y="125"/>
                    <a:pt x="15" y="125"/>
                  </a:cubicBezTo>
                  <a:cubicBezTo>
                    <a:pt x="15" y="125"/>
                    <a:pt x="16" y="128"/>
                    <a:pt x="16" y="128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8"/>
                    <a:pt x="33" y="138"/>
                    <a:pt x="33" y="138"/>
                  </a:cubicBezTo>
                  <a:cubicBezTo>
                    <a:pt x="33" y="138"/>
                    <a:pt x="34" y="138"/>
                    <a:pt x="35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5" y="138"/>
                    <a:pt x="37" y="139"/>
                    <a:pt x="37" y="139"/>
                  </a:cubicBezTo>
                  <a:cubicBezTo>
                    <a:pt x="37" y="139"/>
                    <a:pt x="38" y="139"/>
                    <a:pt x="38" y="139"/>
                  </a:cubicBezTo>
                  <a:cubicBezTo>
                    <a:pt x="38" y="140"/>
                    <a:pt x="40" y="143"/>
                    <a:pt x="41" y="145"/>
                  </a:cubicBezTo>
                  <a:cubicBezTo>
                    <a:pt x="41" y="145"/>
                    <a:pt x="42" y="146"/>
                    <a:pt x="42" y="147"/>
                  </a:cubicBezTo>
                  <a:cubicBezTo>
                    <a:pt x="43" y="147"/>
                    <a:pt x="45" y="148"/>
                    <a:pt x="45" y="148"/>
                  </a:cubicBezTo>
                  <a:cubicBezTo>
                    <a:pt x="45" y="149"/>
                    <a:pt x="45" y="150"/>
                    <a:pt x="45" y="151"/>
                  </a:cubicBezTo>
                  <a:cubicBezTo>
                    <a:pt x="45" y="151"/>
                    <a:pt x="45" y="151"/>
                    <a:pt x="45" y="152"/>
                  </a:cubicBezTo>
                  <a:cubicBezTo>
                    <a:pt x="45" y="153"/>
                    <a:pt x="46" y="153"/>
                    <a:pt x="46" y="153"/>
                  </a:cubicBezTo>
                  <a:cubicBezTo>
                    <a:pt x="46" y="154"/>
                    <a:pt x="47" y="155"/>
                    <a:pt x="47" y="155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4" name="Freeform 84"/>
            <p:cNvSpPr>
              <a:spLocks/>
            </p:cNvSpPr>
            <p:nvPr/>
          </p:nvSpPr>
          <p:spPr bwMode="auto">
            <a:xfrm>
              <a:off x="5810959" y="3583492"/>
              <a:ext cx="177008" cy="196037"/>
            </a:xfrm>
            <a:custGeom>
              <a:avLst/>
              <a:gdLst>
                <a:gd name="T0" fmla="*/ 46 w 78"/>
                <a:gd name="T1" fmla="*/ 88 h 89"/>
                <a:gd name="T2" fmla="*/ 44 w 78"/>
                <a:gd name="T3" fmla="*/ 86 h 89"/>
                <a:gd name="T4" fmla="*/ 44 w 78"/>
                <a:gd name="T5" fmla="*/ 81 h 89"/>
                <a:gd name="T6" fmla="*/ 44 w 78"/>
                <a:gd name="T7" fmla="*/ 77 h 89"/>
                <a:gd name="T8" fmla="*/ 42 w 78"/>
                <a:gd name="T9" fmla="*/ 73 h 89"/>
                <a:gd name="T10" fmla="*/ 39 w 78"/>
                <a:gd name="T11" fmla="*/ 69 h 89"/>
                <a:gd name="T12" fmla="*/ 43 w 78"/>
                <a:gd name="T13" fmla="*/ 64 h 89"/>
                <a:gd name="T14" fmla="*/ 44 w 78"/>
                <a:gd name="T15" fmla="*/ 59 h 89"/>
                <a:gd name="T16" fmla="*/ 47 w 78"/>
                <a:gd name="T17" fmla="*/ 55 h 89"/>
                <a:gd name="T18" fmla="*/ 50 w 78"/>
                <a:gd name="T19" fmla="*/ 49 h 89"/>
                <a:gd name="T20" fmla="*/ 55 w 78"/>
                <a:gd name="T21" fmla="*/ 44 h 89"/>
                <a:gd name="T22" fmla="*/ 56 w 78"/>
                <a:gd name="T23" fmla="*/ 47 h 89"/>
                <a:gd name="T24" fmla="*/ 57 w 78"/>
                <a:gd name="T25" fmla="*/ 51 h 89"/>
                <a:gd name="T26" fmla="*/ 59 w 78"/>
                <a:gd name="T27" fmla="*/ 54 h 89"/>
                <a:gd name="T28" fmla="*/ 66 w 78"/>
                <a:gd name="T29" fmla="*/ 50 h 89"/>
                <a:gd name="T30" fmla="*/ 68 w 78"/>
                <a:gd name="T31" fmla="*/ 48 h 89"/>
                <a:gd name="T32" fmla="*/ 67 w 78"/>
                <a:gd name="T33" fmla="*/ 41 h 89"/>
                <a:gd name="T34" fmla="*/ 70 w 78"/>
                <a:gd name="T35" fmla="*/ 36 h 89"/>
                <a:gd name="T36" fmla="*/ 78 w 78"/>
                <a:gd name="T37" fmla="*/ 31 h 89"/>
                <a:gd name="T38" fmla="*/ 71 w 78"/>
                <a:gd name="T39" fmla="*/ 25 h 89"/>
                <a:gd name="T40" fmla="*/ 62 w 78"/>
                <a:gd name="T41" fmla="*/ 20 h 89"/>
                <a:gd name="T42" fmla="*/ 57 w 78"/>
                <a:gd name="T43" fmla="*/ 17 h 89"/>
                <a:gd name="T44" fmla="*/ 50 w 78"/>
                <a:gd name="T45" fmla="*/ 19 h 89"/>
                <a:gd name="T46" fmla="*/ 46 w 78"/>
                <a:gd name="T47" fmla="*/ 17 h 89"/>
                <a:gd name="T48" fmla="*/ 40 w 78"/>
                <a:gd name="T49" fmla="*/ 14 h 89"/>
                <a:gd name="T50" fmla="*/ 38 w 78"/>
                <a:gd name="T51" fmla="*/ 10 h 89"/>
                <a:gd name="T52" fmla="*/ 33 w 78"/>
                <a:gd name="T53" fmla="*/ 7 h 89"/>
                <a:gd name="T54" fmla="*/ 26 w 78"/>
                <a:gd name="T55" fmla="*/ 5 h 89"/>
                <a:gd name="T56" fmla="*/ 25 w 78"/>
                <a:gd name="T57" fmla="*/ 0 h 89"/>
                <a:gd name="T58" fmla="*/ 20 w 78"/>
                <a:gd name="T59" fmla="*/ 2 h 89"/>
                <a:gd name="T60" fmla="*/ 17 w 78"/>
                <a:gd name="T61" fmla="*/ 0 h 89"/>
                <a:gd name="T62" fmla="*/ 14 w 78"/>
                <a:gd name="T63" fmla="*/ 4 h 89"/>
                <a:gd name="T64" fmla="*/ 17 w 78"/>
                <a:gd name="T65" fmla="*/ 6 h 89"/>
                <a:gd name="T66" fmla="*/ 19 w 78"/>
                <a:gd name="T67" fmla="*/ 10 h 89"/>
                <a:gd name="T68" fmla="*/ 20 w 78"/>
                <a:gd name="T69" fmla="*/ 14 h 89"/>
                <a:gd name="T70" fmla="*/ 17 w 78"/>
                <a:gd name="T71" fmla="*/ 14 h 89"/>
                <a:gd name="T72" fmla="*/ 12 w 78"/>
                <a:gd name="T73" fmla="*/ 12 h 89"/>
                <a:gd name="T74" fmla="*/ 8 w 78"/>
                <a:gd name="T75" fmla="*/ 20 h 89"/>
                <a:gd name="T76" fmla="*/ 7 w 78"/>
                <a:gd name="T77" fmla="*/ 28 h 89"/>
                <a:gd name="T78" fmla="*/ 0 w 78"/>
                <a:gd name="T79" fmla="*/ 32 h 89"/>
                <a:gd name="T80" fmla="*/ 3 w 78"/>
                <a:gd name="T81" fmla="*/ 40 h 89"/>
                <a:gd name="T82" fmla="*/ 4 w 78"/>
                <a:gd name="T83" fmla="*/ 46 h 89"/>
                <a:gd name="T84" fmla="*/ 7 w 78"/>
                <a:gd name="T85" fmla="*/ 49 h 89"/>
                <a:gd name="T86" fmla="*/ 5 w 78"/>
                <a:gd name="T87" fmla="*/ 54 h 89"/>
                <a:gd name="T88" fmla="*/ 3 w 78"/>
                <a:gd name="T89" fmla="*/ 57 h 89"/>
                <a:gd name="T90" fmla="*/ 5 w 78"/>
                <a:gd name="T91" fmla="*/ 61 h 89"/>
                <a:gd name="T92" fmla="*/ 12 w 78"/>
                <a:gd name="T93" fmla="*/ 60 h 89"/>
                <a:gd name="T94" fmla="*/ 13 w 78"/>
                <a:gd name="T95" fmla="*/ 57 h 89"/>
                <a:gd name="T96" fmla="*/ 16 w 78"/>
                <a:gd name="T97" fmla="*/ 60 h 89"/>
                <a:gd name="T98" fmla="*/ 14 w 78"/>
                <a:gd name="T99" fmla="*/ 61 h 89"/>
                <a:gd name="T100" fmla="*/ 12 w 78"/>
                <a:gd name="T101" fmla="*/ 63 h 89"/>
                <a:gd name="T102" fmla="*/ 8 w 78"/>
                <a:gd name="T103" fmla="*/ 65 h 89"/>
                <a:gd name="T104" fmla="*/ 13 w 78"/>
                <a:gd name="T105" fmla="*/ 65 h 89"/>
                <a:gd name="T106" fmla="*/ 17 w 78"/>
                <a:gd name="T107" fmla="*/ 69 h 89"/>
                <a:gd name="T108" fmla="*/ 25 w 78"/>
                <a:gd name="T109" fmla="*/ 71 h 89"/>
                <a:gd name="T110" fmla="*/ 30 w 78"/>
                <a:gd name="T111" fmla="*/ 75 h 89"/>
                <a:gd name="T112" fmla="*/ 31 w 78"/>
                <a:gd name="T113" fmla="*/ 77 h 89"/>
                <a:gd name="T114" fmla="*/ 34 w 78"/>
                <a:gd name="T115" fmla="*/ 80 h 89"/>
                <a:gd name="T116" fmla="*/ 36 w 78"/>
                <a:gd name="T117" fmla="*/ 84 h 89"/>
                <a:gd name="T118" fmla="*/ 40 w 78"/>
                <a:gd name="T119" fmla="*/ 8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8" h="89">
                  <a:moveTo>
                    <a:pt x="42" y="87"/>
                  </a:moveTo>
                  <a:cubicBezTo>
                    <a:pt x="42" y="87"/>
                    <a:pt x="47" y="89"/>
                    <a:pt x="46" y="89"/>
                  </a:cubicBezTo>
                  <a:cubicBezTo>
                    <a:pt x="46" y="89"/>
                    <a:pt x="46" y="89"/>
                    <a:pt x="46" y="88"/>
                  </a:cubicBezTo>
                  <a:cubicBezTo>
                    <a:pt x="46" y="88"/>
                    <a:pt x="45" y="89"/>
                    <a:pt x="45" y="89"/>
                  </a:cubicBezTo>
                  <a:cubicBezTo>
                    <a:pt x="45" y="89"/>
                    <a:pt x="43" y="87"/>
                    <a:pt x="44" y="87"/>
                  </a:cubicBezTo>
                  <a:cubicBezTo>
                    <a:pt x="44" y="87"/>
                    <a:pt x="44" y="86"/>
                    <a:pt x="44" y="86"/>
                  </a:cubicBezTo>
                  <a:cubicBezTo>
                    <a:pt x="44" y="85"/>
                    <a:pt x="43" y="84"/>
                    <a:pt x="43" y="84"/>
                  </a:cubicBezTo>
                  <a:cubicBezTo>
                    <a:pt x="44" y="83"/>
                    <a:pt x="44" y="83"/>
                    <a:pt x="44" y="83"/>
                  </a:cubicBezTo>
                  <a:cubicBezTo>
                    <a:pt x="44" y="83"/>
                    <a:pt x="44" y="81"/>
                    <a:pt x="44" y="81"/>
                  </a:cubicBezTo>
                  <a:cubicBezTo>
                    <a:pt x="44" y="81"/>
                    <a:pt x="44" y="80"/>
                    <a:pt x="44" y="80"/>
                  </a:cubicBezTo>
                  <a:cubicBezTo>
                    <a:pt x="44" y="80"/>
                    <a:pt x="43" y="79"/>
                    <a:pt x="43" y="79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4" y="77"/>
                    <a:pt x="44" y="76"/>
                    <a:pt x="44" y="76"/>
                  </a:cubicBezTo>
                  <a:cubicBezTo>
                    <a:pt x="44" y="75"/>
                    <a:pt x="44" y="74"/>
                    <a:pt x="44" y="74"/>
                  </a:cubicBezTo>
                  <a:cubicBezTo>
                    <a:pt x="42" y="73"/>
                    <a:pt x="42" y="73"/>
                    <a:pt x="42" y="73"/>
                  </a:cubicBezTo>
                  <a:cubicBezTo>
                    <a:pt x="40" y="72"/>
                    <a:pt x="40" y="72"/>
                    <a:pt x="40" y="72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3" y="64"/>
                    <a:pt x="43" y="64"/>
                  </a:cubicBezTo>
                  <a:cubicBezTo>
                    <a:pt x="43" y="63"/>
                    <a:pt x="43" y="62"/>
                    <a:pt x="43" y="62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58"/>
                    <a:pt x="46" y="57"/>
                    <a:pt x="46" y="57"/>
                  </a:cubicBezTo>
                  <a:cubicBezTo>
                    <a:pt x="46" y="56"/>
                    <a:pt x="47" y="55"/>
                    <a:pt x="47" y="55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53" y="44"/>
                    <a:pt x="53" y="44"/>
                  </a:cubicBezTo>
                  <a:cubicBezTo>
                    <a:pt x="53" y="44"/>
                    <a:pt x="55" y="44"/>
                    <a:pt x="55" y="44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6" y="47"/>
                    <a:pt x="56" y="48"/>
                    <a:pt x="56" y="49"/>
                  </a:cubicBezTo>
                  <a:cubicBezTo>
                    <a:pt x="56" y="49"/>
                    <a:pt x="56" y="50"/>
                    <a:pt x="56" y="50"/>
                  </a:cubicBezTo>
                  <a:cubicBezTo>
                    <a:pt x="56" y="50"/>
                    <a:pt x="57" y="51"/>
                    <a:pt x="57" y="51"/>
                  </a:cubicBezTo>
                  <a:cubicBezTo>
                    <a:pt x="57" y="52"/>
                    <a:pt x="58" y="53"/>
                    <a:pt x="58" y="53"/>
                  </a:cubicBezTo>
                  <a:cubicBezTo>
                    <a:pt x="58" y="53"/>
                    <a:pt x="58" y="53"/>
                    <a:pt x="59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61" y="53"/>
                    <a:pt x="61" y="53"/>
                    <a:pt x="61" y="53"/>
                  </a:cubicBezTo>
                  <a:cubicBezTo>
                    <a:pt x="63" y="51"/>
                    <a:pt x="63" y="51"/>
                    <a:pt x="63" y="51"/>
                  </a:cubicBezTo>
                  <a:cubicBezTo>
                    <a:pt x="63" y="51"/>
                    <a:pt x="66" y="50"/>
                    <a:pt x="66" y="50"/>
                  </a:cubicBezTo>
                  <a:cubicBezTo>
                    <a:pt x="66" y="50"/>
                    <a:pt x="67" y="48"/>
                    <a:pt x="67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7" y="46"/>
                    <a:pt x="69" y="44"/>
                    <a:pt x="68" y="42"/>
                  </a:cubicBezTo>
                  <a:cubicBezTo>
                    <a:pt x="68" y="42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5" y="39"/>
                    <a:pt x="62" y="38"/>
                    <a:pt x="63" y="38"/>
                  </a:cubicBezTo>
                  <a:cubicBezTo>
                    <a:pt x="64" y="36"/>
                    <a:pt x="68" y="37"/>
                    <a:pt x="70" y="36"/>
                  </a:cubicBezTo>
                  <a:cubicBezTo>
                    <a:pt x="71" y="36"/>
                    <a:pt x="71" y="34"/>
                    <a:pt x="72" y="33"/>
                  </a:cubicBezTo>
                  <a:cubicBezTo>
                    <a:pt x="73" y="33"/>
                    <a:pt x="75" y="34"/>
                    <a:pt x="75" y="32"/>
                  </a:cubicBezTo>
                  <a:cubicBezTo>
                    <a:pt x="75" y="30"/>
                    <a:pt x="77" y="30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7" y="29"/>
                    <a:pt x="74" y="27"/>
                    <a:pt x="73" y="26"/>
                  </a:cubicBezTo>
                  <a:cubicBezTo>
                    <a:pt x="73" y="26"/>
                    <a:pt x="73" y="25"/>
                    <a:pt x="71" y="25"/>
                  </a:cubicBezTo>
                  <a:cubicBezTo>
                    <a:pt x="70" y="25"/>
                    <a:pt x="68" y="23"/>
                    <a:pt x="68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5" y="23"/>
                    <a:pt x="62" y="20"/>
                    <a:pt x="62" y="20"/>
                  </a:cubicBezTo>
                  <a:cubicBezTo>
                    <a:pt x="61" y="20"/>
                    <a:pt x="58" y="19"/>
                    <a:pt x="58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7" y="17"/>
                    <a:pt x="57" y="17"/>
                  </a:cubicBezTo>
                  <a:cubicBezTo>
                    <a:pt x="56" y="17"/>
                    <a:pt x="55" y="18"/>
                    <a:pt x="55" y="18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9"/>
                    <a:pt x="50" y="19"/>
                    <a:pt x="50" y="19"/>
                  </a:cubicBezTo>
                  <a:cubicBezTo>
                    <a:pt x="49" y="18"/>
                    <a:pt x="48" y="16"/>
                    <a:pt x="48" y="16"/>
                  </a:cubicBezTo>
                  <a:cubicBezTo>
                    <a:pt x="48" y="16"/>
                    <a:pt x="48" y="16"/>
                    <a:pt x="47" y="16"/>
                  </a:cubicBezTo>
                  <a:cubicBezTo>
                    <a:pt x="46" y="17"/>
                    <a:pt x="48" y="18"/>
                    <a:pt x="46" y="17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8" y="12"/>
                    <a:pt x="38" y="12"/>
                  </a:cubicBezTo>
                  <a:cubicBezTo>
                    <a:pt x="38" y="12"/>
                    <a:pt x="38" y="10"/>
                    <a:pt x="38" y="10"/>
                  </a:cubicBezTo>
                  <a:cubicBezTo>
                    <a:pt x="37" y="10"/>
                    <a:pt x="34" y="9"/>
                    <a:pt x="34" y="9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0" y="6"/>
                    <a:pt x="30" y="6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4" y="2"/>
                    <a:pt x="24" y="2"/>
                  </a:cubicBezTo>
                  <a:cubicBezTo>
                    <a:pt x="25" y="2"/>
                    <a:pt x="25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1" y="1"/>
                    <a:pt x="21" y="1"/>
                  </a:cubicBezTo>
                  <a:cubicBezTo>
                    <a:pt x="21" y="1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6" y="4"/>
                    <a:pt x="16" y="4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7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1" y="58"/>
                    <a:pt x="12" y="58"/>
                  </a:cubicBezTo>
                  <a:cubicBezTo>
                    <a:pt x="12" y="57"/>
                    <a:pt x="13" y="57"/>
                    <a:pt x="13" y="57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4" y="60"/>
                    <a:pt x="14" y="61"/>
                    <a:pt x="14" y="61"/>
                  </a:cubicBezTo>
                  <a:cubicBezTo>
                    <a:pt x="14" y="61"/>
                    <a:pt x="14" y="64"/>
                    <a:pt x="14" y="64"/>
                  </a:cubicBezTo>
                  <a:cubicBezTo>
                    <a:pt x="14" y="64"/>
                    <a:pt x="14" y="65"/>
                    <a:pt x="13" y="64"/>
                  </a:cubicBezTo>
                  <a:cubicBezTo>
                    <a:pt x="13" y="64"/>
                    <a:pt x="12" y="63"/>
                    <a:pt x="12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4"/>
                    <a:pt x="8" y="65"/>
                  </a:cubicBezTo>
                  <a:cubicBezTo>
                    <a:pt x="9" y="65"/>
                    <a:pt x="10" y="65"/>
                    <a:pt x="10" y="65"/>
                  </a:cubicBezTo>
                  <a:cubicBezTo>
                    <a:pt x="10" y="65"/>
                    <a:pt x="12" y="65"/>
                    <a:pt x="12" y="65"/>
                  </a:cubicBezTo>
                  <a:cubicBezTo>
                    <a:pt x="12" y="65"/>
                    <a:pt x="12" y="65"/>
                    <a:pt x="13" y="65"/>
                  </a:cubicBezTo>
                  <a:cubicBezTo>
                    <a:pt x="13" y="65"/>
                    <a:pt x="15" y="65"/>
                    <a:pt x="15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5" y="71"/>
                    <a:pt x="25" y="71"/>
                    <a:pt x="25" y="71"/>
                  </a:cubicBezTo>
                  <a:cubicBezTo>
                    <a:pt x="25" y="71"/>
                    <a:pt x="26" y="73"/>
                    <a:pt x="27" y="73"/>
                  </a:cubicBezTo>
                  <a:cubicBezTo>
                    <a:pt x="27" y="73"/>
                    <a:pt x="28" y="75"/>
                    <a:pt x="28" y="75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1" y="75"/>
                    <a:pt x="32" y="76"/>
                    <a:pt x="32" y="76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4" y="79"/>
                    <a:pt x="34" y="79"/>
                    <a:pt x="34" y="79"/>
                  </a:cubicBezTo>
                  <a:cubicBezTo>
                    <a:pt x="34" y="79"/>
                    <a:pt x="34" y="79"/>
                    <a:pt x="34" y="80"/>
                  </a:cubicBezTo>
                  <a:cubicBezTo>
                    <a:pt x="34" y="80"/>
                    <a:pt x="35" y="82"/>
                    <a:pt x="35" y="82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5" y="83"/>
                    <a:pt x="36" y="83"/>
                    <a:pt x="36" y="84"/>
                  </a:cubicBezTo>
                  <a:cubicBezTo>
                    <a:pt x="36" y="84"/>
                    <a:pt x="36" y="84"/>
                    <a:pt x="36" y="85"/>
                  </a:cubicBezTo>
                  <a:cubicBezTo>
                    <a:pt x="37" y="85"/>
                    <a:pt x="39" y="85"/>
                    <a:pt x="39" y="85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1" y="87"/>
                    <a:pt x="41" y="87"/>
                    <a:pt x="41" y="87"/>
                  </a:cubicBezTo>
                  <a:lnTo>
                    <a:pt x="42" y="8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5" name="Freeform 193"/>
            <p:cNvSpPr>
              <a:spLocks/>
            </p:cNvSpPr>
            <p:nvPr/>
          </p:nvSpPr>
          <p:spPr bwMode="auto">
            <a:xfrm>
              <a:off x="6017652" y="3676183"/>
              <a:ext cx="241875" cy="205626"/>
            </a:xfrm>
            <a:custGeom>
              <a:avLst/>
              <a:gdLst>
                <a:gd name="T0" fmla="*/ 19 w 106"/>
                <a:gd name="T1" fmla="*/ 90 h 93"/>
                <a:gd name="T2" fmla="*/ 16 w 106"/>
                <a:gd name="T3" fmla="*/ 91 h 93"/>
                <a:gd name="T4" fmla="*/ 14 w 106"/>
                <a:gd name="T5" fmla="*/ 85 h 93"/>
                <a:gd name="T6" fmla="*/ 10 w 106"/>
                <a:gd name="T7" fmla="*/ 83 h 93"/>
                <a:gd name="T8" fmla="*/ 9 w 106"/>
                <a:gd name="T9" fmla="*/ 81 h 93"/>
                <a:gd name="T10" fmla="*/ 5 w 106"/>
                <a:gd name="T11" fmla="*/ 75 h 93"/>
                <a:gd name="T12" fmla="*/ 4 w 106"/>
                <a:gd name="T13" fmla="*/ 72 h 93"/>
                <a:gd name="T14" fmla="*/ 5 w 106"/>
                <a:gd name="T15" fmla="*/ 68 h 93"/>
                <a:gd name="T16" fmla="*/ 3 w 106"/>
                <a:gd name="T17" fmla="*/ 64 h 93"/>
                <a:gd name="T18" fmla="*/ 0 w 106"/>
                <a:gd name="T19" fmla="*/ 59 h 93"/>
                <a:gd name="T20" fmla="*/ 3 w 106"/>
                <a:gd name="T21" fmla="*/ 56 h 93"/>
                <a:gd name="T22" fmla="*/ 2 w 106"/>
                <a:gd name="T23" fmla="*/ 53 h 93"/>
                <a:gd name="T24" fmla="*/ 2 w 106"/>
                <a:gd name="T25" fmla="*/ 49 h 93"/>
                <a:gd name="T26" fmla="*/ 2 w 106"/>
                <a:gd name="T27" fmla="*/ 44 h 93"/>
                <a:gd name="T28" fmla="*/ 3 w 106"/>
                <a:gd name="T29" fmla="*/ 39 h 93"/>
                <a:gd name="T30" fmla="*/ 9 w 106"/>
                <a:gd name="T31" fmla="*/ 39 h 93"/>
                <a:gd name="T32" fmla="*/ 11 w 106"/>
                <a:gd name="T33" fmla="*/ 27 h 93"/>
                <a:gd name="T34" fmla="*/ 23 w 106"/>
                <a:gd name="T35" fmla="*/ 18 h 93"/>
                <a:gd name="T36" fmla="*/ 26 w 106"/>
                <a:gd name="T37" fmla="*/ 21 h 93"/>
                <a:gd name="T38" fmla="*/ 31 w 106"/>
                <a:gd name="T39" fmla="*/ 18 h 93"/>
                <a:gd name="T40" fmla="*/ 42 w 106"/>
                <a:gd name="T41" fmla="*/ 10 h 93"/>
                <a:gd name="T42" fmla="*/ 46 w 106"/>
                <a:gd name="T43" fmla="*/ 11 h 93"/>
                <a:gd name="T44" fmla="*/ 52 w 106"/>
                <a:gd name="T45" fmla="*/ 6 h 93"/>
                <a:gd name="T46" fmla="*/ 57 w 106"/>
                <a:gd name="T47" fmla="*/ 4 h 93"/>
                <a:gd name="T48" fmla="*/ 62 w 106"/>
                <a:gd name="T49" fmla="*/ 3 h 93"/>
                <a:gd name="T50" fmla="*/ 68 w 106"/>
                <a:gd name="T51" fmla="*/ 1 h 93"/>
                <a:gd name="T52" fmla="*/ 73 w 106"/>
                <a:gd name="T53" fmla="*/ 0 h 93"/>
                <a:gd name="T54" fmla="*/ 94 w 106"/>
                <a:gd name="T55" fmla="*/ 15 h 93"/>
                <a:gd name="T56" fmla="*/ 105 w 106"/>
                <a:gd name="T57" fmla="*/ 30 h 93"/>
                <a:gd name="T58" fmla="*/ 106 w 106"/>
                <a:gd name="T59" fmla="*/ 48 h 93"/>
                <a:gd name="T60" fmla="*/ 97 w 106"/>
                <a:gd name="T61" fmla="*/ 51 h 93"/>
                <a:gd name="T62" fmla="*/ 93 w 106"/>
                <a:gd name="T63" fmla="*/ 64 h 93"/>
                <a:gd name="T64" fmla="*/ 72 w 106"/>
                <a:gd name="T65" fmla="*/ 68 h 93"/>
                <a:gd name="T66" fmla="*/ 63 w 106"/>
                <a:gd name="T67" fmla="*/ 76 h 93"/>
                <a:gd name="T68" fmla="*/ 53 w 106"/>
                <a:gd name="T69" fmla="*/ 85 h 93"/>
                <a:gd name="T70" fmla="*/ 41 w 106"/>
                <a:gd name="T71" fmla="*/ 87 h 93"/>
                <a:gd name="T72" fmla="*/ 29 w 106"/>
                <a:gd name="T73" fmla="*/ 90 h 93"/>
                <a:gd name="T74" fmla="*/ 28 w 106"/>
                <a:gd name="T75" fmla="*/ 93 h 93"/>
                <a:gd name="T76" fmla="*/ 27 w 106"/>
                <a:gd name="T77" fmla="*/ 92 h 93"/>
                <a:gd name="T78" fmla="*/ 23 w 106"/>
                <a:gd name="T79" fmla="*/ 9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6" h="93">
                  <a:moveTo>
                    <a:pt x="21" y="90"/>
                  </a:moveTo>
                  <a:cubicBezTo>
                    <a:pt x="21" y="90"/>
                    <a:pt x="20" y="90"/>
                    <a:pt x="19" y="90"/>
                  </a:cubicBezTo>
                  <a:cubicBezTo>
                    <a:pt x="18" y="90"/>
                    <a:pt x="17" y="92"/>
                    <a:pt x="16" y="92"/>
                  </a:cubicBezTo>
                  <a:cubicBezTo>
                    <a:pt x="16" y="92"/>
                    <a:pt x="16" y="92"/>
                    <a:pt x="16" y="91"/>
                  </a:cubicBezTo>
                  <a:cubicBezTo>
                    <a:pt x="16" y="90"/>
                    <a:pt x="16" y="90"/>
                    <a:pt x="15" y="89"/>
                  </a:cubicBezTo>
                  <a:cubicBezTo>
                    <a:pt x="15" y="88"/>
                    <a:pt x="15" y="86"/>
                    <a:pt x="14" y="85"/>
                  </a:cubicBezTo>
                  <a:cubicBezTo>
                    <a:pt x="13" y="84"/>
                    <a:pt x="13" y="83"/>
                    <a:pt x="13" y="83"/>
                  </a:cubicBezTo>
                  <a:cubicBezTo>
                    <a:pt x="13" y="83"/>
                    <a:pt x="11" y="83"/>
                    <a:pt x="10" y="83"/>
                  </a:cubicBezTo>
                  <a:cubicBezTo>
                    <a:pt x="10" y="83"/>
                    <a:pt x="9" y="83"/>
                    <a:pt x="9" y="83"/>
                  </a:cubicBezTo>
                  <a:cubicBezTo>
                    <a:pt x="9" y="83"/>
                    <a:pt x="8" y="81"/>
                    <a:pt x="9" y="81"/>
                  </a:cubicBezTo>
                  <a:cubicBezTo>
                    <a:pt x="9" y="80"/>
                    <a:pt x="8" y="79"/>
                    <a:pt x="7" y="78"/>
                  </a:cubicBezTo>
                  <a:cubicBezTo>
                    <a:pt x="7" y="78"/>
                    <a:pt x="5" y="75"/>
                    <a:pt x="5" y="75"/>
                  </a:cubicBezTo>
                  <a:cubicBezTo>
                    <a:pt x="5" y="75"/>
                    <a:pt x="4" y="75"/>
                    <a:pt x="4" y="74"/>
                  </a:cubicBezTo>
                  <a:cubicBezTo>
                    <a:pt x="4" y="73"/>
                    <a:pt x="4" y="72"/>
                    <a:pt x="4" y="72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5" y="69"/>
                    <a:pt x="5" y="68"/>
                  </a:cubicBezTo>
                  <a:cubicBezTo>
                    <a:pt x="5" y="68"/>
                    <a:pt x="6" y="67"/>
                    <a:pt x="5" y="66"/>
                  </a:cubicBezTo>
                  <a:cubicBezTo>
                    <a:pt x="5" y="65"/>
                    <a:pt x="3" y="64"/>
                    <a:pt x="3" y="64"/>
                  </a:cubicBezTo>
                  <a:cubicBezTo>
                    <a:pt x="2" y="63"/>
                    <a:pt x="1" y="62"/>
                    <a:pt x="0" y="61"/>
                  </a:cubicBezTo>
                  <a:cubicBezTo>
                    <a:pt x="0" y="60"/>
                    <a:pt x="0" y="59"/>
                    <a:pt x="0" y="59"/>
                  </a:cubicBezTo>
                  <a:cubicBezTo>
                    <a:pt x="0" y="59"/>
                    <a:pt x="0" y="58"/>
                    <a:pt x="1" y="58"/>
                  </a:cubicBezTo>
                  <a:cubicBezTo>
                    <a:pt x="2" y="57"/>
                    <a:pt x="3" y="57"/>
                    <a:pt x="3" y="56"/>
                  </a:cubicBezTo>
                  <a:cubicBezTo>
                    <a:pt x="3" y="56"/>
                    <a:pt x="4" y="56"/>
                    <a:pt x="4" y="55"/>
                  </a:cubicBezTo>
                  <a:cubicBezTo>
                    <a:pt x="3" y="54"/>
                    <a:pt x="2" y="53"/>
                    <a:pt x="2" y="53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3" y="42"/>
                    <a:pt x="3" y="42"/>
                  </a:cubicBezTo>
                  <a:cubicBezTo>
                    <a:pt x="3" y="41"/>
                    <a:pt x="3" y="39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5" y="40"/>
                    <a:pt x="8" y="39"/>
                    <a:pt x="9" y="39"/>
                  </a:cubicBezTo>
                  <a:cubicBezTo>
                    <a:pt x="11" y="39"/>
                    <a:pt x="11" y="36"/>
                    <a:pt x="10" y="33"/>
                  </a:cubicBezTo>
                  <a:cubicBezTo>
                    <a:pt x="10" y="31"/>
                    <a:pt x="11" y="29"/>
                    <a:pt x="11" y="27"/>
                  </a:cubicBezTo>
                  <a:cubicBezTo>
                    <a:pt x="12" y="25"/>
                    <a:pt x="15" y="24"/>
                    <a:pt x="18" y="22"/>
                  </a:cubicBezTo>
                  <a:cubicBezTo>
                    <a:pt x="20" y="20"/>
                    <a:pt x="20" y="18"/>
                    <a:pt x="23" y="18"/>
                  </a:cubicBezTo>
                  <a:cubicBezTo>
                    <a:pt x="23" y="18"/>
                    <a:pt x="24" y="18"/>
                    <a:pt x="25" y="19"/>
                  </a:cubicBezTo>
                  <a:cubicBezTo>
                    <a:pt x="25" y="19"/>
                    <a:pt x="25" y="20"/>
                    <a:pt x="26" y="21"/>
                  </a:cubicBezTo>
                  <a:cubicBezTo>
                    <a:pt x="26" y="21"/>
                    <a:pt x="26" y="21"/>
                    <a:pt x="27" y="21"/>
                  </a:cubicBezTo>
                  <a:cubicBezTo>
                    <a:pt x="29" y="24"/>
                    <a:pt x="31" y="26"/>
                    <a:pt x="31" y="18"/>
                  </a:cubicBezTo>
                  <a:cubicBezTo>
                    <a:pt x="32" y="11"/>
                    <a:pt x="37" y="13"/>
                    <a:pt x="41" y="11"/>
                  </a:cubicBezTo>
                  <a:cubicBezTo>
                    <a:pt x="41" y="11"/>
                    <a:pt x="41" y="11"/>
                    <a:pt x="42" y="10"/>
                  </a:cubicBezTo>
                  <a:cubicBezTo>
                    <a:pt x="43" y="11"/>
                    <a:pt x="44" y="11"/>
                    <a:pt x="45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9" y="7"/>
                    <a:pt x="49" y="7"/>
                  </a:cubicBezTo>
                  <a:cubicBezTo>
                    <a:pt x="50" y="7"/>
                    <a:pt x="52" y="6"/>
                    <a:pt x="52" y="6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6" y="4"/>
                    <a:pt x="57" y="4"/>
                  </a:cubicBezTo>
                  <a:cubicBezTo>
                    <a:pt x="58" y="4"/>
                    <a:pt x="59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3"/>
                    <a:pt x="64" y="1"/>
                    <a:pt x="66" y="1"/>
                  </a:cubicBezTo>
                  <a:cubicBezTo>
                    <a:pt x="68" y="0"/>
                    <a:pt x="68" y="1"/>
                    <a:pt x="68" y="1"/>
                  </a:cubicBezTo>
                  <a:cubicBezTo>
                    <a:pt x="68" y="1"/>
                    <a:pt x="71" y="1"/>
                    <a:pt x="73" y="1"/>
                  </a:cubicBezTo>
                  <a:cubicBezTo>
                    <a:pt x="73" y="1"/>
                    <a:pt x="73" y="0"/>
                    <a:pt x="73" y="0"/>
                  </a:cubicBezTo>
                  <a:cubicBezTo>
                    <a:pt x="76" y="2"/>
                    <a:pt x="76" y="5"/>
                    <a:pt x="79" y="8"/>
                  </a:cubicBezTo>
                  <a:cubicBezTo>
                    <a:pt x="83" y="12"/>
                    <a:pt x="87" y="11"/>
                    <a:pt x="94" y="15"/>
                  </a:cubicBezTo>
                  <a:cubicBezTo>
                    <a:pt x="94" y="16"/>
                    <a:pt x="98" y="19"/>
                    <a:pt x="99" y="22"/>
                  </a:cubicBezTo>
                  <a:cubicBezTo>
                    <a:pt x="100" y="26"/>
                    <a:pt x="104" y="26"/>
                    <a:pt x="105" y="30"/>
                  </a:cubicBezTo>
                  <a:cubicBezTo>
                    <a:pt x="105" y="33"/>
                    <a:pt x="103" y="34"/>
                    <a:pt x="103" y="37"/>
                  </a:cubicBezTo>
                  <a:cubicBezTo>
                    <a:pt x="103" y="40"/>
                    <a:pt x="105" y="47"/>
                    <a:pt x="106" y="48"/>
                  </a:cubicBezTo>
                  <a:cubicBezTo>
                    <a:pt x="106" y="48"/>
                    <a:pt x="106" y="49"/>
                    <a:pt x="106" y="49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81" y="66"/>
                    <a:pt x="80" y="66"/>
                  </a:cubicBezTo>
                  <a:cubicBezTo>
                    <a:pt x="79" y="66"/>
                    <a:pt x="74" y="67"/>
                    <a:pt x="72" y="68"/>
                  </a:cubicBezTo>
                  <a:cubicBezTo>
                    <a:pt x="70" y="68"/>
                    <a:pt x="67" y="70"/>
                    <a:pt x="66" y="70"/>
                  </a:cubicBezTo>
                  <a:cubicBezTo>
                    <a:pt x="64" y="71"/>
                    <a:pt x="63" y="76"/>
                    <a:pt x="63" y="76"/>
                  </a:cubicBezTo>
                  <a:cubicBezTo>
                    <a:pt x="63" y="76"/>
                    <a:pt x="60" y="80"/>
                    <a:pt x="59" y="81"/>
                  </a:cubicBezTo>
                  <a:cubicBezTo>
                    <a:pt x="58" y="82"/>
                    <a:pt x="53" y="85"/>
                    <a:pt x="53" y="85"/>
                  </a:cubicBezTo>
                  <a:cubicBezTo>
                    <a:pt x="53" y="85"/>
                    <a:pt x="48" y="85"/>
                    <a:pt x="47" y="85"/>
                  </a:cubicBezTo>
                  <a:cubicBezTo>
                    <a:pt x="45" y="85"/>
                    <a:pt x="43" y="87"/>
                    <a:pt x="41" y="87"/>
                  </a:cubicBezTo>
                  <a:cubicBezTo>
                    <a:pt x="38" y="88"/>
                    <a:pt x="36" y="89"/>
                    <a:pt x="35" y="89"/>
                  </a:cubicBezTo>
                  <a:cubicBezTo>
                    <a:pt x="34" y="89"/>
                    <a:pt x="29" y="90"/>
                    <a:pt x="29" y="90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29" y="93"/>
                    <a:pt x="28" y="93"/>
                    <a:pt x="28" y="93"/>
                  </a:cubicBezTo>
                  <a:cubicBezTo>
                    <a:pt x="28" y="93"/>
                    <a:pt x="28" y="93"/>
                    <a:pt x="27" y="93"/>
                  </a:cubicBezTo>
                  <a:cubicBezTo>
                    <a:pt x="27" y="92"/>
                    <a:pt x="27" y="92"/>
                    <a:pt x="27" y="92"/>
                  </a:cubicBezTo>
                  <a:cubicBezTo>
                    <a:pt x="25" y="90"/>
                    <a:pt x="25" y="90"/>
                    <a:pt x="25" y="90"/>
                  </a:cubicBezTo>
                  <a:cubicBezTo>
                    <a:pt x="25" y="90"/>
                    <a:pt x="24" y="91"/>
                    <a:pt x="23" y="91"/>
                  </a:cubicBezTo>
                  <a:cubicBezTo>
                    <a:pt x="22" y="91"/>
                    <a:pt x="22" y="90"/>
                    <a:pt x="21" y="9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6" name="Freeform 47"/>
            <p:cNvSpPr>
              <a:spLocks/>
            </p:cNvSpPr>
            <p:nvPr/>
          </p:nvSpPr>
          <p:spPr bwMode="auto">
            <a:xfrm>
              <a:off x="5588874" y="2851550"/>
              <a:ext cx="445269" cy="240785"/>
            </a:xfrm>
            <a:custGeom>
              <a:avLst/>
              <a:gdLst>
                <a:gd name="T0" fmla="*/ 32 w 195"/>
                <a:gd name="T1" fmla="*/ 49 h 109"/>
                <a:gd name="T2" fmla="*/ 40 w 195"/>
                <a:gd name="T3" fmla="*/ 37 h 109"/>
                <a:gd name="T4" fmla="*/ 47 w 195"/>
                <a:gd name="T5" fmla="*/ 25 h 109"/>
                <a:gd name="T6" fmla="*/ 53 w 195"/>
                <a:gd name="T7" fmla="*/ 15 h 109"/>
                <a:gd name="T8" fmla="*/ 64 w 195"/>
                <a:gd name="T9" fmla="*/ 13 h 109"/>
                <a:gd name="T10" fmla="*/ 71 w 195"/>
                <a:gd name="T11" fmla="*/ 17 h 109"/>
                <a:gd name="T12" fmla="*/ 78 w 195"/>
                <a:gd name="T13" fmla="*/ 8 h 109"/>
                <a:gd name="T14" fmla="*/ 87 w 195"/>
                <a:gd name="T15" fmla="*/ 10 h 109"/>
                <a:gd name="T16" fmla="*/ 96 w 195"/>
                <a:gd name="T17" fmla="*/ 14 h 109"/>
                <a:gd name="T18" fmla="*/ 97 w 195"/>
                <a:gd name="T19" fmla="*/ 22 h 109"/>
                <a:gd name="T20" fmla="*/ 102 w 195"/>
                <a:gd name="T21" fmla="*/ 23 h 109"/>
                <a:gd name="T22" fmla="*/ 106 w 195"/>
                <a:gd name="T23" fmla="*/ 23 h 109"/>
                <a:gd name="T24" fmla="*/ 108 w 195"/>
                <a:gd name="T25" fmla="*/ 20 h 109"/>
                <a:gd name="T26" fmla="*/ 111 w 195"/>
                <a:gd name="T27" fmla="*/ 15 h 109"/>
                <a:gd name="T28" fmla="*/ 114 w 195"/>
                <a:gd name="T29" fmla="*/ 12 h 109"/>
                <a:gd name="T30" fmla="*/ 118 w 195"/>
                <a:gd name="T31" fmla="*/ 9 h 109"/>
                <a:gd name="T32" fmla="*/ 123 w 195"/>
                <a:gd name="T33" fmla="*/ 9 h 109"/>
                <a:gd name="T34" fmla="*/ 126 w 195"/>
                <a:gd name="T35" fmla="*/ 8 h 109"/>
                <a:gd name="T36" fmla="*/ 131 w 195"/>
                <a:gd name="T37" fmla="*/ 9 h 109"/>
                <a:gd name="T38" fmla="*/ 135 w 195"/>
                <a:gd name="T39" fmla="*/ 11 h 109"/>
                <a:gd name="T40" fmla="*/ 142 w 195"/>
                <a:gd name="T41" fmla="*/ 7 h 109"/>
                <a:gd name="T42" fmla="*/ 145 w 195"/>
                <a:gd name="T43" fmla="*/ 4 h 109"/>
                <a:gd name="T44" fmla="*/ 148 w 195"/>
                <a:gd name="T45" fmla="*/ 1 h 109"/>
                <a:gd name="T46" fmla="*/ 154 w 195"/>
                <a:gd name="T47" fmla="*/ 2 h 109"/>
                <a:gd name="T48" fmla="*/ 162 w 195"/>
                <a:gd name="T49" fmla="*/ 1 h 109"/>
                <a:gd name="T50" fmla="*/ 168 w 195"/>
                <a:gd name="T51" fmla="*/ 1 h 109"/>
                <a:gd name="T52" fmla="*/ 173 w 195"/>
                <a:gd name="T53" fmla="*/ 4 h 109"/>
                <a:gd name="T54" fmla="*/ 175 w 195"/>
                <a:gd name="T55" fmla="*/ 9 h 109"/>
                <a:gd name="T56" fmla="*/ 183 w 195"/>
                <a:gd name="T57" fmla="*/ 10 h 109"/>
                <a:gd name="T58" fmla="*/ 187 w 195"/>
                <a:gd name="T59" fmla="*/ 11 h 109"/>
                <a:gd name="T60" fmla="*/ 195 w 195"/>
                <a:gd name="T61" fmla="*/ 12 h 109"/>
                <a:gd name="T62" fmla="*/ 193 w 195"/>
                <a:gd name="T63" fmla="*/ 20 h 109"/>
                <a:gd name="T64" fmla="*/ 192 w 195"/>
                <a:gd name="T65" fmla="*/ 27 h 109"/>
                <a:gd name="T66" fmla="*/ 191 w 195"/>
                <a:gd name="T67" fmla="*/ 33 h 109"/>
                <a:gd name="T68" fmla="*/ 188 w 195"/>
                <a:gd name="T69" fmla="*/ 39 h 109"/>
                <a:gd name="T70" fmla="*/ 188 w 195"/>
                <a:gd name="T71" fmla="*/ 47 h 109"/>
                <a:gd name="T72" fmla="*/ 186 w 195"/>
                <a:gd name="T73" fmla="*/ 52 h 109"/>
                <a:gd name="T74" fmla="*/ 169 w 195"/>
                <a:gd name="T75" fmla="*/ 49 h 109"/>
                <a:gd name="T76" fmla="*/ 146 w 195"/>
                <a:gd name="T77" fmla="*/ 50 h 109"/>
                <a:gd name="T78" fmla="*/ 126 w 195"/>
                <a:gd name="T79" fmla="*/ 70 h 109"/>
                <a:gd name="T80" fmla="*/ 110 w 195"/>
                <a:gd name="T81" fmla="*/ 78 h 109"/>
                <a:gd name="T82" fmla="*/ 94 w 195"/>
                <a:gd name="T83" fmla="*/ 85 h 109"/>
                <a:gd name="T84" fmla="*/ 73 w 195"/>
                <a:gd name="T85" fmla="*/ 96 h 109"/>
                <a:gd name="T86" fmla="*/ 47 w 195"/>
                <a:gd name="T87" fmla="*/ 107 h 109"/>
                <a:gd name="T88" fmla="*/ 22 w 195"/>
                <a:gd name="T89" fmla="*/ 98 h 109"/>
                <a:gd name="T90" fmla="*/ 14 w 195"/>
                <a:gd name="T91" fmla="*/ 102 h 109"/>
                <a:gd name="T92" fmla="*/ 4 w 195"/>
                <a:gd name="T93" fmla="*/ 88 h 109"/>
                <a:gd name="T94" fmla="*/ 0 w 195"/>
                <a:gd name="T95" fmla="*/ 84 h 109"/>
                <a:gd name="T96" fmla="*/ 2 w 195"/>
                <a:gd name="T97" fmla="*/ 75 h 109"/>
                <a:gd name="T98" fmla="*/ 3 w 195"/>
                <a:gd name="T99" fmla="*/ 68 h 109"/>
                <a:gd name="T100" fmla="*/ 5 w 195"/>
                <a:gd name="T101" fmla="*/ 60 h 109"/>
                <a:gd name="T102" fmla="*/ 9 w 195"/>
                <a:gd name="T103" fmla="*/ 55 h 109"/>
                <a:gd name="T104" fmla="*/ 16 w 195"/>
                <a:gd name="T105" fmla="*/ 57 h 109"/>
                <a:gd name="T106" fmla="*/ 22 w 195"/>
                <a:gd name="T107" fmla="*/ 5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109">
                  <a:moveTo>
                    <a:pt x="26" y="54"/>
                  </a:move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49"/>
                    <a:pt x="30" y="50"/>
                  </a:cubicBezTo>
                  <a:cubicBezTo>
                    <a:pt x="30" y="50"/>
                    <a:pt x="32" y="49"/>
                    <a:pt x="32" y="49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4"/>
                    <a:pt x="39" y="30"/>
                    <a:pt x="40" y="30"/>
                  </a:cubicBezTo>
                  <a:cubicBezTo>
                    <a:pt x="41" y="30"/>
                    <a:pt x="44" y="28"/>
                    <a:pt x="44" y="28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56" y="14"/>
                    <a:pt x="57" y="14"/>
                    <a:pt x="58" y="14"/>
                  </a:cubicBezTo>
                  <a:cubicBezTo>
                    <a:pt x="59" y="14"/>
                    <a:pt x="60" y="13"/>
                    <a:pt x="60" y="13"/>
                  </a:cubicBezTo>
                  <a:cubicBezTo>
                    <a:pt x="61" y="13"/>
                    <a:pt x="64" y="13"/>
                    <a:pt x="64" y="13"/>
                  </a:cubicBezTo>
                  <a:cubicBezTo>
                    <a:pt x="64" y="13"/>
                    <a:pt x="66" y="11"/>
                    <a:pt x="66" y="12"/>
                  </a:cubicBezTo>
                  <a:cubicBezTo>
                    <a:pt x="66" y="14"/>
                    <a:pt x="66" y="15"/>
                    <a:pt x="66" y="15"/>
                  </a:cubicBezTo>
                  <a:cubicBezTo>
                    <a:pt x="67" y="16"/>
                    <a:pt x="68" y="18"/>
                    <a:pt x="68" y="18"/>
                  </a:cubicBezTo>
                  <a:cubicBezTo>
                    <a:pt x="68" y="18"/>
                    <a:pt x="70" y="18"/>
                    <a:pt x="71" y="17"/>
                  </a:cubicBezTo>
                  <a:cubicBezTo>
                    <a:pt x="72" y="16"/>
                    <a:pt x="74" y="15"/>
                    <a:pt x="74" y="15"/>
                  </a:cubicBezTo>
                  <a:cubicBezTo>
                    <a:pt x="74" y="15"/>
                    <a:pt x="76" y="17"/>
                    <a:pt x="76" y="16"/>
                  </a:cubicBezTo>
                  <a:cubicBezTo>
                    <a:pt x="76" y="15"/>
                    <a:pt x="76" y="11"/>
                    <a:pt x="76" y="11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78" y="8"/>
                    <a:pt x="80" y="8"/>
                    <a:pt x="80" y="7"/>
                  </a:cubicBezTo>
                  <a:cubicBezTo>
                    <a:pt x="80" y="6"/>
                    <a:pt x="82" y="4"/>
                    <a:pt x="82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8" y="24"/>
                    <a:pt x="99" y="24"/>
                    <a:pt x="99" y="24"/>
                  </a:cubicBezTo>
                  <a:cubicBezTo>
                    <a:pt x="99" y="24"/>
                    <a:pt x="101" y="23"/>
                    <a:pt x="102" y="23"/>
                  </a:cubicBezTo>
                  <a:cubicBezTo>
                    <a:pt x="102" y="23"/>
                    <a:pt x="102" y="22"/>
                    <a:pt x="102" y="22"/>
                  </a:cubicBezTo>
                  <a:cubicBezTo>
                    <a:pt x="102" y="22"/>
                    <a:pt x="104" y="21"/>
                    <a:pt x="104" y="21"/>
                  </a:cubicBezTo>
                  <a:cubicBezTo>
                    <a:pt x="104" y="21"/>
                    <a:pt x="105" y="21"/>
                    <a:pt x="105" y="21"/>
                  </a:cubicBezTo>
                  <a:cubicBezTo>
                    <a:pt x="105" y="22"/>
                    <a:pt x="106" y="23"/>
                    <a:pt x="106" y="23"/>
                  </a:cubicBezTo>
                  <a:cubicBezTo>
                    <a:pt x="106" y="23"/>
                    <a:pt x="107" y="22"/>
                    <a:pt x="107" y="23"/>
                  </a:cubicBezTo>
                  <a:cubicBezTo>
                    <a:pt x="107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2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8"/>
                    <a:pt x="108" y="18"/>
                  </a:cubicBezTo>
                  <a:cubicBezTo>
                    <a:pt x="109" y="17"/>
                    <a:pt x="109" y="17"/>
                    <a:pt x="109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10" y="15"/>
                    <a:pt x="111" y="15"/>
                    <a:pt x="111" y="15"/>
                  </a:cubicBezTo>
                  <a:cubicBezTo>
                    <a:pt x="111" y="15"/>
                    <a:pt x="111" y="14"/>
                    <a:pt x="111" y="14"/>
                  </a:cubicBezTo>
                  <a:cubicBezTo>
                    <a:pt x="111" y="14"/>
                    <a:pt x="112" y="13"/>
                    <a:pt x="113" y="13"/>
                  </a:cubicBezTo>
                  <a:cubicBezTo>
                    <a:pt x="113" y="13"/>
                    <a:pt x="113" y="14"/>
                    <a:pt x="114" y="13"/>
                  </a:cubicBezTo>
                  <a:cubicBezTo>
                    <a:pt x="115" y="12"/>
                    <a:pt x="114" y="12"/>
                    <a:pt x="114" y="12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4" y="11"/>
                    <a:pt x="116" y="11"/>
                  </a:cubicBezTo>
                  <a:cubicBezTo>
                    <a:pt x="117" y="10"/>
                    <a:pt x="118" y="10"/>
                    <a:pt x="118" y="10"/>
                  </a:cubicBezTo>
                  <a:cubicBezTo>
                    <a:pt x="118" y="10"/>
                    <a:pt x="118" y="9"/>
                    <a:pt x="118" y="9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1" y="9"/>
                    <a:pt x="122" y="9"/>
                  </a:cubicBezTo>
                  <a:cubicBezTo>
                    <a:pt x="122" y="9"/>
                    <a:pt x="123" y="10"/>
                    <a:pt x="123" y="9"/>
                  </a:cubicBezTo>
                  <a:cubicBezTo>
                    <a:pt x="123" y="9"/>
                    <a:pt x="124" y="9"/>
                    <a:pt x="124" y="8"/>
                  </a:cubicBezTo>
                  <a:cubicBezTo>
                    <a:pt x="124" y="8"/>
                    <a:pt x="124" y="8"/>
                    <a:pt x="124" y="8"/>
                  </a:cubicBezTo>
                  <a:cubicBezTo>
                    <a:pt x="124" y="8"/>
                    <a:pt x="124" y="7"/>
                    <a:pt x="125" y="7"/>
                  </a:cubicBezTo>
                  <a:cubicBezTo>
                    <a:pt x="126" y="8"/>
                    <a:pt x="125" y="8"/>
                    <a:pt x="126" y="8"/>
                  </a:cubicBezTo>
                  <a:cubicBezTo>
                    <a:pt x="126" y="7"/>
                    <a:pt x="128" y="6"/>
                    <a:pt x="128" y="6"/>
                  </a:cubicBezTo>
                  <a:cubicBezTo>
                    <a:pt x="128" y="6"/>
                    <a:pt x="128" y="6"/>
                    <a:pt x="129" y="8"/>
                  </a:cubicBezTo>
                  <a:cubicBezTo>
                    <a:pt x="129" y="9"/>
                    <a:pt x="130" y="9"/>
                    <a:pt x="131" y="9"/>
                  </a:cubicBezTo>
                  <a:cubicBezTo>
                    <a:pt x="131" y="9"/>
                    <a:pt x="131" y="9"/>
                    <a:pt x="131" y="9"/>
                  </a:cubicBezTo>
                  <a:cubicBezTo>
                    <a:pt x="131" y="10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1"/>
                    <a:pt x="135" y="11"/>
                  </a:cubicBezTo>
                  <a:cubicBezTo>
                    <a:pt x="136" y="11"/>
                    <a:pt x="137" y="12"/>
                    <a:pt x="137" y="12"/>
                  </a:cubicBezTo>
                  <a:cubicBezTo>
                    <a:pt x="137" y="11"/>
                    <a:pt x="138" y="10"/>
                    <a:pt x="138" y="10"/>
                  </a:cubicBezTo>
                  <a:cubicBezTo>
                    <a:pt x="138" y="9"/>
                    <a:pt x="138" y="9"/>
                    <a:pt x="139" y="8"/>
                  </a:cubicBezTo>
                  <a:cubicBezTo>
                    <a:pt x="139" y="8"/>
                    <a:pt x="142" y="7"/>
                    <a:pt x="142" y="7"/>
                  </a:cubicBezTo>
                  <a:cubicBezTo>
                    <a:pt x="142" y="7"/>
                    <a:pt x="141" y="5"/>
                    <a:pt x="140" y="5"/>
                  </a:cubicBezTo>
                  <a:cubicBezTo>
                    <a:pt x="140" y="5"/>
                    <a:pt x="139" y="4"/>
                    <a:pt x="141" y="3"/>
                  </a:cubicBezTo>
                  <a:cubicBezTo>
                    <a:pt x="142" y="3"/>
                    <a:pt x="143" y="3"/>
                    <a:pt x="143" y="3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6" y="2"/>
                    <a:pt x="147" y="1"/>
                    <a:pt x="147" y="1"/>
                  </a:cubicBezTo>
                  <a:cubicBezTo>
                    <a:pt x="147" y="1"/>
                    <a:pt x="148" y="1"/>
                    <a:pt x="148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1" y="2"/>
                    <a:pt x="151" y="2"/>
                  </a:cubicBezTo>
                  <a:cubicBezTo>
                    <a:pt x="152" y="2"/>
                    <a:pt x="153" y="2"/>
                    <a:pt x="153" y="2"/>
                  </a:cubicBezTo>
                  <a:cubicBezTo>
                    <a:pt x="153" y="2"/>
                    <a:pt x="154" y="3"/>
                    <a:pt x="154" y="2"/>
                  </a:cubicBezTo>
                  <a:cubicBezTo>
                    <a:pt x="155" y="2"/>
                    <a:pt x="155" y="1"/>
                    <a:pt x="155" y="1"/>
                  </a:cubicBezTo>
                  <a:cubicBezTo>
                    <a:pt x="155" y="1"/>
                    <a:pt x="159" y="0"/>
                    <a:pt x="159" y="0"/>
                  </a:cubicBezTo>
                  <a:cubicBezTo>
                    <a:pt x="159" y="0"/>
                    <a:pt x="160" y="0"/>
                    <a:pt x="160" y="0"/>
                  </a:cubicBezTo>
                  <a:cubicBezTo>
                    <a:pt x="161" y="1"/>
                    <a:pt x="162" y="1"/>
                    <a:pt x="162" y="1"/>
                  </a:cubicBezTo>
                  <a:cubicBezTo>
                    <a:pt x="163" y="1"/>
                    <a:pt x="164" y="2"/>
                    <a:pt x="164" y="2"/>
                  </a:cubicBezTo>
                  <a:cubicBezTo>
                    <a:pt x="165" y="3"/>
                    <a:pt x="166" y="3"/>
                    <a:pt x="166" y="3"/>
                  </a:cubicBezTo>
                  <a:cubicBezTo>
                    <a:pt x="166" y="3"/>
                    <a:pt x="166" y="1"/>
                    <a:pt x="166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9" y="2"/>
                    <a:pt x="169" y="2"/>
                    <a:pt x="169" y="2"/>
                  </a:cubicBezTo>
                  <a:cubicBezTo>
                    <a:pt x="169" y="2"/>
                    <a:pt x="170" y="3"/>
                    <a:pt x="171" y="3"/>
                  </a:cubicBezTo>
                  <a:cubicBezTo>
                    <a:pt x="171" y="3"/>
                    <a:pt x="172" y="2"/>
                    <a:pt x="172" y="2"/>
                  </a:cubicBezTo>
                  <a:cubicBezTo>
                    <a:pt x="172" y="3"/>
                    <a:pt x="173" y="3"/>
                    <a:pt x="173" y="4"/>
                  </a:cubicBezTo>
                  <a:cubicBezTo>
                    <a:pt x="173" y="4"/>
                    <a:pt x="174" y="5"/>
                    <a:pt x="174" y="5"/>
                  </a:cubicBezTo>
                  <a:cubicBezTo>
                    <a:pt x="174" y="6"/>
                    <a:pt x="175" y="6"/>
                    <a:pt x="175" y="6"/>
                  </a:cubicBezTo>
                  <a:cubicBezTo>
                    <a:pt x="175" y="7"/>
                    <a:pt x="175" y="8"/>
                    <a:pt x="175" y="8"/>
                  </a:cubicBezTo>
                  <a:cubicBezTo>
                    <a:pt x="175" y="8"/>
                    <a:pt x="175" y="8"/>
                    <a:pt x="175" y="9"/>
                  </a:cubicBezTo>
                  <a:cubicBezTo>
                    <a:pt x="176" y="9"/>
                    <a:pt x="179" y="9"/>
                    <a:pt x="179" y="9"/>
                  </a:cubicBezTo>
                  <a:cubicBezTo>
                    <a:pt x="179" y="9"/>
                    <a:pt x="180" y="9"/>
                    <a:pt x="180" y="10"/>
                  </a:cubicBezTo>
                  <a:cubicBezTo>
                    <a:pt x="180" y="10"/>
                    <a:pt x="182" y="10"/>
                    <a:pt x="182" y="10"/>
                  </a:cubicBezTo>
                  <a:cubicBezTo>
                    <a:pt x="182" y="10"/>
                    <a:pt x="183" y="9"/>
                    <a:pt x="183" y="10"/>
                  </a:cubicBezTo>
                  <a:cubicBezTo>
                    <a:pt x="183" y="10"/>
                    <a:pt x="183" y="11"/>
                    <a:pt x="183" y="11"/>
                  </a:cubicBezTo>
                  <a:cubicBezTo>
                    <a:pt x="185" y="11"/>
                    <a:pt x="185" y="11"/>
                    <a:pt x="185" y="11"/>
                  </a:cubicBezTo>
                  <a:cubicBezTo>
                    <a:pt x="186" y="11"/>
                    <a:pt x="186" y="11"/>
                    <a:pt x="186" y="11"/>
                  </a:cubicBezTo>
                  <a:cubicBezTo>
                    <a:pt x="186" y="11"/>
                    <a:pt x="187" y="10"/>
                    <a:pt x="187" y="11"/>
                  </a:cubicBezTo>
                  <a:cubicBezTo>
                    <a:pt x="187" y="11"/>
                    <a:pt x="188" y="11"/>
                    <a:pt x="188" y="11"/>
                  </a:cubicBezTo>
                  <a:cubicBezTo>
                    <a:pt x="188" y="11"/>
                    <a:pt x="190" y="12"/>
                    <a:pt x="190" y="12"/>
                  </a:cubicBezTo>
                  <a:cubicBezTo>
                    <a:pt x="190" y="12"/>
                    <a:pt x="191" y="12"/>
                    <a:pt x="192" y="12"/>
                  </a:cubicBezTo>
                  <a:cubicBezTo>
                    <a:pt x="192" y="12"/>
                    <a:pt x="195" y="12"/>
                    <a:pt x="195" y="12"/>
                  </a:cubicBezTo>
                  <a:cubicBezTo>
                    <a:pt x="195" y="12"/>
                    <a:pt x="195" y="13"/>
                    <a:pt x="195" y="14"/>
                  </a:cubicBezTo>
                  <a:cubicBezTo>
                    <a:pt x="195" y="14"/>
                    <a:pt x="195" y="16"/>
                    <a:pt x="195" y="16"/>
                  </a:cubicBezTo>
                  <a:cubicBezTo>
                    <a:pt x="195" y="16"/>
                    <a:pt x="194" y="17"/>
                    <a:pt x="194" y="18"/>
                  </a:cubicBezTo>
                  <a:cubicBezTo>
                    <a:pt x="193" y="18"/>
                    <a:pt x="193" y="20"/>
                    <a:pt x="193" y="20"/>
                  </a:cubicBezTo>
                  <a:cubicBezTo>
                    <a:pt x="193" y="20"/>
                    <a:pt x="193" y="21"/>
                    <a:pt x="193" y="21"/>
                  </a:cubicBezTo>
                  <a:cubicBezTo>
                    <a:pt x="193" y="21"/>
                    <a:pt x="193" y="23"/>
                    <a:pt x="193" y="23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92" y="25"/>
                    <a:pt x="191" y="26"/>
                    <a:pt x="192" y="27"/>
                  </a:cubicBezTo>
                  <a:cubicBezTo>
                    <a:pt x="192" y="27"/>
                    <a:pt x="192" y="28"/>
                    <a:pt x="192" y="28"/>
                  </a:cubicBezTo>
                  <a:cubicBezTo>
                    <a:pt x="193" y="29"/>
                    <a:pt x="193" y="29"/>
                    <a:pt x="193" y="29"/>
                  </a:cubicBezTo>
                  <a:cubicBezTo>
                    <a:pt x="191" y="31"/>
                    <a:pt x="191" y="31"/>
                    <a:pt x="191" y="31"/>
                  </a:cubicBezTo>
                  <a:cubicBezTo>
                    <a:pt x="191" y="33"/>
                    <a:pt x="191" y="33"/>
                    <a:pt x="191" y="33"/>
                  </a:cubicBezTo>
                  <a:cubicBezTo>
                    <a:pt x="191" y="33"/>
                    <a:pt x="192" y="34"/>
                    <a:pt x="191" y="35"/>
                  </a:cubicBezTo>
                  <a:cubicBezTo>
                    <a:pt x="191" y="35"/>
                    <a:pt x="190" y="36"/>
                    <a:pt x="190" y="36"/>
                  </a:cubicBezTo>
                  <a:cubicBezTo>
                    <a:pt x="190" y="36"/>
                    <a:pt x="188" y="38"/>
                    <a:pt x="188" y="38"/>
                  </a:cubicBezTo>
                  <a:cubicBezTo>
                    <a:pt x="188" y="38"/>
                    <a:pt x="188" y="39"/>
                    <a:pt x="188" y="39"/>
                  </a:cubicBezTo>
                  <a:cubicBezTo>
                    <a:pt x="188" y="39"/>
                    <a:pt x="187" y="41"/>
                    <a:pt x="187" y="41"/>
                  </a:cubicBezTo>
                  <a:cubicBezTo>
                    <a:pt x="187" y="41"/>
                    <a:pt x="187" y="44"/>
                    <a:pt x="187" y="44"/>
                  </a:cubicBezTo>
                  <a:cubicBezTo>
                    <a:pt x="187" y="44"/>
                    <a:pt x="188" y="45"/>
                    <a:pt x="188" y="45"/>
                  </a:cubicBezTo>
                  <a:cubicBezTo>
                    <a:pt x="188" y="45"/>
                    <a:pt x="188" y="46"/>
                    <a:pt x="188" y="47"/>
                  </a:cubicBezTo>
                  <a:cubicBezTo>
                    <a:pt x="187" y="47"/>
                    <a:pt x="188" y="48"/>
                    <a:pt x="188" y="49"/>
                  </a:cubicBezTo>
                  <a:cubicBezTo>
                    <a:pt x="188" y="49"/>
                    <a:pt x="188" y="50"/>
                    <a:pt x="188" y="50"/>
                  </a:cubicBezTo>
                  <a:cubicBezTo>
                    <a:pt x="187" y="52"/>
                    <a:pt x="187" y="52"/>
                    <a:pt x="187" y="52"/>
                  </a:cubicBezTo>
                  <a:cubicBezTo>
                    <a:pt x="186" y="52"/>
                    <a:pt x="186" y="52"/>
                    <a:pt x="186" y="52"/>
                  </a:cubicBezTo>
                  <a:cubicBezTo>
                    <a:pt x="187" y="55"/>
                    <a:pt x="187" y="55"/>
                    <a:pt x="187" y="55"/>
                  </a:cubicBezTo>
                  <a:cubicBezTo>
                    <a:pt x="185" y="57"/>
                    <a:pt x="185" y="57"/>
                    <a:pt x="185" y="57"/>
                  </a:cubicBezTo>
                  <a:cubicBezTo>
                    <a:pt x="177" y="57"/>
                    <a:pt x="177" y="57"/>
                    <a:pt x="177" y="57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0"/>
                    <a:pt x="146" y="50"/>
                    <a:pt x="146" y="50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1" y="57"/>
                    <a:pt x="131" y="57"/>
                    <a:pt x="131" y="57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6" y="78"/>
                    <a:pt x="116" y="78"/>
                    <a:pt x="116" y="78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06" y="77"/>
                    <a:pt x="106" y="77"/>
                    <a:pt x="106" y="77"/>
                  </a:cubicBezTo>
                  <a:cubicBezTo>
                    <a:pt x="100" y="78"/>
                    <a:pt x="100" y="78"/>
                    <a:pt x="100" y="78"/>
                  </a:cubicBezTo>
                  <a:cubicBezTo>
                    <a:pt x="98" y="84"/>
                    <a:pt x="98" y="84"/>
                    <a:pt x="98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3" y="96"/>
                    <a:pt x="73" y="96"/>
                    <a:pt x="73" y="96"/>
                  </a:cubicBezTo>
                  <a:cubicBezTo>
                    <a:pt x="73" y="96"/>
                    <a:pt x="77" y="99"/>
                    <a:pt x="79" y="100"/>
                  </a:cubicBezTo>
                  <a:cubicBezTo>
                    <a:pt x="81" y="102"/>
                    <a:pt x="75" y="103"/>
                    <a:pt x="74" y="104"/>
                  </a:cubicBezTo>
                  <a:cubicBezTo>
                    <a:pt x="73" y="105"/>
                    <a:pt x="64" y="106"/>
                    <a:pt x="64" y="106"/>
                  </a:cubicBezTo>
                  <a:cubicBezTo>
                    <a:pt x="47" y="107"/>
                    <a:pt x="47" y="107"/>
                    <a:pt x="47" y="107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4" y="102"/>
                    <a:pt x="14" y="102"/>
                    <a:pt x="14" y="102"/>
                  </a:cubicBezTo>
                  <a:cubicBezTo>
                    <a:pt x="11" y="106"/>
                    <a:pt x="11" y="106"/>
                    <a:pt x="11" y="106"/>
                  </a:cubicBezTo>
                  <a:cubicBezTo>
                    <a:pt x="9" y="103"/>
                    <a:pt x="8" y="98"/>
                    <a:pt x="6" y="93"/>
                  </a:cubicBezTo>
                  <a:cubicBezTo>
                    <a:pt x="6" y="93"/>
                    <a:pt x="6" y="92"/>
                    <a:pt x="5" y="91"/>
                  </a:cubicBezTo>
                  <a:cubicBezTo>
                    <a:pt x="5" y="90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7"/>
                    <a:pt x="2" y="86"/>
                    <a:pt x="2" y="86"/>
                  </a:cubicBezTo>
                  <a:cubicBezTo>
                    <a:pt x="2" y="86"/>
                    <a:pt x="2" y="85"/>
                    <a:pt x="2" y="85"/>
                  </a:cubicBezTo>
                  <a:cubicBezTo>
                    <a:pt x="1" y="85"/>
                    <a:pt x="0" y="84"/>
                    <a:pt x="0" y="84"/>
                  </a:cubicBezTo>
                  <a:cubicBezTo>
                    <a:pt x="0" y="84"/>
                    <a:pt x="0" y="81"/>
                    <a:pt x="0" y="8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5"/>
                    <a:pt x="2" y="75"/>
                  </a:cubicBezTo>
                  <a:cubicBezTo>
                    <a:pt x="2" y="75"/>
                    <a:pt x="3" y="73"/>
                    <a:pt x="3" y="73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5"/>
                    <a:pt x="3" y="65"/>
                  </a:cubicBezTo>
                  <a:cubicBezTo>
                    <a:pt x="4" y="65"/>
                    <a:pt x="4" y="62"/>
                    <a:pt x="4" y="62"/>
                  </a:cubicBezTo>
                  <a:cubicBezTo>
                    <a:pt x="4" y="62"/>
                    <a:pt x="5" y="60"/>
                    <a:pt x="5" y="60"/>
                  </a:cubicBezTo>
                  <a:cubicBezTo>
                    <a:pt x="6" y="60"/>
                    <a:pt x="6" y="59"/>
                    <a:pt x="6" y="59"/>
                  </a:cubicBezTo>
                  <a:cubicBezTo>
                    <a:pt x="6" y="58"/>
                    <a:pt x="6" y="57"/>
                    <a:pt x="6" y="57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6"/>
                    <a:pt x="9" y="55"/>
                    <a:pt x="9" y="55"/>
                  </a:cubicBezTo>
                  <a:cubicBezTo>
                    <a:pt x="9" y="55"/>
                    <a:pt x="10" y="55"/>
                    <a:pt x="11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3" y="55"/>
                    <a:pt x="13" y="56"/>
                    <a:pt x="14" y="56"/>
                  </a:cubicBezTo>
                  <a:cubicBezTo>
                    <a:pt x="15" y="56"/>
                    <a:pt x="16" y="57"/>
                    <a:pt x="16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8" y="56"/>
                    <a:pt x="18" y="55"/>
                    <a:pt x="18" y="55"/>
                  </a:cubicBezTo>
                  <a:cubicBezTo>
                    <a:pt x="19" y="55"/>
                    <a:pt x="21" y="56"/>
                    <a:pt x="21" y="56"/>
                  </a:cubicBezTo>
                  <a:cubicBezTo>
                    <a:pt x="21" y="56"/>
                    <a:pt x="22" y="57"/>
                    <a:pt x="22" y="56"/>
                  </a:cubicBezTo>
                  <a:cubicBezTo>
                    <a:pt x="23" y="56"/>
                    <a:pt x="24" y="55"/>
                    <a:pt x="24" y="55"/>
                  </a:cubicBezTo>
                  <a:cubicBezTo>
                    <a:pt x="26" y="54"/>
                    <a:pt x="26" y="54"/>
                    <a:pt x="26" y="5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7" name="Freeform 88"/>
            <p:cNvSpPr>
              <a:spLocks/>
            </p:cNvSpPr>
            <p:nvPr/>
          </p:nvSpPr>
          <p:spPr bwMode="auto">
            <a:xfrm>
              <a:off x="5320613" y="3211661"/>
              <a:ext cx="266062" cy="194972"/>
            </a:xfrm>
            <a:custGeom>
              <a:avLst/>
              <a:gdLst>
                <a:gd name="T0" fmla="*/ 5 w 117"/>
                <a:gd name="T1" fmla="*/ 46 h 88"/>
                <a:gd name="T2" fmla="*/ 1 w 117"/>
                <a:gd name="T3" fmla="*/ 42 h 88"/>
                <a:gd name="T4" fmla="*/ 6 w 117"/>
                <a:gd name="T5" fmla="*/ 36 h 88"/>
                <a:gd name="T6" fmla="*/ 10 w 117"/>
                <a:gd name="T7" fmla="*/ 33 h 88"/>
                <a:gd name="T8" fmla="*/ 13 w 117"/>
                <a:gd name="T9" fmla="*/ 27 h 88"/>
                <a:gd name="T10" fmla="*/ 41 w 117"/>
                <a:gd name="T11" fmla="*/ 31 h 88"/>
                <a:gd name="T12" fmla="*/ 48 w 117"/>
                <a:gd name="T13" fmla="*/ 26 h 88"/>
                <a:gd name="T14" fmla="*/ 55 w 117"/>
                <a:gd name="T15" fmla="*/ 19 h 88"/>
                <a:gd name="T16" fmla="*/ 71 w 117"/>
                <a:gd name="T17" fmla="*/ 15 h 88"/>
                <a:gd name="T18" fmla="*/ 85 w 117"/>
                <a:gd name="T19" fmla="*/ 12 h 88"/>
                <a:gd name="T20" fmla="*/ 95 w 117"/>
                <a:gd name="T21" fmla="*/ 8 h 88"/>
                <a:gd name="T22" fmla="*/ 101 w 117"/>
                <a:gd name="T23" fmla="*/ 2 h 88"/>
                <a:gd name="T24" fmla="*/ 107 w 117"/>
                <a:gd name="T25" fmla="*/ 2 h 88"/>
                <a:gd name="T26" fmla="*/ 108 w 117"/>
                <a:gd name="T27" fmla="*/ 5 h 88"/>
                <a:gd name="T28" fmla="*/ 109 w 117"/>
                <a:gd name="T29" fmla="*/ 7 h 88"/>
                <a:gd name="T30" fmla="*/ 111 w 117"/>
                <a:gd name="T31" fmla="*/ 10 h 88"/>
                <a:gd name="T32" fmla="*/ 115 w 117"/>
                <a:gd name="T33" fmla="*/ 19 h 88"/>
                <a:gd name="T34" fmla="*/ 109 w 117"/>
                <a:gd name="T35" fmla="*/ 22 h 88"/>
                <a:gd name="T36" fmla="*/ 107 w 117"/>
                <a:gd name="T37" fmla="*/ 27 h 88"/>
                <a:gd name="T38" fmla="*/ 102 w 117"/>
                <a:gd name="T39" fmla="*/ 28 h 88"/>
                <a:gd name="T40" fmla="*/ 101 w 117"/>
                <a:gd name="T41" fmla="*/ 32 h 88"/>
                <a:gd name="T42" fmla="*/ 96 w 117"/>
                <a:gd name="T43" fmla="*/ 35 h 88"/>
                <a:gd name="T44" fmla="*/ 91 w 117"/>
                <a:gd name="T45" fmla="*/ 38 h 88"/>
                <a:gd name="T46" fmla="*/ 86 w 117"/>
                <a:gd name="T47" fmla="*/ 41 h 88"/>
                <a:gd name="T48" fmla="*/ 87 w 117"/>
                <a:gd name="T49" fmla="*/ 46 h 88"/>
                <a:gd name="T50" fmla="*/ 90 w 117"/>
                <a:gd name="T51" fmla="*/ 49 h 88"/>
                <a:gd name="T52" fmla="*/ 89 w 117"/>
                <a:gd name="T53" fmla="*/ 56 h 88"/>
                <a:gd name="T54" fmla="*/ 88 w 117"/>
                <a:gd name="T55" fmla="*/ 60 h 88"/>
                <a:gd name="T56" fmla="*/ 83 w 117"/>
                <a:gd name="T57" fmla="*/ 62 h 88"/>
                <a:gd name="T58" fmla="*/ 78 w 117"/>
                <a:gd name="T59" fmla="*/ 64 h 88"/>
                <a:gd name="T60" fmla="*/ 76 w 117"/>
                <a:gd name="T61" fmla="*/ 68 h 88"/>
                <a:gd name="T62" fmla="*/ 79 w 117"/>
                <a:gd name="T63" fmla="*/ 69 h 88"/>
                <a:gd name="T64" fmla="*/ 77 w 117"/>
                <a:gd name="T65" fmla="*/ 72 h 88"/>
                <a:gd name="T66" fmla="*/ 76 w 117"/>
                <a:gd name="T67" fmla="*/ 76 h 88"/>
                <a:gd name="T68" fmla="*/ 79 w 117"/>
                <a:gd name="T69" fmla="*/ 80 h 88"/>
                <a:gd name="T70" fmla="*/ 74 w 117"/>
                <a:gd name="T71" fmla="*/ 83 h 88"/>
                <a:gd name="T72" fmla="*/ 69 w 117"/>
                <a:gd name="T73" fmla="*/ 81 h 88"/>
                <a:gd name="T74" fmla="*/ 64 w 117"/>
                <a:gd name="T75" fmla="*/ 80 h 88"/>
                <a:gd name="T76" fmla="*/ 61 w 117"/>
                <a:gd name="T77" fmla="*/ 82 h 88"/>
                <a:gd name="T78" fmla="*/ 55 w 117"/>
                <a:gd name="T79" fmla="*/ 80 h 88"/>
                <a:gd name="T80" fmla="*/ 53 w 117"/>
                <a:gd name="T81" fmla="*/ 77 h 88"/>
                <a:gd name="T82" fmla="*/ 49 w 117"/>
                <a:gd name="T83" fmla="*/ 72 h 88"/>
                <a:gd name="T84" fmla="*/ 46 w 117"/>
                <a:gd name="T85" fmla="*/ 76 h 88"/>
                <a:gd name="T86" fmla="*/ 45 w 117"/>
                <a:gd name="T87" fmla="*/ 80 h 88"/>
                <a:gd name="T88" fmla="*/ 39 w 117"/>
                <a:gd name="T89" fmla="*/ 83 h 88"/>
                <a:gd name="T90" fmla="*/ 33 w 117"/>
                <a:gd name="T91" fmla="*/ 84 h 88"/>
                <a:gd name="T92" fmla="*/ 28 w 117"/>
                <a:gd name="T93" fmla="*/ 83 h 88"/>
                <a:gd name="T94" fmla="*/ 27 w 117"/>
                <a:gd name="T95" fmla="*/ 84 h 88"/>
                <a:gd name="T96" fmla="*/ 24 w 117"/>
                <a:gd name="T97" fmla="*/ 87 h 88"/>
                <a:gd name="T98" fmla="*/ 21 w 117"/>
                <a:gd name="T99" fmla="*/ 88 h 88"/>
                <a:gd name="T100" fmla="*/ 15 w 117"/>
                <a:gd name="T101" fmla="*/ 87 h 88"/>
                <a:gd name="T102" fmla="*/ 11 w 117"/>
                <a:gd name="T103" fmla="*/ 84 h 88"/>
                <a:gd name="T104" fmla="*/ 15 w 117"/>
                <a:gd name="T105" fmla="*/ 82 h 88"/>
                <a:gd name="T106" fmla="*/ 17 w 117"/>
                <a:gd name="T107" fmla="*/ 81 h 88"/>
                <a:gd name="T108" fmla="*/ 19 w 117"/>
                <a:gd name="T109" fmla="*/ 79 h 88"/>
                <a:gd name="T110" fmla="*/ 17 w 117"/>
                <a:gd name="T111" fmla="*/ 77 h 88"/>
                <a:gd name="T112" fmla="*/ 9 w 117"/>
                <a:gd name="T113" fmla="*/ 67 h 88"/>
                <a:gd name="T114" fmla="*/ 11 w 117"/>
                <a:gd name="T115" fmla="*/ 61 h 88"/>
                <a:gd name="T116" fmla="*/ 9 w 117"/>
                <a:gd name="T117" fmla="*/ 58 h 88"/>
                <a:gd name="T118" fmla="*/ 6 w 117"/>
                <a:gd name="T119" fmla="*/ 58 h 88"/>
                <a:gd name="T120" fmla="*/ 5 w 117"/>
                <a:gd name="T121" fmla="*/ 55 h 88"/>
                <a:gd name="T122" fmla="*/ 11 w 117"/>
                <a:gd name="T123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7" h="88">
                  <a:moveTo>
                    <a:pt x="9" y="48"/>
                  </a:moveTo>
                  <a:cubicBezTo>
                    <a:pt x="7" y="47"/>
                    <a:pt x="7" y="47"/>
                    <a:pt x="7" y="47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3" y="38"/>
                    <a:pt x="3" y="38"/>
                  </a:cubicBezTo>
                  <a:cubicBezTo>
                    <a:pt x="4" y="37"/>
                    <a:pt x="6" y="36"/>
                    <a:pt x="6" y="36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8" y="33"/>
                    <a:pt x="9" y="33"/>
                  </a:cubicBezTo>
                  <a:cubicBezTo>
                    <a:pt x="10" y="33"/>
                    <a:pt x="10" y="34"/>
                    <a:pt x="10" y="33"/>
                  </a:cubicBezTo>
                  <a:cubicBezTo>
                    <a:pt x="11" y="33"/>
                    <a:pt x="11" y="29"/>
                    <a:pt x="11" y="29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7" y="2"/>
                    <a:pt x="107" y="2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5"/>
                  </a:cubicBezTo>
                  <a:cubicBezTo>
                    <a:pt x="108" y="5"/>
                    <a:pt x="108" y="5"/>
                    <a:pt x="108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19"/>
                    <a:pt x="115" y="19"/>
                    <a:pt x="115" y="19"/>
                  </a:cubicBezTo>
                  <a:cubicBezTo>
                    <a:pt x="114" y="19"/>
                    <a:pt x="112" y="19"/>
                    <a:pt x="112" y="19"/>
                  </a:cubicBezTo>
                  <a:cubicBezTo>
                    <a:pt x="112" y="19"/>
                    <a:pt x="111" y="20"/>
                    <a:pt x="110" y="20"/>
                  </a:cubicBezTo>
                  <a:cubicBezTo>
                    <a:pt x="110" y="20"/>
                    <a:pt x="109" y="22"/>
                    <a:pt x="109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1" y="28"/>
                    <a:pt x="112" y="28"/>
                    <a:pt x="107" y="27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30"/>
                    <a:pt x="102" y="30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7" y="34"/>
                    <a:pt x="97" y="34"/>
                    <a:pt x="97" y="34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1" y="38"/>
                    <a:pt x="89" y="38"/>
                    <a:pt x="89" y="38"/>
                  </a:cubicBezTo>
                  <a:cubicBezTo>
                    <a:pt x="89" y="38"/>
                    <a:pt x="86" y="39"/>
                    <a:pt x="86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41"/>
                    <a:pt x="85" y="42"/>
                    <a:pt x="85" y="42"/>
                  </a:cubicBezTo>
                  <a:cubicBezTo>
                    <a:pt x="85" y="42"/>
                    <a:pt x="85" y="45"/>
                    <a:pt x="85" y="45"/>
                  </a:cubicBezTo>
                  <a:cubicBezTo>
                    <a:pt x="85" y="45"/>
                    <a:pt x="87" y="46"/>
                    <a:pt x="87" y="4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89" y="49"/>
                    <a:pt x="89" y="52"/>
                    <a:pt x="89" y="52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1" y="58"/>
                    <a:pt x="90" y="59"/>
                  </a:cubicBezTo>
                  <a:cubicBezTo>
                    <a:pt x="89" y="59"/>
                    <a:pt x="88" y="60"/>
                    <a:pt x="88" y="60"/>
                  </a:cubicBezTo>
                  <a:cubicBezTo>
                    <a:pt x="88" y="60"/>
                    <a:pt x="86" y="60"/>
                    <a:pt x="86" y="60"/>
                  </a:cubicBezTo>
                  <a:cubicBezTo>
                    <a:pt x="86" y="60"/>
                    <a:pt x="84" y="60"/>
                    <a:pt x="84" y="60"/>
                  </a:cubicBezTo>
                  <a:cubicBezTo>
                    <a:pt x="83" y="62"/>
                    <a:pt x="83" y="62"/>
                    <a:pt x="83" y="62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5" y="67"/>
                    <a:pt x="75" y="67"/>
                    <a:pt x="75" y="67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6" y="68"/>
                    <a:pt x="77" y="69"/>
                    <a:pt x="77" y="68"/>
                  </a:cubicBezTo>
                  <a:cubicBezTo>
                    <a:pt x="77" y="68"/>
                    <a:pt x="77" y="67"/>
                    <a:pt x="77" y="67"/>
                  </a:cubicBezTo>
                  <a:cubicBezTo>
                    <a:pt x="78" y="68"/>
                    <a:pt x="79" y="69"/>
                    <a:pt x="79" y="69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71"/>
                    <a:pt x="78" y="71"/>
                    <a:pt x="78" y="71"/>
                  </a:cubicBezTo>
                  <a:cubicBezTo>
                    <a:pt x="78" y="71"/>
                    <a:pt x="77" y="72"/>
                    <a:pt x="77" y="72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4"/>
                    <a:pt x="76" y="74"/>
                    <a:pt x="76" y="75"/>
                  </a:cubicBezTo>
                  <a:cubicBezTo>
                    <a:pt x="76" y="75"/>
                    <a:pt x="76" y="76"/>
                    <a:pt x="76" y="76"/>
                  </a:cubicBezTo>
                  <a:cubicBezTo>
                    <a:pt x="77" y="76"/>
                    <a:pt x="78" y="78"/>
                    <a:pt x="78" y="78"/>
                  </a:cubicBezTo>
                  <a:cubicBezTo>
                    <a:pt x="78" y="78"/>
                    <a:pt x="79" y="79"/>
                    <a:pt x="79" y="79"/>
                  </a:cubicBezTo>
                  <a:cubicBezTo>
                    <a:pt x="79" y="79"/>
                    <a:pt x="79" y="80"/>
                    <a:pt x="79" y="80"/>
                  </a:cubicBezTo>
                  <a:cubicBezTo>
                    <a:pt x="79" y="80"/>
                    <a:pt x="78" y="81"/>
                    <a:pt x="77" y="81"/>
                  </a:cubicBezTo>
                  <a:cubicBezTo>
                    <a:pt x="77" y="81"/>
                    <a:pt x="75" y="81"/>
                    <a:pt x="75" y="81"/>
                  </a:cubicBezTo>
                  <a:cubicBezTo>
                    <a:pt x="75" y="81"/>
                    <a:pt x="74" y="83"/>
                    <a:pt x="74" y="83"/>
                  </a:cubicBezTo>
                  <a:cubicBezTo>
                    <a:pt x="74" y="83"/>
                    <a:pt x="73" y="83"/>
                    <a:pt x="72" y="83"/>
                  </a:cubicBezTo>
                  <a:cubicBezTo>
                    <a:pt x="72" y="83"/>
                    <a:pt x="74" y="84"/>
                    <a:pt x="72" y="83"/>
                  </a:cubicBezTo>
                  <a:cubicBezTo>
                    <a:pt x="69" y="82"/>
                    <a:pt x="69" y="81"/>
                    <a:pt x="69" y="81"/>
                  </a:cubicBezTo>
                  <a:cubicBezTo>
                    <a:pt x="69" y="81"/>
                    <a:pt x="68" y="80"/>
                    <a:pt x="68" y="80"/>
                  </a:cubicBezTo>
                  <a:cubicBezTo>
                    <a:pt x="67" y="80"/>
                    <a:pt x="66" y="80"/>
                    <a:pt x="66" y="80"/>
                  </a:cubicBezTo>
                  <a:cubicBezTo>
                    <a:pt x="64" y="80"/>
                    <a:pt x="64" y="80"/>
                    <a:pt x="64" y="80"/>
                  </a:cubicBezTo>
                  <a:cubicBezTo>
                    <a:pt x="63" y="79"/>
                    <a:pt x="63" y="79"/>
                    <a:pt x="63" y="79"/>
                  </a:cubicBezTo>
                  <a:cubicBezTo>
                    <a:pt x="62" y="81"/>
                    <a:pt x="62" y="81"/>
                    <a:pt x="62" y="81"/>
                  </a:cubicBezTo>
                  <a:cubicBezTo>
                    <a:pt x="62" y="81"/>
                    <a:pt x="62" y="82"/>
                    <a:pt x="61" y="82"/>
                  </a:cubicBezTo>
                  <a:cubicBezTo>
                    <a:pt x="60" y="83"/>
                    <a:pt x="61" y="83"/>
                    <a:pt x="60" y="83"/>
                  </a:cubicBezTo>
                  <a:cubicBezTo>
                    <a:pt x="58" y="83"/>
                    <a:pt x="57" y="81"/>
                    <a:pt x="57" y="81"/>
                  </a:cubicBezTo>
                  <a:cubicBezTo>
                    <a:pt x="57" y="81"/>
                    <a:pt x="55" y="80"/>
                    <a:pt x="55" y="80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3" y="79"/>
                    <a:pt x="53" y="80"/>
                    <a:pt x="53" y="78"/>
                  </a:cubicBezTo>
                  <a:cubicBezTo>
                    <a:pt x="53" y="77"/>
                    <a:pt x="53" y="77"/>
                    <a:pt x="53" y="77"/>
                  </a:cubicBezTo>
                  <a:cubicBezTo>
                    <a:pt x="52" y="76"/>
                    <a:pt x="52" y="77"/>
                    <a:pt x="51" y="76"/>
                  </a:cubicBezTo>
                  <a:cubicBezTo>
                    <a:pt x="51" y="75"/>
                    <a:pt x="50" y="74"/>
                    <a:pt x="50" y="74"/>
                  </a:cubicBezTo>
                  <a:cubicBezTo>
                    <a:pt x="49" y="72"/>
                    <a:pt x="49" y="72"/>
                    <a:pt x="49" y="72"/>
                  </a:cubicBezTo>
                  <a:cubicBezTo>
                    <a:pt x="49" y="72"/>
                    <a:pt x="49" y="72"/>
                    <a:pt x="49" y="73"/>
                  </a:cubicBezTo>
                  <a:cubicBezTo>
                    <a:pt x="48" y="74"/>
                    <a:pt x="47" y="74"/>
                    <a:pt x="47" y="74"/>
                  </a:cubicBezTo>
                  <a:cubicBezTo>
                    <a:pt x="47" y="75"/>
                    <a:pt x="46" y="76"/>
                    <a:pt x="46" y="76"/>
                  </a:cubicBezTo>
                  <a:cubicBezTo>
                    <a:pt x="46" y="76"/>
                    <a:pt x="45" y="77"/>
                    <a:pt x="45" y="78"/>
                  </a:cubicBezTo>
                  <a:cubicBezTo>
                    <a:pt x="46" y="78"/>
                    <a:pt x="46" y="78"/>
                    <a:pt x="46" y="79"/>
                  </a:cubicBezTo>
                  <a:cubicBezTo>
                    <a:pt x="46" y="79"/>
                    <a:pt x="45" y="80"/>
                    <a:pt x="45" y="80"/>
                  </a:cubicBezTo>
                  <a:cubicBezTo>
                    <a:pt x="44" y="81"/>
                    <a:pt x="44" y="81"/>
                    <a:pt x="43" y="81"/>
                  </a:cubicBezTo>
                  <a:cubicBezTo>
                    <a:pt x="43" y="82"/>
                    <a:pt x="41" y="83"/>
                    <a:pt x="41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4" y="84"/>
                    <a:pt x="33" y="84"/>
                    <a:pt x="33" y="84"/>
                  </a:cubicBezTo>
                  <a:cubicBezTo>
                    <a:pt x="32" y="84"/>
                    <a:pt x="31" y="84"/>
                    <a:pt x="31" y="84"/>
                  </a:cubicBezTo>
                  <a:cubicBezTo>
                    <a:pt x="31" y="84"/>
                    <a:pt x="30" y="83"/>
                    <a:pt x="29" y="83"/>
                  </a:cubicBezTo>
                  <a:cubicBezTo>
                    <a:pt x="29" y="83"/>
                    <a:pt x="28" y="83"/>
                    <a:pt x="28" y="83"/>
                  </a:cubicBezTo>
                  <a:cubicBezTo>
                    <a:pt x="27" y="83"/>
                    <a:pt x="26" y="83"/>
                    <a:pt x="26" y="83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4"/>
                    <a:pt x="27" y="84"/>
                  </a:cubicBezTo>
                  <a:cubicBezTo>
                    <a:pt x="27" y="85"/>
                    <a:pt x="27" y="86"/>
                    <a:pt x="27" y="86"/>
                  </a:cubicBezTo>
                  <a:cubicBezTo>
                    <a:pt x="27" y="86"/>
                    <a:pt x="26" y="86"/>
                    <a:pt x="26" y="86"/>
                  </a:cubicBezTo>
                  <a:cubicBezTo>
                    <a:pt x="26" y="87"/>
                    <a:pt x="24" y="87"/>
                    <a:pt x="24" y="87"/>
                  </a:cubicBezTo>
                  <a:cubicBezTo>
                    <a:pt x="24" y="87"/>
                    <a:pt x="24" y="88"/>
                    <a:pt x="24" y="88"/>
                  </a:cubicBezTo>
                  <a:cubicBezTo>
                    <a:pt x="24" y="88"/>
                    <a:pt x="24" y="88"/>
                    <a:pt x="23" y="88"/>
                  </a:cubicBezTo>
                  <a:cubicBezTo>
                    <a:pt x="22" y="88"/>
                    <a:pt x="22" y="88"/>
                    <a:pt x="21" y="88"/>
                  </a:cubicBezTo>
                  <a:cubicBezTo>
                    <a:pt x="21" y="87"/>
                    <a:pt x="20" y="87"/>
                    <a:pt x="19" y="87"/>
                  </a:cubicBezTo>
                  <a:cubicBezTo>
                    <a:pt x="19" y="87"/>
                    <a:pt x="16" y="86"/>
                    <a:pt x="16" y="86"/>
                  </a:cubicBezTo>
                  <a:cubicBezTo>
                    <a:pt x="16" y="86"/>
                    <a:pt x="15" y="87"/>
                    <a:pt x="15" y="87"/>
                  </a:cubicBezTo>
                  <a:cubicBezTo>
                    <a:pt x="14" y="87"/>
                    <a:pt x="13" y="87"/>
                    <a:pt x="12" y="86"/>
                  </a:cubicBezTo>
                  <a:cubicBezTo>
                    <a:pt x="12" y="86"/>
                    <a:pt x="11" y="86"/>
                    <a:pt x="11" y="86"/>
                  </a:cubicBezTo>
                  <a:cubicBezTo>
                    <a:pt x="11" y="85"/>
                    <a:pt x="11" y="84"/>
                    <a:pt x="11" y="84"/>
                  </a:cubicBezTo>
                  <a:cubicBezTo>
                    <a:pt x="11" y="84"/>
                    <a:pt x="10" y="83"/>
                    <a:pt x="11" y="83"/>
                  </a:cubicBezTo>
                  <a:cubicBezTo>
                    <a:pt x="11" y="83"/>
                    <a:pt x="12" y="83"/>
                    <a:pt x="13" y="83"/>
                  </a:cubicBezTo>
                  <a:cubicBezTo>
                    <a:pt x="14" y="83"/>
                    <a:pt x="15" y="83"/>
                    <a:pt x="15" y="82"/>
                  </a:cubicBezTo>
                  <a:cubicBezTo>
                    <a:pt x="15" y="82"/>
                    <a:pt x="15" y="82"/>
                    <a:pt x="16" y="82"/>
                  </a:cubicBezTo>
                  <a:cubicBezTo>
                    <a:pt x="16" y="82"/>
                    <a:pt x="17" y="83"/>
                    <a:pt x="17" y="82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7" y="79"/>
                    <a:pt x="17" y="79"/>
                  </a:cubicBezTo>
                  <a:cubicBezTo>
                    <a:pt x="18" y="79"/>
                    <a:pt x="19" y="79"/>
                    <a:pt x="19" y="79"/>
                  </a:cubicBezTo>
                  <a:cubicBezTo>
                    <a:pt x="20" y="79"/>
                    <a:pt x="21" y="79"/>
                    <a:pt x="21" y="79"/>
                  </a:cubicBezTo>
                  <a:cubicBezTo>
                    <a:pt x="21" y="79"/>
                    <a:pt x="21" y="79"/>
                    <a:pt x="22" y="78"/>
                  </a:cubicBezTo>
                  <a:cubicBezTo>
                    <a:pt x="22" y="78"/>
                    <a:pt x="18" y="78"/>
                    <a:pt x="17" y="77"/>
                  </a:cubicBezTo>
                  <a:cubicBezTo>
                    <a:pt x="15" y="75"/>
                    <a:pt x="13" y="74"/>
                    <a:pt x="13" y="70"/>
                  </a:cubicBezTo>
                  <a:cubicBezTo>
                    <a:pt x="12" y="70"/>
                    <a:pt x="12" y="68"/>
                    <a:pt x="11" y="68"/>
                  </a:cubicBezTo>
                  <a:cubicBezTo>
                    <a:pt x="11" y="68"/>
                    <a:pt x="9" y="67"/>
                    <a:pt x="9" y="67"/>
                  </a:cubicBezTo>
                  <a:cubicBezTo>
                    <a:pt x="9" y="66"/>
                    <a:pt x="9" y="66"/>
                    <a:pt x="10" y="65"/>
                  </a:cubicBezTo>
                  <a:cubicBezTo>
                    <a:pt x="10" y="64"/>
                    <a:pt x="10" y="64"/>
                    <a:pt x="11" y="63"/>
                  </a:cubicBezTo>
                  <a:cubicBezTo>
                    <a:pt x="11" y="63"/>
                    <a:pt x="11" y="61"/>
                    <a:pt x="11" y="61"/>
                  </a:cubicBezTo>
                  <a:cubicBezTo>
                    <a:pt x="11" y="61"/>
                    <a:pt x="12" y="60"/>
                    <a:pt x="11" y="60"/>
                  </a:cubicBezTo>
                  <a:cubicBezTo>
                    <a:pt x="11" y="59"/>
                    <a:pt x="10" y="58"/>
                    <a:pt x="10" y="58"/>
                  </a:cubicBezTo>
                  <a:cubicBezTo>
                    <a:pt x="10" y="58"/>
                    <a:pt x="10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7" y="60"/>
                    <a:pt x="6" y="58"/>
                    <a:pt x="6" y="58"/>
                  </a:cubicBezTo>
                  <a:cubicBezTo>
                    <a:pt x="5" y="58"/>
                    <a:pt x="5" y="58"/>
                    <a:pt x="5" y="57"/>
                  </a:cubicBezTo>
                  <a:cubicBezTo>
                    <a:pt x="5" y="57"/>
                    <a:pt x="6" y="56"/>
                    <a:pt x="6" y="56"/>
                  </a:cubicBezTo>
                  <a:cubicBezTo>
                    <a:pt x="6" y="56"/>
                    <a:pt x="5" y="55"/>
                    <a:pt x="5" y="55"/>
                  </a:cubicBezTo>
                  <a:cubicBezTo>
                    <a:pt x="5" y="55"/>
                    <a:pt x="6" y="53"/>
                    <a:pt x="7" y="53"/>
                  </a:cubicBezTo>
                  <a:cubicBezTo>
                    <a:pt x="8" y="52"/>
                    <a:pt x="10" y="50"/>
                    <a:pt x="10" y="50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9" y="48"/>
                    <a:pt x="9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8" name="Freeform 197"/>
            <p:cNvSpPr>
              <a:spLocks noEditPoints="1"/>
            </p:cNvSpPr>
            <p:nvPr/>
          </p:nvSpPr>
          <p:spPr bwMode="auto">
            <a:xfrm>
              <a:off x="5338204" y="3253212"/>
              <a:ext cx="517832" cy="466653"/>
            </a:xfrm>
            <a:custGeom>
              <a:avLst/>
              <a:gdLst>
                <a:gd name="T0" fmla="*/ 216 w 227"/>
                <a:gd name="T1" fmla="*/ 62 h 211"/>
                <a:gd name="T2" fmla="*/ 209 w 227"/>
                <a:gd name="T3" fmla="*/ 47 h 211"/>
                <a:gd name="T4" fmla="*/ 183 w 227"/>
                <a:gd name="T5" fmla="*/ 33 h 211"/>
                <a:gd name="T6" fmla="*/ 141 w 227"/>
                <a:gd name="T7" fmla="*/ 25 h 211"/>
                <a:gd name="T8" fmla="*/ 102 w 227"/>
                <a:gd name="T9" fmla="*/ 1 h 211"/>
                <a:gd name="T10" fmla="*/ 84 w 227"/>
                <a:gd name="T11" fmla="*/ 17 h 211"/>
                <a:gd name="T12" fmla="*/ 82 w 227"/>
                <a:gd name="T13" fmla="*/ 40 h 211"/>
                <a:gd name="T14" fmla="*/ 70 w 227"/>
                <a:gd name="T15" fmla="*/ 52 h 211"/>
                <a:gd name="T16" fmla="*/ 58 w 227"/>
                <a:gd name="T17" fmla="*/ 61 h 211"/>
                <a:gd name="T18" fmla="*/ 39 w 227"/>
                <a:gd name="T19" fmla="*/ 55 h 211"/>
                <a:gd name="T20" fmla="*/ 18 w 227"/>
                <a:gd name="T21" fmla="*/ 65 h 211"/>
                <a:gd name="T22" fmla="*/ 3 w 227"/>
                <a:gd name="T23" fmla="*/ 67 h 211"/>
                <a:gd name="T24" fmla="*/ 3 w 227"/>
                <a:gd name="T25" fmla="*/ 66 h 211"/>
                <a:gd name="T26" fmla="*/ 3 w 227"/>
                <a:gd name="T27" fmla="*/ 66 h 211"/>
                <a:gd name="T28" fmla="*/ 4 w 227"/>
                <a:gd name="T29" fmla="*/ 77 h 211"/>
                <a:gd name="T30" fmla="*/ 17 w 227"/>
                <a:gd name="T31" fmla="*/ 102 h 211"/>
                <a:gd name="T32" fmla="*/ 30 w 227"/>
                <a:gd name="T33" fmla="*/ 77 h 211"/>
                <a:gd name="T34" fmla="*/ 51 w 227"/>
                <a:gd name="T35" fmla="*/ 92 h 211"/>
                <a:gd name="T36" fmla="*/ 64 w 227"/>
                <a:gd name="T37" fmla="*/ 115 h 211"/>
                <a:gd name="T38" fmla="*/ 53 w 227"/>
                <a:gd name="T39" fmla="*/ 108 h 211"/>
                <a:gd name="T40" fmla="*/ 65 w 227"/>
                <a:gd name="T41" fmla="*/ 124 h 211"/>
                <a:gd name="T42" fmla="*/ 73 w 227"/>
                <a:gd name="T43" fmla="*/ 138 h 211"/>
                <a:gd name="T44" fmla="*/ 72 w 227"/>
                <a:gd name="T45" fmla="*/ 145 h 211"/>
                <a:gd name="T46" fmla="*/ 58 w 227"/>
                <a:gd name="T47" fmla="*/ 130 h 211"/>
                <a:gd name="T48" fmla="*/ 61 w 227"/>
                <a:gd name="T49" fmla="*/ 136 h 211"/>
                <a:gd name="T50" fmla="*/ 76 w 227"/>
                <a:gd name="T51" fmla="*/ 153 h 211"/>
                <a:gd name="T52" fmla="*/ 74 w 227"/>
                <a:gd name="T53" fmla="*/ 146 h 211"/>
                <a:gd name="T54" fmla="*/ 89 w 227"/>
                <a:gd name="T55" fmla="*/ 156 h 211"/>
                <a:gd name="T56" fmla="*/ 99 w 227"/>
                <a:gd name="T57" fmla="*/ 157 h 211"/>
                <a:gd name="T58" fmla="*/ 126 w 227"/>
                <a:gd name="T59" fmla="*/ 164 h 211"/>
                <a:gd name="T60" fmla="*/ 160 w 227"/>
                <a:gd name="T61" fmla="*/ 187 h 211"/>
                <a:gd name="T62" fmla="*/ 140 w 227"/>
                <a:gd name="T63" fmla="*/ 190 h 211"/>
                <a:gd name="T64" fmla="*/ 184 w 227"/>
                <a:gd name="T65" fmla="*/ 200 h 211"/>
                <a:gd name="T66" fmla="*/ 171 w 227"/>
                <a:gd name="T67" fmla="*/ 185 h 211"/>
                <a:gd name="T68" fmla="*/ 153 w 227"/>
                <a:gd name="T69" fmla="*/ 162 h 211"/>
                <a:gd name="T70" fmla="*/ 118 w 227"/>
                <a:gd name="T71" fmla="*/ 135 h 211"/>
                <a:gd name="T72" fmla="*/ 100 w 227"/>
                <a:gd name="T73" fmla="*/ 105 h 211"/>
                <a:gd name="T74" fmla="*/ 88 w 227"/>
                <a:gd name="T75" fmla="*/ 76 h 211"/>
                <a:gd name="T76" fmla="*/ 121 w 227"/>
                <a:gd name="T77" fmla="*/ 70 h 211"/>
                <a:gd name="T78" fmla="*/ 160 w 227"/>
                <a:gd name="T79" fmla="*/ 71 h 211"/>
                <a:gd name="T80" fmla="*/ 189 w 227"/>
                <a:gd name="T81" fmla="*/ 70 h 211"/>
                <a:gd name="T82" fmla="*/ 179 w 227"/>
                <a:gd name="T83" fmla="*/ 190 h 211"/>
                <a:gd name="T84" fmla="*/ 192 w 227"/>
                <a:gd name="T85" fmla="*/ 201 h 211"/>
                <a:gd name="T86" fmla="*/ 159 w 227"/>
                <a:gd name="T87" fmla="*/ 195 h 211"/>
                <a:gd name="T88" fmla="*/ 144 w 227"/>
                <a:gd name="T89" fmla="*/ 199 h 211"/>
                <a:gd name="T90" fmla="*/ 115 w 227"/>
                <a:gd name="T91" fmla="*/ 191 h 211"/>
                <a:gd name="T92" fmla="*/ 136 w 227"/>
                <a:gd name="T93" fmla="*/ 178 h 211"/>
                <a:gd name="T94" fmla="*/ 144 w 227"/>
                <a:gd name="T95" fmla="*/ 180 h 211"/>
                <a:gd name="T96" fmla="*/ 123 w 227"/>
                <a:gd name="T97" fmla="*/ 178 h 211"/>
                <a:gd name="T98" fmla="*/ 129 w 227"/>
                <a:gd name="T99" fmla="*/ 168 h 211"/>
                <a:gd name="T100" fmla="*/ 51 w 227"/>
                <a:gd name="T101" fmla="*/ 93 h 211"/>
                <a:gd name="T102" fmla="*/ 50 w 227"/>
                <a:gd name="T103" fmla="*/ 97 h 211"/>
                <a:gd name="T104" fmla="*/ 60 w 227"/>
                <a:gd name="T105" fmla="*/ 119 h 211"/>
                <a:gd name="T106" fmla="*/ 53 w 227"/>
                <a:gd name="T107" fmla="*/ 121 h 211"/>
                <a:gd name="T108" fmla="*/ 35 w 227"/>
                <a:gd name="T109" fmla="*/ 119 h 211"/>
                <a:gd name="T110" fmla="*/ 36 w 227"/>
                <a:gd name="T111" fmla="*/ 91 h 211"/>
                <a:gd name="T112" fmla="*/ 40 w 227"/>
                <a:gd name="T113" fmla="*/ 103 h 211"/>
                <a:gd name="T114" fmla="*/ 45 w 227"/>
                <a:gd name="T115" fmla="*/ 120 h 211"/>
                <a:gd name="T116" fmla="*/ 37 w 227"/>
                <a:gd name="T117" fmla="*/ 107 h 211"/>
                <a:gd name="T118" fmla="*/ 34 w 227"/>
                <a:gd name="T119" fmla="*/ 9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7" h="211">
                  <a:moveTo>
                    <a:pt x="215" y="82"/>
                  </a:moveTo>
                  <a:cubicBezTo>
                    <a:pt x="215" y="80"/>
                    <a:pt x="214" y="79"/>
                    <a:pt x="216" y="78"/>
                  </a:cubicBezTo>
                  <a:cubicBezTo>
                    <a:pt x="217" y="78"/>
                    <a:pt x="218" y="80"/>
                    <a:pt x="218" y="78"/>
                  </a:cubicBezTo>
                  <a:cubicBezTo>
                    <a:pt x="218" y="76"/>
                    <a:pt x="219" y="77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7"/>
                    <a:pt x="217" y="77"/>
                  </a:cubicBezTo>
                  <a:cubicBezTo>
                    <a:pt x="217" y="77"/>
                    <a:pt x="216" y="78"/>
                    <a:pt x="215" y="78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1"/>
                    <a:pt x="216" y="71"/>
                    <a:pt x="216" y="71"/>
                  </a:cubicBezTo>
                  <a:cubicBezTo>
                    <a:pt x="216" y="71"/>
                    <a:pt x="215" y="69"/>
                    <a:pt x="214" y="67"/>
                  </a:cubicBezTo>
                  <a:cubicBezTo>
                    <a:pt x="213" y="66"/>
                    <a:pt x="212" y="65"/>
                    <a:pt x="212" y="65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1"/>
                    <a:pt x="218" y="63"/>
                    <a:pt x="220" y="63"/>
                  </a:cubicBezTo>
                  <a:cubicBezTo>
                    <a:pt x="221" y="63"/>
                    <a:pt x="220" y="63"/>
                    <a:pt x="222" y="62"/>
                  </a:cubicBezTo>
                  <a:cubicBezTo>
                    <a:pt x="224" y="62"/>
                    <a:pt x="227" y="59"/>
                    <a:pt x="227" y="59"/>
                  </a:cubicBezTo>
                  <a:cubicBezTo>
                    <a:pt x="227" y="59"/>
                    <a:pt x="225" y="57"/>
                    <a:pt x="224" y="57"/>
                  </a:cubicBezTo>
                  <a:cubicBezTo>
                    <a:pt x="223" y="58"/>
                    <a:pt x="224" y="58"/>
                    <a:pt x="221" y="58"/>
                  </a:cubicBezTo>
                  <a:cubicBezTo>
                    <a:pt x="218" y="57"/>
                    <a:pt x="217" y="56"/>
                    <a:pt x="217" y="56"/>
                  </a:cubicBezTo>
                  <a:cubicBezTo>
                    <a:pt x="217" y="56"/>
                    <a:pt x="216" y="56"/>
                    <a:pt x="215" y="56"/>
                  </a:cubicBezTo>
                  <a:cubicBezTo>
                    <a:pt x="214" y="56"/>
                    <a:pt x="214" y="56"/>
                    <a:pt x="213" y="55"/>
                  </a:cubicBezTo>
                  <a:cubicBezTo>
                    <a:pt x="211" y="53"/>
                    <a:pt x="209" y="51"/>
                    <a:pt x="209" y="51"/>
                  </a:cubicBezTo>
                  <a:cubicBezTo>
                    <a:pt x="209" y="51"/>
                    <a:pt x="207" y="52"/>
                    <a:pt x="207" y="51"/>
                  </a:cubicBezTo>
                  <a:cubicBezTo>
                    <a:pt x="207" y="51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9" y="47"/>
                    <a:pt x="209" y="47"/>
                  </a:cubicBezTo>
                  <a:cubicBezTo>
                    <a:pt x="210" y="46"/>
                    <a:pt x="210" y="46"/>
                    <a:pt x="210" y="46"/>
                  </a:cubicBezTo>
                  <a:cubicBezTo>
                    <a:pt x="212" y="44"/>
                    <a:pt x="210" y="42"/>
                    <a:pt x="207" y="43"/>
                  </a:cubicBezTo>
                  <a:cubicBezTo>
                    <a:pt x="206" y="43"/>
                    <a:pt x="205" y="44"/>
                    <a:pt x="205" y="44"/>
                  </a:cubicBezTo>
                  <a:cubicBezTo>
                    <a:pt x="204" y="44"/>
                    <a:pt x="202" y="43"/>
                    <a:pt x="202" y="42"/>
                  </a:cubicBezTo>
                  <a:cubicBezTo>
                    <a:pt x="202" y="41"/>
                    <a:pt x="201" y="41"/>
                    <a:pt x="203" y="40"/>
                  </a:cubicBezTo>
                  <a:cubicBezTo>
                    <a:pt x="204" y="40"/>
                    <a:pt x="205" y="38"/>
                    <a:pt x="205" y="38"/>
                  </a:cubicBezTo>
                  <a:cubicBezTo>
                    <a:pt x="203" y="35"/>
                    <a:pt x="203" y="35"/>
                    <a:pt x="203" y="35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0" y="28"/>
                    <a:pt x="200" y="28"/>
                    <a:pt x="200" y="28"/>
                  </a:cubicBezTo>
                  <a:cubicBezTo>
                    <a:pt x="200" y="26"/>
                    <a:pt x="200" y="26"/>
                    <a:pt x="200" y="26"/>
                  </a:cubicBezTo>
                  <a:cubicBezTo>
                    <a:pt x="198" y="25"/>
                    <a:pt x="198" y="25"/>
                    <a:pt x="198" y="25"/>
                  </a:cubicBezTo>
                  <a:cubicBezTo>
                    <a:pt x="196" y="30"/>
                    <a:pt x="196" y="30"/>
                    <a:pt x="196" y="30"/>
                  </a:cubicBezTo>
                  <a:cubicBezTo>
                    <a:pt x="196" y="30"/>
                    <a:pt x="193" y="31"/>
                    <a:pt x="193" y="32"/>
                  </a:cubicBezTo>
                  <a:cubicBezTo>
                    <a:pt x="192" y="33"/>
                    <a:pt x="187" y="33"/>
                    <a:pt x="187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6" y="35"/>
                    <a:pt x="174" y="36"/>
                    <a:pt x="173" y="36"/>
                  </a:cubicBezTo>
                  <a:cubicBezTo>
                    <a:pt x="172" y="36"/>
                    <a:pt x="167" y="35"/>
                    <a:pt x="167" y="35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49" y="30"/>
                    <a:pt x="149" y="30"/>
                    <a:pt x="149" y="3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2" y="27"/>
                    <a:pt x="142" y="27"/>
                    <a:pt x="142" y="27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1" y="26"/>
                    <a:pt x="141" y="26"/>
                    <a:pt x="141" y="25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25" y="15"/>
                    <a:pt x="125" y="15"/>
                    <a:pt x="125" y="15"/>
                  </a:cubicBezTo>
                  <a:cubicBezTo>
                    <a:pt x="122" y="11"/>
                    <a:pt x="122" y="11"/>
                    <a:pt x="122" y="11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1" y="3"/>
                    <a:pt x="111" y="3"/>
                    <a:pt x="111" y="3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8" y="0"/>
                    <a:pt x="108" y="0"/>
                  </a:cubicBezTo>
                  <a:cubicBezTo>
                    <a:pt x="108" y="0"/>
                    <a:pt x="107" y="0"/>
                    <a:pt x="107" y="0"/>
                  </a:cubicBezTo>
                  <a:cubicBezTo>
                    <a:pt x="106" y="0"/>
                    <a:pt x="104" y="0"/>
                    <a:pt x="104" y="0"/>
                  </a:cubicBezTo>
                  <a:cubicBezTo>
                    <a:pt x="104" y="0"/>
                    <a:pt x="103" y="1"/>
                    <a:pt x="102" y="1"/>
                  </a:cubicBezTo>
                  <a:cubicBezTo>
                    <a:pt x="102" y="1"/>
                    <a:pt x="101" y="3"/>
                    <a:pt x="101" y="3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9"/>
                    <a:pt x="104" y="9"/>
                    <a:pt x="99" y="8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11"/>
                    <a:pt x="94" y="11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89" y="15"/>
                    <a:pt x="89" y="15"/>
                    <a:pt x="89" y="15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3" y="19"/>
                    <a:pt x="81" y="19"/>
                    <a:pt x="81" y="19"/>
                  </a:cubicBezTo>
                  <a:cubicBezTo>
                    <a:pt x="81" y="19"/>
                    <a:pt x="78" y="20"/>
                    <a:pt x="78" y="20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7" y="23"/>
                    <a:pt x="77" y="23"/>
                  </a:cubicBezTo>
                  <a:cubicBezTo>
                    <a:pt x="77" y="23"/>
                    <a:pt x="77" y="26"/>
                    <a:pt x="77" y="26"/>
                  </a:cubicBezTo>
                  <a:cubicBezTo>
                    <a:pt x="77" y="26"/>
                    <a:pt x="79" y="27"/>
                    <a:pt x="79" y="27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1" y="29"/>
                    <a:pt x="81" y="29"/>
                    <a:pt x="81" y="29"/>
                  </a:cubicBezTo>
                  <a:cubicBezTo>
                    <a:pt x="81" y="29"/>
                    <a:pt x="82" y="30"/>
                    <a:pt x="82" y="30"/>
                  </a:cubicBezTo>
                  <a:cubicBezTo>
                    <a:pt x="81" y="30"/>
                    <a:pt x="81" y="33"/>
                    <a:pt x="81" y="33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2" y="39"/>
                    <a:pt x="82" y="39"/>
                    <a:pt x="82" y="39"/>
                  </a:cubicBezTo>
                  <a:cubicBezTo>
                    <a:pt x="82" y="39"/>
                    <a:pt x="83" y="39"/>
                    <a:pt x="82" y="40"/>
                  </a:cubicBezTo>
                  <a:cubicBezTo>
                    <a:pt x="81" y="40"/>
                    <a:pt x="80" y="41"/>
                    <a:pt x="80" y="41"/>
                  </a:cubicBezTo>
                  <a:cubicBezTo>
                    <a:pt x="80" y="41"/>
                    <a:pt x="78" y="41"/>
                    <a:pt x="78" y="41"/>
                  </a:cubicBezTo>
                  <a:cubicBezTo>
                    <a:pt x="78" y="41"/>
                    <a:pt x="76" y="41"/>
                    <a:pt x="76" y="41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68" y="46"/>
                    <a:pt x="68" y="46"/>
                    <a:pt x="68" y="46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8" y="49"/>
                    <a:pt x="68" y="49"/>
                    <a:pt x="68" y="49"/>
                  </a:cubicBezTo>
                  <a:cubicBezTo>
                    <a:pt x="68" y="49"/>
                    <a:pt x="69" y="50"/>
                    <a:pt x="69" y="49"/>
                  </a:cubicBezTo>
                  <a:cubicBezTo>
                    <a:pt x="69" y="49"/>
                    <a:pt x="69" y="48"/>
                    <a:pt x="69" y="48"/>
                  </a:cubicBezTo>
                  <a:cubicBezTo>
                    <a:pt x="70" y="49"/>
                    <a:pt x="71" y="50"/>
                    <a:pt x="71" y="50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52"/>
                    <a:pt x="70" y="52"/>
                    <a:pt x="70" y="52"/>
                  </a:cubicBezTo>
                  <a:cubicBezTo>
                    <a:pt x="70" y="52"/>
                    <a:pt x="69" y="53"/>
                    <a:pt x="69" y="53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8" y="55"/>
                    <a:pt x="68" y="55"/>
                    <a:pt x="68" y="56"/>
                  </a:cubicBezTo>
                  <a:cubicBezTo>
                    <a:pt x="68" y="56"/>
                    <a:pt x="68" y="57"/>
                    <a:pt x="68" y="57"/>
                  </a:cubicBezTo>
                  <a:cubicBezTo>
                    <a:pt x="69" y="57"/>
                    <a:pt x="70" y="59"/>
                    <a:pt x="70" y="59"/>
                  </a:cubicBezTo>
                  <a:cubicBezTo>
                    <a:pt x="70" y="59"/>
                    <a:pt x="71" y="60"/>
                    <a:pt x="71" y="60"/>
                  </a:cubicBezTo>
                  <a:cubicBezTo>
                    <a:pt x="71" y="60"/>
                    <a:pt x="71" y="61"/>
                    <a:pt x="71" y="61"/>
                  </a:cubicBezTo>
                  <a:cubicBezTo>
                    <a:pt x="71" y="61"/>
                    <a:pt x="70" y="62"/>
                    <a:pt x="69" y="62"/>
                  </a:cubicBezTo>
                  <a:cubicBezTo>
                    <a:pt x="69" y="62"/>
                    <a:pt x="67" y="62"/>
                    <a:pt x="67" y="62"/>
                  </a:cubicBezTo>
                  <a:cubicBezTo>
                    <a:pt x="67" y="62"/>
                    <a:pt x="66" y="64"/>
                    <a:pt x="66" y="64"/>
                  </a:cubicBezTo>
                  <a:cubicBezTo>
                    <a:pt x="66" y="64"/>
                    <a:pt x="65" y="64"/>
                    <a:pt x="64" y="64"/>
                  </a:cubicBezTo>
                  <a:cubicBezTo>
                    <a:pt x="64" y="64"/>
                    <a:pt x="66" y="65"/>
                    <a:pt x="64" y="64"/>
                  </a:cubicBezTo>
                  <a:cubicBezTo>
                    <a:pt x="61" y="63"/>
                    <a:pt x="61" y="62"/>
                    <a:pt x="61" y="62"/>
                  </a:cubicBezTo>
                  <a:cubicBezTo>
                    <a:pt x="61" y="62"/>
                    <a:pt x="60" y="61"/>
                    <a:pt x="60" y="61"/>
                  </a:cubicBezTo>
                  <a:cubicBezTo>
                    <a:pt x="59" y="61"/>
                    <a:pt x="58" y="61"/>
                    <a:pt x="58" y="61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54" y="62"/>
                    <a:pt x="54" y="63"/>
                    <a:pt x="53" y="63"/>
                  </a:cubicBezTo>
                  <a:cubicBezTo>
                    <a:pt x="52" y="64"/>
                    <a:pt x="53" y="64"/>
                    <a:pt x="52" y="64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45" y="60"/>
                    <a:pt x="45" y="61"/>
                    <a:pt x="45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4" y="57"/>
                    <a:pt x="44" y="58"/>
                    <a:pt x="43" y="57"/>
                  </a:cubicBezTo>
                  <a:cubicBezTo>
                    <a:pt x="43" y="56"/>
                    <a:pt x="42" y="55"/>
                    <a:pt x="42" y="55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1" y="53"/>
                    <a:pt x="41" y="53"/>
                    <a:pt x="41" y="54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56"/>
                    <a:pt x="38" y="57"/>
                    <a:pt x="38" y="57"/>
                  </a:cubicBezTo>
                  <a:cubicBezTo>
                    <a:pt x="38" y="57"/>
                    <a:pt x="37" y="58"/>
                    <a:pt x="37" y="59"/>
                  </a:cubicBezTo>
                  <a:cubicBezTo>
                    <a:pt x="38" y="59"/>
                    <a:pt x="38" y="59"/>
                    <a:pt x="38" y="60"/>
                  </a:cubicBezTo>
                  <a:cubicBezTo>
                    <a:pt x="38" y="60"/>
                    <a:pt x="37" y="61"/>
                    <a:pt x="37" y="61"/>
                  </a:cubicBezTo>
                  <a:cubicBezTo>
                    <a:pt x="36" y="62"/>
                    <a:pt x="36" y="62"/>
                    <a:pt x="35" y="62"/>
                  </a:cubicBezTo>
                  <a:cubicBezTo>
                    <a:pt x="35" y="63"/>
                    <a:pt x="33" y="64"/>
                    <a:pt x="33" y="64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5"/>
                    <a:pt x="25" y="65"/>
                    <a:pt x="25" y="65"/>
                  </a:cubicBezTo>
                  <a:cubicBezTo>
                    <a:pt x="24" y="65"/>
                    <a:pt x="23" y="65"/>
                    <a:pt x="23" y="65"/>
                  </a:cubicBezTo>
                  <a:cubicBezTo>
                    <a:pt x="23" y="65"/>
                    <a:pt x="22" y="64"/>
                    <a:pt x="21" y="64"/>
                  </a:cubicBezTo>
                  <a:cubicBezTo>
                    <a:pt x="21" y="64"/>
                    <a:pt x="20" y="64"/>
                    <a:pt x="20" y="64"/>
                  </a:cubicBezTo>
                  <a:cubicBezTo>
                    <a:pt x="19" y="64"/>
                    <a:pt x="18" y="64"/>
                    <a:pt x="18" y="64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8" y="65"/>
                    <a:pt x="19" y="65"/>
                    <a:pt x="19" y="65"/>
                  </a:cubicBezTo>
                  <a:cubicBezTo>
                    <a:pt x="19" y="66"/>
                    <a:pt x="19" y="67"/>
                    <a:pt x="19" y="67"/>
                  </a:cubicBezTo>
                  <a:cubicBezTo>
                    <a:pt x="19" y="67"/>
                    <a:pt x="18" y="67"/>
                    <a:pt x="18" y="67"/>
                  </a:cubicBezTo>
                  <a:cubicBezTo>
                    <a:pt x="18" y="68"/>
                    <a:pt x="16" y="68"/>
                    <a:pt x="16" y="68"/>
                  </a:cubicBezTo>
                  <a:cubicBezTo>
                    <a:pt x="16" y="68"/>
                    <a:pt x="16" y="69"/>
                    <a:pt x="16" y="69"/>
                  </a:cubicBezTo>
                  <a:cubicBezTo>
                    <a:pt x="16" y="69"/>
                    <a:pt x="16" y="69"/>
                    <a:pt x="15" y="69"/>
                  </a:cubicBezTo>
                  <a:cubicBezTo>
                    <a:pt x="14" y="69"/>
                    <a:pt x="14" y="69"/>
                    <a:pt x="13" y="69"/>
                  </a:cubicBezTo>
                  <a:cubicBezTo>
                    <a:pt x="13" y="68"/>
                    <a:pt x="12" y="68"/>
                    <a:pt x="11" y="68"/>
                  </a:cubicBezTo>
                  <a:cubicBezTo>
                    <a:pt x="11" y="68"/>
                    <a:pt x="8" y="67"/>
                    <a:pt x="8" y="67"/>
                  </a:cubicBezTo>
                  <a:cubicBezTo>
                    <a:pt x="8" y="67"/>
                    <a:pt x="7" y="68"/>
                    <a:pt x="7" y="68"/>
                  </a:cubicBezTo>
                  <a:cubicBezTo>
                    <a:pt x="6" y="68"/>
                    <a:pt x="5" y="68"/>
                    <a:pt x="4" y="67"/>
                  </a:cubicBezTo>
                  <a:cubicBezTo>
                    <a:pt x="4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2"/>
                    <a:pt x="2" y="73"/>
                    <a:pt x="2" y="73"/>
                  </a:cubicBezTo>
                  <a:cubicBezTo>
                    <a:pt x="2" y="74"/>
                    <a:pt x="3" y="74"/>
                    <a:pt x="3" y="75"/>
                  </a:cubicBezTo>
                  <a:cubicBezTo>
                    <a:pt x="3" y="76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5" y="82"/>
                    <a:pt x="6" y="83"/>
                    <a:pt x="6" y="84"/>
                  </a:cubicBezTo>
                  <a:cubicBezTo>
                    <a:pt x="6" y="84"/>
                    <a:pt x="6" y="85"/>
                    <a:pt x="6" y="86"/>
                  </a:cubicBezTo>
                  <a:cubicBezTo>
                    <a:pt x="6" y="86"/>
                    <a:pt x="8" y="88"/>
                    <a:pt x="8" y="88"/>
                  </a:cubicBezTo>
                  <a:cubicBezTo>
                    <a:pt x="8" y="90"/>
                    <a:pt x="8" y="90"/>
                    <a:pt x="8" y="90"/>
                  </a:cubicBezTo>
                  <a:cubicBezTo>
                    <a:pt x="8" y="90"/>
                    <a:pt x="9" y="91"/>
                    <a:pt x="10" y="92"/>
                  </a:cubicBezTo>
                  <a:cubicBezTo>
                    <a:pt x="10" y="92"/>
                    <a:pt x="11" y="93"/>
                    <a:pt x="11" y="93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5" y="100"/>
                    <a:pt x="15" y="100"/>
                    <a:pt x="15" y="100"/>
                  </a:cubicBezTo>
                  <a:cubicBezTo>
                    <a:pt x="16" y="101"/>
                    <a:pt x="16" y="101"/>
                    <a:pt x="16" y="101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7" y="102"/>
                    <a:pt x="17" y="103"/>
                    <a:pt x="18" y="103"/>
                  </a:cubicBezTo>
                  <a:cubicBezTo>
                    <a:pt x="19" y="103"/>
                    <a:pt x="20" y="103"/>
                    <a:pt x="20" y="103"/>
                  </a:cubicBezTo>
                  <a:cubicBezTo>
                    <a:pt x="21" y="103"/>
                    <a:pt x="21" y="104"/>
                    <a:pt x="22" y="101"/>
                  </a:cubicBezTo>
                  <a:cubicBezTo>
                    <a:pt x="22" y="99"/>
                    <a:pt x="22" y="98"/>
                    <a:pt x="22" y="98"/>
                  </a:cubicBezTo>
                  <a:cubicBezTo>
                    <a:pt x="22" y="98"/>
                    <a:pt x="23" y="98"/>
                    <a:pt x="23" y="97"/>
                  </a:cubicBezTo>
                  <a:cubicBezTo>
                    <a:pt x="24" y="97"/>
                    <a:pt x="25" y="97"/>
                    <a:pt x="25" y="96"/>
                  </a:cubicBezTo>
                  <a:cubicBezTo>
                    <a:pt x="25" y="94"/>
                    <a:pt x="23" y="93"/>
                    <a:pt x="23" y="93"/>
                  </a:cubicBezTo>
                  <a:cubicBezTo>
                    <a:pt x="23" y="93"/>
                    <a:pt x="25" y="92"/>
                    <a:pt x="26" y="93"/>
                  </a:cubicBezTo>
                  <a:cubicBezTo>
                    <a:pt x="26" y="94"/>
                    <a:pt x="26" y="95"/>
                    <a:pt x="27" y="94"/>
                  </a:cubicBezTo>
                  <a:cubicBezTo>
                    <a:pt x="28" y="92"/>
                    <a:pt x="28" y="92"/>
                    <a:pt x="28" y="92"/>
                  </a:cubicBezTo>
                  <a:cubicBezTo>
                    <a:pt x="27" y="91"/>
                    <a:pt x="27" y="90"/>
                    <a:pt x="27" y="89"/>
                  </a:cubicBezTo>
                  <a:cubicBezTo>
                    <a:pt x="27" y="89"/>
                    <a:pt x="28" y="88"/>
                    <a:pt x="28" y="87"/>
                  </a:cubicBezTo>
                  <a:cubicBezTo>
                    <a:pt x="29" y="86"/>
                    <a:pt x="29" y="85"/>
                    <a:pt x="29" y="84"/>
                  </a:cubicBezTo>
                  <a:cubicBezTo>
                    <a:pt x="29" y="82"/>
                    <a:pt x="29" y="83"/>
                    <a:pt x="30" y="81"/>
                  </a:cubicBezTo>
                  <a:cubicBezTo>
                    <a:pt x="30" y="80"/>
                    <a:pt x="30" y="81"/>
                    <a:pt x="30" y="77"/>
                  </a:cubicBezTo>
                  <a:cubicBezTo>
                    <a:pt x="31" y="74"/>
                    <a:pt x="31" y="73"/>
                    <a:pt x="32" y="73"/>
                  </a:cubicBezTo>
                  <a:cubicBezTo>
                    <a:pt x="32" y="73"/>
                    <a:pt x="40" y="76"/>
                    <a:pt x="40" y="76"/>
                  </a:cubicBezTo>
                  <a:cubicBezTo>
                    <a:pt x="40" y="76"/>
                    <a:pt x="41" y="78"/>
                    <a:pt x="41" y="78"/>
                  </a:cubicBezTo>
                  <a:cubicBezTo>
                    <a:pt x="41" y="79"/>
                    <a:pt x="41" y="80"/>
                    <a:pt x="41" y="80"/>
                  </a:cubicBezTo>
                  <a:cubicBezTo>
                    <a:pt x="41" y="81"/>
                    <a:pt x="40" y="83"/>
                    <a:pt x="40" y="83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38" y="84"/>
                    <a:pt x="38" y="86"/>
                  </a:cubicBezTo>
                  <a:cubicBezTo>
                    <a:pt x="37" y="87"/>
                    <a:pt x="37" y="87"/>
                    <a:pt x="38" y="88"/>
                  </a:cubicBezTo>
                  <a:cubicBezTo>
                    <a:pt x="39" y="89"/>
                    <a:pt x="40" y="90"/>
                    <a:pt x="40" y="90"/>
                  </a:cubicBezTo>
                  <a:cubicBezTo>
                    <a:pt x="41" y="90"/>
                    <a:pt x="42" y="89"/>
                    <a:pt x="43" y="89"/>
                  </a:cubicBezTo>
                  <a:cubicBezTo>
                    <a:pt x="43" y="89"/>
                    <a:pt x="44" y="89"/>
                    <a:pt x="44" y="89"/>
                  </a:cubicBezTo>
                  <a:cubicBezTo>
                    <a:pt x="44" y="90"/>
                    <a:pt x="44" y="91"/>
                    <a:pt x="45" y="92"/>
                  </a:cubicBezTo>
                  <a:cubicBezTo>
                    <a:pt x="46" y="92"/>
                    <a:pt x="47" y="93"/>
                    <a:pt x="47" y="93"/>
                  </a:cubicBezTo>
                  <a:cubicBezTo>
                    <a:pt x="48" y="93"/>
                    <a:pt x="49" y="93"/>
                    <a:pt x="49" y="93"/>
                  </a:cubicBezTo>
                  <a:cubicBezTo>
                    <a:pt x="49" y="93"/>
                    <a:pt x="50" y="92"/>
                    <a:pt x="51" y="92"/>
                  </a:cubicBezTo>
                  <a:cubicBezTo>
                    <a:pt x="51" y="92"/>
                    <a:pt x="54" y="95"/>
                    <a:pt x="52" y="91"/>
                  </a:cubicBezTo>
                  <a:cubicBezTo>
                    <a:pt x="49" y="88"/>
                    <a:pt x="49" y="88"/>
                    <a:pt x="49" y="87"/>
                  </a:cubicBezTo>
                  <a:cubicBezTo>
                    <a:pt x="48" y="87"/>
                    <a:pt x="47" y="86"/>
                    <a:pt x="47" y="86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86"/>
                    <a:pt x="46" y="85"/>
                    <a:pt x="46" y="84"/>
                  </a:cubicBezTo>
                  <a:cubicBezTo>
                    <a:pt x="47" y="83"/>
                    <a:pt x="47" y="83"/>
                    <a:pt x="48" y="83"/>
                  </a:cubicBezTo>
                  <a:cubicBezTo>
                    <a:pt x="49" y="83"/>
                    <a:pt x="49" y="82"/>
                    <a:pt x="51" y="84"/>
                  </a:cubicBezTo>
                  <a:cubicBezTo>
                    <a:pt x="52" y="85"/>
                    <a:pt x="52" y="85"/>
                    <a:pt x="52" y="86"/>
                  </a:cubicBezTo>
                  <a:cubicBezTo>
                    <a:pt x="53" y="88"/>
                    <a:pt x="54" y="89"/>
                    <a:pt x="55" y="90"/>
                  </a:cubicBezTo>
                  <a:cubicBezTo>
                    <a:pt x="55" y="90"/>
                    <a:pt x="56" y="90"/>
                    <a:pt x="56" y="92"/>
                  </a:cubicBezTo>
                  <a:cubicBezTo>
                    <a:pt x="56" y="94"/>
                    <a:pt x="56" y="96"/>
                    <a:pt x="56" y="97"/>
                  </a:cubicBezTo>
                  <a:cubicBezTo>
                    <a:pt x="56" y="97"/>
                    <a:pt x="56" y="101"/>
                    <a:pt x="56" y="101"/>
                  </a:cubicBezTo>
                  <a:cubicBezTo>
                    <a:pt x="56" y="101"/>
                    <a:pt x="56" y="103"/>
                    <a:pt x="56" y="104"/>
                  </a:cubicBezTo>
                  <a:cubicBezTo>
                    <a:pt x="56" y="105"/>
                    <a:pt x="61" y="112"/>
                    <a:pt x="61" y="112"/>
                  </a:cubicBezTo>
                  <a:cubicBezTo>
                    <a:pt x="61" y="112"/>
                    <a:pt x="63" y="115"/>
                    <a:pt x="64" y="115"/>
                  </a:cubicBezTo>
                  <a:cubicBezTo>
                    <a:pt x="64" y="115"/>
                    <a:pt x="65" y="118"/>
                    <a:pt x="66" y="119"/>
                  </a:cubicBezTo>
                  <a:cubicBezTo>
                    <a:pt x="68" y="119"/>
                    <a:pt x="72" y="121"/>
                    <a:pt x="72" y="121"/>
                  </a:cubicBezTo>
                  <a:cubicBezTo>
                    <a:pt x="79" y="125"/>
                    <a:pt x="79" y="125"/>
                    <a:pt x="79" y="125"/>
                  </a:cubicBezTo>
                  <a:cubicBezTo>
                    <a:pt x="79" y="125"/>
                    <a:pt x="81" y="128"/>
                    <a:pt x="82" y="128"/>
                  </a:cubicBezTo>
                  <a:cubicBezTo>
                    <a:pt x="82" y="128"/>
                    <a:pt x="87" y="128"/>
                    <a:pt x="83" y="128"/>
                  </a:cubicBezTo>
                  <a:cubicBezTo>
                    <a:pt x="80" y="128"/>
                    <a:pt x="76" y="126"/>
                    <a:pt x="76" y="126"/>
                  </a:cubicBezTo>
                  <a:cubicBezTo>
                    <a:pt x="76" y="126"/>
                    <a:pt x="75" y="124"/>
                    <a:pt x="75" y="124"/>
                  </a:cubicBezTo>
                  <a:cubicBezTo>
                    <a:pt x="74" y="124"/>
                    <a:pt x="70" y="123"/>
                    <a:pt x="69" y="122"/>
                  </a:cubicBezTo>
                  <a:cubicBezTo>
                    <a:pt x="69" y="122"/>
                    <a:pt x="68" y="121"/>
                    <a:pt x="67" y="120"/>
                  </a:cubicBezTo>
                  <a:cubicBezTo>
                    <a:pt x="66" y="118"/>
                    <a:pt x="64" y="117"/>
                    <a:pt x="64" y="117"/>
                  </a:cubicBezTo>
                  <a:cubicBezTo>
                    <a:pt x="64" y="117"/>
                    <a:pt x="63" y="116"/>
                    <a:pt x="62" y="114"/>
                  </a:cubicBezTo>
                  <a:cubicBezTo>
                    <a:pt x="61" y="113"/>
                    <a:pt x="61" y="113"/>
                    <a:pt x="61" y="112"/>
                  </a:cubicBezTo>
                  <a:cubicBezTo>
                    <a:pt x="60" y="112"/>
                    <a:pt x="61" y="112"/>
                    <a:pt x="59" y="111"/>
                  </a:cubicBezTo>
                  <a:cubicBezTo>
                    <a:pt x="57" y="110"/>
                    <a:pt x="56" y="109"/>
                    <a:pt x="56" y="109"/>
                  </a:cubicBezTo>
                  <a:cubicBezTo>
                    <a:pt x="55" y="109"/>
                    <a:pt x="53" y="108"/>
                    <a:pt x="53" y="108"/>
                  </a:cubicBezTo>
                  <a:cubicBezTo>
                    <a:pt x="53" y="108"/>
                    <a:pt x="51" y="106"/>
                    <a:pt x="51" y="106"/>
                  </a:cubicBezTo>
                  <a:cubicBezTo>
                    <a:pt x="51" y="106"/>
                    <a:pt x="50" y="108"/>
                    <a:pt x="52" y="109"/>
                  </a:cubicBezTo>
                  <a:cubicBezTo>
                    <a:pt x="53" y="109"/>
                    <a:pt x="55" y="111"/>
                    <a:pt x="55" y="111"/>
                  </a:cubicBezTo>
                  <a:cubicBezTo>
                    <a:pt x="55" y="111"/>
                    <a:pt x="57" y="112"/>
                    <a:pt x="57" y="112"/>
                  </a:cubicBezTo>
                  <a:cubicBezTo>
                    <a:pt x="57" y="112"/>
                    <a:pt x="57" y="114"/>
                    <a:pt x="57" y="114"/>
                  </a:cubicBezTo>
                  <a:cubicBezTo>
                    <a:pt x="57" y="114"/>
                    <a:pt x="54" y="113"/>
                    <a:pt x="57" y="114"/>
                  </a:cubicBezTo>
                  <a:cubicBezTo>
                    <a:pt x="59" y="115"/>
                    <a:pt x="61" y="115"/>
                    <a:pt x="61" y="115"/>
                  </a:cubicBezTo>
                  <a:cubicBezTo>
                    <a:pt x="61" y="115"/>
                    <a:pt x="59" y="116"/>
                    <a:pt x="58" y="116"/>
                  </a:cubicBezTo>
                  <a:cubicBezTo>
                    <a:pt x="58" y="117"/>
                    <a:pt x="60" y="120"/>
                    <a:pt x="60" y="119"/>
                  </a:cubicBezTo>
                  <a:cubicBezTo>
                    <a:pt x="61" y="119"/>
                    <a:pt x="62" y="120"/>
                    <a:pt x="63" y="120"/>
                  </a:cubicBezTo>
                  <a:cubicBezTo>
                    <a:pt x="63" y="120"/>
                    <a:pt x="65" y="120"/>
                    <a:pt x="65" y="121"/>
                  </a:cubicBezTo>
                  <a:cubicBezTo>
                    <a:pt x="66" y="121"/>
                    <a:pt x="66" y="121"/>
                    <a:pt x="66" y="122"/>
                  </a:cubicBezTo>
                  <a:cubicBezTo>
                    <a:pt x="65" y="122"/>
                    <a:pt x="66" y="124"/>
                    <a:pt x="66" y="124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8" y="125"/>
                    <a:pt x="65" y="125"/>
                    <a:pt x="65" y="124"/>
                  </a:cubicBezTo>
                  <a:cubicBezTo>
                    <a:pt x="64" y="124"/>
                    <a:pt x="64" y="123"/>
                    <a:pt x="63" y="124"/>
                  </a:cubicBezTo>
                  <a:cubicBezTo>
                    <a:pt x="62" y="125"/>
                    <a:pt x="62" y="125"/>
                    <a:pt x="62" y="126"/>
                  </a:cubicBezTo>
                  <a:cubicBezTo>
                    <a:pt x="63" y="127"/>
                    <a:pt x="64" y="128"/>
                    <a:pt x="65" y="127"/>
                  </a:cubicBezTo>
                  <a:cubicBezTo>
                    <a:pt x="65" y="127"/>
                    <a:pt x="65" y="127"/>
                    <a:pt x="66" y="126"/>
                  </a:cubicBezTo>
                  <a:cubicBezTo>
                    <a:pt x="66" y="126"/>
                    <a:pt x="66" y="126"/>
                    <a:pt x="67" y="126"/>
                  </a:cubicBezTo>
                  <a:cubicBezTo>
                    <a:pt x="67" y="126"/>
                    <a:pt x="68" y="126"/>
                    <a:pt x="68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5"/>
                    <a:pt x="69" y="126"/>
                  </a:cubicBezTo>
                  <a:cubicBezTo>
                    <a:pt x="69" y="126"/>
                    <a:pt x="70" y="126"/>
                    <a:pt x="69" y="127"/>
                  </a:cubicBezTo>
                  <a:cubicBezTo>
                    <a:pt x="69" y="128"/>
                    <a:pt x="68" y="128"/>
                    <a:pt x="68" y="128"/>
                  </a:cubicBezTo>
                  <a:cubicBezTo>
                    <a:pt x="68" y="129"/>
                    <a:pt x="67" y="128"/>
                    <a:pt x="68" y="130"/>
                  </a:cubicBezTo>
                  <a:cubicBezTo>
                    <a:pt x="68" y="131"/>
                    <a:pt x="68" y="132"/>
                    <a:pt x="68" y="132"/>
                  </a:cubicBezTo>
                  <a:cubicBezTo>
                    <a:pt x="68" y="132"/>
                    <a:pt x="69" y="132"/>
                    <a:pt x="69" y="132"/>
                  </a:cubicBezTo>
                  <a:cubicBezTo>
                    <a:pt x="70" y="133"/>
                    <a:pt x="70" y="134"/>
                    <a:pt x="70" y="135"/>
                  </a:cubicBezTo>
                  <a:cubicBezTo>
                    <a:pt x="71" y="135"/>
                    <a:pt x="73" y="138"/>
                    <a:pt x="73" y="138"/>
                  </a:cubicBezTo>
                  <a:cubicBezTo>
                    <a:pt x="73" y="138"/>
                    <a:pt x="76" y="140"/>
                    <a:pt x="76" y="140"/>
                  </a:cubicBezTo>
                  <a:cubicBezTo>
                    <a:pt x="76" y="140"/>
                    <a:pt x="77" y="141"/>
                    <a:pt x="77" y="141"/>
                  </a:cubicBezTo>
                  <a:cubicBezTo>
                    <a:pt x="77" y="141"/>
                    <a:pt x="77" y="142"/>
                    <a:pt x="76" y="141"/>
                  </a:cubicBezTo>
                  <a:cubicBezTo>
                    <a:pt x="75" y="140"/>
                    <a:pt x="73" y="139"/>
                    <a:pt x="73" y="139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4" y="142"/>
                    <a:pt x="75" y="142"/>
                  </a:cubicBezTo>
                  <a:cubicBezTo>
                    <a:pt x="75" y="143"/>
                    <a:pt x="75" y="143"/>
                    <a:pt x="76" y="144"/>
                  </a:cubicBezTo>
                  <a:cubicBezTo>
                    <a:pt x="77" y="144"/>
                    <a:pt x="78" y="144"/>
                    <a:pt x="79" y="144"/>
                  </a:cubicBezTo>
                  <a:cubicBezTo>
                    <a:pt x="79" y="145"/>
                    <a:pt x="79" y="143"/>
                    <a:pt x="79" y="143"/>
                  </a:cubicBezTo>
                  <a:cubicBezTo>
                    <a:pt x="79" y="143"/>
                    <a:pt x="80" y="143"/>
                    <a:pt x="80" y="143"/>
                  </a:cubicBezTo>
                  <a:cubicBezTo>
                    <a:pt x="80" y="144"/>
                    <a:pt x="81" y="145"/>
                    <a:pt x="80" y="146"/>
                  </a:cubicBezTo>
                  <a:cubicBezTo>
                    <a:pt x="80" y="146"/>
                    <a:pt x="80" y="147"/>
                    <a:pt x="79" y="146"/>
                  </a:cubicBezTo>
                  <a:cubicBezTo>
                    <a:pt x="78" y="146"/>
                    <a:pt x="77" y="145"/>
                    <a:pt x="76" y="145"/>
                  </a:cubicBezTo>
                  <a:cubicBezTo>
                    <a:pt x="76" y="145"/>
                    <a:pt x="75" y="144"/>
                    <a:pt x="74" y="145"/>
                  </a:cubicBezTo>
                  <a:cubicBezTo>
                    <a:pt x="74" y="145"/>
                    <a:pt x="72" y="144"/>
                    <a:pt x="72" y="145"/>
                  </a:cubicBezTo>
                  <a:cubicBezTo>
                    <a:pt x="72" y="146"/>
                    <a:pt x="72" y="147"/>
                    <a:pt x="72" y="147"/>
                  </a:cubicBezTo>
                  <a:cubicBezTo>
                    <a:pt x="72" y="147"/>
                    <a:pt x="71" y="143"/>
                    <a:pt x="70" y="143"/>
                  </a:cubicBezTo>
                  <a:cubicBezTo>
                    <a:pt x="69" y="143"/>
                    <a:pt x="67" y="142"/>
                    <a:pt x="67" y="142"/>
                  </a:cubicBezTo>
                  <a:cubicBezTo>
                    <a:pt x="66" y="140"/>
                    <a:pt x="66" y="140"/>
                    <a:pt x="66" y="140"/>
                  </a:cubicBezTo>
                  <a:cubicBezTo>
                    <a:pt x="66" y="140"/>
                    <a:pt x="67" y="140"/>
                    <a:pt x="67" y="140"/>
                  </a:cubicBezTo>
                  <a:cubicBezTo>
                    <a:pt x="68" y="141"/>
                    <a:pt x="67" y="141"/>
                    <a:pt x="68" y="141"/>
                  </a:cubicBezTo>
                  <a:cubicBezTo>
                    <a:pt x="69" y="141"/>
                    <a:pt x="67" y="139"/>
                    <a:pt x="69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1" y="138"/>
                    <a:pt x="73" y="138"/>
                    <a:pt x="71" y="137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8" y="136"/>
                    <a:pt x="68" y="136"/>
                    <a:pt x="68" y="135"/>
                  </a:cubicBezTo>
                  <a:cubicBezTo>
                    <a:pt x="67" y="134"/>
                    <a:pt x="67" y="133"/>
                    <a:pt x="66" y="133"/>
                  </a:cubicBezTo>
                  <a:cubicBezTo>
                    <a:pt x="66" y="133"/>
                    <a:pt x="63" y="133"/>
                    <a:pt x="63" y="133"/>
                  </a:cubicBezTo>
                  <a:cubicBezTo>
                    <a:pt x="63" y="133"/>
                    <a:pt x="62" y="132"/>
                    <a:pt x="61" y="132"/>
                  </a:cubicBezTo>
                  <a:cubicBezTo>
                    <a:pt x="60" y="132"/>
                    <a:pt x="58" y="130"/>
                    <a:pt x="58" y="130"/>
                  </a:cubicBezTo>
                  <a:cubicBezTo>
                    <a:pt x="57" y="129"/>
                    <a:pt x="54" y="128"/>
                    <a:pt x="54" y="128"/>
                  </a:cubicBezTo>
                  <a:cubicBezTo>
                    <a:pt x="54" y="128"/>
                    <a:pt x="53" y="127"/>
                    <a:pt x="52" y="127"/>
                  </a:cubicBezTo>
                  <a:cubicBezTo>
                    <a:pt x="51" y="127"/>
                    <a:pt x="51" y="127"/>
                    <a:pt x="50" y="127"/>
                  </a:cubicBezTo>
                  <a:cubicBezTo>
                    <a:pt x="49" y="126"/>
                    <a:pt x="48" y="125"/>
                    <a:pt x="48" y="125"/>
                  </a:cubicBezTo>
                  <a:cubicBezTo>
                    <a:pt x="47" y="124"/>
                    <a:pt x="46" y="124"/>
                    <a:pt x="46" y="124"/>
                  </a:cubicBezTo>
                  <a:cubicBezTo>
                    <a:pt x="47" y="125"/>
                    <a:pt x="46" y="125"/>
                    <a:pt x="48" y="126"/>
                  </a:cubicBezTo>
                  <a:cubicBezTo>
                    <a:pt x="49" y="127"/>
                    <a:pt x="50" y="127"/>
                    <a:pt x="50" y="127"/>
                  </a:cubicBezTo>
                  <a:cubicBezTo>
                    <a:pt x="50" y="127"/>
                    <a:pt x="51" y="128"/>
                    <a:pt x="51" y="128"/>
                  </a:cubicBezTo>
                  <a:cubicBezTo>
                    <a:pt x="51" y="129"/>
                    <a:pt x="52" y="128"/>
                    <a:pt x="53" y="128"/>
                  </a:cubicBezTo>
                  <a:cubicBezTo>
                    <a:pt x="53" y="129"/>
                    <a:pt x="54" y="129"/>
                    <a:pt x="54" y="130"/>
                  </a:cubicBezTo>
                  <a:cubicBezTo>
                    <a:pt x="54" y="130"/>
                    <a:pt x="57" y="130"/>
                    <a:pt x="57" y="131"/>
                  </a:cubicBezTo>
                  <a:cubicBezTo>
                    <a:pt x="57" y="132"/>
                    <a:pt x="58" y="133"/>
                    <a:pt x="57" y="133"/>
                  </a:cubicBezTo>
                  <a:cubicBezTo>
                    <a:pt x="57" y="133"/>
                    <a:pt x="56" y="134"/>
                    <a:pt x="56" y="134"/>
                  </a:cubicBezTo>
                  <a:cubicBezTo>
                    <a:pt x="57" y="134"/>
                    <a:pt x="58" y="135"/>
                    <a:pt x="59" y="135"/>
                  </a:cubicBezTo>
                  <a:cubicBezTo>
                    <a:pt x="60" y="135"/>
                    <a:pt x="59" y="135"/>
                    <a:pt x="61" y="136"/>
                  </a:cubicBezTo>
                  <a:cubicBezTo>
                    <a:pt x="63" y="136"/>
                    <a:pt x="63" y="138"/>
                    <a:pt x="63" y="138"/>
                  </a:cubicBezTo>
                  <a:cubicBezTo>
                    <a:pt x="63" y="139"/>
                    <a:pt x="65" y="140"/>
                    <a:pt x="65" y="140"/>
                  </a:cubicBezTo>
                  <a:cubicBezTo>
                    <a:pt x="65" y="140"/>
                    <a:pt x="64" y="140"/>
                    <a:pt x="65" y="141"/>
                  </a:cubicBezTo>
                  <a:cubicBezTo>
                    <a:pt x="65" y="141"/>
                    <a:pt x="64" y="141"/>
                    <a:pt x="65" y="142"/>
                  </a:cubicBezTo>
                  <a:cubicBezTo>
                    <a:pt x="66" y="142"/>
                    <a:pt x="67" y="142"/>
                    <a:pt x="67" y="142"/>
                  </a:cubicBezTo>
                  <a:cubicBezTo>
                    <a:pt x="67" y="143"/>
                    <a:pt x="67" y="143"/>
                    <a:pt x="67" y="144"/>
                  </a:cubicBezTo>
                  <a:cubicBezTo>
                    <a:pt x="67" y="144"/>
                    <a:pt x="65" y="146"/>
                    <a:pt x="68" y="146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71" y="147"/>
                    <a:pt x="71" y="147"/>
                    <a:pt x="71" y="147"/>
                  </a:cubicBezTo>
                  <a:cubicBezTo>
                    <a:pt x="71" y="147"/>
                    <a:pt x="70" y="148"/>
                    <a:pt x="71" y="149"/>
                  </a:cubicBezTo>
                  <a:cubicBezTo>
                    <a:pt x="71" y="150"/>
                    <a:pt x="75" y="150"/>
                    <a:pt x="75" y="150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49"/>
                    <a:pt x="77" y="150"/>
                    <a:pt x="76" y="150"/>
                  </a:cubicBezTo>
                  <a:cubicBezTo>
                    <a:pt x="76" y="151"/>
                    <a:pt x="75" y="151"/>
                    <a:pt x="75" y="151"/>
                  </a:cubicBezTo>
                  <a:cubicBezTo>
                    <a:pt x="75" y="151"/>
                    <a:pt x="75" y="153"/>
                    <a:pt x="76" y="153"/>
                  </a:cubicBezTo>
                  <a:cubicBezTo>
                    <a:pt x="77" y="153"/>
                    <a:pt x="78" y="154"/>
                    <a:pt x="78" y="154"/>
                  </a:cubicBezTo>
                  <a:cubicBezTo>
                    <a:pt x="78" y="154"/>
                    <a:pt x="79" y="154"/>
                    <a:pt x="79" y="155"/>
                  </a:cubicBezTo>
                  <a:cubicBezTo>
                    <a:pt x="80" y="155"/>
                    <a:pt x="80" y="156"/>
                    <a:pt x="80" y="156"/>
                  </a:cubicBezTo>
                  <a:cubicBezTo>
                    <a:pt x="81" y="156"/>
                    <a:pt x="82" y="156"/>
                    <a:pt x="82" y="157"/>
                  </a:cubicBezTo>
                  <a:cubicBezTo>
                    <a:pt x="83" y="157"/>
                    <a:pt x="84" y="158"/>
                    <a:pt x="84" y="157"/>
                  </a:cubicBezTo>
                  <a:cubicBezTo>
                    <a:pt x="84" y="156"/>
                    <a:pt x="85" y="156"/>
                    <a:pt x="84" y="155"/>
                  </a:cubicBezTo>
                  <a:cubicBezTo>
                    <a:pt x="83" y="154"/>
                    <a:pt x="82" y="154"/>
                    <a:pt x="81" y="154"/>
                  </a:cubicBezTo>
                  <a:cubicBezTo>
                    <a:pt x="81" y="154"/>
                    <a:pt x="80" y="154"/>
                    <a:pt x="80" y="153"/>
                  </a:cubicBezTo>
                  <a:cubicBezTo>
                    <a:pt x="79" y="153"/>
                    <a:pt x="79" y="153"/>
                    <a:pt x="79" y="152"/>
                  </a:cubicBezTo>
                  <a:cubicBezTo>
                    <a:pt x="79" y="151"/>
                    <a:pt x="78" y="150"/>
                    <a:pt x="78" y="150"/>
                  </a:cubicBezTo>
                  <a:cubicBezTo>
                    <a:pt x="78" y="150"/>
                    <a:pt x="78" y="148"/>
                    <a:pt x="78" y="148"/>
                  </a:cubicBezTo>
                  <a:cubicBezTo>
                    <a:pt x="77" y="148"/>
                    <a:pt x="77" y="148"/>
                    <a:pt x="76" y="148"/>
                  </a:cubicBezTo>
                  <a:cubicBezTo>
                    <a:pt x="76" y="148"/>
                    <a:pt x="75" y="147"/>
                    <a:pt x="75" y="147"/>
                  </a:cubicBezTo>
                  <a:cubicBezTo>
                    <a:pt x="74" y="147"/>
                    <a:pt x="73" y="147"/>
                    <a:pt x="73" y="147"/>
                  </a:cubicBezTo>
                  <a:cubicBezTo>
                    <a:pt x="73" y="146"/>
                    <a:pt x="74" y="146"/>
                    <a:pt x="74" y="146"/>
                  </a:cubicBezTo>
                  <a:cubicBezTo>
                    <a:pt x="74" y="146"/>
                    <a:pt x="75" y="146"/>
                    <a:pt x="76" y="146"/>
                  </a:cubicBezTo>
                  <a:cubicBezTo>
                    <a:pt x="77" y="147"/>
                    <a:pt x="77" y="146"/>
                    <a:pt x="78" y="147"/>
                  </a:cubicBezTo>
                  <a:cubicBezTo>
                    <a:pt x="79" y="147"/>
                    <a:pt x="78" y="148"/>
                    <a:pt x="79" y="148"/>
                  </a:cubicBezTo>
                  <a:cubicBezTo>
                    <a:pt x="81" y="148"/>
                    <a:pt x="81" y="147"/>
                    <a:pt x="81" y="147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4" y="147"/>
                  </a:cubicBezTo>
                  <a:cubicBezTo>
                    <a:pt x="85" y="147"/>
                    <a:pt x="83" y="148"/>
                    <a:pt x="85" y="148"/>
                  </a:cubicBezTo>
                  <a:cubicBezTo>
                    <a:pt x="87" y="148"/>
                    <a:pt x="88" y="148"/>
                    <a:pt x="88" y="148"/>
                  </a:cubicBezTo>
                  <a:cubicBezTo>
                    <a:pt x="88" y="149"/>
                    <a:pt x="88" y="150"/>
                    <a:pt x="88" y="150"/>
                  </a:cubicBezTo>
                  <a:cubicBezTo>
                    <a:pt x="88" y="150"/>
                    <a:pt x="88" y="151"/>
                    <a:pt x="88" y="151"/>
                  </a:cubicBezTo>
                  <a:cubicBezTo>
                    <a:pt x="89" y="151"/>
                    <a:pt x="91" y="151"/>
                    <a:pt x="91" y="151"/>
                  </a:cubicBezTo>
                  <a:cubicBezTo>
                    <a:pt x="91" y="151"/>
                    <a:pt x="92" y="151"/>
                    <a:pt x="92" y="152"/>
                  </a:cubicBezTo>
                  <a:cubicBezTo>
                    <a:pt x="93" y="153"/>
                    <a:pt x="90" y="154"/>
                    <a:pt x="90" y="154"/>
                  </a:cubicBezTo>
                  <a:cubicBezTo>
                    <a:pt x="90" y="154"/>
                    <a:pt x="89" y="153"/>
                    <a:pt x="89" y="154"/>
                  </a:cubicBezTo>
                  <a:cubicBezTo>
                    <a:pt x="89" y="155"/>
                    <a:pt x="88" y="155"/>
                    <a:pt x="89" y="156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8" y="156"/>
                    <a:pt x="87" y="155"/>
                    <a:pt x="88" y="157"/>
                  </a:cubicBezTo>
                  <a:cubicBezTo>
                    <a:pt x="88" y="158"/>
                    <a:pt x="89" y="159"/>
                    <a:pt x="89" y="159"/>
                  </a:cubicBezTo>
                  <a:cubicBezTo>
                    <a:pt x="90" y="159"/>
                    <a:pt x="92" y="159"/>
                    <a:pt x="92" y="159"/>
                  </a:cubicBezTo>
                  <a:cubicBezTo>
                    <a:pt x="93" y="159"/>
                    <a:pt x="94" y="159"/>
                    <a:pt x="93" y="159"/>
                  </a:cubicBezTo>
                  <a:cubicBezTo>
                    <a:pt x="92" y="158"/>
                    <a:pt x="91" y="158"/>
                    <a:pt x="91" y="158"/>
                  </a:cubicBezTo>
                  <a:cubicBezTo>
                    <a:pt x="91" y="158"/>
                    <a:pt x="91" y="158"/>
                    <a:pt x="91" y="157"/>
                  </a:cubicBezTo>
                  <a:cubicBezTo>
                    <a:pt x="91" y="157"/>
                    <a:pt x="92" y="157"/>
                    <a:pt x="92" y="157"/>
                  </a:cubicBezTo>
                  <a:cubicBezTo>
                    <a:pt x="92" y="156"/>
                    <a:pt x="93" y="155"/>
                    <a:pt x="93" y="155"/>
                  </a:cubicBezTo>
                  <a:cubicBezTo>
                    <a:pt x="93" y="155"/>
                    <a:pt x="94" y="153"/>
                    <a:pt x="95" y="154"/>
                  </a:cubicBezTo>
                  <a:cubicBezTo>
                    <a:pt x="95" y="155"/>
                    <a:pt x="95" y="155"/>
                    <a:pt x="96" y="155"/>
                  </a:cubicBezTo>
                  <a:cubicBezTo>
                    <a:pt x="96" y="155"/>
                    <a:pt x="99" y="152"/>
                    <a:pt x="99" y="152"/>
                  </a:cubicBezTo>
                  <a:cubicBezTo>
                    <a:pt x="99" y="152"/>
                    <a:pt x="100" y="152"/>
                    <a:pt x="99" y="153"/>
                  </a:cubicBezTo>
                  <a:cubicBezTo>
                    <a:pt x="99" y="154"/>
                    <a:pt x="98" y="155"/>
                    <a:pt x="99" y="156"/>
                  </a:cubicBezTo>
                  <a:cubicBezTo>
                    <a:pt x="99" y="157"/>
                    <a:pt x="99" y="157"/>
                    <a:pt x="99" y="157"/>
                  </a:cubicBezTo>
                  <a:cubicBezTo>
                    <a:pt x="100" y="158"/>
                    <a:pt x="99" y="158"/>
                    <a:pt x="100" y="159"/>
                  </a:cubicBezTo>
                  <a:cubicBezTo>
                    <a:pt x="100" y="160"/>
                    <a:pt x="100" y="159"/>
                    <a:pt x="100" y="160"/>
                  </a:cubicBezTo>
                  <a:cubicBezTo>
                    <a:pt x="101" y="161"/>
                    <a:pt x="102" y="163"/>
                    <a:pt x="102" y="163"/>
                  </a:cubicBezTo>
                  <a:cubicBezTo>
                    <a:pt x="102" y="163"/>
                    <a:pt x="101" y="164"/>
                    <a:pt x="102" y="164"/>
                  </a:cubicBezTo>
                  <a:cubicBezTo>
                    <a:pt x="103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6" y="166"/>
                    <a:pt x="107" y="165"/>
                  </a:cubicBezTo>
                  <a:cubicBezTo>
                    <a:pt x="107" y="164"/>
                    <a:pt x="108" y="164"/>
                    <a:pt x="108" y="164"/>
                  </a:cubicBezTo>
                  <a:cubicBezTo>
                    <a:pt x="109" y="164"/>
                    <a:pt x="108" y="164"/>
                    <a:pt x="110" y="164"/>
                  </a:cubicBezTo>
                  <a:cubicBezTo>
                    <a:pt x="112" y="164"/>
                    <a:pt x="112" y="165"/>
                    <a:pt x="113" y="164"/>
                  </a:cubicBezTo>
                  <a:cubicBezTo>
                    <a:pt x="114" y="163"/>
                    <a:pt x="113" y="163"/>
                    <a:pt x="115" y="163"/>
                  </a:cubicBezTo>
                  <a:cubicBezTo>
                    <a:pt x="117" y="163"/>
                    <a:pt x="119" y="162"/>
                    <a:pt x="119" y="162"/>
                  </a:cubicBezTo>
                  <a:cubicBezTo>
                    <a:pt x="119" y="162"/>
                    <a:pt x="122" y="162"/>
                    <a:pt x="122" y="162"/>
                  </a:cubicBezTo>
                  <a:cubicBezTo>
                    <a:pt x="124" y="163"/>
                    <a:pt x="124" y="163"/>
                    <a:pt x="124" y="163"/>
                  </a:cubicBezTo>
                  <a:cubicBezTo>
                    <a:pt x="124" y="163"/>
                    <a:pt x="125" y="164"/>
                    <a:pt x="126" y="164"/>
                  </a:cubicBezTo>
                  <a:cubicBezTo>
                    <a:pt x="126" y="164"/>
                    <a:pt x="127" y="164"/>
                    <a:pt x="128" y="164"/>
                  </a:cubicBezTo>
                  <a:cubicBezTo>
                    <a:pt x="128" y="164"/>
                    <a:pt x="132" y="165"/>
                    <a:pt x="132" y="165"/>
                  </a:cubicBezTo>
                  <a:cubicBezTo>
                    <a:pt x="136" y="166"/>
                    <a:pt x="136" y="166"/>
                    <a:pt x="136" y="166"/>
                  </a:cubicBezTo>
                  <a:cubicBezTo>
                    <a:pt x="138" y="167"/>
                    <a:pt x="138" y="167"/>
                    <a:pt x="138" y="167"/>
                  </a:cubicBezTo>
                  <a:cubicBezTo>
                    <a:pt x="142" y="170"/>
                    <a:pt x="142" y="170"/>
                    <a:pt x="142" y="170"/>
                  </a:cubicBezTo>
                  <a:cubicBezTo>
                    <a:pt x="146" y="174"/>
                    <a:pt x="146" y="174"/>
                    <a:pt x="146" y="174"/>
                  </a:cubicBezTo>
                  <a:cubicBezTo>
                    <a:pt x="151" y="176"/>
                    <a:pt x="151" y="176"/>
                    <a:pt x="151" y="176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56" y="180"/>
                    <a:pt x="156" y="180"/>
                    <a:pt x="156" y="180"/>
                  </a:cubicBezTo>
                  <a:cubicBezTo>
                    <a:pt x="156" y="180"/>
                    <a:pt x="159" y="182"/>
                    <a:pt x="159" y="182"/>
                  </a:cubicBezTo>
                  <a:cubicBezTo>
                    <a:pt x="160" y="182"/>
                    <a:pt x="163" y="184"/>
                    <a:pt x="163" y="184"/>
                  </a:cubicBezTo>
                  <a:cubicBezTo>
                    <a:pt x="166" y="186"/>
                    <a:pt x="166" y="186"/>
                    <a:pt x="166" y="186"/>
                  </a:cubicBezTo>
                  <a:cubicBezTo>
                    <a:pt x="166" y="186"/>
                    <a:pt x="167" y="188"/>
                    <a:pt x="167" y="188"/>
                  </a:cubicBezTo>
                  <a:cubicBezTo>
                    <a:pt x="167" y="189"/>
                    <a:pt x="166" y="188"/>
                    <a:pt x="165" y="188"/>
                  </a:cubicBezTo>
                  <a:cubicBezTo>
                    <a:pt x="164" y="189"/>
                    <a:pt x="160" y="187"/>
                    <a:pt x="160" y="187"/>
                  </a:cubicBezTo>
                  <a:cubicBezTo>
                    <a:pt x="158" y="185"/>
                    <a:pt x="158" y="185"/>
                    <a:pt x="158" y="185"/>
                  </a:cubicBezTo>
                  <a:cubicBezTo>
                    <a:pt x="155" y="185"/>
                    <a:pt x="155" y="185"/>
                    <a:pt x="155" y="185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49" y="185"/>
                    <a:pt x="149" y="185"/>
                    <a:pt x="149" y="185"/>
                  </a:cubicBezTo>
                  <a:cubicBezTo>
                    <a:pt x="146" y="184"/>
                    <a:pt x="146" y="184"/>
                    <a:pt x="146" y="184"/>
                  </a:cubicBezTo>
                  <a:cubicBezTo>
                    <a:pt x="146" y="184"/>
                    <a:pt x="145" y="184"/>
                    <a:pt x="146" y="185"/>
                  </a:cubicBezTo>
                  <a:cubicBezTo>
                    <a:pt x="146" y="185"/>
                    <a:pt x="146" y="186"/>
                    <a:pt x="146" y="186"/>
                  </a:cubicBezTo>
                  <a:cubicBezTo>
                    <a:pt x="143" y="188"/>
                    <a:pt x="143" y="188"/>
                    <a:pt x="143" y="188"/>
                  </a:cubicBezTo>
                  <a:cubicBezTo>
                    <a:pt x="139" y="189"/>
                    <a:pt x="139" y="189"/>
                    <a:pt x="139" y="189"/>
                  </a:cubicBezTo>
                  <a:cubicBezTo>
                    <a:pt x="135" y="189"/>
                    <a:pt x="135" y="189"/>
                    <a:pt x="135" y="189"/>
                  </a:cubicBezTo>
                  <a:cubicBezTo>
                    <a:pt x="132" y="189"/>
                    <a:pt x="132" y="189"/>
                    <a:pt x="132" y="189"/>
                  </a:cubicBezTo>
                  <a:cubicBezTo>
                    <a:pt x="132" y="191"/>
                    <a:pt x="132" y="191"/>
                    <a:pt x="132" y="191"/>
                  </a:cubicBezTo>
                  <a:cubicBezTo>
                    <a:pt x="132" y="191"/>
                    <a:pt x="128" y="191"/>
                    <a:pt x="132" y="192"/>
                  </a:cubicBezTo>
                  <a:cubicBezTo>
                    <a:pt x="136" y="192"/>
                    <a:pt x="138" y="192"/>
                    <a:pt x="138" y="191"/>
                  </a:cubicBezTo>
                  <a:cubicBezTo>
                    <a:pt x="139" y="191"/>
                    <a:pt x="139" y="190"/>
                    <a:pt x="140" y="190"/>
                  </a:cubicBezTo>
                  <a:cubicBezTo>
                    <a:pt x="141" y="190"/>
                    <a:pt x="143" y="190"/>
                    <a:pt x="144" y="190"/>
                  </a:cubicBezTo>
                  <a:cubicBezTo>
                    <a:pt x="144" y="190"/>
                    <a:pt x="145" y="190"/>
                    <a:pt x="147" y="189"/>
                  </a:cubicBezTo>
                  <a:cubicBezTo>
                    <a:pt x="148" y="189"/>
                    <a:pt x="148" y="188"/>
                    <a:pt x="150" y="189"/>
                  </a:cubicBezTo>
                  <a:cubicBezTo>
                    <a:pt x="152" y="190"/>
                    <a:pt x="151" y="187"/>
                    <a:pt x="151" y="187"/>
                  </a:cubicBezTo>
                  <a:cubicBezTo>
                    <a:pt x="151" y="187"/>
                    <a:pt x="151" y="186"/>
                    <a:pt x="152" y="186"/>
                  </a:cubicBezTo>
                  <a:cubicBezTo>
                    <a:pt x="154" y="187"/>
                    <a:pt x="154" y="187"/>
                    <a:pt x="154" y="187"/>
                  </a:cubicBezTo>
                  <a:cubicBezTo>
                    <a:pt x="155" y="187"/>
                    <a:pt x="157" y="188"/>
                    <a:pt x="157" y="188"/>
                  </a:cubicBezTo>
                  <a:cubicBezTo>
                    <a:pt x="158" y="188"/>
                    <a:pt x="162" y="189"/>
                    <a:pt x="162" y="189"/>
                  </a:cubicBezTo>
                  <a:cubicBezTo>
                    <a:pt x="162" y="189"/>
                    <a:pt x="163" y="192"/>
                    <a:pt x="163" y="192"/>
                  </a:cubicBezTo>
                  <a:cubicBezTo>
                    <a:pt x="164" y="192"/>
                    <a:pt x="167" y="192"/>
                    <a:pt x="168" y="192"/>
                  </a:cubicBezTo>
                  <a:cubicBezTo>
                    <a:pt x="169" y="192"/>
                    <a:pt x="171" y="192"/>
                    <a:pt x="172" y="193"/>
                  </a:cubicBezTo>
                  <a:cubicBezTo>
                    <a:pt x="173" y="194"/>
                    <a:pt x="174" y="194"/>
                    <a:pt x="174" y="194"/>
                  </a:cubicBezTo>
                  <a:cubicBezTo>
                    <a:pt x="174" y="194"/>
                    <a:pt x="175" y="195"/>
                    <a:pt x="176" y="196"/>
                  </a:cubicBezTo>
                  <a:cubicBezTo>
                    <a:pt x="176" y="196"/>
                    <a:pt x="179" y="198"/>
                    <a:pt x="179" y="198"/>
                  </a:cubicBezTo>
                  <a:cubicBezTo>
                    <a:pt x="179" y="198"/>
                    <a:pt x="184" y="200"/>
                    <a:pt x="184" y="200"/>
                  </a:cubicBezTo>
                  <a:cubicBezTo>
                    <a:pt x="185" y="199"/>
                    <a:pt x="185" y="199"/>
                    <a:pt x="185" y="199"/>
                  </a:cubicBezTo>
                  <a:cubicBezTo>
                    <a:pt x="185" y="198"/>
                    <a:pt x="185" y="197"/>
                    <a:pt x="185" y="197"/>
                  </a:cubicBezTo>
                  <a:cubicBezTo>
                    <a:pt x="184" y="196"/>
                    <a:pt x="180" y="195"/>
                    <a:pt x="180" y="195"/>
                  </a:cubicBezTo>
                  <a:cubicBezTo>
                    <a:pt x="180" y="195"/>
                    <a:pt x="178" y="194"/>
                    <a:pt x="178" y="194"/>
                  </a:cubicBezTo>
                  <a:cubicBezTo>
                    <a:pt x="177" y="189"/>
                    <a:pt x="178" y="193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3" y="193"/>
                    <a:pt x="173" y="192"/>
                    <a:pt x="173" y="192"/>
                  </a:cubicBezTo>
                  <a:cubicBezTo>
                    <a:pt x="173" y="191"/>
                    <a:pt x="173" y="191"/>
                    <a:pt x="173" y="191"/>
                  </a:cubicBezTo>
                  <a:cubicBezTo>
                    <a:pt x="172" y="190"/>
                    <a:pt x="172" y="190"/>
                    <a:pt x="172" y="190"/>
                  </a:cubicBezTo>
                  <a:cubicBezTo>
                    <a:pt x="172" y="190"/>
                    <a:pt x="171" y="188"/>
                    <a:pt x="172" y="187"/>
                  </a:cubicBezTo>
                  <a:cubicBezTo>
                    <a:pt x="173" y="187"/>
                    <a:pt x="171" y="192"/>
                    <a:pt x="175" y="186"/>
                  </a:cubicBezTo>
                  <a:cubicBezTo>
                    <a:pt x="175" y="186"/>
                    <a:pt x="175" y="185"/>
                    <a:pt x="175" y="185"/>
                  </a:cubicBezTo>
                  <a:cubicBezTo>
                    <a:pt x="174" y="185"/>
                    <a:pt x="174" y="185"/>
                    <a:pt x="174" y="185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71" y="185"/>
                    <a:pt x="171" y="186"/>
                    <a:pt x="170" y="187"/>
                  </a:cubicBezTo>
                  <a:cubicBezTo>
                    <a:pt x="169" y="188"/>
                    <a:pt x="169" y="187"/>
                    <a:pt x="169" y="187"/>
                  </a:cubicBezTo>
                  <a:cubicBezTo>
                    <a:pt x="169" y="186"/>
                    <a:pt x="169" y="186"/>
                    <a:pt x="169" y="186"/>
                  </a:cubicBezTo>
                  <a:cubicBezTo>
                    <a:pt x="170" y="185"/>
                    <a:pt x="170" y="185"/>
                    <a:pt x="170" y="185"/>
                  </a:cubicBezTo>
                  <a:cubicBezTo>
                    <a:pt x="170" y="185"/>
                    <a:pt x="170" y="182"/>
                    <a:pt x="170" y="181"/>
                  </a:cubicBezTo>
                  <a:cubicBezTo>
                    <a:pt x="170" y="181"/>
                    <a:pt x="170" y="181"/>
                    <a:pt x="170" y="181"/>
                  </a:cubicBezTo>
                  <a:cubicBezTo>
                    <a:pt x="167" y="179"/>
                    <a:pt x="167" y="179"/>
                    <a:pt x="167" y="179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62" y="175"/>
                    <a:pt x="162" y="175"/>
                    <a:pt x="162" y="175"/>
                  </a:cubicBezTo>
                  <a:cubicBezTo>
                    <a:pt x="158" y="171"/>
                    <a:pt x="158" y="171"/>
                    <a:pt x="158" y="171"/>
                  </a:cubicBezTo>
                  <a:cubicBezTo>
                    <a:pt x="156" y="170"/>
                    <a:pt x="156" y="170"/>
                    <a:pt x="156" y="170"/>
                  </a:cubicBezTo>
                  <a:cubicBezTo>
                    <a:pt x="154" y="168"/>
                    <a:pt x="154" y="168"/>
                    <a:pt x="154" y="168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49" y="161"/>
                    <a:pt x="147" y="160"/>
                  </a:cubicBezTo>
                  <a:cubicBezTo>
                    <a:pt x="145" y="159"/>
                    <a:pt x="145" y="159"/>
                    <a:pt x="145" y="159"/>
                  </a:cubicBezTo>
                  <a:cubicBezTo>
                    <a:pt x="143" y="156"/>
                    <a:pt x="143" y="156"/>
                    <a:pt x="143" y="156"/>
                  </a:cubicBezTo>
                  <a:cubicBezTo>
                    <a:pt x="142" y="155"/>
                    <a:pt x="142" y="155"/>
                    <a:pt x="142" y="155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1" y="137"/>
                    <a:pt x="121" y="137"/>
                    <a:pt x="121" y="137"/>
                  </a:cubicBezTo>
                  <a:cubicBezTo>
                    <a:pt x="118" y="135"/>
                    <a:pt x="118" y="135"/>
                    <a:pt x="118" y="135"/>
                  </a:cubicBezTo>
                  <a:cubicBezTo>
                    <a:pt x="117" y="134"/>
                    <a:pt x="117" y="134"/>
                    <a:pt x="117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1" y="127"/>
                    <a:pt x="111" y="127"/>
                    <a:pt x="111" y="127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9" y="120"/>
                    <a:pt x="109" y="120"/>
                    <a:pt x="109" y="120"/>
                  </a:cubicBezTo>
                  <a:cubicBezTo>
                    <a:pt x="108" y="119"/>
                    <a:pt x="107" y="119"/>
                    <a:pt x="107" y="118"/>
                  </a:cubicBezTo>
                  <a:cubicBezTo>
                    <a:pt x="106" y="118"/>
                    <a:pt x="104" y="117"/>
                    <a:pt x="105" y="116"/>
                  </a:cubicBezTo>
                  <a:cubicBezTo>
                    <a:pt x="105" y="115"/>
                    <a:pt x="104" y="114"/>
                    <a:pt x="104" y="112"/>
                  </a:cubicBezTo>
                  <a:cubicBezTo>
                    <a:pt x="104" y="111"/>
                    <a:pt x="104" y="110"/>
                    <a:pt x="103" y="110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101" y="109"/>
                    <a:pt x="100" y="109"/>
                    <a:pt x="100" y="109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9" y="109"/>
                    <a:pt x="100" y="107"/>
                    <a:pt x="100" y="105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4"/>
                    <a:pt x="96" y="101"/>
                    <a:pt x="94" y="100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91" y="101"/>
                    <a:pt x="91" y="102"/>
                    <a:pt x="91" y="102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7" y="98"/>
                    <a:pt x="87" y="97"/>
                    <a:pt x="88" y="95"/>
                  </a:cubicBezTo>
                  <a:cubicBezTo>
                    <a:pt x="90" y="93"/>
                    <a:pt x="88" y="92"/>
                    <a:pt x="88" y="92"/>
                  </a:cubicBezTo>
                  <a:cubicBezTo>
                    <a:pt x="87" y="89"/>
                    <a:pt x="87" y="89"/>
                    <a:pt x="87" y="89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8" y="81"/>
                    <a:pt x="88" y="81"/>
                    <a:pt x="88" y="81"/>
                  </a:cubicBezTo>
                  <a:cubicBezTo>
                    <a:pt x="88" y="81"/>
                    <a:pt x="87" y="77"/>
                    <a:pt x="88" y="76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88" y="75"/>
                    <a:pt x="88" y="75"/>
                    <a:pt x="89" y="75"/>
                  </a:cubicBezTo>
                  <a:cubicBezTo>
                    <a:pt x="89" y="74"/>
                    <a:pt x="94" y="73"/>
                    <a:pt x="94" y="73"/>
                  </a:cubicBezTo>
                  <a:cubicBezTo>
                    <a:pt x="96" y="72"/>
                    <a:pt x="96" y="72"/>
                    <a:pt x="96" y="72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07" y="83"/>
                    <a:pt x="107" y="83"/>
                    <a:pt x="107" y="83"/>
                  </a:cubicBezTo>
                  <a:cubicBezTo>
                    <a:pt x="107" y="83"/>
                    <a:pt x="108" y="82"/>
                    <a:pt x="109" y="82"/>
                  </a:cubicBezTo>
                  <a:cubicBezTo>
                    <a:pt x="109" y="81"/>
                    <a:pt x="109" y="79"/>
                    <a:pt x="109" y="79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4" y="72"/>
                    <a:pt x="114" y="72"/>
                    <a:pt x="114" y="72"/>
                  </a:cubicBezTo>
                  <a:cubicBezTo>
                    <a:pt x="117" y="71"/>
                    <a:pt x="117" y="71"/>
                    <a:pt x="117" y="71"/>
                  </a:cubicBezTo>
                  <a:cubicBezTo>
                    <a:pt x="121" y="70"/>
                    <a:pt x="121" y="70"/>
                    <a:pt x="121" y="70"/>
                  </a:cubicBezTo>
                  <a:cubicBezTo>
                    <a:pt x="121" y="70"/>
                    <a:pt x="124" y="71"/>
                    <a:pt x="125" y="71"/>
                  </a:cubicBezTo>
                  <a:cubicBezTo>
                    <a:pt x="125" y="71"/>
                    <a:pt x="126" y="71"/>
                    <a:pt x="126" y="7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4" y="68"/>
                    <a:pt x="134" y="68"/>
                    <a:pt x="134" y="68"/>
                  </a:cubicBezTo>
                  <a:cubicBezTo>
                    <a:pt x="136" y="70"/>
                    <a:pt x="136" y="70"/>
                    <a:pt x="136" y="70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3" y="71"/>
                    <a:pt x="143" y="71"/>
                    <a:pt x="143" y="71"/>
                  </a:cubicBezTo>
                  <a:cubicBezTo>
                    <a:pt x="143" y="70"/>
                    <a:pt x="143" y="70"/>
                    <a:pt x="143" y="70"/>
                  </a:cubicBezTo>
                  <a:cubicBezTo>
                    <a:pt x="147" y="70"/>
                    <a:pt x="147" y="70"/>
                    <a:pt x="147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60" y="71"/>
                    <a:pt x="160" y="71"/>
                    <a:pt x="160" y="71"/>
                  </a:cubicBezTo>
                  <a:cubicBezTo>
                    <a:pt x="163" y="72"/>
                    <a:pt x="163" y="72"/>
                    <a:pt x="163" y="72"/>
                  </a:cubicBezTo>
                  <a:cubicBezTo>
                    <a:pt x="165" y="73"/>
                    <a:pt x="165" y="73"/>
                    <a:pt x="165" y="73"/>
                  </a:cubicBezTo>
                  <a:cubicBezTo>
                    <a:pt x="165" y="73"/>
                    <a:pt x="165" y="73"/>
                    <a:pt x="166" y="72"/>
                  </a:cubicBezTo>
                  <a:cubicBezTo>
                    <a:pt x="166" y="72"/>
                    <a:pt x="169" y="72"/>
                    <a:pt x="169" y="72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71" y="71"/>
                    <a:pt x="171" y="71"/>
                    <a:pt x="171" y="71"/>
                  </a:cubicBezTo>
                  <a:cubicBezTo>
                    <a:pt x="172" y="71"/>
                    <a:pt x="174" y="71"/>
                    <a:pt x="174" y="71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7" y="69"/>
                    <a:pt x="177" y="69"/>
                    <a:pt x="178" y="69"/>
                  </a:cubicBezTo>
                  <a:cubicBezTo>
                    <a:pt x="179" y="69"/>
                    <a:pt x="180" y="68"/>
                    <a:pt x="180" y="68"/>
                  </a:cubicBezTo>
                  <a:cubicBezTo>
                    <a:pt x="180" y="68"/>
                    <a:pt x="181" y="69"/>
                    <a:pt x="181" y="69"/>
                  </a:cubicBezTo>
                  <a:cubicBezTo>
                    <a:pt x="181" y="69"/>
                    <a:pt x="182" y="68"/>
                    <a:pt x="183" y="68"/>
                  </a:cubicBezTo>
                  <a:cubicBezTo>
                    <a:pt x="185" y="68"/>
                    <a:pt x="186" y="67"/>
                    <a:pt x="186" y="67"/>
                  </a:cubicBezTo>
                  <a:cubicBezTo>
                    <a:pt x="186" y="67"/>
                    <a:pt x="187" y="69"/>
                    <a:pt x="189" y="70"/>
                  </a:cubicBezTo>
                  <a:cubicBezTo>
                    <a:pt x="189" y="70"/>
                    <a:pt x="189" y="70"/>
                    <a:pt x="189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2" y="69"/>
                    <a:pt x="193" y="69"/>
                  </a:cubicBezTo>
                  <a:cubicBezTo>
                    <a:pt x="195" y="69"/>
                    <a:pt x="196" y="69"/>
                    <a:pt x="197" y="69"/>
                  </a:cubicBezTo>
                  <a:cubicBezTo>
                    <a:pt x="199" y="69"/>
                    <a:pt x="200" y="71"/>
                    <a:pt x="200" y="71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4" y="76"/>
                    <a:pt x="204" y="77"/>
                  </a:cubicBezTo>
                  <a:cubicBezTo>
                    <a:pt x="205" y="78"/>
                    <a:pt x="205" y="79"/>
                    <a:pt x="205" y="79"/>
                  </a:cubicBezTo>
                  <a:cubicBezTo>
                    <a:pt x="205" y="79"/>
                    <a:pt x="213" y="82"/>
                    <a:pt x="214" y="82"/>
                  </a:cubicBezTo>
                  <a:cubicBezTo>
                    <a:pt x="214" y="82"/>
                    <a:pt x="215" y="82"/>
                    <a:pt x="215" y="82"/>
                  </a:cubicBezTo>
                  <a:close/>
                  <a:moveTo>
                    <a:pt x="175" y="191"/>
                  </a:moveTo>
                  <a:cubicBezTo>
                    <a:pt x="175" y="191"/>
                    <a:pt x="175" y="191"/>
                    <a:pt x="175" y="191"/>
                  </a:cubicBezTo>
                  <a:cubicBezTo>
                    <a:pt x="176" y="191"/>
                    <a:pt x="176" y="190"/>
                    <a:pt x="176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5" y="195"/>
                    <a:pt x="185" y="195"/>
                    <a:pt x="185" y="195"/>
                  </a:cubicBezTo>
                  <a:cubicBezTo>
                    <a:pt x="187" y="197"/>
                    <a:pt x="187" y="197"/>
                    <a:pt x="187" y="197"/>
                  </a:cubicBezTo>
                  <a:cubicBezTo>
                    <a:pt x="192" y="200"/>
                    <a:pt x="192" y="200"/>
                    <a:pt x="192" y="200"/>
                  </a:cubicBezTo>
                  <a:cubicBezTo>
                    <a:pt x="198" y="203"/>
                    <a:pt x="198" y="203"/>
                    <a:pt x="198" y="203"/>
                  </a:cubicBezTo>
                  <a:cubicBezTo>
                    <a:pt x="198" y="203"/>
                    <a:pt x="202" y="205"/>
                    <a:pt x="203" y="205"/>
                  </a:cubicBezTo>
                  <a:cubicBezTo>
                    <a:pt x="203" y="205"/>
                    <a:pt x="203" y="206"/>
                    <a:pt x="204" y="206"/>
                  </a:cubicBezTo>
                  <a:cubicBezTo>
                    <a:pt x="204" y="207"/>
                    <a:pt x="206" y="210"/>
                    <a:pt x="206" y="210"/>
                  </a:cubicBezTo>
                  <a:cubicBezTo>
                    <a:pt x="207" y="211"/>
                    <a:pt x="204" y="209"/>
                    <a:pt x="204" y="209"/>
                  </a:cubicBezTo>
                  <a:cubicBezTo>
                    <a:pt x="204" y="209"/>
                    <a:pt x="203" y="207"/>
                    <a:pt x="202" y="206"/>
                  </a:cubicBezTo>
                  <a:cubicBezTo>
                    <a:pt x="200" y="206"/>
                    <a:pt x="198" y="206"/>
                    <a:pt x="197" y="205"/>
                  </a:cubicBezTo>
                  <a:cubicBezTo>
                    <a:pt x="196" y="204"/>
                    <a:pt x="196" y="203"/>
                    <a:pt x="196" y="203"/>
                  </a:cubicBezTo>
                  <a:cubicBezTo>
                    <a:pt x="195" y="203"/>
                    <a:pt x="195" y="201"/>
                    <a:pt x="192" y="201"/>
                  </a:cubicBezTo>
                  <a:cubicBezTo>
                    <a:pt x="189" y="200"/>
                    <a:pt x="189" y="201"/>
                    <a:pt x="188" y="199"/>
                  </a:cubicBezTo>
                  <a:cubicBezTo>
                    <a:pt x="187" y="196"/>
                    <a:pt x="187" y="198"/>
                    <a:pt x="186" y="196"/>
                  </a:cubicBezTo>
                  <a:cubicBezTo>
                    <a:pt x="184" y="195"/>
                    <a:pt x="185" y="196"/>
                    <a:pt x="181" y="195"/>
                  </a:cubicBezTo>
                  <a:cubicBezTo>
                    <a:pt x="178" y="193"/>
                    <a:pt x="180" y="194"/>
                    <a:pt x="180" y="193"/>
                  </a:cubicBezTo>
                  <a:cubicBezTo>
                    <a:pt x="179" y="191"/>
                    <a:pt x="180" y="192"/>
                    <a:pt x="178" y="192"/>
                  </a:cubicBezTo>
                  <a:cubicBezTo>
                    <a:pt x="177" y="191"/>
                    <a:pt x="178" y="191"/>
                    <a:pt x="177" y="191"/>
                  </a:cubicBezTo>
                  <a:cubicBezTo>
                    <a:pt x="177" y="191"/>
                    <a:pt x="176" y="192"/>
                    <a:pt x="175" y="192"/>
                  </a:cubicBezTo>
                  <a:cubicBezTo>
                    <a:pt x="175" y="191"/>
                    <a:pt x="175" y="191"/>
                    <a:pt x="175" y="191"/>
                  </a:cubicBezTo>
                  <a:close/>
                  <a:moveTo>
                    <a:pt x="169" y="198"/>
                  </a:moveTo>
                  <a:cubicBezTo>
                    <a:pt x="169" y="198"/>
                    <a:pt x="169" y="198"/>
                    <a:pt x="169" y="198"/>
                  </a:cubicBezTo>
                  <a:cubicBezTo>
                    <a:pt x="169" y="198"/>
                    <a:pt x="167" y="198"/>
                    <a:pt x="166" y="198"/>
                  </a:cubicBezTo>
                  <a:cubicBezTo>
                    <a:pt x="166" y="198"/>
                    <a:pt x="165" y="197"/>
                    <a:pt x="164" y="197"/>
                  </a:cubicBezTo>
                  <a:cubicBezTo>
                    <a:pt x="163" y="197"/>
                    <a:pt x="161" y="197"/>
                    <a:pt x="161" y="197"/>
                  </a:cubicBezTo>
                  <a:cubicBezTo>
                    <a:pt x="160" y="197"/>
                    <a:pt x="159" y="196"/>
                    <a:pt x="159" y="196"/>
                  </a:cubicBezTo>
                  <a:cubicBezTo>
                    <a:pt x="159" y="196"/>
                    <a:pt x="159" y="195"/>
                    <a:pt x="159" y="195"/>
                  </a:cubicBezTo>
                  <a:cubicBezTo>
                    <a:pt x="159" y="195"/>
                    <a:pt x="161" y="194"/>
                    <a:pt x="161" y="194"/>
                  </a:cubicBezTo>
                  <a:cubicBezTo>
                    <a:pt x="161" y="195"/>
                    <a:pt x="167" y="196"/>
                    <a:pt x="167" y="196"/>
                  </a:cubicBezTo>
                  <a:cubicBezTo>
                    <a:pt x="171" y="196"/>
                    <a:pt x="171" y="196"/>
                    <a:pt x="171" y="196"/>
                  </a:cubicBezTo>
                  <a:cubicBezTo>
                    <a:pt x="171" y="196"/>
                    <a:pt x="172" y="196"/>
                    <a:pt x="172" y="196"/>
                  </a:cubicBezTo>
                  <a:cubicBezTo>
                    <a:pt x="172" y="196"/>
                    <a:pt x="173" y="196"/>
                    <a:pt x="174" y="197"/>
                  </a:cubicBezTo>
                  <a:cubicBezTo>
                    <a:pt x="175" y="197"/>
                    <a:pt x="175" y="197"/>
                    <a:pt x="175" y="198"/>
                  </a:cubicBezTo>
                  <a:cubicBezTo>
                    <a:pt x="175" y="198"/>
                    <a:pt x="176" y="199"/>
                    <a:pt x="175" y="199"/>
                  </a:cubicBezTo>
                  <a:cubicBezTo>
                    <a:pt x="175" y="199"/>
                    <a:pt x="174" y="199"/>
                    <a:pt x="174" y="199"/>
                  </a:cubicBezTo>
                  <a:cubicBezTo>
                    <a:pt x="174" y="199"/>
                    <a:pt x="172" y="198"/>
                    <a:pt x="172" y="198"/>
                  </a:cubicBezTo>
                  <a:cubicBezTo>
                    <a:pt x="170" y="198"/>
                    <a:pt x="170" y="198"/>
                    <a:pt x="170" y="198"/>
                  </a:cubicBezTo>
                  <a:cubicBezTo>
                    <a:pt x="169" y="198"/>
                    <a:pt x="169" y="198"/>
                    <a:pt x="169" y="198"/>
                  </a:cubicBezTo>
                  <a:close/>
                  <a:moveTo>
                    <a:pt x="138" y="199"/>
                  </a:moveTo>
                  <a:cubicBezTo>
                    <a:pt x="138" y="199"/>
                    <a:pt x="138" y="199"/>
                    <a:pt x="138" y="199"/>
                  </a:cubicBezTo>
                  <a:cubicBezTo>
                    <a:pt x="138" y="199"/>
                    <a:pt x="142" y="198"/>
                    <a:pt x="142" y="198"/>
                  </a:cubicBezTo>
                  <a:cubicBezTo>
                    <a:pt x="144" y="199"/>
                    <a:pt x="144" y="199"/>
                    <a:pt x="144" y="199"/>
                  </a:cubicBezTo>
                  <a:cubicBezTo>
                    <a:pt x="144" y="199"/>
                    <a:pt x="144" y="200"/>
                    <a:pt x="143" y="200"/>
                  </a:cubicBezTo>
                  <a:cubicBezTo>
                    <a:pt x="143" y="200"/>
                    <a:pt x="141" y="202"/>
                    <a:pt x="141" y="202"/>
                  </a:cubicBezTo>
                  <a:cubicBezTo>
                    <a:pt x="138" y="200"/>
                    <a:pt x="138" y="200"/>
                    <a:pt x="138" y="200"/>
                  </a:cubicBezTo>
                  <a:cubicBezTo>
                    <a:pt x="138" y="199"/>
                    <a:pt x="138" y="199"/>
                    <a:pt x="138" y="199"/>
                  </a:cubicBezTo>
                  <a:close/>
                  <a:moveTo>
                    <a:pt x="107" y="194"/>
                  </a:moveTo>
                  <a:cubicBezTo>
                    <a:pt x="107" y="194"/>
                    <a:pt x="107" y="194"/>
                    <a:pt x="107" y="194"/>
                  </a:cubicBezTo>
                  <a:cubicBezTo>
                    <a:pt x="108" y="194"/>
                    <a:pt x="109" y="193"/>
                    <a:pt x="109" y="194"/>
                  </a:cubicBezTo>
                  <a:cubicBezTo>
                    <a:pt x="109" y="195"/>
                    <a:pt x="108" y="196"/>
                    <a:pt x="108" y="196"/>
                  </a:cubicBezTo>
                  <a:cubicBezTo>
                    <a:pt x="108" y="196"/>
                    <a:pt x="107" y="196"/>
                    <a:pt x="107" y="196"/>
                  </a:cubicBezTo>
                  <a:cubicBezTo>
                    <a:pt x="107" y="195"/>
                    <a:pt x="107" y="194"/>
                    <a:pt x="107" y="194"/>
                  </a:cubicBezTo>
                  <a:close/>
                  <a:moveTo>
                    <a:pt x="113" y="189"/>
                  </a:moveTo>
                  <a:cubicBezTo>
                    <a:pt x="113" y="189"/>
                    <a:pt x="113" y="189"/>
                    <a:pt x="113" y="189"/>
                  </a:cubicBezTo>
                  <a:cubicBezTo>
                    <a:pt x="113" y="189"/>
                    <a:pt x="115" y="188"/>
                    <a:pt x="115" y="188"/>
                  </a:cubicBezTo>
                  <a:cubicBezTo>
                    <a:pt x="116" y="189"/>
                    <a:pt x="117" y="189"/>
                    <a:pt x="116" y="190"/>
                  </a:cubicBezTo>
                  <a:cubicBezTo>
                    <a:pt x="116" y="190"/>
                    <a:pt x="116" y="190"/>
                    <a:pt x="115" y="191"/>
                  </a:cubicBezTo>
                  <a:cubicBezTo>
                    <a:pt x="114" y="192"/>
                    <a:pt x="112" y="193"/>
                    <a:pt x="112" y="193"/>
                  </a:cubicBezTo>
                  <a:cubicBezTo>
                    <a:pt x="112" y="193"/>
                    <a:pt x="112" y="193"/>
                    <a:pt x="111" y="193"/>
                  </a:cubicBezTo>
                  <a:cubicBezTo>
                    <a:pt x="109" y="192"/>
                    <a:pt x="108" y="191"/>
                    <a:pt x="108" y="191"/>
                  </a:cubicBezTo>
                  <a:cubicBezTo>
                    <a:pt x="108" y="191"/>
                    <a:pt x="107" y="190"/>
                    <a:pt x="109" y="190"/>
                  </a:cubicBezTo>
                  <a:cubicBezTo>
                    <a:pt x="110" y="189"/>
                    <a:pt x="111" y="189"/>
                    <a:pt x="111" y="189"/>
                  </a:cubicBezTo>
                  <a:cubicBezTo>
                    <a:pt x="112" y="189"/>
                    <a:pt x="113" y="189"/>
                    <a:pt x="113" y="189"/>
                  </a:cubicBezTo>
                  <a:close/>
                  <a:moveTo>
                    <a:pt x="124" y="178"/>
                  </a:move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6" y="177"/>
                    <a:pt x="126" y="177"/>
                  </a:cubicBezTo>
                  <a:cubicBezTo>
                    <a:pt x="126" y="177"/>
                    <a:pt x="126" y="177"/>
                    <a:pt x="127" y="177"/>
                  </a:cubicBezTo>
                  <a:cubicBezTo>
                    <a:pt x="127" y="177"/>
                    <a:pt x="127" y="177"/>
                    <a:pt x="128" y="177"/>
                  </a:cubicBezTo>
                  <a:cubicBezTo>
                    <a:pt x="128" y="177"/>
                    <a:pt x="129" y="176"/>
                    <a:pt x="130" y="177"/>
                  </a:cubicBezTo>
                  <a:cubicBezTo>
                    <a:pt x="131" y="177"/>
                    <a:pt x="131" y="178"/>
                    <a:pt x="132" y="178"/>
                  </a:cubicBezTo>
                  <a:cubicBezTo>
                    <a:pt x="132" y="178"/>
                    <a:pt x="133" y="178"/>
                    <a:pt x="133" y="178"/>
                  </a:cubicBezTo>
                  <a:cubicBezTo>
                    <a:pt x="134" y="178"/>
                    <a:pt x="134" y="178"/>
                    <a:pt x="136" y="178"/>
                  </a:cubicBezTo>
                  <a:cubicBezTo>
                    <a:pt x="138" y="178"/>
                    <a:pt x="141" y="178"/>
                    <a:pt x="141" y="178"/>
                  </a:cubicBezTo>
                  <a:cubicBezTo>
                    <a:pt x="141" y="179"/>
                    <a:pt x="142" y="178"/>
                    <a:pt x="143" y="178"/>
                  </a:cubicBezTo>
                  <a:cubicBezTo>
                    <a:pt x="145" y="179"/>
                    <a:pt x="145" y="179"/>
                    <a:pt x="145" y="179"/>
                  </a:cubicBezTo>
                  <a:cubicBezTo>
                    <a:pt x="146" y="179"/>
                    <a:pt x="145" y="180"/>
                    <a:pt x="147" y="179"/>
                  </a:cubicBezTo>
                  <a:cubicBezTo>
                    <a:pt x="148" y="179"/>
                    <a:pt x="148" y="179"/>
                    <a:pt x="148" y="179"/>
                  </a:cubicBezTo>
                  <a:cubicBezTo>
                    <a:pt x="148" y="179"/>
                    <a:pt x="148" y="179"/>
                    <a:pt x="149" y="178"/>
                  </a:cubicBezTo>
                  <a:cubicBezTo>
                    <a:pt x="150" y="178"/>
                    <a:pt x="151" y="177"/>
                    <a:pt x="151" y="177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52" y="180"/>
                    <a:pt x="152" y="180"/>
                    <a:pt x="152" y="180"/>
                  </a:cubicBezTo>
                  <a:cubicBezTo>
                    <a:pt x="152" y="180"/>
                    <a:pt x="152" y="180"/>
                    <a:pt x="152" y="181"/>
                  </a:cubicBezTo>
                  <a:cubicBezTo>
                    <a:pt x="152" y="181"/>
                    <a:pt x="151" y="182"/>
                    <a:pt x="150" y="182"/>
                  </a:cubicBezTo>
                  <a:cubicBezTo>
                    <a:pt x="150" y="182"/>
                    <a:pt x="149" y="181"/>
                    <a:pt x="149" y="181"/>
                  </a:cubicBezTo>
                  <a:cubicBezTo>
                    <a:pt x="149" y="180"/>
                    <a:pt x="148" y="180"/>
                    <a:pt x="148" y="180"/>
                  </a:cubicBezTo>
                  <a:cubicBezTo>
                    <a:pt x="147" y="180"/>
                    <a:pt x="146" y="181"/>
                    <a:pt x="145" y="181"/>
                  </a:cubicBezTo>
                  <a:cubicBezTo>
                    <a:pt x="145" y="181"/>
                    <a:pt x="144" y="180"/>
                    <a:pt x="144" y="180"/>
                  </a:cubicBezTo>
                  <a:cubicBezTo>
                    <a:pt x="144" y="180"/>
                    <a:pt x="142" y="180"/>
                    <a:pt x="141" y="180"/>
                  </a:cubicBezTo>
                  <a:cubicBezTo>
                    <a:pt x="141" y="180"/>
                    <a:pt x="140" y="180"/>
                    <a:pt x="139" y="180"/>
                  </a:cubicBezTo>
                  <a:cubicBezTo>
                    <a:pt x="138" y="180"/>
                    <a:pt x="137" y="180"/>
                    <a:pt x="136" y="180"/>
                  </a:cubicBezTo>
                  <a:cubicBezTo>
                    <a:pt x="135" y="181"/>
                    <a:pt x="133" y="180"/>
                    <a:pt x="133" y="181"/>
                  </a:cubicBezTo>
                  <a:cubicBezTo>
                    <a:pt x="133" y="181"/>
                    <a:pt x="133" y="182"/>
                    <a:pt x="133" y="182"/>
                  </a:cubicBezTo>
                  <a:cubicBezTo>
                    <a:pt x="133" y="182"/>
                    <a:pt x="134" y="183"/>
                    <a:pt x="133" y="183"/>
                  </a:cubicBezTo>
                  <a:cubicBezTo>
                    <a:pt x="131" y="183"/>
                    <a:pt x="131" y="183"/>
                    <a:pt x="131" y="182"/>
                  </a:cubicBezTo>
                  <a:cubicBezTo>
                    <a:pt x="130" y="181"/>
                    <a:pt x="132" y="180"/>
                    <a:pt x="129" y="181"/>
                  </a:cubicBezTo>
                  <a:cubicBezTo>
                    <a:pt x="127" y="181"/>
                    <a:pt x="127" y="180"/>
                    <a:pt x="126" y="180"/>
                  </a:cubicBezTo>
                  <a:cubicBezTo>
                    <a:pt x="126" y="181"/>
                    <a:pt x="124" y="179"/>
                    <a:pt x="123" y="180"/>
                  </a:cubicBezTo>
                  <a:cubicBezTo>
                    <a:pt x="123" y="180"/>
                    <a:pt x="122" y="181"/>
                    <a:pt x="122" y="181"/>
                  </a:cubicBezTo>
                  <a:cubicBezTo>
                    <a:pt x="122" y="181"/>
                    <a:pt x="119" y="181"/>
                    <a:pt x="119" y="181"/>
                  </a:cubicBezTo>
                  <a:cubicBezTo>
                    <a:pt x="119" y="181"/>
                    <a:pt x="120" y="178"/>
                    <a:pt x="120" y="178"/>
                  </a:cubicBezTo>
                  <a:cubicBezTo>
                    <a:pt x="120" y="178"/>
                    <a:pt x="120" y="178"/>
                    <a:pt x="121" y="178"/>
                  </a:cubicBezTo>
                  <a:cubicBezTo>
                    <a:pt x="122" y="178"/>
                    <a:pt x="123" y="178"/>
                    <a:pt x="123" y="178"/>
                  </a:cubicBezTo>
                  <a:cubicBezTo>
                    <a:pt x="124" y="178"/>
                    <a:pt x="124" y="178"/>
                    <a:pt x="124" y="178"/>
                  </a:cubicBezTo>
                  <a:close/>
                  <a:moveTo>
                    <a:pt x="120" y="172"/>
                  </a:moveTo>
                  <a:cubicBezTo>
                    <a:pt x="120" y="172"/>
                    <a:pt x="120" y="172"/>
                    <a:pt x="120" y="172"/>
                  </a:cubicBezTo>
                  <a:cubicBezTo>
                    <a:pt x="120" y="172"/>
                    <a:pt x="116" y="170"/>
                    <a:pt x="116" y="170"/>
                  </a:cubicBezTo>
                  <a:cubicBezTo>
                    <a:pt x="115" y="170"/>
                    <a:pt x="114" y="170"/>
                    <a:pt x="113" y="170"/>
                  </a:cubicBezTo>
                  <a:cubicBezTo>
                    <a:pt x="113" y="170"/>
                    <a:pt x="111" y="169"/>
                    <a:pt x="112" y="168"/>
                  </a:cubicBezTo>
                  <a:cubicBezTo>
                    <a:pt x="112" y="168"/>
                    <a:pt x="113" y="167"/>
                    <a:pt x="114" y="168"/>
                  </a:cubicBezTo>
                  <a:cubicBezTo>
                    <a:pt x="115" y="169"/>
                    <a:pt x="116" y="169"/>
                    <a:pt x="116" y="170"/>
                  </a:cubicBezTo>
                  <a:cubicBezTo>
                    <a:pt x="117" y="170"/>
                    <a:pt x="119" y="171"/>
                    <a:pt x="119" y="171"/>
                  </a:cubicBezTo>
                  <a:cubicBezTo>
                    <a:pt x="120" y="171"/>
                    <a:pt x="120" y="172"/>
                    <a:pt x="120" y="171"/>
                  </a:cubicBezTo>
                  <a:cubicBezTo>
                    <a:pt x="121" y="171"/>
                    <a:pt x="121" y="169"/>
                    <a:pt x="121" y="169"/>
                  </a:cubicBezTo>
                  <a:cubicBezTo>
                    <a:pt x="121" y="168"/>
                    <a:pt x="120" y="168"/>
                    <a:pt x="120" y="168"/>
                  </a:cubicBezTo>
                  <a:cubicBezTo>
                    <a:pt x="121" y="168"/>
                    <a:pt x="123" y="167"/>
                    <a:pt x="123" y="167"/>
                  </a:cubicBezTo>
                  <a:cubicBezTo>
                    <a:pt x="124" y="168"/>
                    <a:pt x="125" y="168"/>
                    <a:pt x="126" y="168"/>
                  </a:cubicBezTo>
                  <a:cubicBezTo>
                    <a:pt x="126" y="168"/>
                    <a:pt x="125" y="168"/>
                    <a:pt x="129" y="168"/>
                  </a:cubicBezTo>
                  <a:cubicBezTo>
                    <a:pt x="132" y="168"/>
                    <a:pt x="131" y="168"/>
                    <a:pt x="133" y="168"/>
                  </a:cubicBezTo>
                  <a:cubicBezTo>
                    <a:pt x="134" y="168"/>
                    <a:pt x="136" y="168"/>
                    <a:pt x="136" y="168"/>
                  </a:cubicBezTo>
                  <a:cubicBezTo>
                    <a:pt x="136" y="169"/>
                    <a:pt x="138" y="170"/>
                    <a:pt x="138" y="170"/>
                  </a:cubicBezTo>
                  <a:cubicBezTo>
                    <a:pt x="138" y="171"/>
                    <a:pt x="139" y="171"/>
                    <a:pt x="138" y="172"/>
                  </a:cubicBezTo>
                  <a:cubicBezTo>
                    <a:pt x="136" y="173"/>
                    <a:pt x="136" y="173"/>
                    <a:pt x="134" y="173"/>
                  </a:cubicBezTo>
                  <a:cubicBezTo>
                    <a:pt x="133" y="173"/>
                    <a:pt x="134" y="173"/>
                    <a:pt x="132" y="174"/>
                  </a:cubicBezTo>
                  <a:cubicBezTo>
                    <a:pt x="129" y="174"/>
                    <a:pt x="127" y="174"/>
                    <a:pt x="127" y="174"/>
                  </a:cubicBezTo>
                  <a:cubicBezTo>
                    <a:pt x="127" y="174"/>
                    <a:pt x="128" y="174"/>
                    <a:pt x="125" y="174"/>
                  </a:cubicBezTo>
                  <a:cubicBezTo>
                    <a:pt x="123" y="173"/>
                    <a:pt x="122" y="174"/>
                    <a:pt x="121" y="173"/>
                  </a:cubicBezTo>
                  <a:cubicBezTo>
                    <a:pt x="121" y="173"/>
                    <a:pt x="120" y="172"/>
                    <a:pt x="120" y="172"/>
                  </a:cubicBezTo>
                  <a:close/>
                  <a:moveTo>
                    <a:pt x="50" y="94"/>
                  </a:moveTo>
                  <a:cubicBezTo>
                    <a:pt x="50" y="94"/>
                    <a:pt x="50" y="94"/>
                    <a:pt x="50" y="94"/>
                  </a:cubicBezTo>
                  <a:cubicBezTo>
                    <a:pt x="50" y="94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1" y="93"/>
                    <a:pt x="51" y="93"/>
                  </a:cubicBezTo>
                  <a:cubicBezTo>
                    <a:pt x="51" y="94"/>
                    <a:pt x="51" y="94"/>
                    <a:pt x="52" y="94"/>
                  </a:cubicBezTo>
                  <a:cubicBezTo>
                    <a:pt x="52" y="94"/>
                    <a:pt x="52" y="94"/>
                    <a:pt x="53" y="9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95"/>
                    <a:pt x="53" y="97"/>
                    <a:pt x="52" y="96"/>
                  </a:cubicBezTo>
                  <a:cubicBezTo>
                    <a:pt x="51" y="96"/>
                    <a:pt x="50" y="96"/>
                    <a:pt x="50" y="95"/>
                  </a:cubicBezTo>
                  <a:cubicBezTo>
                    <a:pt x="50" y="95"/>
                    <a:pt x="50" y="94"/>
                    <a:pt x="50" y="94"/>
                  </a:cubicBezTo>
                  <a:close/>
                  <a:moveTo>
                    <a:pt x="51" y="103"/>
                  </a:moveTo>
                  <a:cubicBezTo>
                    <a:pt x="51" y="103"/>
                    <a:pt x="51" y="103"/>
                    <a:pt x="51" y="103"/>
                  </a:cubicBezTo>
                  <a:cubicBezTo>
                    <a:pt x="51" y="103"/>
                    <a:pt x="50" y="103"/>
                    <a:pt x="50" y="103"/>
                  </a:cubicBezTo>
                  <a:cubicBezTo>
                    <a:pt x="50" y="103"/>
                    <a:pt x="48" y="102"/>
                    <a:pt x="47" y="102"/>
                  </a:cubicBezTo>
                  <a:cubicBezTo>
                    <a:pt x="47" y="101"/>
                    <a:pt x="47" y="101"/>
                    <a:pt x="48" y="101"/>
                  </a:cubicBezTo>
                  <a:cubicBezTo>
                    <a:pt x="48" y="100"/>
                    <a:pt x="48" y="99"/>
                    <a:pt x="48" y="99"/>
                  </a:cubicBezTo>
                  <a:cubicBezTo>
                    <a:pt x="48" y="99"/>
                    <a:pt x="49" y="98"/>
                    <a:pt x="49" y="98"/>
                  </a:cubicBezTo>
                  <a:cubicBezTo>
                    <a:pt x="50" y="98"/>
                    <a:pt x="50" y="98"/>
                    <a:pt x="50" y="98"/>
                  </a:cubicBezTo>
                  <a:cubicBezTo>
                    <a:pt x="50" y="98"/>
                    <a:pt x="50" y="97"/>
                    <a:pt x="50" y="97"/>
                  </a:cubicBezTo>
                  <a:cubicBezTo>
                    <a:pt x="50" y="96"/>
                    <a:pt x="51" y="96"/>
                    <a:pt x="51" y="96"/>
                  </a:cubicBezTo>
                  <a:cubicBezTo>
                    <a:pt x="51" y="96"/>
                    <a:pt x="53" y="98"/>
                    <a:pt x="53" y="99"/>
                  </a:cubicBezTo>
                  <a:cubicBezTo>
                    <a:pt x="53" y="99"/>
                    <a:pt x="50" y="99"/>
                    <a:pt x="50" y="99"/>
                  </a:cubicBezTo>
                  <a:cubicBezTo>
                    <a:pt x="50" y="99"/>
                    <a:pt x="50" y="99"/>
                    <a:pt x="51" y="101"/>
                  </a:cubicBezTo>
                  <a:cubicBezTo>
                    <a:pt x="52" y="102"/>
                    <a:pt x="52" y="101"/>
                    <a:pt x="52" y="101"/>
                  </a:cubicBezTo>
                  <a:cubicBezTo>
                    <a:pt x="52" y="102"/>
                    <a:pt x="52" y="102"/>
                    <a:pt x="54" y="102"/>
                  </a:cubicBezTo>
                  <a:cubicBezTo>
                    <a:pt x="55" y="103"/>
                    <a:pt x="54" y="103"/>
                    <a:pt x="55" y="104"/>
                  </a:cubicBezTo>
                  <a:cubicBezTo>
                    <a:pt x="55" y="104"/>
                    <a:pt x="54" y="105"/>
                    <a:pt x="54" y="105"/>
                  </a:cubicBezTo>
                  <a:cubicBezTo>
                    <a:pt x="53" y="106"/>
                    <a:pt x="53" y="105"/>
                    <a:pt x="53" y="105"/>
                  </a:cubicBezTo>
                  <a:cubicBezTo>
                    <a:pt x="53" y="105"/>
                    <a:pt x="52" y="103"/>
                    <a:pt x="51" y="103"/>
                  </a:cubicBezTo>
                  <a:close/>
                  <a:moveTo>
                    <a:pt x="55" y="117"/>
                  </a:moveTo>
                  <a:cubicBezTo>
                    <a:pt x="55" y="117"/>
                    <a:pt x="55" y="117"/>
                    <a:pt x="55" y="117"/>
                  </a:cubicBezTo>
                  <a:cubicBezTo>
                    <a:pt x="55" y="117"/>
                    <a:pt x="56" y="116"/>
                    <a:pt x="56" y="117"/>
                  </a:cubicBezTo>
                  <a:cubicBezTo>
                    <a:pt x="57" y="117"/>
                    <a:pt x="57" y="118"/>
                    <a:pt x="57" y="118"/>
                  </a:cubicBezTo>
                  <a:cubicBezTo>
                    <a:pt x="58" y="119"/>
                    <a:pt x="59" y="119"/>
                    <a:pt x="60" y="119"/>
                  </a:cubicBezTo>
                  <a:cubicBezTo>
                    <a:pt x="60" y="120"/>
                    <a:pt x="60" y="121"/>
                    <a:pt x="60" y="121"/>
                  </a:cubicBezTo>
                  <a:cubicBezTo>
                    <a:pt x="60" y="121"/>
                    <a:pt x="59" y="122"/>
                    <a:pt x="59" y="121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8" y="120"/>
                    <a:pt x="57" y="119"/>
                    <a:pt x="57" y="119"/>
                  </a:cubicBezTo>
                  <a:cubicBezTo>
                    <a:pt x="57" y="119"/>
                    <a:pt x="55" y="117"/>
                    <a:pt x="55" y="117"/>
                  </a:cubicBezTo>
                  <a:close/>
                  <a:moveTo>
                    <a:pt x="53" y="121"/>
                  </a:moveTo>
                  <a:cubicBezTo>
                    <a:pt x="53" y="121"/>
                    <a:pt x="53" y="121"/>
                    <a:pt x="53" y="121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3" y="120"/>
                    <a:pt x="54" y="120"/>
                    <a:pt x="54" y="121"/>
                  </a:cubicBezTo>
                  <a:cubicBezTo>
                    <a:pt x="54" y="121"/>
                    <a:pt x="55" y="122"/>
                    <a:pt x="55" y="122"/>
                  </a:cubicBezTo>
                  <a:cubicBezTo>
                    <a:pt x="55" y="123"/>
                    <a:pt x="54" y="123"/>
                    <a:pt x="54" y="123"/>
                  </a:cubicBezTo>
                  <a:cubicBezTo>
                    <a:pt x="54" y="124"/>
                    <a:pt x="55" y="124"/>
                    <a:pt x="54" y="124"/>
                  </a:cubicBezTo>
                  <a:cubicBezTo>
                    <a:pt x="53" y="124"/>
                    <a:pt x="53" y="124"/>
                    <a:pt x="53" y="124"/>
                  </a:cubicBezTo>
                  <a:cubicBezTo>
                    <a:pt x="53" y="124"/>
                    <a:pt x="53" y="123"/>
                    <a:pt x="53" y="123"/>
                  </a:cubicBezTo>
                  <a:cubicBezTo>
                    <a:pt x="53" y="122"/>
                    <a:pt x="53" y="121"/>
                    <a:pt x="53" y="121"/>
                  </a:cubicBezTo>
                  <a:close/>
                  <a:moveTo>
                    <a:pt x="49" y="121"/>
                  </a:moveTo>
                  <a:cubicBezTo>
                    <a:pt x="49" y="121"/>
                    <a:pt x="49" y="121"/>
                    <a:pt x="49" y="121"/>
                  </a:cubicBezTo>
                  <a:cubicBezTo>
                    <a:pt x="49" y="121"/>
                    <a:pt x="50" y="121"/>
                    <a:pt x="50" y="122"/>
                  </a:cubicBezTo>
                  <a:cubicBezTo>
                    <a:pt x="50" y="122"/>
                    <a:pt x="51" y="122"/>
                    <a:pt x="51" y="123"/>
                  </a:cubicBezTo>
                  <a:cubicBezTo>
                    <a:pt x="51" y="123"/>
                    <a:pt x="51" y="123"/>
                    <a:pt x="51" y="124"/>
                  </a:cubicBezTo>
                  <a:cubicBezTo>
                    <a:pt x="51" y="125"/>
                    <a:pt x="52" y="125"/>
                    <a:pt x="51" y="125"/>
                  </a:cubicBezTo>
                  <a:cubicBezTo>
                    <a:pt x="50" y="124"/>
                    <a:pt x="50" y="124"/>
                    <a:pt x="50" y="124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2"/>
                    <a:pt x="49" y="122"/>
                    <a:pt x="49" y="122"/>
                  </a:cubicBezTo>
                  <a:cubicBezTo>
                    <a:pt x="49" y="121"/>
                    <a:pt x="49" y="121"/>
                    <a:pt x="49" y="121"/>
                  </a:cubicBezTo>
                  <a:close/>
                  <a:moveTo>
                    <a:pt x="34" y="116"/>
                  </a:move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5" y="116"/>
                    <a:pt x="35" y="116"/>
                  </a:cubicBezTo>
                  <a:cubicBezTo>
                    <a:pt x="36" y="117"/>
                    <a:pt x="35" y="117"/>
                    <a:pt x="36" y="118"/>
                  </a:cubicBezTo>
                  <a:cubicBezTo>
                    <a:pt x="36" y="118"/>
                    <a:pt x="35" y="119"/>
                    <a:pt x="35" y="119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6"/>
                    <a:pt x="34" y="116"/>
                    <a:pt x="34" y="116"/>
                  </a:cubicBezTo>
                  <a:close/>
                  <a:moveTo>
                    <a:pt x="34" y="112"/>
                  </a:moveTo>
                  <a:cubicBezTo>
                    <a:pt x="34" y="112"/>
                    <a:pt x="34" y="112"/>
                    <a:pt x="34" y="112"/>
                  </a:cubicBezTo>
                  <a:cubicBezTo>
                    <a:pt x="34" y="112"/>
                    <a:pt x="32" y="112"/>
                    <a:pt x="32" y="112"/>
                  </a:cubicBezTo>
                  <a:cubicBezTo>
                    <a:pt x="32" y="112"/>
                    <a:pt x="31" y="112"/>
                    <a:pt x="31" y="111"/>
                  </a:cubicBezTo>
                  <a:cubicBezTo>
                    <a:pt x="31" y="111"/>
                    <a:pt x="31" y="110"/>
                    <a:pt x="32" y="110"/>
                  </a:cubicBezTo>
                  <a:cubicBezTo>
                    <a:pt x="32" y="110"/>
                    <a:pt x="32" y="109"/>
                    <a:pt x="32" y="108"/>
                  </a:cubicBezTo>
                  <a:cubicBezTo>
                    <a:pt x="32" y="108"/>
                    <a:pt x="33" y="108"/>
                    <a:pt x="33" y="108"/>
                  </a:cubicBezTo>
                  <a:cubicBezTo>
                    <a:pt x="33" y="108"/>
                    <a:pt x="34" y="109"/>
                    <a:pt x="34" y="109"/>
                  </a:cubicBezTo>
                  <a:cubicBezTo>
                    <a:pt x="34" y="109"/>
                    <a:pt x="34" y="111"/>
                    <a:pt x="34" y="112"/>
                  </a:cubicBezTo>
                  <a:close/>
                  <a:moveTo>
                    <a:pt x="34" y="89"/>
                  </a:moveTo>
                  <a:cubicBezTo>
                    <a:pt x="34" y="89"/>
                    <a:pt x="34" y="89"/>
                    <a:pt x="34" y="89"/>
                  </a:cubicBezTo>
                  <a:cubicBezTo>
                    <a:pt x="34" y="89"/>
                    <a:pt x="36" y="89"/>
                    <a:pt x="36" y="89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7" y="91"/>
                    <a:pt x="37" y="92"/>
                    <a:pt x="37" y="92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38" y="92"/>
                    <a:pt x="39" y="91"/>
                    <a:pt x="39" y="92"/>
                  </a:cubicBezTo>
                  <a:cubicBezTo>
                    <a:pt x="40" y="92"/>
                    <a:pt x="41" y="91"/>
                    <a:pt x="41" y="91"/>
                  </a:cubicBezTo>
                  <a:cubicBezTo>
                    <a:pt x="41" y="91"/>
                    <a:pt x="42" y="92"/>
                    <a:pt x="42" y="92"/>
                  </a:cubicBezTo>
                  <a:cubicBezTo>
                    <a:pt x="42" y="93"/>
                    <a:pt x="41" y="94"/>
                    <a:pt x="41" y="94"/>
                  </a:cubicBezTo>
                  <a:cubicBezTo>
                    <a:pt x="40" y="94"/>
                    <a:pt x="39" y="93"/>
                    <a:pt x="39" y="93"/>
                  </a:cubicBezTo>
                  <a:cubicBezTo>
                    <a:pt x="39" y="93"/>
                    <a:pt x="38" y="92"/>
                    <a:pt x="38" y="93"/>
                  </a:cubicBezTo>
                  <a:cubicBezTo>
                    <a:pt x="38" y="93"/>
                    <a:pt x="38" y="94"/>
                    <a:pt x="38" y="95"/>
                  </a:cubicBezTo>
                  <a:cubicBezTo>
                    <a:pt x="39" y="95"/>
                    <a:pt x="39" y="95"/>
                    <a:pt x="39" y="96"/>
                  </a:cubicBezTo>
                  <a:cubicBezTo>
                    <a:pt x="38" y="96"/>
                    <a:pt x="38" y="97"/>
                    <a:pt x="38" y="97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39" y="99"/>
                    <a:pt x="39" y="100"/>
                  </a:cubicBezTo>
                  <a:cubicBezTo>
                    <a:pt x="39" y="100"/>
                    <a:pt x="40" y="101"/>
                    <a:pt x="40" y="101"/>
                  </a:cubicBezTo>
                  <a:cubicBezTo>
                    <a:pt x="40" y="102"/>
                    <a:pt x="40" y="103"/>
                    <a:pt x="40" y="103"/>
                  </a:cubicBezTo>
                  <a:cubicBezTo>
                    <a:pt x="41" y="104"/>
                    <a:pt x="41" y="104"/>
                    <a:pt x="41" y="104"/>
                  </a:cubicBezTo>
                  <a:cubicBezTo>
                    <a:pt x="40" y="106"/>
                    <a:pt x="40" y="106"/>
                    <a:pt x="40" y="106"/>
                  </a:cubicBezTo>
                  <a:cubicBezTo>
                    <a:pt x="40" y="106"/>
                    <a:pt x="41" y="107"/>
                    <a:pt x="41" y="107"/>
                  </a:cubicBezTo>
                  <a:cubicBezTo>
                    <a:pt x="41" y="108"/>
                    <a:pt x="43" y="109"/>
                    <a:pt x="43" y="110"/>
                  </a:cubicBezTo>
                  <a:cubicBezTo>
                    <a:pt x="43" y="110"/>
                    <a:pt x="43" y="112"/>
                    <a:pt x="42" y="112"/>
                  </a:cubicBezTo>
                  <a:cubicBezTo>
                    <a:pt x="42" y="112"/>
                    <a:pt x="41" y="113"/>
                    <a:pt x="41" y="112"/>
                  </a:cubicBezTo>
                  <a:cubicBezTo>
                    <a:pt x="40" y="111"/>
                    <a:pt x="39" y="109"/>
                    <a:pt x="39" y="109"/>
                  </a:cubicBezTo>
                  <a:cubicBezTo>
                    <a:pt x="39" y="109"/>
                    <a:pt x="39" y="109"/>
                    <a:pt x="39" y="109"/>
                  </a:cubicBezTo>
                  <a:cubicBezTo>
                    <a:pt x="39" y="110"/>
                    <a:pt x="38" y="111"/>
                    <a:pt x="38" y="111"/>
                  </a:cubicBezTo>
                  <a:cubicBezTo>
                    <a:pt x="38" y="112"/>
                    <a:pt x="40" y="113"/>
                    <a:pt x="40" y="113"/>
                  </a:cubicBezTo>
                  <a:cubicBezTo>
                    <a:pt x="40" y="113"/>
                    <a:pt x="39" y="111"/>
                    <a:pt x="40" y="113"/>
                  </a:cubicBezTo>
                  <a:cubicBezTo>
                    <a:pt x="41" y="115"/>
                    <a:pt x="42" y="116"/>
                    <a:pt x="42" y="116"/>
                  </a:cubicBezTo>
                  <a:cubicBezTo>
                    <a:pt x="42" y="116"/>
                    <a:pt x="43" y="117"/>
                    <a:pt x="44" y="117"/>
                  </a:cubicBezTo>
                  <a:cubicBezTo>
                    <a:pt x="44" y="118"/>
                    <a:pt x="44" y="118"/>
                    <a:pt x="45" y="119"/>
                  </a:cubicBezTo>
                  <a:cubicBezTo>
                    <a:pt x="45" y="119"/>
                    <a:pt x="46" y="120"/>
                    <a:pt x="45" y="120"/>
                  </a:cubicBezTo>
                  <a:cubicBezTo>
                    <a:pt x="44" y="121"/>
                    <a:pt x="45" y="121"/>
                    <a:pt x="44" y="121"/>
                  </a:cubicBezTo>
                  <a:cubicBezTo>
                    <a:pt x="44" y="120"/>
                    <a:pt x="43" y="120"/>
                    <a:pt x="43" y="119"/>
                  </a:cubicBezTo>
                  <a:cubicBezTo>
                    <a:pt x="43" y="118"/>
                    <a:pt x="42" y="117"/>
                    <a:pt x="42" y="116"/>
                  </a:cubicBezTo>
                  <a:cubicBezTo>
                    <a:pt x="41" y="116"/>
                    <a:pt x="40" y="115"/>
                    <a:pt x="40" y="115"/>
                  </a:cubicBezTo>
                  <a:cubicBezTo>
                    <a:pt x="39" y="115"/>
                    <a:pt x="39" y="114"/>
                    <a:pt x="39" y="114"/>
                  </a:cubicBezTo>
                  <a:cubicBezTo>
                    <a:pt x="39" y="114"/>
                    <a:pt x="38" y="114"/>
                    <a:pt x="38" y="114"/>
                  </a:cubicBezTo>
                  <a:cubicBezTo>
                    <a:pt x="38" y="114"/>
                    <a:pt x="36" y="114"/>
                    <a:pt x="36" y="114"/>
                  </a:cubicBezTo>
                  <a:cubicBezTo>
                    <a:pt x="36" y="113"/>
                    <a:pt x="36" y="113"/>
                    <a:pt x="37" y="112"/>
                  </a:cubicBezTo>
                  <a:cubicBezTo>
                    <a:pt x="37" y="112"/>
                    <a:pt x="38" y="112"/>
                    <a:pt x="38" y="112"/>
                  </a:cubicBezTo>
                  <a:cubicBezTo>
                    <a:pt x="38" y="112"/>
                    <a:pt x="37" y="111"/>
                    <a:pt x="37" y="111"/>
                  </a:cubicBezTo>
                  <a:cubicBezTo>
                    <a:pt x="37" y="111"/>
                    <a:pt x="37" y="110"/>
                    <a:pt x="37" y="110"/>
                  </a:cubicBezTo>
                  <a:cubicBezTo>
                    <a:pt x="36" y="110"/>
                    <a:pt x="36" y="111"/>
                    <a:pt x="36" y="110"/>
                  </a:cubicBezTo>
                  <a:cubicBezTo>
                    <a:pt x="36" y="109"/>
                    <a:pt x="36" y="109"/>
                    <a:pt x="36" y="108"/>
                  </a:cubicBezTo>
                  <a:cubicBezTo>
                    <a:pt x="36" y="108"/>
                    <a:pt x="36" y="106"/>
                    <a:pt x="36" y="106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38" y="105"/>
                    <a:pt x="38" y="105"/>
                    <a:pt x="37" y="105"/>
                  </a:cubicBezTo>
                  <a:cubicBezTo>
                    <a:pt x="36" y="105"/>
                    <a:pt x="36" y="103"/>
                    <a:pt x="36" y="103"/>
                  </a:cubicBezTo>
                  <a:cubicBezTo>
                    <a:pt x="36" y="103"/>
                    <a:pt x="36" y="102"/>
                    <a:pt x="36" y="102"/>
                  </a:cubicBezTo>
                  <a:cubicBezTo>
                    <a:pt x="36" y="102"/>
                    <a:pt x="35" y="102"/>
                    <a:pt x="35" y="101"/>
                  </a:cubicBezTo>
                  <a:cubicBezTo>
                    <a:pt x="34" y="100"/>
                    <a:pt x="34" y="99"/>
                    <a:pt x="34" y="99"/>
                  </a:cubicBezTo>
                  <a:cubicBezTo>
                    <a:pt x="34" y="99"/>
                    <a:pt x="35" y="99"/>
                    <a:pt x="34" y="98"/>
                  </a:cubicBezTo>
                  <a:cubicBezTo>
                    <a:pt x="34" y="97"/>
                    <a:pt x="34" y="97"/>
                    <a:pt x="33" y="97"/>
                  </a:cubicBezTo>
                  <a:cubicBezTo>
                    <a:pt x="33" y="96"/>
                    <a:pt x="33" y="95"/>
                    <a:pt x="34" y="95"/>
                  </a:cubicBezTo>
                  <a:cubicBezTo>
                    <a:pt x="34" y="95"/>
                    <a:pt x="34" y="95"/>
                    <a:pt x="35" y="95"/>
                  </a:cubicBezTo>
                  <a:cubicBezTo>
                    <a:pt x="35" y="96"/>
                    <a:pt x="36" y="96"/>
                    <a:pt x="36" y="96"/>
                  </a:cubicBezTo>
                  <a:cubicBezTo>
                    <a:pt x="36" y="95"/>
                    <a:pt x="37" y="94"/>
                    <a:pt x="36" y="94"/>
                  </a:cubicBezTo>
                  <a:cubicBezTo>
                    <a:pt x="36" y="93"/>
                    <a:pt x="35" y="92"/>
                    <a:pt x="35" y="92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0"/>
                  </a:cubicBezTo>
                  <a:cubicBezTo>
                    <a:pt x="34" y="90"/>
                    <a:pt x="34" y="89"/>
                    <a:pt x="34" y="89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2" y="88"/>
                    <a:pt x="32" y="87"/>
                  </a:cubicBezTo>
                  <a:cubicBezTo>
                    <a:pt x="32" y="87"/>
                    <a:pt x="32" y="87"/>
                    <a:pt x="32" y="86"/>
                  </a:cubicBezTo>
                  <a:cubicBezTo>
                    <a:pt x="32" y="85"/>
                    <a:pt x="31" y="85"/>
                    <a:pt x="31" y="84"/>
                  </a:cubicBezTo>
                  <a:cubicBezTo>
                    <a:pt x="32" y="84"/>
                    <a:pt x="32" y="83"/>
                    <a:pt x="32" y="83"/>
                  </a:cubicBezTo>
                  <a:cubicBezTo>
                    <a:pt x="33" y="82"/>
                    <a:pt x="34" y="82"/>
                    <a:pt x="34" y="83"/>
                  </a:cubicBezTo>
                  <a:cubicBezTo>
                    <a:pt x="34" y="83"/>
                    <a:pt x="34" y="84"/>
                    <a:pt x="34" y="85"/>
                  </a:cubicBezTo>
                  <a:cubicBezTo>
                    <a:pt x="34" y="85"/>
                    <a:pt x="34" y="86"/>
                    <a:pt x="34" y="86"/>
                  </a:cubicBezTo>
                  <a:cubicBezTo>
                    <a:pt x="34" y="87"/>
                    <a:pt x="35" y="87"/>
                    <a:pt x="35" y="87"/>
                  </a:cubicBezTo>
                  <a:cubicBezTo>
                    <a:pt x="35" y="88"/>
                    <a:pt x="35" y="89"/>
                    <a:pt x="35" y="89"/>
                  </a:cubicBezTo>
                  <a:lnTo>
                    <a:pt x="33" y="8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9" name="Freeform 9"/>
            <p:cNvSpPr>
              <a:spLocks/>
            </p:cNvSpPr>
            <p:nvPr/>
          </p:nvSpPr>
          <p:spPr bwMode="auto">
            <a:xfrm>
              <a:off x="7316079" y="4213154"/>
              <a:ext cx="216588" cy="121458"/>
            </a:xfrm>
            <a:custGeom>
              <a:avLst/>
              <a:gdLst>
                <a:gd name="T0" fmla="*/ 2 w 95"/>
                <a:gd name="T1" fmla="*/ 39 h 55"/>
                <a:gd name="T2" fmla="*/ 2 w 95"/>
                <a:gd name="T3" fmla="*/ 36 h 55"/>
                <a:gd name="T4" fmla="*/ 0 w 95"/>
                <a:gd name="T5" fmla="*/ 31 h 55"/>
                <a:gd name="T6" fmla="*/ 2 w 95"/>
                <a:gd name="T7" fmla="*/ 31 h 55"/>
                <a:gd name="T8" fmla="*/ 7 w 95"/>
                <a:gd name="T9" fmla="*/ 32 h 55"/>
                <a:gd name="T10" fmla="*/ 9 w 95"/>
                <a:gd name="T11" fmla="*/ 31 h 55"/>
                <a:gd name="T12" fmla="*/ 12 w 95"/>
                <a:gd name="T13" fmla="*/ 27 h 55"/>
                <a:gd name="T14" fmla="*/ 15 w 95"/>
                <a:gd name="T15" fmla="*/ 27 h 55"/>
                <a:gd name="T16" fmla="*/ 16 w 95"/>
                <a:gd name="T17" fmla="*/ 26 h 55"/>
                <a:gd name="T18" fmla="*/ 18 w 95"/>
                <a:gd name="T19" fmla="*/ 27 h 55"/>
                <a:gd name="T20" fmla="*/ 20 w 95"/>
                <a:gd name="T21" fmla="*/ 27 h 55"/>
                <a:gd name="T22" fmla="*/ 23 w 95"/>
                <a:gd name="T23" fmla="*/ 28 h 55"/>
                <a:gd name="T24" fmla="*/ 26 w 95"/>
                <a:gd name="T25" fmla="*/ 26 h 55"/>
                <a:gd name="T26" fmla="*/ 28 w 95"/>
                <a:gd name="T27" fmla="*/ 20 h 55"/>
                <a:gd name="T28" fmla="*/ 28 w 95"/>
                <a:gd name="T29" fmla="*/ 16 h 55"/>
                <a:gd name="T30" fmla="*/ 33 w 95"/>
                <a:gd name="T31" fmla="*/ 18 h 55"/>
                <a:gd name="T32" fmla="*/ 36 w 95"/>
                <a:gd name="T33" fmla="*/ 18 h 55"/>
                <a:gd name="T34" fmla="*/ 44 w 95"/>
                <a:gd name="T35" fmla="*/ 19 h 55"/>
                <a:gd name="T36" fmla="*/ 58 w 95"/>
                <a:gd name="T37" fmla="*/ 18 h 55"/>
                <a:gd name="T38" fmla="*/ 61 w 95"/>
                <a:gd name="T39" fmla="*/ 16 h 55"/>
                <a:gd name="T40" fmla="*/ 66 w 95"/>
                <a:gd name="T41" fmla="*/ 15 h 55"/>
                <a:gd name="T42" fmla="*/ 70 w 95"/>
                <a:gd name="T43" fmla="*/ 13 h 55"/>
                <a:gd name="T44" fmla="*/ 76 w 95"/>
                <a:gd name="T45" fmla="*/ 10 h 55"/>
                <a:gd name="T46" fmla="*/ 78 w 95"/>
                <a:gd name="T47" fmla="*/ 8 h 55"/>
                <a:gd name="T48" fmla="*/ 80 w 95"/>
                <a:gd name="T49" fmla="*/ 8 h 55"/>
                <a:gd name="T50" fmla="*/ 83 w 95"/>
                <a:gd name="T51" fmla="*/ 7 h 55"/>
                <a:gd name="T52" fmla="*/ 89 w 95"/>
                <a:gd name="T53" fmla="*/ 3 h 55"/>
                <a:gd name="T54" fmla="*/ 94 w 95"/>
                <a:gd name="T55" fmla="*/ 2 h 55"/>
                <a:gd name="T56" fmla="*/ 89 w 95"/>
                <a:gd name="T57" fmla="*/ 6 h 55"/>
                <a:gd name="T58" fmla="*/ 83 w 95"/>
                <a:gd name="T59" fmla="*/ 11 h 55"/>
                <a:gd name="T60" fmla="*/ 76 w 95"/>
                <a:gd name="T61" fmla="*/ 15 h 55"/>
                <a:gd name="T62" fmla="*/ 73 w 95"/>
                <a:gd name="T63" fmla="*/ 19 h 55"/>
                <a:gd name="T64" fmla="*/ 68 w 95"/>
                <a:gd name="T65" fmla="*/ 20 h 55"/>
                <a:gd name="T66" fmla="*/ 67 w 95"/>
                <a:gd name="T67" fmla="*/ 27 h 55"/>
                <a:gd name="T68" fmla="*/ 73 w 95"/>
                <a:gd name="T69" fmla="*/ 34 h 55"/>
                <a:gd name="T70" fmla="*/ 74 w 95"/>
                <a:gd name="T71" fmla="*/ 38 h 55"/>
                <a:gd name="T72" fmla="*/ 70 w 95"/>
                <a:gd name="T73" fmla="*/ 36 h 55"/>
                <a:gd name="T74" fmla="*/ 63 w 95"/>
                <a:gd name="T75" fmla="*/ 37 h 55"/>
                <a:gd name="T76" fmla="*/ 59 w 95"/>
                <a:gd name="T77" fmla="*/ 36 h 55"/>
                <a:gd name="T78" fmla="*/ 55 w 95"/>
                <a:gd name="T79" fmla="*/ 43 h 55"/>
                <a:gd name="T80" fmla="*/ 52 w 95"/>
                <a:gd name="T81" fmla="*/ 46 h 55"/>
                <a:gd name="T82" fmla="*/ 47 w 95"/>
                <a:gd name="T83" fmla="*/ 47 h 55"/>
                <a:gd name="T84" fmla="*/ 43 w 95"/>
                <a:gd name="T85" fmla="*/ 49 h 55"/>
                <a:gd name="T86" fmla="*/ 36 w 95"/>
                <a:gd name="T87" fmla="*/ 50 h 55"/>
                <a:gd name="T88" fmla="*/ 29 w 95"/>
                <a:gd name="T89" fmla="*/ 53 h 55"/>
                <a:gd name="T90" fmla="*/ 24 w 95"/>
                <a:gd name="T91" fmla="*/ 50 h 55"/>
                <a:gd name="T92" fmla="*/ 19 w 95"/>
                <a:gd name="T93" fmla="*/ 53 h 55"/>
                <a:gd name="T94" fmla="*/ 12 w 95"/>
                <a:gd name="T95" fmla="*/ 50 h 55"/>
                <a:gd name="T96" fmla="*/ 8 w 95"/>
                <a:gd name="T97" fmla="*/ 50 h 55"/>
                <a:gd name="T98" fmla="*/ 5 w 95"/>
                <a:gd name="T99" fmla="*/ 45 h 55"/>
                <a:gd name="T100" fmla="*/ 2 w 95"/>
                <a:gd name="T101" fmla="*/ 3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5" h="55">
                  <a:moveTo>
                    <a:pt x="2" y="39"/>
                  </a:moveTo>
                  <a:cubicBezTo>
                    <a:pt x="2" y="39"/>
                    <a:pt x="2" y="38"/>
                    <a:pt x="2" y="36"/>
                  </a:cubicBezTo>
                  <a:cubicBezTo>
                    <a:pt x="1" y="34"/>
                    <a:pt x="0" y="31"/>
                    <a:pt x="0" y="31"/>
                  </a:cubicBezTo>
                  <a:cubicBezTo>
                    <a:pt x="0" y="31"/>
                    <a:pt x="1" y="30"/>
                    <a:pt x="2" y="31"/>
                  </a:cubicBezTo>
                  <a:cubicBezTo>
                    <a:pt x="3" y="32"/>
                    <a:pt x="4" y="34"/>
                    <a:pt x="7" y="32"/>
                  </a:cubicBezTo>
                  <a:cubicBezTo>
                    <a:pt x="8" y="32"/>
                    <a:pt x="9" y="32"/>
                    <a:pt x="9" y="31"/>
                  </a:cubicBezTo>
                  <a:cubicBezTo>
                    <a:pt x="11" y="29"/>
                    <a:pt x="11" y="27"/>
                    <a:pt x="12" y="27"/>
                  </a:cubicBezTo>
                  <a:cubicBezTo>
                    <a:pt x="13" y="26"/>
                    <a:pt x="13" y="27"/>
                    <a:pt x="15" y="27"/>
                  </a:cubicBezTo>
                  <a:cubicBezTo>
                    <a:pt x="15" y="27"/>
                    <a:pt x="16" y="26"/>
                    <a:pt x="16" y="26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9" y="27"/>
                    <a:pt x="19" y="26"/>
                    <a:pt x="20" y="27"/>
                  </a:cubicBezTo>
                  <a:cubicBezTo>
                    <a:pt x="21" y="27"/>
                    <a:pt x="22" y="28"/>
                    <a:pt x="23" y="28"/>
                  </a:cubicBezTo>
                  <a:cubicBezTo>
                    <a:pt x="24" y="28"/>
                    <a:pt x="26" y="28"/>
                    <a:pt x="26" y="26"/>
                  </a:cubicBezTo>
                  <a:cubicBezTo>
                    <a:pt x="27" y="25"/>
                    <a:pt x="28" y="23"/>
                    <a:pt x="28" y="20"/>
                  </a:cubicBezTo>
                  <a:cubicBezTo>
                    <a:pt x="28" y="17"/>
                    <a:pt x="27" y="15"/>
                    <a:pt x="28" y="16"/>
                  </a:cubicBezTo>
                  <a:cubicBezTo>
                    <a:pt x="28" y="16"/>
                    <a:pt x="31" y="17"/>
                    <a:pt x="33" y="18"/>
                  </a:cubicBezTo>
                  <a:cubicBezTo>
                    <a:pt x="35" y="18"/>
                    <a:pt x="34" y="17"/>
                    <a:pt x="36" y="18"/>
                  </a:cubicBezTo>
                  <a:cubicBezTo>
                    <a:pt x="38" y="18"/>
                    <a:pt x="42" y="19"/>
                    <a:pt x="44" y="19"/>
                  </a:cubicBezTo>
                  <a:cubicBezTo>
                    <a:pt x="48" y="19"/>
                    <a:pt x="53" y="19"/>
                    <a:pt x="58" y="18"/>
                  </a:cubicBezTo>
                  <a:cubicBezTo>
                    <a:pt x="58" y="17"/>
                    <a:pt x="60" y="16"/>
                    <a:pt x="61" y="16"/>
                  </a:cubicBezTo>
                  <a:cubicBezTo>
                    <a:pt x="62" y="15"/>
                    <a:pt x="64" y="16"/>
                    <a:pt x="66" y="15"/>
                  </a:cubicBezTo>
                  <a:cubicBezTo>
                    <a:pt x="67" y="15"/>
                    <a:pt x="69" y="14"/>
                    <a:pt x="70" y="13"/>
                  </a:cubicBezTo>
                  <a:cubicBezTo>
                    <a:pt x="72" y="12"/>
                    <a:pt x="74" y="11"/>
                    <a:pt x="76" y="10"/>
                  </a:cubicBezTo>
                  <a:cubicBezTo>
                    <a:pt x="77" y="10"/>
                    <a:pt x="77" y="9"/>
                    <a:pt x="78" y="8"/>
                  </a:cubicBezTo>
                  <a:cubicBezTo>
                    <a:pt x="79" y="8"/>
                    <a:pt x="79" y="8"/>
                    <a:pt x="80" y="8"/>
                  </a:cubicBezTo>
                  <a:cubicBezTo>
                    <a:pt x="81" y="8"/>
                    <a:pt x="82" y="7"/>
                    <a:pt x="83" y="7"/>
                  </a:cubicBezTo>
                  <a:cubicBezTo>
                    <a:pt x="85" y="6"/>
                    <a:pt x="86" y="5"/>
                    <a:pt x="89" y="3"/>
                  </a:cubicBezTo>
                  <a:cubicBezTo>
                    <a:pt x="92" y="0"/>
                    <a:pt x="95" y="0"/>
                    <a:pt x="94" y="2"/>
                  </a:cubicBezTo>
                  <a:cubicBezTo>
                    <a:pt x="94" y="3"/>
                    <a:pt x="90" y="5"/>
                    <a:pt x="89" y="6"/>
                  </a:cubicBezTo>
                  <a:cubicBezTo>
                    <a:pt x="87" y="8"/>
                    <a:pt x="85" y="10"/>
                    <a:pt x="83" y="11"/>
                  </a:cubicBezTo>
                  <a:cubicBezTo>
                    <a:pt x="81" y="11"/>
                    <a:pt x="78" y="13"/>
                    <a:pt x="76" y="15"/>
                  </a:cubicBezTo>
                  <a:cubicBezTo>
                    <a:pt x="74" y="16"/>
                    <a:pt x="74" y="18"/>
                    <a:pt x="73" y="19"/>
                  </a:cubicBezTo>
                  <a:cubicBezTo>
                    <a:pt x="70" y="21"/>
                    <a:pt x="69" y="19"/>
                    <a:pt x="68" y="20"/>
                  </a:cubicBezTo>
                  <a:cubicBezTo>
                    <a:pt x="68" y="22"/>
                    <a:pt x="67" y="25"/>
                    <a:pt x="67" y="27"/>
                  </a:cubicBezTo>
                  <a:cubicBezTo>
                    <a:pt x="68" y="30"/>
                    <a:pt x="71" y="32"/>
                    <a:pt x="73" y="34"/>
                  </a:cubicBezTo>
                  <a:cubicBezTo>
                    <a:pt x="73" y="34"/>
                    <a:pt x="76" y="37"/>
                    <a:pt x="74" y="38"/>
                  </a:cubicBezTo>
                  <a:cubicBezTo>
                    <a:pt x="73" y="38"/>
                    <a:pt x="72" y="36"/>
                    <a:pt x="70" y="36"/>
                  </a:cubicBezTo>
                  <a:cubicBezTo>
                    <a:pt x="68" y="36"/>
                    <a:pt x="65" y="36"/>
                    <a:pt x="63" y="37"/>
                  </a:cubicBezTo>
                  <a:cubicBezTo>
                    <a:pt x="62" y="37"/>
                    <a:pt x="61" y="36"/>
                    <a:pt x="59" y="36"/>
                  </a:cubicBezTo>
                  <a:cubicBezTo>
                    <a:pt x="57" y="37"/>
                    <a:pt x="55" y="41"/>
                    <a:pt x="55" y="43"/>
                  </a:cubicBezTo>
                  <a:cubicBezTo>
                    <a:pt x="55" y="44"/>
                    <a:pt x="53" y="44"/>
                    <a:pt x="52" y="46"/>
                  </a:cubicBezTo>
                  <a:cubicBezTo>
                    <a:pt x="50" y="47"/>
                    <a:pt x="49" y="46"/>
                    <a:pt x="47" y="47"/>
                  </a:cubicBezTo>
                  <a:cubicBezTo>
                    <a:pt x="45" y="48"/>
                    <a:pt x="45" y="49"/>
                    <a:pt x="43" y="49"/>
                  </a:cubicBezTo>
                  <a:cubicBezTo>
                    <a:pt x="40" y="49"/>
                    <a:pt x="37" y="50"/>
                    <a:pt x="36" y="50"/>
                  </a:cubicBezTo>
                  <a:cubicBezTo>
                    <a:pt x="30" y="50"/>
                    <a:pt x="33" y="55"/>
                    <a:pt x="29" y="53"/>
                  </a:cubicBezTo>
                  <a:cubicBezTo>
                    <a:pt x="27" y="53"/>
                    <a:pt x="26" y="51"/>
                    <a:pt x="24" y="50"/>
                  </a:cubicBezTo>
                  <a:cubicBezTo>
                    <a:pt x="23" y="50"/>
                    <a:pt x="21" y="52"/>
                    <a:pt x="19" y="53"/>
                  </a:cubicBezTo>
                  <a:cubicBezTo>
                    <a:pt x="17" y="54"/>
                    <a:pt x="14" y="51"/>
                    <a:pt x="12" y="50"/>
                  </a:cubicBezTo>
                  <a:cubicBezTo>
                    <a:pt x="10" y="49"/>
                    <a:pt x="9" y="51"/>
                    <a:pt x="8" y="50"/>
                  </a:cubicBezTo>
                  <a:cubicBezTo>
                    <a:pt x="6" y="48"/>
                    <a:pt x="7" y="46"/>
                    <a:pt x="5" y="45"/>
                  </a:cubicBezTo>
                  <a:cubicBezTo>
                    <a:pt x="4" y="43"/>
                    <a:pt x="2" y="41"/>
                    <a:pt x="2" y="3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1" name="Freeform 25"/>
            <p:cNvSpPr>
              <a:spLocks/>
            </p:cNvSpPr>
            <p:nvPr/>
          </p:nvSpPr>
          <p:spPr bwMode="auto">
            <a:xfrm>
              <a:off x="4681844" y="3129624"/>
              <a:ext cx="394695" cy="240785"/>
            </a:xfrm>
            <a:custGeom>
              <a:avLst/>
              <a:gdLst>
                <a:gd name="T0" fmla="*/ 33 w 173"/>
                <a:gd name="T1" fmla="*/ 82 h 109"/>
                <a:gd name="T2" fmla="*/ 34 w 173"/>
                <a:gd name="T3" fmla="*/ 96 h 109"/>
                <a:gd name="T4" fmla="*/ 43 w 173"/>
                <a:gd name="T5" fmla="*/ 106 h 109"/>
                <a:gd name="T6" fmla="*/ 57 w 173"/>
                <a:gd name="T7" fmla="*/ 101 h 109"/>
                <a:gd name="T8" fmla="*/ 68 w 173"/>
                <a:gd name="T9" fmla="*/ 103 h 109"/>
                <a:gd name="T10" fmla="*/ 78 w 173"/>
                <a:gd name="T11" fmla="*/ 97 h 109"/>
                <a:gd name="T12" fmla="*/ 81 w 173"/>
                <a:gd name="T13" fmla="*/ 85 h 109"/>
                <a:gd name="T14" fmla="*/ 88 w 173"/>
                <a:gd name="T15" fmla="*/ 77 h 109"/>
                <a:gd name="T16" fmla="*/ 94 w 173"/>
                <a:gd name="T17" fmla="*/ 85 h 109"/>
                <a:gd name="T18" fmla="*/ 103 w 173"/>
                <a:gd name="T19" fmla="*/ 92 h 109"/>
                <a:gd name="T20" fmla="*/ 110 w 173"/>
                <a:gd name="T21" fmla="*/ 96 h 109"/>
                <a:gd name="T22" fmla="*/ 113 w 173"/>
                <a:gd name="T23" fmla="*/ 108 h 109"/>
                <a:gd name="T24" fmla="*/ 117 w 173"/>
                <a:gd name="T25" fmla="*/ 101 h 109"/>
                <a:gd name="T26" fmla="*/ 121 w 173"/>
                <a:gd name="T27" fmla="*/ 89 h 109"/>
                <a:gd name="T28" fmla="*/ 126 w 173"/>
                <a:gd name="T29" fmla="*/ 80 h 109"/>
                <a:gd name="T30" fmla="*/ 130 w 173"/>
                <a:gd name="T31" fmla="*/ 72 h 109"/>
                <a:gd name="T32" fmla="*/ 136 w 173"/>
                <a:gd name="T33" fmla="*/ 81 h 109"/>
                <a:gd name="T34" fmla="*/ 147 w 173"/>
                <a:gd name="T35" fmla="*/ 78 h 109"/>
                <a:gd name="T36" fmla="*/ 156 w 173"/>
                <a:gd name="T37" fmla="*/ 84 h 109"/>
                <a:gd name="T38" fmla="*/ 158 w 173"/>
                <a:gd name="T39" fmla="*/ 79 h 109"/>
                <a:gd name="T40" fmla="*/ 156 w 173"/>
                <a:gd name="T41" fmla="*/ 71 h 109"/>
                <a:gd name="T42" fmla="*/ 161 w 173"/>
                <a:gd name="T43" fmla="*/ 64 h 109"/>
                <a:gd name="T44" fmla="*/ 170 w 173"/>
                <a:gd name="T45" fmla="*/ 67 h 109"/>
                <a:gd name="T46" fmla="*/ 170 w 173"/>
                <a:gd name="T47" fmla="*/ 58 h 109"/>
                <a:gd name="T48" fmla="*/ 170 w 173"/>
                <a:gd name="T49" fmla="*/ 45 h 109"/>
                <a:gd name="T50" fmla="*/ 163 w 173"/>
                <a:gd name="T51" fmla="*/ 46 h 109"/>
                <a:gd name="T52" fmla="*/ 152 w 173"/>
                <a:gd name="T53" fmla="*/ 48 h 109"/>
                <a:gd name="T54" fmla="*/ 138 w 173"/>
                <a:gd name="T55" fmla="*/ 40 h 109"/>
                <a:gd name="T56" fmla="*/ 133 w 173"/>
                <a:gd name="T57" fmla="*/ 40 h 109"/>
                <a:gd name="T58" fmla="*/ 133 w 173"/>
                <a:gd name="T59" fmla="*/ 35 h 109"/>
                <a:gd name="T60" fmla="*/ 137 w 173"/>
                <a:gd name="T61" fmla="*/ 24 h 109"/>
                <a:gd name="T62" fmla="*/ 136 w 173"/>
                <a:gd name="T63" fmla="*/ 15 h 109"/>
                <a:gd name="T64" fmla="*/ 125 w 173"/>
                <a:gd name="T65" fmla="*/ 8 h 109"/>
                <a:gd name="T66" fmla="*/ 110 w 173"/>
                <a:gd name="T67" fmla="*/ 7 h 109"/>
                <a:gd name="T68" fmla="*/ 102 w 173"/>
                <a:gd name="T69" fmla="*/ 6 h 109"/>
                <a:gd name="T70" fmla="*/ 103 w 173"/>
                <a:gd name="T71" fmla="*/ 1 h 109"/>
                <a:gd name="T72" fmla="*/ 95 w 173"/>
                <a:gd name="T73" fmla="*/ 2 h 109"/>
                <a:gd name="T74" fmla="*/ 100 w 173"/>
                <a:gd name="T75" fmla="*/ 8 h 109"/>
                <a:gd name="T76" fmla="*/ 92 w 173"/>
                <a:gd name="T77" fmla="*/ 12 h 109"/>
                <a:gd name="T78" fmla="*/ 76 w 173"/>
                <a:gd name="T79" fmla="*/ 13 h 109"/>
                <a:gd name="T80" fmla="*/ 65 w 173"/>
                <a:gd name="T81" fmla="*/ 13 h 109"/>
                <a:gd name="T82" fmla="*/ 59 w 173"/>
                <a:gd name="T83" fmla="*/ 14 h 109"/>
                <a:gd name="T84" fmla="*/ 56 w 173"/>
                <a:gd name="T85" fmla="*/ 20 h 109"/>
                <a:gd name="T86" fmla="*/ 46 w 173"/>
                <a:gd name="T87" fmla="*/ 16 h 109"/>
                <a:gd name="T88" fmla="*/ 39 w 173"/>
                <a:gd name="T89" fmla="*/ 20 h 109"/>
                <a:gd name="T90" fmla="*/ 42 w 173"/>
                <a:gd name="T91" fmla="*/ 23 h 109"/>
                <a:gd name="T92" fmla="*/ 37 w 173"/>
                <a:gd name="T93" fmla="*/ 33 h 109"/>
                <a:gd name="T94" fmla="*/ 29 w 173"/>
                <a:gd name="T95" fmla="*/ 41 h 109"/>
                <a:gd name="T96" fmla="*/ 19 w 173"/>
                <a:gd name="T97" fmla="*/ 47 h 109"/>
                <a:gd name="T98" fmla="*/ 19 w 173"/>
                <a:gd name="T99" fmla="*/ 56 h 109"/>
                <a:gd name="T100" fmla="*/ 7 w 173"/>
                <a:gd name="T101" fmla="*/ 67 h 109"/>
                <a:gd name="T102" fmla="*/ 7 w 173"/>
                <a:gd name="T103" fmla="*/ 77 h 109"/>
                <a:gd name="T104" fmla="*/ 0 w 173"/>
                <a:gd name="T105" fmla="*/ 87 h 109"/>
                <a:gd name="T106" fmla="*/ 10 w 173"/>
                <a:gd name="T107" fmla="*/ 87 h 109"/>
                <a:gd name="T108" fmla="*/ 12 w 173"/>
                <a:gd name="T109" fmla="*/ 77 h 109"/>
                <a:gd name="T110" fmla="*/ 31 w 173"/>
                <a:gd name="T111" fmla="*/ 7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73" h="109">
                  <a:moveTo>
                    <a:pt x="31" y="75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33" y="78"/>
                    <a:pt x="33" y="77"/>
                    <a:pt x="32" y="7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2" y="80"/>
                    <a:pt x="33" y="81"/>
                    <a:pt x="33" y="81"/>
                  </a:cubicBezTo>
                  <a:cubicBezTo>
                    <a:pt x="33" y="81"/>
                    <a:pt x="34" y="81"/>
                    <a:pt x="33" y="82"/>
                  </a:cubicBezTo>
                  <a:cubicBezTo>
                    <a:pt x="33" y="84"/>
                    <a:pt x="33" y="85"/>
                    <a:pt x="33" y="85"/>
                  </a:cubicBezTo>
                  <a:cubicBezTo>
                    <a:pt x="33" y="85"/>
                    <a:pt x="33" y="86"/>
                    <a:pt x="33" y="87"/>
                  </a:cubicBezTo>
                  <a:cubicBezTo>
                    <a:pt x="32" y="87"/>
                    <a:pt x="31" y="90"/>
                    <a:pt x="31" y="90"/>
                  </a:cubicBezTo>
                  <a:cubicBezTo>
                    <a:pt x="31" y="90"/>
                    <a:pt x="31" y="90"/>
                    <a:pt x="31" y="91"/>
                  </a:cubicBezTo>
                  <a:cubicBezTo>
                    <a:pt x="32" y="91"/>
                    <a:pt x="35" y="91"/>
                    <a:pt x="35" y="91"/>
                  </a:cubicBezTo>
                  <a:cubicBezTo>
                    <a:pt x="35" y="91"/>
                    <a:pt x="35" y="93"/>
                    <a:pt x="35" y="94"/>
                  </a:cubicBezTo>
                  <a:cubicBezTo>
                    <a:pt x="34" y="94"/>
                    <a:pt x="33" y="96"/>
                    <a:pt x="34" y="96"/>
                  </a:cubicBezTo>
                  <a:cubicBezTo>
                    <a:pt x="35" y="96"/>
                    <a:pt x="36" y="97"/>
                    <a:pt x="36" y="97"/>
                  </a:cubicBezTo>
                  <a:cubicBezTo>
                    <a:pt x="36" y="97"/>
                    <a:pt x="37" y="98"/>
                    <a:pt x="37" y="98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41" y="101"/>
                    <a:pt x="41" y="101"/>
                  </a:cubicBezTo>
                  <a:cubicBezTo>
                    <a:pt x="41" y="102"/>
                    <a:pt x="40" y="103"/>
                    <a:pt x="40" y="103"/>
                  </a:cubicBezTo>
                  <a:cubicBezTo>
                    <a:pt x="40" y="103"/>
                    <a:pt x="42" y="105"/>
                    <a:pt x="42" y="105"/>
                  </a:cubicBezTo>
                  <a:cubicBezTo>
                    <a:pt x="42" y="105"/>
                    <a:pt x="42" y="106"/>
                    <a:pt x="43" y="106"/>
                  </a:cubicBezTo>
                  <a:cubicBezTo>
                    <a:pt x="44" y="106"/>
                    <a:pt x="45" y="105"/>
                    <a:pt x="45" y="105"/>
                  </a:cubicBezTo>
                  <a:cubicBezTo>
                    <a:pt x="45" y="105"/>
                    <a:pt x="47" y="104"/>
                    <a:pt x="47" y="104"/>
                  </a:cubicBezTo>
                  <a:cubicBezTo>
                    <a:pt x="47" y="104"/>
                    <a:pt x="48" y="103"/>
                    <a:pt x="49" y="103"/>
                  </a:cubicBezTo>
                  <a:cubicBezTo>
                    <a:pt x="50" y="103"/>
                    <a:pt x="51" y="104"/>
                    <a:pt x="52" y="104"/>
                  </a:cubicBezTo>
                  <a:cubicBezTo>
                    <a:pt x="53" y="104"/>
                    <a:pt x="56" y="104"/>
                    <a:pt x="56" y="104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6" y="102"/>
                    <a:pt x="56" y="101"/>
                    <a:pt x="57" y="101"/>
                  </a:cubicBezTo>
                  <a:cubicBezTo>
                    <a:pt x="58" y="101"/>
                    <a:pt x="59" y="101"/>
                    <a:pt x="59" y="101"/>
                  </a:cubicBezTo>
                  <a:cubicBezTo>
                    <a:pt x="59" y="101"/>
                    <a:pt x="58" y="100"/>
                    <a:pt x="59" y="100"/>
                  </a:cubicBezTo>
                  <a:cubicBezTo>
                    <a:pt x="59" y="100"/>
                    <a:pt x="61" y="100"/>
                    <a:pt x="62" y="101"/>
                  </a:cubicBezTo>
                  <a:cubicBezTo>
                    <a:pt x="62" y="101"/>
                    <a:pt x="64" y="100"/>
                    <a:pt x="64" y="101"/>
                  </a:cubicBezTo>
                  <a:cubicBezTo>
                    <a:pt x="64" y="101"/>
                    <a:pt x="65" y="102"/>
                    <a:pt x="65" y="102"/>
                  </a:cubicBezTo>
                  <a:cubicBezTo>
                    <a:pt x="65" y="102"/>
                    <a:pt x="66" y="104"/>
                    <a:pt x="66" y="103"/>
                  </a:cubicBezTo>
                  <a:cubicBezTo>
                    <a:pt x="67" y="103"/>
                    <a:pt x="67" y="103"/>
                    <a:pt x="68" y="103"/>
                  </a:cubicBezTo>
                  <a:cubicBezTo>
                    <a:pt x="68" y="104"/>
                    <a:pt x="70" y="104"/>
                    <a:pt x="71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2"/>
                    <a:pt x="70" y="101"/>
                    <a:pt x="72" y="101"/>
                  </a:cubicBezTo>
                  <a:cubicBezTo>
                    <a:pt x="73" y="101"/>
                    <a:pt x="73" y="100"/>
                    <a:pt x="74" y="100"/>
                  </a:cubicBezTo>
                  <a:cubicBezTo>
                    <a:pt x="75" y="100"/>
                    <a:pt x="76" y="100"/>
                    <a:pt x="76" y="100"/>
                  </a:cubicBezTo>
                  <a:cubicBezTo>
                    <a:pt x="76" y="100"/>
                    <a:pt x="76" y="100"/>
                    <a:pt x="77" y="99"/>
                  </a:cubicBezTo>
                  <a:cubicBezTo>
                    <a:pt x="78" y="98"/>
                    <a:pt x="78" y="97"/>
                    <a:pt x="78" y="97"/>
                  </a:cubicBezTo>
                  <a:cubicBezTo>
                    <a:pt x="78" y="96"/>
                    <a:pt x="78" y="95"/>
                    <a:pt x="78" y="95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80" y="93"/>
                    <a:pt x="80" y="93"/>
                    <a:pt x="80" y="93"/>
                  </a:cubicBezTo>
                  <a:cubicBezTo>
                    <a:pt x="80" y="93"/>
                    <a:pt x="80" y="93"/>
                    <a:pt x="81" y="91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5"/>
                    <a:pt x="81" y="85"/>
                    <a:pt x="81" y="85"/>
                  </a:cubicBezTo>
                  <a:cubicBezTo>
                    <a:pt x="80" y="84"/>
                    <a:pt x="80" y="84"/>
                    <a:pt x="80" y="84"/>
                  </a:cubicBezTo>
                  <a:cubicBezTo>
                    <a:pt x="81" y="83"/>
                    <a:pt x="81" y="83"/>
                    <a:pt x="81" y="83"/>
                  </a:cubicBezTo>
                  <a:cubicBezTo>
                    <a:pt x="81" y="83"/>
                    <a:pt x="82" y="82"/>
                    <a:pt x="83" y="82"/>
                  </a:cubicBezTo>
                  <a:cubicBezTo>
                    <a:pt x="84" y="82"/>
                    <a:pt x="84" y="82"/>
                    <a:pt x="84" y="81"/>
                  </a:cubicBezTo>
                  <a:cubicBezTo>
                    <a:pt x="85" y="81"/>
                    <a:pt x="87" y="79"/>
                    <a:pt x="87" y="79"/>
                  </a:cubicBezTo>
                  <a:cubicBezTo>
                    <a:pt x="87" y="79"/>
                    <a:pt x="87" y="79"/>
                    <a:pt x="88" y="79"/>
                  </a:cubicBezTo>
                  <a:cubicBezTo>
                    <a:pt x="88" y="78"/>
                    <a:pt x="88" y="77"/>
                    <a:pt x="88" y="77"/>
                  </a:cubicBezTo>
                  <a:cubicBezTo>
                    <a:pt x="88" y="77"/>
                    <a:pt x="88" y="76"/>
                    <a:pt x="89" y="76"/>
                  </a:cubicBezTo>
                  <a:cubicBezTo>
                    <a:pt x="90" y="75"/>
                    <a:pt x="94" y="74"/>
                    <a:pt x="94" y="74"/>
                  </a:cubicBezTo>
                  <a:cubicBezTo>
                    <a:pt x="94" y="74"/>
                    <a:pt x="93" y="76"/>
                    <a:pt x="93" y="77"/>
                  </a:cubicBezTo>
                  <a:cubicBezTo>
                    <a:pt x="93" y="78"/>
                    <a:pt x="94" y="80"/>
                    <a:pt x="94" y="80"/>
                  </a:cubicBezTo>
                  <a:cubicBezTo>
                    <a:pt x="94" y="80"/>
                    <a:pt x="93" y="82"/>
                    <a:pt x="93" y="82"/>
                  </a:cubicBezTo>
                  <a:cubicBezTo>
                    <a:pt x="93" y="83"/>
                    <a:pt x="93" y="84"/>
                    <a:pt x="93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94" y="85"/>
                    <a:pt x="94" y="86"/>
                    <a:pt x="94" y="86"/>
                  </a:cubicBezTo>
                  <a:cubicBezTo>
                    <a:pt x="95" y="86"/>
                    <a:pt x="96" y="88"/>
                    <a:pt x="96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8" y="89"/>
                    <a:pt x="98" y="90"/>
                  </a:cubicBezTo>
                  <a:cubicBezTo>
                    <a:pt x="98" y="90"/>
                    <a:pt x="99" y="91"/>
                    <a:pt x="100" y="92"/>
                  </a:cubicBezTo>
                  <a:cubicBezTo>
                    <a:pt x="100" y="92"/>
                    <a:pt x="101" y="92"/>
                    <a:pt x="101" y="92"/>
                  </a:cubicBezTo>
                  <a:cubicBezTo>
                    <a:pt x="102" y="92"/>
                    <a:pt x="103" y="92"/>
                    <a:pt x="103" y="92"/>
                  </a:cubicBezTo>
                  <a:cubicBezTo>
                    <a:pt x="103" y="93"/>
                    <a:pt x="105" y="93"/>
                    <a:pt x="106" y="93"/>
                  </a:cubicBezTo>
                  <a:cubicBezTo>
                    <a:pt x="106" y="94"/>
                    <a:pt x="108" y="93"/>
                    <a:pt x="108" y="93"/>
                  </a:cubicBezTo>
                  <a:cubicBezTo>
                    <a:pt x="109" y="94"/>
                    <a:pt x="109" y="94"/>
                    <a:pt x="109" y="94"/>
                  </a:cubicBezTo>
                  <a:cubicBezTo>
                    <a:pt x="110" y="94"/>
                    <a:pt x="110" y="94"/>
                    <a:pt x="110" y="94"/>
                  </a:cubicBezTo>
                  <a:cubicBezTo>
                    <a:pt x="110" y="94"/>
                    <a:pt x="111" y="94"/>
                    <a:pt x="111" y="95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9" y="97"/>
                    <a:pt x="108" y="99"/>
                    <a:pt x="108" y="99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1" y="101"/>
                    <a:pt x="112" y="101"/>
                    <a:pt x="112" y="102"/>
                  </a:cubicBezTo>
                  <a:cubicBezTo>
                    <a:pt x="113" y="103"/>
                    <a:pt x="113" y="104"/>
                    <a:pt x="113" y="104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3" y="105"/>
                    <a:pt x="113" y="107"/>
                    <a:pt x="113" y="107"/>
                  </a:cubicBezTo>
                  <a:cubicBezTo>
                    <a:pt x="113" y="107"/>
                    <a:pt x="111" y="108"/>
                    <a:pt x="113" y="108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6" y="108"/>
                    <a:pt x="117" y="109"/>
                    <a:pt x="117" y="109"/>
                  </a:cubicBezTo>
                  <a:cubicBezTo>
                    <a:pt x="118" y="108"/>
                    <a:pt x="118" y="108"/>
                    <a:pt x="118" y="108"/>
                  </a:cubicBezTo>
                  <a:cubicBezTo>
                    <a:pt x="118" y="108"/>
                    <a:pt x="117" y="106"/>
                    <a:pt x="119" y="105"/>
                  </a:cubicBezTo>
                  <a:cubicBezTo>
                    <a:pt x="120" y="104"/>
                    <a:pt x="120" y="104"/>
                    <a:pt x="120" y="104"/>
                  </a:cubicBezTo>
                  <a:cubicBezTo>
                    <a:pt x="120" y="104"/>
                    <a:pt x="117" y="103"/>
                    <a:pt x="117" y="102"/>
                  </a:cubicBezTo>
                  <a:cubicBezTo>
                    <a:pt x="117" y="102"/>
                    <a:pt x="116" y="102"/>
                    <a:pt x="117" y="101"/>
                  </a:cubicBezTo>
                  <a:cubicBezTo>
                    <a:pt x="117" y="100"/>
                    <a:pt x="116" y="100"/>
                    <a:pt x="117" y="99"/>
                  </a:cubicBezTo>
                  <a:cubicBezTo>
                    <a:pt x="117" y="99"/>
                    <a:pt x="118" y="99"/>
                    <a:pt x="118" y="98"/>
                  </a:cubicBezTo>
                  <a:cubicBezTo>
                    <a:pt x="118" y="98"/>
                    <a:pt x="117" y="96"/>
                    <a:pt x="117" y="96"/>
                  </a:cubicBezTo>
                  <a:cubicBezTo>
                    <a:pt x="119" y="95"/>
                    <a:pt x="119" y="95"/>
                    <a:pt x="119" y="95"/>
                  </a:cubicBezTo>
                  <a:cubicBezTo>
                    <a:pt x="119" y="95"/>
                    <a:pt x="119" y="94"/>
                    <a:pt x="119" y="94"/>
                  </a:cubicBezTo>
                  <a:cubicBezTo>
                    <a:pt x="119" y="93"/>
                    <a:pt x="119" y="91"/>
                    <a:pt x="119" y="91"/>
                  </a:cubicBezTo>
                  <a:cubicBezTo>
                    <a:pt x="120" y="91"/>
                    <a:pt x="121" y="89"/>
                    <a:pt x="121" y="89"/>
                  </a:cubicBezTo>
                  <a:cubicBezTo>
                    <a:pt x="121" y="89"/>
                    <a:pt x="123" y="89"/>
                    <a:pt x="123" y="89"/>
                  </a:cubicBezTo>
                  <a:cubicBezTo>
                    <a:pt x="123" y="88"/>
                    <a:pt x="124" y="87"/>
                    <a:pt x="124" y="87"/>
                  </a:cubicBezTo>
                  <a:cubicBezTo>
                    <a:pt x="124" y="87"/>
                    <a:pt x="124" y="87"/>
                    <a:pt x="125" y="86"/>
                  </a:cubicBezTo>
                  <a:cubicBezTo>
                    <a:pt x="125" y="85"/>
                    <a:pt x="125" y="84"/>
                    <a:pt x="125" y="84"/>
                  </a:cubicBezTo>
                  <a:cubicBezTo>
                    <a:pt x="125" y="83"/>
                    <a:pt x="126" y="82"/>
                    <a:pt x="126" y="82"/>
                  </a:cubicBezTo>
                  <a:cubicBezTo>
                    <a:pt x="126" y="81"/>
                    <a:pt x="126" y="81"/>
                    <a:pt x="126" y="81"/>
                  </a:cubicBezTo>
                  <a:cubicBezTo>
                    <a:pt x="126" y="81"/>
                    <a:pt x="126" y="80"/>
                    <a:pt x="126" y="80"/>
                  </a:cubicBezTo>
                  <a:cubicBezTo>
                    <a:pt x="126" y="79"/>
                    <a:pt x="126" y="78"/>
                    <a:pt x="126" y="78"/>
                  </a:cubicBezTo>
                  <a:cubicBezTo>
                    <a:pt x="126" y="76"/>
                    <a:pt x="126" y="76"/>
                    <a:pt x="126" y="76"/>
                  </a:cubicBezTo>
                  <a:cubicBezTo>
                    <a:pt x="125" y="74"/>
                    <a:pt x="125" y="74"/>
                    <a:pt x="125" y="74"/>
                  </a:cubicBezTo>
                  <a:cubicBezTo>
                    <a:pt x="125" y="73"/>
                    <a:pt x="125" y="73"/>
                    <a:pt x="125" y="73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8" y="70"/>
                    <a:pt x="128" y="71"/>
                  </a:cubicBezTo>
                  <a:cubicBezTo>
                    <a:pt x="129" y="71"/>
                    <a:pt x="130" y="72"/>
                    <a:pt x="130" y="72"/>
                  </a:cubicBezTo>
                  <a:cubicBezTo>
                    <a:pt x="131" y="72"/>
                    <a:pt x="131" y="72"/>
                    <a:pt x="131" y="72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133" y="71"/>
                    <a:pt x="134" y="71"/>
                    <a:pt x="134" y="72"/>
                  </a:cubicBezTo>
                  <a:cubicBezTo>
                    <a:pt x="133" y="72"/>
                    <a:pt x="132" y="73"/>
                    <a:pt x="133" y="74"/>
                  </a:cubicBezTo>
                  <a:cubicBezTo>
                    <a:pt x="133" y="74"/>
                    <a:pt x="134" y="75"/>
                    <a:pt x="134" y="76"/>
                  </a:cubicBezTo>
                  <a:cubicBezTo>
                    <a:pt x="134" y="77"/>
                    <a:pt x="134" y="77"/>
                    <a:pt x="134" y="79"/>
                  </a:cubicBezTo>
                  <a:cubicBezTo>
                    <a:pt x="134" y="80"/>
                    <a:pt x="136" y="80"/>
                    <a:pt x="136" y="81"/>
                  </a:cubicBezTo>
                  <a:cubicBezTo>
                    <a:pt x="137" y="81"/>
                    <a:pt x="135" y="82"/>
                    <a:pt x="138" y="82"/>
                  </a:cubicBezTo>
                  <a:cubicBezTo>
                    <a:pt x="140" y="82"/>
                    <a:pt x="142" y="83"/>
                    <a:pt x="142" y="82"/>
                  </a:cubicBezTo>
                  <a:cubicBezTo>
                    <a:pt x="143" y="82"/>
                    <a:pt x="143" y="82"/>
                    <a:pt x="143" y="81"/>
                  </a:cubicBezTo>
                  <a:cubicBezTo>
                    <a:pt x="142" y="80"/>
                    <a:pt x="143" y="79"/>
                    <a:pt x="143" y="79"/>
                  </a:cubicBezTo>
                  <a:cubicBezTo>
                    <a:pt x="143" y="79"/>
                    <a:pt x="144" y="79"/>
                    <a:pt x="144" y="79"/>
                  </a:cubicBezTo>
                  <a:cubicBezTo>
                    <a:pt x="145" y="79"/>
                    <a:pt x="145" y="80"/>
                    <a:pt x="146" y="79"/>
                  </a:cubicBezTo>
                  <a:cubicBezTo>
                    <a:pt x="146" y="79"/>
                    <a:pt x="147" y="78"/>
                    <a:pt x="147" y="78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78"/>
                    <a:pt x="148" y="77"/>
                    <a:pt x="150" y="77"/>
                  </a:cubicBezTo>
                  <a:cubicBezTo>
                    <a:pt x="151" y="77"/>
                    <a:pt x="153" y="77"/>
                    <a:pt x="153" y="77"/>
                  </a:cubicBezTo>
                  <a:cubicBezTo>
                    <a:pt x="153" y="77"/>
                    <a:pt x="153" y="78"/>
                    <a:pt x="153" y="79"/>
                  </a:cubicBezTo>
                  <a:cubicBezTo>
                    <a:pt x="154" y="80"/>
                    <a:pt x="154" y="80"/>
                    <a:pt x="154" y="80"/>
                  </a:cubicBezTo>
                  <a:cubicBezTo>
                    <a:pt x="154" y="80"/>
                    <a:pt x="153" y="80"/>
                    <a:pt x="154" y="82"/>
                  </a:cubicBezTo>
                  <a:cubicBezTo>
                    <a:pt x="155" y="83"/>
                    <a:pt x="156" y="83"/>
                    <a:pt x="156" y="84"/>
                  </a:cubicBezTo>
                  <a:cubicBezTo>
                    <a:pt x="157" y="84"/>
                    <a:pt x="156" y="86"/>
                    <a:pt x="156" y="86"/>
                  </a:cubicBezTo>
                  <a:cubicBezTo>
                    <a:pt x="156" y="86"/>
                    <a:pt x="158" y="86"/>
                    <a:pt x="158" y="86"/>
                  </a:cubicBezTo>
                  <a:cubicBezTo>
                    <a:pt x="158" y="85"/>
                    <a:pt x="158" y="85"/>
                    <a:pt x="159" y="85"/>
                  </a:cubicBezTo>
                  <a:cubicBezTo>
                    <a:pt x="159" y="85"/>
                    <a:pt x="159" y="85"/>
                    <a:pt x="159" y="85"/>
                  </a:cubicBezTo>
                  <a:cubicBezTo>
                    <a:pt x="159" y="85"/>
                    <a:pt x="160" y="84"/>
                    <a:pt x="160" y="83"/>
                  </a:cubicBezTo>
                  <a:cubicBezTo>
                    <a:pt x="160" y="83"/>
                    <a:pt x="160" y="80"/>
                    <a:pt x="159" y="80"/>
                  </a:cubicBezTo>
                  <a:cubicBezTo>
                    <a:pt x="159" y="80"/>
                    <a:pt x="158" y="80"/>
                    <a:pt x="158" y="79"/>
                  </a:cubicBezTo>
                  <a:cubicBezTo>
                    <a:pt x="157" y="78"/>
                    <a:pt x="157" y="78"/>
                    <a:pt x="158" y="78"/>
                  </a:cubicBezTo>
                  <a:cubicBezTo>
                    <a:pt x="158" y="78"/>
                    <a:pt x="159" y="77"/>
                    <a:pt x="159" y="77"/>
                  </a:cubicBezTo>
                  <a:cubicBezTo>
                    <a:pt x="159" y="77"/>
                    <a:pt x="160" y="76"/>
                    <a:pt x="159" y="76"/>
                  </a:cubicBezTo>
                  <a:cubicBezTo>
                    <a:pt x="159" y="75"/>
                    <a:pt x="158" y="74"/>
                    <a:pt x="158" y="74"/>
                  </a:cubicBezTo>
                  <a:cubicBezTo>
                    <a:pt x="158" y="74"/>
                    <a:pt x="157" y="75"/>
                    <a:pt x="156" y="74"/>
                  </a:cubicBezTo>
                  <a:cubicBezTo>
                    <a:pt x="156" y="74"/>
                    <a:pt x="156" y="74"/>
                    <a:pt x="156" y="73"/>
                  </a:cubicBezTo>
                  <a:cubicBezTo>
                    <a:pt x="156" y="73"/>
                    <a:pt x="156" y="71"/>
                    <a:pt x="156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56" y="69"/>
                    <a:pt x="156" y="69"/>
                    <a:pt x="156" y="69"/>
                  </a:cubicBezTo>
                  <a:cubicBezTo>
                    <a:pt x="156" y="68"/>
                    <a:pt x="156" y="68"/>
                    <a:pt x="156" y="68"/>
                  </a:cubicBezTo>
                  <a:cubicBezTo>
                    <a:pt x="156" y="68"/>
                    <a:pt x="156" y="67"/>
                    <a:pt x="157" y="67"/>
                  </a:cubicBezTo>
                  <a:cubicBezTo>
                    <a:pt x="157" y="66"/>
                    <a:pt x="157" y="66"/>
                    <a:pt x="157" y="65"/>
                  </a:cubicBezTo>
                  <a:cubicBezTo>
                    <a:pt x="158" y="65"/>
                    <a:pt x="158" y="64"/>
                    <a:pt x="158" y="64"/>
                  </a:cubicBezTo>
                  <a:cubicBezTo>
                    <a:pt x="159" y="64"/>
                    <a:pt x="160" y="64"/>
                    <a:pt x="161" y="64"/>
                  </a:cubicBezTo>
                  <a:cubicBezTo>
                    <a:pt x="161" y="64"/>
                    <a:pt x="161" y="63"/>
                    <a:pt x="162" y="63"/>
                  </a:cubicBezTo>
                  <a:cubicBezTo>
                    <a:pt x="162" y="63"/>
                    <a:pt x="163" y="64"/>
                    <a:pt x="163" y="64"/>
                  </a:cubicBezTo>
                  <a:cubicBezTo>
                    <a:pt x="163" y="64"/>
                    <a:pt x="163" y="64"/>
                    <a:pt x="163" y="65"/>
                  </a:cubicBezTo>
                  <a:cubicBezTo>
                    <a:pt x="163" y="65"/>
                    <a:pt x="166" y="67"/>
                    <a:pt x="166" y="67"/>
                  </a:cubicBezTo>
                  <a:cubicBezTo>
                    <a:pt x="166" y="67"/>
                    <a:pt x="166" y="67"/>
                    <a:pt x="167" y="67"/>
                  </a:cubicBezTo>
                  <a:cubicBezTo>
                    <a:pt x="167" y="67"/>
                    <a:pt x="166" y="67"/>
                    <a:pt x="167" y="67"/>
                  </a:cubicBezTo>
                  <a:cubicBezTo>
                    <a:pt x="167" y="68"/>
                    <a:pt x="170" y="67"/>
                    <a:pt x="170" y="67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71" y="67"/>
                    <a:pt x="171" y="67"/>
                    <a:pt x="171" y="66"/>
                  </a:cubicBezTo>
                  <a:cubicBezTo>
                    <a:pt x="172" y="66"/>
                    <a:pt x="172" y="65"/>
                    <a:pt x="172" y="64"/>
                  </a:cubicBezTo>
                  <a:cubicBezTo>
                    <a:pt x="172" y="64"/>
                    <a:pt x="173" y="64"/>
                    <a:pt x="172" y="63"/>
                  </a:cubicBezTo>
                  <a:cubicBezTo>
                    <a:pt x="170" y="62"/>
                    <a:pt x="169" y="62"/>
                    <a:pt x="169" y="62"/>
                  </a:cubicBezTo>
                  <a:cubicBezTo>
                    <a:pt x="169" y="62"/>
                    <a:pt x="167" y="60"/>
                    <a:pt x="168" y="60"/>
                  </a:cubicBezTo>
                  <a:cubicBezTo>
                    <a:pt x="169" y="59"/>
                    <a:pt x="170" y="58"/>
                    <a:pt x="170" y="58"/>
                  </a:cubicBezTo>
                  <a:cubicBezTo>
                    <a:pt x="169" y="56"/>
                    <a:pt x="169" y="56"/>
                    <a:pt x="169" y="56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3"/>
                    <a:pt x="170" y="52"/>
                    <a:pt x="170" y="52"/>
                  </a:cubicBezTo>
                  <a:cubicBezTo>
                    <a:pt x="170" y="51"/>
                    <a:pt x="171" y="48"/>
                    <a:pt x="171" y="48"/>
                  </a:cubicBezTo>
                  <a:cubicBezTo>
                    <a:pt x="171" y="48"/>
                    <a:pt x="171" y="47"/>
                    <a:pt x="171" y="46"/>
                  </a:cubicBezTo>
                  <a:cubicBezTo>
                    <a:pt x="171" y="46"/>
                    <a:pt x="170" y="45"/>
                    <a:pt x="170" y="45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9" y="44"/>
                    <a:pt x="168" y="42"/>
                    <a:pt x="168" y="42"/>
                  </a:cubicBezTo>
                  <a:cubicBezTo>
                    <a:pt x="167" y="43"/>
                    <a:pt x="166" y="43"/>
                    <a:pt x="166" y="43"/>
                  </a:cubicBezTo>
                  <a:cubicBezTo>
                    <a:pt x="166" y="43"/>
                    <a:pt x="166" y="45"/>
                    <a:pt x="166" y="45"/>
                  </a:cubicBezTo>
                  <a:cubicBezTo>
                    <a:pt x="165" y="46"/>
                    <a:pt x="164" y="46"/>
                    <a:pt x="164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6"/>
                    <a:pt x="163" y="46"/>
                    <a:pt x="163" y="46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59" y="50"/>
                    <a:pt x="158" y="50"/>
                  </a:cubicBezTo>
                  <a:cubicBezTo>
                    <a:pt x="158" y="50"/>
                    <a:pt x="156" y="50"/>
                    <a:pt x="156" y="50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4"/>
                    <a:pt x="149" y="44"/>
                    <a:pt x="149" y="44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8" y="40"/>
                    <a:pt x="134" y="40"/>
                    <a:pt x="134" y="40"/>
                  </a:cubicBezTo>
                  <a:cubicBezTo>
                    <a:pt x="134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7"/>
                    <a:pt x="134" y="37"/>
                    <a:pt x="134" y="37"/>
                  </a:cubicBezTo>
                  <a:cubicBezTo>
                    <a:pt x="134" y="37"/>
                    <a:pt x="133" y="36"/>
                    <a:pt x="133" y="36"/>
                  </a:cubicBezTo>
                  <a:cubicBezTo>
                    <a:pt x="133" y="36"/>
                    <a:pt x="133" y="35"/>
                    <a:pt x="133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3" y="35"/>
                    <a:pt x="133" y="34"/>
                    <a:pt x="133" y="34"/>
                  </a:cubicBezTo>
                  <a:cubicBezTo>
                    <a:pt x="133" y="34"/>
                    <a:pt x="133" y="34"/>
                    <a:pt x="133" y="34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6"/>
                    <a:pt x="137" y="26"/>
                  </a:cubicBezTo>
                  <a:cubicBezTo>
                    <a:pt x="137" y="25"/>
                    <a:pt x="137" y="24"/>
                    <a:pt x="137" y="24"/>
                  </a:cubicBezTo>
                  <a:cubicBezTo>
                    <a:pt x="139" y="23"/>
                    <a:pt x="139" y="23"/>
                    <a:pt x="139" y="23"/>
                  </a:cubicBezTo>
                  <a:cubicBezTo>
                    <a:pt x="139" y="23"/>
                    <a:pt x="140" y="22"/>
                    <a:pt x="140" y="22"/>
                  </a:cubicBezTo>
                  <a:cubicBezTo>
                    <a:pt x="140" y="21"/>
                    <a:pt x="139" y="20"/>
                    <a:pt x="139" y="20"/>
                  </a:cubicBezTo>
                  <a:cubicBezTo>
                    <a:pt x="139" y="19"/>
                    <a:pt x="140" y="18"/>
                    <a:pt x="140" y="18"/>
                  </a:cubicBezTo>
                  <a:cubicBezTo>
                    <a:pt x="139" y="18"/>
                    <a:pt x="139" y="17"/>
                    <a:pt x="138" y="17"/>
                  </a:cubicBezTo>
                  <a:cubicBezTo>
                    <a:pt x="138" y="17"/>
                    <a:pt x="137" y="17"/>
                    <a:pt x="137" y="16"/>
                  </a:cubicBezTo>
                  <a:cubicBezTo>
                    <a:pt x="137" y="16"/>
                    <a:pt x="136" y="15"/>
                    <a:pt x="136" y="15"/>
                  </a:cubicBezTo>
                  <a:cubicBezTo>
                    <a:pt x="136" y="15"/>
                    <a:pt x="136" y="13"/>
                    <a:pt x="135" y="13"/>
                  </a:cubicBezTo>
                  <a:cubicBezTo>
                    <a:pt x="135" y="13"/>
                    <a:pt x="134" y="13"/>
                    <a:pt x="133" y="12"/>
                  </a:cubicBezTo>
                  <a:cubicBezTo>
                    <a:pt x="132" y="12"/>
                    <a:pt x="131" y="11"/>
                    <a:pt x="131" y="11"/>
                  </a:cubicBezTo>
                  <a:cubicBezTo>
                    <a:pt x="130" y="11"/>
                    <a:pt x="128" y="9"/>
                    <a:pt x="128" y="9"/>
                  </a:cubicBezTo>
                  <a:cubicBezTo>
                    <a:pt x="128" y="9"/>
                    <a:pt x="128" y="9"/>
                    <a:pt x="127" y="9"/>
                  </a:cubicBezTo>
                  <a:cubicBezTo>
                    <a:pt x="127" y="9"/>
                    <a:pt x="126" y="8"/>
                    <a:pt x="126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4" y="8"/>
                    <a:pt x="124" y="8"/>
                    <a:pt x="123" y="7"/>
                  </a:cubicBezTo>
                  <a:cubicBezTo>
                    <a:pt x="121" y="7"/>
                    <a:pt x="122" y="7"/>
                    <a:pt x="120" y="7"/>
                  </a:cubicBezTo>
                  <a:cubicBezTo>
                    <a:pt x="119" y="7"/>
                    <a:pt x="118" y="7"/>
                    <a:pt x="118" y="7"/>
                  </a:cubicBezTo>
                  <a:cubicBezTo>
                    <a:pt x="118" y="7"/>
                    <a:pt x="117" y="6"/>
                    <a:pt x="115" y="6"/>
                  </a:cubicBezTo>
                  <a:cubicBezTo>
                    <a:pt x="114" y="7"/>
                    <a:pt x="112" y="8"/>
                    <a:pt x="111" y="8"/>
                  </a:cubicBezTo>
                  <a:cubicBezTo>
                    <a:pt x="111" y="8"/>
                    <a:pt x="110" y="7"/>
                    <a:pt x="110" y="7"/>
                  </a:cubicBezTo>
                  <a:cubicBezTo>
                    <a:pt x="110" y="7"/>
                    <a:pt x="110" y="6"/>
                    <a:pt x="110" y="6"/>
                  </a:cubicBezTo>
                  <a:cubicBezTo>
                    <a:pt x="110" y="6"/>
                    <a:pt x="109" y="5"/>
                    <a:pt x="108" y="4"/>
                  </a:cubicBezTo>
                  <a:cubicBezTo>
                    <a:pt x="108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5"/>
                  </a:cubicBezTo>
                  <a:cubicBezTo>
                    <a:pt x="107" y="6"/>
                    <a:pt x="109" y="6"/>
                    <a:pt x="107" y="6"/>
                  </a:cubicBezTo>
                  <a:cubicBezTo>
                    <a:pt x="106" y="5"/>
                    <a:pt x="105" y="5"/>
                    <a:pt x="105" y="5"/>
                  </a:cubicBezTo>
                  <a:cubicBezTo>
                    <a:pt x="102" y="6"/>
                    <a:pt x="102" y="6"/>
                    <a:pt x="102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5"/>
                    <a:pt x="104" y="5"/>
                    <a:pt x="104" y="5"/>
                  </a:cubicBezTo>
                  <a:cubicBezTo>
                    <a:pt x="104" y="4"/>
                    <a:pt x="104" y="4"/>
                    <a:pt x="104" y="4"/>
                  </a:cubicBezTo>
                  <a:cubicBezTo>
                    <a:pt x="104" y="4"/>
                    <a:pt x="104" y="3"/>
                    <a:pt x="104" y="3"/>
                  </a:cubicBezTo>
                  <a:cubicBezTo>
                    <a:pt x="105" y="3"/>
                    <a:pt x="106" y="2"/>
                    <a:pt x="105" y="2"/>
                  </a:cubicBezTo>
                  <a:cubicBezTo>
                    <a:pt x="104" y="2"/>
                    <a:pt x="103" y="2"/>
                    <a:pt x="103" y="2"/>
                  </a:cubicBezTo>
                  <a:cubicBezTo>
                    <a:pt x="103" y="1"/>
                    <a:pt x="103" y="1"/>
                    <a:pt x="103" y="1"/>
                  </a:cubicBezTo>
                  <a:cubicBezTo>
                    <a:pt x="103" y="1"/>
                    <a:pt x="102" y="0"/>
                    <a:pt x="102" y="0"/>
                  </a:cubicBezTo>
                  <a:cubicBezTo>
                    <a:pt x="102" y="1"/>
                    <a:pt x="102" y="2"/>
                    <a:pt x="102" y="2"/>
                  </a:cubicBezTo>
                  <a:cubicBezTo>
                    <a:pt x="101" y="2"/>
                    <a:pt x="101" y="2"/>
                    <a:pt x="101" y="1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0" y="0"/>
                    <a:pt x="99" y="0"/>
                    <a:pt x="99" y="0"/>
                  </a:cubicBezTo>
                  <a:cubicBezTo>
                    <a:pt x="99" y="0"/>
                    <a:pt x="100" y="1"/>
                    <a:pt x="98" y="1"/>
                  </a:cubicBezTo>
                  <a:cubicBezTo>
                    <a:pt x="97" y="1"/>
                    <a:pt x="96" y="2"/>
                    <a:pt x="95" y="2"/>
                  </a:cubicBezTo>
                  <a:cubicBezTo>
                    <a:pt x="94" y="3"/>
                    <a:pt x="94" y="4"/>
                    <a:pt x="94" y="4"/>
                  </a:cubicBezTo>
                  <a:cubicBezTo>
                    <a:pt x="94" y="5"/>
                    <a:pt x="92" y="5"/>
                    <a:pt x="92" y="6"/>
                  </a:cubicBezTo>
                  <a:cubicBezTo>
                    <a:pt x="93" y="6"/>
                    <a:pt x="92" y="6"/>
                    <a:pt x="94" y="7"/>
                  </a:cubicBezTo>
                  <a:cubicBezTo>
                    <a:pt x="95" y="7"/>
                    <a:pt x="95" y="7"/>
                    <a:pt x="96" y="7"/>
                  </a:cubicBezTo>
                  <a:cubicBezTo>
                    <a:pt x="97" y="8"/>
                    <a:pt x="98" y="7"/>
                    <a:pt x="98" y="7"/>
                  </a:cubicBezTo>
                  <a:cubicBezTo>
                    <a:pt x="98" y="7"/>
                    <a:pt x="98" y="7"/>
                    <a:pt x="99" y="8"/>
                  </a:cubicBezTo>
                  <a:cubicBezTo>
                    <a:pt x="99" y="8"/>
                    <a:pt x="100" y="7"/>
                    <a:pt x="100" y="8"/>
                  </a:cubicBezTo>
                  <a:cubicBezTo>
                    <a:pt x="100" y="9"/>
                    <a:pt x="101" y="10"/>
                    <a:pt x="100" y="10"/>
                  </a:cubicBezTo>
                  <a:cubicBezTo>
                    <a:pt x="99" y="10"/>
                    <a:pt x="98" y="11"/>
                    <a:pt x="98" y="10"/>
                  </a:cubicBezTo>
                  <a:cubicBezTo>
                    <a:pt x="98" y="10"/>
                    <a:pt x="98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2"/>
                    <a:pt x="94" y="12"/>
                  </a:cubicBezTo>
                  <a:cubicBezTo>
                    <a:pt x="93" y="12"/>
                    <a:pt x="94" y="12"/>
                    <a:pt x="92" y="12"/>
                  </a:cubicBezTo>
                  <a:cubicBezTo>
                    <a:pt x="90" y="12"/>
                    <a:pt x="90" y="11"/>
                    <a:pt x="89" y="11"/>
                  </a:cubicBezTo>
                  <a:cubicBezTo>
                    <a:pt x="89" y="11"/>
                    <a:pt x="89" y="11"/>
                    <a:pt x="88" y="11"/>
                  </a:cubicBezTo>
                  <a:cubicBezTo>
                    <a:pt x="88" y="11"/>
                    <a:pt x="86" y="9"/>
                    <a:pt x="85" y="11"/>
                  </a:cubicBezTo>
                  <a:cubicBezTo>
                    <a:pt x="84" y="12"/>
                    <a:pt x="83" y="13"/>
                    <a:pt x="83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79" y="13"/>
                    <a:pt x="78" y="13"/>
                  </a:cubicBezTo>
                  <a:cubicBezTo>
                    <a:pt x="77" y="13"/>
                    <a:pt x="76" y="13"/>
                    <a:pt x="76" y="13"/>
                  </a:cubicBezTo>
                  <a:cubicBezTo>
                    <a:pt x="75" y="14"/>
                    <a:pt x="74" y="11"/>
                    <a:pt x="74" y="11"/>
                  </a:cubicBezTo>
                  <a:cubicBezTo>
                    <a:pt x="74" y="11"/>
                    <a:pt x="75" y="9"/>
                    <a:pt x="72" y="11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7" y="13"/>
                    <a:pt x="66" y="14"/>
                    <a:pt x="66" y="14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6" y="13"/>
                    <a:pt x="66" y="12"/>
                    <a:pt x="66" y="12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3" y="12"/>
                    <a:pt x="62" y="12"/>
                  </a:cubicBezTo>
                  <a:cubicBezTo>
                    <a:pt x="62" y="12"/>
                    <a:pt x="60" y="12"/>
                    <a:pt x="60" y="12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4"/>
                    <a:pt x="59" y="14"/>
                  </a:cubicBezTo>
                  <a:cubicBezTo>
                    <a:pt x="59" y="14"/>
                    <a:pt x="59" y="15"/>
                    <a:pt x="59" y="15"/>
                  </a:cubicBezTo>
                  <a:cubicBezTo>
                    <a:pt x="59" y="15"/>
                    <a:pt x="59" y="16"/>
                    <a:pt x="59" y="16"/>
                  </a:cubicBezTo>
                  <a:cubicBezTo>
                    <a:pt x="59" y="16"/>
                    <a:pt x="58" y="16"/>
                    <a:pt x="58" y="16"/>
                  </a:cubicBezTo>
                  <a:cubicBezTo>
                    <a:pt x="58" y="16"/>
                    <a:pt x="57" y="16"/>
                    <a:pt x="57" y="16"/>
                  </a:cubicBezTo>
                  <a:cubicBezTo>
                    <a:pt x="57" y="16"/>
                    <a:pt x="56" y="18"/>
                    <a:pt x="56" y="18"/>
                  </a:cubicBezTo>
                  <a:cubicBezTo>
                    <a:pt x="56" y="18"/>
                    <a:pt x="56" y="19"/>
                    <a:pt x="56" y="19"/>
                  </a:cubicBezTo>
                  <a:cubicBezTo>
                    <a:pt x="56" y="19"/>
                    <a:pt x="56" y="19"/>
                    <a:pt x="56" y="20"/>
                  </a:cubicBezTo>
                  <a:cubicBezTo>
                    <a:pt x="55" y="20"/>
                    <a:pt x="54" y="20"/>
                    <a:pt x="54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2" y="20"/>
                    <a:pt x="51" y="20"/>
                    <a:pt x="51" y="20"/>
                  </a:cubicBezTo>
                  <a:cubicBezTo>
                    <a:pt x="50" y="20"/>
                    <a:pt x="50" y="21"/>
                    <a:pt x="50" y="21"/>
                  </a:cubicBezTo>
                  <a:cubicBezTo>
                    <a:pt x="50" y="21"/>
                    <a:pt x="48" y="20"/>
                    <a:pt x="48" y="20"/>
                  </a:cubicBezTo>
                  <a:cubicBezTo>
                    <a:pt x="47" y="20"/>
                    <a:pt x="47" y="19"/>
                    <a:pt x="47" y="18"/>
                  </a:cubicBezTo>
                  <a:cubicBezTo>
                    <a:pt x="47" y="18"/>
                    <a:pt x="46" y="16"/>
                    <a:pt x="46" y="16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0" y="18"/>
                    <a:pt x="41" y="19"/>
                    <a:pt x="41" y="19"/>
                  </a:cubicBezTo>
                  <a:cubicBezTo>
                    <a:pt x="41" y="19"/>
                    <a:pt x="40" y="19"/>
                    <a:pt x="40" y="19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7" y="22"/>
                    <a:pt x="37" y="22"/>
                  </a:cubicBezTo>
                  <a:cubicBezTo>
                    <a:pt x="37" y="23"/>
                    <a:pt x="36" y="23"/>
                    <a:pt x="36" y="23"/>
                  </a:cubicBezTo>
                  <a:cubicBezTo>
                    <a:pt x="36" y="23"/>
                    <a:pt x="35" y="23"/>
                    <a:pt x="36" y="24"/>
                  </a:cubicBezTo>
                  <a:cubicBezTo>
                    <a:pt x="37" y="24"/>
                    <a:pt x="38" y="24"/>
                    <a:pt x="38" y="24"/>
                  </a:cubicBezTo>
                  <a:cubicBezTo>
                    <a:pt x="39" y="24"/>
                    <a:pt x="40" y="24"/>
                    <a:pt x="40" y="24"/>
                  </a:cubicBezTo>
                  <a:cubicBezTo>
                    <a:pt x="40" y="24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1" y="27"/>
                    <a:pt x="41" y="27"/>
                  </a:cubicBezTo>
                  <a:cubicBezTo>
                    <a:pt x="40" y="28"/>
                    <a:pt x="39" y="28"/>
                    <a:pt x="39" y="28"/>
                  </a:cubicBezTo>
                  <a:cubicBezTo>
                    <a:pt x="38" y="29"/>
                    <a:pt x="38" y="29"/>
                    <a:pt x="38" y="30"/>
                  </a:cubicBezTo>
                  <a:cubicBezTo>
                    <a:pt x="38" y="31"/>
                    <a:pt x="37" y="33"/>
                    <a:pt x="37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5" y="45"/>
                    <a:pt x="25" y="45"/>
                  </a:cubicBezTo>
                  <a:cubicBezTo>
                    <a:pt x="24" y="45"/>
                    <a:pt x="23" y="46"/>
                    <a:pt x="23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0" y="46"/>
                    <a:pt x="19" y="47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9"/>
                    <a:pt x="20" y="50"/>
                    <a:pt x="20" y="50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0" y="52"/>
                    <a:pt x="19" y="52"/>
                    <a:pt x="19" y="53"/>
                  </a:cubicBezTo>
                  <a:cubicBezTo>
                    <a:pt x="19" y="53"/>
                    <a:pt x="19" y="54"/>
                    <a:pt x="19" y="54"/>
                  </a:cubicBezTo>
                  <a:cubicBezTo>
                    <a:pt x="19" y="54"/>
                    <a:pt x="19" y="55"/>
                    <a:pt x="19" y="55"/>
                  </a:cubicBezTo>
                  <a:cubicBezTo>
                    <a:pt x="19" y="55"/>
                    <a:pt x="19" y="56"/>
                    <a:pt x="19" y="56"/>
                  </a:cubicBezTo>
                  <a:cubicBezTo>
                    <a:pt x="19" y="56"/>
                    <a:pt x="19" y="57"/>
                    <a:pt x="18" y="58"/>
                  </a:cubicBezTo>
                  <a:cubicBezTo>
                    <a:pt x="18" y="58"/>
                    <a:pt x="17" y="59"/>
                    <a:pt x="17" y="59"/>
                  </a:cubicBezTo>
                  <a:cubicBezTo>
                    <a:pt x="17" y="59"/>
                    <a:pt x="15" y="59"/>
                    <a:pt x="15" y="59"/>
                  </a:cubicBezTo>
                  <a:cubicBezTo>
                    <a:pt x="15" y="60"/>
                    <a:pt x="13" y="60"/>
                    <a:pt x="13" y="60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7" y="66"/>
                    <a:pt x="7" y="67"/>
                    <a:pt x="7" y="67"/>
                  </a:cubicBezTo>
                  <a:cubicBezTo>
                    <a:pt x="7" y="67"/>
                    <a:pt x="7" y="69"/>
                    <a:pt x="7" y="69"/>
                  </a:cubicBezTo>
                  <a:cubicBezTo>
                    <a:pt x="7" y="70"/>
                    <a:pt x="6" y="71"/>
                    <a:pt x="6" y="71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4" y="84"/>
                    <a:pt x="3" y="85"/>
                    <a:pt x="2" y="85"/>
                  </a:cubicBezTo>
                  <a:cubicBezTo>
                    <a:pt x="2" y="85"/>
                    <a:pt x="1" y="86"/>
                    <a:pt x="1" y="86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9" y="89"/>
                    <a:pt x="9" y="89"/>
                    <a:pt x="9" y="89"/>
                  </a:cubicBezTo>
                  <a:cubicBezTo>
                    <a:pt x="9" y="89"/>
                    <a:pt x="9" y="88"/>
                    <a:pt x="10" y="87"/>
                  </a:cubicBezTo>
                  <a:cubicBezTo>
                    <a:pt x="11" y="86"/>
                    <a:pt x="12" y="86"/>
                    <a:pt x="12" y="86"/>
                  </a:cubicBezTo>
                  <a:cubicBezTo>
                    <a:pt x="13" y="84"/>
                    <a:pt x="13" y="84"/>
                    <a:pt x="13" y="84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1"/>
                    <a:pt x="10" y="80"/>
                    <a:pt x="10" y="80"/>
                  </a:cubicBezTo>
                  <a:cubicBezTo>
                    <a:pt x="11" y="79"/>
                    <a:pt x="12" y="77"/>
                    <a:pt x="12" y="77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21" y="73"/>
                    <a:pt x="21" y="73"/>
                    <a:pt x="21" y="73"/>
                  </a:cubicBezTo>
                  <a:cubicBezTo>
                    <a:pt x="21" y="73"/>
                    <a:pt x="24" y="73"/>
                    <a:pt x="24" y="73"/>
                  </a:cubicBezTo>
                  <a:cubicBezTo>
                    <a:pt x="24" y="73"/>
                    <a:pt x="28" y="73"/>
                    <a:pt x="28" y="73"/>
                  </a:cubicBezTo>
                  <a:lnTo>
                    <a:pt x="31" y="7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2" name="Freeform 51"/>
            <p:cNvSpPr>
              <a:spLocks/>
            </p:cNvSpPr>
            <p:nvPr/>
          </p:nvSpPr>
          <p:spPr bwMode="auto">
            <a:xfrm>
              <a:off x="5753789" y="1798916"/>
              <a:ext cx="494744" cy="296186"/>
            </a:xfrm>
            <a:custGeom>
              <a:avLst/>
              <a:gdLst>
                <a:gd name="T0" fmla="*/ 31 w 217"/>
                <a:gd name="T1" fmla="*/ 35 h 134"/>
                <a:gd name="T2" fmla="*/ 42 w 217"/>
                <a:gd name="T3" fmla="*/ 43 h 134"/>
                <a:gd name="T4" fmla="*/ 55 w 217"/>
                <a:gd name="T5" fmla="*/ 53 h 134"/>
                <a:gd name="T6" fmla="*/ 66 w 217"/>
                <a:gd name="T7" fmla="*/ 68 h 134"/>
                <a:gd name="T8" fmla="*/ 83 w 217"/>
                <a:gd name="T9" fmla="*/ 64 h 134"/>
                <a:gd name="T10" fmla="*/ 87 w 217"/>
                <a:gd name="T11" fmla="*/ 37 h 134"/>
                <a:gd name="T12" fmla="*/ 83 w 217"/>
                <a:gd name="T13" fmla="*/ 16 h 134"/>
                <a:gd name="T14" fmla="*/ 99 w 217"/>
                <a:gd name="T15" fmla="*/ 3 h 134"/>
                <a:gd name="T16" fmla="*/ 112 w 217"/>
                <a:gd name="T17" fmla="*/ 2 h 134"/>
                <a:gd name="T18" fmla="*/ 125 w 217"/>
                <a:gd name="T19" fmla="*/ 5 h 134"/>
                <a:gd name="T20" fmla="*/ 142 w 217"/>
                <a:gd name="T21" fmla="*/ 17 h 134"/>
                <a:gd name="T22" fmla="*/ 152 w 217"/>
                <a:gd name="T23" fmla="*/ 17 h 134"/>
                <a:gd name="T24" fmla="*/ 159 w 217"/>
                <a:gd name="T25" fmla="*/ 11 h 134"/>
                <a:gd name="T26" fmla="*/ 177 w 217"/>
                <a:gd name="T27" fmla="*/ 11 h 134"/>
                <a:gd name="T28" fmla="*/ 184 w 217"/>
                <a:gd name="T29" fmla="*/ 18 h 134"/>
                <a:gd name="T30" fmla="*/ 192 w 217"/>
                <a:gd name="T31" fmla="*/ 31 h 134"/>
                <a:gd name="T32" fmla="*/ 192 w 217"/>
                <a:gd name="T33" fmla="*/ 46 h 134"/>
                <a:gd name="T34" fmla="*/ 198 w 217"/>
                <a:gd name="T35" fmla="*/ 49 h 134"/>
                <a:gd name="T36" fmla="*/ 206 w 217"/>
                <a:gd name="T37" fmla="*/ 58 h 134"/>
                <a:gd name="T38" fmla="*/ 212 w 217"/>
                <a:gd name="T39" fmla="*/ 66 h 134"/>
                <a:gd name="T40" fmla="*/ 216 w 217"/>
                <a:gd name="T41" fmla="*/ 78 h 134"/>
                <a:gd name="T42" fmla="*/ 211 w 217"/>
                <a:gd name="T43" fmla="*/ 83 h 134"/>
                <a:gd name="T44" fmla="*/ 207 w 217"/>
                <a:gd name="T45" fmla="*/ 100 h 134"/>
                <a:gd name="T46" fmla="*/ 192 w 217"/>
                <a:gd name="T47" fmla="*/ 103 h 134"/>
                <a:gd name="T48" fmla="*/ 185 w 217"/>
                <a:gd name="T49" fmla="*/ 112 h 134"/>
                <a:gd name="T50" fmla="*/ 177 w 217"/>
                <a:gd name="T51" fmla="*/ 115 h 134"/>
                <a:gd name="T52" fmla="*/ 165 w 217"/>
                <a:gd name="T53" fmla="*/ 114 h 134"/>
                <a:gd name="T54" fmla="*/ 157 w 217"/>
                <a:gd name="T55" fmla="*/ 105 h 134"/>
                <a:gd name="T56" fmla="*/ 146 w 217"/>
                <a:gd name="T57" fmla="*/ 101 h 134"/>
                <a:gd name="T58" fmla="*/ 139 w 217"/>
                <a:gd name="T59" fmla="*/ 97 h 134"/>
                <a:gd name="T60" fmla="*/ 124 w 217"/>
                <a:gd name="T61" fmla="*/ 97 h 134"/>
                <a:gd name="T62" fmla="*/ 117 w 217"/>
                <a:gd name="T63" fmla="*/ 87 h 134"/>
                <a:gd name="T64" fmla="*/ 108 w 217"/>
                <a:gd name="T65" fmla="*/ 99 h 134"/>
                <a:gd name="T66" fmla="*/ 94 w 217"/>
                <a:gd name="T67" fmla="*/ 100 h 134"/>
                <a:gd name="T68" fmla="*/ 80 w 217"/>
                <a:gd name="T69" fmla="*/ 100 h 134"/>
                <a:gd name="T70" fmla="*/ 67 w 217"/>
                <a:gd name="T71" fmla="*/ 107 h 134"/>
                <a:gd name="T72" fmla="*/ 55 w 217"/>
                <a:gd name="T73" fmla="*/ 104 h 134"/>
                <a:gd name="T74" fmla="*/ 34 w 217"/>
                <a:gd name="T75" fmla="*/ 106 h 134"/>
                <a:gd name="T76" fmla="*/ 21 w 217"/>
                <a:gd name="T77" fmla="*/ 113 h 134"/>
                <a:gd name="T78" fmla="*/ 14 w 217"/>
                <a:gd name="T79" fmla="*/ 122 h 134"/>
                <a:gd name="T80" fmla="*/ 9 w 217"/>
                <a:gd name="T81" fmla="*/ 131 h 134"/>
                <a:gd name="T82" fmla="*/ 5 w 217"/>
                <a:gd name="T83" fmla="*/ 128 h 134"/>
                <a:gd name="T84" fmla="*/ 3 w 217"/>
                <a:gd name="T85" fmla="*/ 108 h 134"/>
                <a:gd name="T86" fmla="*/ 7 w 217"/>
                <a:gd name="T87" fmla="*/ 83 h 134"/>
                <a:gd name="T88" fmla="*/ 8 w 217"/>
                <a:gd name="T89" fmla="*/ 60 h 134"/>
                <a:gd name="T90" fmla="*/ 19 w 217"/>
                <a:gd name="T91" fmla="*/ 45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7" h="134">
                  <a:moveTo>
                    <a:pt x="19" y="45"/>
                  </a:moveTo>
                  <a:cubicBezTo>
                    <a:pt x="24" y="40"/>
                    <a:pt x="24" y="40"/>
                    <a:pt x="24" y="40"/>
                  </a:cubicBezTo>
                  <a:cubicBezTo>
                    <a:pt x="24" y="40"/>
                    <a:pt x="30" y="35"/>
                    <a:pt x="31" y="35"/>
                  </a:cubicBezTo>
                  <a:cubicBezTo>
                    <a:pt x="33" y="34"/>
                    <a:pt x="36" y="32"/>
                    <a:pt x="36" y="33"/>
                  </a:cubicBezTo>
                  <a:cubicBezTo>
                    <a:pt x="36" y="34"/>
                    <a:pt x="37" y="41"/>
                    <a:pt x="37" y="41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5"/>
                    <a:pt x="56" y="58"/>
                  </a:cubicBezTo>
                  <a:cubicBezTo>
                    <a:pt x="59" y="61"/>
                    <a:pt x="60" y="61"/>
                    <a:pt x="61" y="64"/>
                  </a:cubicBezTo>
                  <a:cubicBezTo>
                    <a:pt x="62" y="66"/>
                    <a:pt x="66" y="68"/>
                    <a:pt x="66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1" y="69"/>
                    <a:pt x="76" y="71"/>
                    <a:pt x="77" y="70"/>
                  </a:cubicBezTo>
                  <a:cubicBezTo>
                    <a:pt x="78" y="69"/>
                    <a:pt x="83" y="65"/>
                    <a:pt x="83" y="64"/>
                  </a:cubicBezTo>
                  <a:cubicBezTo>
                    <a:pt x="84" y="63"/>
                    <a:pt x="87" y="59"/>
                    <a:pt x="88" y="58"/>
                  </a:cubicBezTo>
                  <a:cubicBezTo>
                    <a:pt x="89" y="57"/>
                    <a:pt x="92" y="50"/>
                    <a:pt x="92" y="49"/>
                  </a:cubicBezTo>
                  <a:cubicBezTo>
                    <a:pt x="92" y="47"/>
                    <a:pt x="88" y="39"/>
                    <a:pt x="87" y="37"/>
                  </a:cubicBezTo>
                  <a:cubicBezTo>
                    <a:pt x="87" y="35"/>
                    <a:pt x="86" y="29"/>
                    <a:pt x="86" y="29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16"/>
                    <a:pt x="83" y="16"/>
                  </a:cubicBezTo>
                  <a:cubicBezTo>
                    <a:pt x="84" y="15"/>
                    <a:pt x="89" y="11"/>
                    <a:pt x="89" y="11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8" y="2"/>
                    <a:pt x="108" y="2"/>
                    <a:pt x="108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30" y="7"/>
                    <a:pt x="130" y="7"/>
                    <a:pt x="130" y="7"/>
                  </a:cubicBezTo>
                  <a:cubicBezTo>
                    <a:pt x="139" y="13"/>
                    <a:pt x="139" y="13"/>
                    <a:pt x="139" y="13"/>
                  </a:cubicBezTo>
                  <a:cubicBezTo>
                    <a:pt x="142" y="17"/>
                    <a:pt x="142" y="17"/>
                    <a:pt x="142" y="17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7" y="20"/>
                    <a:pt x="149" y="19"/>
                  </a:cubicBezTo>
                  <a:cubicBezTo>
                    <a:pt x="150" y="19"/>
                    <a:pt x="151" y="18"/>
                    <a:pt x="152" y="17"/>
                  </a:cubicBezTo>
                  <a:cubicBezTo>
                    <a:pt x="154" y="16"/>
                    <a:pt x="155" y="14"/>
                    <a:pt x="155" y="14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9" y="11"/>
                    <a:pt x="159" y="11"/>
                    <a:pt x="159" y="11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1" y="13"/>
                    <a:pt x="171" y="13"/>
                    <a:pt x="171" y="13"/>
                  </a:cubicBezTo>
                  <a:cubicBezTo>
                    <a:pt x="177" y="11"/>
                    <a:pt x="177" y="11"/>
                    <a:pt x="177" y="11"/>
                  </a:cubicBezTo>
                  <a:cubicBezTo>
                    <a:pt x="180" y="14"/>
                    <a:pt x="180" y="14"/>
                    <a:pt x="180" y="14"/>
                  </a:cubicBezTo>
                  <a:cubicBezTo>
                    <a:pt x="180" y="17"/>
                    <a:pt x="180" y="17"/>
                    <a:pt x="180" y="17"/>
                  </a:cubicBezTo>
                  <a:cubicBezTo>
                    <a:pt x="184" y="18"/>
                    <a:pt x="184" y="18"/>
                    <a:pt x="184" y="18"/>
                  </a:cubicBezTo>
                  <a:cubicBezTo>
                    <a:pt x="184" y="18"/>
                    <a:pt x="187" y="20"/>
                    <a:pt x="188" y="20"/>
                  </a:cubicBezTo>
                  <a:cubicBezTo>
                    <a:pt x="189" y="20"/>
                    <a:pt x="191" y="21"/>
                    <a:pt x="191" y="21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0" y="34"/>
                    <a:pt x="190" y="34"/>
                    <a:pt x="190" y="34"/>
                  </a:cubicBezTo>
                  <a:cubicBezTo>
                    <a:pt x="192" y="42"/>
                    <a:pt x="192" y="42"/>
                    <a:pt x="192" y="42"/>
                  </a:cubicBezTo>
                  <a:cubicBezTo>
                    <a:pt x="192" y="46"/>
                    <a:pt x="192" y="46"/>
                    <a:pt x="192" y="46"/>
                  </a:cubicBezTo>
                  <a:cubicBezTo>
                    <a:pt x="196" y="43"/>
                    <a:pt x="196" y="43"/>
                    <a:pt x="196" y="43"/>
                  </a:cubicBezTo>
                  <a:cubicBezTo>
                    <a:pt x="200" y="46"/>
                    <a:pt x="200" y="46"/>
                    <a:pt x="200" y="46"/>
                  </a:cubicBezTo>
                  <a:cubicBezTo>
                    <a:pt x="198" y="49"/>
                    <a:pt x="198" y="49"/>
                    <a:pt x="198" y="49"/>
                  </a:cubicBezTo>
                  <a:cubicBezTo>
                    <a:pt x="203" y="53"/>
                    <a:pt x="203" y="53"/>
                    <a:pt x="203" y="53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6" y="58"/>
                    <a:pt x="207" y="59"/>
                    <a:pt x="208" y="59"/>
                  </a:cubicBezTo>
                  <a:cubicBezTo>
                    <a:pt x="209" y="60"/>
                    <a:pt x="211" y="61"/>
                    <a:pt x="211" y="61"/>
                  </a:cubicBezTo>
                  <a:cubicBezTo>
                    <a:pt x="211" y="61"/>
                    <a:pt x="212" y="64"/>
                    <a:pt x="212" y="66"/>
                  </a:cubicBezTo>
                  <a:cubicBezTo>
                    <a:pt x="213" y="67"/>
                    <a:pt x="217" y="70"/>
                    <a:pt x="217" y="70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5"/>
                    <a:pt x="216" y="77"/>
                    <a:pt x="216" y="78"/>
                  </a:cubicBezTo>
                  <a:cubicBezTo>
                    <a:pt x="216" y="79"/>
                    <a:pt x="216" y="80"/>
                    <a:pt x="216" y="81"/>
                  </a:cubicBezTo>
                  <a:cubicBezTo>
                    <a:pt x="216" y="80"/>
                    <a:pt x="216" y="80"/>
                    <a:pt x="216" y="80"/>
                  </a:cubicBezTo>
                  <a:cubicBezTo>
                    <a:pt x="211" y="83"/>
                    <a:pt x="211" y="83"/>
                    <a:pt x="211" y="83"/>
                  </a:cubicBezTo>
                  <a:cubicBezTo>
                    <a:pt x="210" y="90"/>
                    <a:pt x="210" y="90"/>
                    <a:pt x="210" y="90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5" y="103"/>
                    <a:pt x="205" y="103"/>
                    <a:pt x="205" y="103"/>
                  </a:cubicBezTo>
                  <a:cubicBezTo>
                    <a:pt x="197" y="103"/>
                    <a:pt x="197" y="103"/>
                    <a:pt x="197" y="103"/>
                  </a:cubicBezTo>
                  <a:cubicBezTo>
                    <a:pt x="197" y="103"/>
                    <a:pt x="196" y="103"/>
                    <a:pt x="192" y="103"/>
                  </a:cubicBezTo>
                  <a:cubicBezTo>
                    <a:pt x="188" y="103"/>
                    <a:pt x="189" y="103"/>
                    <a:pt x="189" y="103"/>
                  </a:cubicBezTo>
                  <a:cubicBezTo>
                    <a:pt x="186" y="106"/>
                    <a:pt x="186" y="106"/>
                    <a:pt x="186" y="106"/>
                  </a:cubicBezTo>
                  <a:cubicBezTo>
                    <a:pt x="185" y="112"/>
                    <a:pt x="185" y="112"/>
                    <a:pt x="185" y="112"/>
                  </a:cubicBezTo>
                  <a:cubicBezTo>
                    <a:pt x="185" y="112"/>
                    <a:pt x="183" y="112"/>
                    <a:pt x="179" y="113"/>
                  </a:cubicBezTo>
                  <a:cubicBezTo>
                    <a:pt x="177" y="114"/>
                    <a:pt x="177" y="115"/>
                    <a:pt x="177" y="115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69" y="114"/>
                    <a:pt x="169" y="114"/>
                    <a:pt x="169" y="114"/>
                  </a:cubicBezTo>
                  <a:cubicBezTo>
                    <a:pt x="165" y="114"/>
                    <a:pt x="165" y="114"/>
                    <a:pt x="165" y="114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46" y="101"/>
                    <a:pt x="146" y="101"/>
                    <a:pt x="146" y="101"/>
                  </a:cubicBezTo>
                  <a:cubicBezTo>
                    <a:pt x="143" y="99"/>
                    <a:pt x="143" y="99"/>
                    <a:pt x="143" y="99"/>
                  </a:cubicBezTo>
                  <a:cubicBezTo>
                    <a:pt x="142" y="97"/>
                    <a:pt x="142" y="97"/>
                    <a:pt x="142" y="97"/>
                  </a:cubicBezTo>
                  <a:cubicBezTo>
                    <a:pt x="139" y="97"/>
                    <a:pt x="139" y="97"/>
                    <a:pt x="139" y="97"/>
                  </a:cubicBezTo>
                  <a:cubicBezTo>
                    <a:pt x="135" y="98"/>
                    <a:pt x="135" y="98"/>
                    <a:pt x="135" y="98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19" y="93"/>
                    <a:pt x="119" y="93"/>
                    <a:pt x="119" y="93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17" y="87"/>
                    <a:pt x="113" y="90"/>
                    <a:pt x="112" y="90"/>
                  </a:cubicBezTo>
                  <a:cubicBezTo>
                    <a:pt x="112" y="90"/>
                    <a:pt x="109" y="95"/>
                    <a:pt x="109" y="95"/>
                  </a:cubicBezTo>
                  <a:cubicBezTo>
                    <a:pt x="108" y="99"/>
                    <a:pt x="108" y="99"/>
                    <a:pt x="108" y="99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2" y="97"/>
                    <a:pt x="99" y="101"/>
                    <a:pt x="99" y="102"/>
                  </a:cubicBezTo>
                  <a:cubicBezTo>
                    <a:pt x="98" y="102"/>
                    <a:pt x="94" y="100"/>
                    <a:pt x="94" y="100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88" y="100"/>
                    <a:pt x="82" y="100"/>
                    <a:pt x="81" y="99"/>
                  </a:cubicBezTo>
                  <a:cubicBezTo>
                    <a:pt x="80" y="99"/>
                    <a:pt x="80" y="100"/>
                    <a:pt x="80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9" y="102"/>
                    <a:pt x="68" y="106"/>
                    <a:pt x="67" y="107"/>
                  </a:cubicBezTo>
                  <a:cubicBezTo>
                    <a:pt x="66" y="107"/>
                    <a:pt x="63" y="104"/>
                    <a:pt x="62" y="103"/>
                  </a:cubicBezTo>
                  <a:cubicBezTo>
                    <a:pt x="62" y="102"/>
                    <a:pt x="59" y="101"/>
                    <a:pt x="59" y="101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48" y="105"/>
                    <a:pt x="47" y="105"/>
                  </a:cubicBezTo>
                  <a:cubicBezTo>
                    <a:pt x="46" y="105"/>
                    <a:pt x="41" y="107"/>
                    <a:pt x="41" y="107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25" y="113"/>
                    <a:pt x="25" y="113"/>
                    <a:pt x="25" y="113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3" y="128"/>
                    <a:pt x="13" y="128"/>
                    <a:pt x="13" y="128"/>
                  </a:cubicBezTo>
                  <a:cubicBezTo>
                    <a:pt x="13" y="128"/>
                    <a:pt x="10" y="129"/>
                    <a:pt x="8" y="129"/>
                  </a:cubicBezTo>
                  <a:cubicBezTo>
                    <a:pt x="7" y="130"/>
                    <a:pt x="9" y="131"/>
                    <a:pt x="9" y="131"/>
                  </a:cubicBezTo>
                  <a:cubicBezTo>
                    <a:pt x="8" y="134"/>
                    <a:pt x="8" y="134"/>
                    <a:pt x="8" y="134"/>
                  </a:cubicBezTo>
                  <a:cubicBezTo>
                    <a:pt x="8" y="134"/>
                    <a:pt x="7" y="133"/>
                    <a:pt x="7" y="133"/>
                  </a:cubicBezTo>
                  <a:cubicBezTo>
                    <a:pt x="7" y="133"/>
                    <a:pt x="6" y="130"/>
                    <a:pt x="5" y="128"/>
                  </a:cubicBezTo>
                  <a:cubicBezTo>
                    <a:pt x="3" y="126"/>
                    <a:pt x="1" y="117"/>
                    <a:pt x="1" y="117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09"/>
                    <a:pt x="3" y="108"/>
                  </a:cubicBezTo>
                  <a:cubicBezTo>
                    <a:pt x="2" y="106"/>
                    <a:pt x="1" y="97"/>
                    <a:pt x="1" y="97"/>
                  </a:cubicBezTo>
                  <a:cubicBezTo>
                    <a:pt x="1" y="97"/>
                    <a:pt x="0" y="93"/>
                    <a:pt x="0" y="92"/>
                  </a:cubicBezTo>
                  <a:cubicBezTo>
                    <a:pt x="0" y="91"/>
                    <a:pt x="7" y="83"/>
                    <a:pt x="7" y="83"/>
                  </a:cubicBezTo>
                  <a:cubicBezTo>
                    <a:pt x="7" y="82"/>
                    <a:pt x="8" y="74"/>
                    <a:pt x="8" y="74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1" y="47"/>
                    <a:pt x="12" y="47"/>
                  </a:cubicBezTo>
                  <a:cubicBezTo>
                    <a:pt x="13" y="46"/>
                    <a:pt x="19" y="45"/>
                    <a:pt x="19" y="4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3" name="Freeform 61"/>
            <p:cNvSpPr>
              <a:spLocks noEditPoints="1"/>
            </p:cNvSpPr>
            <p:nvPr/>
          </p:nvSpPr>
          <p:spPr bwMode="auto">
            <a:xfrm>
              <a:off x="5535002" y="3399175"/>
              <a:ext cx="359514" cy="307906"/>
            </a:xfrm>
            <a:custGeom>
              <a:avLst/>
              <a:gdLst>
                <a:gd name="T0" fmla="*/ 132 w 158"/>
                <a:gd name="T1" fmla="*/ 9 h 139"/>
                <a:gd name="T2" fmla="*/ 138 w 158"/>
                <a:gd name="T3" fmla="*/ 25 h 139"/>
                <a:gd name="T4" fmla="*/ 135 w 158"/>
                <a:gd name="T5" fmla="*/ 42 h 139"/>
                <a:gd name="T6" fmla="*/ 151 w 158"/>
                <a:gd name="T7" fmla="*/ 49 h 139"/>
                <a:gd name="T8" fmla="*/ 152 w 158"/>
                <a:gd name="T9" fmla="*/ 59 h 139"/>
                <a:gd name="T10" fmla="*/ 149 w 158"/>
                <a:gd name="T11" fmla="*/ 65 h 139"/>
                <a:gd name="T12" fmla="*/ 151 w 158"/>
                <a:gd name="T13" fmla="*/ 79 h 139"/>
                <a:gd name="T14" fmla="*/ 141 w 158"/>
                <a:gd name="T15" fmla="*/ 85 h 139"/>
                <a:gd name="T16" fmla="*/ 135 w 158"/>
                <a:gd name="T17" fmla="*/ 87 h 139"/>
                <a:gd name="T18" fmla="*/ 140 w 158"/>
                <a:gd name="T19" fmla="*/ 93 h 139"/>
                <a:gd name="T20" fmla="*/ 138 w 158"/>
                <a:gd name="T21" fmla="*/ 97 h 139"/>
                <a:gd name="T22" fmla="*/ 129 w 158"/>
                <a:gd name="T23" fmla="*/ 103 h 139"/>
                <a:gd name="T24" fmla="*/ 121 w 158"/>
                <a:gd name="T25" fmla="*/ 115 h 139"/>
                <a:gd name="T26" fmla="*/ 125 w 158"/>
                <a:gd name="T27" fmla="*/ 129 h 139"/>
                <a:gd name="T28" fmla="*/ 126 w 158"/>
                <a:gd name="T29" fmla="*/ 137 h 139"/>
                <a:gd name="T30" fmla="*/ 118 w 158"/>
                <a:gd name="T31" fmla="*/ 139 h 139"/>
                <a:gd name="T32" fmla="*/ 114 w 158"/>
                <a:gd name="T33" fmla="*/ 138 h 139"/>
                <a:gd name="T34" fmla="*/ 113 w 158"/>
                <a:gd name="T35" fmla="*/ 137 h 139"/>
                <a:gd name="T36" fmla="*/ 113 w 158"/>
                <a:gd name="T37" fmla="*/ 137 h 139"/>
                <a:gd name="T38" fmla="*/ 113 w 158"/>
                <a:gd name="T39" fmla="*/ 137 h 139"/>
                <a:gd name="T40" fmla="*/ 112 w 158"/>
                <a:gd name="T41" fmla="*/ 137 h 139"/>
                <a:gd name="T42" fmla="*/ 99 w 158"/>
                <a:gd name="T43" fmla="*/ 129 h 139"/>
                <a:gd name="T44" fmla="*/ 87 w 158"/>
                <a:gd name="T45" fmla="*/ 116 h 139"/>
                <a:gd name="T46" fmla="*/ 68 w 158"/>
                <a:gd name="T47" fmla="*/ 100 h 139"/>
                <a:gd name="T48" fmla="*/ 56 w 158"/>
                <a:gd name="T49" fmla="*/ 89 h 139"/>
                <a:gd name="T50" fmla="*/ 43 w 158"/>
                <a:gd name="T51" fmla="*/ 79 h 139"/>
                <a:gd name="T52" fmla="*/ 31 w 158"/>
                <a:gd name="T53" fmla="*/ 68 h 139"/>
                <a:gd name="T54" fmla="*/ 23 w 158"/>
                <a:gd name="T55" fmla="*/ 54 h 139"/>
                <a:gd name="T56" fmla="*/ 14 w 158"/>
                <a:gd name="T57" fmla="*/ 43 h 139"/>
                <a:gd name="T58" fmla="*/ 5 w 158"/>
                <a:gd name="T59" fmla="*/ 36 h 139"/>
                <a:gd name="T60" fmla="*/ 1 w 158"/>
                <a:gd name="T61" fmla="*/ 20 h 139"/>
                <a:gd name="T62" fmla="*/ 2 w 158"/>
                <a:gd name="T63" fmla="*/ 10 h 139"/>
                <a:gd name="T64" fmla="*/ 8 w 158"/>
                <a:gd name="T65" fmla="*/ 7 h 139"/>
                <a:gd name="T66" fmla="*/ 23 w 158"/>
                <a:gd name="T67" fmla="*/ 13 h 139"/>
                <a:gd name="T68" fmla="*/ 35 w 158"/>
                <a:gd name="T69" fmla="*/ 4 h 139"/>
                <a:gd name="T70" fmla="*/ 48 w 158"/>
                <a:gd name="T71" fmla="*/ 2 h 139"/>
                <a:gd name="T72" fmla="*/ 61 w 158"/>
                <a:gd name="T73" fmla="*/ 4 h 139"/>
                <a:gd name="T74" fmla="*/ 80 w 158"/>
                <a:gd name="T75" fmla="*/ 6 h 139"/>
                <a:gd name="T76" fmla="*/ 90 w 158"/>
                <a:gd name="T77" fmla="*/ 3 h 139"/>
                <a:gd name="T78" fmla="*/ 97 w 158"/>
                <a:gd name="T79" fmla="*/ 2 h 139"/>
                <a:gd name="T80" fmla="*/ 98 w 158"/>
                <a:gd name="T81" fmla="*/ 2 h 139"/>
                <a:gd name="T82" fmla="*/ 98 w 158"/>
                <a:gd name="T83" fmla="*/ 2 h 139"/>
                <a:gd name="T84" fmla="*/ 99 w 158"/>
                <a:gd name="T85" fmla="*/ 2 h 139"/>
                <a:gd name="T86" fmla="*/ 99 w 158"/>
                <a:gd name="T87" fmla="*/ 2 h 139"/>
                <a:gd name="T88" fmla="*/ 99 w 158"/>
                <a:gd name="T89" fmla="*/ 2 h 139"/>
                <a:gd name="T90" fmla="*/ 100 w 158"/>
                <a:gd name="T91" fmla="*/ 1 h 139"/>
                <a:gd name="T92" fmla="*/ 100 w 158"/>
                <a:gd name="T93" fmla="*/ 1 h 139"/>
                <a:gd name="T94" fmla="*/ 100 w 158"/>
                <a:gd name="T95" fmla="*/ 1 h 139"/>
                <a:gd name="T96" fmla="*/ 100 w 158"/>
                <a:gd name="T97" fmla="*/ 1 h 139"/>
                <a:gd name="T98" fmla="*/ 100 w 158"/>
                <a:gd name="T99" fmla="*/ 1 h 139"/>
                <a:gd name="T100" fmla="*/ 103 w 158"/>
                <a:gd name="T101" fmla="*/ 4 h 139"/>
                <a:gd name="T102" fmla="*/ 117 w 158"/>
                <a:gd name="T103" fmla="*/ 8 h 139"/>
                <a:gd name="T104" fmla="*/ 130 w 158"/>
                <a:gd name="T105" fmla="*/ 1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8" h="139">
                  <a:moveTo>
                    <a:pt x="145" y="83"/>
                  </a:moveTo>
                  <a:cubicBezTo>
                    <a:pt x="146" y="83"/>
                    <a:pt x="146" y="83"/>
                    <a:pt x="146" y="83"/>
                  </a:cubicBezTo>
                  <a:cubicBezTo>
                    <a:pt x="146" y="83"/>
                    <a:pt x="146" y="83"/>
                    <a:pt x="146" y="83"/>
                  </a:cubicBezTo>
                  <a:cubicBezTo>
                    <a:pt x="145" y="83"/>
                    <a:pt x="145" y="83"/>
                    <a:pt x="145" y="83"/>
                  </a:cubicBezTo>
                  <a:close/>
                  <a:moveTo>
                    <a:pt x="132" y="9"/>
                  </a:moveTo>
                  <a:cubicBezTo>
                    <a:pt x="132" y="9"/>
                    <a:pt x="132" y="9"/>
                    <a:pt x="132" y="9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41" y="11"/>
                    <a:pt x="141" y="11"/>
                    <a:pt x="141" y="11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7" y="28"/>
                    <a:pt x="137" y="28"/>
                  </a:cubicBezTo>
                  <a:cubicBezTo>
                    <a:pt x="137" y="29"/>
                    <a:pt x="136" y="31"/>
                    <a:pt x="136" y="31"/>
                  </a:cubicBezTo>
                  <a:cubicBezTo>
                    <a:pt x="136" y="31"/>
                    <a:pt x="134" y="30"/>
                    <a:pt x="135" y="33"/>
                  </a:cubicBezTo>
                  <a:cubicBezTo>
                    <a:pt x="135" y="36"/>
                    <a:pt x="136" y="35"/>
                    <a:pt x="136" y="36"/>
                  </a:cubicBezTo>
                  <a:cubicBezTo>
                    <a:pt x="136" y="37"/>
                    <a:pt x="136" y="39"/>
                    <a:pt x="136" y="40"/>
                  </a:cubicBezTo>
                  <a:cubicBezTo>
                    <a:pt x="135" y="41"/>
                    <a:pt x="136" y="41"/>
                    <a:pt x="135" y="42"/>
                  </a:cubicBezTo>
                  <a:cubicBezTo>
                    <a:pt x="135" y="43"/>
                    <a:pt x="137" y="44"/>
                    <a:pt x="139" y="44"/>
                  </a:cubicBezTo>
                  <a:cubicBezTo>
                    <a:pt x="141" y="45"/>
                    <a:pt x="141" y="44"/>
                    <a:pt x="142" y="44"/>
                  </a:cubicBezTo>
                  <a:cubicBezTo>
                    <a:pt x="143" y="44"/>
                    <a:pt x="144" y="45"/>
                    <a:pt x="145" y="45"/>
                  </a:cubicBezTo>
                  <a:cubicBezTo>
                    <a:pt x="146" y="46"/>
                    <a:pt x="146" y="46"/>
                    <a:pt x="146" y="47"/>
                  </a:cubicBezTo>
                  <a:cubicBezTo>
                    <a:pt x="147" y="48"/>
                    <a:pt x="148" y="49"/>
                    <a:pt x="149" y="50"/>
                  </a:cubicBezTo>
                  <a:cubicBezTo>
                    <a:pt x="150" y="50"/>
                    <a:pt x="150" y="49"/>
                    <a:pt x="151" y="49"/>
                  </a:cubicBezTo>
                  <a:cubicBezTo>
                    <a:pt x="151" y="50"/>
                    <a:pt x="152" y="51"/>
                    <a:pt x="153" y="51"/>
                  </a:cubicBezTo>
                  <a:cubicBezTo>
                    <a:pt x="153" y="52"/>
                    <a:pt x="154" y="53"/>
                    <a:pt x="155" y="53"/>
                  </a:cubicBezTo>
                  <a:cubicBezTo>
                    <a:pt x="155" y="53"/>
                    <a:pt x="157" y="54"/>
                    <a:pt x="157" y="54"/>
                  </a:cubicBezTo>
                  <a:cubicBezTo>
                    <a:pt x="158" y="55"/>
                    <a:pt x="157" y="56"/>
                    <a:pt x="157" y="56"/>
                  </a:cubicBezTo>
                  <a:cubicBezTo>
                    <a:pt x="156" y="56"/>
                    <a:pt x="156" y="58"/>
                    <a:pt x="155" y="58"/>
                  </a:cubicBezTo>
                  <a:cubicBezTo>
                    <a:pt x="155" y="58"/>
                    <a:pt x="152" y="59"/>
                    <a:pt x="152" y="59"/>
                  </a:cubicBezTo>
                  <a:cubicBezTo>
                    <a:pt x="151" y="59"/>
                    <a:pt x="150" y="59"/>
                    <a:pt x="149" y="59"/>
                  </a:cubicBezTo>
                  <a:cubicBezTo>
                    <a:pt x="148" y="59"/>
                    <a:pt x="147" y="59"/>
                    <a:pt x="146" y="58"/>
                  </a:cubicBezTo>
                  <a:cubicBezTo>
                    <a:pt x="145" y="58"/>
                    <a:pt x="145" y="58"/>
                    <a:pt x="144" y="58"/>
                  </a:cubicBezTo>
                  <a:cubicBezTo>
                    <a:pt x="144" y="59"/>
                    <a:pt x="144" y="61"/>
                    <a:pt x="144" y="61"/>
                  </a:cubicBezTo>
                  <a:cubicBezTo>
                    <a:pt x="144" y="61"/>
                    <a:pt x="145" y="62"/>
                    <a:pt x="146" y="63"/>
                  </a:cubicBezTo>
                  <a:cubicBezTo>
                    <a:pt x="146" y="63"/>
                    <a:pt x="148" y="65"/>
                    <a:pt x="149" y="65"/>
                  </a:cubicBezTo>
                  <a:cubicBezTo>
                    <a:pt x="149" y="65"/>
                    <a:pt x="150" y="66"/>
                    <a:pt x="151" y="67"/>
                  </a:cubicBezTo>
                  <a:cubicBezTo>
                    <a:pt x="152" y="69"/>
                    <a:pt x="152" y="70"/>
                    <a:pt x="152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4"/>
                    <a:pt x="157" y="75"/>
                    <a:pt x="157" y="78"/>
                  </a:cubicBezTo>
                  <a:cubicBezTo>
                    <a:pt x="157" y="82"/>
                    <a:pt x="156" y="80"/>
                    <a:pt x="155" y="80"/>
                  </a:cubicBezTo>
                  <a:cubicBezTo>
                    <a:pt x="154" y="80"/>
                    <a:pt x="153" y="80"/>
                    <a:pt x="151" y="79"/>
                  </a:cubicBezTo>
                  <a:cubicBezTo>
                    <a:pt x="150" y="79"/>
                    <a:pt x="150" y="79"/>
                    <a:pt x="150" y="79"/>
                  </a:cubicBezTo>
                  <a:cubicBezTo>
                    <a:pt x="148" y="82"/>
                    <a:pt x="148" y="82"/>
                    <a:pt x="148" y="82"/>
                  </a:cubicBezTo>
                  <a:cubicBezTo>
                    <a:pt x="148" y="82"/>
                    <a:pt x="146" y="82"/>
                    <a:pt x="145" y="83"/>
                  </a:cubicBezTo>
                  <a:cubicBezTo>
                    <a:pt x="144" y="83"/>
                    <a:pt x="144" y="83"/>
                    <a:pt x="144" y="83"/>
                  </a:cubicBezTo>
                  <a:cubicBezTo>
                    <a:pt x="144" y="83"/>
                    <a:pt x="142" y="84"/>
                    <a:pt x="142" y="84"/>
                  </a:cubicBezTo>
                  <a:cubicBezTo>
                    <a:pt x="142" y="84"/>
                    <a:pt x="141" y="85"/>
                    <a:pt x="141" y="85"/>
                  </a:cubicBezTo>
                  <a:cubicBezTo>
                    <a:pt x="140" y="85"/>
                    <a:pt x="140" y="85"/>
                    <a:pt x="140" y="85"/>
                  </a:cubicBezTo>
                  <a:cubicBezTo>
                    <a:pt x="139" y="84"/>
                    <a:pt x="139" y="84"/>
                    <a:pt x="139" y="84"/>
                  </a:cubicBezTo>
                  <a:cubicBezTo>
                    <a:pt x="138" y="83"/>
                    <a:pt x="138" y="83"/>
                    <a:pt x="138" y="83"/>
                  </a:cubicBezTo>
                  <a:cubicBezTo>
                    <a:pt x="136" y="85"/>
                    <a:pt x="136" y="85"/>
                    <a:pt x="136" y="85"/>
                  </a:cubicBezTo>
                  <a:cubicBezTo>
                    <a:pt x="135" y="86"/>
                    <a:pt x="135" y="86"/>
                    <a:pt x="135" y="86"/>
                  </a:cubicBezTo>
                  <a:cubicBezTo>
                    <a:pt x="135" y="86"/>
                    <a:pt x="135" y="87"/>
                    <a:pt x="135" y="87"/>
                  </a:cubicBezTo>
                  <a:cubicBezTo>
                    <a:pt x="135" y="87"/>
                    <a:pt x="137" y="87"/>
                    <a:pt x="137" y="87"/>
                  </a:cubicBezTo>
                  <a:cubicBezTo>
                    <a:pt x="137" y="89"/>
                    <a:pt x="137" y="89"/>
                    <a:pt x="137" y="89"/>
                  </a:cubicBezTo>
                  <a:cubicBezTo>
                    <a:pt x="137" y="89"/>
                    <a:pt x="137" y="89"/>
                    <a:pt x="138" y="89"/>
                  </a:cubicBezTo>
                  <a:cubicBezTo>
                    <a:pt x="138" y="89"/>
                    <a:pt x="139" y="90"/>
                    <a:pt x="139" y="90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42" y="94"/>
                    <a:pt x="142" y="94"/>
                    <a:pt x="142" y="94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7"/>
                    <a:pt x="138" y="97"/>
                    <a:pt x="138" y="97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4"/>
                    <a:pt x="136" y="94"/>
                    <a:pt x="136" y="94"/>
                  </a:cubicBezTo>
                  <a:cubicBezTo>
                    <a:pt x="133" y="95"/>
                    <a:pt x="133" y="95"/>
                    <a:pt x="133" y="95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28" y="101"/>
                    <a:pt x="128" y="101"/>
                    <a:pt x="128" y="101"/>
                  </a:cubicBezTo>
                  <a:cubicBezTo>
                    <a:pt x="129" y="103"/>
                    <a:pt x="129" y="103"/>
                    <a:pt x="129" y="103"/>
                  </a:cubicBezTo>
                  <a:cubicBezTo>
                    <a:pt x="127" y="105"/>
                    <a:pt x="127" y="105"/>
                    <a:pt x="127" y="105"/>
                  </a:cubicBezTo>
                  <a:cubicBezTo>
                    <a:pt x="127" y="108"/>
                    <a:pt x="127" y="108"/>
                    <a:pt x="127" y="108"/>
                  </a:cubicBezTo>
                  <a:cubicBezTo>
                    <a:pt x="128" y="111"/>
                    <a:pt x="128" y="111"/>
                    <a:pt x="128" y="111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4" y="114"/>
                    <a:pt x="124" y="114"/>
                    <a:pt x="124" y="114"/>
                  </a:cubicBezTo>
                  <a:cubicBezTo>
                    <a:pt x="121" y="115"/>
                    <a:pt x="121" y="115"/>
                    <a:pt x="121" y="115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2" y="125"/>
                    <a:pt x="122" y="125"/>
                    <a:pt x="122" y="125"/>
                  </a:cubicBezTo>
                  <a:cubicBezTo>
                    <a:pt x="125" y="129"/>
                    <a:pt x="125" y="129"/>
                    <a:pt x="125" y="129"/>
                  </a:cubicBezTo>
                  <a:cubicBezTo>
                    <a:pt x="126" y="130"/>
                    <a:pt x="126" y="130"/>
                    <a:pt x="126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2"/>
                    <a:pt x="128" y="132"/>
                    <a:pt x="128" y="132"/>
                  </a:cubicBezTo>
                  <a:cubicBezTo>
                    <a:pt x="128" y="133"/>
                    <a:pt x="128" y="133"/>
                    <a:pt x="128" y="133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9"/>
                    <a:pt x="127" y="139"/>
                    <a:pt x="127" y="139"/>
                  </a:cubicBezTo>
                  <a:cubicBezTo>
                    <a:pt x="125" y="138"/>
                    <a:pt x="125" y="138"/>
                    <a:pt x="125" y="138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21" y="138"/>
                    <a:pt x="119" y="139"/>
                    <a:pt x="118" y="139"/>
                  </a:cubicBezTo>
                  <a:cubicBezTo>
                    <a:pt x="118" y="139"/>
                    <a:pt x="117" y="139"/>
                    <a:pt x="117" y="139"/>
                  </a:cubicBezTo>
                  <a:cubicBezTo>
                    <a:pt x="117" y="139"/>
                    <a:pt x="115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1" y="131"/>
                    <a:pt x="101" y="131"/>
                    <a:pt x="101" y="131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3" y="121"/>
                    <a:pt x="87" y="126"/>
                    <a:pt x="89" y="120"/>
                  </a:cubicBezTo>
                  <a:cubicBezTo>
                    <a:pt x="89" y="120"/>
                    <a:pt x="89" y="119"/>
                    <a:pt x="89" y="119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89" y="118"/>
                    <a:pt x="87" y="116"/>
                    <a:pt x="87" y="116"/>
                  </a:cubicBezTo>
                  <a:cubicBezTo>
                    <a:pt x="81" y="113"/>
                    <a:pt x="80" y="110"/>
                    <a:pt x="77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68" y="102"/>
                    <a:pt x="68" y="102"/>
                    <a:pt x="68" y="102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3" y="95"/>
                    <a:pt x="61" y="94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3" y="86"/>
                    <a:pt x="53" y="86"/>
                    <a:pt x="53" y="86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3" y="79"/>
                    <a:pt x="43" y="79"/>
                    <a:pt x="43" y="79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2" y="53"/>
                    <a:pt x="21" y="53"/>
                    <a:pt x="21" y="52"/>
                  </a:cubicBezTo>
                  <a:cubicBezTo>
                    <a:pt x="20" y="52"/>
                    <a:pt x="18" y="51"/>
                    <a:pt x="19" y="50"/>
                  </a:cubicBezTo>
                  <a:cubicBezTo>
                    <a:pt x="19" y="49"/>
                    <a:pt x="18" y="48"/>
                    <a:pt x="18" y="46"/>
                  </a:cubicBezTo>
                  <a:cubicBezTo>
                    <a:pt x="18" y="45"/>
                    <a:pt x="18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4" y="43"/>
                    <a:pt x="14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4" y="41"/>
                    <a:pt x="14" y="39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5"/>
                    <a:pt x="8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1" y="31"/>
                    <a:pt x="2" y="29"/>
                  </a:cubicBezTo>
                  <a:cubicBezTo>
                    <a:pt x="4" y="27"/>
                    <a:pt x="2" y="26"/>
                    <a:pt x="2" y="26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1" y="13"/>
                    <a:pt x="1" y="11"/>
                  </a:cubicBezTo>
                  <a:cubicBezTo>
                    <a:pt x="1" y="11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8" y="7"/>
                    <a:pt x="8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3" y="15"/>
                    <a:pt x="23" y="13"/>
                    <a:pt x="23" y="13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8" y="5"/>
                    <a:pt x="39" y="5"/>
                  </a:cubicBezTo>
                  <a:cubicBezTo>
                    <a:pt x="39" y="5"/>
                    <a:pt x="40" y="5"/>
                    <a:pt x="40" y="5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9" y="7"/>
                    <a:pt x="79" y="7"/>
                    <a:pt x="80" y="6"/>
                  </a:cubicBezTo>
                  <a:cubicBezTo>
                    <a:pt x="80" y="6"/>
                    <a:pt x="83" y="6"/>
                    <a:pt x="83" y="6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8" y="5"/>
                    <a:pt x="88" y="5"/>
                  </a:cubicBezTo>
                  <a:cubicBezTo>
                    <a:pt x="89" y="2"/>
                    <a:pt x="89" y="2"/>
                    <a:pt x="89" y="2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1" y="3"/>
                    <a:pt x="91" y="3"/>
                    <a:pt x="92" y="3"/>
                  </a:cubicBezTo>
                  <a:cubicBezTo>
                    <a:pt x="93" y="3"/>
                    <a:pt x="94" y="2"/>
                    <a:pt x="94" y="2"/>
                  </a:cubicBezTo>
                  <a:cubicBezTo>
                    <a:pt x="94" y="2"/>
                    <a:pt x="95" y="3"/>
                    <a:pt x="95" y="3"/>
                  </a:cubicBezTo>
                  <a:cubicBezTo>
                    <a:pt x="95" y="3"/>
                    <a:pt x="96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1" y="3"/>
                    <a:pt x="103" y="4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6" y="3"/>
                    <a:pt x="107" y="3"/>
                  </a:cubicBezTo>
                  <a:cubicBezTo>
                    <a:pt x="109" y="3"/>
                    <a:pt x="110" y="3"/>
                    <a:pt x="111" y="3"/>
                  </a:cubicBezTo>
                  <a:cubicBezTo>
                    <a:pt x="113" y="3"/>
                    <a:pt x="114" y="5"/>
                    <a:pt x="114" y="5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8" y="10"/>
                    <a:pt x="118" y="11"/>
                  </a:cubicBezTo>
                  <a:cubicBezTo>
                    <a:pt x="119" y="12"/>
                    <a:pt x="119" y="13"/>
                    <a:pt x="119" y="13"/>
                  </a:cubicBezTo>
                  <a:cubicBezTo>
                    <a:pt x="119" y="13"/>
                    <a:pt x="119" y="13"/>
                    <a:pt x="119" y="13"/>
                  </a:cubicBezTo>
                  <a:cubicBezTo>
                    <a:pt x="120" y="13"/>
                    <a:pt x="127" y="16"/>
                    <a:pt x="128" y="16"/>
                  </a:cubicBezTo>
                  <a:cubicBezTo>
                    <a:pt x="128" y="16"/>
                    <a:pt x="129" y="16"/>
                    <a:pt x="129" y="16"/>
                  </a:cubicBezTo>
                  <a:cubicBezTo>
                    <a:pt x="129" y="14"/>
                    <a:pt x="128" y="13"/>
                    <a:pt x="130" y="12"/>
                  </a:cubicBezTo>
                  <a:cubicBezTo>
                    <a:pt x="131" y="12"/>
                    <a:pt x="132" y="14"/>
                    <a:pt x="132" y="12"/>
                  </a:cubicBezTo>
                  <a:cubicBezTo>
                    <a:pt x="132" y="10"/>
                    <a:pt x="133" y="11"/>
                    <a:pt x="132" y="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4" name="Freeform 63"/>
            <p:cNvSpPr>
              <a:spLocks noEditPoints="1"/>
            </p:cNvSpPr>
            <p:nvPr/>
          </p:nvSpPr>
          <p:spPr bwMode="auto">
            <a:xfrm>
              <a:off x="4877543" y="1947010"/>
              <a:ext cx="322133" cy="369700"/>
            </a:xfrm>
            <a:custGeom>
              <a:avLst/>
              <a:gdLst>
                <a:gd name="T0" fmla="*/ 71 w 141"/>
                <a:gd name="T1" fmla="*/ 5 h 167"/>
                <a:gd name="T2" fmla="*/ 67 w 141"/>
                <a:gd name="T3" fmla="*/ 47 h 167"/>
                <a:gd name="T4" fmla="*/ 87 w 141"/>
                <a:gd name="T5" fmla="*/ 73 h 167"/>
                <a:gd name="T6" fmla="*/ 76 w 141"/>
                <a:gd name="T7" fmla="*/ 89 h 167"/>
                <a:gd name="T8" fmla="*/ 66 w 141"/>
                <a:gd name="T9" fmla="*/ 95 h 167"/>
                <a:gd name="T10" fmla="*/ 60 w 141"/>
                <a:gd name="T11" fmla="*/ 106 h 167"/>
                <a:gd name="T12" fmla="*/ 51 w 141"/>
                <a:gd name="T13" fmla="*/ 115 h 167"/>
                <a:gd name="T14" fmla="*/ 47 w 141"/>
                <a:gd name="T15" fmla="*/ 129 h 167"/>
                <a:gd name="T16" fmla="*/ 44 w 141"/>
                <a:gd name="T17" fmla="*/ 146 h 167"/>
                <a:gd name="T18" fmla="*/ 36 w 141"/>
                <a:gd name="T19" fmla="*/ 157 h 167"/>
                <a:gd name="T20" fmla="*/ 17 w 141"/>
                <a:gd name="T21" fmla="*/ 140 h 167"/>
                <a:gd name="T22" fmla="*/ 4 w 141"/>
                <a:gd name="T23" fmla="*/ 120 h 167"/>
                <a:gd name="T24" fmla="*/ 8 w 141"/>
                <a:gd name="T25" fmla="*/ 95 h 167"/>
                <a:gd name="T26" fmla="*/ 6 w 141"/>
                <a:gd name="T27" fmla="*/ 60 h 167"/>
                <a:gd name="T28" fmla="*/ 18 w 141"/>
                <a:gd name="T29" fmla="*/ 62 h 167"/>
                <a:gd name="T30" fmla="*/ 24 w 141"/>
                <a:gd name="T31" fmla="*/ 44 h 167"/>
                <a:gd name="T32" fmla="*/ 25 w 141"/>
                <a:gd name="T33" fmla="*/ 54 h 167"/>
                <a:gd name="T34" fmla="*/ 33 w 141"/>
                <a:gd name="T35" fmla="*/ 60 h 167"/>
                <a:gd name="T36" fmla="*/ 36 w 141"/>
                <a:gd name="T37" fmla="*/ 56 h 167"/>
                <a:gd name="T38" fmla="*/ 47 w 141"/>
                <a:gd name="T39" fmla="*/ 40 h 167"/>
                <a:gd name="T40" fmla="*/ 34 w 141"/>
                <a:gd name="T41" fmla="*/ 40 h 167"/>
                <a:gd name="T42" fmla="*/ 18 w 141"/>
                <a:gd name="T43" fmla="*/ 46 h 167"/>
                <a:gd name="T44" fmla="*/ 17 w 141"/>
                <a:gd name="T45" fmla="*/ 59 h 167"/>
                <a:gd name="T46" fmla="*/ 5 w 141"/>
                <a:gd name="T47" fmla="*/ 51 h 167"/>
                <a:gd name="T48" fmla="*/ 24 w 141"/>
                <a:gd name="T49" fmla="*/ 33 h 167"/>
                <a:gd name="T50" fmla="*/ 11 w 141"/>
                <a:gd name="T51" fmla="*/ 144 h 167"/>
                <a:gd name="T52" fmla="*/ 68 w 141"/>
                <a:gd name="T53" fmla="*/ 112 h 167"/>
                <a:gd name="T54" fmla="*/ 68 w 141"/>
                <a:gd name="T55" fmla="*/ 112 h 167"/>
                <a:gd name="T56" fmla="*/ 107 w 141"/>
                <a:gd name="T57" fmla="*/ 153 h 167"/>
                <a:gd name="T58" fmla="*/ 105 w 141"/>
                <a:gd name="T59" fmla="*/ 151 h 167"/>
                <a:gd name="T60" fmla="*/ 128 w 141"/>
                <a:gd name="T61" fmla="*/ 143 h 167"/>
                <a:gd name="T62" fmla="*/ 124 w 141"/>
                <a:gd name="T63" fmla="*/ 138 h 167"/>
                <a:gd name="T64" fmla="*/ 132 w 141"/>
                <a:gd name="T65" fmla="*/ 124 h 167"/>
                <a:gd name="T66" fmla="*/ 139 w 141"/>
                <a:gd name="T67" fmla="*/ 110 h 167"/>
                <a:gd name="T68" fmla="*/ 133 w 141"/>
                <a:gd name="T69" fmla="*/ 87 h 167"/>
                <a:gd name="T70" fmla="*/ 119 w 141"/>
                <a:gd name="T71" fmla="*/ 97 h 167"/>
                <a:gd name="T72" fmla="*/ 111 w 141"/>
                <a:gd name="T73" fmla="*/ 108 h 167"/>
                <a:gd name="T74" fmla="*/ 113 w 141"/>
                <a:gd name="T75" fmla="*/ 95 h 167"/>
                <a:gd name="T76" fmla="*/ 105 w 141"/>
                <a:gd name="T77" fmla="*/ 99 h 167"/>
                <a:gd name="T78" fmla="*/ 88 w 141"/>
                <a:gd name="T79" fmla="*/ 108 h 167"/>
                <a:gd name="T80" fmla="*/ 96 w 141"/>
                <a:gd name="T81" fmla="*/ 127 h 167"/>
                <a:gd name="T82" fmla="*/ 112 w 141"/>
                <a:gd name="T83" fmla="*/ 136 h 167"/>
                <a:gd name="T84" fmla="*/ 125 w 141"/>
                <a:gd name="T85" fmla="*/ 147 h 167"/>
                <a:gd name="T86" fmla="*/ 132 w 141"/>
                <a:gd name="T87" fmla="*/ 149 h 167"/>
                <a:gd name="T88" fmla="*/ 128 w 141"/>
                <a:gd name="T89" fmla="*/ 147 h 167"/>
                <a:gd name="T90" fmla="*/ 111 w 141"/>
                <a:gd name="T91" fmla="*/ 154 h 167"/>
                <a:gd name="T92" fmla="*/ 93 w 141"/>
                <a:gd name="T93" fmla="*/ 154 h 167"/>
                <a:gd name="T94" fmla="*/ 106 w 141"/>
                <a:gd name="T95" fmla="*/ 167 h 167"/>
                <a:gd name="T96" fmla="*/ 77 w 141"/>
                <a:gd name="T97" fmla="*/ 121 h 167"/>
                <a:gd name="T98" fmla="*/ 52 w 141"/>
                <a:gd name="T99" fmla="*/ 119 h 167"/>
                <a:gd name="T100" fmla="*/ 61 w 141"/>
                <a:gd name="T101" fmla="*/ 139 h 167"/>
                <a:gd name="T102" fmla="*/ 83 w 141"/>
                <a:gd name="T103" fmla="*/ 143 h 167"/>
                <a:gd name="T104" fmla="*/ 84 w 141"/>
                <a:gd name="T105" fmla="*/ 120 h 167"/>
                <a:gd name="T106" fmla="*/ 74 w 141"/>
                <a:gd name="T107" fmla="*/ 115 h 167"/>
                <a:gd name="T108" fmla="*/ 78 w 141"/>
                <a:gd name="T109" fmla="*/ 99 h 167"/>
                <a:gd name="T110" fmla="*/ 75 w 141"/>
                <a:gd name="T111" fmla="*/ 107 h 167"/>
                <a:gd name="T112" fmla="*/ 89 w 141"/>
                <a:gd name="T113" fmla="*/ 142 h 167"/>
                <a:gd name="T114" fmla="*/ 80 w 141"/>
                <a:gd name="T115" fmla="*/ 157 h 167"/>
                <a:gd name="T116" fmla="*/ 66 w 141"/>
                <a:gd name="T117" fmla="*/ 150 h 167"/>
                <a:gd name="T118" fmla="*/ 67 w 141"/>
                <a:gd name="T119" fmla="*/ 150 h 167"/>
                <a:gd name="T120" fmla="*/ 61 w 141"/>
                <a:gd name="T121" fmla="*/ 155 h 167"/>
                <a:gd name="T122" fmla="*/ 83 w 141"/>
                <a:gd name="T123" fmla="*/ 25 h 167"/>
                <a:gd name="T124" fmla="*/ 85 w 141"/>
                <a:gd name="T125" fmla="*/ 2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1" h="167">
                  <a:moveTo>
                    <a:pt x="38" y="33"/>
                  </a:moveTo>
                  <a:cubicBezTo>
                    <a:pt x="44" y="30"/>
                    <a:pt x="44" y="30"/>
                    <a:pt x="44" y="30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5" y="6"/>
                    <a:pt x="66" y="6"/>
                  </a:cubicBezTo>
                  <a:cubicBezTo>
                    <a:pt x="67" y="5"/>
                    <a:pt x="73" y="0"/>
                    <a:pt x="73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3"/>
                    <a:pt x="76" y="25"/>
                    <a:pt x="75" y="26"/>
                  </a:cubicBezTo>
                  <a:cubicBezTo>
                    <a:pt x="73" y="27"/>
                    <a:pt x="71" y="30"/>
                    <a:pt x="71" y="30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68" y="52"/>
                    <a:pt x="68" y="52"/>
                    <a:pt x="68" y="52"/>
                  </a:cubicBezTo>
                  <a:cubicBezTo>
                    <a:pt x="67" y="56"/>
                    <a:pt x="67" y="56"/>
                    <a:pt x="67" y="56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3" y="66"/>
                    <a:pt x="75" y="66"/>
                    <a:pt x="76" y="66"/>
                  </a:cubicBezTo>
                  <a:cubicBezTo>
                    <a:pt x="77" y="66"/>
                    <a:pt x="80" y="65"/>
                    <a:pt x="81" y="65"/>
                  </a:cubicBezTo>
                  <a:cubicBezTo>
                    <a:pt x="82" y="65"/>
                    <a:pt x="84" y="66"/>
                    <a:pt x="84" y="66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7" y="73"/>
                    <a:pt x="86" y="75"/>
                    <a:pt x="86" y="76"/>
                  </a:cubicBezTo>
                  <a:cubicBezTo>
                    <a:pt x="85" y="77"/>
                    <a:pt x="84" y="79"/>
                    <a:pt x="84" y="79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1"/>
                    <a:pt x="77" y="82"/>
                  </a:cubicBezTo>
                  <a:cubicBezTo>
                    <a:pt x="76" y="82"/>
                    <a:pt x="75" y="84"/>
                    <a:pt x="75" y="84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7" y="89"/>
                    <a:pt x="76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72" y="80"/>
                    <a:pt x="72" y="80"/>
                    <a:pt x="72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0" y="79"/>
                    <a:pt x="69" y="79"/>
                    <a:pt x="68" y="80"/>
                  </a:cubicBezTo>
                  <a:cubicBezTo>
                    <a:pt x="68" y="81"/>
                    <a:pt x="67" y="85"/>
                    <a:pt x="67" y="85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9"/>
                    <a:pt x="67" y="90"/>
                    <a:pt x="67" y="91"/>
                  </a:cubicBezTo>
                  <a:cubicBezTo>
                    <a:pt x="67" y="92"/>
                    <a:pt x="66" y="93"/>
                    <a:pt x="66" y="93"/>
                  </a:cubicBezTo>
                  <a:cubicBezTo>
                    <a:pt x="66" y="93"/>
                    <a:pt x="66" y="94"/>
                    <a:pt x="66" y="95"/>
                  </a:cubicBezTo>
                  <a:cubicBezTo>
                    <a:pt x="66" y="95"/>
                    <a:pt x="67" y="97"/>
                    <a:pt x="67" y="98"/>
                  </a:cubicBezTo>
                  <a:cubicBezTo>
                    <a:pt x="67" y="98"/>
                    <a:pt x="67" y="99"/>
                    <a:pt x="66" y="99"/>
                  </a:cubicBezTo>
                  <a:cubicBezTo>
                    <a:pt x="66" y="100"/>
                    <a:pt x="66" y="100"/>
                    <a:pt x="66" y="101"/>
                  </a:cubicBezTo>
                  <a:cubicBezTo>
                    <a:pt x="65" y="101"/>
                    <a:pt x="64" y="102"/>
                    <a:pt x="64" y="102"/>
                  </a:cubicBezTo>
                  <a:cubicBezTo>
                    <a:pt x="64" y="102"/>
                    <a:pt x="62" y="103"/>
                    <a:pt x="62" y="103"/>
                  </a:cubicBezTo>
                  <a:cubicBezTo>
                    <a:pt x="62" y="103"/>
                    <a:pt x="61" y="102"/>
                    <a:pt x="60" y="102"/>
                  </a:cubicBezTo>
                  <a:cubicBezTo>
                    <a:pt x="59" y="102"/>
                    <a:pt x="59" y="101"/>
                    <a:pt x="58" y="102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60" y="106"/>
                    <a:pt x="61" y="106"/>
                    <a:pt x="61" y="107"/>
                  </a:cubicBezTo>
                  <a:cubicBezTo>
                    <a:pt x="60" y="108"/>
                    <a:pt x="59" y="109"/>
                    <a:pt x="59" y="109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5" y="112"/>
                    <a:pt x="53" y="111"/>
                    <a:pt x="53" y="112"/>
                  </a:cubicBezTo>
                  <a:cubicBezTo>
                    <a:pt x="52" y="112"/>
                    <a:pt x="51" y="112"/>
                    <a:pt x="51" y="112"/>
                  </a:cubicBezTo>
                  <a:cubicBezTo>
                    <a:pt x="51" y="113"/>
                    <a:pt x="53" y="115"/>
                    <a:pt x="53" y="115"/>
                  </a:cubicBezTo>
                  <a:cubicBezTo>
                    <a:pt x="49" y="111"/>
                    <a:pt x="49" y="111"/>
                    <a:pt x="49" y="111"/>
                  </a:cubicBezTo>
                  <a:cubicBezTo>
                    <a:pt x="47" y="111"/>
                    <a:pt x="47" y="111"/>
                    <a:pt x="47" y="111"/>
                  </a:cubicBezTo>
                  <a:cubicBezTo>
                    <a:pt x="50" y="113"/>
                    <a:pt x="50" y="113"/>
                    <a:pt x="50" y="113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8" y="121"/>
                    <a:pt x="47" y="121"/>
                  </a:cubicBezTo>
                  <a:cubicBezTo>
                    <a:pt x="47" y="121"/>
                    <a:pt x="44" y="121"/>
                    <a:pt x="44" y="121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47" y="123"/>
                    <a:pt x="47" y="123"/>
                    <a:pt x="47" y="123"/>
                  </a:cubicBezTo>
                  <a:cubicBezTo>
                    <a:pt x="47" y="123"/>
                    <a:pt x="48" y="122"/>
                    <a:pt x="48" y="123"/>
                  </a:cubicBezTo>
                  <a:cubicBezTo>
                    <a:pt x="47" y="123"/>
                    <a:pt x="47" y="123"/>
                    <a:pt x="47" y="124"/>
                  </a:cubicBezTo>
                  <a:cubicBezTo>
                    <a:pt x="47" y="126"/>
                    <a:pt x="47" y="129"/>
                    <a:pt x="47" y="129"/>
                  </a:cubicBezTo>
                  <a:cubicBezTo>
                    <a:pt x="49" y="132"/>
                    <a:pt x="49" y="132"/>
                    <a:pt x="49" y="132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50" y="133"/>
                    <a:pt x="50" y="133"/>
                    <a:pt x="50" y="134"/>
                  </a:cubicBezTo>
                  <a:cubicBezTo>
                    <a:pt x="50" y="134"/>
                    <a:pt x="50" y="135"/>
                    <a:pt x="50" y="135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7"/>
                    <a:pt x="49" y="138"/>
                    <a:pt x="48" y="138"/>
                  </a:cubicBezTo>
                  <a:cubicBezTo>
                    <a:pt x="48" y="138"/>
                    <a:pt x="44" y="139"/>
                    <a:pt x="44" y="139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45" y="142"/>
                    <a:pt x="45" y="142"/>
                    <a:pt x="45" y="142"/>
                  </a:cubicBezTo>
                  <a:cubicBezTo>
                    <a:pt x="45" y="142"/>
                    <a:pt x="45" y="144"/>
                    <a:pt x="45" y="144"/>
                  </a:cubicBezTo>
                  <a:cubicBezTo>
                    <a:pt x="45" y="145"/>
                    <a:pt x="44" y="146"/>
                    <a:pt x="44" y="146"/>
                  </a:cubicBezTo>
                  <a:cubicBezTo>
                    <a:pt x="46" y="146"/>
                    <a:pt x="46" y="146"/>
                    <a:pt x="46" y="146"/>
                  </a:cubicBezTo>
                  <a:cubicBezTo>
                    <a:pt x="49" y="147"/>
                    <a:pt x="49" y="147"/>
                    <a:pt x="49" y="147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2" y="156"/>
                    <a:pt x="52" y="156"/>
                    <a:pt x="52" y="156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8" y="154"/>
                    <a:pt x="47" y="154"/>
                    <a:pt x="47" y="155"/>
                  </a:cubicBezTo>
                  <a:cubicBezTo>
                    <a:pt x="46" y="155"/>
                    <a:pt x="43" y="157"/>
                    <a:pt x="43" y="157"/>
                  </a:cubicBezTo>
                  <a:cubicBezTo>
                    <a:pt x="43" y="157"/>
                    <a:pt x="41" y="158"/>
                    <a:pt x="40" y="158"/>
                  </a:cubicBezTo>
                  <a:cubicBezTo>
                    <a:pt x="40" y="158"/>
                    <a:pt x="39" y="158"/>
                    <a:pt x="39" y="158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2" y="155"/>
                    <a:pt x="32" y="155"/>
                    <a:pt x="32" y="155"/>
                  </a:cubicBezTo>
                  <a:cubicBezTo>
                    <a:pt x="32" y="155"/>
                    <a:pt x="30" y="154"/>
                    <a:pt x="29" y="154"/>
                  </a:cubicBezTo>
                  <a:cubicBezTo>
                    <a:pt x="28" y="154"/>
                    <a:pt x="23" y="152"/>
                    <a:pt x="23" y="152"/>
                  </a:cubicBezTo>
                  <a:cubicBezTo>
                    <a:pt x="21" y="153"/>
                    <a:pt x="21" y="153"/>
                    <a:pt x="21" y="153"/>
                  </a:cubicBezTo>
                  <a:cubicBezTo>
                    <a:pt x="18" y="153"/>
                    <a:pt x="18" y="153"/>
                    <a:pt x="18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3" y="147"/>
                    <a:pt x="13" y="147"/>
                  </a:cubicBezTo>
                  <a:cubicBezTo>
                    <a:pt x="13" y="147"/>
                    <a:pt x="16" y="145"/>
                    <a:pt x="16" y="145"/>
                  </a:cubicBezTo>
                  <a:cubicBezTo>
                    <a:pt x="17" y="145"/>
                    <a:pt x="17" y="144"/>
                    <a:pt x="17" y="144"/>
                  </a:cubicBezTo>
                  <a:cubicBezTo>
                    <a:pt x="17" y="140"/>
                    <a:pt x="17" y="140"/>
                    <a:pt x="17" y="140"/>
                  </a:cubicBezTo>
                  <a:cubicBezTo>
                    <a:pt x="17" y="140"/>
                    <a:pt x="17" y="138"/>
                    <a:pt x="17" y="138"/>
                  </a:cubicBezTo>
                  <a:cubicBezTo>
                    <a:pt x="17" y="137"/>
                    <a:pt x="18" y="136"/>
                    <a:pt x="18" y="136"/>
                  </a:cubicBezTo>
                  <a:cubicBezTo>
                    <a:pt x="18" y="136"/>
                    <a:pt x="18" y="133"/>
                    <a:pt x="17" y="132"/>
                  </a:cubicBezTo>
                  <a:cubicBezTo>
                    <a:pt x="17" y="130"/>
                    <a:pt x="17" y="128"/>
                    <a:pt x="17" y="128"/>
                  </a:cubicBezTo>
                  <a:cubicBezTo>
                    <a:pt x="15" y="125"/>
                    <a:pt x="15" y="125"/>
                    <a:pt x="15" y="125"/>
                  </a:cubicBezTo>
                  <a:cubicBezTo>
                    <a:pt x="15" y="125"/>
                    <a:pt x="14" y="125"/>
                    <a:pt x="12" y="124"/>
                  </a:cubicBezTo>
                  <a:cubicBezTo>
                    <a:pt x="10" y="123"/>
                    <a:pt x="7" y="122"/>
                    <a:pt x="7" y="122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8"/>
                    <a:pt x="4" y="118"/>
                    <a:pt x="4" y="119"/>
                  </a:cubicBezTo>
                  <a:cubicBezTo>
                    <a:pt x="4" y="119"/>
                    <a:pt x="4" y="120"/>
                    <a:pt x="4" y="120"/>
                  </a:cubicBezTo>
                  <a:cubicBezTo>
                    <a:pt x="2" y="119"/>
                    <a:pt x="2" y="119"/>
                    <a:pt x="2" y="119"/>
                  </a:cubicBezTo>
                  <a:cubicBezTo>
                    <a:pt x="2" y="119"/>
                    <a:pt x="0" y="116"/>
                    <a:pt x="0" y="115"/>
                  </a:cubicBezTo>
                  <a:cubicBezTo>
                    <a:pt x="1" y="115"/>
                    <a:pt x="2" y="114"/>
                    <a:pt x="2" y="113"/>
                  </a:cubicBezTo>
                  <a:cubicBezTo>
                    <a:pt x="3" y="112"/>
                    <a:pt x="4" y="110"/>
                    <a:pt x="4" y="109"/>
                  </a:cubicBezTo>
                  <a:cubicBezTo>
                    <a:pt x="4" y="109"/>
                    <a:pt x="4" y="105"/>
                    <a:pt x="4" y="105"/>
                  </a:cubicBezTo>
                  <a:cubicBezTo>
                    <a:pt x="4" y="105"/>
                    <a:pt x="3" y="104"/>
                    <a:pt x="4" y="104"/>
                  </a:cubicBezTo>
                  <a:cubicBezTo>
                    <a:pt x="5" y="104"/>
                    <a:pt x="4" y="104"/>
                    <a:pt x="5" y="104"/>
                  </a:cubicBezTo>
                  <a:cubicBezTo>
                    <a:pt x="6" y="103"/>
                    <a:pt x="9" y="101"/>
                    <a:pt x="9" y="101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9" y="99"/>
                    <a:pt x="8" y="97"/>
                    <a:pt x="8" y="96"/>
                  </a:cubicBezTo>
                  <a:cubicBezTo>
                    <a:pt x="8" y="96"/>
                    <a:pt x="8" y="96"/>
                    <a:pt x="8" y="95"/>
                  </a:cubicBezTo>
                  <a:cubicBezTo>
                    <a:pt x="8" y="93"/>
                    <a:pt x="4" y="89"/>
                    <a:pt x="4" y="89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2" y="89"/>
                    <a:pt x="2" y="88"/>
                    <a:pt x="2" y="87"/>
                  </a:cubicBezTo>
                  <a:cubicBezTo>
                    <a:pt x="2" y="87"/>
                    <a:pt x="2" y="84"/>
                    <a:pt x="2" y="84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4"/>
                    <a:pt x="2" y="63"/>
                  </a:cubicBezTo>
                  <a:cubicBezTo>
                    <a:pt x="2" y="63"/>
                    <a:pt x="4" y="59"/>
                    <a:pt x="4" y="59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5" y="61"/>
                    <a:pt x="6" y="62"/>
                  </a:cubicBezTo>
                  <a:cubicBezTo>
                    <a:pt x="7" y="62"/>
                    <a:pt x="8" y="62"/>
                    <a:pt x="9" y="62"/>
                  </a:cubicBezTo>
                  <a:cubicBezTo>
                    <a:pt x="9" y="62"/>
                    <a:pt x="10" y="63"/>
                    <a:pt x="10" y="6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9" y="68"/>
                    <a:pt x="19" y="68"/>
                    <a:pt x="19" y="68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6"/>
                    <a:pt x="20" y="66"/>
                  </a:cubicBezTo>
                  <a:cubicBezTo>
                    <a:pt x="20" y="66"/>
                    <a:pt x="19" y="64"/>
                    <a:pt x="19" y="64"/>
                  </a:cubicBezTo>
                  <a:cubicBezTo>
                    <a:pt x="19" y="63"/>
                    <a:pt x="18" y="62"/>
                    <a:pt x="18" y="62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8"/>
                    <a:pt x="22" y="57"/>
                    <a:pt x="21" y="57"/>
                  </a:cubicBezTo>
                  <a:cubicBezTo>
                    <a:pt x="20" y="57"/>
                    <a:pt x="18" y="57"/>
                    <a:pt x="18" y="57"/>
                  </a:cubicBezTo>
                  <a:cubicBezTo>
                    <a:pt x="18" y="57"/>
                    <a:pt x="17" y="56"/>
                    <a:pt x="17" y="56"/>
                  </a:cubicBezTo>
                  <a:cubicBezTo>
                    <a:pt x="17" y="56"/>
                    <a:pt x="16" y="54"/>
                    <a:pt x="16" y="54"/>
                  </a:cubicBezTo>
                  <a:cubicBezTo>
                    <a:pt x="16" y="54"/>
                    <a:pt x="16" y="52"/>
                    <a:pt x="17" y="52"/>
                  </a:cubicBezTo>
                  <a:cubicBezTo>
                    <a:pt x="17" y="51"/>
                    <a:pt x="18" y="48"/>
                    <a:pt x="18" y="48"/>
                  </a:cubicBezTo>
                  <a:cubicBezTo>
                    <a:pt x="18" y="48"/>
                    <a:pt x="17" y="46"/>
                    <a:pt x="19" y="46"/>
                  </a:cubicBezTo>
                  <a:cubicBezTo>
                    <a:pt x="21" y="46"/>
                    <a:pt x="22" y="46"/>
                    <a:pt x="22" y="46"/>
                  </a:cubicBezTo>
                  <a:cubicBezTo>
                    <a:pt x="22" y="46"/>
                    <a:pt x="23" y="44"/>
                    <a:pt x="24" y="44"/>
                  </a:cubicBezTo>
                  <a:cubicBezTo>
                    <a:pt x="24" y="44"/>
                    <a:pt x="25" y="43"/>
                    <a:pt x="25" y="44"/>
                  </a:cubicBezTo>
                  <a:cubicBezTo>
                    <a:pt x="26" y="44"/>
                    <a:pt x="25" y="47"/>
                    <a:pt x="25" y="47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3" y="49"/>
                    <a:pt x="24" y="50"/>
                    <a:pt x="24" y="51"/>
                  </a:cubicBezTo>
                  <a:cubicBezTo>
                    <a:pt x="24" y="52"/>
                    <a:pt x="24" y="53"/>
                    <a:pt x="24" y="53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3" y="56"/>
                    <a:pt x="23" y="56"/>
                  </a:cubicBezTo>
                  <a:cubicBezTo>
                    <a:pt x="23" y="57"/>
                    <a:pt x="23" y="58"/>
                    <a:pt x="23" y="58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6" y="57"/>
                    <a:pt x="25" y="56"/>
                    <a:pt x="25" y="56"/>
                  </a:cubicBezTo>
                  <a:cubicBezTo>
                    <a:pt x="25" y="56"/>
                    <a:pt x="24" y="55"/>
                    <a:pt x="25" y="54"/>
                  </a:cubicBezTo>
                  <a:cubicBezTo>
                    <a:pt x="26" y="53"/>
                    <a:pt x="26" y="52"/>
                    <a:pt x="27" y="52"/>
                  </a:cubicBezTo>
                  <a:cubicBezTo>
                    <a:pt x="27" y="51"/>
                    <a:pt x="27" y="51"/>
                    <a:pt x="29" y="51"/>
                  </a:cubicBezTo>
                  <a:cubicBezTo>
                    <a:pt x="30" y="51"/>
                    <a:pt x="32" y="53"/>
                    <a:pt x="32" y="53"/>
                  </a:cubicBezTo>
                  <a:cubicBezTo>
                    <a:pt x="32" y="53"/>
                    <a:pt x="33" y="54"/>
                    <a:pt x="32" y="54"/>
                  </a:cubicBezTo>
                  <a:cubicBezTo>
                    <a:pt x="32" y="55"/>
                    <a:pt x="31" y="56"/>
                    <a:pt x="31" y="56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2" y="59"/>
                    <a:pt x="31" y="60"/>
                  </a:cubicBezTo>
                  <a:cubicBezTo>
                    <a:pt x="31" y="60"/>
                    <a:pt x="31" y="61"/>
                    <a:pt x="31" y="61"/>
                  </a:cubicBezTo>
                  <a:cubicBezTo>
                    <a:pt x="31" y="62"/>
                    <a:pt x="28" y="63"/>
                    <a:pt x="31" y="63"/>
                  </a:cubicBezTo>
                  <a:cubicBezTo>
                    <a:pt x="33" y="63"/>
                    <a:pt x="33" y="63"/>
                    <a:pt x="33" y="62"/>
                  </a:cubicBezTo>
                  <a:cubicBezTo>
                    <a:pt x="33" y="62"/>
                    <a:pt x="33" y="60"/>
                    <a:pt x="33" y="60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5" y="60"/>
                    <a:pt x="36" y="60"/>
                    <a:pt x="36" y="60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1"/>
                    <a:pt x="37" y="62"/>
                    <a:pt x="37" y="63"/>
                  </a:cubicBezTo>
                  <a:cubicBezTo>
                    <a:pt x="37" y="63"/>
                    <a:pt x="37" y="64"/>
                    <a:pt x="37" y="64"/>
                  </a:cubicBezTo>
                  <a:cubicBezTo>
                    <a:pt x="37" y="64"/>
                    <a:pt x="39" y="66"/>
                    <a:pt x="39" y="65"/>
                  </a:cubicBezTo>
                  <a:cubicBezTo>
                    <a:pt x="39" y="64"/>
                    <a:pt x="40" y="65"/>
                    <a:pt x="39" y="63"/>
                  </a:cubicBezTo>
                  <a:cubicBezTo>
                    <a:pt x="38" y="62"/>
                    <a:pt x="38" y="60"/>
                    <a:pt x="38" y="60"/>
                  </a:cubicBezTo>
                  <a:cubicBezTo>
                    <a:pt x="38" y="60"/>
                    <a:pt x="38" y="60"/>
                    <a:pt x="38" y="59"/>
                  </a:cubicBezTo>
                  <a:cubicBezTo>
                    <a:pt x="38" y="59"/>
                    <a:pt x="38" y="58"/>
                    <a:pt x="38" y="58"/>
                  </a:cubicBezTo>
                  <a:cubicBezTo>
                    <a:pt x="37" y="57"/>
                    <a:pt x="36" y="57"/>
                    <a:pt x="36" y="56"/>
                  </a:cubicBezTo>
                  <a:cubicBezTo>
                    <a:pt x="36" y="56"/>
                    <a:pt x="33" y="53"/>
                    <a:pt x="33" y="53"/>
                  </a:cubicBezTo>
                  <a:cubicBezTo>
                    <a:pt x="33" y="53"/>
                    <a:pt x="33" y="52"/>
                    <a:pt x="33" y="51"/>
                  </a:cubicBezTo>
                  <a:cubicBezTo>
                    <a:pt x="33" y="49"/>
                    <a:pt x="33" y="48"/>
                    <a:pt x="33" y="47"/>
                  </a:cubicBezTo>
                  <a:cubicBezTo>
                    <a:pt x="33" y="47"/>
                    <a:pt x="34" y="45"/>
                    <a:pt x="34" y="45"/>
                  </a:cubicBezTo>
                  <a:cubicBezTo>
                    <a:pt x="34" y="45"/>
                    <a:pt x="34" y="43"/>
                    <a:pt x="35" y="42"/>
                  </a:cubicBezTo>
                  <a:cubicBezTo>
                    <a:pt x="36" y="42"/>
                    <a:pt x="35" y="41"/>
                    <a:pt x="36" y="41"/>
                  </a:cubicBezTo>
                  <a:cubicBezTo>
                    <a:pt x="38" y="40"/>
                    <a:pt x="37" y="40"/>
                    <a:pt x="39" y="40"/>
                  </a:cubicBezTo>
                  <a:cubicBezTo>
                    <a:pt x="40" y="40"/>
                    <a:pt x="42" y="41"/>
                    <a:pt x="43" y="41"/>
                  </a:cubicBezTo>
                  <a:cubicBezTo>
                    <a:pt x="43" y="41"/>
                    <a:pt x="46" y="42"/>
                    <a:pt x="46" y="42"/>
                  </a:cubicBezTo>
                  <a:cubicBezTo>
                    <a:pt x="46" y="42"/>
                    <a:pt x="46" y="41"/>
                    <a:pt x="46" y="41"/>
                  </a:cubicBezTo>
                  <a:cubicBezTo>
                    <a:pt x="47" y="41"/>
                    <a:pt x="47" y="39"/>
                    <a:pt x="47" y="40"/>
                  </a:cubicBezTo>
                  <a:cubicBezTo>
                    <a:pt x="48" y="40"/>
                    <a:pt x="48" y="41"/>
                    <a:pt x="49" y="40"/>
                  </a:cubicBezTo>
                  <a:cubicBezTo>
                    <a:pt x="50" y="39"/>
                    <a:pt x="50" y="38"/>
                    <a:pt x="50" y="38"/>
                  </a:cubicBezTo>
                  <a:cubicBezTo>
                    <a:pt x="50" y="38"/>
                    <a:pt x="51" y="38"/>
                    <a:pt x="52" y="37"/>
                  </a:cubicBezTo>
                  <a:cubicBezTo>
                    <a:pt x="52" y="37"/>
                    <a:pt x="51" y="36"/>
                    <a:pt x="50" y="36"/>
                  </a:cubicBezTo>
                  <a:cubicBezTo>
                    <a:pt x="50" y="36"/>
                    <a:pt x="48" y="36"/>
                    <a:pt x="47" y="37"/>
                  </a:cubicBezTo>
                  <a:cubicBezTo>
                    <a:pt x="46" y="37"/>
                    <a:pt x="47" y="37"/>
                    <a:pt x="45" y="37"/>
                  </a:cubicBezTo>
                  <a:cubicBezTo>
                    <a:pt x="44" y="38"/>
                    <a:pt x="44" y="38"/>
                    <a:pt x="42" y="38"/>
                  </a:cubicBezTo>
                  <a:cubicBezTo>
                    <a:pt x="40" y="38"/>
                    <a:pt x="40" y="38"/>
                    <a:pt x="39" y="39"/>
                  </a:cubicBezTo>
                  <a:cubicBezTo>
                    <a:pt x="38" y="40"/>
                    <a:pt x="37" y="40"/>
                    <a:pt x="37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5" y="40"/>
                    <a:pt x="34" y="40"/>
                  </a:cubicBezTo>
                  <a:cubicBezTo>
                    <a:pt x="34" y="40"/>
                    <a:pt x="33" y="39"/>
                    <a:pt x="33" y="39"/>
                  </a:cubicBezTo>
                  <a:cubicBezTo>
                    <a:pt x="33" y="39"/>
                    <a:pt x="33" y="39"/>
                    <a:pt x="32" y="39"/>
                  </a:cubicBezTo>
                  <a:cubicBezTo>
                    <a:pt x="31" y="39"/>
                    <a:pt x="30" y="40"/>
                    <a:pt x="30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7" y="40"/>
                    <a:pt x="26" y="40"/>
                  </a:cubicBezTo>
                  <a:cubicBezTo>
                    <a:pt x="26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1"/>
                  </a:cubicBezTo>
                  <a:cubicBezTo>
                    <a:pt x="23" y="42"/>
                    <a:pt x="24" y="42"/>
                    <a:pt x="23" y="43"/>
                  </a:cubicBezTo>
                  <a:cubicBezTo>
                    <a:pt x="22" y="43"/>
                    <a:pt x="20" y="43"/>
                    <a:pt x="20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4" y="54"/>
                  </a:cubicBezTo>
                  <a:cubicBezTo>
                    <a:pt x="14" y="54"/>
                    <a:pt x="14" y="55"/>
                    <a:pt x="14" y="55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5" y="62"/>
                    <a:pt x="14" y="62"/>
                  </a:cubicBezTo>
                  <a:cubicBezTo>
                    <a:pt x="14" y="62"/>
                    <a:pt x="13" y="61"/>
                    <a:pt x="13" y="61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57"/>
                    <a:pt x="8" y="56"/>
                    <a:pt x="8" y="56"/>
                  </a:cubicBezTo>
                  <a:cubicBezTo>
                    <a:pt x="8" y="55"/>
                    <a:pt x="7" y="54"/>
                    <a:pt x="7" y="54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5" y="51"/>
                    <a:pt x="6" y="51"/>
                  </a:cubicBezTo>
                  <a:cubicBezTo>
                    <a:pt x="6" y="50"/>
                    <a:pt x="6" y="50"/>
                    <a:pt x="7" y="49"/>
                  </a:cubicBezTo>
                  <a:cubicBezTo>
                    <a:pt x="7" y="48"/>
                    <a:pt x="9" y="46"/>
                    <a:pt x="9" y="46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2" y="35"/>
                    <a:pt x="22" y="35"/>
                  </a:cubicBezTo>
                  <a:cubicBezTo>
                    <a:pt x="23" y="34"/>
                    <a:pt x="24" y="33"/>
                    <a:pt x="24" y="33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8" y="33"/>
                    <a:pt x="38" y="33"/>
                    <a:pt x="38" y="33"/>
                  </a:cubicBezTo>
                  <a:close/>
                  <a:moveTo>
                    <a:pt x="16" y="139"/>
                  </a:moveTo>
                  <a:cubicBezTo>
                    <a:pt x="16" y="139"/>
                    <a:pt x="16" y="139"/>
                    <a:pt x="16" y="139"/>
                  </a:cubicBezTo>
                  <a:cubicBezTo>
                    <a:pt x="16" y="139"/>
                    <a:pt x="14" y="138"/>
                    <a:pt x="14" y="138"/>
                  </a:cubicBezTo>
                  <a:cubicBezTo>
                    <a:pt x="14" y="139"/>
                    <a:pt x="13" y="140"/>
                    <a:pt x="13" y="140"/>
                  </a:cubicBezTo>
                  <a:cubicBezTo>
                    <a:pt x="12" y="143"/>
                    <a:pt x="12" y="143"/>
                    <a:pt x="12" y="143"/>
                  </a:cubicBezTo>
                  <a:cubicBezTo>
                    <a:pt x="11" y="144"/>
                    <a:pt x="11" y="144"/>
                    <a:pt x="11" y="144"/>
                  </a:cubicBezTo>
                  <a:cubicBezTo>
                    <a:pt x="11" y="146"/>
                    <a:pt x="11" y="146"/>
                    <a:pt x="11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8"/>
                    <a:pt x="9" y="148"/>
                  </a:cubicBezTo>
                  <a:cubicBezTo>
                    <a:pt x="10" y="148"/>
                    <a:pt x="11" y="148"/>
                    <a:pt x="11" y="148"/>
                  </a:cubicBezTo>
                  <a:cubicBezTo>
                    <a:pt x="11" y="147"/>
                    <a:pt x="12" y="146"/>
                    <a:pt x="12" y="146"/>
                  </a:cubicBezTo>
                  <a:cubicBezTo>
                    <a:pt x="12" y="146"/>
                    <a:pt x="13" y="145"/>
                    <a:pt x="13" y="145"/>
                  </a:cubicBezTo>
                  <a:cubicBezTo>
                    <a:pt x="14" y="145"/>
                    <a:pt x="16" y="145"/>
                    <a:pt x="16" y="144"/>
                  </a:cubicBezTo>
                  <a:cubicBezTo>
                    <a:pt x="16" y="143"/>
                    <a:pt x="16" y="142"/>
                    <a:pt x="16" y="142"/>
                  </a:cubicBezTo>
                  <a:cubicBezTo>
                    <a:pt x="16" y="141"/>
                    <a:pt x="16" y="141"/>
                    <a:pt x="16" y="141"/>
                  </a:cubicBezTo>
                  <a:cubicBezTo>
                    <a:pt x="16" y="139"/>
                    <a:pt x="16" y="139"/>
                    <a:pt x="16" y="139"/>
                  </a:cubicBezTo>
                  <a:close/>
                  <a:moveTo>
                    <a:pt x="68" y="112"/>
                  </a:move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9" y="111"/>
                    <a:pt x="69" y="111"/>
                  </a:cubicBezTo>
                  <a:cubicBezTo>
                    <a:pt x="69" y="110"/>
                    <a:pt x="68" y="109"/>
                    <a:pt x="68" y="109"/>
                  </a:cubicBezTo>
                  <a:cubicBezTo>
                    <a:pt x="68" y="108"/>
                    <a:pt x="69" y="108"/>
                    <a:pt x="69" y="108"/>
                  </a:cubicBezTo>
                  <a:cubicBezTo>
                    <a:pt x="69" y="108"/>
                    <a:pt x="69" y="107"/>
                    <a:pt x="69" y="107"/>
                  </a:cubicBezTo>
                  <a:cubicBezTo>
                    <a:pt x="69" y="107"/>
                    <a:pt x="68" y="107"/>
                    <a:pt x="68" y="107"/>
                  </a:cubicBezTo>
                  <a:cubicBezTo>
                    <a:pt x="67" y="107"/>
                    <a:pt x="67" y="108"/>
                    <a:pt x="67" y="108"/>
                  </a:cubicBezTo>
                  <a:cubicBezTo>
                    <a:pt x="67" y="108"/>
                    <a:pt x="67" y="109"/>
                    <a:pt x="67" y="109"/>
                  </a:cubicBezTo>
                  <a:cubicBezTo>
                    <a:pt x="67" y="109"/>
                    <a:pt x="67" y="110"/>
                    <a:pt x="67" y="110"/>
                  </a:cubicBezTo>
                  <a:cubicBezTo>
                    <a:pt x="67" y="110"/>
                    <a:pt x="68" y="112"/>
                    <a:pt x="68" y="112"/>
                  </a:cubicBezTo>
                  <a:close/>
                  <a:moveTo>
                    <a:pt x="95" y="139"/>
                  </a:moveTo>
                  <a:cubicBezTo>
                    <a:pt x="95" y="139"/>
                    <a:pt x="95" y="139"/>
                    <a:pt x="95" y="139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39"/>
                    <a:pt x="96" y="140"/>
                    <a:pt x="96" y="140"/>
                  </a:cubicBezTo>
                  <a:cubicBezTo>
                    <a:pt x="96" y="140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lose/>
                  <a:moveTo>
                    <a:pt x="106" y="152"/>
                  </a:moveTo>
                  <a:cubicBezTo>
                    <a:pt x="106" y="152"/>
                    <a:pt x="106" y="152"/>
                    <a:pt x="106" y="152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2"/>
                    <a:pt x="106" y="152"/>
                    <a:pt x="106" y="152"/>
                  </a:cubicBezTo>
                  <a:close/>
                  <a:moveTo>
                    <a:pt x="103" y="150"/>
                  </a:moveTo>
                  <a:cubicBezTo>
                    <a:pt x="103" y="150"/>
                    <a:pt x="103" y="150"/>
                    <a:pt x="103" y="150"/>
                  </a:cubicBezTo>
                  <a:cubicBezTo>
                    <a:pt x="102" y="149"/>
                    <a:pt x="102" y="149"/>
                    <a:pt x="102" y="149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4" y="149"/>
                    <a:pt x="104" y="149"/>
                    <a:pt x="105" y="149"/>
                  </a:cubicBezTo>
                  <a:cubicBezTo>
                    <a:pt x="105" y="149"/>
                    <a:pt x="106" y="150"/>
                    <a:pt x="106" y="150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5" y="150"/>
                    <a:pt x="105" y="151"/>
                    <a:pt x="105" y="151"/>
                  </a:cubicBezTo>
                  <a:cubicBezTo>
                    <a:pt x="104" y="151"/>
                    <a:pt x="103" y="150"/>
                    <a:pt x="103" y="150"/>
                  </a:cubicBezTo>
                  <a:close/>
                  <a:moveTo>
                    <a:pt x="108" y="150"/>
                  </a:moveTo>
                  <a:cubicBezTo>
                    <a:pt x="108" y="150"/>
                    <a:pt x="108" y="150"/>
                    <a:pt x="108" y="150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9" y="148"/>
                    <a:pt x="109" y="148"/>
                  </a:cubicBezTo>
                  <a:cubicBezTo>
                    <a:pt x="109" y="148"/>
                    <a:pt x="108" y="149"/>
                    <a:pt x="108" y="149"/>
                  </a:cubicBezTo>
                  <a:cubicBezTo>
                    <a:pt x="108" y="150"/>
                    <a:pt x="108" y="150"/>
                    <a:pt x="108" y="150"/>
                  </a:cubicBezTo>
                  <a:close/>
                  <a:moveTo>
                    <a:pt x="129" y="144"/>
                  </a:moveTo>
                  <a:cubicBezTo>
                    <a:pt x="129" y="144"/>
                    <a:pt x="129" y="144"/>
                    <a:pt x="129" y="144"/>
                  </a:cubicBezTo>
                  <a:cubicBezTo>
                    <a:pt x="128" y="143"/>
                    <a:pt x="128" y="143"/>
                    <a:pt x="128" y="143"/>
                  </a:cubicBezTo>
                  <a:cubicBezTo>
                    <a:pt x="128" y="143"/>
                    <a:pt x="129" y="142"/>
                    <a:pt x="129" y="142"/>
                  </a:cubicBezTo>
                  <a:cubicBezTo>
                    <a:pt x="130" y="142"/>
                    <a:pt x="131" y="142"/>
                    <a:pt x="131" y="142"/>
                  </a:cubicBezTo>
                  <a:cubicBezTo>
                    <a:pt x="129" y="144"/>
                    <a:pt x="129" y="144"/>
                    <a:pt x="129" y="144"/>
                  </a:cubicBezTo>
                  <a:close/>
                  <a:moveTo>
                    <a:pt x="127" y="145"/>
                  </a:moveTo>
                  <a:cubicBezTo>
                    <a:pt x="127" y="145"/>
                    <a:pt x="127" y="145"/>
                    <a:pt x="127" y="145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5" y="138"/>
                    <a:pt x="125" y="138"/>
                  </a:cubicBezTo>
                  <a:cubicBezTo>
                    <a:pt x="125" y="138"/>
                    <a:pt x="124" y="138"/>
                    <a:pt x="124" y="138"/>
                  </a:cubicBezTo>
                  <a:cubicBezTo>
                    <a:pt x="124" y="138"/>
                    <a:pt x="123" y="138"/>
                    <a:pt x="123" y="138"/>
                  </a:cubicBezTo>
                  <a:cubicBezTo>
                    <a:pt x="123" y="138"/>
                    <a:pt x="124" y="137"/>
                    <a:pt x="124" y="137"/>
                  </a:cubicBezTo>
                  <a:cubicBezTo>
                    <a:pt x="124" y="137"/>
                    <a:pt x="124" y="137"/>
                    <a:pt x="125" y="137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6"/>
                    <a:pt x="128" y="133"/>
                    <a:pt x="130" y="133"/>
                  </a:cubicBezTo>
                  <a:cubicBezTo>
                    <a:pt x="131" y="133"/>
                    <a:pt x="133" y="133"/>
                    <a:pt x="133" y="133"/>
                  </a:cubicBezTo>
                  <a:cubicBezTo>
                    <a:pt x="135" y="131"/>
                    <a:pt x="135" y="131"/>
                    <a:pt x="135" y="131"/>
                  </a:cubicBezTo>
                  <a:cubicBezTo>
                    <a:pt x="135" y="131"/>
                    <a:pt x="135" y="130"/>
                    <a:pt x="135" y="130"/>
                  </a:cubicBezTo>
                  <a:cubicBezTo>
                    <a:pt x="136" y="130"/>
                    <a:pt x="135" y="128"/>
                    <a:pt x="135" y="128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2" y="124"/>
                    <a:pt x="132" y="124"/>
                  </a:cubicBezTo>
                  <a:cubicBezTo>
                    <a:pt x="132" y="124"/>
                    <a:pt x="128" y="122"/>
                    <a:pt x="128" y="122"/>
                  </a:cubicBezTo>
                  <a:cubicBezTo>
                    <a:pt x="128" y="122"/>
                    <a:pt x="128" y="120"/>
                    <a:pt x="127" y="120"/>
                  </a:cubicBezTo>
                  <a:cubicBezTo>
                    <a:pt x="127" y="120"/>
                    <a:pt x="128" y="118"/>
                    <a:pt x="128" y="118"/>
                  </a:cubicBezTo>
                  <a:cubicBezTo>
                    <a:pt x="128" y="118"/>
                    <a:pt x="130" y="115"/>
                    <a:pt x="132" y="114"/>
                  </a:cubicBezTo>
                  <a:cubicBezTo>
                    <a:pt x="133" y="113"/>
                    <a:pt x="134" y="113"/>
                    <a:pt x="134" y="113"/>
                  </a:cubicBezTo>
                  <a:cubicBezTo>
                    <a:pt x="135" y="113"/>
                    <a:pt x="136" y="114"/>
                    <a:pt x="137" y="115"/>
                  </a:cubicBezTo>
                  <a:cubicBezTo>
                    <a:pt x="137" y="115"/>
                    <a:pt x="138" y="115"/>
                    <a:pt x="139" y="115"/>
                  </a:cubicBezTo>
                  <a:cubicBezTo>
                    <a:pt x="140" y="115"/>
                    <a:pt x="141" y="115"/>
                    <a:pt x="141" y="115"/>
                  </a:cubicBezTo>
                  <a:cubicBezTo>
                    <a:pt x="141" y="115"/>
                    <a:pt x="141" y="113"/>
                    <a:pt x="141" y="112"/>
                  </a:cubicBezTo>
                  <a:cubicBezTo>
                    <a:pt x="141" y="111"/>
                    <a:pt x="141" y="112"/>
                    <a:pt x="140" y="111"/>
                  </a:cubicBezTo>
                  <a:cubicBezTo>
                    <a:pt x="140" y="111"/>
                    <a:pt x="139" y="110"/>
                    <a:pt x="139" y="110"/>
                  </a:cubicBezTo>
                  <a:cubicBezTo>
                    <a:pt x="139" y="110"/>
                    <a:pt x="139" y="109"/>
                    <a:pt x="139" y="109"/>
                  </a:cubicBezTo>
                  <a:cubicBezTo>
                    <a:pt x="139" y="109"/>
                    <a:pt x="139" y="108"/>
                    <a:pt x="139" y="107"/>
                  </a:cubicBezTo>
                  <a:cubicBezTo>
                    <a:pt x="139" y="107"/>
                    <a:pt x="139" y="104"/>
                    <a:pt x="139" y="104"/>
                  </a:cubicBezTo>
                  <a:cubicBezTo>
                    <a:pt x="139" y="103"/>
                    <a:pt x="138" y="101"/>
                    <a:pt x="138" y="101"/>
                  </a:cubicBezTo>
                  <a:cubicBezTo>
                    <a:pt x="138" y="100"/>
                    <a:pt x="137" y="99"/>
                    <a:pt x="137" y="99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6" y="97"/>
                    <a:pt x="136" y="97"/>
                    <a:pt x="136" y="96"/>
                  </a:cubicBezTo>
                  <a:cubicBezTo>
                    <a:pt x="136" y="94"/>
                    <a:pt x="137" y="92"/>
                    <a:pt x="137" y="92"/>
                  </a:cubicBezTo>
                  <a:cubicBezTo>
                    <a:pt x="138" y="91"/>
                    <a:pt x="138" y="89"/>
                    <a:pt x="138" y="89"/>
                  </a:cubicBezTo>
                  <a:cubicBezTo>
                    <a:pt x="137" y="88"/>
                    <a:pt x="137" y="88"/>
                    <a:pt x="137" y="88"/>
                  </a:cubicBezTo>
                  <a:cubicBezTo>
                    <a:pt x="137" y="88"/>
                    <a:pt x="133" y="87"/>
                    <a:pt x="133" y="87"/>
                  </a:cubicBezTo>
                  <a:cubicBezTo>
                    <a:pt x="133" y="87"/>
                    <a:pt x="132" y="86"/>
                    <a:pt x="132" y="86"/>
                  </a:cubicBezTo>
                  <a:cubicBezTo>
                    <a:pt x="132" y="85"/>
                    <a:pt x="131" y="85"/>
                    <a:pt x="131" y="85"/>
                  </a:cubicBezTo>
                  <a:cubicBezTo>
                    <a:pt x="131" y="85"/>
                    <a:pt x="127" y="86"/>
                    <a:pt x="127" y="86"/>
                  </a:cubicBezTo>
                  <a:cubicBezTo>
                    <a:pt x="127" y="86"/>
                    <a:pt x="125" y="87"/>
                    <a:pt x="124" y="88"/>
                  </a:cubicBezTo>
                  <a:cubicBezTo>
                    <a:pt x="122" y="88"/>
                    <a:pt x="122" y="88"/>
                    <a:pt x="121" y="89"/>
                  </a:cubicBezTo>
                  <a:cubicBezTo>
                    <a:pt x="119" y="90"/>
                    <a:pt x="119" y="91"/>
                    <a:pt x="118" y="92"/>
                  </a:cubicBezTo>
                  <a:cubicBezTo>
                    <a:pt x="117" y="92"/>
                    <a:pt x="116" y="94"/>
                    <a:pt x="116" y="94"/>
                  </a:cubicBezTo>
                  <a:cubicBezTo>
                    <a:pt x="115" y="95"/>
                    <a:pt x="115" y="95"/>
                    <a:pt x="116" y="96"/>
                  </a:cubicBezTo>
                  <a:cubicBezTo>
                    <a:pt x="116" y="97"/>
                    <a:pt x="117" y="96"/>
                    <a:pt x="117" y="96"/>
                  </a:cubicBezTo>
                  <a:cubicBezTo>
                    <a:pt x="117" y="96"/>
                    <a:pt x="118" y="96"/>
                    <a:pt x="119" y="96"/>
                  </a:cubicBezTo>
                  <a:cubicBezTo>
                    <a:pt x="120" y="96"/>
                    <a:pt x="120" y="97"/>
                    <a:pt x="119" y="97"/>
                  </a:cubicBezTo>
                  <a:cubicBezTo>
                    <a:pt x="119" y="97"/>
                    <a:pt x="119" y="98"/>
                    <a:pt x="119" y="98"/>
                  </a:cubicBezTo>
                  <a:cubicBezTo>
                    <a:pt x="119" y="98"/>
                    <a:pt x="119" y="98"/>
                    <a:pt x="118" y="99"/>
                  </a:cubicBezTo>
                  <a:cubicBezTo>
                    <a:pt x="118" y="99"/>
                    <a:pt x="118" y="100"/>
                    <a:pt x="118" y="101"/>
                  </a:cubicBezTo>
                  <a:cubicBezTo>
                    <a:pt x="118" y="102"/>
                    <a:pt x="117" y="102"/>
                    <a:pt x="117" y="102"/>
                  </a:cubicBezTo>
                  <a:cubicBezTo>
                    <a:pt x="116" y="103"/>
                    <a:pt x="116" y="103"/>
                    <a:pt x="115" y="104"/>
                  </a:cubicBezTo>
                  <a:cubicBezTo>
                    <a:pt x="114" y="104"/>
                    <a:pt x="114" y="105"/>
                    <a:pt x="114" y="105"/>
                  </a:cubicBezTo>
                  <a:cubicBezTo>
                    <a:pt x="114" y="106"/>
                    <a:pt x="114" y="106"/>
                    <a:pt x="115" y="107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5" y="109"/>
                    <a:pt x="114" y="110"/>
                    <a:pt x="114" y="109"/>
                  </a:cubicBezTo>
                  <a:cubicBezTo>
                    <a:pt x="114" y="109"/>
                    <a:pt x="114" y="108"/>
                    <a:pt x="114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8"/>
                    <a:pt x="111" y="108"/>
                    <a:pt x="110" y="108"/>
                  </a:cubicBezTo>
                  <a:cubicBezTo>
                    <a:pt x="110" y="108"/>
                    <a:pt x="112" y="106"/>
                    <a:pt x="112" y="106"/>
                  </a:cubicBezTo>
                  <a:cubicBezTo>
                    <a:pt x="113" y="105"/>
                    <a:pt x="113" y="105"/>
                    <a:pt x="113" y="105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0" y="104"/>
                    <a:pt x="110" y="104"/>
                    <a:pt x="110" y="104"/>
                  </a:cubicBezTo>
                  <a:cubicBezTo>
                    <a:pt x="109" y="104"/>
                    <a:pt x="109" y="104"/>
                    <a:pt x="109" y="104"/>
                  </a:cubicBezTo>
                  <a:cubicBezTo>
                    <a:pt x="110" y="103"/>
                    <a:pt x="110" y="103"/>
                    <a:pt x="110" y="103"/>
                  </a:cubicBezTo>
                  <a:cubicBezTo>
                    <a:pt x="110" y="101"/>
                    <a:pt x="110" y="101"/>
                    <a:pt x="110" y="101"/>
                  </a:cubicBezTo>
                  <a:cubicBezTo>
                    <a:pt x="111" y="99"/>
                    <a:pt x="111" y="99"/>
                    <a:pt x="111" y="99"/>
                  </a:cubicBezTo>
                  <a:cubicBezTo>
                    <a:pt x="111" y="99"/>
                    <a:pt x="111" y="97"/>
                    <a:pt x="112" y="97"/>
                  </a:cubicBezTo>
                  <a:cubicBezTo>
                    <a:pt x="112" y="97"/>
                    <a:pt x="113" y="96"/>
                    <a:pt x="113" y="95"/>
                  </a:cubicBezTo>
                  <a:cubicBezTo>
                    <a:pt x="114" y="95"/>
                    <a:pt x="113" y="94"/>
                    <a:pt x="113" y="94"/>
                  </a:cubicBezTo>
                  <a:cubicBezTo>
                    <a:pt x="111" y="94"/>
                    <a:pt x="111" y="94"/>
                    <a:pt x="111" y="94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6" y="96"/>
                    <a:pt x="105" y="96"/>
                  </a:cubicBezTo>
                  <a:cubicBezTo>
                    <a:pt x="104" y="96"/>
                    <a:pt x="105" y="96"/>
                    <a:pt x="104" y="96"/>
                  </a:cubicBezTo>
                  <a:cubicBezTo>
                    <a:pt x="104" y="95"/>
                    <a:pt x="103" y="95"/>
                    <a:pt x="103" y="95"/>
                  </a:cubicBezTo>
                  <a:cubicBezTo>
                    <a:pt x="103" y="95"/>
                    <a:pt x="101" y="95"/>
                    <a:pt x="101" y="95"/>
                  </a:cubicBezTo>
                  <a:cubicBezTo>
                    <a:pt x="100" y="95"/>
                    <a:pt x="100" y="96"/>
                    <a:pt x="100" y="96"/>
                  </a:cubicBezTo>
                  <a:cubicBezTo>
                    <a:pt x="100" y="96"/>
                    <a:pt x="103" y="97"/>
                    <a:pt x="104" y="98"/>
                  </a:cubicBezTo>
                  <a:cubicBezTo>
                    <a:pt x="104" y="98"/>
                    <a:pt x="105" y="98"/>
                    <a:pt x="105" y="98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4" y="101"/>
                    <a:pt x="103" y="101"/>
                  </a:cubicBezTo>
                  <a:cubicBezTo>
                    <a:pt x="103" y="102"/>
                    <a:pt x="102" y="102"/>
                    <a:pt x="102" y="102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100" y="103"/>
                    <a:pt x="101" y="105"/>
                    <a:pt x="101" y="105"/>
                  </a:cubicBezTo>
                  <a:cubicBezTo>
                    <a:pt x="101" y="105"/>
                    <a:pt x="101" y="107"/>
                    <a:pt x="101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6" y="108"/>
                    <a:pt x="95" y="108"/>
                    <a:pt x="95" y="108"/>
                  </a:cubicBezTo>
                  <a:cubicBezTo>
                    <a:pt x="94" y="108"/>
                    <a:pt x="94" y="107"/>
                    <a:pt x="94" y="107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3" y="109"/>
                    <a:pt x="89" y="108"/>
                    <a:pt x="88" y="108"/>
                  </a:cubicBezTo>
                  <a:cubicBezTo>
                    <a:pt x="88" y="108"/>
                    <a:pt x="88" y="110"/>
                    <a:pt x="88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2" y="114"/>
                    <a:pt x="92" y="114"/>
                    <a:pt x="92" y="114"/>
                  </a:cubicBezTo>
                  <a:cubicBezTo>
                    <a:pt x="93" y="115"/>
                    <a:pt x="93" y="115"/>
                    <a:pt x="93" y="115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2"/>
                    <a:pt x="96" y="123"/>
                  </a:cubicBezTo>
                  <a:cubicBezTo>
                    <a:pt x="96" y="123"/>
                    <a:pt x="96" y="125"/>
                    <a:pt x="96" y="125"/>
                  </a:cubicBezTo>
                  <a:cubicBezTo>
                    <a:pt x="96" y="127"/>
                    <a:pt x="96" y="127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6" y="128"/>
                    <a:pt x="94" y="129"/>
                    <a:pt x="94" y="130"/>
                  </a:cubicBezTo>
                  <a:cubicBezTo>
                    <a:pt x="94" y="130"/>
                    <a:pt x="95" y="130"/>
                    <a:pt x="95" y="130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8" y="134"/>
                    <a:pt x="98" y="134"/>
                    <a:pt x="98" y="134"/>
                  </a:cubicBezTo>
                  <a:cubicBezTo>
                    <a:pt x="98" y="134"/>
                    <a:pt x="97" y="135"/>
                    <a:pt x="97" y="136"/>
                  </a:cubicBezTo>
                  <a:cubicBezTo>
                    <a:pt x="97" y="136"/>
                    <a:pt x="99" y="137"/>
                    <a:pt x="99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5" y="137"/>
                    <a:pt x="105" y="137"/>
                    <a:pt x="105" y="137"/>
                  </a:cubicBezTo>
                  <a:cubicBezTo>
                    <a:pt x="105" y="137"/>
                    <a:pt x="108" y="137"/>
                    <a:pt x="109" y="137"/>
                  </a:cubicBezTo>
                  <a:cubicBezTo>
                    <a:pt x="109" y="137"/>
                    <a:pt x="112" y="136"/>
                    <a:pt x="112" y="136"/>
                  </a:cubicBezTo>
                  <a:cubicBezTo>
                    <a:pt x="112" y="136"/>
                    <a:pt x="114" y="138"/>
                    <a:pt x="115" y="138"/>
                  </a:cubicBezTo>
                  <a:cubicBezTo>
                    <a:pt x="116" y="139"/>
                    <a:pt x="115" y="140"/>
                    <a:pt x="115" y="140"/>
                  </a:cubicBezTo>
                  <a:cubicBezTo>
                    <a:pt x="115" y="141"/>
                    <a:pt x="114" y="141"/>
                    <a:pt x="114" y="141"/>
                  </a:cubicBezTo>
                  <a:cubicBezTo>
                    <a:pt x="114" y="141"/>
                    <a:pt x="115" y="144"/>
                    <a:pt x="115" y="144"/>
                  </a:cubicBezTo>
                  <a:cubicBezTo>
                    <a:pt x="116" y="145"/>
                    <a:pt x="116" y="144"/>
                    <a:pt x="116" y="144"/>
                  </a:cubicBezTo>
                  <a:cubicBezTo>
                    <a:pt x="116" y="144"/>
                    <a:pt x="117" y="145"/>
                    <a:pt x="118" y="146"/>
                  </a:cubicBezTo>
                  <a:cubicBezTo>
                    <a:pt x="118" y="147"/>
                    <a:pt x="119" y="147"/>
                    <a:pt x="119" y="147"/>
                  </a:cubicBezTo>
                  <a:cubicBezTo>
                    <a:pt x="120" y="147"/>
                    <a:pt x="120" y="147"/>
                    <a:pt x="120" y="147"/>
                  </a:cubicBezTo>
                  <a:cubicBezTo>
                    <a:pt x="120" y="147"/>
                    <a:pt x="121" y="147"/>
                    <a:pt x="121" y="148"/>
                  </a:cubicBezTo>
                  <a:cubicBezTo>
                    <a:pt x="122" y="148"/>
                    <a:pt x="123" y="148"/>
                    <a:pt x="124" y="148"/>
                  </a:cubicBezTo>
                  <a:cubicBezTo>
                    <a:pt x="124" y="148"/>
                    <a:pt x="125" y="148"/>
                    <a:pt x="125" y="147"/>
                  </a:cubicBezTo>
                  <a:cubicBezTo>
                    <a:pt x="125" y="147"/>
                    <a:pt x="126" y="147"/>
                    <a:pt x="127" y="147"/>
                  </a:cubicBezTo>
                  <a:cubicBezTo>
                    <a:pt x="127" y="146"/>
                    <a:pt x="127" y="145"/>
                    <a:pt x="127" y="145"/>
                  </a:cubicBezTo>
                  <a:cubicBezTo>
                    <a:pt x="127" y="145"/>
                    <a:pt x="127" y="145"/>
                    <a:pt x="127" y="145"/>
                  </a:cubicBezTo>
                  <a:close/>
                  <a:moveTo>
                    <a:pt x="127" y="150"/>
                  </a:moveTo>
                  <a:cubicBezTo>
                    <a:pt x="127" y="150"/>
                    <a:pt x="127" y="150"/>
                    <a:pt x="127" y="150"/>
                  </a:cubicBezTo>
                  <a:cubicBezTo>
                    <a:pt x="126" y="151"/>
                    <a:pt x="126" y="151"/>
                    <a:pt x="126" y="151"/>
                  </a:cubicBezTo>
                  <a:cubicBezTo>
                    <a:pt x="127" y="151"/>
                    <a:pt x="127" y="151"/>
                    <a:pt x="127" y="151"/>
                  </a:cubicBezTo>
                  <a:cubicBezTo>
                    <a:pt x="127" y="151"/>
                    <a:pt x="129" y="152"/>
                    <a:pt x="129" y="152"/>
                  </a:cubicBezTo>
                  <a:cubicBezTo>
                    <a:pt x="130" y="152"/>
                    <a:pt x="130" y="152"/>
                    <a:pt x="130" y="152"/>
                  </a:cubicBezTo>
                  <a:cubicBezTo>
                    <a:pt x="131" y="151"/>
                    <a:pt x="131" y="151"/>
                    <a:pt x="131" y="151"/>
                  </a:cubicBezTo>
                  <a:cubicBezTo>
                    <a:pt x="132" y="149"/>
                    <a:pt x="132" y="149"/>
                    <a:pt x="132" y="149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5" y="148"/>
                    <a:pt x="138" y="148"/>
                    <a:pt x="138" y="148"/>
                  </a:cubicBezTo>
                  <a:cubicBezTo>
                    <a:pt x="138" y="148"/>
                    <a:pt x="139" y="147"/>
                    <a:pt x="139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5" y="144"/>
                    <a:pt x="133" y="144"/>
                    <a:pt x="132" y="144"/>
                  </a:cubicBezTo>
                  <a:cubicBezTo>
                    <a:pt x="132" y="144"/>
                    <a:pt x="131" y="144"/>
                    <a:pt x="131" y="144"/>
                  </a:cubicBezTo>
                  <a:cubicBezTo>
                    <a:pt x="131" y="144"/>
                    <a:pt x="131" y="145"/>
                    <a:pt x="131" y="146"/>
                  </a:cubicBezTo>
                  <a:cubicBezTo>
                    <a:pt x="130" y="147"/>
                    <a:pt x="130" y="147"/>
                    <a:pt x="129" y="147"/>
                  </a:cubicBezTo>
                  <a:cubicBezTo>
                    <a:pt x="129" y="147"/>
                    <a:pt x="128" y="147"/>
                    <a:pt x="128" y="147"/>
                  </a:cubicBezTo>
                  <a:cubicBezTo>
                    <a:pt x="127" y="150"/>
                    <a:pt x="127" y="150"/>
                    <a:pt x="127" y="150"/>
                  </a:cubicBezTo>
                  <a:close/>
                  <a:moveTo>
                    <a:pt x="116" y="162"/>
                  </a:moveTo>
                  <a:cubicBezTo>
                    <a:pt x="116" y="162"/>
                    <a:pt x="116" y="162"/>
                    <a:pt x="116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7" y="159"/>
                    <a:pt x="117" y="159"/>
                    <a:pt x="117" y="159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5" y="155"/>
                    <a:pt x="115" y="155"/>
                    <a:pt x="115" y="155"/>
                  </a:cubicBezTo>
                  <a:cubicBezTo>
                    <a:pt x="113" y="153"/>
                    <a:pt x="113" y="153"/>
                    <a:pt x="113" y="153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1" y="154"/>
                    <a:pt x="111" y="154"/>
                    <a:pt x="111" y="154"/>
                  </a:cubicBezTo>
                  <a:cubicBezTo>
                    <a:pt x="110" y="155"/>
                    <a:pt x="110" y="155"/>
                    <a:pt x="110" y="155"/>
                  </a:cubicBezTo>
                  <a:cubicBezTo>
                    <a:pt x="109" y="156"/>
                    <a:pt x="109" y="156"/>
                    <a:pt x="109" y="156"/>
                  </a:cubicBezTo>
                  <a:cubicBezTo>
                    <a:pt x="109" y="156"/>
                    <a:pt x="106" y="155"/>
                    <a:pt x="105" y="154"/>
                  </a:cubicBezTo>
                  <a:cubicBezTo>
                    <a:pt x="103" y="153"/>
                    <a:pt x="103" y="153"/>
                    <a:pt x="103" y="153"/>
                  </a:cubicBezTo>
                  <a:cubicBezTo>
                    <a:pt x="103" y="153"/>
                    <a:pt x="102" y="153"/>
                    <a:pt x="101" y="152"/>
                  </a:cubicBezTo>
                  <a:cubicBezTo>
                    <a:pt x="101" y="152"/>
                    <a:pt x="100" y="151"/>
                    <a:pt x="100" y="151"/>
                  </a:cubicBezTo>
                  <a:cubicBezTo>
                    <a:pt x="100" y="151"/>
                    <a:pt x="100" y="150"/>
                    <a:pt x="99" y="150"/>
                  </a:cubicBezTo>
                  <a:cubicBezTo>
                    <a:pt x="99" y="149"/>
                    <a:pt x="98" y="150"/>
                    <a:pt x="97" y="150"/>
                  </a:cubicBezTo>
                  <a:cubicBezTo>
                    <a:pt x="95" y="150"/>
                    <a:pt x="95" y="150"/>
                    <a:pt x="94" y="150"/>
                  </a:cubicBezTo>
                  <a:cubicBezTo>
                    <a:pt x="94" y="151"/>
                    <a:pt x="93" y="151"/>
                    <a:pt x="93" y="151"/>
                  </a:cubicBezTo>
                  <a:cubicBezTo>
                    <a:pt x="92" y="152"/>
                    <a:pt x="93" y="154"/>
                    <a:pt x="93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4" y="157"/>
                    <a:pt x="94" y="157"/>
                    <a:pt x="94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1" y="157"/>
                    <a:pt x="91" y="157"/>
                    <a:pt x="91" y="157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92" y="159"/>
                    <a:pt x="92" y="160"/>
                    <a:pt x="93" y="161"/>
                  </a:cubicBezTo>
                  <a:cubicBezTo>
                    <a:pt x="93" y="161"/>
                    <a:pt x="94" y="162"/>
                    <a:pt x="94" y="162"/>
                  </a:cubicBezTo>
                  <a:cubicBezTo>
                    <a:pt x="94" y="162"/>
                    <a:pt x="99" y="163"/>
                    <a:pt x="99" y="163"/>
                  </a:cubicBezTo>
                  <a:cubicBezTo>
                    <a:pt x="100" y="163"/>
                    <a:pt x="100" y="163"/>
                    <a:pt x="100" y="163"/>
                  </a:cubicBezTo>
                  <a:cubicBezTo>
                    <a:pt x="100" y="163"/>
                    <a:pt x="102" y="164"/>
                    <a:pt x="104" y="165"/>
                  </a:cubicBezTo>
                  <a:cubicBezTo>
                    <a:pt x="105" y="166"/>
                    <a:pt x="106" y="167"/>
                    <a:pt x="106" y="167"/>
                  </a:cubicBezTo>
                  <a:cubicBezTo>
                    <a:pt x="106" y="167"/>
                    <a:pt x="108" y="167"/>
                    <a:pt x="108" y="167"/>
                  </a:cubicBezTo>
                  <a:cubicBezTo>
                    <a:pt x="109" y="166"/>
                    <a:pt x="109" y="166"/>
                    <a:pt x="109" y="166"/>
                  </a:cubicBezTo>
                  <a:cubicBezTo>
                    <a:pt x="112" y="165"/>
                    <a:pt x="112" y="165"/>
                    <a:pt x="112" y="165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7" y="166"/>
                    <a:pt x="117" y="166"/>
                    <a:pt x="117" y="166"/>
                  </a:cubicBezTo>
                  <a:cubicBezTo>
                    <a:pt x="118" y="166"/>
                    <a:pt x="118" y="166"/>
                    <a:pt x="118" y="166"/>
                  </a:cubicBezTo>
                  <a:cubicBezTo>
                    <a:pt x="118" y="164"/>
                    <a:pt x="118" y="164"/>
                    <a:pt x="118" y="164"/>
                  </a:cubicBezTo>
                  <a:cubicBezTo>
                    <a:pt x="118" y="163"/>
                    <a:pt x="118" y="163"/>
                    <a:pt x="118" y="163"/>
                  </a:cubicBezTo>
                  <a:cubicBezTo>
                    <a:pt x="116" y="162"/>
                    <a:pt x="116" y="162"/>
                    <a:pt x="116" y="162"/>
                  </a:cubicBezTo>
                  <a:close/>
                  <a:moveTo>
                    <a:pt x="77" y="121"/>
                  </a:moveTo>
                  <a:cubicBezTo>
                    <a:pt x="77" y="121"/>
                    <a:pt x="77" y="121"/>
                    <a:pt x="77" y="121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3" y="117"/>
                    <a:pt x="73" y="117"/>
                    <a:pt x="73" y="117"/>
                  </a:cubicBezTo>
                  <a:cubicBezTo>
                    <a:pt x="70" y="116"/>
                    <a:pt x="70" y="116"/>
                    <a:pt x="70" y="116"/>
                  </a:cubicBezTo>
                  <a:cubicBezTo>
                    <a:pt x="70" y="116"/>
                    <a:pt x="69" y="113"/>
                    <a:pt x="69" y="113"/>
                  </a:cubicBezTo>
                  <a:cubicBezTo>
                    <a:pt x="68" y="112"/>
                    <a:pt x="68" y="113"/>
                    <a:pt x="68" y="113"/>
                  </a:cubicBezTo>
                  <a:cubicBezTo>
                    <a:pt x="68" y="113"/>
                    <a:pt x="68" y="115"/>
                    <a:pt x="67" y="116"/>
                  </a:cubicBezTo>
                  <a:cubicBezTo>
                    <a:pt x="66" y="116"/>
                    <a:pt x="65" y="116"/>
                    <a:pt x="65" y="116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3" y="118"/>
                    <a:pt x="60" y="119"/>
                    <a:pt x="59" y="119"/>
                  </a:cubicBezTo>
                  <a:cubicBezTo>
                    <a:pt x="59" y="119"/>
                    <a:pt x="58" y="120"/>
                    <a:pt x="58" y="120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50" y="121"/>
                    <a:pt x="50" y="121"/>
                    <a:pt x="50" y="121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51" y="124"/>
                    <a:pt x="51" y="124"/>
                    <a:pt x="51" y="124"/>
                  </a:cubicBezTo>
                  <a:cubicBezTo>
                    <a:pt x="52" y="125"/>
                    <a:pt x="52" y="125"/>
                    <a:pt x="52" y="125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54" y="129"/>
                    <a:pt x="54" y="129"/>
                    <a:pt x="54" y="129"/>
                  </a:cubicBezTo>
                  <a:cubicBezTo>
                    <a:pt x="54" y="129"/>
                    <a:pt x="55" y="130"/>
                    <a:pt x="56" y="132"/>
                  </a:cubicBezTo>
                  <a:cubicBezTo>
                    <a:pt x="57" y="134"/>
                    <a:pt x="56" y="135"/>
                    <a:pt x="56" y="135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61" y="139"/>
                    <a:pt x="61" y="139"/>
                    <a:pt x="61" y="139"/>
                  </a:cubicBezTo>
                  <a:cubicBezTo>
                    <a:pt x="61" y="139"/>
                    <a:pt x="62" y="140"/>
                    <a:pt x="63" y="140"/>
                  </a:cubicBezTo>
                  <a:cubicBezTo>
                    <a:pt x="63" y="140"/>
                    <a:pt x="63" y="141"/>
                    <a:pt x="63" y="141"/>
                  </a:cubicBezTo>
                  <a:cubicBezTo>
                    <a:pt x="63" y="143"/>
                    <a:pt x="63" y="143"/>
                    <a:pt x="63" y="143"/>
                  </a:cubicBezTo>
                  <a:cubicBezTo>
                    <a:pt x="64" y="145"/>
                    <a:pt x="64" y="145"/>
                    <a:pt x="64" y="145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66" y="143"/>
                    <a:pt x="66" y="143"/>
                    <a:pt x="66" y="143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5" y="147"/>
                    <a:pt x="76" y="147"/>
                  </a:cubicBezTo>
                  <a:cubicBezTo>
                    <a:pt x="76" y="147"/>
                    <a:pt x="78" y="145"/>
                    <a:pt x="78" y="145"/>
                  </a:cubicBezTo>
                  <a:cubicBezTo>
                    <a:pt x="79" y="144"/>
                    <a:pt x="82" y="144"/>
                    <a:pt x="82" y="144"/>
                  </a:cubicBezTo>
                  <a:cubicBezTo>
                    <a:pt x="83" y="144"/>
                    <a:pt x="83" y="143"/>
                    <a:pt x="83" y="143"/>
                  </a:cubicBezTo>
                  <a:cubicBezTo>
                    <a:pt x="83" y="142"/>
                    <a:pt x="84" y="141"/>
                    <a:pt x="84" y="140"/>
                  </a:cubicBezTo>
                  <a:cubicBezTo>
                    <a:pt x="84" y="139"/>
                    <a:pt x="85" y="138"/>
                    <a:pt x="85" y="138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5" y="129"/>
                    <a:pt x="85" y="129"/>
                    <a:pt x="85" y="129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2" y="126"/>
                    <a:pt x="82" y="126"/>
                    <a:pt x="82" y="126"/>
                  </a:cubicBezTo>
                  <a:cubicBezTo>
                    <a:pt x="82" y="125"/>
                    <a:pt x="82" y="125"/>
                    <a:pt x="82" y="125"/>
                  </a:cubicBezTo>
                  <a:cubicBezTo>
                    <a:pt x="82" y="124"/>
                    <a:pt x="82" y="124"/>
                    <a:pt x="82" y="124"/>
                  </a:cubicBezTo>
                  <a:cubicBezTo>
                    <a:pt x="84" y="123"/>
                    <a:pt x="84" y="123"/>
                    <a:pt x="84" y="123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7" y="118"/>
                    <a:pt x="87" y="118"/>
                    <a:pt x="87" y="118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5"/>
                    <a:pt x="84" y="114"/>
                    <a:pt x="83" y="114"/>
                  </a:cubicBezTo>
                  <a:cubicBezTo>
                    <a:pt x="81" y="114"/>
                    <a:pt x="82" y="114"/>
                    <a:pt x="82" y="113"/>
                  </a:cubicBezTo>
                  <a:cubicBezTo>
                    <a:pt x="82" y="113"/>
                    <a:pt x="81" y="112"/>
                    <a:pt x="81" y="112"/>
                  </a:cubicBezTo>
                  <a:cubicBezTo>
                    <a:pt x="81" y="112"/>
                    <a:pt x="79" y="113"/>
                    <a:pt x="79" y="113"/>
                  </a:cubicBezTo>
                  <a:cubicBezTo>
                    <a:pt x="78" y="113"/>
                    <a:pt x="78" y="111"/>
                    <a:pt x="78" y="111"/>
                  </a:cubicBezTo>
                  <a:cubicBezTo>
                    <a:pt x="78" y="111"/>
                    <a:pt x="76" y="112"/>
                    <a:pt x="76" y="112"/>
                  </a:cubicBezTo>
                  <a:cubicBezTo>
                    <a:pt x="75" y="112"/>
                    <a:pt x="73" y="112"/>
                    <a:pt x="73" y="112"/>
                  </a:cubicBezTo>
                  <a:cubicBezTo>
                    <a:pt x="73" y="112"/>
                    <a:pt x="73" y="113"/>
                    <a:pt x="73" y="113"/>
                  </a:cubicBezTo>
                  <a:cubicBezTo>
                    <a:pt x="72" y="114"/>
                    <a:pt x="73" y="115"/>
                    <a:pt x="74" y="115"/>
                  </a:cubicBezTo>
                  <a:cubicBezTo>
                    <a:pt x="74" y="116"/>
                    <a:pt x="75" y="118"/>
                    <a:pt x="75" y="118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lose/>
                  <a:moveTo>
                    <a:pt x="75" y="107"/>
                  </a:moveTo>
                  <a:cubicBezTo>
                    <a:pt x="75" y="107"/>
                    <a:pt x="75" y="107"/>
                    <a:pt x="75" y="107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8" y="105"/>
                    <a:pt x="79" y="104"/>
                    <a:pt x="79" y="103"/>
                  </a:cubicBezTo>
                  <a:cubicBezTo>
                    <a:pt x="79" y="103"/>
                    <a:pt x="79" y="102"/>
                    <a:pt x="79" y="102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74" y="96"/>
                    <a:pt x="74" y="96"/>
                  </a:cubicBezTo>
                  <a:cubicBezTo>
                    <a:pt x="74" y="97"/>
                    <a:pt x="75" y="98"/>
                    <a:pt x="75" y="98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6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4" y="103"/>
                    <a:pt x="74" y="103"/>
                    <a:pt x="74" y="103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7"/>
                    <a:pt x="75" y="107"/>
                    <a:pt x="75" y="107"/>
                  </a:cubicBezTo>
                  <a:close/>
                  <a:moveTo>
                    <a:pt x="80" y="157"/>
                  </a:moveTo>
                  <a:cubicBezTo>
                    <a:pt x="80" y="157"/>
                    <a:pt x="80" y="157"/>
                    <a:pt x="80" y="157"/>
                  </a:cubicBezTo>
                  <a:cubicBezTo>
                    <a:pt x="81" y="160"/>
                    <a:pt x="81" y="160"/>
                    <a:pt x="81" y="160"/>
                  </a:cubicBezTo>
                  <a:cubicBezTo>
                    <a:pt x="82" y="162"/>
                    <a:pt x="82" y="162"/>
                    <a:pt x="82" y="162"/>
                  </a:cubicBezTo>
                  <a:cubicBezTo>
                    <a:pt x="82" y="162"/>
                    <a:pt x="84" y="163"/>
                    <a:pt x="84" y="162"/>
                  </a:cubicBezTo>
                  <a:cubicBezTo>
                    <a:pt x="84" y="161"/>
                    <a:pt x="83" y="160"/>
                    <a:pt x="84" y="159"/>
                  </a:cubicBezTo>
                  <a:cubicBezTo>
                    <a:pt x="84" y="158"/>
                    <a:pt x="85" y="156"/>
                    <a:pt x="85" y="155"/>
                  </a:cubicBezTo>
                  <a:cubicBezTo>
                    <a:pt x="85" y="154"/>
                    <a:pt x="86" y="153"/>
                    <a:pt x="86" y="152"/>
                  </a:cubicBezTo>
                  <a:cubicBezTo>
                    <a:pt x="87" y="151"/>
                    <a:pt x="88" y="149"/>
                    <a:pt x="88" y="148"/>
                  </a:cubicBezTo>
                  <a:cubicBezTo>
                    <a:pt x="88" y="148"/>
                    <a:pt x="89" y="146"/>
                    <a:pt x="89" y="145"/>
                  </a:cubicBezTo>
                  <a:cubicBezTo>
                    <a:pt x="89" y="145"/>
                    <a:pt x="89" y="142"/>
                    <a:pt x="89" y="142"/>
                  </a:cubicBezTo>
                  <a:cubicBezTo>
                    <a:pt x="89" y="142"/>
                    <a:pt x="88" y="139"/>
                    <a:pt x="88" y="139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3"/>
                    <a:pt x="87" y="143"/>
                    <a:pt x="87" y="143"/>
                  </a:cubicBezTo>
                  <a:cubicBezTo>
                    <a:pt x="85" y="147"/>
                    <a:pt x="85" y="147"/>
                    <a:pt x="85" y="147"/>
                  </a:cubicBezTo>
                  <a:cubicBezTo>
                    <a:pt x="84" y="149"/>
                    <a:pt x="84" y="149"/>
                    <a:pt x="84" y="149"/>
                  </a:cubicBezTo>
                  <a:cubicBezTo>
                    <a:pt x="82" y="151"/>
                    <a:pt x="82" y="151"/>
                    <a:pt x="82" y="151"/>
                  </a:cubicBezTo>
                  <a:cubicBezTo>
                    <a:pt x="82" y="152"/>
                    <a:pt x="82" y="152"/>
                    <a:pt x="82" y="152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0" y="157"/>
                    <a:pt x="80" y="157"/>
                    <a:pt x="80" y="157"/>
                  </a:cubicBezTo>
                  <a:close/>
                  <a:moveTo>
                    <a:pt x="75" y="148"/>
                  </a:moveTo>
                  <a:cubicBezTo>
                    <a:pt x="75" y="148"/>
                    <a:pt x="75" y="148"/>
                    <a:pt x="75" y="148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6" y="149"/>
                    <a:pt x="77" y="152"/>
                    <a:pt x="78" y="152"/>
                  </a:cubicBezTo>
                  <a:cubicBezTo>
                    <a:pt x="78" y="152"/>
                    <a:pt x="81" y="149"/>
                    <a:pt x="81" y="149"/>
                  </a:cubicBezTo>
                  <a:cubicBezTo>
                    <a:pt x="81" y="147"/>
                    <a:pt x="81" y="147"/>
                    <a:pt x="81" y="147"/>
                  </a:cubicBezTo>
                  <a:cubicBezTo>
                    <a:pt x="82" y="145"/>
                    <a:pt x="82" y="145"/>
                    <a:pt x="82" y="145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75" y="148"/>
                    <a:pt x="75" y="148"/>
                    <a:pt x="75" y="148"/>
                  </a:cubicBezTo>
                  <a:close/>
                  <a:moveTo>
                    <a:pt x="66" y="150"/>
                  </a:moveTo>
                  <a:cubicBezTo>
                    <a:pt x="66" y="150"/>
                    <a:pt x="66" y="150"/>
                    <a:pt x="66" y="150"/>
                  </a:cubicBezTo>
                  <a:cubicBezTo>
                    <a:pt x="66" y="150"/>
                    <a:pt x="67" y="153"/>
                    <a:pt x="67" y="153"/>
                  </a:cubicBezTo>
                  <a:cubicBezTo>
                    <a:pt x="68" y="153"/>
                    <a:pt x="69" y="154"/>
                    <a:pt x="69" y="154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1" y="156"/>
                    <a:pt x="71" y="157"/>
                    <a:pt x="72" y="157"/>
                  </a:cubicBezTo>
                  <a:cubicBezTo>
                    <a:pt x="72" y="157"/>
                    <a:pt x="74" y="156"/>
                    <a:pt x="74" y="156"/>
                  </a:cubicBezTo>
                  <a:cubicBezTo>
                    <a:pt x="75" y="154"/>
                    <a:pt x="75" y="154"/>
                    <a:pt x="75" y="154"/>
                  </a:cubicBezTo>
                  <a:cubicBezTo>
                    <a:pt x="75" y="154"/>
                    <a:pt x="73" y="154"/>
                    <a:pt x="73" y="154"/>
                  </a:cubicBezTo>
                  <a:cubicBezTo>
                    <a:pt x="72" y="154"/>
                    <a:pt x="71" y="152"/>
                    <a:pt x="71" y="152"/>
                  </a:cubicBezTo>
                  <a:cubicBezTo>
                    <a:pt x="71" y="152"/>
                    <a:pt x="70" y="152"/>
                    <a:pt x="70" y="152"/>
                  </a:cubicBezTo>
                  <a:cubicBezTo>
                    <a:pt x="69" y="152"/>
                    <a:pt x="67" y="150"/>
                    <a:pt x="67" y="150"/>
                  </a:cubicBezTo>
                  <a:cubicBezTo>
                    <a:pt x="66" y="150"/>
                    <a:pt x="66" y="150"/>
                    <a:pt x="66" y="150"/>
                  </a:cubicBezTo>
                  <a:close/>
                  <a:moveTo>
                    <a:pt x="50" y="147"/>
                  </a:moveTo>
                  <a:cubicBezTo>
                    <a:pt x="50" y="147"/>
                    <a:pt x="50" y="147"/>
                    <a:pt x="50" y="147"/>
                  </a:cubicBezTo>
                  <a:cubicBezTo>
                    <a:pt x="52" y="148"/>
                    <a:pt x="52" y="148"/>
                    <a:pt x="52" y="148"/>
                  </a:cubicBezTo>
                  <a:cubicBezTo>
                    <a:pt x="53" y="149"/>
                    <a:pt x="53" y="149"/>
                    <a:pt x="53" y="149"/>
                  </a:cubicBezTo>
                  <a:cubicBezTo>
                    <a:pt x="55" y="150"/>
                    <a:pt x="55" y="150"/>
                    <a:pt x="55" y="150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3" y="152"/>
                    <a:pt x="54" y="154"/>
                    <a:pt x="55" y="153"/>
                  </a:cubicBezTo>
                  <a:cubicBezTo>
                    <a:pt x="56" y="153"/>
                    <a:pt x="56" y="153"/>
                    <a:pt x="56" y="153"/>
                  </a:cubicBezTo>
                  <a:cubicBezTo>
                    <a:pt x="56" y="153"/>
                    <a:pt x="58" y="154"/>
                    <a:pt x="58" y="154"/>
                  </a:cubicBezTo>
                  <a:cubicBezTo>
                    <a:pt x="59" y="155"/>
                    <a:pt x="60" y="155"/>
                    <a:pt x="61" y="155"/>
                  </a:cubicBezTo>
                  <a:cubicBezTo>
                    <a:pt x="62" y="155"/>
                    <a:pt x="62" y="154"/>
                    <a:pt x="62" y="154"/>
                  </a:cubicBezTo>
                  <a:cubicBezTo>
                    <a:pt x="62" y="153"/>
                    <a:pt x="62" y="152"/>
                    <a:pt x="62" y="152"/>
                  </a:cubicBezTo>
                  <a:cubicBezTo>
                    <a:pt x="61" y="150"/>
                    <a:pt x="61" y="150"/>
                    <a:pt x="61" y="150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6" y="147"/>
                    <a:pt x="56" y="147"/>
                    <a:pt x="56" y="147"/>
                  </a:cubicBezTo>
                  <a:cubicBezTo>
                    <a:pt x="54" y="145"/>
                    <a:pt x="54" y="145"/>
                    <a:pt x="54" y="145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0" y="147"/>
                    <a:pt x="50" y="147"/>
                    <a:pt x="50" y="147"/>
                  </a:cubicBezTo>
                  <a:close/>
                  <a:moveTo>
                    <a:pt x="83" y="25"/>
                  </a:moveTo>
                  <a:cubicBezTo>
                    <a:pt x="83" y="25"/>
                    <a:pt x="83" y="25"/>
                    <a:pt x="83" y="25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6"/>
                    <a:pt x="84" y="26"/>
                    <a:pt x="84" y="26"/>
                  </a:cubicBezTo>
                  <a:cubicBezTo>
                    <a:pt x="84" y="26"/>
                    <a:pt x="85" y="26"/>
                    <a:pt x="85" y="26"/>
                  </a:cubicBezTo>
                  <a:cubicBezTo>
                    <a:pt x="85" y="26"/>
                    <a:pt x="87" y="27"/>
                    <a:pt x="87" y="27"/>
                  </a:cubicBezTo>
                  <a:cubicBezTo>
                    <a:pt x="87" y="28"/>
                    <a:pt x="88" y="27"/>
                    <a:pt x="88" y="27"/>
                  </a:cubicBezTo>
                  <a:cubicBezTo>
                    <a:pt x="89" y="27"/>
                    <a:pt x="89" y="26"/>
                    <a:pt x="89" y="25"/>
                  </a:cubicBezTo>
                  <a:cubicBezTo>
                    <a:pt x="89" y="25"/>
                    <a:pt x="90" y="24"/>
                    <a:pt x="90" y="24"/>
                  </a:cubicBezTo>
                  <a:cubicBezTo>
                    <a:pt x="90" y="24"/>
                    <a:pt x="93" y="22"/>
                    <a:pt x="93" y="22"/>
                  </a:cubicBezTo>
                  <a:cubicBezTo>
                    <a:pt x="93" y="21"/>
                    <a:pt x="91" y="21"/>
                    <a:pt x="91" y="21"/>
                  </a:cubicBezTo>
                  <a:cubicBezTo>
                    <a:pt x="91" y="21"/>
                    <a:pt x="88" y="22"/>
                    <a:pt x="88" y="22"/>
                  </a:cubicBezTo>
                  <a:cubicBezTo>
                    <a:pt x="88" y="22"/>
                    <a:pt x="85" y="23"/>
                    <a:pt x="85" y="23"/>
                  </a:cubicBezTo>
                  <a:lnTo>
                    <a:pt x="83" y="2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5" name="Freeform 144"/>
            <p:cNvSpPr>
              <a:spLocks noEditPoints="1"/>
            </p:cNvSpPr>
            <p:nvPr/>
          </p:nvSpPr>
          <p:spPr bwMode="auto">
            <a:xfrm>
              <a:off x="4518029" y="2422186"/>
              <a:ext cx="310039" cy="351588"/>
            </a:xfrm>
            <a:custGeom>
              <a:avLst/>
              <a:gdLst>
                <a:gd name="T0" fmla="*/ 75 w 136"/>
                <a:gd name="T1" fmla="*/ 25 h 159"/>
                <a:gd name="T2" fmla="*/ 117 w 136"/>
                <a:gd name="T3" fmla="*/ 17 h 159"/>
                <a:gd name="T4" fmla="*/ 125 w 136"/>
                <a:gd name="T5" fmla="*/ 49 h 159"/>
                <a:gd name="T6" fmla="*/ 112 w 136"/>
                <a:gd name="T7" fmla="*/ 67 h 159"/>
                <a:gd name="T8" fmla="*/ 121 w 136"/>
                <a:gd name="T9" fmla="*/ 84 h 159"/>
                <a:gd name="T10" fmla="*/ 114 w 136"/>
                <a:gd name="T11" fmla="*/ 97 h 159"/>
                <a:gd name="T12" fmla="*/ 96 w 136"/>
                <a:gd name="T13" fmla="*/ 100 h 159"/>
                <a:gd name="T14" fmla="*/ 90 w 136"/>
                <a:gd name="T15" fmla="*/ 108 h 159"/>
                <a:gd name="T16" fmla="*/ 92 w 136"/>
                <a:gd name="T17" fmla="*/ 130 h 159"/>
                <a:gd name="T18" fmla="*/ 85 w 136"/>
                <a:gd name="T19" fmla="*/ 141 h 159"/>
                <a:gd name="T20" fmla="*/ 88 w 136"/>
                <a:gd name="T21" fmla="*/ 149 h 159"/>
                <a:gd name="T22" fmla="*/ 85 w 136"/>
                <a:gd name="T23" fmla="*/ 159 h 159"/>
                <a:gd name="T24" fmla="*/ 76 w 136"/>
                <a:gd name="T25" fmla="*/ 148 h 159"/>
                <a:gd name="T26" fmla="*/ 69 w 136"/>
                <a:gd name="T27" fmla="*/ 128 h 159"/>
                <a:gd name="T28" fmla="*/ 56 w 136"/>
                <a:gd name="T29" fmla="*/ 121 h 159"/>
                <a:gd name="T30" fmla="*/ 42 w 136"/>
                <a:gd name="T31" fmla="*/ 119 h 159"/>
                <a:gd name="T32" fmla="*/ 27 w 136"/>
                <a:gd name="T33" fmla="*/ 121 h 159"/>
                <a:gd name="T34" fmla="*/ 13 w 136"/>
                <a:gd name="T35" fmla="*/ 121 h 159"/>
                <a:gd name="T36" fmla="*/ 6 w 136"/>
                <a:gd name="T37" fmla="*/ 112 h 159"/>
                <a:gd name="T38" fmla="*/ 22 w 136"/>
                <a:gd name="T39" fmla="*/ 114 h 159"/>
                <a:gd name="T40" fmla="*/ 27 w 136"/>
                <a:gd name="T41" fmla="*/ 116 h 159"/>
                <a:gd name="T42" fmla="*/ 9 w 136"/>
                <a:gd name="T43" fmla="*/ 111 h 159"/>
                <a:gd name="T44" fmla="*/ 15 w 136"/>
                <a:gd name="T45" fmla="*/ 103 h 159"/>
                <a:gd name="T46" fmla="*/ 25 w 136"/>
                <a:gd name="T47" fmla="*/ 111 h 159"/>
                <a:gd name="T48" fmla="*/ 22 w 136"/>
                <a:gd name="T49" fmla="*/ 105 h 159"/>
                <a:gd name="T50" fmla="*/ 20 w 136"/>
                <a:gd name="T51" fmla="*/ 102 h 159"/>
                <a:gd name="T52" fmla="*/ 20 w 136"/>
                <a:gd name="T53" fmla="*/ 96 h 159"/>
                <a:gd name="T54" fmla="*/ 32 w 136"/>
                <a:gd name="T55" fmla="*/ 104 h 159"/>
                <a:gd name="T56" fmla="*/ 48 w 136"/>
                <a:gd name="T57" fmla="*/ 100 h 159"/>
                <a:gd name="T58" fmla="*/ 30 w 136"/>
                <a:gd name="T59" fmla="*/ 95 h 159"/>
                <a:gd name="T60" fmla="*/ 37 w 136"/>
                <a:gd name="T61" fmla="*/ 73 h 159"/>
                <a:gd name="T62" fmla="*/ 58 w 136"/>
                <a:gd name="T63" fmla="*/ 37 h 159"/>
                <a:gd name="T64" fmla="*/ 67 w 136"/>
                <a:gd name="T65" fmla="*/ 52 h 159"/>
                <a:gd name="T66" fmla="*/ 61 w 136"/>
                <a:gd name="T67" fmla="*/ 64 h 159"/>
                <a:gd name="T68" fmla="*/ 67 w 136"/>
                <a:gd name="T69" fmla="*/ 74 h 159"/>
                <a:gd name="T70" fmla="*/ 66 w 136"/>
                <a:gd name="T71" fmla="*/ 66 h 159"/>
                <a:gd name="T72" fmla="*/ 85 w 136"/>
                <a:gd name="T73" fmla="*/ 65 h 159"/>
                <a:gd name="T74" fmla="*/ 77 w 136"/>
                <a:gd name="T75" fmla="*/ 51 h 159"/>
                <a:gd name="T76" fmla="*/ 71 w 136"/>
                <a:gd name="T77" fmla="*/ 41 h 159"/>
                <a:gd name="T78" fmla="*/ 134 w 136"/>
                <a:gd name="T79" fmla="*/ 0 h 159"/>
                <a:gd name="T80" fmla="*/ 118 w 136"/>
                <a:gd name="T81" fmla="*/ 6 h 159"/>
                <a:gd name="T82" fmla="*/ 111 w 136"/>
                <a:gd name="T83" fmla="*/ 8 h 159"/>
                <a:gd name="T84" fmla="*/ 112 w 136"/>
                <a:gd name="T85" fmla="*/ 9 h 159"/>
                <a:gd name="T86" fmla="*/ 96 w 136"/>
                <a:gd name="T87" fmla="*/ 12 h 159"/>
                <a:gd name="T88" fmla="*/ 98 w 136"/>
                <a:gd name="T89" fmla="*/ 13 h 159"/>
                <a:gd name="T90" fmla="*/ 93 w 136"/>
                <a:gd name="T91" fmla="*/ 13 h 159"/>
                <a:gd name="T92" fmla="*/ 91 w 136"/>
                <a:gd name="T93" fmla="*/ 13 h 159"/>
                <a:gd name="T94" fmla="*/ 81 w 136"/>
                <a:gd name="T95" fmla="*/ 14 h 159"/>
                <a:gd name="T96" fmla="*/ 78 w 136"/>
                <a:gd name="T97" fmla="*/ 14 h 159"/>
                <a:gd name="T98" fmla="*/ 56 w 136"/>
                <a:gd name="T99" fmla="*/ 22 h 159"/>
                <a:gd name="T100" fmla="*/ 60 w 136"/>
                <a:gd name="T101" fmla="*/ 18 h 159"/>
                <a:gd name="T102" fmla="*/ 54 w 136"/>
                <a:gd name="T103" fmla="*/ 25 h 159"/>
                <a:gd name="T104" fmla="*/ 22 w 136"/>
                <a:gd name="T105" fmla="*/ 94 h 159"/>
                <a:gd name="T106" fmla="*/ 29 w 136"/>
                <a:gd name="T107" fmla="*/ 101 h 159"/>
                <a:gd name="T108" fmla="*/ 30 w 136"/>
                <a:gd name="T109" fmla="*/ 97 h 159"/>
                <a:gd name="T110" fmla="*/ 20 w 136"/>
                <a:gd name="T111" fmla="*/ 94 h 159"/>
                <a:gd name="T112" fmla="*/ 76 w 136"/>
                <a:gd name="T113" fmla="*/ 74 h 159"/>
                <a:gd name="T114" fmla="*/ 74 w 136"/>
                <a:gd name="T115" fmla="*/ 7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6" h="159">
                  <a:moveTo>
                    <a:pt x="72" y="35"/>
                  </a:moveTo>
                  <a:cubicBezTo>
                    <a:pt x="71" y="33"/>
                    <a:pt x="71" y="33"/>
                    <a:pt x="71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7" y="23"/>
                    <a:pt x="78" y="22"/>
                  </a:cubicBezTo>
                  <a:cubicBezTo>
                    <a:pt x="79" y="22"/>
                    <a:pt x="83" y="20"/>
                    <a:pt x="83" y="20"/>
                  </a:cubicBezTo>
                  <a:cubicBezTo>
                    <a:pt x="83" y="20"/>
                    <a:pt x="87" y="18"/>
                    <a:pt x="88" y="18"/>
                  </a:cubicBezTo>
                  <a:cubicBezTo>
                    <a:pt x="89" y="18"/>
                    <a:pt x="96" y="17"/>
                    <a:pt x="96" y="17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5" y="17"/>
                    <a:pt x="107" y="17"/>
                  </a:cubicBezTo>
                  <a:cubicBezTo>
                    <a:pt x="107" y="17"/>
                    <a:pt x="109" y="18"/>
                    <a:pt x="110" y="18"/>
                  </a:cubicBezTo>
                  <a:cubicBezTo>
                    <a:pt x="111" y="18"/>
                    <a:pt x="113" y="17"/>
                    <a:pt x="113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20" y="21"/>
                    <a:pt x="120" y="21"/>
                    <a:pt x="120" y="21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6" y="26"/>
                    <a:pt x="126" y="26"/>
                    <a:pt x="126" y="26"/>
                  </a:cubicBezTo>
                  <a:cubicBezTo>
                    <a:pt x="126" y="26"/>
                    <a:pt x="125" y="28"/>
                    <a:pt x="125" y="29"/>
                  </a:cubicBezTo>
                  <a:cubicBezTo>
                    <a:pt x="126" y="29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29" y="31"/>
                    <a:pt x="129" y="35"/>
                    <a:pt x="129" y="36"/>
                  </a:cubicBezTo>
                  <a:cubicBezTo>
                    <a:pt x="129" y="37"/>
                    <a:pt x="129" y="43"/>
                    <a:pt x="129" y="43"/>
                  </a:cubicBezTo>
                  <a:cubicBezTo>
                    <a:pt x="129" y="43"/>
                    <a:pt x="126" y="49"/>
                    <a:pt x="125" y="49"/>
                  </a:cubicBezTo>
                  <a:cubicBezTo>
                    <a:pt x="124" y="50"/>
                    <a:pt x="125" y="54"/>
                    <a:pt x="125" y="5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63"/>
                    <a:pt x="123" y="62"/>
                  </a:cubicBezTo>
                  <a:cubicBezTo>
                    <a:pt x="122" y="62"/>
                    <a:pt x="117" y="60"/>
                    <a:pt x="117" y="60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5" y="65"/>
                    <a:pt x="115" y="65"/>
                    <a:pt x="115" y="65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7"/>
                    <a:pt x="112" y="67"/>
                    <a:pt x="112" y="67"/>
                  </a:cubicBezTo>
                  <a:cubicBezTo>
                    <a:pt x="112" y="67"/>
                    <a:pt x="113" y="69"/>
                    <a:pt x="114" y="70"/>
                  </a:cubicBezTo>
                  <a:cubicBezTo>
                    <a:pt x="114" y="71"/>
                    <a:pt x="117" y="71"/>
                    <a:pt x="117" y="71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6"/>
                    <a:pt x="124" y="76"/>
                    <a:pt x="124" y="76"/>
                  </a:cubicBezTo>
                  <a:cubicBezTo>
                    <a:pt x="123" y="78"/>
                    <a:pt x="123" y="78"/>
                    <a:pt x="123" y="78"/>
                  </a:cubicBezTo>
                  <a:cubicBezTo>
                    <a:pt x="123" y="78"/>
                    <a:pt x="123" y="80"/>
                    <a:pt x="123" y="81"/>
                  </a:cubicBezTo>
                  <a:cubicBezTo>
                    <a:pt x="123" y="82"/>
                    <a:pt x="124" y="83"/>
                    <a:pt x="123" y="83"/>
                  </a:cubicBezTo>
                  <a:cubicBezTo>
                    <a:pt x="123" y="83"/>
                    <a:pt x="121" y="84"/>
                    <a:pt x="121" y="84"/>
                  </a:cubicBezTo>
                  <a:cubicBezTo>
                    <a:pt x="120" y="86"/>
                    <a:pt x="120" y="86"/>
                    <a:pt x="120" y="86"/>
                  </a:cubicBezTo>
                  <a:cubicBezTo>
                    <a:pt x="120" y="86"/>
                    <a:pt x="118" y="87"/>
                    <a:pt x="117" y="87"/>
                  </a:cubicBezTo>
                  <a:cubicBezTo>
                    <a:pt x="116" y="88"/>
                    <a:pt x="116" y="88"/>
                    <a:pt x="116" y="89"/>
                  </a:cubicBezTo>
                  <a:cubicBezTo>
                    <a:pt x="116" y="89"/>
                    <a:pt x="112" y="88"/>
                    <a:pt x="112" y="88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2" y="98"/>
                    <a:pt x="112" y="98"/>
                    <a:pt x="112" y="98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101" y="101"/>
                    <a:pt x="101" y="101"/>
                    <a:pt x="101" y="101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1" y="99"/>
                    <a:pt x="91" y="99"/>
                    <a:pt x="91" y="99"/>
                  </a:cubicBezTo>
                  <a:cubicBezTo>
                    <a:pt x="94" y="101"/>
                    <a:pt x="94" y="101"/>
                    <a:pt x="94" y="101"/>
                  </a:cubicBezTo>
                  <a:cubicBezTo>
                    <a:pt x="92" y="101"/>
                    <a:pt x="92" y="101"/>
                    <a:pt x="92" y="101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6" y="106"/>
                    <a:pt x="87" y="106"/>
                  </a:cubicBezTo>
                  <a:cubicBezTo>
                    <a:pt x="88" y="106"/>
                    <a:pt x="90" y="108"/>
                    <a:pt x="90" y="108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2"/>
                    <a:pt x="95" y="122"/>
                    <a:pt x="95" y="122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5" y="127"/>
                    <a:pt x="94" y="128"/>
                  </a:cubicBezTo>
                  <a:cubicBezTo>
                    <a:pt x="94" y="128"/>
                    <a:pt x="92" y="130"/>
                    <a:pt x="92" y="130"/>
                  </a:cubicBezTo>
                  <a:cubicBezTo>
                    <a:pt x="91" y="132"/>
                    <a:pt x="91" y="132"/>
                    <a:pt x="91" y="132"/>
                  </a:cubicBezTo>
                  <a:cubicBezTo>
                    <a:pt x="89" y="133"/>
                    <a:pt x="89" y="133"/>
                    <a:pt x="89" y="133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9" y="135"/>
                    <a:pt x="89" y="138"/>
                    <a:pt x="90" y="138"/>
                  </a:cubicBezTo>
                  <a:cubicBezTo>
                    <a:pt x="90" y="138"/>
                    <a:pt x="92" y="136"/>
                    <a:pt x="92" y="136"/>
                  </a:cubicBezTo>
                  <a:cubicBezTo>
                    <a:pt x="92" y="136"/>
                    <a:pt x="94" y="138"/>
                    <a:pt x="93" y="139"/>
                  </a:cubicBezTo>
                  <a:cubicBezTo>
                    <a:pt x="93" y="139"/>
                    <a:pt x="89" y="139"/>
                    <a:pt x="89" y="139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7" y="139"/>
                    <a:pt x="86" y="141"/>
                    <a:pt x="85" y="141"/>
                  </a:cubicBezTo>
                  <a:cubicBezTo>
                    <a:pt x="85" y="142"/>
                    <a:pt x="85" y="143"/>
                    <a:pt x="85" y="143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4"/>
                    <a:pt x="83" y="144"/>
                    <a:pt x="83" y="144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5" y="146"/>
                    <a:pt x="85" y="146"/>
                  </a:cubicBezTo>
                  <a:cubicBezTo>
                    <a:pt x="85" y="146"/>
                    <a:pt x="87" y="147"/>
                    <a:pt x="87" y="147"/>
                  </a:cubicBezTo>
                  <a:cubicBezTo>
                    <a:pt x="87" y="147"/>
                    <a:pt x="86" y="148"/>
                    <a:pt x="87" y="148"/>
                  </a:cubicBezTo>
                  <a:cubicBezTo>
                    <a:pt x="87" y="149"/>
                    <a:pt x="87" y="149"/>
                    <a:pt x="88" y="149"/>
                  </a:cubicBezTo>
                  <a:cubicBezTo>
                    <a:pt x="89" y="150"/>
                    <a:pt x="89" y="150"/>
                    <a:pt x="89" y="150"/>
                  </a:cubicBezTo>
                  <a:cubicBezTo>
                    <a:pt x="89" y="150"/>
                    <a:pt x="89" y="152"/>
                    <a:pt x="89" y="153"/>
                  </a:cubicBezTo>
                  <a:cubicBezTo>
                    <a:pt x="88" y="153"/>
                    <a:pt x="88" y="154"/>
                    <a:pt x="88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5"/>
                    <a:pt x="86" y="156"/>
                    <a:pt x="86" y="156"/>
                  </a:cubicBezTo>
                  <a:cubicBezTo>
                    <a:pt x="86" y="156"/>
                    <a:pt x="85" y="156"/>
                    <a:pt x="85" y="156"/>
                  </a:cubicBezTo>
                  <a:cubicBezTo>
                    <a:pt x="85" y="157"/>
                    <a:pt x="86" y="158"/>
                    <a:pt x="86" y="159"/>
                  </a:cubicBezTo>
                  <a:cubicBezTo>
                    <a:pt x="86" y="159"/>
                    <a:pt x="86" y="159"/>
                    <a:pt x="85" y="159"/>
                  </a:cubicBezTo>
                  <a:cubicBezTo>
                    <a:pt x="85" y="159"/>
                    <a:pt x="85" y="159"/>
                    <a:pt x="85" y="159"/>
                  </a:cubicBezTo>
                  <a:cubicBezTo>
                    <a:pt x="85" y="159"/>
                    <a:pt x="83" y="157"/>
                    <a:pt x="83" y="157"/>
                  </a:cubicBezTo>
                  <a:cubicBezTo>
                    <a:pt x="82" y="157"/>
                    <a:pt x="81" y="158"/>
                    <a:pt x="79" y="158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4" y="156"/>
                    <a:pt x="74" y="156"/>
                    <a:pt x="74" y="156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73" y="154"/>
                    <a:pt x="73" y="152"/>
                    <a:pt x="73" y="151"/>
                  </a:cubicBezTo>
                  <a:cubicBezTo>
                    <a:pt x="73" y="151"/>
                    <a:pt x="74" y="150"/>
                    <a:pt x="74" y="150"/>
                  </a:cubicBezTo>
                  <a:cubicBezTo>
                    <a:pt x="75" y="150"/>
                    <a:pt x="76" y="148"/>
                    <a:pt x="76" y="148"/>
                  </a:cubicBezTo>
                  <a:cubicBezTo>
                    <a:pt x="76" y="148"/>
                    <a:pt x="77" y="146"/>
                    <a:pt x="78" y="145"/>
                  </a:cubicBezTo>
                  <a:cubicBezTo>
                    <a:pt x="78" y="145"/>
                    <a:pt x="79" y="142"/>
                    <a:pt x="79" y="142"/>
                  </a:cubicBezTo>
                  <a:cubicBezTo>
                    <a:pt x="79" y="141"/>
                    <a:pt x="80" y="140"/>
                    <a:pt x="80" y="140"/>
                  </a:cubicBezTo>
                  <a:cubicBezTo>
                    <a:pt x="80" y="140"/>
                    <a:pt x="82" y="138"/>
                    <a:pt x="82" y="137"/>
                  </a:cubicBezTo>
                  <a:cubicBezTo>
                    <a:pt x="82" y="136"/>
                    <a:pt x="81" y="136"/>
                    <a:pt x="80" y="136"/>
                  </a:cubicBezTo>
                  <a:cubicBezTo>
                    <a:pt x="80" y="136"/>
                    <a:pt x="77" y="135"/>
                    <a:pt x="76" y="134"/>
                  </a:cubicBezTo>
                  <a:cubicBezTo>
                    <a:pt x="75" y="134"/>
                    <a:pt x="73" y="133"/>
                    <a:pt x="71" y="133"/>
                  </a:cubicBezTo>
                  <a:cubicBezTo>
                    <a:pt x="69" y="132"/>
                    <a:pt x="70" y="132"/>
                    <a:pt x="71" y="130"/>
                  </a:cubicBezTo>
                  <a:cubicBezTo>
                    <a:pt x="71" y="129"/>
                    <a:pt x="69" y="129"/>
                    <a:pt x="69" y="128"/>
                  </a:cubicBezTo>
                  <a:cubicBezTo>
                    <a:pt x="69" y="128"/>
                    <a:pt x="68" y="129"/>
                    <a:pt x="67" y="130"/>
                  </a:cubicBezTo>
                  <a:cubicBezTo>
                    <a:pt x="66" y="130"/>
                    <a:pt x="65" y="129"/>
                    <a:pt x="64" y="129"/>
                  </a:cubicBezTo>
                  <a:cubicBezTo>
                    <a:pt x="64" y="129"/>
                    <a:pt x="61" y="129"/>
                    <a:pt x="61" y="129"/>
                  </a:cubicBezTo>
                  <a:cubicBezTo>
                    <a:pt x="61" y="129"/>
                    <a:pt x="61" y="128"/>
                    <a:pt x="61" y="127"/>
                  </a:cubicBezTo>
                  <a:cubicBezTo>
                    <a:pt x="61" y="126"/>
                    <a:pt x="60" y="126"/>
                    <a:pt x="60" y="126"/>
                  </a:cubicBezTo>
                  <a:cubicBezTo>
                    <a:pt x="60" y="126"/>
                    <a:pt x="58" y="126"/>
                    <a:pt x="58" y="125"/>
                  </a:cubicBezTo>
                  <a:cubicBezTo>
                    <a:pt x="57" y="125"/>
                    <a:pt x="58" y="125"/>
                    <a:pt x="58" y="124"/>
                  </a:cubicBezTo>
                  <a:cubicBezTo>
                    <a:pt x="58" y="123"/>
                    <a:pt x="58" y="124"/>
                    <a:pt x="57" y="124"/>
                  </a:cubicBezTo>
                  <a:cubicBezTo>
                    <a:pt x="56" y="124"/>
                    <a:pt x="56" y="121"/>
                    <a:pt x="56" y="121"/>
                  </a:cubicBezTo>
                  <a:cubicBezTo>
                    <a:pt x="56" y="121"/>
                    <a:pt x="55" y="119"/>
                    <a:pt x="55" y="118"/>
                  </a:cubicBezTo>
                  <a:cubicBezTo>
                    <a:pt x="54" y="116"/>
                    <a:pt x="54" y="118"/>
                    <a:pt x="54" y="118"/>
                  </a:cubicBezTo>
                  <a:cubicBezTo>
                    <a:pt x="52" y="121"/>
                    <a:pt x="52" y="121"/>
                    <a:pt x="52" y="121"/>
                  </a:cubicBezTo>
                  <a:cubicBezTo>
                    <a:pt x="52" y="121"/>
                    <a:pt x="51" y="121"/>
                    <a:pt x="48" y="120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7" y="116"/>
                    <a:pt x="46" y="116"/>
                  </a:cubicBezTo>
                  <a:cubicBezTo>
                    <a:pt x="45" y="115"/>
                    <a:pt x="45" y="115"/>
                    <a:pt x="44" y="117"/>
                  </a:cubicBezTo>
                  <a:cubicBezTo>
                    <a:pt x="43" y="118"/>
                    <a:pt x="43" y="118"/>
                    <a:pt x="42" y="119"/>
                  </a:cubicBezTo>
                  <a:cubicBezTo>
                    <a:pt x="41" y="120"/>
                    <a:pt x="41" y="120"/>
                    <a:pt x="39" y="120"/>
                  </a:cubicBezTo>
                  <a:cubicBezTo>
                    <a:pt x="38" y="120"/>
                    <a:pt x="38" y="119"/>
                    <a:pt x="37" y="119"/>
                  </a:cubicBezTo>
                  <a:cubicBezTo>
                    <a:pt x="37" y="118"/>
                    <a:pt x="37" y="118"/>
                    <a:pt x="36" y="117"/>
                  </a:cubicBezTo>
                  <a:cubicBezTo>
                    <a:pt x="36" y="116"/>
                    <a:pt x="35" y="116"/>
                    <a:pt x="35" y="116"/>
                  </a:cubicBezTo>
                  <a:cubicBezTo>
                    <a:pt x="35" y="116"/>
                    <a:pt x="33" y="117"/>
                    <a:pt x="33" y="118"/>
                  </a:cubicBezTo>
                  <a:cubicBezTo>
                    <a:pt x="32" y="118"/>
                    <a:pt x="33" y="119"/>
                    <a:pt x="33" y="120"/>
                  </a:cubicBezTo>
                  <a:cubicBezTo>
                    <a:pt x="34" y="121"/>
                    <a:pt x="33" y="122"/>
                    <a:pt x="33" y="122"/>
                  </a:cubicBezTo>
                  <a:cubicBezTo>
                    <a:pt x="33" y="122"/>
                    <a:pt x="31" y="122"/>
                    <a:pt x="30" y="122"/>
                  </a:cubicBezTo>
                  <a:cubicBezTo>
                    <a:pt x="29" y="122"/>
                    <a:pt x="28" y="122"/>
                    <a:pt x="27" y="121"/>
                  </a:cubicBezTo>
                  <a:cubicBezTo>
                    <a:pt x="25" y="120"/>
                    <a:pt x="26" y="122"/>
                    <a:pt x="26" y="123"/>
                  </a:cubicBezTo>
                  <a:cubicBezTo>
                    <a:pt x="26" y="123"/>
                    <a:pt x="24" y="125"/>
                    <a:pt x="24" y="125"/>
                  </a:cubicBezTo>
                  <a:cubicBezTo>
                    <a:pt x="24" y="125"/>
                    <a:pt x="24" y="125"/>
                    <a:pt x="24" y="125"/>
                  </a:cubicBezTo>
                  <a:cubicBezTo>
                    <a:pt x="22" y="125"/>
                    <a:pt x="20" y="124"/>
                    <a:pt x="20" y="124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3" y="121"/>
                    <a:pt x="13" y="121"/>
                    <a:pt x="13" y="121"/>
                  </a:cubicBezTo>
                  <a:cubicBezTo>
                    <a:pt x="9" y="119"/>
                    <a:pt x="9" y="119"/>
                    <a:pt x="9" y="119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0"/>
                    <a:pt x="3" y="121"/>
                    <a:pt x="2" y="121"/>
                  </a:cubicBezTo>
                  <a:cubicBezTo>
                    <a:pt x="2" y="120"/>
                    <a:pt x="0" y="116"/>
                    <a:pt x="0" y="116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4" y="112"/>
                    <a:pt x="4" y="112"/>
                  </a:cubicBezTo>
                  <a:cubicBezTo>
                    <a:pt x="4" y="112"/>
                    <a:pt x="6" y="112"/>
                    <a:pt x="6" y="112"/>
                  </a:cubicBezTo>
                  <a:cubicBezTo>
                    <a:pt x="6" y="112"/>
                    <a:pt x="7" y="112"/>
                    <a:pt x="7" y="113"/>
                  </a:cubicBezTo>
                  <a:cubicBezTo>
                    <a:pt x="8" y="113"/>
                    <a:pt x="10" y="115"/>
                    <a:pt x="11" y="115"/>
                  </a:cubicBezTo>
                  <a:cubicBezTo>
                    <a:pt x="11" y="115"/>
                    <a:pt x="13" y="116"/>
                    <a:pt x="13" y="116"/>
                  </a:cubicBezTo>
                  <a:cubicBezTo>
                    <a:pt x="14" y="116"/>
                    <a:pt x="16" y="117"/>
                    <a:pt x="16" y="117"/>
                  </a:cubicBezTo>
                  <a:cubicBezTo>
                    <a:pt x="16" y="117"/>
                    <a:pt x="18" y="117"/>
                    <a:pt x="18" y="117"/>
                  </a:cubicBezTo>
                  <a:cubicBezTo>
                    <a:pt x="18" y="117"/>
                    <a:pt x="20" y="116"/>
                    <a:pt x="20" y="116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1" y="115"/>
                    <a:pt x="21" y="114"/>
                    <a:pt x="21" y="114"/>
                  </a:cubicBezTo>
                  <a:cubicBezTo>
                    <a:pt x="21" y="114"/>
                    <a:pt x="22" y="114"/>
                    <a:pt x="22" y="114"/>
                  </a:cubicBezTo>
                  <a:cubicBezTo>
                    <a:pt x="22" y="115"/>
                    <a:pt x="23" y="116"/>
                    <a:pt x="23" y="116"/>
                  </a:cubicBezTo>
                  <a:cubicBezTo>
                    <a:pt x="23" y="116"/>
                    <a:pt x="24" y="117"/>
                    <a:pt x="24" y="117"/>
                  </a:cubicBezTo>
                  <a:cubicBezTo>
                    <a:pt x="25" y="118"/>
                    <a:pt x="26" y="118"/>
                    <a:pt x="26" y="118"/>
                  </a:cubicBezTo>
                  <a:cubicBezTo>
                    <a:pt x="26" y="118"/>
                    <a:pt x="27" y="117"/>
                    <a:pt x="27" y="117"/>
                  </a:cubicBezTo>
                  <a:cubicBezTo>
                    <a:pt x="27" y="117"/>
                    <a:pt x="28" y="118"/>
                    <a:pt x="28" y="117"/>
                  </a:cubicBezTo>
                  <a:cubicBezTo>
                    <a:pt x="28" y="117"/>
                    <a:pt x="29" y="117"/>
                    <a:pt x="29" y="117"/>
                  </a:cubicBezTo>
                  <a:cubicBezTo>
                    <a:pt x="29" y="117"/>
                    <a:pt x="30" y="116"/>
                    <a:pt x="29" y="116"/>
                  </a:cubicBezTo>
                  <a:cubicBezTo>
                    <a:pt x="29" y="116"/>
                    <a:pt x="29" y="115"/>
                    <a:pt x="29" y="116"/>
                  </a:cubicBezTo>
                  <a:cubicBezTo>
                    <a:pt x="28" y="116"/>
                    <a:pt x="28" y="116"/>
                    <a:pt x="27" y="116"/>
                  </a:cubicBezTo>
                  <a:cubicBezTo>
                    <a:pt x="26" y="116"/>
                    <a:pt x="24" y="115"/>
                    <a:pt x="24" y="115"/>
                  </a:cubicBezTo>
                  <a:cubicBezTo>
                    <a:pt x="24" y="114"/>
                    <a:pt x="23" y="114"/>
                    <a:pt x="23" y="113"/>
                  </a:cubicBezTo>
                  <a:cubicBezTo>
                    <a:pt x="22" y="113"/>
                    <a:pt x="22" y="112"/>
                    <a:pt x="21" y="112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2"/>
                    <a:pt x="19" y="113"/>
                    <a:pt x="19" y="114"/>
                  </a:cubicBezTo>
                  <a:cubicBezTo>
                    <a:pt x="19" y="114"/>
                    <a:pt x="20" y="115"/>
                    <a:pt x="18" y="114"/>
                  </a:cubicBezTo>
                  <a:cubicBezTo>
                    <a:pt x="16" y="114"/>
                    <a:pt x="14" y="114"/>
                    <a:pt x="14" y="114"/>
                  </a:cubicBez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0" y="111"/>
                    <a:pt x="9" y="111"/>
                  </a:cubicBezTo>
                  <a:cubicBezTo>
                    <a:pt x="9" y="111"/>
                    <a:pt x="7" y="110"/>
                    <a:pt x="7" y="109"/>
                  </a:cubicBezTo>
                  <a:cubicBezTo>
                    <a:pt x="7" y="109"/>
                    <a:pt x="6" y="108"/>
                    <a:pt x="6" y="107"/>
                  </a:cubicBezTo>
                  <a:cubicBezTo>
                    <a:pt x="6" y="107"/>
                    <a:pt x="5" y="107"/>
                    <a:pt x="5" y="106"/>
                  </a:cubicBezTo>
                  <a:cubicBezTo>
                    <a:pt x="5" y="106"/>
                    <a:pt x="4" y="105"/>
                    <a:pt x="4" y="105"/>
                  </a:cubicBezTo>
                  <a:cubicBezTo>
                    <a:pt x="4" y="105"/>
                    <a:pt x="4" y="104"/>
                    <a:pt x="5" y="103"/>
                  </a:cubicBezTo>
                  <a:cubicBezTo>
                    <a:pt x="7" y="103"/>
                    <a:pt x="7" y="103"/>
                    <a:pt x="8" y="103"/>
                  </a:cubicBezTo>
                  <a:cubicBezTo>
                    <a:pt x="9" y="103"/>
                    <a:pt x="8" y="103"/>
                    <a:pt x="10" y="103"/>
                  </a:cubicBezTo>
                  <a:cubicBezTo>
                    <a:pt x="12" y="103"/>
                    <a:pt x="11" y="103"/>
                    <a:pt x="12" y="103"/>
                  </a:cubicBezTo>
                  <a:cubicBezTo>
                    <a:pt x="13" y="103"/>
                    <a:pt x="15" y="103"/>
                    <a:pt x="15" y="103"/>
                  </a:cubicBezTo>
                  <a:cubicBezTo>
                    <a:pt x="15" y="103"/>
                    <a:pt x="13" y="102"/>
                    <a:pt x="16" y="103"/>
                  </a:cubicBezTo>
                  <a:cubicBezTo>
                    <a:pt x="16" y="103"/>
                    <a:pt x="20" y="104"/>
                    <a:pt x="19" y="106"/>
                  </a:cubicBezTo>
                  <a:cubicBezTo>
                    <a:pt x="19" y="106"/>
                    <a:pt x="18" y="107"/>
                    <a:pt x="18" y="107"/>
                  </a:cubicBezTo>
                  <a:cubicBezTo>
                    <a:pt x="18" y="107"/>
                    <a:pt x="20" y="108"/>
                    <a:pt x="20" y="108"/>
                  </a:cubicBezTo>
                  <a:cubicBezTo>
                    <a:pt x="20" y="108"/>
                    <a:pt x="21" y="107"/>
                    <a:pt x="21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4" y="110"/>
                    <a:pt x="24" y="110"/>
                    <a:pt x="24" y="110"/>
                  </a:cubicBezTo>
                  <a:cubicBezTo>
                    <a:pt x="24" y="110"/>
                    <a:pt x="26" y="110"/>
                    <a:pt x="26" y="110"/>
                  </a:cubicBezTo>
                  <a:cubicBezTo>
                    <a:pt x="25" y="111"/>
                    <a:pt x="24" y="109"/>
                    <a:pt x="25" y="111"/>
                  </a:cubicBezTo>
                  <a:cubicBezTo>
                    <a:pt x="26" y="113"/>
                    <a:pt x="27" y="114"/>
                    <a:pt x="27" y="114"/>
                  </a:cubicBezTo>
                  <a:cubicBezTo>
                    <a:pt x="28" y="114"/>
                    <a:pt x="28" y="114"/>
                    <a:pt x="28" y="114"/>
                  </a:cubicBezTo>
                  <a:cubicBezTo>
                    <a:pt x="28" y="114"/>
                    <a:pt x="28" y="113"/>
                    <a:pt x="29" y="113"/>
                  </a:cubicBezTo>
                  <a:cubicBezTo>
                    <a:pt x="29" y="114"/>
                    <a:pt x="31" y="114"/>
                    <a:pt x="32" y="114"/>
                  </a:cubicBezTo>
                  <a:cubicBezTo>
                    <a:pt x="32" y="114"/>
                    <a:pt x="32" y="113"/>
                    <a:pt x="31" y="111"/>
                  </a:cubicBezTo>
                  <a:cubicBezTo>
                    <a:pt x="30" y="110"/>
                    <a:pt x="29" y="109"/>
                    <a:pt x="29" y="109"/>
                  </a:cubicBezTo>
                  <a:cubicBezTo>
                    <a:pt x="28" y="109"/>
                    <a:pt x="29" y="110"/>
                    <a:pt x="27" y="109"/>
                  </a:cubicBezTo>
                  <a:cubicBezTo>
                    <a:pt x="25" y="108"/>
                    <a:pt x="25" y="109"/>
                    <a:pt x="24" y="108"/>
                  </a:cubicBezTo>
                  <a:cubicBezTo>
                    <a:pt x="23" y="106"/>
                    <a:pt x="22" y="106"/>
                    <a:pt x="22" y="105"/>
                  </a:cubicBezTo>
                  <a:cubicBezTo>
                    <a:pt x="22" y="105"/>
                    <a:pt x="23" y="105"/>
                    <a:pt x="24" y="104"/>
                  </a:cubicBezTo>
                  <a:cubicBezTo>
                    <a:pt x="25" y="104"/>
                    <a:pt x="23" y="103"/>
                    <a:pt x="25" y="104"/>
                  </a:cubicBezTo>
                  <a:cubicBezTo>
                    <a:pt x="28" y="105"/>
                    <a:pt x="28" y="105"/>
                    <a:pt x="29" y="105"/>
                  </a:cubicBezTo>
                  <a:cubicBezTo>
                    <a:pt x="29" y="105"/>
                    <a:pt x="31" y="105"/>
                    <a:pt x="29" y="104"/>
                  </a:cubicBezTo>
                  <a:cubicBezTo>
                    <a:pt x="27" y="104"/>
                    <a:pt x="26" y="103"/>
                    <a:pt x="26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4" y="103"/>
                    <a:pt x="24" y="103"/>
                    <a:pt x="23" y="103"/>
                  </a:cubicBezTo>
                  <a:cubicBezTo>
                    <a:pt x="22" y="103"/>
                    <a:pt x="22" y="104"/>
                    <a:pt x="22" y="103"/>
                  </a:cubicBezTo>
                  <a:cubicBezTo>
                    <a:pt x="21" y="103"/>
                    <a:pt x="20" y="103"/>
                    <a:pt x="20" y="102"/>
                  </a:cubicBezTo>
                  <a:cubicBezTo>
                    <a:pt x="19" y="102"/>
                    <a:pt x="18" y="101"/>
                    <a:pt x="18" y="101"/>
                  </a:cubicBezTo>
                  <a:cubicBezTo>
                    <a:pt x="18" y="100"/>
                    <a:pt x="17" y="99"/>
                    <a:pt x="17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16" y="99"/>
                    <a:pt x="15" y="99"/>
                    <a:pt x="14" y="99"/>
                  </a:cubicBezTo>
                  <a:cubicBezTo>
                    <a:pt x="14" y="99"/>
                    <a:pt x="13" y="99"/>
                    <a:pt x="13" y="99"/>
                  </a:cubicBezTo>
                  <a:cubicBezTo>
                    <a:pt x="13" y="98"/>
                    <a:pt x="13" y="98"/>
                    <a:pt x="13" y="97"/>
                  </a:cubicBezTo>
                  <a:cubicBezTo>
                    <a:pt x="13" y="97"/>
                    <a:pt x="13" y="96"/>
                    <a:pt x="14" y="96"/>
                  </a:cubicBezTo>
                  <a:cubicBezTo>
                    <a:pt x="15" y="96"/>
                    <a:pt x="16" y="96"/>
                    <a:pt x="17" y="96"/>
                  </a:cubicBezTo>
                  <a:cubicBezTo>
                    <a:pt x="18" y="96"/>
                    <a:pt x="19" y="96"/>
                    <a:pt x="20" y="96"/>
                  </a:cubicBezTo>
                  <a:cubicBezTo>
                    <a:pt x="20" y="96"/>
                    <a:pt x="21" y="97"/>
                    <a:pt x="21" y="97"/>
                  </a:cubicBezTo>
                  <a:cubicBezTo>
                    <a:pt x="22" y="98"/>
                    <a:pt x="23" y="98"/>
                    <a:pt x="23" y="98"/>
                  </a:cubicBezTo>
                  <a:cubicBezTo>
                    <a:pt x="23" y="99"/>
                    <a:pt x="23" y="99"/>
                    <a:pt x="24" y="99"/>
                  </a:cubicBezTo>
                  <a:cubicBezTo>
                    <a:pt x="24" y="100"/>
                    <a:pt x="25" y="100"/>
                    <a:pt x="25" y="100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103"/>
                    <a:pt x="28" y="103"/>
                    <a:pt x="28" y="103"/>
                  </a:cubicBezTo>
                  <a:cubicBezTo>
                    <a:pt x="28" y="103"/>
                    <a:pt x="31" y="104"/>
                    <a:pt x="31" y="104"/>
                  </a:cubicBezTo>
                  <a:cubicBezTo>
                    <a:pt x="31" y="104"/>
                    <a:pt x="31" y="104"/>
                    <a:pt x="32" y="104"/>
                  </a:cubicBezTo>
                  <a:cubicBezTo>
                    <a:pt x="33" y="104"/>
                    <a:pt x="33" y="103"/>
                    <a:pt x="33" y="103"/>
                  </a:cubicBezTo>
                  <a:cubicBezTo>
                    <a:pt x="33" y="103"/>
                    <a:pt x="34" y="103"/>
                    <a:pt x="34" y="103"/>
                  </a:cubicBezTo>
                  <a:cubicBezTo>
                    <a:pt x="34" y="103"/>
                    <a:pt x="37" y="101"/>
                    <a:pt x="37" y="101"/>
                  </a:cubicBezTo>
                  <a:cubicBezTo>
                    <a:pt x="37" y="102"/>
                    <a:pt x="38" y="102"/>
                    <a:pt x="39" y="102"/>
                  </a:cubicBezTo>
                  <a:cubicBezTo>
                    <a:pt x="39" y="102"/>
                    <a:pt x="42" y="104"/>
                    <a:pt x="42" y="104"/>
                  </a:cubicBezTo>
                  <a:cubicBezTo>
                    <a:pt x="42" y="103"/>
                    <a:pt x="42" y="102"/>
                    <a:pt x="42" y="102"/>
                  </a:cubicBezTo>
                  <a:cubicBezTo>
                    <a:pt x="42" y="102"/>
                    <a:pt x="43" y="101"/>
                    <a:pt x="43" y="101"/>
                  </a:cubicBezTo>
                  <a:cubicBezTo>
                    <a:pt x="47" y="101"/>
                    <a:pt x="47" y="101"/>
                    <a:pt x="47" y="101"/>
                  </a:cubicBezTo>
                  <a:cubicBezTo>
                    <a:pt x="47" y="101"/>
                    <a:pt x="48" y="100"/>
                    <a:pt x="48" y="100"/>
                  </a:cubicBezTo>
                  <a:cubicBezTo>
                    <a:pt x="47" y="100"/>
                    <a:pt x="46" y="100"/>
                    <a:pt x="46" y="100"/>
                  </a:cubicBezTo>
                  <a:cubicBezTo>
                    <a:pt x="44" y="101"/>
                    <a:pt x="44" y="101"/>
                    <a:pt x="44" y="101"/>
                  </a:cubicBezTo>
                  <a:cubicBezTo>
                    <a:pt x="42" y="101"/>
                    <a:pt x="42" y="101"/>
                    <a:pt x="42" y="101"/>
                  </a:cubicBezTo>
                  <a:cubicBezTo>
                    <a:pt x="42" y="101"/>
                    <a:pt x="41" y="102"/>
                    <a:pt x="41" y="102"/>
                  </a:cubicBezTo>
                  <a:cubicBezTo>
                    <a:pt x="40" y="102"/>
                    <a:pt x="39" y="101"/>
                    <a:pt x="39" y="101"/>
                  </a:cubicBezTo>
                  <a:cubicBezTo>
                    <a:pt x="38" y="100"/>
                    <a:pt x="36" y="99"/>
                    <a:pt x="36" y="99"/>
                  </a:cubicBezTo>
                  <a:cubicBezTo>
                    <a:pt x="35" y="99"/>
                    <a:pt x="36" y="99"/>
                    <a:pt x="34" y="98"/>
                  </a:cubicBezTo>
                  <a:cubicBezTo>
                    <a:pt x="32" y="97"/>
                    <a:pt x="31" y="96"/>
                    <a:pt x="31" y="96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30" y="95"/>
                    <a:pt x="30" y="94"/>
                    <a:pt x="29" y="94"/>
                  </a:cubicBezTo>
                  <a:cubicBezTo>
                    <a:pt x="28" y="93"/>
                    <a:pt x="25" y="92"/>
                    <a:pt x="25" y="92"/>
                  </a:cubicBezTo>
                  <a:cubicBezTo>
                    <a:pt x="25" y="92"/>
                    <a:pt x="25" y="91"/>
                    <a:pt x="25" y="91"/>
                  </a:cubicBezTo>
                  <a:cubicBezTo>
                    <a:pt x="25" y="91"/>
                    <a:pt x="25" y="88"/>
                    <a:pt x="25" y="88"/>
                  </a:cubicBezTo>
                  <a:cubicBezTo>
                    <a:pt x="25" y="87"/>
                    <a:pt x="24" y="85"/>
                    <a:pt x="24" y="85"/>
                  </a:cubicBezTo>
                  <a:cubicBezTo>
                    <a:pt x="24" y="85"/>
                    <a:pt x="26" y="84"/>
                    <a:pt x="26" y="84"/>
                  </a:cubicBezTo>
                  <a:cubicBezTo>
                    <a:pt x="27" y="84"/>
                    <a:pt x="28" y="85"/>
                    <a:pt x="28" y="85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4"/>
                    <a:pt x="52" y="35"/>
                  </a:cubicBezTo>
                  <a:cubicBezTo>
                    <a:pt x="52" y="35"/>
                    <a:pt x="53" y="37"/>
                    <a:pt x="53" y="37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7" y="37"/>
                    <a:pt x="58" y="37"/>
                  </a:cubicBezTo>
                  <a:cubicBezTo>
                    <a:pt x="58" y="37"/>
                    <a:pt x="62" y="39"/>
                    <a:pt x="62" y="39"/>
                  </a:cubicBezTo>
                  <a:cubicBezTo>
                    <a:pt x="62" y="39"/>
                    <a:pt x="62" y="41"/>
                    <a:pt x="62" y="42"/>
                  </a:cubicBezTo>
                  <a:cubicBezTo>
                    <a:pt x="62" y="42"/>
                    <a:pt x="64" y="44"/>
                    <a:pt x="63" y="45"/>
                  </a:cubicBezTo>
                  <a:cubicBezTo>
                    <a:pt x="63" y="45"/>
                    <a:pt x="62" y="47"/>
                    <a:pt x="62" y="47"/>
                  </a:cubicBezTo>
                  <a:cubicBezTo>
                    <a:pt x="62" y="47"/>
                    <a:pt x="63" y="48"/>
                    <a:pt x="63" y="48"/>
                  </a:cubicBezTo>
                  <a:cubicBezTo>
                    <a:pt x="64" y="48"/>
                    <a:pt x="64" y="48"/>
                    <a:pt x="65" y="48"/>
                  </a:cubicBezTo>
                  <a:cubicBezTo>
                    <a:pt x="66" y="48"/>
                    <a:pt x="67" y="49"/>
                    <a:pt x="67" y="49"/>
                  </a:cubicBezTo>
                  <a:cubicBezTo>
                    <a:pt x="67" y="49"/>
                    <a:pt x="67" y="50"/>
                    <a:pt x="67" y="50"/>
                  </a:cubicBezTo>
                  <a:cubicBezTo>
                    <a:pt x="67" y="50"/>
                    <a:pt x="67" y="52"/>
                    <a:pt x="67" y="52"/>
                  </a:cubicBezTo>
                  <a:cubicBezTo>
                    <a:pt x="67" y="53"/>
                    <a:pt x="65" y="53"/>
                    <a:pt x="65" y="53"/>
                  </a:cubicBezTo>
                  <a:cubicBezTo>
                    <a:pt x="65" y="53"/>
                    <a:pt x="65" y="54"/>
                    <a:pt x="65" y="54"/>
                  </a:cubicBezTo>
                  <a:cubicBezTo>
                    <a:pt x="64" y="55"/>
                    <a:pt x="63" y="56"/>
                    <a:pt x="62" y="56"/>
                  </a:cubicBezTo>
                  <a:cubicBezTo>
                    <a:pt x="62" y="56"/>
                    <a:pt x="60" y="54"/>
                    <a:pt x="60" y="54"/>
                  </a:cubicBezTo>
                  <a:cubicBezTo>
                    <a:pt x="60" y="54"/>
                    <a:pt x="59" y="55"/>
                    <a:pt x="59" y="55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61" y="64"/>
                    <a:pt x="61" y="64"/>
                    <a:pt x="61" y="64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7"/>
                    <a:pt x="58" y="68"/>
                    <a:pt x="57" y="68"/>
                  </a:cubicBezTo>
                  <a:cubicBezTo>
                    <a:pt x="57" y="68"/>
                    <a:pt x="56" y="67"/>
                    <a:pt x="56" y="68"/>
                  </a:cubicBezTo>
                  <a:cubicBezTo>
                    <a:pt x="57" y="69"/>
                    <a:pt x="57" y="70"/>
                    <a:pt x="58" y="70"/>
                  </a:cubicBezTo>
                  <a:cubicBezTo>
                    <a:pt x="59" y="70"/>
                    <a:pt x="61" y="70"/>
                    <a:pt x="61" y="70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4" y="73"/>
                    <a:pt x="65" y="73"/>
                  </a:cubicBezTo>
                  <a:cubicBezTo>
                    <a:pt x="65" y="73"/>
                    <a:pt x="67" y="74"/>
                    <a:pt x="67" y="74"/>
                  </a:cubicBezTo>
                  <a:cubicBezTo>
                    <a:pt x="67" y="74"/>
                    <a:pt x="67" y="74"/>
                    <a:pt x="68" y="75"/>
                  </a:cubicBezTo>
                  <a:cubicBezTo>
                    <a:pt x="69" y="75"/>
                    <a:pt x="71" y="76"/>
                    <a:pt x="71" y="76"/>
                  </a:cubicBezTo>
                  <a:cubicBezTo>
                    <a:pt x="71" y="76"/>
                    <a:pt x="71" y="75"/>
                    <a:pt x="70" y="75"/>
                  </a:cubicBezTo>
                  <a:cubicBezTo>
                    <a:pt x="70" y="75"/>
                    <a:pt x="69" y="72"/>
                    <a:pt x="67" y="72"/>
                  </a:cubicBezTo>
                  <a:cubicBezTo>
                    <a:pt x="66" y="71"/>
                    <a:pt x="65" y="71"/>
                    <a:pt x="64" y="71"/>
                  </a:cubicBezTo>
                  <a:cubicBezTo>
                    <a:pt x="63" y="71"/>
                    <a:pt x="61" y="70"/>
                    <a:pt x="61" y="70"/>
                  </a:cubicBezTo>
                  <a:cubicBezTo>
                    <a:pt x="61" y="69"/>
                    <a:pt x="60" y="68"/>
                    <a:pt x="61" y="68"/>
                  </a:cubicBezTo>
                  <a:cubicBezTo>
                    <a:pt x="61" y="67"/>
                    <a:pt x="61" y="66"/>
                    <a:pt x="63" y="66"/>
                  </a:cubicBezTo>
                  <a:cubicBezTo>
                    <a:pt x="64" y="66"/>
                    <a:pt x="65" y="67"/>
                    <a:pt x="66" y="66"/>
                  </a:cubicBezTo>
                  <a:cubicBezTo>
                    <a:pt x="67" y="66"/>
                    <a:pt x="69" y="63"/>
                    <a:pt x="69" y="63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4" y="60"/>
                    <a:pt x="78" y="58"/>
                    <a:pt x="78" y="58"/>
                  </a:cubicBezTo>
                  <a:cubicBezTo>
                    <a:pt x="78" y="58"/>
                    <a:pt x="79" y="58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60"/>
                    <a:pt x="84" y="61"/>
                    <a:pt x="84" y="61"/>
                  </a:cubicBezTo>
                  <a:cubicBezTo>
                    <a:pt x="84" y="61"/>
                    <a:pt x="84" y="61"/>
                    <a:pt x="85" y="62"/>
                  </a:cubicBezTo>
                  <a:cubicBezTo>
                    <a:pt x="85" y="62"/>
                    <a:pt x="86" y="63"/>
                    <a:pt x="85" y="65"/>
                  </a:cubicBezTo>
                  <a:cubicBezTo>
                    <a:pt x="85" y="66"/>
                    <a:pt x="85" y="67"/>
                    <a:pt x="85" y="67"/>
                  </a:cubicBezTo>
                  <a:cubicBezTo>
                    <a:pt x="85" y="67"/>
                    <a:pt x="86" y="66"/>
                    <a:pt x="86" y="65"/>
                  </a:cubicBezTo>
                  <a:cubicBezTo>
                    <a:pt x="86" y="63"/>
                    <a:pt x="86" y="62"/>
                    <a:pt x="86" y="61"/>
                  </a:cubicBezTo>
                  <a:cubicBezTo>
                    <a:pt x="86" y="60"/>
                    <a:pt x="85" y="59"/>
                    <a:pt x="85" y="59"/>
                  </a:cubicBezTo>
                  <a:cubicBezTo>
                    <a:pt x="85" y="59"/>
                    <a:pt x="83" y="60"/>
                    <a:pt x="81" y="59"/>
                  </a:cubicBezTo>
                  <a:cubicBezTo>
                    <a:pt x="80" y="58"/>
                    <a:pt x="80" y="57"/>
                    <a:pt x="79" y="57"/>
                  </a:cubicBezTo>
                  <a:cubicBezTo>
                    <a:pt x="79" y="57"/>
                    <a:pt x="78" y="56"/>
                    <a:pt x="77" y="56"/>
                  </a:cubicBezTo>
                  <a:cubicBezTo>
                    <a:pt x="77" y="56"/>
                    <a:pt x="77" y="55"/>
                    <a:pt x="77" y="54"/>
                  </a:cubicBezTo>
                  <a:cubicBezTo>
                    <a:pt x="77" y="53"/>
                    <a:pt x="77" y="52"/>
                    <a:pt x="77" y="51"/>
                  </a:cubicBezTo>
                  <a:cubicBezTo>
                    <a:pt x="77" y="51"/>
                    <a:pt x="76" y="50"/>
                    <a:pt x="77" y="49"/>
                  </a:cubicBezTo>
                  <a:cubicBezTo>
                    <a:pt x="78" y="48"/>
                    <a:pt x="78" y="48"/>
                    <a:pt x="79" y="48"/>
                  </a:cubicBezTo>
                  <a:cubicBezTo>
                    <a:pt x="79" y="47"/>
                    <a:pt x="81" y="46"/>
                    <a:pt x="80" y="46"/>
                  </a:cubicBezTo>
                  <a:cubicBezTo>
                    <a:pt x="80" y="45"/>
                    <a:pt x="79" y="45"/>
                    <a:pt x="78" y="45"/>
                  </a:cubicBezTo>
                  <a:cubicBezTo>
                    <a:pt x="77" y="45"/>
                    <a:pt x="78" y="46"/>
                    <a:pt x="77" y="46"/>
                  </a:cubicBezTo>
                  <a:cubicBezTo>
                    <a:pt x="75" y="46"/>
                    <a:pt x="75" y="45"/>
                    <a:pt x="74" y="44"/>
                  </a:cubicBezTo>
                  <a:cubicBezTo>
                    <a:pt x="74" y="43"/>
                    <a:pt x="74" y="43"/>
                    <a:pt x="73" y="44"/>
                  </a:cubicBezTo>
                  <a:cubicBezTo>
                    <a:pt x="72" y="44"/>
                    <a:pt x="71" y="43"/>
                    <a:pt x="71" y="43"/>
                  </a:cubicBezTo>
                  <a:cubicBezTo>
                    <a:pt x="71" y="43"/>
                    <a:pt x="70" y="42"/>
                    <a:pt x="71" y="41"/>
                  </a:cubicBezTo>
                  <a:cubicBezTo>
                    <a:pt x="71" y="41"/>
                    <a:pt x="72" y="39"/>
                    <a:pt x="72" y="39"/>
                  </a:cubicBezTo>
                  <a:cubicBezTo>
                    <a:pt x="72" y="39"/>
                    <a:pt x="72" y="36"/>
                    <a:pt x="72" y="36"/>
                  </a:cubicBezTo>
                  <a:cubicBezTo>
                    <a:pt x="72" y="35"/>
                    <a:pt x="72" y="35"/>
                    <a:pt x="72" y="35"/>
                  </a:cubicBezTo>
                  <a:close/>
                  <a:moveTo>
                    <a:pt x="127" y="1"/>
                  </a:move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0"/>
                    <a:pt x="128" y="0"/>
                  </a:cubicBezTo>
                  <a:cubicBezTo>
                    <a:pt x="129" y="0"/>
                    <a:pt x="129" y="0"/>
                    <a:pt x="130" y="0"/>
                  </a:cubicBezTo>
                  <a:cubicBezTo>
                    <a:pt x="130" y="0"/>
                    <a:pt x="132" y="0"/>
                    <a:pt x="132" y="0"/>
                  </a:cubicBezTo>
                  <a:cubicBezTo>
                    <a:pt x="132" y="0"/>
                    <a:pt x="133" y="0"/>
                    <a:pt x="134" y="0"/>
                  </a:cubicBezTo>
                  <a:cubicBezTo>
                    <a:pt x="134" y="0"/>
                    <a:pt x="135" y="0"/>
                    <a:pt x="135" y="0"/>
                  </a:cubicBezTo>
                  <a:cubicBezTo>
                    <a:pt x="136" y="0"/>
                    <a:pt x="135" y="1"/>
                    <a:pt x="135" y="1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3" y="1"/>
                    <a:pt x="132" y="1"/>
                    <a:pt x="131" y="1"/>
                  </a:cubicBezTo>
                  <a:cubicBezTo>
                    <a:pt x="131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8" y="2"/>
                    <a:pt x="128" y="1"/>
                    <a:pt x="128" y="2"/>
                  </a:cubicBezTo>
                  <a:cubicBezTo>
                    <a:pt x="127" y="2"/>
                    <a:pt x="127" y="1"/>
                    <a:pt x="127" y="1"/>
                  </a:cubicBezTo>
                  <a:close/>
                  <a:moveTo>
                    <a:pt x="118" y="6"/>
                  </a:moveTo>
                  <a:cubicBezTo>
                    <a:pt x="118" y="6"/>
                    <a:pt x="118" y="6"/>
                    <a:pt x="118" y="6"/>
                  </a:cubicBezTo>
                  <a:cubicBezTo>
                    <a:pt x="118" y="6"/>
                    <a:pt x="118" y="5"/>
                    <a:pt x="119" y="5"/>
                  </a:cubicBezTo>
                  <a:cubicBezTo>
                    <a:pt x="119" y="5"/>
                    <a:pt x="119" y="4"/>
                    <a:pt x="120" y="5"/>
                  </a:cubicBezTo>
                  <a:cubicBezTo>
                    <a:pt x="120" y="5"/>
                    <a:pt x="120" y="7"/>
                    <a:pt x="120" y="7"/>
                  </a:cubicBezTo>
                  <a:cubicBezTo>
                    <a:pt x="119" y="7"/>
                    <a:pt x="119" y="7"/>
                    <a:pt x="118" y="7"/>
                  </a:cubicBezTo>
                  <a:cubicBezTo>
                    <a:pt x="118" y="7"/>
                    <a:pt x="118" y="6"/>
                    <a:pt x="118" y="6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1" y="8"/>
                    <a:pt x="111" y="8"/>
                  </a:cubicBezTo>
                  <a:cubicBezTo>
                    <a:pt x="111" y="8"/>
                    <a:pt x="111" y="7"/>
                    <a:pt x="112" y="7"/>
                  </a:cubicBezTo>
                  <a:cubicBezTo>
                    <a:pt x="112" y="7"/>
                    <a:pt x="113" y="7"/>
                    <a:pt x="113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5" y="6"/>
                    <a:pt x="115" y="6"/>
                  </a:cubicBezTo>
                  <a:cubicBezTo>
                    <a:pt x="115" y="6"/>
                    <a:pt x="116" y="8"/>
                    <a:pt x="116" y="8"/>
                  </a:cubicBezTo>
                  <a:cubicBezTo>
                    <a:pt x="116" y="8"/>
                    <a:pt x="116" y="8"/>
                    <a:pt x="115" y="8"/>
                  </a:cubicBezTo>
                  <a:cubicBezTo>
                    <a:pt x="115" y="8"/>
                    <a:pt x="114" y="9"/>
                    <a:pt x="114" y="9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2" y="9"/>
                    <a:pt x="112" y="9"/>
                    <a:pt x="112" y="9"/>
                  </a:cubicBezTo>
                  <a:close/>
                  <a:moveTo>
                    <a:pt x="108" y="12"/>
                  </a:moveTo>
                  <a:cubicBezTo>
                    <a:pt x="108" y="12"/>
                    <a:pt x="108" y="12"/>
                    <a:pt x="108" y="12"/>
                  </a:cubicBezTo>
                  <a:cubicBezTo>
                    <a:pt x="108" y="11"/>
                    <a:pt x="107" y="11"/>
                    <a:pt x="107" y="11"/>
                  </a:cubicBezTo>
                  <a:cubicBezTo>
                    <a:pt x="107" y="11"/>
                    <a:pt x="106" y="10"/>
                    <a:pt x="106" y="10"/>
                  </a:cubicBezTo>
                  <a:cubicBezTo>
                    <a:pt x="106" y="10"/>
                    <a:pt x="106" y="9"/>
                    <a:pt x="107" y="9"/>
                  </a:cubicBezTo>
                  <a:cubicBezTo>
                    <a:pt x="107" y="9"/>
                    <a:pt x="107" y="9"/>
                    <a:pt x="107" y="10"/>
                  </a:cubicBezTo>
                  <a:cubicBezTo>
                    <a:pt x="108" y="10"/>
                    <a:pt x="108" y="11"/>
                    <a:pt x="108" y="11"/>
                  </a:cubicBezTo>
                  <a:cubicBezTo>
                    <a:pt x="108" y="12"/>
                    <a:pt x="108" y="12"/>
                    <a:pt x="108" y="12"/>
                  </a:cubicBezTo>
                  <a:close/>
                  <a:moveTo>
                    <a:pt x="96" y="12"/>
                  </a:move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7" y="12"/>
                  </a:cubicBezTo>
                  <a:cubicBezTo>
                    <a:pt x="98" y="11"/>
                    <a:pt x="98" y="10"/>
                    <a:pt x="99" y="11"/>
                  </a:cubicBezTo>
                  <a:cubicBezTo>
                    <a:pt x="100" y="11"/>
                    <a:pt x="102" y="12"/>
                    <a:pt x="102" y="12"/>
                  </a:cubicBezTo>
                  <a:cubicBezTo>
                    <a:pt x="102" y="12"/>
                    <a:pt x="102" y="11"/>
                    <a:pt x="102" y="11"/>
                  </a:cubicBezTo>
                  <a:cubicBezTo>
                    <a:pt x="103" y="11"/>
                    <a:pt x="103" y="12"/>
                    <a:pt x="103" y="12"/>
                  </a:cubicBezTo>
                  <a:cubicBezTo>
                    <a:pt x="103" y="12"/>
                    <a:pt x="102" y="12"/>
                    <a:pt x="102" y="12"/>
                  </a:cubicBezTo>
                  <a:cubicBezTo>
                    <a:pt x="101" y="13"/>
                    <a:pt x="101" y="13"/>
                    <a:pt x="100" y="13"/>
                  </a:cubicBezTo>
                  <a:cubicBezTo>
                    <a:pt x="99" y="13"/>
                    <a:pt x="99" y="12"/>
                    <a:pt x="98" y="13"/>
                  </a:cubicBezTo>
                  <a:cubicBezTo>
                    <a:pt x="98" y="13"/>
                    <a:pt x="98" y="14"/>
                    <a:pt x="97" y="14"/>
                  </a:cubicBezTo>
                  <a:cubicBezTo>
                    <a:pt x="97" y="14"/>
                    <a:pt x="96" y="14"/>
                    <a:pt x="96" y="14"/>
                  </a:cubicBez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2"/>
                    <a:pt x="94" y="13"/>
                  </a:cubicBezTo>
                  <a:cubicBezTo>
                    <a:pt x="94" y="13"/>
                    <a:pt x="94" y="12"/>
                    <a:pt x="94" y="13"/>
                  </a:cubicBezTo>
                  <a:cubicBezTo>
                    <a:pt x="95" y="14"/>
                    <a:pt x="95" y="15"/>
                    <a:pt x="94" y="15"/>
                  </a:cubicBezTo>
                  <a:cubicBezTo>
                    <a:pt x="93" y="14"/>
                    <a:pt x="93" y="13"/>
                    <a:pt x="93" y="13"/>
                  </a:cubicBezTo>
                  <a:close/>
                  <a:moveTo>
                    <a:pt x="81" y="13"/>
                  </a:move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2"/>
                    <a:pt x="82" y="12"/>
                  </a:cubicBezTo>
                  <a:cubicBezTo>
                    <a:pt x="82" y="12"/>
                    <a:pt x="82" y="12"/>
                    <a:pt x="83" y="12"/>
                  </a:cubicBezTo>
                  <a:cubicBezTo>
                    <a:pt x="83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6" y="13"/>
                    <a:pt x="86" y="12"/>
                    <a:pt x="87" y="13"/>
                  </a:cubicBezTo>
                  <a:cubicBezTo>
                    <a:pt x="88" y="13"/>
                    <a:pt x="88" y="13"/>
                    <a:pt x="89" y="13"/>
                  </a:cubicBezTo>
                  <a:cubicBezTo>
                    <a:pt x="89" y="13"/>
                    <a:pt x="91" y="13"/>
                    <a:pt x="91" y="13"/>
                  </a:cubicBezTo>
                  <a:cubicBezTo>
                    <a:pt x="91" y="13"/>
                    <a:pt x="91" y="14"/>
                    <a:pt x="91" y="14"/>
                  </a:cubicBezTo>
                  <a:cubicBezTo>
                    <a:pt x="90" y="14"/>
                    <a:pt x="90" y="14"/>
                    <a:pt x="89" y="14"/>
                  </a:cubicBezTo>
                  <a:cubicBezTo>
                    <a:pt x="89" y="14"/>
                    <a:pt x="90" y="14"/>
                    <a:pt x="88" y="14"/>
                  </a:cubicBezTo>
                  <a:cubicBezTo>
                    <a:pt x="87" y="14"/>
                    <a:pt x="87" y="14"/>
                    <a:pt x="86" y="14"/>
                  </a:cubicBezTo>
                  <a:cubicBezTo>
                    <a:pt x="86" y="14"/>
                    <a:pt x="86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4"/>
                    <a:pt x="87" y="13"/>
                    <a:pt x="84" y="14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1" y="14"/>
                    <a:pt x="81" y="14"/>
                  </a:cubicBezTo>
                  <a:cubicBezTo>
                    <a:pt x="81" y="14"/>
                    <a:pt x="81" y="13"/>
                    <a:pt x="81" y="13"/>
                  </a:cubicBezTo>
                  <a:close/>
                  <a:moveTo>
                    <a:pt x="68" y="16"/>
                  </a:moveTo>
                  <a:cubicBezTo>
                    <a:pt x="68" y="16"/>
                    <a:pt x="68" y="16"/>
                    <a:pt x="68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71" y="16"/>
                    <a:pt x="71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4" y="14"/>
                    <a:pt x="74" y="14"/>
                  </a:cubicBezTo>
                  <a:cubicBezTo>
                    <a:pt x="75" y="14"/>
                    <a:pt x="76" y="13"/>
                    <a:pt x="76" y="13"/>
                  </a:cubicBezTo>
                  <a:cubicBezTo>
                    <a:pt x="76" y="13"/>
                    <a:pt x="78" y="14"/>
                    <a:pt x="78" y="14"/>
                  </a:cubicBezTo>
                  <a:cubicBezTo>
                    <a:pt x="79" y="14"/>
                    <a:pt x="79" y="13"/>
                    <a:pt x="79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0" y="14"/>
                    <a:pt x="69" y="14"/>
                  </a:cubicBezTo>
                  <a:cubicBezTo>
                    <a:pt x="68" y="13"/>
                    <a:pt x="67" y="14"/>
                    <a:pt x="67" y="14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7" y="16"/>
                    <a:pt x="67" y="16"/>
                  </a:cubicBezTo>
                  <a:cubicBezTo>
                    <a:pt x="67" y="17"/>
                    <a:pt x="68" y="16"/>
                    <a:pt x="68" y="16"/>
                  </a:cubicBezTo>
                  <a:close/>
                  <a:moveTo>
                    <a:pt x="56" y="22"/>
                  </a:move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8" y="22"/>
                    <a:pt x="58" y="22"/>
                  </a:cubicBezTo>
                  <a:cubicBezTo>
                    <a:pt x="58" y="21"/>
                    <a:pt x="59" y="21"/>
                    <a:pt x="59" y="21"/>
                  </a:cubicBezTo>
                  <a:cubicBezTo>
                    <a:pt x="59" y="21"/>
                    <a:pt x="60" y="20"/>
                    <a:pt x="61" y="20"/>
                  </a:cubicBezTo>
                  <a:cubicBezTo>
                    <a:pt x="61" y="20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0" y="18"/>
                    <a:pt x="60" y="18"/>
                  </a:cubicBezTo>
                  <a:cubicBezTo>
                    <a:pt x="60" y="18"/>
                    <a:pt x="58" y="20"/>
                    <a:pt x="58" y="20"/>
                  </a:cubicBezTo>
                  <a:cubicBezTo>
                    <a:pt x="58" y="20"/>
                    <a:pt x="56" y="22"/>
                    <a:pt x="56" y="22"/>
                  </a:cubicBezTo>
                  <a:close/>
                  <a:moveTo>
                    <a:pt x="55" y="32"/>
                  </a:move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7" y="30"/>
                    <a:pt x="57" y="29"/>
                  </a:cubicBezTo>
                  <a:cubicBezTo>
                    <a:pt x="57" y="29"/>
                    <a:pt x="57" y="27"/>
                    <a:pt x="57" y="27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4" y="25"/>
                    <a:pt x="54" y="25"/>
                  </a:cubicBezTo>
                  <a:cubicBezTo>
                    <a:pt x="54" y="26"/>
                    <a:pt x="53" y="26"/>
                    <a:pt x="52" y="27"/>
                  </a:cubicBezTo>
                  <a:cubicBezTo>
                    <a:pt x="51" y="28"/>
                    <a:pt x="51" y="29"/>
                    <a:pt x="51" y="30"/>
                  </a:cubicBezTo>
                  <a:cubicBezTo>
                    <a:pt x="51" y="30"/>
                    <a:pt x="50" y="31"/>
                    <a:pt x="50" y="32"/>
                  </a:cubicBezTo>
                  <a:cubicBezTo>
                    <a:pt x="50" y="33"/>
                    <a:pt x="51" y="33"/>
                    <a:pt x="52" y="33"/>
                  </a:cubicBezTo>
                  <a:cubicBezTo>
                    <a:pt x="53" y="33"/>
                    <a:pt x="52" y="33"/>
                    <a:pt x="52" y="33"/>
                  </a:cubicBezTo>
                  <a:cubicBezTo>
                    <a:pt x="55" y="32"/>
                    <a:pt x="55" y="32"/>
                    <a:pt x="55" y="32"/>
                  </a:cubicBezTo>
                  <a:close/>
                  <a:moveTo>
                    <a:pt x="21" y="94"/>
                  </a:moveTo>
                  <a:cubicBezTo>
                    <a:pt x="21" y="94"/>
                    <a:pt x="21" y="94"/>
                    <a:pt x="21" y="94"/>
                  </a:cubicBezTo>
                  <a:cubicBezTo>
                    <a:pt x="21" y="94"/>
                    <a:pt x="21" y="94"/>
                    <a:pt x="22" y="94"/>
                  </a:cubicBezTo>
                  <a:cubicBezTo>
                    <a:pt x="22" y="94"/>
                    <a:pt x="22" y="93"/>
                    <a:pt x="22" y="93"/>
                  </a:cubicBezTo>
                  <a:cubicBezTo>
                    <a:pt x="23" y="93"/>
                    <a:pt x="23" y="94"/>
                    <a:pt x="23" y="94"/>
                  </a:cubicBezTo>
                  <a:cubicBezTo>
                    <a:pt x="24" y="94"/>
                    <a:pt x="24" y="95"/>
                    <a:pt x="24" y="95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5" y="97"/>
                    <a:pt x="25" y="98"/>
                    <a:pt x="25" y="98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5" y="99"/>
                    <a:pt x="26" y="99"/>
                    <a:pt x="27" y="99"/>
                  </a:cubicBezTo>
                  <a:cubicBezTo>
                    <a:pt x="27" y="99"/>
                    <a:pt x="27" y="100"/>
                    <a:pt x="28" y="100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30" y="102"/>
                    <a:pt x="30" y="102"/>
                    <a:pt x="31" y="103"/>
                  </a:cubicBezTo>
                  <a:cubicBezTo>
                    <a:pt x="32" y="103"/>
                    <a:pt x="32" y="103"/>
                    <a:pt x="33" y="103"/>
                  </a:cubicBezTo>
                  <a:cubicBezTo>
                    <a:pt x="33" y="102"/>
                    <a:pt x="33" y="102"/>
                    <a:pt x="34" y="102"/>
                  </a:cubicBezTo>
                  <a:cubicBezTo>
                    <a:pt x="34" y="102"/>
                    <a:pt x="34" y="102"/>
                    <a:pt x="35" y="102"/>
                  </a:cubicBezTo>
                  <a:cubicBezTo>
                    <a:pt x="35" y="101"/>
                    <a:pt x="34" y="101"/>
                    <a:pt x="34" y="101"/>
                  </a:cubicBezTo>
                  <a:cubicBezTo>
                    <a:pt x="34" y="101"/>
                    <a:pt x="33" y="100"/>
                    <a:pt x="32" y="99"/>
                  </a:cubicBezTo>
                  <a:cubicBezTo>
                    <a:pt x="32" y="99"/>
                    <a:pt x="32" y="99"/>
                    <a:pt x="32" y="98"/>
                  </a:cubicBezTo>
                  <a:cubicBezTo>
                    <a:pt x="32" y="98"/>
                    <a:pt x="32" y="98"/>
                    <a:pt x="31" y="97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29" y="96"/>
                    <a:pt x="29" y="95"/>
                    <a:pt x="29" y="95"/>
                  </a:cubicBezTo>
                  <a:cubicBezTo>
                    <a:pt x="29" y="95"/>
                    <a:pt x="27" y="95"/>
                    <a:pt x="27" y="94"/>
                  </a:cubicBezTo>
                  <a:cubicBezTo>
                    <a:pt x="27" y="94"/>
                    <a:pt x="26" y="94"/>
                    <a:pt x="26" y="94"/>
                  </a:cubicBezTo>
                  <a:cubicBezTo>
                    <a:pt x="26" y="94"/>
                    <a:pt x="24" y="93"/>
                    <a:pt x="24" y="92"/>
                  </a:cubicBezTo>
                  <a:cubicBezTo>
                    <a:pt x="24" y="92"/>
                    <a:pt x="24" y="91"/>
                    <a:pt x="24" y="91"/>
                  </a:cubicBezTo>
                  <a:cubicBezTo>
                    <a:pt x="24" y="91"/>
                    <a:pt x="23" y="91"/>
                    <a:pt x="22" y="91"/>
                  </a:cubicBezTo>
                  <a:cubicBezTo>
                    <a:pt x="21" y="92"/>
                    <a:pt x="20" y="92"/>
                    <a:pt x="20" y="92"/>
                  </a:cubicBezTo>
                  <a:cubicBezTo>
                    <a:pt x="19" y="92"/>
                    <a:pt x="19" y="93"/>
                    <a:pt x="19" y="93"/>
                  </a:cubicBezTo>
                  <a:cubicBezTo>
                    <a:pt x="19" y="93"/>
                    <a:pt x="19" y="94"/>
                    <a:pt x="20" y="94"/>
                  </a:cubicBezTo>
                  <a:cubicBezTo>
                    <a:pt x="20" y="95"/>
                    <a:pt x="21" y="94"/>
                    <a:pt x="21" y="94"/>
                  </a:cubicBezTo>
                  <a:close/>
                  <a:moveTo>
                    <a:pt x="71" y="75"/>
                  </a:moveTo>
                  <a:cubicBezTo>
                    <a:pt x="71" y="75"/>
                    <a:pt x="71" y="75"/>
                    <a:pt x="71" y="75"/>
                  </a:cubicBezTo>
                  <a:cubicBezTo>
                    <a:pt x="71" y="76"/>
                    <a:pt x="71" y="76"/>
                    <a:pt x="71" y="76"/>
                  </a:cubicBezTo>
                  <a:cubicBezTo>
                    <a:pt x="71" y="76"/>
                    <a:pt x="71" y="76"/>
                    <a:pt x="72" y="76"/>
                  </a:cubicBezTo>
                  <a:cubicBezTo>
                    <a:pt x="72" y="75"/>
                    <a:pt x="72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5" y="74"/>
                    <a:pt x="75" y="74"/>
                  </a:cubicBezTo>
                  <a:cubicBezTo>
                    <a:pt x="75" y="74"/>
                    <a:pt x="75" y="74"/>
                    <a:pt x="76" y="74"/>
                  </a:cubicBezTo>
                  <a:cubicBezTo>
                    <a:pt x="76" y="74"/>
                    <a:pt x="77" y="74"/>
                    <a:pt x="77" y="73"/>
                  </a:cubicBezTo>
                  <a:cubicBezTo>
                    <a:pt x="77" y="73"/>
                    <a:pt x="77" y="73"/>
                    <a:pt x="78" y="73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9" y="71"/>
                    <a:pt x="80" y="71"/>
                    <a:pt x="80" y="71"/>
                  </a:cubicBezTo>
                  <a:cubicBezTo>
                    <a:pt x="81" y="70"/>
                    <a:pt x="81" y="70"/>
                    <a:pt x="81" y="69"/>
                  </a:cubicBezTo>
                  <a:cubicBezTo>
                    <a:pt x="81" y="69"/>
                    <a:pt x="80" y="69"/>
                    <a:pt x="80" y="70"/>
                  </a:cubicBezTo>
                  <a:cubicBezTo>
                    <a:pt x="79" y="70"/>
                    <a:pt x="78" y="70"/>
                    <a:pt x="78" y="70"/>
                  </a:cubicBezTo>
                  <a:cubicBezTo>
                    <a:pt x="78" y="71"/>
                    <a:pt x="77" y="71"/>
                    <a:pt x="77" y="71"/>
                  </a:cubicBezTo>
                  <a:cubicBezTo>
                    <a:pt x="76" y="71"/>
                    <a:pt x="75" y="72"/>
                    <a:pt x="74" y="72"/>
                  </a:cubicBezTo>
                  <a:cubicBezTo>
                    <a:pt x="74" y="72"/>
                    <a:pt x="74" y="73"/>
                    <a:pt x="73" y="74"/>
                  </a:cubicBezTo>
                  <a:cubicBezTo>
                    <a:pt x="73" y="74"/>
                    <a:pt x="73" y="74"/>
                    <a:pt x="73" y="75"/>
                  </a:cubicBezTo>
                  <a:cubicBezTo>
                    <a:pt x="72" y="75"/>
                    <a:pt x="71" y="75"/>
                    <a:pt x="71" y="7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6" name="Freeform 217"/>
            <p:cNvSpPr>
              <a:spLocks/>
            </p:cNvSpPr>
            <p:nvPr/>
          </p:nvSpPr>
          <p:spPr bwMode="auto">
            <a:xfrm>
              <a:off x="8054896" y="3267063"/>
              <a:ext cx="384801" cy="263158"/>
            </a:xfrm>
            <a:custGeom>
              <a:avLst/>
              <a:gdLst>
                <a:gd name="T0" fmla="*/ 4 w 169"/>
                <a:gd name="T1" fmla="*/ 28 h 119"/>
                <a:gd name="T2" fmla="*/ 17 w 169"/>
                <a:gd name="T3" fmla="*/ 23 h 119"/>
                <a:gd name="T4" fmla="*/ 24 w 169"/>
                <a:gd name="T5" fmla="*/ 19 h 119"/>
                <a:gd name="T6" fmla="*/ 29 w 169"/>
                <a:gd name="T7" fmla="*/ 16 h 119"/>
                <a:gd name="T8" fmla="*/ 32 w 169"/>
                <a:gd name="T9" fmla="*/ 14 h 119"/>
                <a:gd name="T10" fmla="*/ 38 w 169"/>
                <a:gd name="T11" fmla="*/ 12 h 119"/>
                <a:gd name="T12" fmla="*/ 44 w 169"/>
                <a:gd name="T13" fmla="*/ 11 h 119"/>
                <a:gd name="T14" fmla="*/ 48 w 169"/>
                <a:gd name="T15" fmla="*/ 8 h 119"/>
                <a:gd name="T16" fmla="*/ 56 w 169"/>
                <a:gd name="T17" fmla="*/ 7 h 119"/>
                <a:gd name="T18" fmla="*/ 55 w 169"/>
                <a:gd name="T19" fmla="*/ 2 h 119"/>
                <a:gd name="T20" fmla="*/ 63 w 169"/>
                <a:gd name="T21" fmla="*/ 0 h 119"/>
                <a:gd name="T22" fmla="*/ 69 w 169"/>
                <a:gd name="T23" fmla="*/ 4 h 119"/>
                <a:gd name="T24" fmla="*/ 73 w 169"/>
                <a:gd name="T25" fmla="*/ 8 h 119"/>
                <a:gd name="T26" fmla="*/ 72 w 169"/>
                <a:gd name="T27" fmla="*/ 11 h 119"/>
                <a:gd name="T28" fmla="*/ 78 w 169"/>
                <a:gd name="T29" fmla="*/ 12 h 119"/>
                <a:gd name="T30" fmla="*/ 85 w 169"/>
                <a:gd name="T31" fmla="*/ 10 h 119"/>
                <a:gd name="T32" fmla="*/ 88 w 169"/>
                <a:gd name="T33" fmla="*/ 13 h 119"/>
                <a:gd name="T34" fmla="*/ 95 w 169"/>
                <a:gd name="T35" fmla="*/ 16 h 119"/>
                <a:gd name="T36" fmla="*/ 95 w 169"/>
                <a:gd name="T37" fmla="*/ 21 h 119"/>
                <a:gd name="T38" fmla="*/ 91 w 169"/>
                <a:gd name="T39" fmla="*/ 27 h 119"/>
                <a:gd name="T40" fmla="*/ 95 w 169"/>
                <a:gd name="T41" fmla="*/ 34 h 119"/>
                <a:gd name="T42" fmla="*/ 106 w 169"/>
                <a:gd name="T43" fmla="*/ 41 h 119"/>
                <a:gd name="T44" fmla="*/ 116 w 169"/>
                <a:gd name="T45" fmla="*/ 45 h 119"/>
                <a:gd name="T46" fmla="*/ 123 w 169"/>
                <a:gd name="T47" fmla="*/ 47 h 119"/>
                <a:gd name="T48" fmla="*/ 123 w 169"/>
                <a:gd name="T49" fmla="*/ 53 h 119"/>
                <a:gd name="T50" fmla="*/ 119 w 169"/>
                <a:gd name="T51" fmla="*/ 59 h 119"/>
                <a:gd name="T52" fmla="*/ 110 w 169"/>
                <a:gd name="T53" fmla="*/ 64 h 119"/>
                <a:gd name="T54" fmla="*/ 119 w 169"/>
                <a:gd name="T55" fmla="*/ 66 h 119"/>
                <a:gd name="T56" fmla="*/ 125 w 169"/>
                <a:gd name="T57" fmla="*/ 71 h 119"/>
                <a:gd name="T58" fmla="*/ 140 w 169"/>
                <a:gd name="T59" fmla="*/ 76 h 119"/>
                <a:gd name="T60" fmla="*/ 147 w 169"/>
                <a:gd name="T61" fmla="*/ 76 h 119"/>
                <a:gd name="T62" fmla="*/ 158 w 169"/>
                <a:gd name="T63" fmla="*/ 75 h 119"/>
                <a:gd name="T64" fmla="*/ 155 w 169"/>
                <a:gd name="T65" fmla="*/ 83 h 119"/>
                <a:gd name="T66" fmla="*/ 156 w 169"/>
                <a:gd name="T67" fmla="*/ 87 h 119"/>
                <a:gd name="T68" fmla="*/ 164 w 169"/>
                <a:gd name="T69" fmla="*/ 93 h 119"/>
                <a:gd name="T70" fmla="*/ 158 w 169"/>
                <a:gd name="T71" fmla="*/ 96 h 119"/>
                <a:gd name="T72" fmla="*/ 164 w 169"/>
                <a:gd name="T73" fmla="*/ 101 h 119"/>
                <a:gd name="T74" fmla="*/ 167 w 169"/>
                <a:gd name="T75" fmla="*/ 111 h 119"/>
                <a:gd name="T76" fmla="*/ 162 w 169"/>
                <a:gd name="T77" fmla="*/ 114 h 119"/>
                <a:gd name="T78" fmla="*/ 154 w 169"/>
                <a:gd name="T79" fmla="*/ 119 h 119"/>
                <a:gd name="T80" fmla="*/ 142 w 169"/>
                <a:gd name="T81" fmla="*/ 107 h 119"/>
                <a:gd name="T82" fmla="*/ 138 w 169"/>
                <a:gd name="T83" fmla="*/ 98 h 119"/>
                <a:gd name="T84" fmla="*/ 129 w 169"/>
                <a:gd name="T85" fmla="*/ 97 h 119"/>
                <a:gd name="T86" fmla="*/ 126 w 169"/>
                <a:gd name="T87" fmla="*/ 85 h 119"/>
                <a:gd name="T88" fmla="*/ 114 w 169"/>
                <a:gd name="T89" fmla="*/ 91 h 119"/>
                <a:gd name="T90" fmla="*/ 101 w 169"/>
                <a:gd name="T91" fmla="*/ 90 h 119"/>
                <a:gd name="T92" fmla="*/ 96 w 169"/>
                <a:gd name="T93" fmla="*/ 86 h 119"/>
                <a:gd name="T94" fmla="*/ 88 w 169"/>
                <a:gd name="T95" fmla="*/ 84 h 119"/>
                <a:gd name="T96" fmla="*/ 76 w 169"/>
                <a:gd name="T97" fmla="*/ 88 h 119"/>
                <a:gd name="T98" fmla="*/ 69 w 169"/>
                <a:gd name="T99" fmla="*/ 84 h 119"/>
                <a:gd name="T100" fmla="*/ 56 w 169"/>
                <a:gd name="T101" fmla="*/ 80 h 119"/>
                <a:gd name="T102" fmla="*/ 41 w 169"/>
                <a:gd name="T103" fmla="*/ 83 h 119"/>
                <a:gd name="T104" fmla="*/ 30 w 169"/>
                <a:gd name="T105" fmla="*/ 83 h 119"/>
                <a:gd name="T106" fmla="*/ 26 w 169"/>
                <a:gd name="T107" fmla="*/ 77 h 119"/>
                <a:gd name="T108" fmla="*/ 20 w 169"/>
                <a:gd name="T109" fmla="*/ 71 h 119"/>
                <a:gd name="T110" fmla="*/ 15 w 169"/>
                <a:gd name="T111" fmla="*/ 61 h 119"/>
                <a:gd name="T112" fmla="*/ 18 w 169"/>
                <a:gd name="T113" fmla="*/ 46 h 119"/>
                <a:gd name="T114" fmla="*/ 13 w 169"/>
                <a:gd name="T115" fmla="*/ 37 h 119"/>
                <a:gd name="T116" fmla="*/ 2 w 169"/>
                <a:gd name="T117" fmla="*/ 3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9" h="119">
                  <a:moveTo>
                    <a:pt x="2" y="33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6" y="28"/>
                    <a:pt x="7" y="27"/>
                  </a:cubicBezTo>
                  <a:cubicBezTo>
                    <a:pt x="9" y="27"/>
                    <a:pt x="15" y="25"/>
                    <a:pt x="15" y="25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9" y="21"/>
                    <a:pt x="19" y="21"/>
                  </a:cubicBezTo>
                  <a:cubicBezTo>
                    <a:pt x="20" y="21"/>
                    <a:pt x="22" y="21"/>
                    <a:pt x="23" y="20"/>
                  </a:cubicBezTo>
                  <a:cubicBezTo>
                    <a:pt x="23" y="20"/>
                    <a:pt x="24" y="19"/>
                    <a:pt x="24" y="19"/>
                  </a:cubicBezTo>
                  <a:cubicBezTo>
                    <a:pt x="24" y="19"/>
                    <a:pt x="24" y="18"/>
                    <a:pt x="25" y="18"/>
                  </a:cubicBezTo>
                  <a:cubicBezTo>
                    <a:pt x="25" y="18"/>
                    <a:pt x="26" y="18"/>
                    <a:pt x="27" y="17"/>
                  </a:cubicBezTo>
                  <a:cubicBezTo>
                    <a:pt x="28" y="17"/>
                    <a:pt x="28" y="17"/>
                    <a:pt x="29" y="16"/>
                  </a:cubicBezTo>
                  <a:cubicBezTo>
                    <a:pt x="29" y="16"/>
                    <a:pt x="30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1" y="13"/>
                    <a:pt x="32" y="14"/>
                    <a:pt x="32" y="14"/>
                  </a:cubicBezTo>
                  <a:cubicBezTo>
                    <a:pt x="32" y="14"/>
                    <a:pt x="34" y="14"/>
                    <a:pt x="35" y="14"/>
                  </a:cubicBezTo>
                  <a:cubicBezTo>
                    <a:pt x="35" y="14"/>
                    <a:pt x="37" y="13"/>
                    <a:pt x="37" y="13"/>
                  </a:cubicBezTo>
                  <a:cubicBezTo>
                    <a:pt x="37" y="13"/>
                    <a:pt x="37" y="12"/>
                    <a:pt x="38" y="12"/>
                  </a:cubicBezTo>
                  <a:cubicBezTo>
                    <a:pt x="39" y="12"/>
                    <a:pt x="40" y="12"/>
                    <a:pt x="41" y="12"/>
                  </a:cubicBezTo>
                  <a:cubicBezTo>
                    <a:pt x="41" y="12"/>
                    <a:pt x="43" y="12"/>
                    <a:pt x="43" y="12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4" y="10"/>
                    <a:pt x="45" y="11"/>
                  </a:cubicBezTo>
                  <a:cubicBezTo>
                    <a:pt x="46" y="11"/>
                    <a:pt x="45" y="12"/>
                    <a:pt x="46" y="11"/>
                  </a:cubicBezTo>
                  <a:cubicBezTo>
                    <a:pt x="47" y="10"/>
                    <a:pt x="48" y="8"/>
                    <a:pt x="48" y="8"/>
                  </a:cubicBezTo>
                  <a:cubicBezTo>
                    <a:pt x="48" y="8"/>
                    <a:pt x="47" y="8"/>
                    <a:pt x="49" y="8"/>
                  </a:cubicBezTo>
                  <a:cubicBezTo>
                    <a:pt x="51" y="8"/>
                    <a:pt x="51" y="8"/>
                    <a:pt x="53" y="8"/>
                  </a:cubicBezTo>
                  <a:cubicBezTo>
                    <a:pt x="54" y="8"/>
                    <a:pt x="56" y="7"/>
                    <a:pt x="56" y="7"/>
                  </a:cubicBezTo>
                  <a:cubicBezTo>
                    <a:pt x="57" y="7"/>
                    <a:pt x="58" y="6"/>
                    <a:pt x="58" y="6"/>
                  </a:cubicBezTo>
                  <a:cubicBezTo>
                    <a:pt x="58" y="5"/>
                    <a:pt x="54" y="3"/>
                    <a:pt x="54" y="3"/>
                  </a:cubicBezTo>
                  <a:cubicBezTo>
                    <a:pt x="54" y="3"/>
                    <a:pt x="52" y="2"/>
                    <a:pt x="55" y="2"/>
                  </a:cubicBezTo>
                  <a:cubicBezTo>
                    <a:pt x="58" y="3"/>
                    <a:pt x="59" y="3"/>
                    <a:pt x="59" y="3"/>
                  </a:cubicBezTo>
                  <a:cubicBezTo>
                    <a:pt x="60" y="3"/>
                    <a:pt x="60" y="2"/>
                    <a:pt x="61" y="2"/>
                  </a:cubicBezTo>
                  <a:cubicBezTo>
                    <a:pt x="62" y="1"/>
                    <a:pt x="63" y="0"/>
                    <a:pt x="63" y="0"/>
                  </a:cubicBezTo>
                  <a:cubicBezTo>
                    <a:pt x="64" y="0"/>
                    <a:pt x="66" y="2"/>
                    <a:pt x="66" y="2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70" y="3"/>
                    <a:pt x="71" y="4"/>
                  </a:cubicBezTo>
                  <a:cubicBezTo>
                    <a:pt x="72" y="4"/>
                    <a:pt x="74" y="6"/>
                    <a:pt x="74" y="6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9" y="9"/>
                    <a:pt x="69" y="11"/>
                    <a:pt x="70" y="11"/>
                  </a:cubicBezTo>
                  <a:cubicBezTo>
                    <a:pt x="70" y="11"/>
                    <a:pt x="71" y="12"/>
                    <a:pt x="72" y="11"/>
                  </a:cubicBezTo>
                  <a:cubicBezTo>
                    <a:pt x="73" y="11"/>
                    <a:pt x="73" y="10"/>
                    <a:pt x="73" y="10"/>
                  </a:cubicBezTo>
                  <a:cubicBezTo>
                    <a:pt x="73" y="10"/>
                    <a:pt x="76" y="10"/>
                    <a:pt x="76" y="11"/>
                  </a:cubicBezTo>
                  <a:cubicBezTo>
                    <a:pt x="76" y="11"/>
                    <a:pt x="78" y="12"/>
                    <a:pt x="78" y="12"/>
                  </a:cubicBezTo>
                  <a:cubicBezTo>
                    <a:pt x="79" y="11"/>
                    <a:pt x="80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4" y="12"/>
                    <a:pt x="85" y="10"/>
                    <a:pt x="85" y="10"/>
                  </a:cubicBezTo>
                  <a:cubicBezTo>
                    <a:pt x="85" y="10"/>
                    <a:pt x="86" y="10"/>
                    <a:pt x="86" y="11"/>
                  </a:cubicBezTo>
                  <a:cubicBezTo>
                    <a:pt x="87" y="11"/>
                    <a:pt x="86" y="11"/>
                    <a:pt x="87" y="12"/>
                  </a:cubicBezTo>
                  <a:cubicBezTo>
                    <a:pt x="87" y="13"/>
                    <a:pt x="87" y="13"/>
                    <a:pt x="88" y="13"/>
                  </a:cubicBezTo>
                  <a:cubicBezTo>
                    <a:pt x="89" y="14"/>
                    <a:pt x="91" y="14"/>
                    <a:pt x="91" y="15"/>
                  </a:cubicBezTo>
                  <a:cubicBezTo>
                    <a:pt x="91" y="15"/>
                    <a:pt x="92" y="17"/>
                    <a:pt x="93" y="17"/>
                  </a:cubicBezTo>
                  <a:cubicBezTo>
                    <a:pt x="94" y="16"/>
                    <a:pt x="94" y="16"/>
                    <a:pt x="95" y="16"/>
                  </a:cubicBezTo>
                  <a:cubicBezTo>
                    <a:pt x="96" y="17"/>
                    <a:pt x="98" y="16"/>
                    <a:pt x="98" y="17"/>
                  </a:cubicBezTo>
                  <a:cubicBezTo>
                    <a:pt x="97" y="18"/>
                    <a:pt x="97" y="19"/>
                    <a:pt x="97" y="20"/>
                  </a:cubicBezTo>
                  <a:cubicBezTo>
                    <a:pt x="97" y="20"/>
                    <a:pt x="96" y="21"/>
                    <a:pt x="95" y="21"/>
                  </a:cubicBezTo>
                  <a:cubicBezTo>
                    <a:pt x="94" y="21"/>
                    <a:pt x="93" y="22"/>
                    <a:pt x="93" y="22"/>
                  </a:cubicBezTo>
                  <a:cubicBezTo>
                    <a:pt x="93" y="23"/>
                    <a:pt x="92" y="24"/>
                    <a:pt x="92" y="25"/>
                  </a:cubicBezTo>
                  <a:cubicBezTo>
                    <a:pt x="91" y="26"/>
                    <a:pt x="91" y="27"/>
                    <a:pt x="91" y="27"/>
                  </a:cubicBezTo>
                  <a:cubicBezTo>
                    <a:pt x="90" y="28"/>
                    <a:pt x="90" y="28"/>
                    <a:pt x="90" y="28"/>
                  </a:cubicBezTo>
                  <a:cubicBezTo>
                    <a:pt x="90" y="29"/>
                    <a:pt x="93" y="33"/>
                    <a:pt x="93" y="33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4" y="41"/>
                    <a:pt x="106" y="41"/>
                  </a:cubicBezTo>
                  <a:cubicBezTo>
                    <a:pt x="108" y="42"/>
                    <a:pt x="110" y="42"/>
                    <a:pt x="110" y="42"/>
                  </a:cubicBezTo>
                  <a:cubicBezTo>
                    <a:pt x="113" y="45"/>
                    <a:pt x="113" y="45"/>
                    <a:pt x="113" y="45"/>
                  </a:cubicBezTo>
                  <a:cubicBezTo>
                    <a:pt x="113" y="45"/>
                    <a:pt x="115" y="45"/>
                    <a:pt x="116" y="45"/>
                  </a:cubicBezTo>
                  <a:cubicBezTo>
                    <a:pt x="116" y="46"/>
                    <a:pt x="119" y="46"/>
                    <a:pt x="119" y="46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2" y="45"/>
                    <a:pt x="123" y="47"/>
                  </a:cubicBezTo>
                  <a:cubicBezTo>
                    <a:pt x="123" y="48"/>
                    <a:pt x="124" y="50"/>
                    <a:pt x="124" y="50"/>
                  </a:cubicBezTo>
                  <a:cubicBezTo>
                    <a:pt x="124" y="50"/>
                    <a:pt x="124" y="51"/>
                    <a:pt x="124" y="52"/>
                  </a:cubicBezTo>
                  <a:cubicBezTo>
                    <a:pt x="123" y="52"/>
                    <a:pt x="123" y="52"/>
                    <a:pt x="123" y="53"/>
                  </a:cubicBezTo>
                  <a:cubicBezTo>
                    <a:pt x="123" y="53"/>
                    <a:pt x="123" y="57"/>
                    <a:pt x="123" y="57"/>
                  </a:cubicBezTo>
                  <a:cubicBezTo>
                    <a:pt x="123" y="57"/>
                    <a:pt x="123" y="58"/>
                    <a:pt x="122" y="58"/>
                  </a:cubicBezTo>
                  <a:cubicBezTo>
                    <a:pt x="120" y="59"/>
                    <a:pt x="120" y="59"/>
                    <a:pt x="119" y="59"/>
                  </a:cubicBezTo>
                  <a:cubicBezTo>
                    <a:pt x="117" y="59"/>
                    <a:pt x="114" y="60"/>
                    <a:pt x="113" y="61"/>
                  </a:cubicBezTo>
                  <a:cubicBezTo>
                    <a:pt x="113" y="61"/>
                    <a:pt x="111" y="61"/>
                    <a:pt x="111" y="61"/>
                  </a:cubicBezTo>
                  <a:cubicBezTo>
                    <a:pt x="111" y="62"/>
                    <a:pt x="110" y="64"/>
                    <a:pt x="110" y="64"/>
                  </a:cubicBezTo>
                  <a:cubicBezTo>
                    <a:pt x="110" y="64"/>
                    <a:pt x="110" y="66"/>
                    <a:pt x="112" y="66"/>
                  </a:cubicBezTo>
                  <a:cubicBezTo>
                    <a:pt x="115" y="66"/>
                    <a:pt x="115" y="66"/>
                    <a:pt x="116" y="66"/>
                  </a:cubicBezTo>
                  <a:cubicBezTo>
                    <a:pt x="117" y="66"/>
                    <a:pt x="117" y="65"/>
                    <a:pt x="119" y="66"/>
                  </a:cubicBezTo>
                  <a:cubicBezTo>
                    <a:pt x="120" y="66"/>
                    <a:pt x="121" y="68"/>
                    <a:pt x="121" y="68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31" y="71"/>
                    <a:pt x="131" y="71"/>
                    <a:pt x="131" y="71"/>
                  </a:cubicBezTo>
                  <a:cubicBezTo>
                    <a:pt x="135" y="75"/>
                    <a:pt x="135" y="75"/>
                    <a:pt x="135" y="75"/>
                  </a:cubicBezTo>
                  <a:cubicBezTo>
                    <a:pt x="140" y="76"/>
                    <a:pt x="140" y="76"/>
                    <a:pt x="140" y="76"/>
                  </a:cubicBezTo>
                  <a:cubicBezTo>
                    <a:pt x="140" y="76"/>
                    <a:pt x="140" y="79"/>
                    <a:pt x="141" y="79"/>
                  </a:cubicBezTo>
                  <a:cubicBezTo>
                    <a:pt x="143" y="79"/>
                    <a:pt x="144" y="78"/>
                    <a:pt x="144" y="78"/>
                  </a:cubicBezTo>
                  <a:cubicBezTo>
                    <a:pt x="144" y="78"/>
                    <a:pt x="146" y="76"/>
                    <a:pt x="147" y="76"/>
                  </a:cubicBezTo>
                  <a:cubicBezTo>
                    <a:pt x="149" y="75"/>
                    <a:pt x="148" y="74"/>
                    <a:pt x="150" y="75"/>
                  </a:cubicBezTo>
                  <a:cubicBezTo>
                    <a:pt x="152" y="77"/>
                    <a:pt x="156" y="75"/>
                    <a:pt x="156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3"/>
                    <a:pt x="155" y="83"/>
                    <a:pt x="155" y="83"/>
                  </a:cubicBezTo>
                  <a:cubicBezTo>
                    <a:pt x="154" y="84"/>
                    <a:pt x="154" y="84"/>
                    <a:pt x="154" y="84"/>
                  </a:cubicBezTo>
                  <a:cubicBezTo>
                    <a:pt x="154" y="84"/>
                    <a:pt x="154" y="85"/>
                    <a:pt x="154" y="86"/>
                  </a:cubicBezTo>
                  <a:cubicBezTo>
                    <a:pt x="155" y="86"/>
                    <a:pt x="156" y="87"/>
                    <a:pt x="156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3"/>
                    <a:pt x="164" y="93"/>
                  </a:cubicBezTo>
                  <a:cubicBezTo>
                    <a:pt x="165" y="93"/>
                    <a:pt x="167" y="94"/>
                    <a:pt x="167" y="94"/>
                  </a:cubicBezTo>
                  <a:cubicBezTo>
                    <a:pt x="167" y="94"/>
                    <a:pt x="163" y="97"/>
                    <a:pt x="162" y="97"/>
                  </a:cubicBezTo>
                  <a:cubicBezTo>
                    <a:pt x="161" y="97"/>
                    <a:pt x="158" y="96"/>
                    <a:pt x="158" y="96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3" y="100"/>
                    <a:pt x="163" y="100"/>
                    <a:pt x="163" y="100"/>
                  </a:cubicBezTo>
                  <a:cubicBezTo>
                    <a:pt x="163" y="100"/>
                    <a:pt x="163" y="100"/>
                    <a:pt x="164" y="101"/>
                  </a:cubicBezTo>
                  <a:cubicBezTo>
                    <a:pt x="164" y="102"/>
                    <a:pt x="165" y="103"/>
                    <a:pt x="165" y="103"/>
                  </a:cubicBezTo>
                  <a:cubicBezTo>
                    <a:pt x="165" y="103"/>
                    <a:pt x="169" y="102"/>
                    <a:pt x="169" y="106"/>
                  </a:cubicBezTo>
                  <a:cubicBezTo>
                    <a:pt x="168" y="107"/>
                    <a:pt x="167" y="110"/>
                    <a:pt x="167" y="111"/>
                  </a:cubicBezTo>
                  <a:cubicBezTo>
                    <a:pt x="168" y="111"/>
                    <a:pt x="168" y="112"/>
                    <a:pt x="168" y="112"/>
                  </a:cubicBezTo>
                  <a:cubicBezTo>
                    <a:pt x="166" y="114"/>
                    <a:pt x="166" y="114"/>
                    <a:pt x="166" y="114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58" y="116"/>
                    <a:pt x="158" y="116"/>
                    <a:pt x="158" y="116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0" y="103"/>
                    <a:pt x="140" y="103"/>
                    <a:pt x="140" y="103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8"/>
                    <a:pt x="137" y="98"/>
                    <a:pt x="135" y="98"/>
                  </a:cubicBezTo>
                  <a:cubicBezTo>
                    <a:pt x="134" y="98"/>
                    <a:pt x="131" y="97"/>
                    <a:pt x="131" y="97"/>
                  </a:cubicBezTo>
                  <a:cubicBezTo>
                    <a:pt x="129" y="97"/>
                    <a:pt x="129" y="97"/>
                    <a:pt x="129" y="97"/>
                  </a:cubicBezTo>
                  <a:cubicBezTo>
                    <a:pt x="129" y="92"/>
                    <a:pt x="129" y="92"/>
                    <a:pt x="129" y="92"/>
                  </a:cubicBezTo>
                  <a:cubicBezTo>
                    <a:pt x="129" y="92"/>
                    <a:pt x="128" y="88"/>
                    <a:pt x="127" y="88"/>
                  </a:cubicBezTo>
                  <a:cubicBezTo>
                    <a:pt x="127" y="87"/>
                    <a:pt x="126" y="85"/>
                    <a:pt x="126" y="85"/>
                  </a:cubicBezTo>
                  <a:cubicBezTo>
                    <a:pt x="126" y="85"/>
                    <a:pt x="123" y="86"/>
                    <a:pt x="121" y="86"/>
                  </a:cubicBezTo>
                  <a:cubicBezTo>
                    <a:pt x="120" y="87"/>
                    <a:pt x="118" y="88"/>
                    <a:pt x="117" y="89"/>
                  </a:cubicBezTo>
                  <a:cubicBezTo>
                    <a:pt x="116" y="90"/>
                    <a:pt x="114" y="91"/>
                    <a:pt x="114" y="9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6" y="91"/>
                    <a:pt x="106" y="91"/>
                    <a:pt x="106" y="91"/>
                  </a:cubicBezTo>
                  <a:cubicBezTo>
                    <a:pt x="101" y="90"/>
                    <a:pt x="101" y="90"/>
                    <a:pt x="101" y="90"/>
                  </a:cubicBezTo>
                  <a:cubicBezTo>
                    <a:pt x="99" y="94"/>
                    <a:pt x="99" y="94"/>
                    <a:pt x="99" y="94"/>
                  </a:cubicBezTo>
                  <a:cubicBezTo>
                    <a:pt x="99" y="94"/>
                    <a:pt x="98" y="92"/>
                    <a:pt x="97" y="91"/>
                  </a:cubicBezTo>
                  <a:cubicBezTo>
                    <a:pt x="97" y="89"/>
                    <a:pt x="96" y="86"/>
                    <a:pt x="96" y="86"/>
                  </a:cubicBezTo>
                  <a:cubicBezTo>
                    <a:pt x="96" y="86"/>
                    <a:pt x="95" y="85"/>
                    <a:pt x="94" y="85"/>
                  </a:cubicBezTo>
                  <a:cubicBezTo>
                    <a:pt x="93" y="85"/>
                    <a:pt x="91" y="84"/>
                    <a:pt x="91" y="84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85" y="88"/>
                    <a:pt x="85" y="88"/>
                    <a:pt x="85" y="88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5" y="86"/>
                    <a:pt x="74" y="87"/>
                  </a:cubicBezTo>
                  <a:cubicBezTo>
                    <a:pt x="73" y="87"/>
                    <a:pt x="70" y="86"/>
                    <a:pt x="70" y="86"/>
                  </a:cubicBezTo>
                  <a:cubicBezTo>
                    <a:pt x="70" y="86"/>
                    <a:pt x="69" y="85"/>
                    <a:pt x="69" y="84"/>
                  </a:cubicBezTo>
                  <a:cubicBezTo>
                    <a:pt x="69" y="83"/>
                    <a:pt x="66" y="81"/>
                    <a:pt x="66" y="81"/>
                  </a:cubicBezTo>
                  <a:cubicBezTo>
                    <a:pt x="66" y="81"/>
                    <a:pt x="62" y="79"/>
                    <a:pt x="61" y="79"/>
                  </a:cubicBezTo>
                  <a:cubicBezTo>
                    <a:pt x="60" y="80"/>
                    <a:pt x="57" y="80"/>
                    <a:pt x="56" y="80"/>
                  </a:cubicBezTo>
                  <a:cubicBezTo>
                    <a:pt x="54" y="80"/>
                    <a:pt x="49" y="79"/>
                    <a:pt x="49" y="79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3" y="82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4" y="83"/>
                    <a:pt x="33" y="83"/>
                  </a:cubicBezTo>
                  <a:cubicBezTo>
                    <a:pt x="32" y="83"/>
                    <a:pt x="32" y="83"/>
                    <a:pt x="30" y="83"/>
                  </a:cubicBezTo>
                  <a:cubicBezTo>
                    <a:pt x="28" y="83"/>
                    <a:pt x="23" y="83"/>
                    <a:pt x="23" y="83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80"/>
                    <a:pt x="27" y="78"/>
                    <a:pt x="26" y="77"/>
                  </a:cubicBezTo>
                  <a:cubicBezTo>
                    <a:pt x="25" y="76"/>
                    <a:pt x="25" y="75"/>
                    <a:pt x="24" y="75"/>
                  </a:cubicBezTo>
                  <a:cubicBezTo>
                    <a:pt x="23" y="74"/>
                    <a:pt x="20" y="72"/>
                    <a:pt x="20" y="72"/>
                  </a:cubicBezTo>
                  <a:cubicBezTo>
                    <a:pt x="20" y="72"/>
                    <a:pt x="20" y="72"/>
                    <a:pt x="20" y="71"/>
                  </a:cubicBezTo>
                  <a:cubicBezTo>
                    <a:pt x="19" y="70"/>
                    <a:pt x="18" y="67"/>
                    <a:pt x="18" y="67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7" y="65"/>
                    <a:pt x="14" y="63"/>
                    <a:pt x="15" y="61"/>
                  </a:cubicBezTo>
                  <a:cubicBezTo>
                    <a:pt x="16" y="59"/>
                    <a:pt x="18" y="54"/>
                    <a:pt x="18" y="54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5" y="43"/>
                    <a:pt x="14" y="41"/>
                  </a:cubicBezTo>
                  <a:cubicBezTo>
                    <a:pt x="14" y="38"/>
                    <a:pt x="14" y="38"/>
                    <a:pt x="13" y="37"/>
                  </a:cubicBezTo>
                  <a:cubicBezTo>
                    <a:pt x="12" y="35"/>
                    <a:pt x="8" y="34"/>
                    <a:pt x="8" y="34"/>
                  </a:cubicBezTo>
                  <a:cubicBezTo>
                    <a:pt x="3" y="34"/>
                    <a:pt x="3" y="34"/>
                    <a:pt x="3" y="34"/>
                  </a:cubicBezTo>
                  <a:lnTo>
                    <a:pt x="2" y="33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7" name="Freeform 219"/>
            <p:cNvSpPr>
              <a:spLocks/>
            </p:cNvSpPr>
            <p:nvPr/>
          </p:nvSpPr>
          <p:spPr bwMode="auto">
            <a:xfrm>
              <a:off x="5550394" y="2957026"/>
              <a:ext cx="547516" cy="376093"/>
            </a:xfrm>
            <a:custGeom>
              <a:avLst/>
              <a:gdLst>
                <a:gd name="T0" fmla="*/ 28 w 240"/>
                <a:gd name="T1" fmla="*/ 61 h 170"/>
                <a:gd name="T2" fmla="*/ 31 w 240"/>
                <a:gd name="T3" fmla="*/ 54 h 170"/>
                <a:gd name="T4" fmla="*/ 44 w 240"/>
                <a:gd name="T5" fmla="*/ 55 h 170"/>
                <a:gd name="T6" fmla="*/ 64 w 240"/>
                <a:gd name="T7" fmla="*/ 59 h 170"/>
                <a:gd name="T8" fmla="*/ 96 w 240"/>
                <a:gd name="T9" fmla="*/ 52 h 170"/>
                <a:gd name="T10" fmla="*/ 95 w 240"/>
                <a:gd name="T11" fmla="*/ 41 h 170"/>
                <a:gd name="T12" fmla="*/ 115 w 240"/>
                <a:gd name="T13" fmla="*/ 36 h 170"/>
                <a:gd name="T14" fmla="*/ 127 w 240"/>
                <a:gd name="T15" fmla="*/ 30 h 170"/>
                <a:gd name="T16" fmla="*/ 139 w 240"/>
                <a:gd name="T17" fmla="*/ 24 h 170"/>
                <a:gd name="T18" fmla="*/ 148 w 240"/>
                <a:gd name="T19" fmla="*/ 9 h 170"/>
                <a:gd name="T20" fmla="*/ 168 w 240"/>
                <a:gd name="T21" fmla="*/ 5 h 170"/>
                <a:gd name="T22" fmla="*/ 186 w 240"/>
                <a:gd name="T23" fmla="*/ 1 h 170"/>
                <a:gd name="T24" fmla="*/ 207 w 240"/>
                <a:gd name="T25" fmla="*/ 6 h 170"/>
                <a:gd name="T26" fmla="*/ 218 w 240"/>
                <a:gd name="T27" fmla="*/ 11 h 170"/>
                <a:gd name="T28" fmla="*/ 229 w 240"/>
                <a:gd name="T29" fmla="*/ 17 h 170"/>
                <a:gd name="T30" fmla="*/ 238 w 240"/>
                <a:gd name="T31" fmla="*/ 23 h 170"/>
                <a:gd name="T32" fmla="*/ 234 w 240"/>
                <a:gd name="T33" fmla="*/ 33 h 170"/>
                <a:gd name="T34" fmla="*/ 224 w 240"/>
                <a:gd name="T35" fmla="*/ 39 h 170"/>
                <a:gd name="T36" fmla="*/ 217 w 240"/>
                <a:gd name="T37" fmla="*/ 48 h 170"/>
                <a:gd name="T38" fmla="*/ 213 w 240"/>
                <a:gd name="T39" fmla="*/ 62 h 170"/>
                <a:gd name="T40" fmla="*/ 206 w 240"/>
                <a:gd name="T41" fmla="*/ 75 h 170"/>
                <a:gd name="T42" fmla="*/ 201 w 240"/>
                <a:gd name="T43" fmla="*/ 90 h 170"/>
                <a:gd name="T44" fmla="*/ 199 w 240"/>
                <a:gd name="T45" fmla="*/ 106 h 170"/>
                <a:gd name="T46" fmla="*/ 196 w 240"/>
                <a:gd name="T47" fmla="*/ 117 h 170"/>
                <a:gd name="T48" fmla="*/ 192 w 240"/>
                <a:gd name="T49" fmla="*/ 126 h 170"/>
                <a:gd name="T50" fmla="*/ 177 w 240"/>
                <a:gd name="T51" fmla="*/ 135 h 170"/>
                <a:gd name="T52" fmla="*/ 168 w 240"/>
                <a:gd name="T53" fmla="*/ 139 h 170"/>
                <a:gd name="T54" fmla="*/ 153 w 240"/>
                <a:gd name="T55" fmla="*/ 139 h 170"/>
                <a:gd name="T56" fmla="*/ 139 w 240"/>
                <a:gd name="T57" fmla="*/ 141 h 170"/>
                <a:gd name="T58" fmla="*/ 130 w 240"/>
                <a:gd name="T59" fmla="*/ 144 h 170"/>
                <a:gd name="T60" fmla="*/ 123 w 240"/>
                <a:gd name="T61" fmla="*/ 152 h 170"/>
                <a:gd name="T62" fmla="*/ 115 w 240"/>
                <a:gd name="T63" fmla="*/ 152 h 170"/>
                <a:gd name="T64" fmla="*/ 105 w 240"/>
                <a:gd name="T65" fmla="*/ 159 h 170"/>
                <a:gd name="T66" fmla="*/ 94 w 240"/>
                <a:gd name="T67" fmla="*/ 167 h 170"/>
                <a:gd name="T68" fmla="*/ 80 w 240"/>
                <a:gd name="T69" fmla="*/ 170 h 170"/>
                <a:gd name="T70" fmla="*/ 64 w 240"/>
                <a:gd name="T71" fmla="*/ 168 h 170"/>
                <a:gd name="T72" fmla="*/ 55 w 240"/>
                <a:gd name="T73" fmla="*/ 162 h 170"/>
                <a:gd name="T74" fmla="*/ 42 w 240"/>
                <a:gd name="T75" fmla="*/ 152 h 170"/>
                <a:gd name="T76" fmla="*/ 26 w 240"/>
                <a:gd name="T77" fmla="*/ 143 h 170"/>
                <a:gd name="T78" fmla="*/ 16 w 240"/>
                <a:gd name="T79" fmla="*/ 135 h 170"/>
                <a:gd name="T80" fmla="*/ 7 w 240"/>
                <a:gd name="T81" fmla="*/ 121 h 170"/>
                <a:gd name="T82" fmla="*/ 0 w 240"/>
                <a:gd name="T83" fmla="*/ 117 h 170"/>
                <a:gd name="T84" fmla="*/ 3 w 240"/>
                <a:gd name="T85" fmla="*/ 109 h 170"/>
                <a:gd name="T86" fmla="*/ 8 w 240"/>
                <a:gd name="T87" fmla="*/ 97 h 170"/>
                <a:gd name="T88" fmla="*/ 7 w 240"/>
                <a:gd name="T89" fmla="*/ 88 h 170"/>
                <a:gd name="T90" fmla="*/ 12 w 240"/>
                <a:gd name="T91" fmla="*/ 74 h 170"/>
                <a:gd name="T92" fmla="*/ 8 w 240"/>
                <a:gd name="T93" fmla="*/ 69 h 170"/>
                <a:gd name="T94" fmla="*/ 20 w 240"/>
                <a:gd name="T95" fmla="*/ 70 h 170"/>
                <a:gd name="T96" fmla="*/ 27 w 240"/>
                <a:gd name="T97" fmla="*/ 6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0" h="170">
                  <a:moveTo>
                    <a:pt x="28" y="61"/>
                  </a:move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8"/>
                    <a:pt x="90" y="57"/>
                    <a:pt x="91" y="56"/>
                  </a:cubicBezTo>
                  <a:cubicBezTo>
                    <a:pt x="92" y="55"/>
                    <a:pt x="98" y="54"/>
                    <a:pt x="96" y="52"/>
                  </a:cubicBezTo>
                  <a:cubicBezTo>
                    <a:pt x="94" y="51"/>
                    <a:pt x="90" y="48"/>
                    <a:pt x="90" y="48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104" y="38"/>
                    <a:pt x="104" y="38"/>
                    <a:pt x="104" y="38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23" y="29"/>
                    <a:pt x="123" y="29"/>
                    <a:pt x="123" y="29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33" y="30"/>
                    <a:pt x="133" y="30"/>
                    <a:pt x="133" y="30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48" y="9"/>
                    <a:pt x="148" y="9"/>
                    <a:pt x="148" y="9"/>
                  </a:cubicBezTo>
                  <a:cubicBezTo>
                    <a:pt x="149" y="6"/>
                    <a:pt x="149" y="6"/>
                    <a:pt x="149" y="6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94" y="9"/>
                    <a:pt x="194" y="9"/>
                    <a:pt x="194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12" y="4"/>
                    <a:pt x="212" y="4"/>
                    <a:pt x="212" y="4"/>
                  </a:cubicBezTo>
                  <a:cubicBezTo>
                    <a:pt x="215" y="7"/>
                    <a:pt x="215" y="7"/>
                    <a:pt x="215" y="7"/>
                  </a:cubicBezTo>
                  <a:cubicBezTo>
                    <a:pt x="218" y="11"/>
                    <a:pt x="218" y="11"/>
                    <a:pt x="218" y="11"/>
                  </a:cubicBezTo>
                  <a:cubicBezTo>
                    <a:pt x="223" y="10"/>
                    <a:pt x="223" y="10"/>
                    <a:pt x="223" y="10"/>
                  </a:cubicBezTo>
                  <a:cubicBezTo>
                    <a:pt x="226" y="14"/>
                    <a:pt x="226" y="14"/>
                    <a:pt x="226" y="14"/>
                  </a:cubicBezTo>
                  <a:cubicBezTo>
                    <a:pt x="229" y="17"/>
                    <a:pt x="229" y="17"/>
                    <a:pt x="229" y="17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9" y="19"/>
                    <a:pt x="239" y="19"/>
                    <a:pt x="239" y="19"/>
                  </a:cubicBezTo>
                  <a:cubicBezTo>
                    <a:pt x="238" y="23"/>
                    <a:pt x="238" y="23"/>
                    <a:pt x="238" y="23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37" y="31"/>
                    <a:pt x="237" y="31"/>
                    <a:pt x="237" y="31"/>
                  </a:cubicBezTo>
                  <a:cubicBezTo>
                    <a:pt x="237" y="31"/>
                    <a:pt x="236" y="33"/>
                    <a:pt x="234" y="33"/>
                  </a:cubicBezTo>
                  <a:cubicBezTo>
                    <a:pt x="233" y="34"/>
                    <a:pt x="231" y="35"/>
                    <a:pt x="231" y="35"/>
                  </a:cubicBezTo>
                  <a:cubicBezTo>
                    <a:pt x="228" y="38"/>
                    <a:pt x="228" y="38"/>
                    <a:pt x="228" y="38"/>
                  </a:cubicBezTo>
                  <a:cubicBezTo>
                    <a:pt x="224" y="39"/>
                    <a:pt x="224" y="39"/>
                    <a:pt x="224" y="39"/>
                  </a:cubicBezTo>
                  <a:cubicBezTo>
                    <a:pt x="221" y="40"/>
                    <a:pt x="221" y="40"/>
                    <a:pt x="221" y="40"/>
                  </a:cubicBezTo>
                  <a:cubicBezTo>
                    <a:pt x="219" y="42"/>
                    <a:pt x="219" y="42"/>
                    <a:pt x="219" y="42"/>
                  </a:cubicBezTo>
                  <a:cubicBezTo>
                    <a:pt x="217" y="48"/>
                    <a:pt x="217" y="48"/>
                    <a:pt x="217" y="48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13" y="56"/>
                    <a:pt x="215" y="61"/>
                    <a:pt x="213" y="62"/>
                  </a:cubicBezTo>
                  <a:cubicBezTo>
                    <a:pt x="212" y="62"/>
                    <a:pt x="211" y="63"/>
                    <a:pt x="211" y="63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5" y="83"/>
                    <a:pt x="205" y="83"/>
                    <a:pt x="205" y="83"/>
                  </a:cubicBezTo>
                  <a:cubicBezTo>
                    <a:pt x="205" y="83"/>
                    <a:pt x="207" y="87"/>
                    <a:pt x="204" y="87"/>
                  </a:cubicBezTo>
                  <a:cubicBezTo>
                    <a:pt x="202" y="88"/>
                    <a:pt x="201" y="90"/>
                    <a:pt x="201" y="90"/>
                  </a:cubicBezTo>
                  <a:cubicBezTo>
                    <a:pt x="201" y="97"/>
                    <a:pt x="201" y="97"/>
                    <a:pt x="201" y="97"/>
                  </a:cubicBezTo>
                  <a:cubicBezTo>
                    <a:pt x="198" y="102"/>
                    <a:pt x="198" y="102"/>
                    <a:pt x="198" y="102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7" y="109"/>
                    <a:pt x="197" y="109"/>
                    <a:pt x="197" y="109"/>
                  </a:cubicBezTo>
                  <a:cubicBezTo>
                    <a:pt x="198" y="114"/>
                    <a:pt x="198" y="114"/>
                    <a:pt x="198" y="114"/>
                  </a:cubicBezTo>
                  <a:cubicBezTo>
                    <a:pt x="196" y="117"/>
                    <a:pt x="196" y="117"/>
                    <a:pt x="196" y="117"/>
                  </a:cubicBezTo>
                  <a:cubicBezTo>
                    <a:pt x="195" y="118"/>
                    <a:pt x="195" y="118"/>
                    <a:pt x="195" y="118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0" y="132"/>
                    <a:pt x="180" y="132"/>
                    <a:pt x="180" y="132"/>
                  </a:cubicBezTo>
                  <a:cubicBezTo>
                    <a:pt x="177" y="135"/>
                    <a:pt x="177" y="135"/>
                    <a:pt x="177" y="135"/>
                  </a:cubicBezTo>
                  <a:cubicBezTo>
                    <a:pt x="177" y="135"/>
                    <a:pt x="178" y="135"/>
                    <a:pt x="176" y="137"/>
                  </a:cubicBezTo>
                  <a:cubicBezTo>
                    <a:pt x="174" y="138"/>
                    <a:pt x="170" y="139"/>
                    <a:pt x="170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0" y="138"/>
                    <a:pt x="159" y="139"/>
                  </a:cubicBezTo>
                  <a:cubicBezTo>
                    <a:pt x="158" y="139"/>
                    <a:pt x="153" y="139"/>
                    <a:pt x="153" y="139"/>
                  </a:cubicBezTo>
                  <a:cubicBezTo>
                    <a:pt x="153" y="139"/>
                    <a:pt x="151" y="138"/>
                    <a:pt x="150" y="138"/>
                  </a:cubicBezTo>
                  <a:cubicBezTo>
                    <a:pt x="149" y="138"/>
                    <a:pt x="143" y="139"/>
                    <a:pt x="143" y="139"/>
                  </a:cubicBezTo>
                  <a:cubicBezTo>
                    <a:pt x="139" y="141"/>
                    <a:pt x="139" y="141"/>
                    <a:pt x="139" y="141"/>
                  </a:cubicBezTo>
                  <a:cubicBezTo>
                    <a:pt x="139" y="141"/>
                    <a:pt x="138" y="139"/>
                    <a:pt x="137" y="140"/>
                  </a:cubicBezTo>
                  <a:cubicBezTo>
                    <a:pt x="135" y="140"/>
                    <a:pt x="130" y="142"/>
                    <a:pt x="130" y="142"/>
                  </a:cubicBezTo>
                  <a:cubicBezTo>
                    <a:pt x="130" y="142"/>
                    <a:pt x="132" y="144"/>
                    <a:pt x="130" y="144"/>
                  </a:cubicBezTo>
                  <a:cubicBezTo>
                    <a:pt x="129" y="144"/>
                    <a:pt x="126" y="148"/>
                    <a:pt x="126" y="148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3" y="152"/>
                    <a:pt x="123" y="152"/>
                    <a:pt x="123" y="152"/>
                  </a:cubicBezTo>
                  <a:cubicBezTo>
                    <a:pt x="123" y="152"/>
                    <a:pt x="122" y="152"/>
                    <a:pt x="120" y="152"/>
                  </a:cubicBezTo>
                  <a:cubicBezTo>
                    <a:pt x="119" y="152"/>
                    <a:pt x="116" y="153"/>
                    <a:pt x="116" y="153"/>
                  </a:cubicBezTo>
                  <a:cubicBezTo>
                    <a:pt x="115" y="152"/>
                    <a:pt x="115" y="152"/>
                    <a:pt x="115" y="152"/>
                  </a:cubicBezTo>
                  <a:cubicBezTo>
                    <a:pt x="111" y="158"/>
                    <a:pt x="111" y="158"/>
                    <a:pt x="111" y="158"/>
                  </a:cubicBezTo>
                  <a:cubicBezTo>
                    <a:pt x="107" y="160"/>
                    <a:pt x="107" y="160"/>
                    <a:pt x="107" y="160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3" y="164"/>
                    <a:pt x="103" y="164"/>
                    <a:pt x="103" y="164"/>
                  </a:cubicBezTo>
                  <a:cubicBezTo>
                    <a:pt x="103" y="164"/>
                    <a:pt x="100" y="165"/>
                    <a:pt x="100" y="166"/>
                  </a:cubicBezTo>
                  <a:cubicBezTo>
                    <a:pt x="99" y="167"/>
                    <a:pt x="94" y="167"/>
                    <a:pt x="94" y="167"/>
                  </a:cubicBezTo>
                  <a:cubicBezTo>
                    <a:pt x="90" y="167"/>
                    <a:pt x="90" y="167"/>
                    <a:pt x="90" y="167"/>
                  </a:cubicBezTo>
                  <a:cubicBezTo>
                    <a:pt x="83" y="169"/>
                    <a:pt x="83" y="169"/>
                    <a:pt x="83" y="169"/>
                  </a:cubicBezTo>
                  <a:cubicBezTo>
                    <a:pt x="83" y="169"/>
                    <a:pt x="81" y="170"/>
                    <a:pt x="80" y="170"/>
                  </a:cubicBezTo>
                  <a:cubicBezTo>
                    <a:pt x="79" y="170"/>
                    <a:pt x="74" y="169"/>
                    <a:pt x="74" y="169"/>
                  </a:cubicBezTo>
                  <a:cubicBezTo>
                    <a:pt x="71" y="170"/>
                    <a:pt x="71" y="170"/>
                    <a:pt x="71" y="170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2" y="165"/>
                    <a:pt x="62" y="165"/>
                    <a:pt x="62" y="165"/>
                  </a:cubicBezTo>
                  <a:cubicBezTo>
                    <a:pt x="56" y="164"/>
                    <a:pt x="56" y="164"/>
                    <a:pt x="56" y="164"/>
                  </a:cubicBezTo>
                  <a:cubicBezTo>
                    <a:pt x="55" y="162"/>
                    <a:pt x="55" y="162"/>
                    <a:pt x="55" y="162"/>
                  </a:cubicBezTo>
                  <a:cubicBezTo>
                    <a:pt x="51" y="162"/>
                    <a:pt x="51" y="162"/>
                    <a:pt x="51" y="162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2" y="152"/>
                    <a:pt x="42" y="152"/>
                    <a:pt x="42" y="152"/>
                  </a:cubicBezTo>
                  <a:cubicBezTo>
                    <a:pt x="32" y="149"/>
                    <a:pt x="32" y="149"/>
                    <a:pt x="32" y="149"/>
                  </a:cubicBezTo>
                  <a:cubicBezTo>
                    <a:pt x="29" y="145"/>
                    <a:pt x="29" y="145"/>
                    <a:pt x="29" y="145"/>
                  </a:cubicBezTo>
                  <a:cubicBezTo>
                    <a:pt x="26" y="143"/>
                    <a:pt x="26" y="143"/>
                    <a:pt x="26" y="143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6" y="135"/>
                    <a:pt x="16" y="135"/>
                    <a:pt x="16" y="135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7" y="121"/>
                    <a:pt x="7" y="121"/>
                    <a:pt x="7" y="121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9" y="103"/>
                    <a:pt x="9" y="103"/>
                    <a:pt x="9" y="103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" y="88"/>
                    <a:pt x="7" y="88"/>
                  </a:cubicBezTo>
                  <a:cubicBezTo>
                    <a:pt x="8" y="88"/>
                    <a:pt x="11" y="86"/>
                    <a:pt x="11" y="86"/>
                  </a:cubicBezTo>
                  <a:cubicBezTo>
                    <a:pt x="17" y="82"/>
                    <a:pt x="17" y="82"/>
                    <a:pt x="17" y="8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8" y="70"/>
                    <a:pt x="21" y="71"/>
                    <a:pt x="20" y="70"/>
                  </a:cubicBezTo>
                  <a:cubicBezTo>
                    <a:pt x="20" y="67"/>
                    <a:pt x="21" y="69"/>
                    <a:pt x="21" y="69"/>
                  </a:cubicBezTo>
                  <a:cubicBezTo>
                    <a:pt x="22" y="71"/>
                    <a:pt x="25" y="69"/>
                    <a:pt x="27" y="69"/>
                  </a:cubicBezTo>
                  <a:cubicBezTo>
                    <a:pt x="30" y="68"/>
                    <a:pt x="28" y="66"/>
                    <a:pt x="27" y="64"/>
                  </a:cubicBezTo>
                  <a:cubicBezTo>
                    <a:pt x="27" y="63"/>
                    <a:pt x="27" y="62"/>
                    <a:pt x="28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8" name="Freeform 7"/>
            <p:cNvSpPr>
              <a:spLocks/>
            </p:cNvSpPr>
            <p:nvPr/>
          </p:nvSpPr>
          <p:spPr bwMode="auto">
            <a:xfrm>
              <a:off x="5991266" y="1973645"/>
              <a:ext cx="656360" cy="596634"/>
            </a:xfrm>
            <a:custGeom>
              <a:avLst/>
              <a:gdLst>
                <a:gd name="T0" fmla="*/ 83 w 288"/>
                <a:gd name="T1" fmla="*/ 55 h 270"/>
                <a:gd name="T2" fmla="*/ 75 w 288"/>
                <a:gd name="T3" fmla="*/ 45 h 270"/>
                <a:gd name="T4" fmla="*/ 82 w 288"/>
                <a:gd name="T5" fmla="*/ 27 h 270"/>
                <a:gd name="T6" fmla="*/ 101 w 288"/>
                <a:gd name="T7" fmla="*/ 24 h 270"/>
                <a:gd name="T8" fmla="*/ 107 w 288"/>
                <a:gd name="T9" fmla="*/ 4 h 270"/>
                <a:gd name="T10" fmla="*/ 121 w 288"/>
                <a:gd name="T11" fmla="*/ 2 h 270"/>
                <a:gd name="T12" fmla="*/ 136 w 288"/>
                <a:gd name="T13" fmla="*/ 5 h 270"/>
                <a:gd name="T14" fmla="*/ 153 w 288"/>
                <a:gd name="T15" fmla="*/ 7 h 270"/>
                <a:gd name="T16" fmla="*/ 166 w 288"/>
                <a:gd name="T17" fmla="*/ 4 h 270"/>
                <a:gd name="T18" fmla="*/ 189 w 288"/>
                <a:gd name="T19" fmla="*/ 5 h 270"/>
                <a:gd name="T20" fmla="*/ 200 w 288"/>
                <a:gd name="T21" fmla="*/ 6 h 270"/>
                <a:gd name="T22" fmla="*/ 202 w 288"/>
                <a:gd name="T23" fmla="*/ 24 h 270"/>
                <a:gd name="T24" fmla="*/ 210 w 288"/>
                <a:gd name="T25" fmla="*/ 39 h 270"/>
                <a:gd name="T26" fmla="*/ 222 w 288"/>
                <a:gd name="T27" fmla="*/ 53 h 270"/>
                <a:gd name="T28" fmla="*/ 228 w 288"/>
                <a:gd name="T29" fmla="*/ 65 h 270"/>
                <a:gd name="T30" fmla="*/ 251 w 288"/>
                <a:gd name="T31" fmla="*/ 80 h 270"/>
                <a:gd name="T32" fmla="*/ 263 w 288"/>
                <a:gd name="T33" fmla="*/ 85 h 270"/>
                <a:gd name="T34" fmla="*/ 275 w 288"/>
                <a:gd name="T35" fmla="*/ 92 h 270"/>
                <a:gd name="T36" fmla="*/ 288 w 288"/>
                <a:gd name="T37" fmla="*/ 104 h 270"/>
                <a:gd name="T38" fmla="*/ 274 w 288"/>
                <a:gd name="T39" fmla="*/ 121 h 270"/>
                <a:gd name="T40" fmla="*/ 252 w 288"/>
                <a:gd name="T41" fmla="*/ 124 h 270"/>
                <a:gd name="T42" fmla="*/ 259 w 288"/>
                <a:gd name="T43" fmla="*/ 138 h 270"/>
                <a:gd name="T44" fmla="*/ 264 w 288"/>
                <a:gd name="T45" fmla="*/ 151 h 270"/>
                <a:gd name="T46" fmla="*/ 271 w 288"/>
                <a:gd name="T47" fmla="*/ 164 h 270"/>
                <a:gd name="T48" fmla="*/ 276 w 288"/>
                <a:gd name="T49" fmla="*/ 170 h 270"/>
                <a:gd name="T50" fmla="*/ 269 w 288"/>
                <a:gd name="T51" fmla="*/ 182 h 270"/>
                <a:gd name="T52" fmla="*/ 249 w 288"/>
                <a:gd name="T53" fmla="*/ 211 h 270"/>
                <a:gd name="T54" fmla="*/ 260 w 288"/>
                <a:gd name="T55" fmla="*/ 230 h 270"/>
                <a:gd name="T56" fmla="*/ 240 w 288"/>
                <a:gd name="T57" fmla="*/ 225 h 270"/>
                <a:gd name="T58" fmla="*/ 222 w 288"/>
                <a:gd name="T59" fmla="*/ 234 h 270"/>
                <a:gd name="T60" fmla="*/ 207 w 288"/>
                <a:gd name="T61" fmla="*/ 228 h 270"/>
                <a:gd name="T62" fmla="*/ 188 w 288"/>
                <a:gd name="T63" fmla="*/ 235 h 270"/>
                <a:gd name="T64" fmla="*/ 171 w 288"/>
                <a:gd name="T65" fmla="*/ 242 h 270"/>
                <a:gd name="T66" fmla="*/ 154 w 288"/>
                <a:gd name="T67" fmla="*/ 242 h 270"/>
                <a:gd name="T68" fmla="*/ 129 w 288"/>
                <a:gd name="T69" fmla="*/ 240 h 270"/>
                <a:gd name="T70" fmla="*/ 87 w 288"/>
                <a:gd name="T71" fmla="*/ 242 h 270"/>
                <a:gd name="T72" fmla="*/ 56 w 288"/>
                <a:gd name="T73" fmla="*/ 249 h 270"/>
                <a:gd name="T74" fmla="*/ 51 w 288"/>
                <a:gd name="T75" fmla="*/ 253 h 270"/>
                <a:gd name="T76" fmla="*/ 44 w 288"/>
                <a:gd name="T77" fmla="*/ 266 h 270"/>
                <a:gd name="T78" fmla="*/ 27 w 288"/>
                <a:gd name="T79" fmla="*/ 270 h 270"/>
                <a:gd name="T80" fmla="*/ 25 w 288"/>
                <a:gd name="T81" fmla="*/ 249 h 270"/>
                <a:gd name="T82" fmla="*/ 8 w 288"/>
                <a:gd name="T83" fmla="*/ 237 h 270"/>
                <a:gd name="T84" fmla="*/ 21 w 288"/>
                <a:gd name="T85" fmla="*/ 216 h 270"/>
                <a:gd name="T86" fmla="*/ 22 w 288"/>
                <a:gd name="T87" fmla="*/ 194 h 270"/>
                <a:gd name="T88" fmla="*/ 13 w 288"/>
                <a:gd name="T89" fmla="*/ 175 h 270"/>
                <a:gd name="T90" fmla="*/ 9 w 288"/>
                <a:gd name="T91" fmla="*/ 145 h 270"/>
                <a:gd name="T92" fmla="*/ 36 w 288"/>
                <a:gd name="T93" fmla="*/ 136 h 270"/>
                <a:gd name="T94" fmla="*/ 47 w 288"/>
                <a:gd name="T95" fmla="*/ 127 h 270"/>
                <a:gd name="T96" fmla="*/ 59 w 288"/>
                <a:gd name="T97" fmla="*/ 116 h 270"/>
                <a:gd name="T98" fmla="*/ 67 w 288"/>
                <a:gd name="T99" fmla="*/ 115 h 270"/>
                <a:gd name="T100" fmla="*/ 61 w 288"/>
                <a:gd name="T101" fmla="*/ 103 h 270"/>
                <a:gd name="T102" fmla="*/ 60 w 288"/>
                <a:gd name="T103" fmla="*/ 82 h 270"/>
                <a:gd name="T104" fmla="*/ 73 w 288"/>
                <a:gd name="T105" fmla="*/ 6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8" h="270">
                  <a:moveTo>
                    <a:pt x="81" y="66"/>
                  </a:moveTo>
                  <a:cubicBezTo>
                    <a:pt x="80" y="61"/>
                    <a:pt x="80" y="61"/>
                    <a:pt x="80" y="61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74" y="36"/>
                    <a:pt x="72" y="36"/>
                    <a:pt x="75" y="34"/>
                  </a:cubicBezTo>
                  <a:cubicBezTo>
                    <a:pt x="79" y="33"/>
                    <a:pt x="81" y="33"/>
                    <a:pt x="81" y="33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5" y="24"/>
                    <a:pt x="84" y="24"/>
                    <a:pt x="88" y="24"/>
                  </a:cubicBezTo>
                  <a:cubicBezTo>
                    <a:pt x="92" y="24"/>
                    <a:pt x="93" y="24"/>
                    <a:pt x="93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1"/>
                    <a:pt x="115" y="4"/>
                    <a:pt x="116" y="4"/>
                  </a:cubicBezTo>
                  <a:cubicBezTo>
                    <a:pt x="117" y="4"/>
                    <a:pt x="118" y="5"/>
                    <a:pt x="119" y="4"/>
                  </a:cubicBezTo>
                  <a:cubicBezTo>
                    <a:pt x="120" y="4"/>
                    <a:pt x="121" y="2"/>
                    <a:pt x="121" y="2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1" y="5"/>
                    <a:pt x="131" y="5"/>
                    <a:pt x="131" y="5"/>
                  </a:cubicBezTo>
                  <a:cubicBezTo>
                    <a:pt x="136" y="5"/>
                    <a:pt x="136" y="5"/>
                    <a:pt x="136" y="5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5" y="13"/>
                    <a:pt x="157" y="12"/>
                  </a:cubicBezTo>
                  <a:cubicBezTo>
                    <a:pt x="158" y="12"/>
                    <a:pt x="162" y="11"/>
                    <a:pt x="163" y="9"/>
                  </a:cubicBezTo>
                  <a:cubicBezTo>
                    <a:pt x="163" y="7"/>
                    <a:pt x="164" y="5"/>
                    <a:pt x="166" y="4"/>
                  </a:cubicBezTo>
                  <a:cubicBezTo>
                    <a:pt x="168" y="4"/>
                    <a:pt x="167" y="3"/>
                    <a:pt x="170" y="2"/>
                  </a:cubicBezTo>
                  <a:cubicBezTo>
                    <a:pt x="174" y="1"/>
                    <a:pt x="177" y="0"/>
                    <a:pt x="177" y="0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92" y="7"/>
                    <a:pt x="192" y="7"/>
                    <a:pt x="192" y="7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200" y="6"/>
                    <a:pt x="200" y="6"/>
                    <a:pt x="200" y="6"/>
                  </a:cubicBezTo>
                  <a:cubicBezTo>
                    <a:pt x="202" y="10"/>
                    <a:pt x="202" y="10"/>
                    <a:pt x="202" y="10"/>
                  </a:cubicBezTo>
                  <a:cubicBezTo>
                    <a:pt x="202" y="18"/>
                    <a:pt x="202" y="18"/>
                    <a:pt x="202" y="18"/>
                  </a:cubicBezTo>
                  <a:cubicBezTo>
                    <a:pt x="202" y="21"/>
                    <a:pt x="202" y="21"/>
                    <a:pt x="202" y="21"/>
                  </a:cubicBezTo>
                  <a:cubicBezTo>
                    <a:pt x="202" y="24"/>
                    <a:pt x="202" y="24"/>
                    <a:pt x="202" y="24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11" y="31"/>
                    <a:pt x="211" y="31"/>
                    <a:pt x="211" y="31"/>
                  </a:cubicBezTo>
                  <a:cubicBezTo>
                    <a:pt x="210" y="36"/>
                    <a:pt x="210" y="36"/>
                    <a:pt x="210" y="36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14" y="49"/>
                    <a:pt x="214" y="49"/>
                    <a:pt x="214" y="49"/>
                  </a:cubicBezTo>
                  <a:cubicBezTo>
                    <a:pt x="218" y="53"/>
                    <a:pt x="218" y="53"/>
                    <a:pt x="218" y="53"/>
                  </a:cubicBezTo>
                  <a:cubicBezTo>
                    <a:pt x="222" y="53"/>
                    <a:pt x="222" y="53"/>
                    <a:pt x="222" y="53"/>
                  </a:cubicBezTo>
                  <a:cubicBezTo>
                    <a:pt x="222" y="58"/>
                    <a:pt x="222" y="58"/>
                    <a:pt x="222" y="58"/>
                  </a:cubicBezTo>
                  <a:cubicBezTo>
                    <a:pt x="222" y="58"/>
                    <a:pt x="220" y="61"/>
                    <a:pt x="223" y="61"/>
                  </a:cubicBezTo>
                  <a:cubicBezTo>
                    <a:pt x="226" y="62"/>
                    <a:pt x="227" y="62"/>
                    <a:pt x="227" y="62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33" y="72"/>
                    <a:pt x="233" y="72"/>
                    <a:pt x="233" y="72"/>
                  </a:cubicBezTo>
                  <a:cubicBezTo>
                    <a:pt x="244" y="74"/>
                    <a:pt x="244" y="74"/>
                    <a:pt x="244" y="74"/>
                  </a:cubicBezTo>
                  <a:cubicBezTo>
                    <a:pt x="249" y="76"/>
                    <a:pt x="249" y="76"/>
                    <a:pt x="249" y="76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2" y="89"/>
                    <a:pt x="252" y="89"/>
                    <a:pt x="252" y="89"/>
                  </a:cubicBezTo>
                  <a:cubicBezTo>
                    <a:pt x="257" y="89"/>
                    <a:pt x="257" y="89"/>
                    <a:pt x="257" y="89"/>
                  </a:cubicBezTo>
                  <a:cubicBezTo>
                    <a:pt x="260" y="86"/>
                    <a:pt x="260" y="86"/>
                    <a:pt x="260" y="86"/>
                  </a:cubicBezTo>
                  <a:cubicBezTo>
                    <a:pt x="263" y="85"/>
                    <a:pt x="263" y="85"/>
                    <a:pt x="263" y="85"/>
                  </a:cubicBezTo>
                  <a:cubicBezTo>
                    <a:pt x="267" y="86"/>
                    <a:pt x="267" y="86"/>
                    <a:pt x="267" y="86"/>
                  </a:cubicBezTo>
                  <a:cubicBezTo>
                    <a:pt x="272" y="87"/>
                    <a:pt x="272" y="87"/>
                    <a:pt x="272" y="87"/>
                  </a:cubicBezTo>
                  <a:cubicBezTo>
                    <a:pt x="277" y="87"/>
                    <a:pt x="277" y="87"/>
                    <a:pt x="277" y="87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9" y="95"/>
                    <a:pt x="279" y="95"/>
                    <a:pt x="279" y="95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8" y="98"/>
                    <a:pt x="288" y="98"/>
                    <a:pt x="288" y="98"/>
                  </a:cubicBezTo>
                  <a:cubicBezTo>
                    <a:pt x="288" y="104"/>
                    <a:pt x="288" y="104"/>
                    <a:pt x="288" y="104"/>
                  </a:cubicBezTo>
                  <a:cubicBezTo>
                    <a:pt x="286" y="107"/>
                    <a:pt x="286" y="107"/>
                    <a:pt x="286" y="107"/>
                  </a:cubicBezTo>
                  <a:cubicBezTo>
                    <a:pt x="282" y="108"/>
                    <a:pt x="282" y="108"/>
                    <a:pt x="282" y="108"/>
                  </a:cubicBezTo>
                  <a:cubicBezTo>
                    <a:pt x="282" y="108"/>
                    <a:pt x="284" y="113"/>
                    <a:pt x="282" y="114"/>
                  </a:cubicBezTo>
                  <a:cubicBezTo>
                    <a:pt x="281" y="115"/>
                    <a:pt x="274" y="121"/>
                    <a:pt x="274" y="121"/>
                  </a:cubicBezTo>
                  <a:cubicBezTo>
                    <a:pt x="267" y="123"/>
                    <a:pt x="267" y="123"/>
                    <a:pt x="267" y="123"/>
                  </a:cubicBezTo>
                  <a:cubicBezTo>
                    <a:pt x="261" y="121"/>
                    <a:pt x="261" y="121"/>
                    <a:pt x="261" y="121"/>
                  </a:cubicBezTo>
                  <a:cubicBezTo>
                    <a:pt x="261" y="121"/>
                    <a:pt x="260" y="120"/>
                    <a:pt x="256" y="121"/>
                  </a:cubicBezTo>
                  <a:cubicBezTo>
                    <a:pt x="252" y="123"/>
                    <a:pt x="252" y="124"/>
                    <a:pt x="252" y="124"/>
                  </a:cubicBezTo>
                  <a:cubicBezTo>
                    <a:pt x="250" y="131"/>
                    <a:pt x="250" y="131"/>
                    <a:pt x="250" y="131"/>
                  </a:cubicBezTo>
                  <a:cubicBezTo>
                    <a:pt x="250" y="134"/>
                    <a:pt x="250" y="134"/>
                    <a:pt x="250" y="134"/>
                  </a:cubicBezTo>
                  <a:cubicBezTo>
                    <a:pt x="254" y="137"/>
                    <a:pt x="254" y="137"/>
                    <a:pt x="254" y="137"/>
                  </a:cubicBezTo>
                  <a:cubicBezTo>
                    <a:pt x="259" y="138"/>
                    <a:pt x="259" y="138"/>
                    <a:pt x="259" y="138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2" y="149"/>
                    <a:pt x="262" y="149"/>
                    <a:pt x="262" y="149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8" y="153"/>
                    <a:pt x="268" y="153"/>
                    <a:pt x="268" y="153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72" y="167"/>
                    <a:pt x="272" y="167"/>
                    <a:pt x="272" y="167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83" y="174"/>
                    <a:pt x="283" y="174"/>
                    <a:pt x="283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3" y="176"/>
                    <a:pt x="273" y="176"/>
                    <a:pt x="273" y="176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57" y="182"/>
                    <a:pt x="257" y="182"/>
                    <a:pt x="257" y="182"/>
                  </a:cubicBezTo>
                  <a:cubicBezTo>
                    <a:pt x="255" y="194"/>
                    <a:pt x="255" y="194"/>
                    <a:pt x="255" y="194"/>
                  </a:cubicBezTo>
                  <a:cubicBezTo>
                    <a:pt x="252" y="202"/>
                    <a:pt x="252" y="202"/>
                    <a:pt x="252" y="202"/>
                  </a:cubicBezTo>
                  <a:cubicBezTo>
                    <a:pt x="249" y="211"/>
                    <a:pt x="249" y="211"/>
                    <a:pt x="249" y="211"/>
                  </a:cubicBezTo>
                  <a:cubicBezTo>
                    <a:pt x="251" y="216"/>
                    <a:pt x="251" y="216"/>
                    <a:pt x="251" y="216"/>
                  </a:cubicBezTo>
                  <a:cubicBezTo>
                    <a:pt x="254" y="223"/>
                    <a:pt x="254" y="223"/>
                    <a:pt x="254" y="223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54" y="232"/>
                    <a:pt x="254" y="232"/>
                    <a:pt x="254" y="232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46" y="227"/>
                    <a:pt x="246" y="227"/>
                    <a:pt x="246" y="227"/>
                  </a:cubicBezTo>
                  <a:cubicBezTo>
                    <a:pt x="240" y="225"/>
                    <a:pt x="240" y="225"/>
                    <a:pt x="240" y="225"/>
                  </a:cubicBezTo>
                  <a:cubicBezTo>
                    <a:pt x="233" y="228"/>
                    <a:pt x="233" y="228"/>
                    <a:pt x="233" y="228"/>
                  </a:cubicBezTo>
                  <a:cubicBezTo>
                    <a:pt x="226" y="230"/>
                    <a:pt x="226" y="230"/>
                    <a:pt x="226" y="230"/>
                  </a:cubicBezTo>
                  <a:cubicBezTo>
                    <a:pt x="224" y="230"/>
                    <a:pt x="224" y="230"/>
                    <a:pt x="224" y="230"/>
                  </a:cubicBezTo>
                  <a:cubicBezTo>
                    <a:pt x="222" y="234"/>
                    <a:pt x="222" y="234"/>
                    <a:pt x="222" y="234"/>
                  </a:cubicBezTo>
                  <a:cubicBezTo>
                    <a:pt x="216" y="237"/>
                    <a:pt x="216" y="237"/>
                    <a:pt x="216" y="237"/>
                  </a:cubicBezTo>
                  <a:cubicBezTo>
                    <a:pt x="216" y="237"/>
                    <a:pt x="214" y="235"/>
                    <a:pt x="213" y="234"/>
                  </a:cubicBezTo>
                  <a:cubicBezTo>
                    <a:pt x="212" y="233"/>
                    <a:pt x="209" y="231"/>
                    <a:pt x="209" y="231"/>
                  </a:cubicBezTo>
                  <a:cubicBezTo>
                    <a:pt x="209" y="231"/>
                    <a:pt x="208" y="229"/>
                    <a:pt x="207" y="228"/>
                  </a:cubicBezTo>
                  <a:cubicBezTo>
                    <a:pt x="206" y="228"/>
                    <a:pt x="200" y="232"/>
                    <a:pt x="200" y="232"/>
                  </a:cubicBezTo>
                  <a:cubicBezTo>
                    <a:pt x="200" y="232"/>
                    <a:pt x="195" y="235"/>
                    <a:pt x="195" y="236"/>
                  </a:cubicBezTo>
                  <a:cubicBezTo>
                    <a:pt x="196" y="236"/>
                    <a:pt x="195" y="241"/>
                    <a:pt x="195" y="241"/>
                  </a:cubicBezTo>
                  <a:cubicBezTo>
                    <a:pt x="188" y="235"/>
                    <a:pt x="188" y="235"/>
                    <a:pt x="188" y="235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79" y="236"/>
                    <a:pt x="179" y="236"/>
                    <a:pt x="179" y="236"/>
                  </a:cubicBezTo>
                  <a:cubicBezTo>
                    <a:pt x="177" y="235"/>
                    <a:pt x="177" y="235"/>
                    <a:pt x="177" y="235"/>
                  </a:cubicBezTo>
                  <a:cubicBezTo>
                    <a:pt x="171" y="242"/>
                    <a:pt x="171" y="242"/>
                    <a:pt x="171" y="242"/>
                  </a:cubicBezTo>
                  <a:cubicBezTo>
                    <a:pt x="167" y="240"/>
                    <a:pt x="167" y="240"/>
                    <a:pt x="167" y="240"/>
                  </a:cubicBezTo>
                  <a:cubicBezTo>
                    <a:pt x="165" y="247"/>
                    <a:pt x="165" y="247"/>
                    <a:pt x="165" y="247"/>
                  </a:cubicBezTo>
                  <a:cubicBezTo>
                    <a:pt x="160" y="243"/>
                    <a:pt x="160" y="243"/>
                    <a:pt x="160" y="243"/>
                  </a:cubicBezTo>
                  <a:cubicBezTo>
                    <a:pt x="160" y="243"/>
                    <a:pt x="155" y="242"/>
                    <a:pt x="154" y="242"/>
                  </a:cubicBezTo>
                  <a:cubicBezTo>
                    <a:pt x="153" y="242"/>
                    <a:pt x="150" y="246"/>
                    <a:pt x="150" y="246"/>
                  </a:cubicBezTo>
                  <a:cubicBezTo>
                    <a:pt x="145" y="242"/>
                    <a:pt x="145" y="242"/>
                    <a:pt x="145" y="242"/>
                  </a:cubicBezTo>
                  <a:cubicBezTo>
                    <a:pt x="141" y="239"/>
                    <a:pt x="141" y="239"/>
                    <a:pt x="141" y="239"/>
                  </a:cubicBezTo>
                  <a:cubicBezTo>
                    <a:pt x="141" y="239"/>
                    <a:pt x="130" y="240"/>
                    <a:pt x="129" y="240"/>
                  </a:cubicBezTo>
                  <a:cubicBezTo>
                    <a:pt x="128" y="240"/>
                    <a:pt x="121" y="239"/>
                    <a:pt x="121" y="239"/>
                  </a:cubicBezTo>
                  <a:cubicBezTo>
                    <a:pt x="112" y="241"/>
                    <a:pt x="112" y="241"/>
                    <a:pt x="112" y="241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87" y="242"/>
                    <a:pt x="87" y="242"/>
                    <a:pt x="87" y="242"/>
                  </a:cubicBezTo>
                  <a:cubicBezTo>
                    <a:pt x="78" y="242"/>
                    <a:pt x="78" y="242"/>
                    <a:pt x="78" y="242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64" y="248"/>
                    <a:pt x="64" y="248"/>
                    <a:pt x="64" y="248"/>
                  </a:cubicBezTo>
                  <a:cubicBezTo>
                    <a:pt x="56" y="249"/>
                    <a:pt x="56" y="249"/>
                    <a:pt x="56" y="249"/>
                  </a:cubicBezTo>
                  <a:cubicBezTo>
                    <a:pt x="55" y="249"/>
                    <a:pt x="55" y="249"/>
                    <a:pt x="55" y="249"/>
                  </a:cubicBezTo>
                  <a:cubicBezTo>
                    <a:pt x="54" y="250"/>
                    <a:pt x="54" y="250"/>
                    <a:pt x="54" y="250"/>
                  </a:cubicBezTo>
                  <a:cubicBezTo>
                    <a:pt x="51" y="252"/>
                    <a:pt x="51" y="252"/>
                    <a:pt x="51" y="252"/>
                  </a:cubicBezTo>
                  <a:cubicBezTo>
                    <a:pt x="51" y="253"/>
                    <a:pt x="51" y="253"/>
                    <a:pt x="51" y="253"/>
                  </a:cubicBezTo>
                  <a:cubicBezTo>
                    <a:pt x="49" y="255"/>
                    <a:pt x="49" y="255"/>
                    <a:pt x="49" y="255"/>
                  </a:cubicBezTo>
                  <a:cubicBezTo>
                    <a:pt x="48" y="260"/>
                    <a:pt x="48" y="260"/>
                    <a:pt x="48" y="260"/>
                  </a:cubicBezTo>
                  <a:cubicBezTo>
                    <a:pt x="47" y="262"/>
                    <a:pt x="45" y="264"/>
                    <a:pt x="44" y="266"/>
                  </a:cubicBezTo>
                  <a:cubicBezTo>
                    <a:pt x="44" y="266"/>
                    <a:pt x="44" y="266"/>
                    <a:pt x="44" y="266"/>
                  </a:cubicBezTo>
                  <a:cubicBezTo>
                    <a:pt x="44" y="266"/>
                    <a:pt x="41" y="265"/>
                    <a:pt x="41" y="267"/>
                  </a:cubicBezTo>
                  <a:cubicBezTo>
                    <a:pt x="41" y="268"/>
                    <a:pt x="41" y="268"/>
                    <a:pt x="41" y="268"/>
                  </a:cubicBezTo>
                  <a:cubicBezTo>
                    <a:pt x="38" y="269"/>
                    <a:pt x="33" y="267"/>
                    <a:pt x="33" y="267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69"/>
                    <a:pt x="25" y="265"/>
                    <a:pt x="25" y="265"/>
                  </a:cubicBezTo>
                  <a:cubicBezTo>
                    <a:pt x="25" y="265"/>
                    <a:pt x="26" y="258"/>
                    <a:pt x="26" y="258"/>
                  </a:cubicBezTo>
                  <a:cubicBezTo>
                    <a:pt x="26" y="257"/>
                    <a:pt x="25" y="249"/>
                    <a:pt x="25" y="249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19" y="241"/>
                    <a:pt x="19" y="241"/>
                    <a:pt x="19" y="241"/>
                  </a:cubicBezTo>
                  <a:cubicBezTo>
                    <a:pt x="19" y="241"/>
                    <a:pt x="12" y="240"/>
                    <a:pt x="10" y="240"/>
                  </a:cubicBezTo>
                  <a:cubicBezTo>
                    <a:pt x="9" y="240"/>
                    <a:pt x="8" y="237"/>
                    <a:pt x="8" y="237"/>
                  </a:cubicBezTo>
                  <a:cubicBezTo>
                    <a:pt x="9" y="234"/>
                    <a:pt x="9" y="234"/>
                    <a:pt x="9" y="234"/>
                  </a:cubicBezTo>
                  <a:cubicBezTo>
                    <a:pt x="12" y="225"/>
                    <a:pt x="12" y="225"/>
                    <a:pt x="12" y="225"/>
                  </a:cubicBezTo>
                  <a:cubicBezTo>
                    <a:pt x="17" y="218"/>
                    <a:pt x="17" y="218"/>
                    <a:pt x="17" y="218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6"/>
                    <a:pt x="25" y="210"/>
                    <a:pt x="26" y="209"/>
                  </a:cubicBezTo>
                  <a:cubicBezTo>
                    <a:pt x="27" y="209"/>
                    <a:pt x="26" y="204"/>
                    <a:pt x="25" y="204"/>
                  </a:cubicBezTo>
                  <a:cubicBezTo>
                    <a:pt x="25" y="203"/>
                    <a:pt x="25" y="200"/>
                    <a:pt x="25" y="199"/>
                  </a:cubicBezTo>
                  <a:cubicBezTo>
                    <a:pt x="25" y="197"/>
                    <a:pt x="22" y="194"/>
                    <a:pt x="22" y="194"/>
                  </a:cubicBezTo>
                  <a:cubicBezTo>
                    <a:pt x="21" y="186"/>
                    <a:pt x="21" y="186"/>
                    <a:pt x="21" y="186"/>
                  </a:cubicBezTo>
                  <a:cubicBezTo>
                    <a:pt x="19" y="184"/>
                    <a:pt x="19" y="184"/>
                    <a:pt x="19" y="184"/>
                  </a:cubicBezTo>
                  <a:cubicBezTo>
                    <a:pt x="19" y="183"/>
                    <a:pt x="19" y="183"/>
                    <a:pt x="19" y="183"/>
                  </a:cubicBezTo>
                  <a:cubicBezTo>
                    <a:pt x="13" y="175"/>
                    <a:pt x="13" y="175"/>
                    <a:pt x="13" y="175"/>
                  </a:cubicBezTo>
                  <a:cubicBezTo>
                    <a:pt x="8" y="164"/>
                    <a:pt x="8" y="164"/>
                    <a:pt x="8" y="164"/>
                  </a:cubicBezTo>
                  <a:cubicBezTo>
                    <a:pt x="8" y="164"/>
                    <a:pt x="2" y="154"/>
                    <a:pt x="1" y="15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9" y="141"/>
                    <a:pt x="19" y="141"/>
                    <a:pt x="19" y="141"/>
                  </a:cubicBezTo>
                  <a:cubicBezTo>
                    <a:pt x="25" y="142"/>
                    <a:pt x="25" y="142"/>
                    <a:pt x="25" y="142"/>
                  </a:cubicBezTo>
                  <a:cubicBezTo>
                    <a:pt x="32" y="141"/>
                    <a:pt x="32" y="141"/>
                    <a:pt x="32" y="141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40" y="126"/>
                    <a:pt x="41" y="127"/>
                  </a:cubicBezTo>
                  <a:cubicBezTo>
                    <a:pt x="43" y="127"/>
                    <a:pt x="47" y="127"/>
                    <a:pt x="47" y="127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1"/>
                    <a:pt x="49" y="121"/>
                    <a:pt x="49" y="121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59" y="116"/>
                    <a:pt x="59" y="116"/>
                    <a:pt x="59" y="116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0" y="112"/>
                    <a:pt x="58" y="113"/>
                    <a:pt x="58" y="111"/>
                  </a:cubicBezTo>
                  <a:cubicBezTo>
                    <a:pt x="59" y="108"/>
                    <a:pt x="61" y="103"/>
                    <a:pt x="61" y="103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60" y="86"/>
                    <a:pt x="60" y="86"/>
                    <a:pt x="60" y="86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68"/>
                    <a:pt x="70" y="68"/>
                    <a:pt x="70" y="68"/>
                  </a:cubicBezTo>
                  <a:cubicBezTo>
                    <a:pt x="73" y="65"/>
                    <a:pt x="73" y="65"/>
                    <a:pt x="73" y="65"/>
                  </a:cubicBezTo>
                  <a:lnTo>
                    <a:pt x="81" y="6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9" name="Freeform 17"/>
            <p:cNvSpPr>
              <a:spLocks/>
            </p:cNvSpPr>
            <p:nvPr/>
          </p:nvSpPr>
          <p:spPr bwMode="auto">
            <a:xfrm>
              <a:off x="6376066" y="2862204"/>
              <a:ext cx="354017" cy="336672"/>
            </a:xfrm>
            <a:custGeom>
              <a:avLst/>
              <a:gdLst>
                <a:gd name="T0" fmla="*/ 110 w 155"/>
                <a:gd name="T1" fmla="*/ 145 h 152"/>
                <a:gd name="T2" fmla="*/ 107 w 155"/>
                <a:gd name="T3" fmla="*/ 137 h 152"/>
                <a:gd name="T4" fmla="*/ 112 w 155"/>
                <a:gd name="T5" fmla="*/ 127 h 152"/>
                <a:gd name="T6" fmla="*/ 117 w 155"/>
                <a:gd name="T7" fmla="*/ 116 h 152"/>
                <a:gd name="T8" fmla="*/ 115 w 155"/>
                <a:gd name="T9" fmla="*/ 104 h 152"/>
                <a:gd name="T10" fmla="*/ 114 w 155"/>
                <a:gd name="T11" fmla="*/ 88 h 152"/>
                <a:gd name="T12" fmla="*/ 123 w 155"/>
                <a:gd name="T13" fmla="*/ 92 h 152"/>
                <a:gd name="T14" fmla="*/ 128 w 155"/>
                <a:gd name="T15" fmla="*/ 90 h 152"/>
                <a:gd name="T16" fmla="*/ 136 w 155"/>
                <a:gd name="T17" fmla="*/ 90 h 152"/>
                <a:gd name="T18" fmla="*/ 143 w 155"/>
                <a:gd name="T19" fmla="*/ 86 h 152"/>
                <a:gd name="T20" fmla="*/ 155 w 155"/>
                <a:gd name="T21" fmla="*/ 83 h 152"/>
                <a:gd name="T22" fmla="*/ 143 w 155"/>
                <a:gd name="T23" fmla="*/ 77 h 152"/>
                <a:gd name="T24" fmla="*/ 141 w 155"/>
                <a:gd name="T25" fmla="*/ 63 h 152"/>
                <a:gd name="T26" fmla="*/ 131 w 155"/>
                <a:gd name="T27" fmla="*/ 62 h 152"/>
                <a:gd name="T28" fmla="*/ 125 w 155"/>
                <a:gd name="T29" fmla="*/ 54 h 152"/>
                <a:gd name="T30" fmla="*/ 122 w 155"/>
                <a:gd name="T31" fmla="*/ 48 h 152"/>
                <a:gd name="T32" fmla="*/ 116 w 155"/>
                <a:gd name="T33" fmla="*/ 44 h 152"/>
                <a:gd name="T34" fmla="*/ 108 w 155"/>
                <a:gd name="T35" fmla="*/ 38 h 152"/>
                <a:gd name="T36" fmla="*/ 103 w 155"/>
                <a:gd name="T37" fmla="*/ 32 h 152"/>
                <a:gd name="T38" fmla="*/ 100 w 155"/>
                <a:gd name="T39" fmla="*/ 21 h 152"/>
                <a:gd name="T40" fmla="*/ 94 w 155"/>
                <a:gd name="T41" fmla="*/ 12 h 152"/>
                <a:gd name="T42" fmla="*/ 83 w 155"/>
                <a:gd name="T43" fmla="*/ 12 h 152"/>
                <a:gd name="T44" fmla="*/ 70 w 155"/>
                <a:gd name="T45" fmla="*/ 11 h 152"/>
                <a:gd name="T46" fmla="*/ 66 w 155"/>
                <a:gd name="T47" fmla="*/ 9 h 152"/>
                <a:gd name="T48" fmla="*/ 65 w 155"/>
                <a:gd name="T49" fmla="*/ 9 h 152"/>
                <a:gd name="T50" fmla="*/ 59 w 155"/>
                <a:gd name="T51" fmla="*/ 10 h 152"/>
                <a:gd name="T52" fmla="*/ 54 w 155"/>
                <a:gd name="T53" fmla="*/ 7 h 152"/>
                <a:gd name="T54" fmla="*/ 44 w 155"/>
                <a:gd name="T55" fmla="*/ 3 h 152"/>
                <a:gd name="T56" fmla="*/ 34 w 155"/>
                <a:gd name="T57" fmla="*/ 2 h 152"/>
                <a:gd name="T58" fmla="*/ 28 w 155"/>
                <a:gd name="T59" fmla="*/ 7 h 152"/>
                <a:gd name="T60" fmla="*/ 24 w 155"/>
                <a:gd name="T61" fmla="*/ 10 h 152"/>
                <a:gd name="T62" fmla="*/ 16 w 155"/>
                <a:gd name="T63" fmla="*/ 12 h 152"/>
                <a:gd name="T64" fmla="*/ 9 w 155"/>
                <a:gd name="T65" fmla="*/ 14 h 152"/>
                <a:gd name="T66" fmla="*/ 8 w 155"/>
                <a:gd name="T67" fmla="*/ 19 h 152"/>
                <a:gd name="T68" fmla="*/ 0 w 155"/>
                <a:gd name="T69" fmla="*/ 22 h 152"/>
                <a:gd name="T70" fmla="*/ 10 w 155"/>
                <a:gd name="T71" fmla="*/ 22 h 152"/>
                <a:gd name="T72" fmla="*/ 16 w 155"/>
                <a:gd name="T73" fmla="*/ 24 h 152"/>
                <a:gd name="T74" fmla="*/ 20 w 155"/>
                <a:gd name="T75" fmla="*/ 27 h 152"/>
                <a:gd name="T76" fmla="*/ 26 w 155"/>
                <a:gd name="T77" fmla="*/ 33 h 152"/>
                <a:gd name="T78" fmla="*/ 29 w 155"/>
                <a:gd name="T79" fmla="*/ 37 h 152"/>
                <a:gd name="T80" fmla="*/ 32 w 155"/>
                <a:gd name="T81" fmla="*/ 42 h 152"/>
                <a:gd name="T82" fmla="*/ 38 w 155"/>
                <a:gd name="T83" fmla="*/ 49 h 152"/>
                <a:gd name="T84" fmla="*/ 44 w 155"/>
                <a:gd name="T85" fmla="*/ 54 h 152"/>
                <a:gd name="T86" fmla="*/ 50 w 155"/>
                <a:gd name="T87" fmla="*/ 61 h 152"/>
                <a:gd name="T88" fmla="*/ 63 w 155"/>
                <a:gd name="T89" fmla="*/ 71 h 152"/>
                <a:gd name="T90" fmla="*/ 76 w 155"/>
                <a:gd name="T91" fmla="*/ 82 h 152"/>
                <a:gd name="T92" fmla="*/ 83 w 155"/>
                <a:gd name="T93" fmla="*/ 94 h 152"/>
                <a:gd name="T94" fmla="*/ 86 w 155"/>
                <a:gd name="T95" fmla="*/ 104 h 152"/>
                <a:gd name="T96" fmla="*/ 85 w 155"/>
                <a:gd name="T97" fmla="*/ 112 h 152"/>
                <a:gd name="T98" fmla="*/ 86 w 155"/>
                <a:gd name="T99" fmla="*/ 122 h 152"/>
                <a:gd name="T100" fmla="*/ 91 w 155"/>
                <a:gd name="T101" fmla="*/ 135 h 152"/>
                <a:gd name="T102" fmla="*/ 94 w 155"/>
                <a:gd name="T103" fmla="*/ 144 h 152"/>
                <a:gd name="T104" fmla="*/ 97 w 155"/>
                <a:gd name="T105" fmla="*/ 15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5" h="152">
                  <a:moveTo>
                    <a:pt x="99" y="152"/>
                  </a:moveTo>
                  <a:cubicBezTo>
                    <a:pt x="100" y="148"/>
                    <a:pt x="100" y="148"/>
                    <a:pt x="100" y="148"/>
                  </a:cubicBezTo>
                  <a:cubicBezTo>
                    <a:pt x="100" y="148"/>
                    <a:pt x="103" y="147"/>
                    <a:pt x="104" y="147"/>
                  </a:cubicBezTo>
                  <a:cubicBezTo>
                    <a:pt x="105" y="146"/>
                    <a:pt x="106" y="147"/>
                    <a:pt x="107" y="146"/>
                  </a:cubicBezTo>
                  <a:cubicBezTo>
                    <a:pt x="108" y="146"/>
                    <a:pt x="110" y="145"/>
                    <a:pt x="110" y="145"/>
                  </a:cubicBezTo>
                  <a:cubicBezTo>
                    <a:pt x="109" y="145"/>
                    <a:pt x="109" y="145"/>
                    <a:pt x="109" y="145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10" y="141"/>
                    <a:pt x="110" y="141"/>
                    <a:pt x="110" y="141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7" y="137"/>
                    <a:pt x="106" y="135"/>
                    <a:pt x="107" y="135"/>
                  </a:cubicBezTo>
                  <a:cubicBezTo>
                    <a:pt x="108" y="135"/>
                    <a:pt x="108" y="132"/>
                    <a:pt x="108" y="132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1" y="130"/>
                    <a:pt x="111" y="130"/>
                    <a:pt x="111" y="130"/>
                  </a:cubicBezTo>
                  <a:cubicBezTo>
                    <a:pt x="111" y="130"/>
                    <a:pt x="111" y="128"/>
                    <a:pt x="112" y="127"/>
                  </a:cubicBezTo>
                  <a:cubicBezTo>
                    <a:pt x="112" y="127"/>
                    <a:pt x="113" y="126"/>
                    <a:pt x="113" y="126"/>
                  </a:cubicBezTo>
                  <a:cubicBezTo>
                    <a:pt x="112" y="123"/>
                    <a:pt x="112" y="123"/>
                    <a:pt x="112" y="123"/>
                  </a:cubicBezTo>
                  <a:cubicBezTo>
                    <a:pt x="112" y="123"/>
                    <a:pt x="110" y="120"/>
                    <a:pt x="111" y="120"/>
                  </a:cubicBezTo>
                  <a:cubicBezTo>
                    <a:pt x="112" y="120"/>
                    <a:pt x="113" y="119"/>
                    <a:pt x="113" y="119"/>
                  </a:cubicBezTo>
                  <a:cubicBezTo>
                    <a:pt x="113" y="119"/>
                    <a:pt x="116" y="116"/>
                    <a:pt x="117" y="116"/>
                  </a:cubicBezTo>
                  <a:cubicBezTo>
                    <a:pt x="117" y="116"/>
                    <a:pt x="119" y="114"/>
                    <a:pt x="119" y="113"/>
                  </a:cubicBezTo>
                  <a:cubicBezTo>
                    <a:pt x="118" y="112"/>
                    <a:pt x="117" y="111"/>
                    <a:pt x="117" y="111"/>
                  </a:cubicBezTo>
                  <a:cubicBezTo>
                    <a:pt x="118" y="107"/>
                    <a:pt x="118" y="107"/>
                    <a:pt x="118" y="107"/>
                  </a:cubicBezTo>
                  <a:cubicBezTo>
                    <a:pt x="118" y="107"/>
                    <a:pt x="119" y="105"/>
                    <a:pt x="118" y="105"/>
                  </a:cubicBezTo>
                  <a:cubicBezTo>
                    <a:pt x="117" y="104"/>
                    <a:pt x="115" y="104"/>
                    <a:pt x="115" y="104"/>
                  </a:cubicBezTo>
                  <a:cubicBezTo>
                    <a:pt x="113" y="102"/>
                    <a:pt x="113" y="102"/>
                    <a:pt x="113" y="102"/>
                  </a:cubicBezTo>
                  <a:cubicBezTo>
                    <a:pt x="113" y="99"/>
                    <a:pt x="113" y="99"/>
                    <a:pt x="113" y="99"/>
                  </a:cubicBezTo>
                  <a:cubicBezTo>
                    <a:pt x="111" y="96"/>
                    <a:pt x="111" y="96"/>
                    <a:pt x="111" y="96"/>
                  </a:cubicBezTo>
                  <a:cubicBezTo>
                    <a:pt x="111" y="96"/>
                    <a:pt x="111" y="94"/>
                    <a:pt x="111" y="93"/>
                  </a:cubicBezTo>
                  <a:cubicBezTo>
                    <a:pt x="112" y="93"/>
                    <a:pt x="114" y="89"/>
                    <a:pt x="114" y="88"/>
                  </a:cubicBezTo>
                  <a:cubicBezTo>
                    <a:pt x="115" y="88"/>
                    <a:pt x="119" y="84"/>
                    <a:pt x="119" y="84"/>
                  </a:cubicBezTo>
                  <a:cubicBezTo>
                    <a:pt x="121" y="89"/>
                    <a:pt x="121" y="89"/>
                    <a:pt x="121" y="89"/>
                  </a:cubicBezTo>
                  <a:cubicBezTo>
                    <a:pt x="121" y="93"/>
                    <a:pt x="121" y="93"/>
                    <a:pt x="121" y="93"/>
                  </a:cubicBezTo>
                  <a:cubicBezTo>
                    <a:pt x="121" y="93"/>
                    <a:pt x="120" y="95"/>
                    <a:pt x="121" y="95"/>
                  </a:cubicBezTo>
                  <a:cubicBezTo>
                    <a:pt x="123" y="94"/>
                    <a:pt x="123" y="92"/>
                    <a:pt x="123" y="92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22" y="88"/>
                    <a:pt x="123" y="88"/>
                  </a:cubicBezTo>
                  <a:cubicBezTo>
                    <a:pt x="124" y="88"/>
                    <a:pt x="124" y="86"/>
                    <a:pt x="124" y="88"/>
                  </a:cubicBezTo>
                  <a:cubicBezTo>
                    <a:pt x="125" y="89"/>
                    <a:pt x="125" y="91"/>
                    <a:pt x="126" y="90"/>
                  </a:cubicBezTo>
                  <a:cubicBezTo>
                    <a:pt x="128" y="90"/>
                    <a:pt x="128" y="91"/>
                    <a:pt x="128" y="90"/>
                  </a:cubicBezTo>
                  <a:cubicBezTo>
                    <a:pt x="129" y="89"/>
                    <a:pt x="129" y="88"/>
                    <a:pt x="129" y="88"/>
                  </a:cubicBezTo>
                  <a:cubicBezTo>
                    <a:pt x="130" y="87"/>
                    <a:pt x="130" y="87"/>
                    <a:pt x="130" y="87"/>
                  </a:cubicBezTo>
                  <a:cubicBezTo>
                    <a:pt x="130" y="87"/>
                    <a:pt x="130" y="89"/>
                    <a:pt x="131" y="89"/>
                  </a:cubicBezTo>
                  <a:cubicBezTo>
                    <a:pt x="132" y="89"/>
                    <a:pt x="134" y="89"/>
                    <a:pt x="134" y="89"/>
                  </a:cubicBezTo>
                  <a:cubicBezTo>
                    <a:pt x="136" y="90"/>
                    <a:pt x="136" y="90"/>
                    <a:pt x="136" y="90"/>
                  </a:cubicBezTo>
                  <a:cubicBezTo>
                    <a:pt x="136" y="90"/>
                    <a:pt x="137" y="90"/>
                    <a:pt x="137" y="89"/>
                  </a:cubicBezTo>
                  <a:cubicBezTo>
                    <a:pt x="137" y="88"/>
                    <a:pt x="137" y="87"/>
                    <a:pt x="137" y="87"/>
                  </a:cubicBezTo>
                  <a:cubicBezTo>
                    <a:pt x="139" y="86"/>
                    <a:pt x="139" y="86"/>
                    <a:pt x="139" y="86"/>
                  </a:cubicBezTo>
                  <a:cubicBezTo>
                    <a:pt x="139" y="83"/>
                    <a:pt x="139" y="83"/>
                    <a:pt x="139" y="83"/>
                  </a:cubicBezTo>
                  <a:cubicBezTo>
                    <a:pt x="143" y="86"/>
                    <a:pt x="143" y="86"/>
                    <a:pt x="143" y="86"/>
                  </a:cubicBezTo>
                  <a:cubicBezTo>
                    <a:pt x="144" y="89"/>
                    <a:pt x="144" y="89"/>
                    <a:pt x="144" y="89"/>
                  </a:cubicBezTo>
                  <a:cubicBezTo>
                    <a:pt x="146" y="88"/>
                    <a:pt x="146" y="88"/>
                    <a:pt x="146" y="88"/>
                  </a:cubicBezTo>
                  <a:cubicBezTo>
                    <a:pt x="147" y="85"/>
                    <a:pt x="147" y="85"/>
                    <a:pt x="147" y="85"/>
                  </a:cubicBezTo>
                  <a:cubicBezTo>
                    <a:pt x="147" y="85"/>
                    <a:pt x="150" y="85"/>
                    <a:pt x="151" y="84"/>
                  </a:cubicBezTo>
                  <a:cubicBezTo>
                    <a:pt x="152" y="84"/>
                    <a:pt x="155" y="83"/>
                    <a:pt x="155" y="83"/>
                  </a:cubicBezTo>
                  <a:cubicBezTo>
                    <a:pt x="155" y="82"/>
                    <a:pt x="153" y="81"/>
                    <a:pt x="152" y="82"/>
                  </a:cubicBezTo>
                  <a:cubicBezTo>
                    <a:pt x="151" y="82"/>
                    <a:pt x="149" y="83"/>
                    <a:pt x="148" y="82"/>
                  </a:cubicBezTo>
                  <a:cubicBezTo>
                    <a:pt x="148" y="81"/>
                    <a:pt x="146" y="79"/>
                    <a:pt x="146" y="79"/>
                  </a:cubicBezTo>
                  <a:cubicBezTo>
                    <a:pt x="144" y="79"/>
                    <a:pt x="144" y="79"/>
                    <a:pt x="144" y="79"/>
                  </a:cubicBezTo>
                  <a:cubicBezTo>
                    <a:pt x="144" y="79"/>
                    <a:pt x="142" y="78"/>
                    <a:pt x="143" y="77"/>
                  </a:cubicBezTo>
                  <a:cubicBezTo>
                    <a:pt x="144" y="76"/>
                    <a:pt x="145" y="76"/>
                    <a:pt x="145" y="76"/>
                  </a:cubicBezTo>
                  <a:cubicBezTo>
                    <a:pt x="145" y="76"/>
                    <a:pt x="144" y="74"/>
                    <a:pt x="144" y="73"/>
                  </a:cubicBezTo>
                  <a:cubicBezTo>
                    <a:pt x="144" y="72"/>
                    <a:pt x="144" y="70"/>
                    <a:pt x="143" y="69"/>
                  </a:cubicBezTo>
                  <a:cubicBezTo>
                    <a:pt x="143" y="69"/>
                    <a:pt x="141" y="65"/>
                    <a:pt x="141" y="65"/>
                  </a:cubicBezTo>
                  <a:cubicBezTo>
                    <a:pt x="141" y="63"/>
                    <a:pt x="141" y="63"/>
                    <a:pt x="141" y="63"/>
                  </a:cubicBezTo>
                  <a:cubicBezTo>
                    <a:pt x="139" y="64"/>
                    <a:pt x="139" y="64"/>
                    <a:pt x="139" y="64"/>
                  </a:cubicBezTo>
                  <a:cubicBezTo>
                    <a:pt x="137" y="62"/>
                    <a:pt x="137" y="62"/>
                    <a:pt x="137" y="62"/>
                  </a:cubicBezTo>
                  <a:cubicBezTo>
                    <a:pt x="137" y="62"/>
                    <a:pt x="135" y="62"/>
                    <a:pt x="135" y="63"/>
                  </a:cubicBezTo>
                  <a:cubicBezTo>
                    <a:pt x="134" y="63"/>
                    <a:pt x="133" y="62"/>
                    <a:pt x="133" y="62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1" y="62"/>
                    <a:pt x="131" y="62"/>
                    <a:pt x="129" y="62"/>
                  </a:cubicBezTo>
                  <a:cubicBezTo>
                    <a:pt x="128" y="62"/>
                    <a:pt x="126" y="61"/>
                    <a:pt x="125" y="61"/>
                  </a:cubicBezTo>
                  <a:cubicBezTo>
                    <a:pt x="125" y="60"/>
                    <a:pt x="125" y="59"/>
                    <a:pt x="125" y="59"/>
                  </a:cubicBezTo>
                  <a:cubicBezTo>
                    <a:pt x="126" y="58"/>
                    <a:pt x="126" y="57"/>
                    <a:pt x="126" y="57"/>
                  </a:cubicBezTo>
                  <a:cubicBezTo>
                    <a:pt x="126" y="57"/>
                    <a:pt x="126" y="54"/>
                    <a:pt x="125" y="54"/>
                  </a:cubicBezTo>
                  <a:cubicBezTo>
                    <a:pt x="124" y="54"/>
                    <a:pt x="122" y="54"/>
                    <a:pt x="122" y="54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23" y="52"/>
                    <a:pt x="123" y="52"/>
                    <a:pt x="123" y="52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48"/>
                    <a:pt x="122" y="48"/>
                  </a:cubicBezTo>
                  <a:cubicBezTo>
                    <a:pt x="122" y="47"/>
                    <a:pt x="121" y="46"/>
                    <a:pt x="121" y="46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6" y="38"/>
                    <a:pt x="105" y="41"/>
                    <a:pt x="104" y="39"/>
                  </a:cubicBezTo>
                  <a:cubicBezTo>
                    <a:pt x="103" y="38"/>
                    <a:pt x="103" y="35"/>
                    <a:pt x="103" y="35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2" y="27"/>
                    <a:pt x="102" y="27"/>
                  </a:cubicBezTo>
                  <a:cubicBezTo>
                    <a:pt x="102" y="26"/>
                    <a:pt x="101" y="24"/>
                    <a:pt x="101" y="24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5"/>
                    <a:pt x="96" y="14"/>
                  </a:cubicBezTo>
                  <a:cubicBezTo>
                    <a:pt x="96" y="14"/>
                    <a:pt x="94" y="12"/>
                    <a:pt x="94" y="12"/>
                  </a:cubicBezTo>
                  <a:cubicBezTo>
                    <a:pt x="94" y="12"/>
                    <a:pt x="93" y="12"/>
                    <a:pt x="93" y="13"/>
                  </a:cubicBezTo>
                  <a:cubicBezTo>
                    <a:pt x="92" y="14"/>
                    <a:pt x="92" y="16"/>
                    <a:pt x="91" y="16"/>
                  </a:cubicBezTo>
                  <a:cubicBezTo>
                    <a:pt x="91" y="16"/>
                    <a:pt x="92" y="16"/>
                    <a:pt x="89" y="16"/>
                  </a:cubicBezTo>
                  <a:cubicBezTo>
                    <a:pt x="87" y="15"/>
                    <a:pt x="87" y="15"/>
                    <a:pt x="86" y="14"/>
                  </a:cubicBezTo>
                  <a:cubicBezTo>
                    <a:pt x="85" y="14"/>
                    <a:pt x="83" y="12"/>
                    <a:pt x="83" y="12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3" y="9"/>
                    <a:pt x="79" y="9"/>
                  </a:cubicBezTo>
                  <a:cubicBezTo>
                    <a:pt x="75" y="9"/>
                    <a:pt x="71" y="9"/>
                    <a:pt x="71" y="9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69" y="13"/>
                    <a:pt x="69" y="14"/>
                  </a:cubicBezTo>
                  <a:cubicBezTo>
                    <a:pt x="69" y="14"/>
                    <a:pt x="70" y="15"/>
                    <a:pt x="69" y="14"/>
                  </a:cubicBezTo>
                  <a:cubicBezTo>
                    <a:pt x="69" y="13"/>
                    <a:pt x="68" y="13"/>
                    <a:pt x="68" y="12"/>
                  </a:cubicBezTo>
                  <a:cubicBezTo>
                    <a:pt x="68" y="12"/>
                    <a:pt x="68" y="11"/>
                    <a:pt x="68" y="11"/>
                  </a:cubicBezTo>
                  <a:cubicBezTo>
                    <a:pt x="68" y="10"/>
                    <a:pt x="66" y="9"/>
                    <a:pt x="66" y="9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6" y="12"/>
                    <a:pt x="64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2"/>
                    <a:pt x="64" y="11"/>
                    <a:pt x="64" y="11"/>
                  </a:cubicBezTo>
                  <a:cubicBezTo>
                    <a:pt x="64" y="11"/>
                    <a:pt x="65" y="9"/>
                    <a:pt x="65" y="9"/>
                  </a:cubicBezTo>
                  <a:cubicBezTo>
                    <a:pt x="65" y="9"/>
                    <a:pt x="65" y="7"/>
                    <a:pt x="64" y="7"/>
                  </a:cubicBezTo>
                  <a:cubicBezTo>
                    <a:pt x="64" y="7"/>
                    <a:pt x="62" y="7"/>
                    <a:pt x="61" y="7"/>
                  </a:cubicBezTo>
                  <a:cubicBezTo>
                    <a:pt x="61" y="7"/>
                    <a:pt x="60" y="8"/>
                    <a:pt x="60" y="8"/>
                  </a:cubicBezTo>
                  <a:cubicBezTo>
                    <a:pt x="60" y="8"/>
                    <a:pt x="61" y="9"/>
                    <a:pt x="60" y="9"/>
                  </a:cubicBezTo>
                  <a:cubicBezTo>
                    <a:pt x="60" y="9"/>
                    <a:pt x="59" y="9"/>
                    <a:pt x="59" y="10"/>
                  </a:cubicBezTo>
                  <a:cubicBezTo>
                    <a:pt x="58" y="10"/>
                    <a:pt x="58" y="8"/>
                    <a:pt x="58" y="8"/>
                  </a:cubicBezTo>
                  <a:cubicBezTo>
                    <a:pt x="58" y="8"/>
                    <a:pt x="57" y="7"/>
                    <a:pt x="57" y="7"/>
                  </a:cubicBezTo>
                  <a:cubicBezTo>
                    <a:pt x="57" y="8"/>
                    <a:pt x="56" y="10"/>
                    <a:pt x="56" y="10"/>
                  </a:cubicBezTo>
                  <a:cubicBezTo>
                    <a:pt x="55" y="10"/>
                    <a:pt x="55" y="10"/>
                    <a:pt x="55" y="9"/>
                  </a:cubicBezTo>
                  <a:cubicBezTo>
                    <a:pt x="54" y="9"/>
                    <a:pt x="54" y="7"/>
                    <a:pt x="54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0" y="6"/>
                    <a:pt x="49" y="6"/>
                  </a:cubicBezTo>
                  <a:cubicBezTo>
                    <a:pt x="49" y="6"/>
                    <a:pt x="47" y="6"/>
                    <a:pt x="47" y="5"/>
                  </a:cubicBezTo>
                  <a:cubicBezTo>
                    <a:pt x="46" y="4"/>
                    <a:pt x="45" y="4"/>
                    <a:pt x="45" y="4"/>
                  </a:cubicBezTo>
                  <a:cubicBezTo>
                    <a:pt x="45" y="4"/>
                    <a:pt x="45" y="4"/>
                    <a:pt x="44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1" y="2"/>
                    <a:pt x="42" y="2"/>
                    <a:pt x="40" y="2"/>
                  </a:cubicBezTo>
                  <a:cubicBezTo>
                    <a:pt x="38" y="2"/>
                    <a:pt x="38" y="4"/>
                    <a:pt x="37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1"/>
                    <a:pt x="33" y="0"/>
                    <a:pt x="33" y="1"/>
                  </a:cubicBezTo>
                  <a:cubicBezTo>
                    <a:pt x="33" y="3"/>
                    <a:pt x="33" y="2"/>
                    <a:pt x="32" y="3"/>
                  </a:cubicBezTo>
                  <a:cubicBezTo>
                    <a:pt x="32" y="4"/>
                    <a:pt x="30" y="5"/>
                    <a:pt x="30" y="5"/>
                  </a:cubicBezTo>
                  <a:cubicBezTo>
                    <a:pt x="30" y="5"/>
                    <a:pt x="29" y="5"/>
                    <a:pt x="29" y="6"/>
                  </a:cubicBezTo>
                  <a:cubicBezTo>
                    <a:pt x="29" y="6"/>
                    <a:pt x="28" y="7"/>
                    <a:pt x="28" y="7"/>
                  </a:cubicBezTo>
                  <a:cubicBezTo>
                    <a:pt x="28" y="7"/>
                    <a:pt x="28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5" y="6"/>
                    <a:pt x="25" y="7"/>
                  </a:cubicBezTo>
                  <a:cubicBezTo>
                    <a:pt x="25" y="7"/>
                    <a:pt x="25" y="8"/>
                    <a:pt x="25" y="9"/>
                  </a:cubicBezTo>
                  <a:cubicBezTo>
                    <a:pt x="25" y="9"/>
                    <a:pt x="24" y="10"/>
                    <a:pt x="24" y="10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2" y="11"/>
                    <a:pt x="21" y="11"/>
                  </a:cubicBezTo>
                  <a:cubicBezTo>
                    <a:pt x="20" y="11"/>
                    <a:pt x="18" y="11"/>
                    <a:pt x="18" y="11"/>
                  </a:cubicBezTo>
                  <a:cubicBezTo>
                    <a:pt x="17" y="11"/>
                    <a:pt x="16" y="11"/>
                    <a:pt x="16" y="11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4" y="15"/>
                    <a:pt x="13" y="14"/>
                  </a:cubicBezTo>
                  <a:cubicBezTo>
                    <a:pt x="13" y="14"/>
                    <a:pt x="12" y="14"/>
                    <a:pt x="12" y="14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5"/>
                    <a:pt x="9" y="16"/>
                  </a:cubicBezTo>
                  <a:cubicBezTo>
                    <a:pt x="9" y="16"/>
                    <a:pt x="9" y="17"/>
                    <a:pt x="9" y="18"/>
                  </a:cubicBezTo>
                  <a:cubicBezTo>
                    <a:pt x="9" y="18"/>
                    <a:pt x="8" y="19"/>
                    <a:pt x="8" y="19"/>
                  </a:cubicBezTo>
                  <a:cubicBezTo>
                    <a:pt x="7" y="19"/>
                    <a:pt x="6" y="18"/>
                    <a:pt x="6" y="18"/>
                  </a:cubicBezTo>
                  <a:cubicBezTo>
                    <a:pt x="6" y="18"/>
                    <a:pt x="6" y="17"/>
                    <a:pt x="5" y="17"/>
                  </a:cubicBezTo>
                  <a:cubicBezTo>
                    <a:pt x="5" y="18"/>
                    <a:pt x="2" y="19"/>
                    <a:pt x="2" y="19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10" y="21"/>
                    <a:pt x="10" y="22"/>
                  </a:cubicBezTo>
                  <a:cubicBezTo>
                    <a:pt x="10" y="22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4"/>
                    <a:pt x="16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20" y="26"/>
                    <a:pt x="20" y="26"/>
                  </a:cubicBezTo>
                  <a:cubicBezTo>
                    <a:pt x="20" y="26"/>
                    <a:pt x="20" y="27"/>
                    <a:pt x="20" y="27"/>
                  </a:cubicBezTo>
                  <a:cubicBezTo>
                    <a:pt x="20" y="27"/>
                    <a:pt x="21" y="28"/>
                    <a:pt x="22" y="29"/>
                  </a:cubicBezTo>
                  <a:cubicBezTo>
                    <a:pt x="22" y="29"/>
                    <a:pt x="23" y="30"/>
                    <a:pt x="23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4"/>
                    <a:pt x="26" y="35"/>
                    <a:pt x="27" y="35"/>
                  </a:cubicBezTo>
                  <a:cubicBezTo>
                    <a:pt x="27" y="35"/>
                    <a:pt x="27" y="35"/>
                    <a:pt x="28" y="35"/>
                  </a:cubicBezTo>
                  <a:cubicBezTo>
                    <a:pt x="28" y="35"/>
                    <a:pt x="28" y="35"/>
                    <a:pt x="28" y="36"/>
                  </a:cubicBezTo>
                  <a:cubicBezTo>
                    <a:pt x="28" y="36"/>
                    <a:pt x="28" y="36"/>
                    <a:pt x="29" y="37"/>
                  </a:cubicBezTo>
                  <a:cubicBezTo>
                    <a:pt x="29" y="37"/>
                    <a:pt x="30" y="38"/>
                    <a:pt x="30" y="38"/>
                  </a:cubicBezTo>
                  <a:cubicBezTo>
                    <a:pt x="30" y="38"/>
                    <a:pt x="30" y="38"/>
                    <a:pt x="30" y="39"/>
                  </a:cubicBezTo>
                  <a:cubicBezTo>
                    <a:pt x="30" y="40"/>
                    <a:pt x="31" y="41"/>
                    <a:pt x="31" y="41"/>
                  </a:cubicBezTo>
                  <a:cubicBezTo>
                    <a:pt x="31" y="42"/>
                    <a:pt x="32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2" y="42"/>
                    <a:pt x="33" y="42"/>
                    <a:pt x="33" y="43"/>
                  </a:cubicBezTo>
                  <a:cubicBezTo>
                    <a:pt x="33" y="44"/>
                    <a:pt x="32" y="45"/>
                    <a:pt x="33" y="45"/>
                  </a:cubicBezTo>
                  <a:cubicBezTo>
                    <a:pt x="33" y="45"/>
                    <a:pt x="34" y="47"/>
                    <a:pt x="35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7"/>
                    <a:pt x="37" y="49"/>
                    <a:pt x="38" y="49"/>
                  </a:cubicBezTo>
                  <a:cubicBezTo>
                    <a:pt x="38" y="50"/>
                    <a:pt x="38" y="50"/>
                    <a:pt x="39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0"/>
                    <a:pt x="40" y="50"/>
                    <a:pt x="40" y="51"/>
                  </a:cubicBezTo>
                  <a:cubicBezTo>
                    <a:pt x="41" y="51"/>
                    <a:pt x="43" y="53"/>
                    <a:pt x="43" y="53"/>
                  </a:cubicBezTo>
                  <a:cubicBezTo>
                    <a:pt x="43" y="53"/>
                    <a:pt x="44" y="54"/>
                    <a:pt x="44" y="54"/>
                  </a:cubicBezTo>
                  <a:cubicBezTo>
                    <a:pt x="44" y="54"/>
                    <a:pt x="45" y="54"/>
                    <a:pt x="46" y="54"/>
                  </a:cubicBezTo>
                  <a:cubicBezTo>
                    <a:pt x="46" y="54"/>
                    <a:pt x="47" y="54"/>
                    <a:pt x="47" y="55"/>
                  </a:cubicBezTo>
                  <a:cubicBezTo>
                    <a:pt x="47" y="56"/>
                    <a:pt x="48" y="56"/>
                    <a:pt x="48" y="57"/>
                  </a:cubicBezTo>
                  <a:cubicBezTo>
                    <a:pt x="48" y="58"/>
                    <a:pt x="49" y="58"/>
                    <a:pt x="49" y="59"/>
                  </a:cubicBezTo>
                  <a:cubicBezTo>
                    <a:pt x="49" y="59"/>
                    <a:pt x="50" y="61"/>
                    <a:pt x="50" y="61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7" y="65"/>
                    <a:pt x="58" y="67"/>
                    <a:pt x="58" y="67"/>
                  </a:cubicBezTo>
                  <a:cubicBezTo>
                    <a:pt x="59" y="68"/>
                    <a:pt x="60" y="68"/>
                    <a:pt x="60" y="68"/>
                  </a:cubicBezTo>
                  <a:cubicBezTo>
                    <a:pt x="63" y="71"/>
                    <a:pt x="63" y="71"/>
                    <a:pt x="63" y="71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66" y="72"/>
                    <a:pt x="68" y="73"/>
                    <a:pt x="69" y="73"/>
                  </a:cubicBezTo>
                  <a:cubicBezTo>
                    <a:pt x="69" y="73"/>
                    <a:pt x="71" y="74"/>
                    <a:pt x="72" y="74"/>
                  </a:cubicBezTo>
                  <a:cubicBezTo>
                    <a:pt x="72" y="75"/>
                    <a:pt x="73" y="78"/>
                    <a:pt x="73" y="78"/>
                  </a:cubicBezTo>
                  <a:cubicBezTo>
                    <a:pt x="74" y="78"/>
                    <a:pt x="76" y="80"/>
                    <a:pt x="76" y="82"/>
                  </a:cubicBezTo>
                  <a:cubicBezTo>
                    <a:pt x="77" y="83"/>
                    <a:pt x="77" y="83"/>
                    <a:pt x="77" y="85"/>
                  </a:cubicBezTo>
                  <a:cubicBezTo>
                    <a:pt x="78" y="86"/>
                    <a:pt x="80" y="88"/>
                    <a:pt x="80" y="88"/>
                  </a:cubicBezTo>
                  <a:cubicBezTo>
                    <a:pt x="80" y="88"/>
                    <a:pt x="80" y="88"/>
                    <a:pt x="81" y="90"/>
                  </a:cubicBezTo>
                  <a:cubicBezTo>
                    <a:pt x="82" y="91"/>
                    <a:pt x="83" y="92"/>
                    <a:pt x="83" y="93"/>
                  </a:cubicBezTo>
                  <a:cubicBezTo>
                    <a:pt x="83" y="93"/>
                    <a:pt x="83" y="93"/>
                    <a:pt x="83" y="94"/>
                  </a:cubicBezTo>
                  <a:cubicBezTo>
                    <a:pt x="83" y="94"/>
                    <a:pt x="83" y="95"/>
                    <a:pt x="83" y="95"/>
                  </a:cubicBezTo>
                  <a:cubicBezTo>
                    <a:pt x="83" y="95"/>
                    <a:pt x="84" y="97"/>
                    <a:pt x="84" y="98"/>
                  </a:cubicBezTo>
                  <a:cubicBezTo>
                    <a:pt x="84" y="98"/>
                    <a:pt x="85" y="100"/>
                    <a:pt x="85" y="100"/>
                  </a:cubicBezTo>
                  <a:cubicBezTo>
                    <a:pt x="85" y="101"/>
                    <a:pt x="85" y="101"/>
                    <a:pt x="85" y="101"/>
                  </a:cubicBezTo>
                  <a:cubicBezTo>
                    <a:pt x="86" y="104"/>
                    <a:pt x="86" y="104"/>
                    <a:pt x="86" y="104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5" y="106"/>
                    <a:pt x="84" y="107"/>
                    <a:pt x="85" y="107"/>
                  </a:cubicBezTo>
                  <a:cubicBezTo>
                    <a:pt x="86" y="107"/>
                    <a:pt x="87" y="108"/>
                    <a:pt x="86" y="109"/>
                  </a:cubicBezTo>
                  <a:cubicBezTo>
                    <a:pt x="86" y="109"/>
                    <a:pt x="85" y="111"/>
                    <a:pt x="85" y="111"/>
                  </a:cubicBezTo>
                  <a:cubicBezTo>
                    <a:pt x="85" y="112"/>
                    <a:pt x="85" y="112"/>
                    <a:pt x="85" y="112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4"/>
                    <a:pt x="86" y="115"/>
                    <a:pt x="86" y="115"/>
                  </a:cubicBezTo>
                  <a:cubicBezTo>
                    <a:pt x="86" y="116"/>
                    <a:pt x="87" y="117"/>
                    <a:pt x="86" y="118"/>
                  </a:cubicBezTo>
                  <a:cubicBezTo>
                    <a:pt x="86" y="118"/>
                    <a:pt x="86" y="120"/>
                    <a:pt x="86" y="120"/>
                  </a:cubicBezTo>
                  <a:cubicBezTo>
                    <a:pt x="86" y="120"/>
                    <a:pt x="86" y="122"/>
                    <a:pt x="86" y="122"/>
                  </a:cubicBezTo>
                  <a:cubicBezTo>
                    <a:pt x="86" y="122"/>
                    <a:pt x="88" y="123"/>
                    <a:pt x="87" y="124"/>
                  </a:cubicBezTo>
                  <a:cubicBezTo>
                    <a:pt x="87" y="124"/>
                    <a:pt x="87" y="125"/>
                    <a:pt x="87" y="126"/>
                  </a:cubicBezTo>
                  <a:cubicBezTo>
                    <a:pt x="88" y="128"/>
                    <a:pt x="90" y="131"/>
                    <a:pt x="90" y="131"/>
                  </a:cubicBezTo>
                  <a:cubicBezTo>
                    <a:pt x="90" y="131"/>
                    <a:pt x="91" y="133"/>
                    <a:pt x="91" y="133"/>
                  </a:cubicBezTo>
                  <a:cubicBezTo>
                    <a:pt x="91" y="134"/>
                    <a:pt x="90" y="134"/>
                    <a:pt x="91" y="135"/>
                  </a:cubicBezTo>
                  <a:cubicBezTo>
                    <a:pt x="91" y="135"/>
                    <a:pt x="90" y="136"/>
                    <a:pt x="91" y="136"/>
                  </a:cubicBezTo>
                  <a:cubicBezTo>
                    <a:pt x="92" y="137"/>
                    <a:pt x="93" y="139"/>
                    <a:pt x="93" y="139"/>
                  </a:cubicBezTo>
                  <a:cubicBezTo>
                    <a:pt x="93" y="139"/>
                    <a:pt x="93" y="139"/>
                    <a:pt x="94" y="140"/>
                  </a:cubicBezTo>
                  <a:cubicBezTo>
                    <a:pt x="94" y="141"/>
                    <a:pt x="94" y="143"/>
                    <a:pt x="94" y="143"/>
                  </a:cubicBezTo>
                  <a:cubicBezTo>
                    <a:pt x="94" y="144"/>
                    <a:pt x="95" y="144"/>
                    <a:pt x="94" y="144"/>
                  </a:cubicBezTo>
                  <a:cubicBezTo>
                    <a:pt x="94" y="144"/>
                    <a:pt x="93" y="145"/>
                    <a:pt x="93" y="145"/>
                  </a:cubicBezTo>
                  <a:cubicBezTo>
                    <a:pt x="92" y="147"/>
                    <a:pt x="92" y="147"/>
                    <a:pt x="92" y="147"/>
                  </a:cubicBezTo>
                  <a:cubicBezTo>
                    <a:pt x="92" y="147"/>
                    <a:pt x="93" y="148"/>
                    <a:pt x="94" y="148"/>
                  </a:cubicBezTo>
                  <a:cubicBezTo>
                    <a:pt x="94" y="148"/>
                    <a:pt x="95" y="148"/>
                    <a:pt x="95" y="148"/>
                  </a:cubicBezTo>
                  <a:cubicBezTo>
                    <a:pt x="97" y="150"/>
                    <a:pt x="97" y="150"/>
                    <a:pt x="97" y="150"/>
                  </a:cubicBezTo>
                  <a:cubicBezTo>
                    <a:pt x="97" y="152"/>
                    <a:pt x="97" y="152"/>
                    <a:pt x="97" y="152"/>
                  </a:cubicBezTo>
                  <a:lnTo>
                    <a:pt x="99" y="1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0" name="Freeform 29"/>
            <p:cNvSpPr>
              <a:spLocks/>
            </p:cNvSpPr>
            <p:nvPr/>
          </p:nvSpPr>
          <p:spPr bwMode="auto">
            <a:xfrm>
              <a:off x="4446566" y="2676821"/>
              <a:ext cx="294647" cy="240785"/>
            </a:xfrm>
            <a:custGeom>
              <a:avLst/>
              <a:gdLst>
                <a:gd name="T0" fmla="*/ 27 w 129"/>
                <a:gd name="T1" fmla="*/ 5 h 109"/>
                <a:gd name="T2" fmla="*/ 33 w 129"/>
                <a:gd name="T3" fmla="*/ 7 h 109"/>
                <a:gd name="T4" fmla="*/ 40 w 129"/>
                <a:gd name="T5" fmla="*/ 5 h 109"/>
                <a:gd name="T6" fmla="*/ 57 w 129"/>
                <a:gd name="T7" fmla="*/ 8 h 109"/>
                <a:gd name="T8" fmla="*/ 64 w 129"/>
                <a:gd name="T9" fmla="*/ 7 h 109"/>
                <a:gd name="T10" fmla="*/ 66 w 129"/>
                <a:gd name="T11" fmla="*/ 1 h 109"/>
                <a:gd name="T12" fmla="*/ 70 w 129"/>
                <a:gd name="T13" fmla="*/ 5 h 109"/>
                <a:gd name="T14" fmla="*/ 77 w 129"/>
                <a:gd name="T15" fmla="*/ 1 h 109"/>
                <a:gd name="T16" fmla="*/ 79 w 129"/>
                <a:gd name="T17" fmla="*/ 5 h 109"/>
                <a:gd name="T18" fmla="*/ 86 w 129"/>
                <a:gd name="T19" fmla="*/ 3 h 109"/>
                <a:gd name="T20" fmla="*/ 89 w 129"/>
                <a:gd name="T21" fmla="*/ 9 h 109"/>
                <a:gd name="T22" fmla="*/ 92 w 129"/>
                <a:gd name="T23" fmla="*/ 12 h 109"/>
                <a:gd name="T24" fmla="*/ 98 w 129"/>
                <a:gd name="T25" fmla="*/ 15 h 109"/>
                <a:gd name="T26" fmla="*/ 102 w 129"/>
                <a:gd name="T27" fmla="*/ 18 h 109"/>
                <a:gd name="T28" fmla="*/ 113 w 129"/>
                <a:gd name="T29" fmla="*/ 22 h 109"/>
                <a:gd name="T30" fmla="*/ 109 w 129"/>
                <a:gd name="T31" fmla="*/ 30 h 109"/>
                <a:gd name="T32" fmla="*/ 104 w 129"/>
                <a:gd name="T33" fmla="*/ 36 h 109"/>
                <a:gd name="T34" fmla="*/ 105 w 129"/>
                <a:gd name="T35" fmla="*/ 43 h 109"/>
                <a:gd name="T36" fmla="*/ 114 w 129"/>
                <a:gd name="T37" fmla="*/ 42 h 109"/>
                <a:gd name="T38" fmla="*/ 120 w 129"/>
                <a:gd name="T39" fmla="*/ 46 h 109"/>
                <a:gd name="T40" fmla="*/ 124 w 129"/>
                <a:gd name="T41" fmla="*/ 50 h 109"/>
                <a:gd name="T42" fmla="*/ 124 w 129"/>
                <a:gd name="T43" fmla="*/ 57 h 109"/>
                <a:gd name="T44" fmla="*/ 129 w 129"/>
                <a:gd name="T45" fmla="*/ 61 h 109"/>
                <a:gd name="T46" fmla="*/ 127 w 129"/>
                <a:gd name="T47" fmla="*/ 67 h 109"/>
                <a:gd name="T48" fmla="*/ 123 w 129"/>
                <a:gd name="T49" fmla="*/ 70 h 109"/>
                <a:gd name="T50" fmla="*/ 120 w 129"/>
                <a:gd name="T51" fmla="*/ 74 h 109"/>
                <a:gd name="T52" fmla="*/ 117 w 129"/>
                <a:gd name="T53" fmla="*/ 75 h 109"/>
                <a:gd name="T54" fmla="*/ 112 w 129"/>
                <a:gd name="T55" fmla="*/ 77 h 109"/>
                <a:gd name="T56" fmla="*/ 109 w 129"/>
                <a:gd name="T57" fmla="*/ 82 h 109"/>
                <a:gd name="T58" fmla="*/ 105 w 129"/>
                <a:gd name="T59" fmla="*/ 88 h 109"/>
                <a:gd name="T60" fmla="*/ 106 w 129"/>
                <a:gd name="T61" fmla="*/ 92 h 109"/>
                <a:gd name="T62" fmla="*/ 107 w 129"/>
                <a:gd name="T63" fmla="*/ 96 h 109"/>
                <a:gd name="T64" fmla="*/ 110 w 129"/>
                <a:gd name="T65" fmla="*/ 101 h 109"/>
                <a:gd name="T66" fmla="*/ 107 w 129"/>
                <a:gd name="T67" fmla="*/ 107 h 109"/>
                <a:gd name="T68" fmla="*/ 103 w 129"/>
                <a:gd name="T69" fmla="*/ 108 h 109"/>
                <a:gd name="T70" fmla="*/ 96 w 129"/>
                <a:gd name="T71" fmla="*/ 109 h 109"/>
                <a:gd name="T72" fmla="*/ 93 w 129"/>
                <a:gd name="T73" fmla="*/ 104 h 109"/>
                <a:gd name="T74" fmla="*/ 90 w 129"/>
                <a:gd name="T75" fmla="*/ 101 h 109"/>
                <a:gd name="T76" fmla="*/ 85 w 129"/>
                <a:gd name="T77" fmla="*/ 97 h 109"/>
                <a:gd name="T78" fmla="*/ 79 w 129"/>
                <a:gd name="T79" fmla="*/ 94 h 109"/>
                <a:gd name="T80" fmla="*/ 74 w 129"/>
                <a:gd name="T81" fmla="*/ 89 h 109"/>
                <a:gd name="T82" fmla="*/ 74 w 129"/>
                <a:gd name="T83" fmla="*/ 81 h 109"/>
                <a:gd name="T84" fmla="*/ 74 w 129"/>
                <a:gd name="T85" fmla="*/ 73 h 109"/>
                <a:gd name="T86" fmla="*/ 69 w 129"/>
                <a:gd name="T87" fmla="*/ 78 h 109"/>
                <a:gd name="T88" fmla="*/ 63 w 129"/>
                <a:gd name="T89" fmla="*/ 82 h 109"/>
                <a:gd name="T90" fmla="*/ 55 w 129"/>
                <a:gd name="T91" fmla="*/ 82 h 109"/>
                <a:gd name="T92" fmla="*/ 51 w 129"/>
                <a:gd name="T93" fmla="*/ 77 h 109"/>
                <a:gd name="T94" fmla="*/ 52 w 129"/>
                <a:gd name="T95" fmla="*/ 73 h 109"/>
                <a:gd name="T96" fmla="*/ 53 w 129"/>
                <a:gd name="T97" fmla="*/ 66 h 109"/>
                <a:gd name="T98" fmla="*/ 49 w 129"/>
                <a:gd name="T99" fmla="*/ 62 h 109"/>
                <a:gd name="T100" fmla="*/ 42 w 129"/>
                <a:gd name="T101" fmla="*/ 61 h 109"/>
                <a:gd name="T102" fmla="*/ 35 w 129"/>
                <a:gd name="T103" fmla="*/ 60 h 109"/>
                <a:gd name="T104" fmla="*/ 33 w 129"/>
                <a:gd name="T105" fmla="*/ 52 h 109"/>
                <a:gd name="T106" fmla="*/ 27 w 129"/>
                <a:gd name="T107" fmla="*/ 51 h 109"/>
                <a:gd name="T108" fmla="*/ 23 w 129"/>
                <a:gd name="T109" fmla="*/ 46 h 109"/>
                <a:gd name="T110" fmla="*/ 19 w 129"/>
                <a:gd name="T111" fmla="*/ 37 h 109"/>
                <a:gd name="T112" fmla="*/ 11 w 129"/>
                <a:gd name="T113" fmla="*/ 37 h 109"/>
                <a:gd name="T114" fmla="*/ 6 w 129"/>
                <a:gd name="T115" fmla="*/ 35 h 109"/>
                <a:gd name="T116" fmla="*/ 2 w 129"/>
                <a:gd name="T117" fmla="*/ 29 h 109"/>
                <a:gd name="T118" fmla="*/ 0 w 129"/>
                <a:gd name="T119" fmla="*/ 2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9" h="109">
                  <a:moveTo>
                    <a:pt x="1" y="18"/>
                  </a:moveTo>
                  <a:cubicBezTo>
                    <a:pt x="1" y="18"/>
                    <a:pt x="21" y="6"/>
                    <a:pt x="21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4"/>
                    <a:pt x="32" y="7"/>
                    <a:pt x="33" y="7"/>
                  </a:cubicBezTo>
                  <a:cubicBezTo>
                    <a:pt x="33" y="7"/>
                    <a:pt x="35" y="9"/>
                    <a:pt x="35" y="8"/>
                  </a:cubicBezTo>
                  <a:cubicBezTo>
                    <a:pt x="36" y="7"/>
                    <a:pt x="36" y="6"/>
                    <a:pt x="37" y="6"/>
                  </a:cubicBezTo>
                  <a:cubicBezTo>
                    <a:pt x="37" y="5"/>
                    <a:pt x="38" y="4"/>
                    <a:pt x="40" y="5"/>
                  </a:cubicBezTo>
                  <a:cubicBezTo>
                    <a:pt x="41" y="6"/>
                    <a:pt x="41" y="10"/>
                    <a:pt x="41" y="10"/>
                  </a:cubicBezTo>
                  <a:cubicBezTo>
                    <a:pt x="49" y="12"/>
                    <a:pt x="44" y="13"/>
                    <a:pt x="55" y="10"/>
                  </a:cubicBezTo>
                  <a:cubicBezTo>
                    <a:pt x="55" y="10"/>
                    <a:pt x="57" y="8"/>
                    <a:pt x="57" y="8"/>
                  </a:cubicBezTo>
                  <a:cubicBezTo>
                    <a:pt x="57" y="7"/>
                    <a:pt x="56" y="5"/>
                    <a:pt x="58" y="6"/>
                  </a:cubicBezTo>
                  <a:cubicBezTo>
                    <a:pt x="59" y="7"/>
                    <a:pt x="60" y="7"/>
                    <a:pt x="61" y="7"/>
                  </a:cubicBezTo>
                  <a:cubicBezTo>
                    <a:pt x="62" y="7"/>
                    <a:pt x="64" y="7"/>
                    <a:pt x="64" y="7"/>
                  </a:cubicBezTo>
                  <a:cubicBezTo>
                    <a:pt x="64" y="7"/>
                    <a:pt x="65" y="6"/>
                    <a:pt x="64" y="5"/>
                  </a:cubicBezTo>
                  <a:cubicBezTo>
                    <a:pt x="64" y="4"/>
                    <a:pt x="63" y="3"/>
                    <a:pt x="64" y="3"/>
                  </a:cubicBezTo>
                  <a:cubicBezTo>
                    <a:pt x="64" y="2"/>
                    <a:pt x="66" y="1"/>
                    <a:pt x="66" y="1"/>
                  </a:cubicBezTo>
                  <a:cubicBezTo>
                    <a:pt x="66" y="1"/>
                    <a:pt x="67" y="1"/>
                    <a:pt x="67" y="2"/>
                  </a:cubicBezTo>
                  <a:cubicBezTo>
                    <a:pt x="68" y="3"/>
                    <a:pt x="68" y="3"/>
                    <a:pt x="68" y="4"/>
                  </a:cubicBezTo>
                  <a:cubicBezTo>
                    <a:pt x="69" y="4"/>
                    <a:pt x="69" y="5"/>
                    <a:pt x="70" y="5"/>
                  </a:cubicBezTo>
                  <a:cubicBezTo>
                    <a:pt x="72" y="5"/>
                    <a:pt x="72" y="5"/>
                    <a:pt x="73" y="4"/>
                  </a:cubicBezTo>
                  <a:cubicBezTo>
                    <a:pt x="74" y="3"/>
                    <a:pt x="74" y="3"/>
                    <a:pt x="75" y="2"/>
                  </a:cubicBezTo>
                  <a:cubicBezTo>
                    <a:pt x="76" y="0"/>
                    <a:pt x="76" y="0"/>
                    <a:pt x="77" y="1"/>
                  </a:cubicBezTo>
                  <a:cubicBezTo>
                    <a:pt x="78" y="1"/>
                    <a:pt x="80" y="2"/>
                    <a:pt x="80" y="2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7" y="4"/>
                    <a:pt x="79" y="5"/>
                  </a:cubicBezTo>
                  <a:cubicBezTo>
                    <a:pt x="82" y="6"/>
                    <a:pt x="83" y="6"/>
                    <a:pt x="83" y="6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85" y="3"/>
                    <a:pt x="85" y="1"/>
                    <a:pt x="86" y="3"/>
                  </a:cubicBezTo>
                  <a:cubicBezTo>
                    <a:pt x="86" y="4"/>
                    <a:pt x="87" y="6"/>
                    <a:pt x="87" y="6"/>
                  </a:cubicBezTo>
                  <a:cubicBezTo>
                    <a:pt x="87" y="6"/>
                    <a:pt x="87" y="9"/>
                    <a:pt x="88" y="9"/>
                  </a:cubicBezTo>
                  <a:cubicBezTo>
                    <a:pt x="89" y="9"/>
                    <a:pt x="89" y="8"/>
                    <a:pt x="89" y="9"/>
                  </a:cubicBezTo>
                  <a:cubicBezTo>
                    <a:pt x="89" y="10"/>
                    <a:pt x="88" y="10"/>
                    <a:pt x="89" y="10"/>
                  </a:cubicBezTo>
                  <a:cubicBezTo>
                    <a:pt x="89" y="11"/>
                    <a:pt x="91" y="11"/>
                    <a:pt x="91" y="11"/>
                  </a:cubicBezTo>
                  <a:cubicBezTo>
                    <a:pt x="91" y="11"/>
                    <a:pt x="92" y="11"/>
                    <a:pt x="92" y="12"/>
                  </a:cubicBezTo>
                  <a:cubicBezTo>
                    <a:pt x="92" y="13"/>
                    <a:pt x="92" y="14"/>
                    <a:pt x="92" y="14"/>
                  </a:cubicBezTo>
                  <a:cubicBezTo>
                    <a:pt x="92" y="14"/>
                    <a:pt x="95" y="14"/>
                    <a:pt x="95" y="14"/>
                  </a:cubicBezTo>
                  <a:cubicBezTo>
                    <a:pt x="96" y="14"/>
                    <a:pt x="97" y="15"/>
                    <a:pt x="98" y="15"/>
                  </a:cubicBezTo>
                  <a:cubicBezTo>
                    <a:pt x="99" y="14"/>
                    <a:pt x="100" y="13"/>
                    <a:pt x="100" y="13"/>
                  </a:cubicBezTo>
                  <a:cubicBezTo>
                    <a:pt x="100" y="14"/>
                    <a:pt x="102" y="14"/>
                    <a:pt x="102" y="15"/>
                  </a:cubicBezTo>
                  <a:cubicBezTo>
                    <a:pt x="101" y="17"/>
                    <a:pt x="100" y="17"/>
                    <a:pt x="102" y="18"/>
                  </a:cubicBezTo>
                  <a:cubicBezTo>
                    <a:pt x="104" y="18"/>
                    <a:pt x="106" y="19"/>
                    <a:pt x="107" y="19"/>
                  </a:cubicBezTo>
                  <a:cubicBezTo>
                    <a:pt x="108" y="20"/>
                    <a:pt x="111" y="21"/>
                    <a:pt x="111" y="21"/>
                  </a:cubicBezTo>
                  <a:cubicBezTo>
                    <a:pt x="112" y="21"/>
                    <a:pt x="113" y="21"/>
                    <a:pt x="113" y="22"/>
                  </a:cubicBezTo>
                  <a:cubicBezTo>
                    <a:pt x="113" y="23"/>
                    <a:pt x="111" y="25"/>
                    <a:pt x="111" y="25"/>
                  </a:cubicBezTo>
                  <a:cubicBezTo>
                    <a:pt x="111" y="25"/>
                    <a:pt x="110" y="26"/>
                    <a:pt x="110" y="27"/>
                  </a:cubicBezTo>
                  <a:cubicBezTo>
                    <a:pt x="110" y="27"/>
                    <a:pt x="109" y="30"/>
                    <a:pt x="109" y="30"/>
                  </a:cubicBezTo>
                  <a:cubicBezTo>
                    <a:pt x="108" y="31"/>
                    <a:pt x="107" y="33"/>
                    <a:pt x="107" y="33"/>
                  </a:cubicBezTo>
                  <a:cubicBezTo>
                    <a:pt x="107" y="33"/>
                    <a:pt x="106" y="35"/>
                    <a:pt x="105" y="35"/>
                  </a:cubicBezTo>
                  <a:cubicBezTo>
                    <a:pt x="105" y="35"/>
                    <a:pt x="104" y="36"/>
                    <a:pt x="104" y="36"/>
                  </a:cubicBezTo>
                  <a:cubicBezTo>
                    <a:pt x="104" y="37"/>
                    <a:pt x="104" y="39"/>
                    <a:pt x="104" y="39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9" y="42"/>
                    <a:pt x="109" y="42"/>
                    <a:pt x="110" y="43"/>
                  </a:cubicBezTo>
                  <a:cubicBezTo>
                    <a:pt x="112" y="43"/>
                    <a:pt x="113" y="42"/>
                    <a:pt x="114" y="42"/>
                  </a:cubicBezTo>
                  <a:cubicBezTo>
                    <a:pt x="114" y="42"/>
                    <a:pt x="116" y="44"/>
                    <a:pt x="116" y="44"/>
                  </a:cubicBezTo>
                  <a:cubicBezTo>
                    <a:pt x="116" y="44"/>
                    <a:pt x="117" y="45"/>
                    <a:pt x="117" y="45"/>
                  </a:cubicBezTo>
                  <a:cubicBezTo>
                    <a:pt x="118" y="45"/>
                    <a:pt x="120" y="46"/>
                    <a:pt x="120" y="46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20" y="49"/>
                    <a:pt x="122" y="49"/>
                    <a:pt x="122" y="49"/>
                  </a:cubicBezTo>
                  <a:cubicBezTo>
                    <a:pt x="123" y="49"/>
                    <a:pt x="124" y="50"/>
                    <a:pt x="124" y="50"/>
                  </a:cubicBezTo>
                  <a:cubicBezTo>
                    <a:pt x="124" y="50"/>
                    <a:pt x="124" y="53"/>
                    <a:pt x="123" y="53"/>
                  </a:cubicBezTo>
                  <a:cubicBezTo>
                    <a:pt x="123" y="54"/>
                    <a:pt x="122" y="55"/>
                    <a:pt x="122" y="55"/>
                  </a:cubicBezTo>
                  <a:cubicBezTo>
                    <a:pt x="122" y="55"/>
                    <a:pt x="123" y="57"/>
                    <a:pt x="124" y="57"/>
                  </a:cubicBezTo>
                  <a:cubicBezTo>
                    <a:pt x="124" y="57"/>
                    <a:pt x="126" y="57"/>
                    <a:pt x="126" y="57"/>
                  </a:cubicBezTo>
                  <a:cubicBezTo>
                    <a:pt x="127" y="57"/>
                    <a:pt x="128" y="59"/>
                    <a:pt x="128" y="59"/>
                  </a:cubicBezTo>
                  <a:cubicBezTo>
                    <a:pt x="128" y="59"/>
                    <a:pt x="129" y="60"/>
                    <a:pt x="129" y="61"/>
                  </a:cubicBezTo>
                  <a:cubicBezTo>
                    <a:pt x="129" y="62"/>
                    <a:pt x="128" y="64"/>
                    <a:pt x="128" y="64"/>
                  </a:cubicBezTo>
                  <a:cubicBezTo>
                    <a:pt x="128" y="64"/>
                    <a:pt x="128" y="65"/>
                    <a:pt x="128" y="66"/>
                  </a:cubicBezTo>
                  <a:cubicBezTo>
                    <a:pt x="128" y="66"/>
                    <a:pt x="127" y="67"/>
                    <a:pt x="127" y="67"/>
                  </a:cubicBezTo>
                  <a:cubicBezTo>
                    <a:pt x="125" y="67"/>
                    <a:pt x="125" y="67"/>
                    <a:pt x="125" y="67"/>
                  </a:cubicBezTo>
                  <a:cubicBezTo>
                    <a:pt x="125" y="67"/>
                    <a:pt x="125" y="70"/>
                    <a:pt x="124" y="70"/>
                  </a:cubicBezTo>
                  <a:cubicBezTo>
                    <a:pt x="124" y="70"/>
                    <a:pt x="123" y="70"/>
                    <a:pt x="123" y="70"/>
                  </a:cubicBezTo>
                  <a:cubicBezTo>
                    <a:pt x="122" y="70"/>
                    <a:pt x="121" y="71"/>
                    <a:pt x="121" y="71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4"/>
                    <a:pt x="120" y="74"/>
                    <a:pt x="119" y="74"/>
                  </a:cubicBezTo>
                  <a:cubicBezTo>
                    <a:pt x="119" y="74"/>
                    <a:pt x="119" y="74"/>
                    <a:pt x="118" y="74"/>
                  </a:cubicBezTo>
                  <a:cubicBezTo>
                    <a:pt x="118" y="75"/>
                    <a:pt x="117" y="75"/>
                    <a:pt x="117" y="75"/>
                  </a:cubicBezTo>
                  <a:cubicBezTo>
                    <a:pt x="117" y="75"/>
                    <a:pt x="116" y="74"/>
                    <a:pt x="115" y="74"/>
                  </a:cubicBezTo>
                  <a:cubicBezTo>
                    <a:pt x="115" y="74"/>
                    <a:pt x="114" y="74"/>
                    <a:pt x="114" y="75"/>
                  </a:cubicBezTo>
                  <a:cubicBezTo>
                    <a:pt x="113" y="76"/>
                    <a:pt x="113" y="77"/>
                    <a:pt x="112" y="77"/>
                  </a:cubicBezTo>
                  <a:cubicBezTo>
                    <a:pt x="112" y="77"/>
                    <a:pt x="111" y="78"/>
                    <a:pt x="111" y="78"/>
                  </a:cubicBezTo>
                  <a:cubicBezTo>
                    <a:pt x="111" y="78"/>
                    <a:pt x="111" y="80"/>
                    <a:pt x="110" y="80"/>
                  </a:cubicBezTo>
                  <a:cubicBezTo>
                    <a:pt x="110" y="81"/>
                    <a:pt x="109" y="82"/>
                    <a:pt x="109" y="82"/>
                  </a:cubicBezTo>
                  <a:cubicBezTo>
                    <a:pt x="109" y="82"/>
                    <a:pt x="109" y="83"/>
                    <a:pt x="109" y="83"/>
                  </a:cubicBezTo>
                  <a:cubicBezTo>
                    <a:pt x="109" y="84"/>
                    <a:pt x="109" y="85"/>
                    <a:pt x="108" y="86"/>
                  </a:cubicBezTo>
                  <a:cubicBezTo>
                    <a:pt x="107" y="86"/>
                    <a:pt x="105" y="88"/>
                    <a:pt x="105" y="88"/>
                  </a:cubicBezTo>
                  <a:cubicBezTo>
                    <a:pt x="105" y="88"/>
                    <a:pt x="105" y="88"/>
                    <a:pt x="105" y="89"/>
                  </a:cubicBezTo>
                  <a:cubicBezTo>
                    <a:pt x="106" y="89"/>
                    <a:pt x="106" y="90"/>
                    <a:pt x="106" y="90"/>
                  </a:cubicBezTo>
                  <a:cubicBezTo>
                    <a:pt x="106" y="92"/>
                    <a:pt x="106" y="92"/>
                    <a:pt x="106" y="92"/>
                  </a:cubicBezTo>
                  <a:cubicBezTo>
                    <a:pt x="106" y="92"/>
                    <a:pt x="105" y="93"/>
                    <a:pt x="105" y="94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09" y="98"/>
                    <a:pt x="110" y="100"/>
                    <a:pt x="110" y="101"/>
                  </a:cubicBezTo>
                  <a:cubicBezTo>
                    <a:pt x="110" y="101"/>
                    <a:pt x="110" y="103"/>
                    <a:pt x="110" y="103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6" y="107"/>
                    <a:pt x="106" y="107"/>
                  </a:cubicBezTo>
                  <a:cubicBezTo>
                    <a:pt x="105" y="107"/>
                    <a:pt x="104" y="107"/>
                    <a:pt x="104" y="107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6" y="109"/>
                    <a:pt x="96" y="109"/>
                    <a:pt x="96" y="109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0" y="101"/>
                    <a:pt x="89" y="99"/>
                    <a:pt x="89" y="99"/>
                  </a:cubicBezTo>
                  <a:cubicBezTo>
                    <a:pt x="88" y="99"/>
                    <a:pt x="87" y="99"/>
                    <a:pt x="87" y="99"/>
                  </a:cubicBezTo>
                  <a:cubicBezTo>
                    <a:pt x="85" y="97"/>
                    <a:pt x="85" y="97"/>
                    <a:pt x="85" y="97"/>
                  </a:cubicBezTo>
                  <a:cubicBezTo>
                    <a:pt x="85" y="97"/>
                    <a:pt x="85" y="96"/>
                    <a:pt x="84" y="95"/>
                  </a:cubicBezTo>
                  <a:cubicBezTo>
                    <a:pt x="83" y="95"/>
                    <a:pt x="83" y="94"/>
                    <a:pt x="82" y="94"/>
                  </a:cubicBezTo>
                  <a:cubicBezTo>
                    <a:pt x="81" y="94"/>
                    <a:pt x="79" y="94"/>
                    <a:pt x="79" y="94"/>
                  </a:cubicBezTo>
                  <a:cubicBezTo>
                    <a:pt x="79" y="94"/>
                    <a:pt x="78" y="92"/>
                    <a:pt x="77" y="92"/>
                  </a:cubicBezTo>
                  <a:cubicBezTo>
                    <a:pt x="77" y="92"/>
                    <a:pt x="73" y="92"/>
                    <a:pt x="73" y="92"/>
                  </a:cubicBezTo>
                  <a:cubicBezTo>
                    <a:pt x="73" y="92"/>
                    <a:pt x="74" y="89"/>
                    <a:pt x="74" y="89"/>
                  </a:cubicBezTo>
                  <a:cubicBezTo>
                    <a:pt x="74" y="88"/>
                    <a:pt x="74" y="85"/>
                    <a:pt x="74" y="85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4" y="84"/>
                    <a:pt x="73" y="83"/>
                    <a:pt x="74" y="81"/>
                  </a:cubicBezTo>
                  <a:cubicBezTo>
                    <a:pt x="75" y="79"/>
                    <a:pt x="74" y="80"/>
                    <a:pt x="75" y="78"/>
                  </a:cubicBezTo>
                  <a:cubicBezTo>
                    <a:pt x="76" y="75"/>
                    <a:pt x="76" y="74"/>
                    <a:pt x="76" y="74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3" y="72"/>
                    <a:pt x="72" y="73"/>
                  </a:cubicBezTo>
                  <a:cubicBezTo>
                    <a:pt x="72" y="75"/>
                    <a:pt x="71" y="75"/>
                    <a:pt x="71" y="75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70" y="82"/>
                    <a:pt x="67" y="82"/>
                  </a:cubicBezTo>
                  <a:cubicBezTo>
                    <a:pt x="65" y="82"/>
                    <a:pt x="63" y="82"/>
                    <a:pt x="63" y="82"/>
                  </a:cubicBezTo>
                  <a:cubicBezTo>
                    <a:pt x="63" y="82"/>
                    <a:pt x="65" y="84"/>
                    <a:pt x="63" y="84"/>
                  </a:cubicBezTo>
                  <a:cubicBezTo>
                    <a:pt x="60" y="84"/>
                    <a:pt x="57" y="84"/>
                    <a:pt x="57" y="84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51" y="83"/>
                    <a:pt x="51" y="82"/>
                    <a:pt x="51" y="80"/>
                  </a:cubicBezTo>
                  <a:cubicBezTo>
                    <a:pt x="51" y="79"/>
                    <a:pt x="50" y="77"/>
                    <a:pt x="51" y="77"/>
                  </a:cubicBezTo>
                  <a:cubicBezTo>
                    <a:pt x="52" y="77"/>
                    <a:pt x="53" y="76"/>
                    <a:pt x="53" y="76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1" y="73"/>
                    <a:pt x="51" y="72"/>
                  </a:cubicBezTo>
                  <a:cubicBezTo>
                    <a:pt x="51" y="71"/>
                    <a:pt x="52" y="69"/>
                    <a:pt x="52" y="69"/>
                  </a:cubicBezTo>
                  <a:cubicBezTo>
                    <a:pt x="53" y="68"/>
                    <a:pt x="53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2" y="66"/>
                    <a:pt x="50" y="67"/>
                    <a:pt x="50" y="65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1"/>
                    <a:pt x="46" y="61"/>
                    <a:pt x="45" y="62"/>
                  </a:cubicBezTo>
                  <a:cubicBezTo>
                    <a:pt x="45" y="62"/>
                    <a:pt x="42" y="61"/>
                    <a:pt x="42" y="61"/>
                  </a:cubicBezTo>
                  <a:cubicBezTo>
                    <a:pt x="42" y="61"/>
                    <a:pt x="39" y="61"/>
                    <a:pt x="39" y="61"/>
                  </a:cubicBezTo>
                  <a:cubicBezTo>
                    <a:pt x="38" y="61"/>
                    <a:pt x="37" y="63"/>
                    <a:pt x="37" y="63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7"/>
                    <a:pt x="34" y="55"/>
                    <a:pt x="34" y="54"/>
                  </a:cubicBezTo>
                  <a:cubicBezTo>
                    <a:pt x="34" y="54"/>
                    <a:pt x="33" y="52"/>
                    <a:pt x="33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28" y="51"/>
                    <a:pt x="27" y="51"/>
                  </a:cubicBezTo>
                  <a:cubicBezTo>
                    <a:pt x="26" y="51"/>
                    <a:pt x="26" y="51"/>
                    <a:pt x="25" y="51"/>
                  </a:cubicBezTo>
                  <a:cubicBezTo>
                    <a:pt x="25" y="51"/>
                    <a:pt x="23" y="49"/>
                    <a:pt x="23" y="49"/>
                  </a:cubicBezTo>
                  <a:cubicBezTo>
                    <a:pt x="23" y="48"/>
                    <a:pt x="23" y="47"/>
                    <a:pt x="23" y="46"/>
                  </a:cubicBezTo>
                  <a:cubicBezTo>
                    <a:pt x="22" y="45"/>
                    <a:pt x="21" y="43"/>
                    <a:pt x="21" y="42"/>
                  </a:cubicBezTo>
                  <a:cubicBezTo>
                    <a:pt x="21" y="42"/>
                    <a:pt x="22" y="40"/>
                    <a:pt x="22" y="40"/>
                  </a:cubicBezTo>
                  <a:cubicBezTo>
                    <a:pt x="21" y="39"/>
                    <a:pt x="19" y="37"/>
                    <a:pt x="19" y="37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5"/>
                    <a:pt x="15" y="37"/>
                    <a:pt x="14" y="37"/>
                  </a:cubicBezTo>
                  <a:cubicBezTo>
                    <a:pt x="13" y="37"/>
                    <a:pt x="11" y="36"/>
                    <a:pt x="11" y="37"/>
                  </a:cubicBezTo>
                  <a:cubicBezTo>
                    <a:pt x="11" y="37"/>
                    <a:pt x="12" y="39"/>
                    <a:pt x="11" y="39"/>
                  </a:cubicBezTo>
                  <a:cubicBezTo>
                    <a:pt x="10" y="39"/>
                    <a:pt x="8" y="39"/>
                    <a:pt x="7" y="38"/>
                  </a:cubicBezTo>
                  <a:cubicBezTo>
                    <a:pt x="6" y="37"/>
                    <a:pt x="6" y="36"/>
                    <a:pt x="6" y="35"/>
                  </a:cubicBezTo>
                  <a:cubicBezTo>
                    <a:pt x="5" y="35"/>
                    <a:pt x="5" y="33"/>
                    <a:pt x="4" y="33"/>
                  </a:cubicBezTo>
                  <a:cubicBezTo>
                    <a:pt x="3" y="33"/>
                    <a:pt x="2" y="33"/>
                    <a:pt x="2" y="32"/>
                  </a:cubicBezTo>
                  <a:cubicBezTo>
                    <a:pt x="2" y="32"/>
                    <a:pt x="2" y="29"/>
                    <a:pt x="2" y="29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4"/>
                    <a:pt x="1" y="24"/>
                  </a:cubicBezTo>
                  <a:cubicBezTo>
                    <a:pt x="1" y="23"/>
                    <a:pt x="0" y="22"/>
                    <a:pt x="0" y="22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1" name="Freeform 31"/>
            <p:cNvSpPr>
              <a:spLocks/>
            </p:cNvSpPr>
            <p:nvPr/>
          </p:nvSpPr>
          <p:spPr bwMode="auto">
            <a:xfrm>
              <a:off x="5187582" y="2730092"/>
              <a:ext cx="547516" cy="294055"/>
            </a:xfrm>
            <a:custGeom>
              <a:avLst/>
              <a:gdLst>
                <a:gd name="T0" fmla="*/ 56 w 240"/>
                <a:gd name="T1" fmla="*/ 20 h 133"/>
                <a:gd name="T2" fmla="*/ 62 w 240"/>
                <a:gd name="T3" fmla="*/ 12 h 133"/>
                <a:gd name="T4" fmla="*/ 73 w 240"/>
                <a:gd name="T5" fmla="*/ 5 h 133"/>
                <a:gd name="T6" fmla="*/ 85 w 240"/>
                <a:gd name="T7" fmla="*/ 3 h 133"/>
                <a:gd name="T8" fmla="*/ 87 w 240"/>
                <a:gd name="T9" fmla="*/ 11 h 133"/>
                <a:gd name="T10" fmla="*/ 93 w 240"/>
                <a:gd name="T11" fmla="*/ 10 h 133"/>
                <a:gd name="T12" fmla="*/ 99 w 240"/>
                <a:gd name="T13" fmla="*/ 6 h 133"/>
                <a:gd name="T14" fmla="*/ 103 w 240"/>
                <a:gd name="T15" fmla="*/ 3 h 133"/>
                <a:gd name="T16" fmla="*/ 110 w 240"/>
                <a:gd name="T17" fmla="*/ 10 h 133"/>
                <a:gd name="T18" fmla="*/ 118 w 240"/>
                <a:gd name="T19" fmla="*/ 12 h 133"/>
                <a:gd name="T20" fmla="*/ 126 w 240"/>
                <a:gd name="T21" fmla="*/ 15 h 133"/>
                <a:gd name="T22" fmla="*/ 133 w 240"/>
                <a:gd name="T23" fmla="*/ 17 h 133"/>
                <a:gd name="T24" fmla="*/ 142 w 240"/>
                <a:gd name="T25" fmla="*/ 18 h 133"/>
                <a:gd name="T26" fmla="*/ 146 w 240"/>
                <a:gd name="T27" fmla="*/ 25 h 133"/>
                <a:gd name="T28" fmla="*/ 146 w 240"/>
                <a:gd name="T29" fmla="*/ 31 h 133"/>
                <a:gd name="T30" fmla="*/ 154 w 240"/>
                <a:gd name="T31" fmla="*/ 38 h 133"/>
                <a:gd name="T32" fmla="*/ 164 w 240"/>
                <a:gd name="T33" fmla="*/ 44 h 133"/>
                <a:gd name="T34" fmla="*/ 169 w 240"/>
                <a:gd name="T35" fmla="*/ 31 h 133"/>
                <a:gd name="T36" fmla="*/ 176 w 240"/>
                <a:gd name="T37" fmla="*/ 28 h 133"/>
                <a:gd name="T38" fmla="*/ 194 w 240"/>
                <a:gd name="T39" fmla="*/ 29 h 133"/>
                <a:gd name="T40" fmla="*/ 193 w 240"/>
                <a:gd name="T41" fmla="*/ 39 h 133"/>
                <a:gd name="T42" fmla="*/ 203 w 240"/>
                <a:gd name="T43" fmla="*/ 46 h 133"/>
                <a:gd name="T44" fmla="*/ 213 w 240"/>
                <a:gd name="T45" fmla="*/ 45 h 133"/>
                <a:gd name="T46" fmla="*/ 228 w 240"/>
                <a:gd name="T47" fmla="*/ 54 h 133"/>
                <a:gd name="T48" fmla="*/ 237 w 240"/>
                <a:gd name="T49" fmla="*/ 60 h 133"/>
                <a:gd name="T50" fmla="*/ 236 w 240"/>
                <a:gd name="T51" fmla="*/ 68 h 133"/>
                <a:gd name="T52" fmla="*/ 229 w 240"/>
                <a:gd name="T53" fmla="*/ 70 h 133"/>
                <a:gd name="T54" fmla="*/ 223 w 240"/>
                <a:gd name="T55" fmla="*/ 78 h 133"/>
                <a:gd name="T56" fmla="*/ 216 w 240"/>
                <a:gd name="T57" fmla="*/ 85 h 133"/>
                <a:gd name="T58" fmla="*/ 215 w 240"/>
                <a:gd name="T59" fmla="*/ 97 h 133"/>
                <a:gd name="T60" fmla="*/ 208 w 240"/>
                <a:gd name="T61" fmla="*/ 104 h 133"/>
                <a:gd name="T62" fmla="*/ 203 w 240"/>
                <a:gd name="T63" fmla="*/ 109 h 133"/>
                <a:gd name="T64" fmla="*/ 198 w 240"/>
                <a:gd name="T65" fmla="*/ 111 h 133"/>
                <a:gd name="T66" fmla="*/ 193 w 240"/>
                <a:gd name="T67" fmla="*/ 111 h 133"/>
                <a:gd name="T68" fmla="*/ 189 w 240"/>
                <a:gd name="T69" fmla="*/ 110 h 133"/>
                <a:gd name="T70" fmla="*/ 184 w 240"/>
                <a:gd name="T71" fmla="*/ 111 h 133"/>
                <a:gd name="T72" fmla="*/ 181 w 240"/>
                <a:gd name="T73" fmla="*/ 115 h 133"/>
                <a:gd name="T74" fmla="*/ 179 w 240"/>
                <a:gd name="T75" fmla="*/ 121 h 133"/>
                <a:gd name="T76" fmla="*/ 177 w 240"/>
                <a:gd name="T77" fmla="*/ 123 h 133"/>
                <a:gd name="T78" fmla="*/ 163 w 240"/>
                <a:gd name="T79" fmla="*/ 115 h 133"/>
                <a:gd name="T80" fmla="*/ 147 w 240"/>
                <a:gd name="T81" fmla="*/ 118 h 133"/>
                <a:gd name="T82" fmla="*/ 134 w 240"/>
                <a:gd name="T83" fmla="*/ 112 h 133"/>
                <a:gd name="T84" fmla="*/ 119 w 240"/>
                <a:gd name="T85" fmla="*/ 110 h 133"/>
                <a:gd name="T86" fmla="*/ 106 w 240"/>
                <a:gd name="T87" fmla="*/ 108 h 133"/>
                <a:gd name="T88" fmla="*/ 104 w 240"/>
                <a:gd name="T89" fmla="*/ 121 h 133"/>
                <a:gd name="T90" fmla="*/ 97 w 240"/>
                <a:gd name="T91" fmla="*/ 131 h 133"/>
                <a:gd name="T92" fmla="*/ 86 w 240"/>
                <a:gd name="T93" fmla="*/ 131 h 133"/>
                <a:gd name="T94" fmla="*/ 74 w 240"/>
                <a:gd name="T95" fmla="*/ 131 h 133"/>
                <a:gd name="T96" fmla="*/ 63 w 240"/>
                <a:gd name="T97" fmla="*/ 122 h 133"/>
                <a:gd name="T98" fmla="*/ 55 w 240"/>
                <a:gd name="T99" fmla="*/ 114 h 133"/>
                <a:gd name="T100" fmla="*/ 45 w 240"/>
                <a:gd name="T101" fmla="*/ 107 h 133"/>
                <a:gd name="T102" fmla="*/ 39 w 240"/>
                <a:gd name="T103" fmla="*/ 100 h 133"/>
                <a:gd name="T104" fmla="*/ 24 w 240"/>
                <a:gd name="T105" fmla="*/ 93 h 133"/>
                <a:gd name="T106" fmla="*/ 17 w 240"/>
                <a:gd name="T107" fmla="*/ 79 h 133"/>
                <a:gd name="T108" fmla="*/ 16 w 240"/>
                <a:gd name="T109" fmla="*/ 66 h 133"/>
                <a:gd name="T110" fmla="*/ 4 w 240"/>
                <a:gd name="T111" fmla="*/ 55 h 133"/>
                <a:gd name="T112" fmla="*/ 5 w 240"/>
                <a:gd name="T113" fmla="*/ 44 h 133"/>
                <a:gd name="T114" fmla="*/ 10 w 240"/>
                <a:gd name="T115" fmla="*/ 45 h 133"/>
                <a:gd name="T116" fmla="*/ 23 w 240"/>
                <a:gd name="T117" fmla="*/ 38 h 133"/>
                <a:gd name="T118" fmla="*/ 35 w 240"/>
                <a:gd name="T119" fmla="*/ 3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0" h="133">
                  <a:moveTo>
                    <a:pt x="43" y="27"/>
                  </a:moveTo>
                  <a:cubicBezTo>
                    <a:pt x="44" y="27"/>
                    <a:pt x="50" y="22"/>
                    <a:pt x="50" y="22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2"/>
                    <a:pt x="62" y="12"/>
                  </a:cubicBezTo>
                  <a:cubicBezTo>
                    <a:pt x="65" y="12"/>
                    <a:pt x="74" y="10"/>
                    <a:pt x="74" y="10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5"/>
                    <a:pt x="73" y="1"/>
                    <a:pt x="73" y="1"/>
                  </a:cubicBezTo>
                  <a:cubicBezTo>
                    <a:pt x="74" y="0"/>
                    <a:pt x="78" y="0"/>
                    <a:pt x="80" y="0"/>
                  </a:cubicBezTo>
                  <a:cubicBezTo>
                    <a:pt x="82" y="1"/>
                    <a:pt x="84" y="2"/>
                    <a:pt x="85" y="3"/>
                  </a:cubicBezTo>
                  <a:cubicBezTo>
                    <a:pt x="85" y="4"/>
                    <a:pt x="85" y="3"/>
                    <a:pt x="85" y="5"/>
                  </a:cubicBezTo>
                  <a:cubicBezTo>
                    <a:pt x="85" y="7"/>
                    <a:pt x="85" y="9"/>
                    <a:pt x="85" y="9"/>
                  </a:cubicBezTo>
                  <a:cubicBezTo>
                    <a:pt x="85" y="9"/>
                    <a:pt x="86" y="10"/>
                    <a:pt x="87" y="11"/>
                  </a:cubicBezTo>
                  <a:cubicBezTo>
                    <a:pt x="89" y="11"/>
                    <a:pt x="91" y="13"/>
                    <a:pt x="91" y="12"/>
                  </a:cubicBezTo>
                  <a:cubicBezTo>
                    <a:pt x="91" y="12"/>
                    <a:pt x="92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2"/>
                    <a:pt x="94" y="11"/>
                    <a:pt x="95" y="11"/>
                  </a:cubicBezTo>
                  <a:cubicBezTo>
                    <a:pt x="96" y="11"/>
                    <a:pt x="100" y="9"/>
                    <a:pt x="100" y="9"/>
                  </a:cubicBezTo>
                  <a:cubicBezTo>
                    <a:pt x="100" y="9"/>
                    <a:pt x="99" y="6"/>
                    <a:pt x="99" y="6"/>
                  </a:cubicBezTo>
                  <a:cubicBezTo>
                    <a:pt x="99" y="5"/>
                    <a:pt x="99" y="4"/>
                    <a:pt x="99" y="3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3" y="3"/>
                    <a:pt x="103" y="3"/>
                  </a:cubicBezTo>
                  <a:cubicBezTo>
                    <a:pt x="103" y="3"/>
                    <a:pt x="105" y="4"/>
                    <a:pt x="106" y="4"/>
                  </a:cubicBezTo>
                  <a:cubicBezTo>
                    <a:pt x="108" y="4"/>
                    <a:pt x="107" y="6"/>
                    <a:pt x="107" y="6"/>
                  </a:cubicBezTo>
                  <a:cubicBezTo>
                    <a:pt x="107" y="6"/>
                    <a:pt x="108" y="9"/>
                    <a:pt x="110" y="10"/>
                  </a:cubicBezTo>
                  <a:cubicBezTo>
                    <a:pt x="112" y="11"/>
                    <a:pt x="112" y="12"/>
                    <a:pt x="112" y="13"/>
                  </a:cubicBezTo>
                  <a:cubicBezTo>
                    <a:pt x="113" y="13"/>
                    <a:pt x="115" y="13"/>
                    <a:pt x="115" y="13"/>
                  </a:cubicBezTo>
                  <a:cubicBezTo>
                    <a:pt x="118" y="12"/>
                    <a:pt x="118" y="12"/>
                    <a:pt x="118" y="12"/>
                  </a:cubicBezTo>
                  <a:cubicBezTo>
                    <a:pt x="118" y="12"/>
                    <a:pt x="120" y="13"/>
                    <a:pt x="121" y="15"/>
                  </a:cubicBezTo>
                  <a:cubicBezTo>
                    <a:pt x="121" y="16"/>
                    <a:pt x="124" y="16"/>
                    <a:pt x="125" y="15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7" y="16"/>
                    <a:pt x="127" y="16"/>
                    <a:pt x="127" y="16"/>
                  </a:cubicBezTo>
                  <a:cubicBezTo>
                    <a:pt x="127" y="16"/>
                    <a:pt x="129" y="20"/>
                    <a:pt x="132" y="17"/>
                  </a:cubicBezTo>
                  <a:cubicBezTo>
                    <a:pt x="135" y="14"/>
                    <a:pt x="133" y="17"/>
                    <a:pt x="133" y="17"/>
                  </a:cubicBezTo>
                  <a:cubicBezTo>
                    <a:pt x="133" y="17"/>
                    <a:pt x="135" y="20"/>
                    <a:pt x="136" y="2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42" y="18"/>
                    <a:pt x="142" y="18"/>
                    <a:pt x="142" y="1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8" y="17"/>
                    <a:pt x="147" y="22"/>
                  </a:cubicBezTo>
                  <a:cubicBezTo>
                    <a:pt x="147" y="26"/>
                    <a:pt x="146" y="25"/>
                    <a:pt x="146" y="25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31"/>
                    <a:pt x="145" y="31"/>
                    <a:pt x="146" y="31"/>
                  </a:cubicBezTo>
                  <a:cubicBezTo>
                    <a:pt x="147" y="31"/>
                    <a:pt x="148" y="35"/>
                    <a:pt x="148" y="35"/>
                  </a:cubicBezTo>
                  <a:cubicBezTo>
                    <a:pt x="151" y="36"/>
                    <a:pt x="151" y="36"/>
                    <a:pt x="151" y="36"/>
                  </a:cubicBezTo>
                  <a:cubicBezTo>
                    <a:pt x="151" y="36"/>
                    <a:pt x="152" y="37"/>
                    <a:pt x="154" y="38"/>
                  </a:cubicBezTo>
                  <a:cubicBezTo>
                    <a:pt x="155" y="39"/>
                    <a:pt x="156" y="41"/>
                    <a:pt x="156" y="41"/>
                  </a:cubicBezTo>
                  <a:cubicBezTo>
                    <a:pt x="156" y="41"/>
                    <a:pt x="157" y="45"/>
                    <a:pt x="158" y="46"/>
                  </a:cubicBezTo>
                  <a:cubicBezTo>
                    <a:pt x="158" y="48"/>
                    <a:pt x="164" y="44"/>
                    <a:pt x="164" y="44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71" y="37"/>
                    <a:pt x="171" y="37"/>
                    <a:pt x="171" y="37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7" y="27"/>
                    <a:pt x="167" y="27"/>
                    <a:pt x="167" y="27"/>
                  </a:cubicBezTo>
                  <a:cubicBezTo>
                    <a:pt x="167" y="27"/>
                    <a:pt x="171" y="28"/>
                    <a:pt x="172" y="27"/>
                  </a:cubicBezTo>
                  <a:cubicBezTo>
                    <a:pt x="173" y="27"/>
                    <a:pt x="176" y="28"/>
                    <a:pt x="176" y="28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33"/>
                    <a:pt x="190" y="32"/>
                    <a:pt x="192" y="32"/>
                  </a:cubicBezTo>
                  <a:cubicBezTo>
                    <a:pt x="194" y="31"/>
                    <a:pt x="194" y="29"/>
                    <a:pt x="194" y="29"/>
                  </a:cubicBezTo>
                  <a:cubicBezTo>
                    <a:pt x="194" y="29"/>
                    <a:pt x="195" y="30"/>
                    <a:pt x="197" y="32"/>
                  </a:cubicBezTo>
                  <a:cubicBezTo>
                    <a:pt x="198" y="35"/>
                    <a:pt x="196" y="34"/>
                    <a:pt x="196" y="35"/>
                  </a:cubicBezTo>
                  <a:cubicBezTo>
                    <a:pt x="195" y="36"/>
                    <a:pt x="193" y="39"/>
                    <a:pt x="193" y="39"/>
                  </a:cubicBezTo>
                  <a:cubicBezTo>
                    <a:pt x="193" y="39"/>
                    <a:pt x="194" y="41"/>
                    <a:pt x="196" y="41"/>
                  </a:cubicBezTo>
                  <a:cubicBezTo>
                    <a:pt x="197" y="41"/>
                    <a:pt x="196" y="42"/>
                    <a:pt x="198" y="44"/>
                  </a:cubicBezTo>
                  <a:cubicBezTo>
                    <a:pt x="199" y="45"/>
                    <a:pt x="203" y="46"/>
                    <a:pt x="203" y="46"/>
                  </a:cubicBezTo>
                  <a:cubicBezTo>
                    <a:pt x="206" y="46"/>
                    <a:pt x="206" y="46"/>
                    <a:pt x="206" y="46"/>
                  </a:cubicBezTo>
                  <a:cubicBezTo>
                    <a:pt x="209" y="43"/>
                    <a:pt x="209" y="43"/>
                    <a:pt x="209" y="43"/>
                  </a:cubicBezTo>
                  <a:cubicBezTo>
                    <a:pt x="209" y="43"/>
                    <a:pt x="212" y="44"/>
                    <a:pt x="213" y="45"/>
                  </a:cubicBezTo>
                  <a:cubicBezTo>
                    <a:pt x="214" y="46"/>
                    <a:pt x="219" y="48"/>
                    <a:pt x="219" y="48"/>
                  </a:cubicBezTo>
                  <a:cubicBezTo>
                    <a:pt x="227" y="46"/>
                    <a:pt x="227" y="46"/>
                    <a:pt x="227" y="46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4"/>
                    <a:pt x="230" y="54"/>
                    <a:pt x="232" y="57"/>
                  </a:cubicBezTo>
                  <a:cubicBezTo>
                    <a:pt x="234" y="59"/>
                    <a:pt x="233" y="57"/>
                    <a:pt x="233" y="57"/>
                  </a:cubicBezTo>
                  <a:cubicBezTo>
                    <a:pt x="233" y="57"/>
                    <a:pt x="237" y="59"/>
                    <a:pt x="237" y="60"/>
                  </a:cubicBezTo>
                  <a:cubicBezTo>
                    <a:pt x="237" y="62"/>
                    <a:pt x="238" y="64"/>
                    <a:pt x="238" y="64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39" y="68"/>
                    <a:pt x="237" y="68"/>
                    <a:pt x="236" y="68"/>
                  </a:cubicBezTo>
                  <a:cubicBezTo>
                    <a:pt x="236" y="68"/>
                    <a:pt x="235" y="69"/>
                    <a:pt x="234" y="69"/>
                  </a:cubicBezTo>
                  <a:cubicBezTo>
                    <a:pt x="233" y="69"/>
                    <a:pt x="232" y="69"/>
                    <a:pt x="232" y="69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5" y="74"/>
                    <a:pt x="225" y="74"/>
                    <a:pt x="225" y="74"/>
                  </a:cubicBezTo>
                  <a:cubicBezTo>
                    <a:pt x="223" y="78"/>
                    <a:pt x="223" y="78"/>
                    <a:pt x="223" y="78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0" y="83"/>
                    <a:pt x="220" y="83"/>
                    <a:pt x="220" y="83"/>
                  </a:cubicBezTo>
                  <a:cubicBezTo>
                    <a:pt x="220" y="83"/>
                    <a:pt x="217" y="85"/>
                    <a:pt x="216" y="85"/>
                  </a:cubicBezTo>
                  <a:cubicBezTo>
                    <a:pt x="215" y="85"/>
                    <a:pt x="215" y="89"/>
                    <a:pt x="215" y="89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5" y="97"/>
                    <a:pt x="215" y="97"/>
                    <a:pt x="215" y="97"/>
                  </a:cubicBezTo>
                  <a:cubicBezTo>
                    <a:pt x="210" y="99"/>
                    <a:pt x="210" y="99"/>
                    <a:pt x="210" y="99"/>
                  </a:cubicBezTo>
                  <a:cubicBezTo>
                    <a:pt x="209" y="102"/>
                    <a:pt x="209" y="102"/>
                    <a:pt x="209" y="102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4"/>
                    <a:pt x="206" y="105"/>
                    <a:pt x="206" y="105"/>
                  </a:cubicBezTo>
                  <a:cubicBezTo>
                    <a:pt x="205" y="104"/>
                    <a:pt x="205" y="107"/>
                    <a:pt x="205" y="107"/>
                  </a:cubicBezTo>
                  <a:cubicBezTo>
                    <a:pt x="203" y="109"/>
                    <a:pt x="203" y="109"/>
                    <a:pt x="203" y="109"/>
                  </a:cubicBezTo>
                  <a:cubicBezTo>
                    <a:pt x="202" y="109"/>
                    <a:pt x="202" y="109"/>
                    <a:pt x="202" y="109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200" y="110"/>
                    <a:pt x="199" y="111"/>
                    <a:pt x="198" y="111"/>
                  </a:cubicBezTo>
                  <a:cubicBezTo>
                    <a:pt x="198" y="112"/>
                    <a:pt x="197" y="111"/>
                    <a:pt x="197" y="111"/>
                  </a:cubicBezTo>
                  <a:cubicBezTo>
                    <a:pt x="197" y="111"/>
                    <a:pt x="195" y="110"/>
                    <a:pt x="194" y="110"/>
                  </a:cubicBezTo>
                  <a:cubicBezTo>
                    <a:pt x="194" y="110"/>
                    <a:pt x="194" y="111"/>
                    <a:pt x="193" y="111"/>
                  </a:cubicBezTo>
                  <a:cubicBezTo>
                    <a:pt x="193" y="111"/>
                    <a:pt x="193" y="111"/>
                    <a:pt x="192" y="112"/>
                  </a:cubicBezTo>
                  <a:cubicBezTo>
                    <a:pt x="192" y="112"/>
                    <a:pt x="191" y="111"/>
                    <a:pt x="190" y="111"/>
                  </a:cubicBezTo>
                  <a:cubicBezTo>
                    <a:pt x="189" y="111"/>
                    <a:pt x="189" y="110"/>
                    <a:pt x="189" y="110"/>
                  </a:cubicBezTo>
                  <a:cubicBezTo>
                    <a:pt x="188" y="110"/>
                    <a:pt x="187" y="110"/>
                    <a:pt x="187" y="110"/>
                  </a:cubicBezTo>
                  <a:cubicBezTo>
                    <a:pt x="186" y="110"/>
                    <a:pt x="185" y="110"/>
                    <a:pt x="185" y="110"/>
                  </a:cubicBezTo>
                  <a:cubicBezTo>
                    <a:pt x="185" y="110"/>
                    <a:pt x="184" y="111"/>
                    <a:pt x="184" y="111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3"/>
                    <a:pt x="182" y="114"/>
                  </a:cubicBezTo>
                  <a:cubicBezTo>
                    <a:pt x="182" y="114"/>
                    <a:pt x="182" y="115"/>
                    <a:pt x="181" y="115"/>
                  </a:cubicBezTo>
                  <a:cubicBezTo>
                    <a:pt x="181" y="115"/>
                    <a:pt x="180" y="117"/>
                    <a:pt x="180" y="117"/>
                  </a:cubicBezTo>
                  <a:cubicBezTo>
                    <a:pt x="180" y="117"/>
                    <a:pt x="180" y="120"/>
                    <a:pt x="179" y="120"/>
                  </a:cubicBezTo>
                  <a:cubicBezTo>
                    <a:pt x="179" y="120"/>
                    <a:pt x="179" y="121"/>
                    <a:pt x="179" y="121"/>
                  </a:cubicBezTo>
                  <a:cubicBezTo>
                    <a:pt x="179" y="123"/>
                    <a:pt x="179" y="123"/>
                    <a:pt x="179" y="123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77" y="123"/>
                    <a:pt x="177" y="123"/>
                    <a:pt x="177" y="123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117"/>
                    <a:pt x="172" y="118"/>
                    <a:pt x="169" y="118"/>
                  </a:cubicBezTo>
                  <a:cubicBezTo>
                    <a:pt x="166" y="117"/>
                    <a:pt x="164" y="115"/>
                    <a:pt x="163" y="115"/>
                  </a:cubicBezTo>
                  <a:cubicBezTo>
                    <a:pt x="163" y="114"/>
                    <a:pt x="159" y="115"/>
                    <a:pt x="159" y="115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47" y="118"/>
                    <a:pt x="147" y="118"/>
                    <a:pt x="147" y="118"/>
                  </a:cubicBezTo>
                  <a:cubicBezTo>
                    <a:pt x="143" y="116"/>
                    <a:pt x="143" y="116"/>
                    <a:pt x="143" y="116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0" y="112"/>
                    <a:pt x="129" y="112"/>
                  </a:cubicBezTo>
                  <a:cubicBezTo>
                    <a:pt x="128" y="112"/>
                    <a:pt x="124" y="111"/>
                    <a:pt x="124" y="111"/>
                  </a:cubicBezTo>
                  <a:cubicBezTo>
                    <a:pt x="124" y="111"/>
                    <a:pt x="120" y="110"/>
                    <a:pt x="119" y="110"/>
                  </a:cubicBezTo>
                  <a:cubicBezTo>
                    <a:pt x="118" y="110"/>
                    <a:pt x="116" y="110"/>
                    <a:pt x="116" y="110"/>
                  </a:cubicBezTo>
                  <a:cubicBezTo>
                    <a:pt x="111" y="109"/>
                    <a:pt x="111" y="109"/>
                    <a:pt x="111" y="109"/>
                  </a:cubicBezTo>
                  <a:cubicBezTo>
                    <a:pt x="111" y="109"/>
                    <a:pt x="108" y="107"/>
                    <a:pt x="106" y="108"/>
                  </a:cubicBezTo>
                  <a:cubicBezTo>
                    <a:pt x="105" y="108"/>
                    <a:pt x="106" y="111"/>
                    <a:pt x="106" y="111"/>
                  </a:cubicBezTo>
                  <a:cubicBezTo>
                    <a:pt x="106" y="111"/>
                    <a:pt x="105" y="116"/>
                    <a:pt x="106" y="117"/>
                  </a:cubicBezTo>
                  <a:cubicBezTo>
                    <a:pt x="106" y="119"/>
                    <a:pt x="104" y="121"/>
                    <a:pt x="104" y="121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1" y="122"/>
                    <a:pt x="99" y="125"/>
                    <a:pt x="98" y="125"/>
                  </a:cubicBezTo>
                  <a:cubicBezTo>
                    <a:pt x="97" y="125"/>
                    <a:pt x="97" y="131"/>
                    <a:pt x="97" y="131"/>
                  </a:cubicBezTo>
                  <a:cubicBezTo>
                    <a:pt x="93" y="132"/>
                    <a:pt x="93" y="132"/>
                    <a:pt x="93" y="132"/>
                  </a:cubicBezTo>
                  <a:cubicBezTo>
                    <a:pt x="89" y="129"/>
                    <a:pt x="89" y="129"/>
                    <a:pt x="89" y="129"/>
                  </a:cubicBezTo>
                  <a:cubicBezTo>
                    <a:pt x="86" y="131"/>
                    <a:pt x="86" y="131"/>
                    <a:pt x="86" y="131"/>
                  </a:cubicBezTo>
                  <a:cubicBezTo>
                    <a:pt x="85" y="133"/>
                    <a:pt x="85" y="133"/>
                    <a:pt x="85" y="133"/>
                  </a:cubicBezTo>
                  <a:cubicBezTo>
                    <a:pt x="85" y="133"/>
                    <a:pt x="80" y="132"/>
                    <a:pt x="80" y="132"/>
                  </a:cubicBezTo>
                  <a:cubicBezTo>
                    <a:pt x="79" y="132"/>
                    <a:pt x="74" y="131"/>
                    <a:pt x="74" y="131"/>
                  </a:cubicBezTo>
                  <a:cubicBezTo>
                    <a:pt x="74" y="131"/>
                    <a:pt x="71" y="128"/>
                    <a:pt x="70" y="127"/>
                  </a:cubicBezTo>
                  <a:cubicBezTo>
                    <a:pt x="69" y="126"/>
                    <a:pt x="65" y="124"/>
                    <a:pt x="64" y="123"/>
                  </a:cubicBezTo>
                  <a:cubicBezTo>
                    <a:pt x="63" y="123"/>
                    <a:pt x="63" y="122"/>
                    <a:pt x="63" y="122"/>
                  </a:cubicBezTo>
                  <a:cubicBezTo>
                    <a:pt x="61" y="120"/>
                    <a:pt x="62" y="120"/>
                    <a:pt x="60" y="119"/>
                  </a:cubicBezTo>
                  <a:cubicBezTo>
                    <a:pt x="58" y="118"/>
                    <a:pt x="56" y="118"/>
                    <a:pt x="56" y="117"/>
                  </a:cubicBezTo>
                  <a:cubicBezTo>
                    <a:pt x="56" y="116"/>
                    <a:pt x="57" y="114"/>
                    <a:pt x="55" y="114"/>
                  </a:cubicBezTo>
                  <a:cubicBezTo>
                    <a:pt x="52" y="115"/>
                    <a:pt x="51" y="116"/>
                    <a:pt x="50" y="115"/>
                  </a:cubicBezTo>
                  <a:cubicBezTo>
                    <a:pt x="48" y="113"/>
                    <a:pt x="48" y="113"/>
                    <a:pt x="47" y="111"/>
                  </a:cubicBezTo>
                  <a:cubicBezTo>
                    <a:pt x="47" y="109"/>
                    <a:pt x="47" y="107"/>
                    <a:pt x="45" y="107"/>
                  </a:cubicBezTo>
                  <a:cubicBezTo>
                    <a:pt x="43" y="107"/>
                    <a:pt x="42" y="106"/>
                    <a:pt x="42" y="106"/>
                  </a:cubicBezTo>
                  <a:cubicBezTo>
                    <a:pt x="42" y="106"/>
                    <a:pt x="41" y="107"/>
                    <a:pt x="40" y="105"/>
                  </a:cubicBezTo>
                  <a:cubicBezTo>
                    <a:pt x="39" y="102"/>
                    <a:pt x="42" y="104"/>
                    <a:pt x="39" y="100"/>
                  </a:cubicBezTo>
                  <a:cubicBezTo>
                    <a:pt x="35" y="97"/>
                    <a:pt x="36" y="98"/>
                    <a:pt x="34" y="96"/>
                  </a:cubicBezTo>
                  <a:cubicBezTo>
                    <a:pt x="32" y="94"/>
                    <a:pt x="26" y="96"/>
                    <a:pt x="26" y="96"/>
                  </a:cubicBezTo>
                  <a:cubicBezTo>
                    <a:pt x="26" y="96"/>
                    <a:pt x="26" y="95"/>
                    <a:pt x="24" y="93"/>
                  </a:cubicBezTo>
                  <a:cubicBezTo>
                    <a:pt x="22" y="91"/>
                    <a:pt x="23" y="92"/>
                    <a:pt x="21" y="90"/>
                  </a:cubicBezTo>
                  <a:cubicBezTo>
                    <a:pt x="19" y="87"/>
                    <a:pt x="19" y="88"/>
                    <a:pt x="19" y="85"/>
                  </a:cubicBezTo>
                  <a:cubicBezTo>
                    <a:pt x="18" y="82"/>
                    <a:pt x="19" y="81"/>
                    <a:pt x="17" y="79"/>
                  </a:cubicBezTo>
                  <a:cubicBezTo>
                    <a:pt x="15" y="77"/>
                    <a:pt x="14" y="75"/>
                    <a:pt x="14" y="75"/>
                  </a:cubicBezTo>
                  <a:cubicBezTo>
                    <a:pt x="14" y="75"/>
                    <a:pt x="12" y="73"/>
                    <a:pt x="14" y="70"/>
                  </a:cubicBezTo>
                  <a:cubicBezTo>
                    <a:pt x="16" y="68"/>
                    <a:pt x="16" y="68"/>
                    <a:pt x="16" y="66"/>
                  </a:cubicBezTo>
                  <a:cubicBezTo>
                    <a:pt x="16" y="65"/>
                    <a:pt x="17" y="63"/>
                    <a:pt x="14" y="61"/>
                  </a:cubicBezTo>
                  <a:cubicBezTo>
                    <a:pt x="11" y="59"/>
                    <a:pt x="11" y="59"/>
                    <a:pt x="8" y="57"/>
                  </a:cubicBezTo>
                  <a:cubicBezTo>
                    <a:pt x="6" y="56"/>
                    <a:pt x="5" y="56"/>
                    <a:pt x="4" y="55"/>
                  </a:cubicBezTo>
                  <a:cubicBezTo>
                    <a:pt x="3" y="54"/>
                    <a:pt x="1" y="47"/>
                    <a:pt x="1" y="47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4" y="40"/>
                    <a:pt x="17" y="40"/>
                  </a:cubicBezTo>
                  <a:cubicBezTo>
                    <a:pt x="19" y="40"/>
                    <a:pt x="22" y="38"/>
                    <a:pt x="23" y="38"/>
                  </a:cubicBezTo>
                  <a:cubicBezTo>
                    <a:pt x="25" y="38"/>
                    <a:pt x="28" y="39"/>
                    <a:pt x="29" y="39"/>
                  </a:cubicBezTo>
                  <a:cubicBezTo>
                    <a:pt x="31" y="38"/>
                    <a:pt x="32" y="38"/>
                    <a:pt x="32" y="36"/>
                  </a:cubicBezTo>
                  <a:cubicBezTo>
                    <a:pt x="33" y="35"/>
                    <a:pt x="31" y="33"/>
                    <a:pt x="35" y="32"/>
                  </a:cubicBezTo>
                  <a:cubicBezTo>
                    <a:pt x="38" y="30"/>
                    <a:pt x="39" y="30"/>
                    <a:pt x="39" y="30"/>
                  </a:cubicBezTo>
                  <a:lnTo>
                    <a:pt x="43" y="2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2" name="Freeform 33"/>
            <p:cNvSpPr>
              <a:spLocks noEditPoints="1"/>
            </p:cNvSpPr>
            <p:nvPr/>
          </p:nvSpPr>
          <p:spPr bwMode="auto">
            <a:xfrm>
              <a:off x="7687686" y="3123231"/>
              <a:ext cx="662956" cy="236523"/>
            </a:xfrm>
            <a:custGeom>
              <a:avLst/>
              <a:gdLst>
                <a:gd name="T0" fmla="*/ 233 w 291"/>
                <a:gd name="T1" fmla="*/ 67 h 107"/>
                <a:gd name="T2" fmla="*/ 238 w 291"/>
                <a:gd name="T3" fmla="*/ 67 h 107"/>
                <a:gd name="T4" fmla="*/ 239 w 291"/>
                <a:gd name="T5" fmla="*/ 67 h 107"/>
                <a:gd name="T6" fmla="*/ 240 w 291"/>
                <a:gd name="T7" fmla="*/ 67 h 107"/>
                <a:gd name="T8" fmla="*/ 240 w 291"/>
                <a:gd name="T9" fmla="*/ 68 h 107"/>
                <a:gd name="T10" fmla="*/ 241 w 291"/>
                <a:gd name="T11" fmla="*/ 68 h 107"/>
                <a:gd name="T12" fmla="*/ 242 w 291"/>
                <a:gd name="T13" fmla="*/ 67 h 107"/>
                <a:gd name="T14" fmla="*/ 243 w 291"/>
                <a:gd name="T15" fmla="*/ 67 h 107"/>
                <a:gd name="T16" fmla="*/ 244 w 291"/>
                <a:gd name="T17" fmla="*/ 67 h 107"/>
                <a:gd name="T18" fmla="*/ 245 w 291"/>
                <a:gd name="T19" fmla="*/ 67 h 107"/>
                <a:gd name="T20" fmla="*/ 247 w 291"/>
                <a:gd name="T21" fmla="*/ 67 h 107"/>
                <a:gd name="T22" fmla="*/ 248 w 291"/>
                <a:gd name="T23" fmla="*/ 67 h 107"/>
                <a:gd name="T24" fmla="*/ 249 w 291"/>
                <a:gd name="T25" fmla="*/ 66 h 107"/>
                <a:gd name="T26" fmla="*/ 250 w 291"/>
                <a:gd name="T27" fmla="*/ 66 h 107"/>
                <a:gd name="T28" fmla="*/ 250 w 291"/>
                <a:gd name="T29" fmla="*/ 66 h 107"/>
                <a:gd name="T30" fmla="*/ 267 w 291"/>
                <a:gd name="T31" fmla="*/ 71 h 107"/>
                <a:gd name="T32" fmla="*/ 268 w 291"/>
                <a:gd name="T33" fmla="*/ 71 h 107"/>
                <a:gd name="T34" fmla="*/ 268 w 291"/>
                <a:gd name="T35" fmla="*/ 71 h 107"/>
                <a:gd name="T36" fmla="*/ 268 w 291"/>
                <a:gd name="T37" fmla="*/ 71 h 107"/>
                <a:gd name="T38" fmla="*/ 233 w 291"/>
                <a:gd name="T39" fmla="*/ 67 h 107"/>
                <a:gd name="T40" fmla="*/ 269 w 291"/>
                <a:gd name="T41" fmla="*/ 71 h 107"/>
                <a:gd name="T42" fmla="*/ 269 w 291"/>
                <a:gd name="T43" fmla="*/ 71 h 107"/>
                <a:gd name="T44" fmla="*/ 270 w 291"/>
                <a:gd name="T45" fmla="*/ 71 h 107"/>
                <a:gd name="T46" fmla="*/ 270 w 291"/>
                <a:gd name="T47" fmla="*/ 70 h 107"/>
                <a:gd name="T48" fmla="*/ 271 w 291"/>
                <a:gd name="T49" fmla="*/ 70 h 107"/>
                <a:gd name="T50" fmla="*/ 271 w 291"/>
                <a:gd name="T51" fmla="*/ 70 h 107"/>
                <a:gd name="T52" fmla="*/ 271 w 291"/>
                <a:gd name="T53" fmla="*/ 70 h 107"/>
                <a:gd name="T54" fmla="*/ 272 w 291"/>
                <a:gd name="T55" fmla="*/ 69 h 107"/>
                <a:gd name="T56" fmla="*/ 272 w 291"/>
                <a:gd name="T57" fmla="*/ 69 h 107"/>
                <a:gd name="T58" fmla="*/ 273 w 291"/>
                <a:gd name="T59" fmla="*/ 69 h 107"/>
                <a:gd name="T60" fmla="*/ 273 w 291"/>
                <a:gd name="T61" fmla="*/ 69 h 107"/>
                <a:gd name="T62" fmla="*/ 273 w 291"/>
                <a:gd name="T63" fmla="*/ 69 h 107"/>
                <a:gd name="T64" fmla="*/ 273 w 291"/>
                <a:gd name="T65" fmla="*/ 69 h 107"/>
                <a:gd name="T66" fmla="*/ 274 w 291"/>
                <a:gd name="T67" fmla="*/ 69 h 107"/>
                <a:gd name="T68" fmla="*/ 274 w 291"/>
                <a:gd name="T69" fmla="*/ 69 h 107"/>
                <a:gd name="T70" fmla="*/ 274 w 291"/>
                <a:gd name="T71" fmla="*/ 69 h 107"/>
                <a:gd name="T72" fmla="*/ 275 w 291"/>
                <a:gd name="T73" fmla="*/ 69 h 107"/>
                <a:gd name="T74" fmla="*/ 289 w 291"/>
                <a:gd name="T75" fmla="*/ 72 h 107"/>
                <a:gd name="T76" fmla="*/ 272 w 291"/>
                <a:gd name="T77" fmla="*/ 47 h 107"/>
                <a:gd name="T78" fmla="*/ 266 w 291"/>
                <a:gd name="T79" fmla="*/ 27 h 107"/>
                <a:gd name="T80" fmla="*/ 235 w 291"/>
                <a:gd name="T81" fmla="*/ 11 h 107"/>
                <a:gd name="T82" fmla="*/ 197 w 291"/>
                <a:gd name="T83" fmla="*/ 0 h 107"/>
                <a:gd name="T84" fmla="*/ 173 w 291"/>
                <a:gd name="T85" fmla="*/ 17 h 107"/>
                <a:gd name="T86" fmla="*/ 157 w 291"/>
                <a:gd name="T87" fmla="*/ 16 h 107"/>
                <a:gd name="T88" fmla="*/ 111 w 291"/>
                <a:gd name="T89" fmla="*/ 2 h 107"/>
                <a:gd name="T90" fmla="*/ 68 w 291"/>
                <a:gd name="T91" fmla="*/ 11 h 107"/>
                <a:gd name="T92" fmla="*/ 40 w 291"/>
                <a:gd name="T93" fmla="*/ 10 h 107"/>
                <a:gd name="T94" fmla="*/ 1 w 291"/>
                <a:gd name="T95" fmla="*/ 10 h 107"/>
                <a:gd name="T96" fmla="*/ 18 w 291"/>
                <a:gd name="T97" fmla="*/ 27 h 107"/>
                <a:gd name="T98" fmla="*/ 44 w 291"/>
                <a:gd name="T99" fmla="*/ 31 h 107"/>
                <a:gd name="T100" fmla="*/ 70 w 291"/>
                <a:gd name="T101" fmla="*/ 48 h 107"/>
                <a:gd name="T102" fmla="*/ 83 w 291"/>
                <a:gd name="T103" fmla="*/ 100 h 107"/>
                <a:gd name="T104" fmla="*/ 124 w 291"/>
                <a:gd name="T105" fmla="*/ 91 h 107"/>
                <a:gd name="T106" fmla="*/ 153 w 291"/>
                <a:gd name="T107" fmla="*/ 102 h 107"/>
                <a:gd name="T108" fmla="*/ 163 w 291"/>
                <a:gd name="T109" fmla="*/ 98 h 107"/>
                <a:gd name="T110" fmla="*/ 184 w 291"/>
                <a:gd name="T111" fmla="*/ 85 h 107"/>
                <a:gd name="T112" fmla="*/ 193 w 291"/>
                <a:gd name="T113" fmla="*/ 79 h 107"/>
                <a:gd name="T114" fmla="*/ 206 w 291"/>
                <a:gd name="T115" fmla="*/ 76 h 107"/>
                <a:gd name="T116" fmla="*/ 215 w 291"/>
                <a:gd name="T117" fmla="*/ 68 h 107"/>
                <a:gd name="T118" fmla="*/ 230 w 291"/>
                <a:gd name="T119" fmla="*/ 6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1" h="107">
                  <a:moveTo>
                    <a:pt x="231" y="69"/>
                  </a:moveTo>
                  <a:cubicBezTo>
                    <a:pt x="232" y="69"/>
                    <a:pt x="232" y="69"/>
                    <a:pt x="232" y="69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1" y="68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5" y="67"/>
                    <a:pt x="237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9" y="67"/>
                    <a:pt x="249" y="67"/>
                    <a:pt x="249" y="67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2" y="70"/>
                    <a:pt x="252" y="70"/>
                    <a:pt x="252" y="70"/>
                  </a:cubicBezTo>
                  <a:cubicBezTo>
                    <a:pt x="252" y="70"/>
                    <a:pt x="263" y="72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31" y="69"/>
                    <a:pt x="231" y="69"/>
                    <a:pt x="231" y="69"/>
                  </a:cubicBezTo>
                  <a:close/>
                  <a:moveTo>
                    <a:pt x="233" y="67"/>
                  </a:move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2" y="70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8" y="70"/>
                  </a:cubicBezTo>
                  <a:cubicBezTo>
                    <a:pt x="280" y="71"/>
                    <a:pt x="283" y="72"/>
                    <a:pt x="285" y="72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0" y="69"/>
                    <a:pt x="290" y="69"/>
                    <a:pt x="290" y="69"/>
                  </a:cubicBezTo>
                  <a:cubicBezTo>
                    <a:pt x="291" y="71"/>
                    <a:pt x="289" y="61"/>
                    <a:pt x="290" y="58"/>
                  </a:cubicBezTo>
                  <a:cubicBezTo>
                    <a:pt x="289" y="57"/>
                    <a:pt x="288" y="56"/>
                    <a:pt x="288" y="55"/>
                  </a:cubicBezTo>
                  <a:cubicBezTo>
                    <a:pt x="287" y="54"/>
                    <a:pt x="282" y="54"/>
                    <a:pt x="282" y="54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5" y="52"/>
                    <a:pt x="275" y="52"/>
                    <a:pt x="275" y="52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69" y="45"/>
                    <a:pt x="269" y="45"/>
                    <a:pt x="269" y="45"/>
                  </a:cubicBezTo>
                  <a:cubicBezTo>
                    <a:pt x="266" y="41"/>
                    <a:pt x="266" y="41"/>
                    <a:pt x="266" y="41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70" y="35"/>
                    <a:pt x="270" y="35"/>
                    <a:pt x="270" y="35"/>
                  </a:cubicBezTo>
                  <a:cubicBezTo>
                    <a:pt x="270" y="35"/>
                    <a:pt x="271" y="35"/>
                    <a:pt x="272" y="33"/>
                  </a:cubicBezTo>
                  <a:cubicBezTo>
                    <a:pt x="274" y="30"/>
                    <a:pt x="272" y="30"/>
                    <a:pt x="272" y="30"/>
                  </a:cubicBezTo>
                  <a:cubicBezTo>
                    <a:pt x="272" y="30"/>
                    <a:pt x="268" y="28"/>
                    <a:pt x="266" y="27"/>
                  </a:cubicBezTo>
                  <a:cubicBezTo>
                    <a:pt x="264" y="26"/>
                    <a:pt x="261" y="29"/>
                    <a:pt x="261" y="29"/>
                  </a:cubicBezTo>
                  <a:cubicBezTo>
                    <a:pt x="255" y="28"/>
                    <a:pt x="255" y="28"/>
                    <a:pt x="255" y="28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39" y="22"/>
                    <a:pt x="239" y="22"/>
                    <a:pt x="239" y="22"/>
                  </a:cubicBezTo>
                  <a:cubicBezTo>
                    <a:pt x="235" y="20"/>
                    <a:pt x="235" y="20"/>
                    <a:pt x="235" y="20"/>
                  </a:cubicBezTo>
                  <a:cubicBezTo>
                    <a:pt x="235" y="20"/>
                    <a:pt x="235" y="12"/>
                    <a:pt x="235" y="11"/>
                  </a:cubicBezTo>
                  <a:cubicBezTo>
                    <a:pt x="235" y="9"/>
                    <a:pt x="235" y="6"/>
                    <a:pt x="235" y="6"/>
                  </a:cubicBezTo>
                  <a:cubicBezTo>
                    <a:pt x="235" y="6"/>
                    <a:pt x="229" y="5"/>
                    <a:pt x="226" y="6"/>
                  </a:cubicBezTo>
                  <a:cubicBezTo>
                    <a:pt x="224" y="7"/>
                    <a:pt x="221" y="6"/>
                    <a:pt x="221" y="6"/>
                  </a:cubicBezTo>
                  <a:cubicBezTo>
                    <a:pt x="221" y="6"/>
                    <a:pt x="213" y="5"/>
                    <a:pt x="212" y="3"/>
                  </a:cubicBezTo>
                  <a:cubicBezTo>
                    <a:pt x="212" y="1"/>
                    <a:pt x="212" y="2"/>
                    <a:pt x="211" y="2"/>
                  </a:cubicBezTo>
                  <a:cubicBezTo>
                    <a:pt x="209" y="2"/>
                    <a:pt x="203" y="2"/>
                    <a:pt x="203" y="2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86" y="6"/>
                    <a:pt x="186" y="6"/>
                    <a:pt x="186" y="6"/>
                  </a:cubicBezTo>
                  <a:cubicBezTo>
                    <a:pt x="180" y="9"/>
                    <a:pt x="180" y="9"/>
                    <a:pt x="180" y="9"/>
                  </a:cubicBezTo>
                  <a:cubicBezTo>
                    <a:pt x="175" y="11"/>
                    <a:pt x="175" y="11"/>
                    <a:pt x="175" y="11"/>
                  </a:cubicBezTo>
                  <a:cubicBezTo>
                    <a:pt x="175" y="14"/>
                    <a:pt x="175" y="14"/>
                    <a:pt x="175" y="14"/>
                  </a:cubicBezTo>
                  <a:cubicBezTo>
                    <a:pt x="173" y="17"/>
                    <a:pt x="173" y="17"/>
                    <a:pt x="173" y="17"/>
                  </a:cubicBezTo>
                  <a:cubicBezTo>
                    <a:pt x="173" y="17"/>
                    <a:pt x="170" y="18"/>
                    <a:pt x="168" y="18"/>
                  </a:cubicBezTo>
                  <a:cubicBezTo>
                    <a:pt x="168" y="19"/>
                    <a:pt x="167" y="21"/>
                    <a:pt x="167" y="22"/>
                  </a:cubicBezTo>
                  <a:cubicBezTo>
                    <a:pt x="166" y="23"/>
                    <a:pt x="164" y="23"/>
                    <a:pt x="164" y="23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45" y="12"/>
                    <a:pt x="145" y="12"/>
                    <a:pt x="145" y="12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7"/>
                    <a:pt x="97" y="4"/>
                    <a:pt x="94" y="4"/>
                  </a:cubicBezTo>
                  <a:cubicBezTo>
                    <a:pt x="92" y="5"/>
                    <a:pt x="88" y="6"/>
                    <a:pt x="87" y="7"/>
                  </a:cubicBezTo>
                  <a:cubicBezTo>
                    <a:pt x="86" y="7"/>
                    <a:pt x="84" y="10"/>
                    <a:pt x="83" y="10"/>
                  </a:cubicBezTo>
                  <a:cubicBezTo>
                    <a:pt x="81" y="11"/>
                    <a:pt x="79" y="10"/>
                    <a:pt x="77" y="10"/>
                  </a:cubicBezTo>
                  <a:cubicBezTo>
                    <a:pt x="76" y="11"/>
                    <a:pt x="75" y="12"/>
                    <a:pt x="73" y="12"/>
                  </a:cubicBezTo>
                  <a:cubicBezTo>
                    <a:pt x="71" y="12"/>
                    <a:pt x="70" y="11"/>
                    <a:pt x="68" y="11"/>
                  </a:cubicBezTo>
                  <a:cubicBezTo>
                    <a:pt x="67" y="12"/>
                    <a:pt x="66" y="13"/>
                    <a:pt x="64" y="13"/>
                  </a:cubicBezTo>
                  <a:cubicBezTo>
                    <a:pt x="62" y="13"/>
                    <a:pt x="61" y="11"/>
                    <a:pt x="61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5" y="8"/>
                    <a:pt x="54" y="10"/>
                    <a:pt x="51" y="10"/>
                  </a:cubicBezTo>
                  <a:cubicBezTo>
                    <a:pt x="49" y="9"/>
                    <a:pt x="47" y="8"/>
                    <a:pt x="45" y="9"/>
                  </a:cubicBezTo>
                  <a:cubicBezTo>
                    <a:pt x="43" y="9"/>
                    <a:pt x="40" y="10"/>
                    <a:pt x="40" y="10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0" y="6"/>
                    <a:pt x="6" y="7"/>
                  </a:cubicBezTo>
                  <a:cubicBezTo>
                    <a:pt x="5" y="7"/>
                    <a:pt x="2" y="10"/>
                    <a:pt x="1" y="10"/>
                  </a:cubicBezTo>
                  <a:cubicBezTo>
                    <a:pt x="0" y="11"/>
                    <a:pt x="1" y="11"/>
                    <a:pt x="2" y="14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6" y="30"/>
                    <a:pt x="17" y="29"/>
                  </a:cubicBezTo>
                  <a:cubicBezTo>
                    <a:pt x="18" y="29"/>
                    <a:pt x="17" y="28"/>
                    <a:pt x="18" y="27"/>
                  </a:cubicBezTo>
                  <a:cubicBezTo>
                    <a:pt x="18" y="27"/>
                    <a:pt x="19" y="29"/>
                    <a:pt x="21" y="29"/>
                  </a:cubicBezTo>
                  <a:cubicBezTo>
                    <a:pt x="21" y="29"/>
                    <a:pt x="23" y="28"/>
                    <a:pt x="24" y="28"/>
                  </a:cubicBezTo>
                  <a:cubicBezTo>
                    <a:pt x="26" y="29"/>
                    <a:pt x="27" y="30"/>
                    <a:pt x="28" y="30"/>
                  </a:cubicBezTo>
                  <a:cubicBezTo>
                    <a:pt x="29" y="30"/>
                    <a:pt x="31" y="29"/>
                    <a:pt x="31" y="29"/>
                  </a:cubicBezTo>
                  <a:cubicBezTo>
                    <a:pt x="33" y="28"/>
                    <a:pt x="36" y="27"/>
                    <a:pt x="39" y="30"/>
                  </a:cubicBezTo>
                  <a:cubicBezTo>
                    <a:pt x="41" y="32"/>
                    <a:pt x="40" y="33"/>
                    <a:pt x="42" y="33"/>
                  </a:cubicBezTo>
                  <a:cubicBezTo>
                    <a:pt x="43" y="33"/>
                    <a:pt x="43" y="31"/>
                    <a:pt x="44" y="31"/>
                  </a:cubicBezTo>
                  <a:cubicBezTo>
                    <a:pt x="46" y="31"/>
                    <a:pt x="46" y="32"/>
                    <a:pt x="47" y="33"/>
                  </a:cubicBezTo>
                  <a:cubicBezTo>
                    <a:pt x="49" y="35"/>
                    <a:pt x="49" y="37"/>
                    <a:pt x="51" y="38"/>
                  </a:cubicBezTo>
                  <a:cubicBezTo>
                    <a:pt x="51" y="39"/>
                    <a:pt x="52" y="40"/>
                    <a:pt x="54" y="40"/>
                  </a:cubicBezTo>
                  <a:cubicBezTo>
                    <a:pt x="54" y="40"/>
                    <a:pt x="55" y="39"/>
                    <a:pt x="55" y="39"/>
                  </a:cubicBezTo>
                  <a:cubicBezTo>
                    <a:pt x="57" y="39"/>
                    <a:pt x="59" y="39"/>
                    <a:pt x="60" y="40"/>
                  </a:cubicBezTo>
                  <a:cubicBezTo>
                    <a:pt x="64" y="40"/>
                    <a:pt x="65" y="40"/>
                    <a:pt x="66" y="41"/>
                  </a:cubicBezTo>
                  <a:cubicBezTo>
                    <a:pt x="67" y="43"/>
                    <a:pt x="69" y="46"/>
                    <a:pt x="70" y="48"/>
                  </a:cubicBezTo>
                  <a:cubicBezTo>
                    <a:pt x="71" y="50"/>
                    <a:pt x="72" y="54"/>
                    <a:pt x="73" y="55"/>
                  </a:cubicBezTo>
                  <a:cubicBezTo>
                    <a:pt x="74" y="57"/>
                    <a:pt x="77" y="58"/>
                    <a:pt x="78" y="60"/>
                  </a:cubicBezTo>
                  <a:cubicBezTo>
                    <a:pt x="79" y="61"/>
                    <a:pt x="81" y="67"/>
                    <a:pt x="82" y="69"/>
                  </a:cubicBezTo>
                  <a:cubicBezTo>
                    <a:pt x="82" y="71"/>
                    <a:pt x="85" y="74"/>
                    <a:pt x="86" y="78"/>
                  </a:cubicBezTo>
                  <a:cubicBezTo>
                    <a:pt x="88" y="82"/>
                    <a:pt x="88" y="85"/>
                    <a:pt x="88" y="85"/>
                  </a:cubicBezTo>
                  <a:cubicBezTo>
                    <a:pt x="88" y="89"/>
                    <a:pt x="88" y="89"/>
                    <a:pt x="88" y="89"/>
                  </a:cubicBezTo>
                  <a:cubicBezTo>
                    <a:pt x="88" y="89"/>
                    <a:pt x="85" y="98"/>
                    <a:pt x="83" y="100"/>
                  </a:cubicBezTo>
                  <a:cubicBezTo>
                    <a:pt x="81" y="102"/>
                    <a:pt x="84" y="105"/>
                    <a:pt x="87" y="106"/>
                  </a:cubicBezTo>
                  <a:cubicBezTo>
                    <a:pt x="90" y="107"/>
                    <a:pt x="98" y="103"/>
                    <a:pt x="98" y="103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8" y="100"/>
                    <a:pt x="120" y="99"/>
                    <a:pt x="122" y="98"/>
                  </a:cubicBezTo>
                  <a:cubicBezTo>
                    <a:pt x="125" y="96"/>
                    <a:pt x="125" y="94"/>
                    <a:pt x="125" y="94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30" y="88"/>
                    <a:pt x="133" y="87"/>
                  </a:cubicBezTo>
                  <a:cubicBezTo>
                    <a:pt x="135" y="86"/>
                    <a:pt x="137" y="88"/>
                    <a:pt x="137" y="88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9" y="96"/>
                    <a:pt x="149" y="96"/>
                    <a:pt x="149" y="96"/>
                  </a:cubicBezTo>
                  <a:cubicBezTo>
                    <a:pt x="149" y="96"/>
                    <a:pt x="152" y="99"/>
                    <a:pt x="153" y="100"/>
                  </a:cubicBezTo>
                  <a:cubicBezTo>
                    <a:pt x="153" y="102"/>
                    <a:pt x="153" y="102"/>
                    <a:pt x="153" y="102"/>
                  </a:cubicBezTo>
                  <a:cubicBezTo>
                    <a:pt x="159" y="102"/>
                    <a:pt x="159" y="102"/>
                    <a:pt x="159" y="102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69" y="103"/>
                    <a:pt x="169" y="103"/>
                    <a:pt x="169" y="103"/>
                  </a:cubicBezTo>
                  <a:cubicBezTo>
                    <a:pt x="174" y="101"/>
                    <a:pt x="174" y="101"/>
                    <a:pt x="174" y="101"/>
                  </a:cubicBezTo>
                  <a:cubicBezTo>
                    <a:pt x="173" y="100"/>
                    <a:pt x="169" y="99"/>
                    <a:pt x="169" y="99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3" y="98"/>
                    <a:pt x="163" y="98"/>
                    <a:pt x="163" y="98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7" y="93"/>
                    <a:pt x="168" y="92"/>
                  </a:cubicBezTo>
                  <a:cubicBezTo>
                    <a:pt x="170" y="92"/>
                    <a:pt x="176" y="90"/>
                    <a:pt x="176" y="90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8"/>
                    <a:pt x="180" y="86"/>
                    <a:pt x="180" y="86"/>
                  </a:cubicBezTo>
                  <a:cubicBezTo>
                    <a:pt x="181" y="86"/>
                    <a:pt x="183" y="86"/>
                    <a:pt x="184" y="85"/>
                  </a:cubicBezTo>
                  <a:cubicBezTo>
                    <a:pt x="184" y="85"/>
                    <a:pt x="185" y="84"/>
                    <a:pt x="185" y="84"/>
                  </a:cubicBezTo>
                  <a:cubicBezTo>
                    <a:pt x="185" y="84"/>
                    <a:pt x="185" y="83"/>
                    <a:pt x="186" y="83"/>
                  </a:cubicBezTo>
                  <a:cubicBezTo>
                    <a:pt x="186" y="83"/>
                    <a:pt x="187" y="83"/>
                    <a:pt x="188" y="82"/>
                  </a:cubicBezTo>
                  <a:cubicBezTo>
                    <a:pt x="189" y="82"/>
                    <a:pt x="189" y="82"/>
                    <a:pt x="190" y="81"/>
                  </a:cubicBezTo>
                  <a:cubicBezTo>
                    <a:pt x="190" y="81"/>
                    <a:pt x="191" y="78"/>
                    <a:pt x="191" y="78"/>
                  </a:cubicBezTo>
                  <a:cubicBezTo>
                    <a:pt x="191" y="78"/>
                    <a:pt x="191" y="78"/>
                    <a:pt x="191" y="78"/>
                  </a:cubicBezTo>
                  <a:cubicBezTo>
                    <a:pt x="192" y="78"/>
                    <a:pt x="193" y="79"/>
                    <a:pt x="193" y="79"/>
                  </a:cubicBezTo>
                  <a:cubicBezTo>
                    <a:pt x="193" y="79"/>
                    <a:pt x="195" y="79"/>
                    <a:pt x="196" y="79"/>
                  </a:cubicBezTo>
                  <a:cubicBezTo>
                    <a:pt x="196" y="79"/>
                    <a:pt x="198" y="78"/>
                    <a:pt x="198" y="78"/>
                  </a:cubicBezTo>
                  <a:cubicBezTo>
                    <a:pt x="198" y="78"/>
                    <a:pt x="198" y="77"/>
                    <a:pt x="199" y="77"/>
                  </a:cubicBezTo>
                  <a:cubicBezTo>
                    <a:pt x="200" y="77"/>
                    <a:pt x="201" y="77"/>
                    <a:pt x="202" y="77"/>
                  </a:cubicBezTo>
                  <a:cubicBezTo>
                    <a:pt x="202" y="77"/>
                    <a:pt x="204" y="77"/>
                    <a:pt x="204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5" y="75"/>
                    <a:pt x="206" y="76"/>
                  </a:cubicBezTo>
                  <a:cubicBezTo>
                    <a:pt x="207" y="76"/>
                    <a:pt x="206" y="77"/>
                    <a:pt x="207" y="76"/>
                  </a:cubicBezTo>
                  <a:cubicBezTo>
                    <a:pt x="208" y="75"/>
                    <a:pt x="209" y="73"/>
                    <a:pt x="209" y="73"/>
                  </a:cubicBezTo>
                  <a:cubicBezTo>
                    <a:pt x="209" y="73"/>
                    <a:pt x="208" y="73"/>
                    <a:pt x="210" y="73"/>
                  </a:cubicBezTo>
                  <a:cubicBezTo>
                    <a:pt x="212" y="73"/>
                    <a:pt x="212" y="73"/>
                    <a:pt x="214" y="73"/>
                  </a:cubicBezTo>
                  <a:cubicBezTo>
                    <a:pt x="215" y="73"/>
                    <a:pt x="217" y="72"/>
                    <a:pt x="217" y="72"/>
                  </a:cubicBezTo>
                  <a:cubicBezTo>
                    <a:pt x="218" y="72"/>
                    <a:pt x="219" y="71"/>
                    <a:pt x="219" y="71"/>
                  </a:cubicBezTo>
                  <a:cubicBezTo>
                    <a:pt x="219" y="70"/>
                    <a:pt x="215" y="68"/>
                    <a:pt x="215" y="68"/>
                  </a:cubicBezTo>
                  <a:cubicBezTo>
                    <a:pt x="215" y="68"/>
                    <a:pt x="213" y="67"/>
                    <a:pt x="216" y="67"/>
                  </a:cubicBezTo>
                  <a:cubicBezTo>
                    <a:pt x="219" y="68"/>
                    <a:pt x="220" y="68"/>
                    <a:pt x="220" y="68"/>
                  </a:cubicBezTo>
                  <a:cubicBezTo>
                    <a:pt x="221" y="68"/>
                    <a:pt x="221" y="67"/>
                    <a:pt x="222" y="67"/>
                  </a:cubicBezTo>
                  <a:cubicBezTo>
                    <a:pt x="223" y="66"/>
                    <a:pt x="224" y="65"/>
                    <a:pt x="224" y="65"/>
                  </a:cubicBezTo>
                  <a:cubicBezTo>
                    <a:pt x="225" y="65"/>
                    <a:pt x="227" y="67"/>
                    <a:pt x="227" y="67"/>
                  </a:cubicBezTo>
                  <a:cubicBezTo>
                    <a:pt x="227" y="69"/>
                    <a:pt x="227" y="69"/>
                    <a:pt x="227" y="69"/>
                  </a:cubicBezTo>
                  <a:cubicBezTo>
                    <a:pt x="230" y="69"/>
                    <a:pt x="230" y="69"/>
                    <a:pt x="230" y="69"/>
                  </a:cubicBezTo>
                  <a:cubicBezTo>
                    <a:pt x="230" y="69"/>
                    <a:pt x="231" y="69"/>
                    <a:pt x="231" y="69"/>
                  </a:cubicBezTo>
                  <a:cubicBezTo>
                    <a:pt x="269" y="71"/>
                    <a:pt x="269" y="71"/>
                    <a:pt x="269" y="71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3" name="Freeform 41"/>
            <p:cNvSpPr>
              <a:spLocks/>
            </p:cNvSpPr>
            <p:nvPr/>
          </p:nvSpPr>
          <p:spPr bwMode="auto">
            <a:xfrm>
              <a:off x="5769181" y="1991757"/>
              <a:ext cx="413386" cy="308971"/>
            </a:xfrm>
            <a:custGeom>
              <a:avLst/>
              <a:gdLst>
                <a:gd name="T0" fmla="*/ 24 w 181"/>
                <a:gd name="T1" fmla="*/ 22 h 140"/>
                <a:gd name="T2" fmla="*/ 34 w 181"/>
                <a:gd name="T3" fmla="*/ 20 h 140"/>
                <a:gd name="T4" fmla="*/ 48 w 181"/>
                <a:gd name="T5" fmla="*/ 17 h 140"/>
                <a:gd name="T6" fmla="*/ 55 w 181"/>
                <a:gd name="T7" fmla="*/ 16 h 140"/>
                <a:gd name="T8" fmla="*/ 62 w 181"/>
                <a:gd name="T9" fmla="*/ 15 h 140"/>
                <a:gd name="T10" fmla="*/ 73 w 181"/>
                <a:gd name="T11" fmla="*/ 13 h 140"/>
                <a:gd name="T12" fmla="*/ 81 w 181"/>
                <a:gd name="T13" fmla="*/ 13 h 140"/>
                <a:gd name="T14" fmla="*/ 92 w 181"/>
                <a:gd name="T15" fmla="*/ 15 h 140"/>
                <a:gd name="T16" fmla="*/ 101 w 181"/>
                <a:gd name="T17" fmla="*/ 12 h 140"/>
                <a:gd name="T18" fmla="*/ 105 w 181"/>
                <a:gd name="T19" fmla="*/ 3 h 140"/>
                <a:gd name="T20" fmla="*/ 112 w 181"/>
                <a:gd name="T21" fmla="*/ 6 h 140"/>
                <a:gd name="T22" fmla="*/ 117 w 181"/>
                <a:gd name="T23" fmla="*/ 10 h 140"/>
                <a:gd name="T24" fmla="*/ 128 w 181"/>
                <a:gd name="T25" fmla="*/ 11 h 140"/>
                <a:gd name="T26" fmla="*/ 135 w 181"/>
                <a:gd name="T27" fmla="*/ 10 h 140"/>
                <a:gd name="T28" fmla="*/ 139 w 181"/>
                <a:gd name="T29" fmla="*/ 14 h 140"/>
                <a:gd name="T30" fmla="*/ 146 w 181"/>
                <a:gd name="T31" fmla="*/ 17 h 140"/>
                <a:gd name="T32" fmla="*/ 153 w 181"/>
                <a:gd name="T33" fmla="*/ 22 h 140"/>
                <a:gd name="T34" fmla="*/ 158 w 181"/>
                <a:gd name="T35" fmla="*/ 27 h 140"/>
                <a:gd name="T36" fmla="*/ 167 w 181"/>
                <a:gd name="T37" fmla="*/ 28 h 140"/>
                <a:gd name="T38" fmla="*/ 170 w 181"/>
                <a:gd name="T39" fmla="*/ 28 h 140"/>
                <a:gd name="T40" fmla="*/ 172 w 181"/>
                <a:gd name="T41" fmla="*/ 37 h 140"/>
                <a:gd name="T42" fmla="*/ 170 w 181"/>
                <a:gd name="T43" fmla="*/ 47 h 140"/>
                <a:gd name="T44" fmla="*/ 180 w 181"/>
                <a:gd name="T45" fmla="*/ 47 h 140"/>
                <a:gd name="T46" fmla="*/ 177 w 181"/>
                <a:gd name="T47" fmla="*/ 53 h 140"/>
                <a:gd name="T48" fmla="*/ 170 w 181"/>
                <a:gd name="T49" fmla="*/ 57 h 140"/>
                <a:gd name="T50" fmla="*/ 167 w 181"/>
                <a:gd name="T51" fmla="*/ 67 h 140"/>
                <a:gd name="T52" fmla="*/ 157 w 181"/>
                <a:gd name="T53" fmla="*/ 74 h 140"/>
                <a:gd name="T54" fmla="*/ 156 w 181"/>
                <a:gd name="T55" fmla="*/ 82 h 140"/>
                <a:gd name="T56" fmla="*/ 158 w 181"/>
                <a:gd name="T57" fmla="*/ 95 h 140"/>
                <a:gd name="T58" fmla="*/ 157 w 181"/>
                <a:gd name="T59" fmla="*/ 104 h 140"/>
                <a:gd name="T60" fmla="*/ 164 w 181"/>
                <a:gd name="T61" fmla="*/ 107 h 140"/>
                <a:gd name="T62" fmla="*/ 157 w 181"/>
                <a:gd name="T63" fmla="*/ 114 h 140"/>
                <a:gd name="T64" fmla="*/ 156 w 181"/>
                <a:gd name="T65" fmla="*/ 108 h 140"/>
                <a:gd name="T66" fmla="*/ 146 w 181"/>
                <a:gd name="T67" fmla="*/ 113 h 140"/>
                <a:gd name="T68" fmla="*/ 144 w 181"/>
                <a:gd name="T69" fmla="*/ 119 h 140"/>
                <a:gd name="T70" fmla="*/ 136 w 181"/>
                <a:gd name="T71" fmla="*/ 121 h 140"/>
                <a:gd name="T72" fmla="*/ 133 w 181"/>
                <a:gd name="T73" fmla="*/ 128 h 140"/>
                <a:gd name="T74" fmla="*/ 122 w 181"/>
                <a:gd name="T75" fmla="*/ 134 h 140"/>
                <a:gd name="T76" fmla="*/ 106 w 181"/>
                <a:gd name="T77" fmla="*/ 137 h 140"/>
                <a:gd name="T78" fmla="*/ 97 w 181"/>
                <a:gd name="T79" fmla="*/ 140 h 140"/>
                <a:gd name="T80" fmla="*/ 93 w 181"/>
                <a:gd name="T81" fmla="*/ 131 h 140"/>
                <a:gd name="T82" fmla="*/ 79 w 181"/>
                <a:gd name="T83" fmla="*/ 124 h 140"/>
                <a:gd name="T84" fmla="*/ 73 w 181"/>
                <a:gd name="T85" fmla="*/ 121 h 140"/>
                <a:gd name="T86" fmla="*/ 69 w 181"/>
                <a:gd name="T87" fmla="*/ 121 h 140"/>
                <a:gd name="T88" fmla="*/ 66 w 181"/>
                <a:gd name="T89" fmla="*/ 107 h 140"/>
                <a:gd name="T90" fmla="*/ 68 w 181"/>
                <a:gd name="T91" fmla="*/ 97 h 140"/>
                <a:gd name="T92" fmla="*/ 61 w 181"/>
                <a:gd name="T93" fmla="*/ 90 h 140"/>
                <a:gd name="T94" fmla="*/ 56 w 181"/>
                <a:gd name="T95" fmla="*/ 86 h 140"/>
                <a:gd name="T96" fmla="*/ 45 w 181"/>
                <a:gd name="T97" fmla="*/ 89 h 140"/>
                <a:gd name="T98" fmla="*/ 31 w 181"/>
                <a:gd name="T99" fmla="*/ 90 h 140"/>
                <a:gd name="T100" fmla="*/ 22 w 181"/>
                <a:gd name="T101" fmla="*/ 86 h 140"/>
                <a:gd name="T102" fmla="*/ 13 w 181"/>
                <a:gd name="T103" fmla="*/ 79 h 140"/>
                <a:gd name="T104" fmla="*/ 11 w 181"/>
                <a:gd name="T105" fmla="*/ 69 h 140"/>
                <a:gd name="T106" fmla="*/ 4 w 181"/>
                <a:gd name="T107" fmla="*/ 60 h 140"/>
                <a:gd name="T108" fmla="*/ 1 w 181"/>
                <a:gd name="T109" fmla="*/ 49 h 140"/>
                <a:gd name="T110" fmla="*/ 1 w 181"/>
                <a:gd name="T111" fmla="*/ 42 h 140"/>
                <a:gd name="T112" fmla="*/ 7 w 181"/>
                <a:gd name="T113" fmla="*/ 35 h 140"/>
                <a:gd name="T114" fmla="*/ 12 w 181"/>
                <a:gd name="T115" fmla="*/ 31 h 140"/>
                <a:gd name="T116" fmla="*/ 18 w 181"/>
                <a:gd name="T117" fmla="*/ 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1" h="140">
                  <a:moveTo>
                    <a:pt x="18" y="26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9" y="18"/>
                    <a:pt x="40" y="18"/>
                  </a:cubicBezTo>
                  <a:cubicBezTo>
                    <a:pt x="41" y="18"/>
                    <a:pt x="48" y="17"/>
                    <a:pt x="48" y="17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4"/>
                    <a:pt x="55" y="15"/>
                    <a:pt x="55" y="16"/>
                  </a:cubicBezTo>
                  <a:cubicBezTo>
                    <a:pt x="56" y="17"/>
                    <a:pt x="59" y="20"/>
                    <a:pt x="60" y="20"/>
                  </a:cubicBezTo>
                  <a:cubicBezTo>
                    <a:pt x="61" y="19"/>
                    <a:pt x="62" y="15"/>
                    <a:pt x="62" y="15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3" y="12"/>
                    <a:pt x="74" y="12"/>
                  </a:cubicBezTo>
                  <a:cubicBezTo>
                    <a:pt x="75" y="13"/>
                    <a:pt x="81" y="13"/>
                    <a:pt x="81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91" y="15"/>
                    <a:pt x="92" y="15"/>
                  </a:cubicBezTo>
                  <a:cubicBezTo>
                    <a:pt x="92" y="14"/>
                    <a:pt x="95" y="10"/>
                    <a:pt x="95" y="10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5" y="3"/>
                    <a:pt x="105" y="3"/>
                  </a:cubicBezTo>
                  <a:cubicBezTo>
                    <a:pt x="106" y="3"/>
                    <a:pt x="110" y="0"/>
                    <a:pt x="110" y="0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6" y="9"/>
                    <a:pt x="116" y="9"/>
                    <a:pt x="116" y="9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21" y="13"/>
                    <a:pt x="121" y="13"/>
                    <a:pt x="121" y="1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9" y="14"/>
                    <a:pt x="139" y="14"/>
                    <a:pt x="139" y="14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6" y="23"/>
                    <a:pt x="156" y="23"/>
                    <a:pt x="156" y="23"/>
                  </a:cubicBezTo>
                  <a:cubicBezTo>
                    <a:pt x="158" y="27"/>
                    <a:pt x="158" y="27"/>
                    <a:pt x="158" y="27"/>
                  </a:cubicBezTo>
                  <a:cubicBezTo>
                    <a:pt x="162" y="27"/>
                    <a:pt x="162" y="27"/>
                    <a:pt x="162" y="27"/>
                  </a:cubicBezTo>
                  <a:cubicBezTo>
                    <a:pt x="167" y="28"/>
                    <a:pt x="167" y="28"/>
                    <a:pt x="167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1" y="28"/>
                    <a:pt x="171" y="28"/>
                    <a:pt x="171" y="2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1" y="51"/>
                    <a:pt x="181" y="51"/>
                    <a:pt x="181" y="51"/>
                  </a:cubicBezTo>
                  <a:cubicBezTo>
                    <a:pt x="177" y="53"/>
                    <a:pt x="177" y="53"/>
                    <a:pt x="177" y="53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7" y="60"/>
                    <a:pt x="167" y="60"/>
                    <a:pt x="167" y="60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59" y="70"/>
                    <a:pt x="159" y="70"/>
                    <a:pt x="159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7" y="89"/>
                    <a:pt x="157" y="89"/>
                    <a:pt x="157" y="89"/>
                  </a:cubicBezTo>
                  <a:cubicBezTo>
                    <a:pt x="158" y="95"/>
                    <a:pt x="158" y="95"/>
                    <a:pt x="158" y="95"/>
                  </a:cubicBezTo>
                  <a:cubicBezTo>
                    <a:pt x="158" y="95"/>
                    <a:pt x="156" y="100"/>
                    <a:pt x="155" y="103"/>
                  </a:cubicBezTo>
                  <a:cubicBezTo>
                    <a:pt x="155" y="105"/>
                    <a:pt x="157" y="104"/>
                    <a:pt x="157" y="104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0" y="119"/>
                    <a:pt x="138" y="119"/>
                  </a:cubicBezTo>
                  <a:cubicBezTo>
                    <a:pt x="137" y="118"/>
                    <a:pt x="136" y="121"/>
                    <a:pt x="136" y="121"/>
                  </a:cubicBezTo>
                  <a:cubicBezTo>
                    <a:pt x="138" y="128"/>
                    <a:pt x="138" y="128"/>
                    <a:pt x="138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29" y="133"/>
                    <a:pt x="129" y="133"/>
                    <a:pt x="129" y="133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40"/>
                    <a:pt x="97" y="140"/>
                    <a:pt x="97" y="140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3" y="131"/>
                    <a:pt x="93" y="131"/>
                    <a:pt x="93" y="131"/>
                  </a:cubicBezTo>
                  <a:cubicBezTo>
                    <a:pt x="93" y="131"/>
                    <a:pt x="90" y="125"/>
                    <a:pt x="90" y="124"/>
                  </a:cubicBezTo>
                  <a:cubicBezTo>
                    <a:pt x="90" y="124"/>
                    <a:pt x="79" y="124"/>
                    <a:pt x="79" y="124"/>
                  </a:cubicBezTo>
                  <a:cubicBezTo>
                    <a:pt x="79" y="124"/>
                    <a:pt x="77" y="121"/>
                    <a:pt x="76" y="119"/>
                  </a:cubicBezTo>
                  <a:cubicBezTo>
                    <a:pt x="76" y="118"/>
                    <a:pt x="73" y="121"/>
                    <a:pt x="73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8" y="97"/>
                    <a:pt x="66" y="96"/>
                    <a:pt x="65" y="94"/>
                  </a:cubicBezTo>
                  <a:cubicBezTo>
                    <a:pt x="63" y="92"/>
                    <a:pt x="61" y="90"/>
                    <a:pt x="61" y="90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5" y="89"/>
                    <a:pt x="45" y="89"/>
                    <a:pt x="45" y="89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31" y="90"/>
                    <a:pt x="31" y="90"/>
                    <a:pt x="31" y="90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0" y="43"/>
                    <a:pt x="1" y="42"/>
                  </a:cubicBezTo>
                  <a:cubicBezTo>
                    <a:pt x="3" y="42"/>
                    <a:pt x="6" y="41"/>
                    <a:pt x="6" y="41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4" y="26"/>
                    <a:pt x="14" y="26"/>
                    <a:pt x="14" y="26"/>
                  </a:cubicBezTo>
                  <a:lnTo>
                    <a:pt x="18" y="2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4" name="Freeform 53"/>
            <p:cNvSpPr>
              <a:spLocks noEditPoints="1"/>
            </p:cNvSpPr>
            <p:nvPr/>
          </p:nvSpPr>
          <p:spPr bwMode="auto">
            <a:xfrm>
              <a:off x="5766982" y="1595422"/>
              <a:ext cx="401292" cy="265289"/>
            </a:xfrm>
            <a:custGeom>
              <a:avLst/>
              <a:gdLst>
                <a:gd name="T0" fmla="*/ 39 w 176"/>
                <a:gd name="T1" fmla="*/ 45 h 120"/>
                <a:gd name="T2" fmla="*/ 46 w 176"/>
                <a:gd name="T3" fmla="*/ 36 h 120"/>
                <a:gd name="T4" fmla="*/ 51 w 176"/>
                <a:gd name="T5" fmla="*/ 29 h 120"/>
                <a:gd name="T6" fmla="*/ 59 w 176"/>
                <a:gd name="T7" fmla="*/ 23 h 120"/>
                <a:gd name="T8" fmla="*/ 69 w 176"/>
                <a:gd name="T9" fmla="*/ 17 h 120"/>
                <a:gd name="T10" fmla="*/ 81 w 176"/>
                <a:gd name="T11" fmla="*/ 15 h 120"/>
                <a:gd name="T12" fmla="*/ 89 w 176"/>
                <a:gd name="T13" fmla="*/ 6 h 120"/>
                <a:gd name="T14" fmla="*/ 97 w 176"/>
                <a:gd name="T15" fmla="*/ 7 h 120"/>
                <a:gd name="T16" fmla="*/ 109 w 176"/>
                <a:gd name="T17" fmla="*/ 4 h 120"/>
                <a:gd name="T18" fmla="*/ 128 w 176"/>
                <a:gd name="T19" fmla="*/ 7 h 120"/>
                <a:gd name="T20" fmla="*/ 154 w 176"/>
                <a:gd name="T21" fmla="*/ 3 h 120"/>
                <a:gd name="T22" fmla="*/ 157 w 176"/>
                <a:gd name="T23" fmla="*/ 15 h 120"/>
                <a:gd name="T24" fmla="*/ 162 w 176"/>
                <a:gd name="T25" fmla="*/ 70 h 120"/>
                <a:gd name="T26" fmla="*/ 171 w 176"/>
                <a:gd name="T27" fmla="*/ 80 h 120"/>
                <a:gd name="T28" fmla="*/ 168 w 176"/>
                <a:gd name="T29" fmla="*/ 90 h 120"/>
                <a:gd name="T30" fmla="*/ 165 w 176"/>
                <a:gd name="T31" fmla="*/ 105 h 120"/>
                <a:gd name="T32" fmla="*/ 146 w 176"/>
                <a:gd name="T33" fmla="*/ 109 h 120"/>
                <a:gd name="T34" fmla="*/ 124 w 176"/>
                <a:gd name="T35" fmla="*/ 99 h 120"/>
                <a:gd name="T36" fmla="*/ 102 w 176"/>
                <a:gd name="T37" fmla="*/ 94 h 120"/>
                <a:gd name="T38" fmla="*/ 78 w 176"/>
                <a:gd name="T39" fmla="*/ 107 h 120"/>
                <a:gd name="T40" fmla="*/ 77 w 176"/>
                <a:gd name="T41" fmla="*/ 87 h 120"/>
                <a:gd name="T42" fmla="*/ 71 w 176"/>
                <a:gd name="T43" fmla="*/ 83 h 120"/>
                <a:gd name="T44" fmla="*/ 61 w 176"/>
                <a:gd name="T45" fmla="*/ 86 h 120"/>
                <a:gd name="T46" fmla="*/ 48 w 176"/>
                <a:gd name="T47" fmla="*/ 75 h 120"/>
                <a:gd name="T48" fmla="*/ 48 w 176"/>
                <a:gd name="T49" fmla="*/ 67 h 120"/>
                <a:gd name="T50" fmla="*/ 53 w 176"/>
                <a:gd name="T51" fmla="*/ 62 h 120"/>
                <a:gd name="T52" fmla="*/ 42 w 176"/>
                <a:gd name="T53" fmla="*/ 59 h 120"/>
                <a:gd name="T54" fmla="*/ 45 w 176"/>
                <a:gd name="T55" fmla="*/ 51 h 120"/>
                <a:gd name="T56" fmla="*/ 23 w 176"/>
                <a:gd name="T57" fmla="*/ 103 h 120"/>
                <a:gd name="T58" fmla="*/ 22 w 176"/>
                <a:gd name="T59" fmla="*/ 105 h 120"/>
                <a:gd name="T60" fmla="*/ 64 w 176"/>
                <a:gd name="T61" fmla="*/ 98 h 120"/>
                <a:gd name="T62" fmla="*/ 9 w 176"/>
                <a:gd name="T63" fmla="*/ 91 h 120"/>
                <a:gd name="T64" fmla="*/ 4 w 176"/>
                <a:gd name="T65" fmla="*/ 87 h 120"/>
                <a:gd name="T66" fmla="*/ 3 w 176"/>
                <a:gd name="T67" fmla="*/ 91 h 120"/>
                <a:gd name="T68" fmla="*/ 5 w 176"/>
                <a:gd name="T69" fmla="*/ 98 h 120"/>
                <a:gd name="T70" fmla="*/ 10 w 176"/>
                <a:gd name="T71" fmla="*/ 103 h 120"/>
                <a:gd name="T72" fmla="*/ 14 w 176"/>
                <a:gd name="T73" fmla="*/ 110 h 120"/>
                <a:gd name="T74" fmla="*/ 13 w 176"/>
                <a:gd name="T75" fmla="*/ 119 h 120"/>
                <a:gd name="T76" fmla="*/ 17 w 176"/>
                <a:gd name="T77" fmla="*/ 109 h 120"/>
                <a:gd name="T78" fmla="*/ 23 w 176"/>
                <a:gd name="T79" fmla="*/ 99 h 120"/>
                <a:gd name="T80" fmla="*/ 29 w 176"/>
                <a:gd name="T81" fmla="*/ 97 h 120"/>
                <a:gd name="T82" fmla="*/ 33 w 176"/>
                <a:gd name="T83" fmla="*/ 89 h 120"/>
                <a:gd name="T84" fmla="*/ 37 w 176"/>
                <a:gd name="T85" fmla="*/ 84 h 120"/>
                <a:gd name="T86" fmla="*/ 41 w 176"/>
                <a:gd name="T87" fmla="*/ 81 h 120"/>
                <a:gd name="T88" fmla="*/ 28 w 176"/>
                <a:gd name="T89" fmla="*/ 77 h 120"/>
                <a:gd name="T90" fmla="*/ 19 w 176"/>
                <a:gd name="T91" fmla="*/ 81 h 120"/>
                <a:gd name="T92" fmla="*/ 12 w 176"/>
                <a:gd name="T93" fmla="*/ 86 h 120"/>
                <a:gd name="T94" fmla="*/ 35 w 176"/>
                <a:gd name="T95" fmla="*/ 76 h 120"/>
                <a:gd name="T96" fmla="*/ 43 w 176"/>
                <a:gd name="T97" fmla="*/ 76 h 120"/>
                <a:gd name="T98" fmla="*/ 36 w 176"/>
                <a:gd name="T99" fmla="*/ 75 h 120"/>
                <a:gd name="T100" fmla="*/ 27 w 176"/>
                <a:gd name="T101" fmla="*/ 59 h 120"/>
                <a:gd name="T102" fmla="*/ 27 w 176"/>
                <a:gd name="T103" fmla="*/ 65 h 120"/>
                <a:gd name="T104" fmla="*/ 22 w 176"/>
                <a:gd name="T105" fmla="*/ 70 h 120"/>
                <a:gd name="T106" fmla="*/ 14 w 176"/>
                <a:gd name="T107" fmla="*/ 68 h 120"/>
                <a:gd name="T108" fmla="*/ 3 w 176"/>
                <a:gd name="T109" fmla="*/ 64 h 120"/>
                <a:gd name="T110" fmla="*/ 16 w 176"/>
                <a:gd name="T111" fmla="*/ 54 h 120"/>
                <a:gd name="T112" fmla="*/ 36 w 176"/>
                <a:gd name="T113" fmla="*/ 52 h 120"/>
                <a:gd name="T114" fmla="*/ 33 w 176"/>
                <a:gd name="T115" fmla="*/ 57 h 120"/>
                <a:gd name="T116" fmla="*/ 36 w 176"/>
                <a:gd name="T117" fmla="*/ 5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20">
                  <a:moveTo>
                    <a:pt x="39" y="52"/>
                  </a:moveTo>
                  <a:cubicBezTo>
                    <a:pt x="40" y="50"/>
                    <a:pt x="40" y="50"/>
                    <a:pt x="40" y="50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2"/>
                    <a:pt x="39" y="41"/>
                    <a:pt x="40" y="41"/>
                  </a:cubicBezTo>
                  <a:cubicBezTo>
                    <a:pt x="40" y="40"/>
                    <a:pt x="43" y="40"/>
                    <a:pt x="43" y="40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5" y="38"/>
                    <a:pt x="44" y="36"/>
                    <a:pt x="46" y="36"/>
                  </a:cubicBezTo>
                  <a:cubicBezTo>
                    <a:pt x="47" y="36"/>
                    <a:pt x="49" y="36"/>
                    <a:pt x="50" y="36"/>
                  </a:cubicBezTo>
                  <a:cubicBezTo>
                    <a:pt x="51" y="36"/>
                    <a:pt x="52" y="35"/>
                    <a:pt x="52" y="35"/>
                  </a:cubicBezTo>
                  <a:cubicBezTo>
                    <a:pt x="54" y="35"/>
                    <a:pt x="55" y="36"/>
                    <a:pt x="54" y="35"/>
                  </a:cubicBezTo>
                  <a:cubicBezTo>
                    <a:pt x="54" y="35"/>
                    <a:pt x="54" y="34"/>
                    <a:pt x="53" y="33"/>
                  </a:cubicBezTo>
                  <a:cubicBezTo>
                    <a:pt x="52" y="32"/>
                    <a:pt x="49" y="30"/>
                    <a:pt x="51" y="29"/>
                  </a:cubicBezTo>
                  <a:cubicBezTo>
                    <a:pt x="52" y="28"/>
                    <a:pt x="53" y="28"/>
                    <a:pt x="54" y="29"/>
                  </a:cubicBezTo>
                  <a:cubicBezTo>
                    <a:pt x="55" y="29"/>
                    <a:pt x="56" y="31"/>
                    <a:pt x="56" y="31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9" y="27"/>
                    <a:pt x="60" y="26"/>
                  </a:cubicBezTo>
                  <a:cubicBezTo>
                    <a:pt x="60" y="25"/>
                    <a:pt x="59" y="23"/>
                    <a:pt x="59" y="23"/>
                  </a:cubicBezTo>
                  <a:cubicBezTo>
                    <a:pt x="59" y="23"/>
                    <a:pt x="59" y="23"/>
                    <a:pt x="62" y="23"/>
                  </a:cubicBezTo>
                  <a:cubicBezTo>
                    <a:pt x="65" y="22"/>
                    <a:pt x="64" y="22"/>
                    <a:pt x="66" y="22"/>
                  </a:cubicBezTo>
                  <a:cubicBezTo>
                    <a:pt x="67" y="22"/>
                    <a:pt x="70" y="22"/>
                    <a:pt x="70" y="22"/>
                  </a:cubicBezTo>
                  <a:cubicBezTo>
                    <a:pt x="70" y="22"/>
                    <a:pt x="72" y="21"/>
                    <a:pt x="71" y="20"/>
                  </a:cubicBezTo>
                  <a:cubicBezTo>
                    <a:pt x="71" y="19"/>
                    <a:pt x="69" y="17"/>
                    <a:pt x="69" y="17"/>
                  </a:cubicBezTo>
                  <a:cubicBezTo>
                    <a:pt x="69" y="17"/>
                    <a:pt x="70" y="14"/>
                    <a:pt x="70" y="15"/>
                  </a:cubicBezTo>
                  <a:cubicBezTo>
                    <a:pt x="70" y="17"/>
                    <a:pt x="73" y="19"/>
                    <a:pt x="73" y="19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4" y="15"/>
                    <a:pt x="86" y="15"/>
                  </a:cubicBezTo>
                  <a:cubicBezTo>
                    <a:pt x="87" y="15"/>
                    <a:pt x="90" y="14"/>
                    <a:pt x="90" y="14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5"/>
                    <a:pt x="89" y="6"/>
                  </a:cubicBezTo>
                  <a:cubicBezTo>
                    <a:pt x="90" y="7"/>
                    <a:pt x="90" y="9"/>
                    <a:pt x="91" y="9"/>
                  </a:cubicBezTo>
                  <a:cubicBezTo>
                    <a:pt x="92" y="9"/>
                    <a:pt x="93" y="10"/>
                    <a:pt x="94" y="9"/>
                  </a:cubicBezTo>
                  <a:cubicBezTo>
                    <a:pt x="94" y="8"/>
                    <a:pt x="94" y="5"/>
                    <a:pt x="94" y="5"/>
                  </a:cubicBezTo>
                  <a:cubicBezTo>
                    <a:pt x="94" y="5"/>
                    <a:pt x="93" y="4"/>
                    <a:pt x="94" y="4"/>
                  </a:cubicBezTo>
                  <a:cubicBezTo>
                    <a:pt x="95" y="5"/>
                    <a:pt x="97" y="7"/>
                    <a:pt x="97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6"/>
                    <a:pt x="106" y="5"/>
                    <a:pt x="107" y="5"/>
                  </a:cubicBezTo>
                  <a:cubicBezTo>
                    <a:pt x="108" y="5"/>
                    <a:pt x="108" y="4"/>
                    <a:pt x="109" y="4"/>
                  </a:cubicBezTo>
                  <a:cubicBezTo>
                    <a:pt x="110" y="4"/>
                    <a:pt x="112" y="5"/>
                    <a:pt x="112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33" y="7"/>
                    <a:pt x="137" y="5"/>
                    <a:pt x="138" y="5"/>
                  </a:cubicBezTo>
                  <a:cubicBezTo>
                    <a:pt x="140" y="4"/>
                    <a:pt x="144" y="4"/>
                    <a:pt x="144" y="4"/>
                  </a:cubicBezTo>
                  <a:cubicBezTo>
                    <a:pt x="144" y="4"/>
                    <a:pt x="145" y="4"/>
                    <a:pt x="147" y="4"/>
                  </a:cubicBezTo>
                  <a:cubicBezTo>
                    <a:pt x="149" y="3"/>
                    <a:pt x="154" y="3"/>
                    <a:pt x="154" y="3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57" y="8"/>
                    <a:pt x="157" y="8"/>
                    <a:pt x="157" y="8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25"/>
                    <a:pt x="153" y="30"/>
                    <a:pt x="152" y="36"/>
                  </a:cubicBezTo>
                  <a:cubicBezTo>
                    <a:pt x="151" y="39"/>
                    <a:pt x="149" y="40"/>
                    <a:pt x="152" y="45"/>
                  </a:cubicBezTo>
                  <a:cubicBezTo>
                    <a:pt x="154" y="47"/>
                    <a:pt x="154" y="54"/>
                    <a:pt x="158" y="58"/>
                  </a:cubicBezTo>
                  <a:cubicBezTo>
                    <a:pt x="160" y="60"/>
                    <a:pt x="158" y="65"/>
                    <a:pt x="161" y="67"/>
                  </a:cubicBezTo>
                  <a:cubicBezTo>
                    <a:pt x="161" y="67"/>
                    <a:pt x="161" y="68"/>
                    <a:pt x="162" y="70"/>
                  </a:cubicBezTo>
                  <a:cubicBezTo>
                    <a:pt x="164" y="72"/>
                    <a:pt x="164" y="71"/>
                    <a:pt x="165" y="72"/>
                  </a:cubicBezTo>
                  <a:cubicBezTo>
                    <a:pt x="165" y="72"/>
                    <a:pt x="167" y="73"/>
                    <a:pt x="168" y="74"/>
                  </a:cubicBezTo>
                  <a:cubicBezTo>
                    <a:pt x="169" y="75"/>
                    <a:pt x="169" y="77"/>
                    <a:pt x="169" y="78"/>
                  </a:cubicBezTo>
                  <a:cubicBezTo>
                    <a:pt x="169" y="79"/>
                    <a:pt x="170" y="80"/>
                    <a:pt x="170" y="80"/>
                  </a:cubicBezTo>
                  <a:cubicBezTo>
                    <a:pt x="170" y="80"/>
                    <a:pt x="171" y="79"/>
                    <a:pt x="171" y="80"/>
                  </a:cubicBezTo>
                  <a:cubicBezTo>
                    <a:pt x="171" y="81"/>
                    <a:pt x="170" y="79"/>
                    <a:pt x="171" y="81"/>
                  </a:cubicBezTo>
                  <a:cubicBezTo>
                    <a:pt x="173" y="83"/>
                    <a:pt x="176" y="83"/>
                    <a:pt x="176" y="83"/>
                  </a:cubicBezTo>
                  <a:cubicBezTo>
                    <a:pt x="175" y="87"/>
                    <a:pt x="175" y="87"/>
                    <a:pt x="175" y="87"/>
                  </a:cubicBezTo>
                  <a:cubicBezTo>
                    <a:pt x="173" y="88"/>
                    <a:pt x="173" y="88"/>
                    <a:pt x="173" y="88"/>
                  </a:cubicBezTo>
                  <a:cubicBezTo>
                    <a:pt x="173" y="88"/>
                    <a:pt x="168" y="88"/>
                    <a:pt x="168" y="90"/>
                  </a:cubicBezTo>
                  <a:cubicBezTo>
                    <a:pt x="168" y="91"/>
                    <a:pt x="168" y="95"/>
                    <a:pt x="168" y="95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8"/>
                    <a:pt x="167" y="102"/>
                    <a:pt x="167" y="103"/>
                  </a:cubicBezTo>
                  <a:cubicBezTo>
                    <a:pt x="167" y="104"/>
                    <a:pt x="168" y="104"/>
                    <a:pt x="168" y="104"/>
                  </a:cubicBezTo>
                  <a:cubicBezTo>
                    <a:pt x="165" y="105"/>
                    <a:pt x="165" y="105"/>
                    <a:pt x="165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8" y="108"/>
                    <a:pt x="146" y="109"/>
                  </a:cubicBezTo>
                  <a:cubicBezTo>
                    <a:pt x="145" y="110"/>
                    <a:pt x="144" y="111"/>
                    <a:pt x="143" y="111"/>
                  </a:cubicBezTo>
                  <a:cubicBezTo>
                    <a:pt x="141" y="112"/>
                    <a:pt x="139" y="110"/>
                    <a:pt x="139" y="110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3" y="105"/>
                    <a:pt x="133" y="105"/>
                    <a:pt x="133" y="105"/>
                  </a:cubicBezTo>
                  <a:cubicBezTo>
                    <a:pt x="124" y="99"/>
                    <a:pt x="124" y="99"/>
                    <a:pt x="124" y="99"/>
                  </a:cubicBezTo>
                  <a:cubicBezTo>
                    <a:pt x="119" y="97"/>
                    <a:pt x="119" y="97"/>
                    <a:pt x="119" y="97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3" y="103"/>
                    <a:pt x="83" y="103"/>
                    <a:pt x="83" y="103"/>
                  </a:cubicBezTo>
                  <a:cubicBezTo>
                    <a:pt x="83" y="103"/>
                    <a:pt x="80" y="106"/>
                    <a:pt x="78" y="107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3"/>
                    <a:pt x="78" y="101"/>
                  </a:cubicBezTo>
                  <a:cubicBezTo>
                    <a:pt x="79" y="100"/>
                    <a:pt x="79" y="98"/>
                    <a:pt x="79" y="97"/>
                  </a:cubicBezTo>
                  <a:cubicBezTo>
                    <a:pt x="79" y="96"/>
                    <a:pt x="79" y="94"/>
                    <a:pt x="78" y="92"/>
                  </a:cubicBezTo>
                  <a:cubicBezTo>
                    <a:pt x="78" y="90"/>
                    <a:pt x="77" y="87"/>
                    <a:pt x="77" y="87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78" y="80"/>
                    <a:pt x="78" y="80"/>
                    <a:pt x="78" y="80"/>
                  </a:cubicBezTo>
                  <a:cubicBezTo>
                    <a:pt x="76" y="80"/>
                    <a:pt x="76" y="80"/>
                    <a:pt x="76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2" y="85"/>
                    <a:pt x="72" y="86"/>
                  </a:cubicBezTo>
                  <a:cubicBezTo>
                    <a:pt x="71" y="87"/>
                    <a:pt x="69" y="87"/>
                    <a:pt x="69" y="87"/>
                  </a:cubicBezTo>
                  <a:cubicBezTo>
                    <a:pt x="68" y="88"/>
                    <a:pt x="68" y="91"/>
                    <a:pt x="68" y="91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4" y="87"/>
                    <a:pt x="62" y="87"/>
                    <a:pt x="61" y="86"/>
                  </a:cubicBezTo>
                  <a:cubicBezTo>
                    <a:pt x="60" y="86"/>
                    <a:pt x="58" y="86"/>
                    <a:pt x="58" y="86"/>
                  </a:cubicBezTo>
                  <a:cubicBezTo>
                    <a:pt x="58" y="86"/>
                    <a:pt x="58" y="86"/>
                    <a:pt x="57" y="86"/>
                  </a:cubicBezTo>
                  <a:cubicBezTo>
                    <a:pt x="55" y="86"/>
                    <a:pt x="55" y="86"/>
                    <a:pt x="54" y="84"/>
                  </a:cubicBezTo>
                  <a:cubicBezTo>
                    <a:pt x="53" y="82"/>
                    <a:pt x="50" y="77"/>
                    <a:pt x="50" y="77"/>
                  </a:cubicBezTo>
                  <a:cubicBezTo>
                    <a:pt x="50" y="77"/>
                    <a:pt x="49" y="75"/>
                    <a:pt x="48" y="75"/>
                  </a:cubicBezTo>
                  <a:cubicBezTo>
                    <a:pt x="48" y="75"/>
                    <a:pt x="47" y="77"/>
                    <a:pt x="47" y="77"/>
                  </a:cubicBezTo>
                  <a:cubicBezTo>
                    <a:pt x="46" y="77"/>
                    <a:pt x="46" y="75"/>
                    <a:pt x="46" y="74"/>
                  </a:cubicBezTo>
                  <a:cubicBezTo>
                    <a:pt x="46" y="73"/>
                    <a:pt x="46" y="72"/>
                    <a:pt x="46" y="70"/>
                  </a:cubicBezTo>
                  <a:cubicBezTo>
                    <a:pt x="46" y="68"/>
                    <a:pt x="45" y="66"/>
                    <a:pt x="46" y="66"/>
                  </a:cubicBezTo>
                  <a:cubicBezTo>
                    <a:pt x="46" y="66"/>
                    <a:pt x="47" y="67"/>
                    <a:pt x="48" y="67"/>
                  </a:cubicBezTo>
                  <a:cubicBezTo>
                    <a:pt x="49" y="67"/>
                    <a:pt x="49" y="65"/>
                    <a:pt x="49" y="65"/>
                  </a:cubicBezTo>
                  <a:cubicBezTo>
                    <a:pt x="50" y="65"/>
                    <a:pt x="51" y="66"/>
                    <a:pt x="51" y="66"/>
                  </a:cubicBezTo>
                  <a:cubicBezTo>
                    <a:pt x="52" y="66"/>
                    <a:pt x="53" y="66"/>
                    <a:pt x="53" y="66"/>
                  </a:cubicBezTo>
                  <a:cubicBezTo>
                    <a:pt x="54" y="65"/>
                    <a:pt x="54" y="65"/>
                    <a:pt x="54" y="64"/>
                  </a:cubicBezTo>
                  <a:cubicBezTo>
                    <a:pt x="54" y="63"/>
                    <a:pt x="53" y="62"/>
                    <a:pt x="53" y="62"/>
                  </a:cubicBezTo>
                  <a:cubicBezTo>
                    <a:pt x="52" y="62"/>
                    <a:pt x="46" y="65"/>
                    <a:pt x="46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41" y="56"/>
                    <a:pt x="41" y="56"/>
                    <a:pt x="41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39" y="52"/>
                    <a:pt x="39" y="52"/>
                    <a:pt x="39" y="52"/>
                  </a:cubicBezTo>
                  <a:close/>
                  <a:moveTo>
                    <a:pt x="23" y="103"/>
                  </a:moveTo>
                  <a:cubicBezTo>
                    <a:pt x="23" y="103"/>
                    <a:pt x="23" y="103"/>
                    <a:pt x="23" y="103"/>
                  </a:cubicBezTo>
                  <a:cubicBezTo>
                    <a:pt x="23" y="103"/>
                    <a:pt x="25" y="103"/>
                    <a:pt x="25" y="103"/>
                  </a:cubicBezTo>
                  <a:cubicBezTo>
                    <a:pt x="25" y="103"/>
                    <a:pt x="26" y="104"/>
                    <a:pt x="25" y="104"/>
                  </a:cubicBezTo>
                  <a:cubicBezTo>
                    <a:pt x="25" y="105"/>
                    <a:pt x="26" y="105"/>
                    <a:pt x="25" y="105"/>
                  </a:cubicBezTo>
                  <a:cubicBezTo>
                    <a:pt x="24" y="105"/>
                    <a:pt x="22" y="106"/>
                    <a:pt x="22" y="105"/>
                  </a:cubicBezTo>
                  <a:cubicBezTo>
                    <a:pt x="22" y="105"/>
                    <a:pt x="23" y="104"/>
                    <a:pt x="23" y="104"/>
                  </a:cubicBezTo>
                  <a:cubicBezTo>
                    <a:pt x="23" y="103"/>
                    <a:pt x="23" y="103"/>
                    <a:pt x="23" y="103"/>
                  </a:cubicBezTo>
                  <a:close/>
                  <a:moveTo>
                    <a:pt x="64" y="95"/>
                  </a:moveTo>
                  <a:cubicBezTo>
                    <a:pt x="64" y="95"/>
                    <a:pt x="64" y="95"/>
                    <a:pt x="64" y="95"/>
                  </a:cubicBezTo>
                  <a:cubicBezTo>
                    <a:pt x="64" y="95"/>
                    <a:pt x="63" y="98"/>
                    <a:pt x="64" y="98"/>
                  </a:cubicBezTo>
                  <a:cubicBezTo>
                    <a:pt x="64" y="98"/>
                    <a:pt x="65" y="98"/>
                    <a:pt x="66" y="98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96"/>
                    <a:pt x="67" y="95"/>
                    <a:pt x="67" y="95"/>
                  </a:cubicBezTo>
                  <a:cubicBezTo>
                    <a:pt x="64" y="95"/>
                    <a:pt x="64" y="95"/>
                    <a:pt x="64" y="95"/>
                  </a:cubicBezTo>
                  <a:close/>
                  <a:moveTo>
                    <a:pt x="9" y="91"/>
                  </a:moveTo>
                  <a:cubicBezTo>
                    <a:pt x="9" y="91"/>
                    <a:pt x="9" y="91"/>
                    <a:pt x="9" y="91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7" y="89"/>
                    <a:pt x="7" y="88"/>
                  </a:cubicBezTo>
                  <a:cubicBezTo>
                    <a:pt x="7" y="88"/>
                    <a:pt x="5" y="87"/>
                    <a:pt x="5" y="87"/>
                  </a:cubicBezTo>
                  <a:cubicBezTo>
                    <a:pt x="5" y="87"/>
                    <a:pt x="4" y="87"/>
                    <a:pt x="4" y="87"/>
                  </a:cubicBezTo>
                  <a:cubicBezTo>
                    <a:pt x="3" y="87"/>
                    <a:pt x="3" y="88"/>
                    <a:pt x="3" y="88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2" y="88"/>
                    <a:pt x="1" y="88"/>
                    <a:pt x="1" y="88"/>
                  </a:cubicBezTo>
                  <a:cubicBezTo>
                    <a:pt x="0" y="89"/>
                    <a:pt x="1" y="90"/>
                    <a:pt x="1" y="90"/>
                  </a:cubicBezTo>
                  <a:cubicBezTo>
                    <a:pt x="1" y="90"/>
                    <a:pt x="2" y="90"/>
                    <a:pt x="3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4" y="91"/>
                    <a:pt x="6" y="93"/>
                    <a:pt x="7" y="94"/>
                  </a:cubicBezTo>
                  <a:cubicBezTo>
                    <a:pt x="7" y="94"/>
                    <a:pt x="7" y="95"/>
                    <a:pt x="7" y="95"/>
                  </a:cubicBezTo>
                  <a:cubicBezTo>
                    <a:pt x="4" y="97"/>
                    <a:pt x="4" y="97"/>
                    <a:pt x="4" y="97"/>
                  </a:cubicBezTo>
                  <a:cubicBezTo>
                    <a:pt x="4" y="97"/>
                    <a:pt x="5" y="98"/>
                    <a:pt x="5" y="98"/>
                  </a:cubicBezTo>
                  <a:cubicBezTo>
                    <a:pt x="6" y="98"/>
                    <a:pt x="4" y="99"/>
                    <a:pt x="4" y="99"/>
                  </a:cubicBezTo>
                  <a:cubicBezTo>
                    <a:pt x="4" y="99"/>
                    <a:pt x="4" y="101"/>
                    <a:pt x="4" y="101"/>
                  </a:cubicBezTo>
                  <a:cubicBezTo>
                    <a:pt x="4" y="101"/>
                    <a:pt x="5" y="102"/>
                    <a:pt x="7" y="102"/>
                  </a:cubicBezTo>
                  <a:cubicBezTo>
                    <a:pt x="9" y="103"/>
                    <a:pt x="9" y="102"/>
                    <a:pt x="9" y="102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4" y="107"/>
                    <a:pt x="14" y="107"/>
                    <a:pt x="14" y="107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3" y="110"/>
                    <a:pt x="12" y="110"/>
                  </a:cubicBezTo>
                  <a:cubicBezTo>
                    <a:pt x="12" y="111"/>
                    <a:pt x="12" y="112"/>
                    <a:pt x="11" y="112"/>
                  </a:cubicBezTo>
                  <a:cubicBezTo>
                    <a:pt x="11" y="112"/>
                    <a:pt x="11" y="114"/>
                    <a:pt x="10" y="115"/>
                  </a:cubicBezTo>
                  <a:cubicBezTo>
                    <a:pt x="10" y="116"/>
                    <a:pt x="11" y="117"/>
                    <a:pt x="11" y="118"/>
                  </a:cubicBezTo>
                  <a:cubicBezTo>
                    <a:pt x="11" y="120"/>
                    <a:pt x="12" y="119"/>
                    <a:pt x="13" y="119"/>
                  </a:cubicBezTo>
                  <a:cubicBezTo>
                    <a:pt x="13" y="119"/>
                    <a:pt x="14" y="118"/>
                    <a:pt x="14" y="118"/>
                  </a:cubicBezTo>
                  <a:cubicBezTo>
                    <a:pt x="15" y="118"/>
                    <a:pt x="16" y="116"/>
                    <a:pt x="17" y="115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16" y="112"/>
                    <a:pt x="17" y="110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6" y="105"/>
                    <a:pt x="16" y="105"/>
                    <a:pt x="16" y="105"/>
                  </a:cubicBezTo>
                  <a:cubicBezTo>
                    <a:pt x="18" y="101"/>
                    <a:pt x="18" y="101"/>
                    <a:pt x="18" y="101"/>
                  </a:cubicBezTo>
                  <a:cubicBezTo>
                    <a:pt x="20" y="101"/>
                    <a:pt x="20" y="101"/>
                    <a:pt x="20" y="101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4" y="99"/>
                    <a:pt x="25" y="98"/>
                  </a:cubicBezTo>
                  <a:cubicBezTo>
                    <a:pt x="27" y="98"/>
                    <a:pt x="26" y="99"/>
                    <a:pt x="27" y="99"/>
                  </a:cubicBezTo>
                  <a:cubicBezTo>
                    <a:pt x="27" y="100"/>
                    <a:pt x="28" y="100"/>
                    <a:pt x="29" y="100"/>
                  </a:cubicBezTo>
                  <a:cubicBezTo>
                    <a:pt x="29" y="100"/>
                    <a:pt x="30" y="98"/>
                    <a:pt x="30" y="98"/>
                  </a:cubicBezTo>
                  <a:cubicBezTo>
                    <a:pt x="30" y="97"/>
                    <a:pt x="29" y="97"/>
                    <a:pt x="29" y="97"/>
                  </a:cubicBezTo>
                  <a:cubicBezTo>
                    <a:pt x="28" y="95"/>
                    <a:pt x="28" y="95"/>
                    <a:pt x="28" y="95"/>
                  </a:cubicBezTo>
                  <a:cubicBezTo>
                    <a:pt x="31" y="94"/>
                    <a:pt x="31" y="94"/>
                    <a:pt x="31" y="94"/>
                  </a:cubicBezTo>
                  <a:cubicBezTo>
                    <a:pt x="32" y="93"/>
                    <a:pt x="32" y="93"/>
                    <a:pt x="32" y="93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5" y="89"/>
                    <a:pt x="36" y="89"/>
                  </a:cubicBezTo>
                  <a:cubicBezTo>
                    <a:pt x="36" y="89"/>
                    <a:pt x="36" y="88"/>
                    <a:pt x="36" y="88"/>
                  </a:cubicBezTo>
                  <a:cubicBezTo>
                    <a:pt x="35" y="86"/>
                    <a:pt x="35" y="86"/>
                    <a:pt x="35" y="86"/>
                  </a:cubicBezTo>
                  <a:cubicBezTo>
                    <a:pt x="35" y="86"/>
                    <a:pt x="37" y="86"/>
                    <a:pt x="38" y="85"/>
                  </a:cubicBezTo>
                  <a:cubicBezTo>
                    <a:pt x="38" y="85"/>
                    <a:pt x="37" y="84"/>
                    <a:pt x="37" y="84"/>
                  </a:cubicBezTo>
                  <a:cubicBezTo>
                    <a:pt x="37" y="83"/>
                    <a:pt x="38" y="82"/>
                    <a:pt x="38" y="82"/>
                  </a:cubicBezTo>
                  <a:cubicBezTo>
                    <a:pt x="38" y="82"/>
                    <a:pt x="40" y="84"/>
                    <a:pt x="41" y="84"/>
                  </a:cubicBezTo>
                  <a:cubicBezTo>
                    <a:pt x="42" y="85"/>
                    <a:pt x="42" y="84"/>
                    <a:pt x="43" y="84"/>
                  </a:cubicBezTo>
                  <a:cubicBezTo>
                    <a:pt x="43" y="83"/>
                    <a:pt x="42" y="82"/>
                    <a:pt x="42" y="82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4" y="78"/>
                    <a:pt x="31" y="78"/>
                    <a:pt x="31" y="77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28" y="77"/>
                    <a:pt x="28" y="77"/>
                  </a:cubicBezTo>
                  <a:cubicBezTo>
                    <a:pt x="27" y="77"/>
                    <a:pt x="26" y="78"/>
                    <a:pt x="25" y="79"/>
                  </a:cubicBezTo>
                  <a:cubicBezTo>
                    <a:pt x="25" y="79"/>
                    <a:pt x="24" y="80"/>
                    <a:pt x="23" y="80"/>
                  </a:cubicBezTo>
                  <a:cubicBezTo>
                    <a:pt x="23" y="80"/>
                    <a:pt x="22" y="78"/>
                    <a:pt x="22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0" y="78"/>
                    <a:pt x="19" y="80"/>
                    <a:pt x="19" y="81"/>
                  </a:cubicBezTo>
                  <a:cubicBezTo>
                    <a:pt x="19" y="81"/>
                    <a:pt x="17" y="81"/>
                    <a:pt x="16" y="81"/>
                  </a:cubicBezTo>
                  <a:cubicBezTo>
                    <a:pt x="15" y="82"/>
                    <a:pt x="14" y="82"/>
                    <a:pt x="13" y="83"/>
                  </a:cubicBezTo>
                  <a:cubicBezTo>
                    <a:pt x="12" y="83"/>
                    <a:pt x="14" y="84"/>
                    <a:pt x="14" y="84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89"/>
                    <a:pt x="9" y="91"/>
                    <a:pt x="9" y="91"/>
                  </a:cubicBezTo>
                  <a:close/>
                  <a:moveTo>
                    <a:pt x="35" y="76"/>
                  </a:moveTo>
                  <a:cubicBezTo>
                    <a:pt x="35" y="76"/>
                    <a:pt x="35" y="76"/>
                    <a:pt x="35" y="76"/>
                  </a:cubicBezTo>
                  <a:cubicBezTo>
                    <a:pt x="36" y="77"/>
                    <a:pt x="36" y="77"/>
                    <a:pt x="36" y="77"/>
                  </a:cubicBezTo>
                  <a:cubicBezTo>
                    <a:pt x="36" y="77"/>
                    <a:pt x="37" y="78"/>
                    <a:pt x="39" y="78"/>
                  </a:cubicBezTo>
                  <a:cubicBezTo>
                    <a:pt x="42" y="78"/>
                    <a:pt x="42" y="80"/>
                    <a:pt x="44" y="78"/>
                  </a:cubicBezTo>
                  <a:cubicBezTo>
                    <a:pt x="44" y="77"/>
                    <a:pt x="44" y="77"/>
                    <a:pt x="43" y="76"/>
                  </a:cubicBezTo>
                  <a:cubicBezTo>
                    <a:pt x="43" y="75"/>
                    <a:pt x="42" y="75"/>
                    <a:pt x="42" y="74"/>
                  </a:cubicBezTo>
                  <a:cubicBezTo>
                    <a:pt x="42" y="74"/>
                    <a:pt x="42" y="74"/>
                    <a:pt x="40" y="72"/>
                  </a:cubicBezTo>
                  <a:cubicBezTo>
                    <a:pt x="39" y="71"/>
                    <a:pt x="39" y="72"/>
                    <a:pt x="38" y="72"/>
                  </a:cubicBezTo>
                  <a:cubicBezTo>
                    <a:pt x="37" y="72"/>
                    <a:pt x="36" y="72"/>
                    <a:pt x="35" y="72"/>
                  </a:cubicBezTo>
                  <a:cubicBezTo>
                    <a:pt x="34" y="73"/>
                    <a:pt x="36" y="74"/>
                    <a:pt x="36" y="75"/>
                  </a:cubicBezTo>
                  <a:cubicBezTo>
                    <a:pt x="36" y="75"/>
                    <a:pt x="35" y="76"/>
                    <a:pt x="35" y="76"/>
                  </a:cubicBezTo>
                  <a:close/>
                  <a:moveTo>
                    <a:pt x="22" y="57"/>
                  </a:move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4" y="56"/>
                    <a:pt x="25" y="57"/>
                  </a:cubicBezTo>
                  <a:cubicBezTo>
                    <a:pt x="25" y="57"/>
                    <a:pt x="27" y="58"/>
                    <a:pt x="27" y="59"/>
                  </a:cubicBezTo>
                  <a:cubicBezTo>
                    <a:pt x="27" y="59"/>
                    <a:pt x="28" y="59"/>
                    <a:pt x="28" y="60"/>
                  </a:cubicBezTo>
                  <a:cubicBezTo>
                    <a:pt x="28" y="60"/>
                    <a:pt x="29" y="61"/>
                    <a:pt x="29" y="62"/>
                  </a:cubicBezTo>
                  <a:cubicBezTo>
                    <a:pt x="30" y="63"/>
                    <a:pt x="31" y="64"/>
                    <a:pt x="31" y="64"/>
                  </a:cubicBezTo>
                  <a:cubicBezTo>
                    <a:pt x="31" y="64"/>
                    <a:pt x="32" y="65"/>
                    <a:pt x="31" y="65"/>
                  </a:cubicBezTo>
                  <a:cubicBezTo>
                    <a:pt x="30" y="65"/>
                    <a:pt x="27" y="65"/>
                    <a:pt x="27" y="65"/>
                  </a:cubicBezTo>
                  <a:cubicBezTo>
                    <a:pt x="27" y="65"/>
                    <a:pt x="26" y="66"/>
                    <a:pt x="26" y="66"/>
                  </a:cubicBezTo>
                  <a:cubicBezTo>
                    <a:pt x="26" y="67"/>
                    <a:pt x="28" y="68"/>
                    <a:pt x="27" y="68"/>
                  </a:cubicBezTo>
                  <a:cubicBezTo>
                    <a:pt x="26" y="69"/>
                    <a:pt x="26" y="69"/>
                    <a:pt x="25" y="69"/>
                  </a:cubicBezTo>
                  <a:cubicBezTo>
                    <a:pt x="24" y="68"/>
                    <a:pt x="23" y="66"/>
                    <a:pt x="23" y="66"/>
                  </a:cubicBezTo>
                  <a:cubicBezTo>
                    <a:pt x="22" y="67"/>
                    <a:pt x="22" y="70"/>
                    <a:pt x="22" y="70"/>
                  </a:cubicBezTo>
                  <a:cubicBezTo>
                    <a:pt x="22" y="71"/>
                    <a:pt x="23" y="72"/>
                    <a:pt x="22" y="73"/>
                  </a:cubicBezTo>
                  <a:cubicBezTo>
                    <a:pt x="22" y="73"/>
                    <a:pt x="19" y="74"/>
                    <a:pt x="19" y="74"/>
                  </a:cubicBezTo>
                  <a:cubicBezTo>
                    <a:pt x="19" y="74"/>
                    <a:pt x="18" y="74"/>
                    <a:pt x="18" y="74"/>
                  </a:cubicBezTo>
                  <a:cubicBezTo>
                    <a:pt x="17" y="74"/>
                    <a:pt x="15" y="72"/>
                    <a:pt x="14" y="71"/>
                  </a:cubicBezTo>
                  <a:cubicBezTo>
                    <a:pt x="14" y="70"/>
                    <a:pt x="14" y="68"/>
                    <a:pt x="14" y="68"/>
                  </a:cubicBezTo>
                  <a:cubicBezTo>
                    <a:pt x="13" y="67"/>
                    <a:pt x="12" y="66"/>
                    <a:pt x="12" y="66"/>
                  </a:cubicBezTo>
                  <a:cubicBezTo>
                    <a:pt x="12" y="66"/>
                    <a:pt x="13" y="65"/>
                    <a:pt x="11" y="66"/>
                  </a:cubicBezTo>
                  <a:cubicBezTo>
                    <a:pt x="8" y="66"/>
                    <a:pt x="9" y="67"/>
                    <a:pt x="8" y="67"/>
                  </a:cubicBezTo>
                  <a:cubicBezTo>
                    <a:pt x="7" y="66"/>
                    <a:pt x="7" y="65"/>
                    <a:pt x="5" y="65"/>
                  </a:cubicBezTo>
                  <a:cubicBezTo>
                    <a:pt x="4" y="65"/>
                    <a:pt x="3" y="64"/>
                    <a:pt x="3" y="64"/>
                  </a:cubicBezTo>
                  <a:cubicBezTo>
                    <a:pt x="3" y="64"/>
                    <a:pt x="6" y="62"/>
                    <a:pt x="7" y="62"/>
                  </a:cubicBezTo>
                  <a:cubicBezTo>
                    <a:pt x="8" y="62"/>
                    <a:pt x="7" y="62"/>
                    <a:pt x="9" y="62"/>
                  </a:cubicBezTo>
                  <a:cubicBezTo>
                    <a:pt x="12" y="61"/>
                    <a:pt x="13" y="63"/>
                    <a:pt x="13" y="61"/>
                  </a:cubicBezTo>
                  <a:cubicBezTo>
                    <a:pt x="14" y="59"/>
                    <a:pt x="14" y="58"/>
                    <a:pt x="15" y="57"/>
                  </a:cubicBezTo>
                  <a:cubicBezTo>
                    <a:pt x="15" y="56"/>
                    <a:pt x="16" y="54"/>
                    <a:pt x="16" y="54"/>
                  </a:cubicBezTo>
                  <a:cubicBezTo>
                    <a:pt x="16" y="53"/>
                    <a:pt x="19" y="53"/>
                    <a:pt x="19" y="53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6"/>
                    <a:pt x="20" y="57"/>
                    <a:pt x="21" y="57"/>
                  </a:cubicBezTo>
                  <a:cubicBezTo>
                    <a:pt x="22" y="57"/>
                    <a:pt x="22" y="57"/>
                    <a:pt x="22" y="57"/>
                  </a:cubicBezTo>
                  <a:close/>
                  <a:moveTo>
                    <a:pt x="36" y="52"/>
                  </a:moveTo>
                  <a:cubicBezTo>
                    <a:pt x="36" y="52"/>
                    <a:pt x="36" y="52"/>
                    <a:pt x="36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1" y="55"/>
                    <a:pt x="31" y="55"/>
                    <a:pt x="31" y="55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3" y="57"/>
                    <a:pt x="34" y="56"/>
                    <a:pt x="35" y="56"/>
                  </a:cubicBezTo>
                  <a:cubicBezTo>
                    <a:pt x="36" y="56"/>
                    <a:pt x="38" y="56"/>
                    <a:pt x="38" y="56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8" y="52"/>
                    <a:pt x="38" y="52"/>
                    <a:pt x="38" y="52"/>
                  </a:cubicBezTo>
                  <a:lnTo>
                    <a:pt x="36" y="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5" name="Freeform 195"/>
            <p:cNvSpPr>
              <a:spLocks/>
            </p:cNvSpPr>
            <p:nvPr/>
          </p:nvSpPr>
          <p:spPr bwMode="auto">
            <a:xfrm>
              <a:off x="6144086" y="3377866"/>
              <a:ext cx="556312" cy="405924"/>
            </a:xfrm>
            <a:custGeom>
              <a:avLst/>
              <a:gdLst>
                <a:gd name="T0" fmla="*/ 7 w 244"/>
                <a:gd name="T1" fmla="*/ 36 h 184"/>
                <a:gd name="T2" fmla="*/ 21 w 244"/>
                <a:gd name="T3" fmla="*/ 52 h 184"/>
                <a:gd name="T4" fmla="*/ 77 w 244"/>
                <a:gd name="T5" fmla="*/ 49 h 184"/>
                <a:gd name="T6" fmla="*/ 144 w 244"/>
                <a:gd name="T7" fmla="*/ 21 h 184"/>
                <a:gd name="T8" fmla="*/ 203 w 244"/>
                <a:gd name="T9" fmla="*/ 3 h 184"/>
                <a:gd name="T10" fmla="*/ 238 w 244"/>
                <a:gd name="T11" fmla="*/ 8 h 184"/>
                <a:gd name="T12" fmla="*/ 241 w 244"/>
                <a:gd name="T13" fmla="*/ 22 h 184"/>
                <a:gd name="T14" fmla="*/ 232 w 244"/>
                <a:gd name="T15" fmla="*/ 27 h 184"/>
                <a:gd name="T16" fmla="*/ 225 w 244"/>
                <a:gd name="T17" fmla="*/ 36 h 184"/>
                <a:gd name="T18" fmla="*/ 225 w 244"/>
                <a:gd name="T19" fmla="*/ 56 h 184"/>
                <a:gd name="T20" fmla="*/ 222 w 244"/>
                <a:gd name="T21" fmla="*/ 69 h 184"/>
                <a:gd name="T22" fmla="*/ 220 w 244"/>
                <a:gd name="T23" fmla="*/ 76 h 184"/>
                <a:gd name="T24" fmla="*/ 216 w 244"/>
                <a:gd name="T25" fmla="*/ 83 h 184"/>
                <a:gd name="T26" fmla="*/ 232 w 244"/>
                <a:gd name="T27" fmla="*/ 92 h 184"/>
                <a:gd name="T28" fmla="*/ 244 w 244"/>
                <a:gd name="T29" fmla="*/ 102 h 184"/>
                <a:gd name="T30" fmla="*/ 231 w 244"/>
                <a:gd name="T31" fmla="*/ 108 h 184"/>
                <a:gd name="T32" fmla="*/ 211 w 244"/>
                <a:gd name="T33" fmla="*/ 106 h 184"/>
                <a:gd name="T34" fmla="*/ 201 w 244"/>
                <a:gd name="T35" fmla="*/ 115 h 184"/>
                <a:gd name="T36" fmla="*/ 188 w 244"/>
                <a:gd name="T37" fmla="*/ 126 h 184"/>
                <a:gd name="T38" fmla="*/ 181 w 244"/>
                <a:gd name="T39" fmla="*/ 135 h 184"/>
                <a:gd name="T40" fmla="*/ 179 w 244"/>
                <a:gd name="T41" fmla="*/ 147 h 184"/>
                <a:gd name="T42" fmla="*/ 174 w 244"/>
                <a:gd name="T43" fmla="*/ 158 h 184"/>
                <a:gd name="T44" fmla="*/ 155 w 244"/>
                <a:gd name="T45" fmla="*/ 165 h 184"/>
                <a:gd name="T46" fmla="*/ 139 w 244"/>
                <a:gd name="T47" fmla="*/ 167 h 184"/>
                <a:gd name="T48" fmla="*/ 116 w 244"/>
                <a:gd name="T49" fmla="*/ 164 h 184"/>
                <a:gd name="T50" fmla="*/ 104 w 244"/>
                <a:gd name="T51" fmla="*/ 163 h 184"/>
                <a:gd name="T52" fmla="*/ 92 w 244"/>
                <a:gd name="T53" fmla="*/ 169 h 184"/>
                <a:gd name="T54" fmla="*/ 70 w 244"/>
                <a:gd name="T55" fmla="*/ 177 h 184"/>
                <a:gd name="T56" fmla="*/ 57 w 244"/>
                <a:gd name="T57" fmla="*/ 184 h 184"/>
                <a:gd name="T58" fmla="*/ 51 w 244"/>
                <a:gd name="T59" fmla="*/ 183 h 184"/>
                <a:gd name="T60" fmla="*/ 48 w 244"/>
                <a:gd name="T61" fmla="*/ 172 h 184"/>
                <a:gd name="T62" fmla="*/ 50 w 244"/>
                <a:gd name="T63" fmla="*/ 165 h 184"/>
                <a:gd name="T64" fmla="*/ 24 w 244"/>
                <a:gd name="T65" fmla="*/ 143 h 184"/>
                <a:gd name="T66" fmla="*/ 21 w 244"/>
                <a:gd name="T67" fmla="*/ 138 h 184"/>
                <a:gd name="T68" fmla="*/ 20 w 244"/>
                <a:gd name="T69" fmla="*/ 133 h 184"/>
                <a:gd name="T70" fmla="*/ 20 w 244"/>
                <a:gd name="T71" fmla="*/ 125 h 184"/>
                <a:gd name="T72" fmla="*/ 16 w 244"/>
                <a:gd name="T73" fmla="*/ 113 h 184"/>
                <a:gd name="T74" fmla="*/ 19 w 244"/>
                <a:gd name="T75" fmla="*/ 106 h 184"/>
                <a:gd name="T76" fmla="*/ 25 w 244"/>
                <a:gd name="T77" fmla="*/ 99 h 184"/>
                <a:gd name="T78" fmla="*/ 33 w 244"/>
                <a:gd name="T79" fmla="*/ 84 h 184"/>
                <a:gd name="T80" fmla="*/ 21 w 244"/>
                <a:gd name="T81" fmla="*/ 77 h 184"/>
                <a:gd name="T82" fmla="*/ 11 w 244"/>
                <a:gd name="T83" fmla="*/ 73 h 184"/>
                <a:gd name="T84" fmla="*/ 2 w 244"/>
                <a:gd name="T85" fmla="*/ 60 h 184"/>
                <a:gd name="T86" fmla="*/ 1 w 244"/>
                <a:gd name="T87" fmla="*/ 47 h 184"/>
                <a:gd name="T88" fmla="*/ 7 w 244"/>
                <a:gd name="T89" fmla="*/ 39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4" h="184">
                  <a:moveTo>
                    <a:pt x="7" y="38"/>
                  </a:moveTo>
                  <a:cubicBezTo>
                    <a:pt x="7" y="36"/>
                    <a:pt x="7" y="36"/>
                    <a:pt x="7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14" y="34"/>
                    <a:pt x="20" y="38"/>
                    <a:pt x="23" y="38"/>
                  </a:cubicBezTo>
                  <a:cubicBezTo>
                    <a:pt x="29" y="39"/>
                    <a:pt x="16" y="46"/>
                    <a:pt x="18" y="46"/>
                  </a:cubicBezTo>
                  <a:cubicBezTo>
                    <a:pt x="20" y="45"/>
                    <a:pt x="18" y="51"/>
                    <a:pt x="21" y="52"/>
                  </a:cubicBezTo>
                  <a:cubicBezTo>
                    <a:pt x="26" y="53"/>
                    <a:pt x="30" y="49"/>
                    <a:pt x="36" y="49"/>
                  </a:cubicBezTo>
                  <a:cubicBezTo>
                    <a:pt x="41" y="48"/>
                    <a:pt x="47" y="51"/>
                    <a:pt x="49" y="49"/>
                  </a:cubicBezTo>
                  <a:cubicBezTo>
                    <a:pt x="53" y="44"/>
                    <a:pt x="69" y="54"/>
                    <a:pt x="77" y="49"/>
                  </a:cubicBezTo>
                  <a:cubicBezTo>
                    <a:pt x="82" y="45"/>
                    <a:pt x="102" y="43"/>
                    <a:pt x="109" y="43"/>
                  </a:cubicBezTo>
                  <a:cubicBezTo>
                    <a:pt x="127" y="42"/>
                    <a:pt x="128" y="42"/>
                    <a:pt x="136" y="37"/>
                  </a:cubicBezTo>
                  <a:cubicBezTo>
                    <a:pt x="136" y="37"/>
                    <a:pt x="141" y="26"/>
                    <a:pt x="144" y="21"/>
                  </a:cubicBezTo>
                  <a:cubicBezTo>
                    <a:pt x="146" y="17"/>
                    <a:pt x="152" y="15"/>
                    <a:pt x="158" y="11"/>
                  </a:cubicBezTo>
                  <a:cubicBezTo>
                    <a:pt x="163" y="7"/>
                    <a:pt x="176" y="3"/>
                    <a:pt x="179" y="2"/>
                  </a:cubicBezTo>
                  <a:cubicBezTo>
                    <a:pt x="182" y="2"/>
                    <a:pt x="203" y="3"/>
                    <a:pt x="203" y="3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6" y="8"/>
                    <a:pt x="219" y="9"/>
                  </a:cubicBezTo>
                  <a:cubicBezTo>
                    <a:pt x="228" y="10"/>
                    <a:pt x="235" y="10"/>
                    <a:pt x="238" y="8"/>
                  </a:cubicBezTo>
                  <a:cubicBezTo>
                    <a:pt x="239" y="8"/>
                    <a:pt x="239" y="10"/>
                    <a:pt x="240" y="11"/>
                  </a:cubicBezTo>
                  <a:cubicBezTo>
                    <a:pt x="241" y="13"/>
                    <a:pt x="242" y="17"/>
                    <a:pt x="242" y="17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40" y="23"/>
                    <a:pt x="240" y="23"/>
                    <a:pt x="240" y="23"/>
                  </a:cubicBezTo>
                  <a:cubicBezTo>
                    <a:pt x="235" y="26"/>
                    <a:pt x="235" y="26"/>
                    <a:pt x="235" y="26"/>
                  </a:cubicBezTo>
                  <a:cubicBezTo>
                    <a:pt x="235" y="26"/>
                    <a:pt x="233" y="26"/>
                    <a:pt x="232" y="27"/>
                  </a:cubicBezTo>
                  <a:cubicBezTo>
                    <a:pt x="231" y="27"/>
                    <a:pt x="229" y="28"/>
                    <a:pt x="229" y="28"/>
                  </a:cubicBezTo>
                  <a:cubicBezTo>
                    <a:pt x="229" y="28"/>
                    <a:pt x="227" y="30"/>
                    <a:pt x="227" y="31"/>
                  </a:cubicBezTo>
                  <a:cubicBezTo>
                    <a:pt x="226" y="33"/>
                    <a:pt x="225" y="36"/>
                    <a:pt x="225" y="36"/>
                  </a:cubicBezTo>
                  <a:cubicBezTo>
                    <a:pt x="223" y="41"/>
                    <a:pt x="223" y="41"/>
                    <a:pt x="223" y="41"/>
                  </a:cubicBezTo>
                  <a:cubicBezTo>
                    <a:pt x="223" y="48"/>
                    <a:pt x="223" y="48"/>
                    <a:pt x="223" y="48"/>
                  </a:cubicBezTo>
                  <a:cubicBezTo>
                    <a:pt x="225" y="56"/>
                    <a:pt x="225" y="56"/>
                    <a:pt x="225" y="5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65"/>
                    <a:pt x="224" y="68"/>
                    <a:pt x="223" y="68"/>
                  </a:cubicBezTo>
                  <a:cubicBezTo>
                    <a:pt x="223" y="68"/>
                    <a:pt x="222" y="69"/>
                    <a:pt x="222" y="69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6"/>
                    <a:pt x="220" y="76"/>
                    <a:pt x="220" y="76"/>
                  </a:cubicBezTo>
                  <a:cubicBezTo>
                    <a:pt x="220" y="76"/>
                    <a:pt x="219" y="78"/>
                    <a:pt x="218" y="78"/>
                  </a:cubicBezTo>
                  <a:cubicBezTo>
                    <a:pt x="217" y="79"/>
                    <a:pt x="215" y="81"/>
                    <a:pt x="215" y="81"/>
                  </a:cubicBezTo>
                  <a:cubicBezTo>
                    <a:pt x="216" y="83"/>
                    <a:pt x="216" y="83"/>
                    <a:pt x="216" y="83"/>
                  </a:cubicBezTo>
                  <a:cubicBezTo>
                    <a:pt x="227" y="85"/>
                    <a:pt x="227" y="85"/>
                    <a:pt x="227" y="85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232" y="92"/>
                    <a:pt x="232" y="92"/>
                    <a:pt x="232" y="92"/>
                  </a:cubicBezTo>
                  <a:cubicBezTo>
                    <a:pt x="235" y="97"/>
                    <a:pt x="235" y="97"/>
                    <a:pt x="235" y="97"/>
                  </a:cubicBezTo>
                  <a:cubicBezTo>
                    <a:pt x="240" y="99"/>
                    <a:pt x="240" y="99"/>
                    <a:pt x="240" y="99"/>
                  </a:cubicBezTo>
                  <a:cubicBezTo>
                    <a:pt x="240" y="99"/>
                    <a:pt x="244" y="102"/>
                    <a:pt x="244" y="102"/>
                  </a:cubicBezTo>
                  <a:cubicBezTo>
                    <a:pt x="243" y="103"/>
                    <a:pt x="238" y="105"/>
                    <a:pt x="238" y="105"/>
                  </a:cubicBezTo>
                  <a:cubicBezTo>
                    <a:pt x="235" y="107"/>
                    <a:pt x="235" y="107"/>
                    <a:pt x="235" y="107"/>
                  </a:cubicBezTo>
                  <a:cubicBezTo>
                    <a:pt x="235" y="107"/>
                    <a:pt x="233" y="107"/>
                    <a:pt x="231" y="108"/>
                  </a:cubicBezTo>
                  <a:cubicBezTo>
                    <a:pt x="230" y="109"/>
                    <a:pt x="224" y="112"/>
                    <a:pt x="224" y="112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1" y="106"/>
                    <a:pt x="211" y="106"/>
                    <a:pt x="211" y="106"/>
                  </a:cubicBezTo>
                  <a:cubicBezTo>
                    <a:pt x="209" y="109"/>
                    <a:pt x="209" y="109"/>
                    <a:pt x="209" y="109"/>
                  </a:cubicBezTo>
                  <a:cubicBezTo>
                    <a:pt x="204" y="110"/>
                    <a:pt x="204" y="110"/>
                    <a:pt x="204" y="110"/>
                  </a:cubicBezTo>
                  <a:cubicBezTo>
                    <a:pt x="201" y="115"/>
                    <a:pt x="201" y="115"/>
                    <a:pt x="201" y="115"/>
                  </a:cubicBezTo>
                  <a:cubicBezTo>
                    <a:pt x="201" y="115"/>
                    <a:pt x="194" y="117"/>
                    <a:pt x="192" y="118"/>
                  </a:cubicBezTo>
                  <a:cubicBezTo>
                    <a:pt x="191" y="119"/>
                    <a:pt x="187" y="122"/>
                    <a:pt x="187" y="122"/>
                  </a:cubicBezTo>
                  <a:cubicBezTo>
                    <a:pt x="188" y="126"/>
                    <a:pt x="188" y="126"/>
                    <a:pt x="188" y="126"/>
                  </a:cubicBezTo>
                  <a:cubicBezTo>
                    <a:pt x="184" y="129"/>
                    <a:pt x="184" y="129"/>
                    <a:pt x="184" y="129"/>
                  </a:cubicBezTo>
                  <a:cubicBezTo>
                    <a:pt x="184" y="129"/>
                    <a:pt x="181" y="130"/>
                    <a:pt x="180" y="132"/>
                  </a:cubicBezTo>
                  <a:cubicBezTo>
                    <a:pt x="180" y="134"/>
                    <a:pt x="181" y="135"/>
                    <a:pt x="181" y="135"/>
                  </a:cubicBezTo>
                  <a:cubicBezTo>
                    <a:pt x="179" y="135"/>
                    <a:pt x="176" y="136"/>
                    <a:pt x="175" y="137"/>
                  </a:cubicBezTo>
                  <a:cubicBezTo>
                    <a:pt x="174" y="137"/>
                    <a:pt x="174" y="139"/>
                    <a:pt x="175" y="141"/>
                  </a:cubicBezTo>
                  <a:cubicBezTo>
                    <a:pt x="175" y="142"/>
                    <a:pt x="177" y="144"/>
                    <a:pt x="179" y="147"/>
                  </a:cubicBezTo>
                  <a:cubicBezTo>
                    <a:pt x="180" y="150"/>
                    <a:pt x="181" y="150"/>
                    <a:pt x="181" y="151"/>
                  </a:cubicBezTo>
                  <a:cubicBezTo>
                    <a:pt x="181" y="152"/>
                    <a:pt x="180" y="155"/>
                    <a:pt x="179" y="156"/>
                  </a:cubicBezTo>
                  <a:cubicBezTo>
                    <a:pt x="177" y="158"/>
                    <a:pt x="175" y="158"/>
                    <a:pt x="174" y="158"/>
                  </a:cubicBezTo>
                  <a:cubicBezTo>
                    <a:pt x="173" y="159"/>
                    <a:pt x="170" y="161"/>
                    <a:pt x="169" y="161"/>
                  </a:cubicBezTo>
                  <a:cubicBezTo>
                    <a:pt x="168" y="162"/>
                    <a:pt x="163" y="163"/>
                    <a:pt x="162" y="163"/>
                  </a:cubicBezTo>
                  <a:cubicBezTo>
                    <a:pt x="161" y="163"/>
                    <a:pt x="155" y="165"/>
                    <a:pt x="155" y="165"/>
                  </a:cubicBezTo>
                  <a:cubicBezTo>
                    <a:pt x="150" y="167"/>
                    <a:pt x="150" y="167"/>
                    <a:pt x="150" y="167"/>
                  </a:cubicBezTo>
                  <a:cubicBezTo>
                    <a:pt x="147" y="169"/>
                    <a:pt x="147" y="169"/>
                    <a:pt x="147" y="169"/>
                  </a:cubicBezTo>
                  <a:cubicBezTo>
                    <a:pt x="139" y="167"/>
                    <a:pt x="139" y="167"/>
                    <a:pt x="139" y="167"/>
                  </a:cubicBezTo>
                  <a:cubicBezTo>
                    <a:pt x="129" y="164"/>
                    <a:pt x="129" y="164"/>
                    <a:pt x="129" y="164"/>
                  </a:cubicBezTo>
                  <a:cubicBezTo>
                    <a:pt x="129" y="164"/>
                    <a:pt x="124" y="168"/>
                    <a:pt x="123" y="168"/>
                  </a:cubicBezTo>
                  <a:cubicBezTo>
                    <a:pt x="122" y="168"/>
                    <a:pt x="116" y="164"/>
                    <a:pt x="116" y="164"/>
                  </a:cubicBezTo>
                  <a:cubicBezTo>
                    <a:pt x="113" y="159"/>
                    <a:pt x="113" y="159"/>
                    <a:pt x="113" y="159"/>
                  </a:cubicBezTo>
                  <a:cubicBezTo>
                    <a:pt x="113" y="159"/>
                    <a:pt x="107" y="160"/>
                    <a:pt x="106" y="160"/>
                  </a:cubicBezTo>
                  <a:cubicBezTo>
                    <a:pt x="105" y="160"/>
                    <a:pt x="104" y="162"/>
                    <a:pt x="104" y="163"/>
                  </a:cubicBezTo>
                  <a:cubicBezTo>
                    <a:pt x="103" y="163"/>
                    <a:pt x="101" y="163"/>
                    <a:pt x="99" y="163"/>
                  </a:cubicBezTo>
                  <a:cubicBezTo>
                    <a:pt x="96" y="163"/>
                    <a:pt x="94" y="165"/>
                    <a:pt x="94" y="165"/>
                  </a:cubicBezTo>
                  <a:cubicBezTo>
                    <a:pt x="92" y="169"/>
                    <a:pt x="92" y="169"/>
                    <a:pt x="92" y="169"/>
                  </a:cubicBezTo>
                  <a:cubicBezTo>
                    <a:pt x="92" y="169"/>
                    <a:pt x="87" y="171"/>
                    <a:pt x="87" y="171"/>
                  </a:cubicBezTo>
                  <a:cubicBezTo>
                    <a:pt x="86" y="172"/>
                    <a:pt x="77" y="175"/>
                    <a:pt x="77" y="175"/>
                  </a:cubicBezTo>
                  <a:cubicBezTo>
                    <a:pt x="70" y="177"/>
                    <a:pt x="70" y="177"/>
                    <a:pt x="70" y="177"/>
                  </a:cubicBezTo>
                  <a:cubicBezTo>
                    <a:pt x="70" y="177"/>
                    <a:pt x="68" y="178"/>
                    <a:pt x="67" y="177"/>
                  </a:cubicBezTo>
                  <a:cubicBezTo>
                    <a:pt x="66" y="177"/>
                    <a:pt x="63" y="180"/>
                    <a:pt x="63" y="180"/>
                  </a:cubicBezTo>
                  <a:cubicBezTo>
                    <a:pt x="57" y="184"/>
                    <a:pt x="57" y="184"/>
                    <a:pt x="57" y="184"/>
                  </a:cubicBezTo>
                  <a:cubicBezTo>
                    <a:pt x="51" y="184"/>
                    <a:pt x="51" y="184"/>
                    <a:pt x="51" y="184"/>
                  </a:cubicBezTo>
                  <a:cubicBezTo>
                    <a:pt x="51" y="184"/>
                    <a:pt x="51" y="183"/>
                    <a:pt x="51" y="183"/>
                  </a:cubicBezTo>
                  <a:cubicBezTo>
                    <a:pt x="51" y="183"/>
                    <a:pt x="51" y="183"/>
                    <a:pt x="51" y="183"/>
                  </a:cubicBezTo>
                  <a:cubicBezTo>
                    <a:pt x="51" y="182"/>
                    <a:pt x="51" y="182"/>
                    <a:pt x="51" y="182"/>
                  </a:cubicBezTo>
                  <a:cubicBezTo>
                    <a:pt x="51" y="181"/>
                    <a:pt x="50" y="180"/>
                    <a:pt x="50" y="178"/>
                  </a:cubicBezTo>
                  <a:cubicBezTo>
                    <a:pt x="49" y="176"/>
                    <a:pt x="48" y="174"/>
                    <a:pt x="48" y="172"/>
                  </a:cubicBezTo>
                  <a:cubicBezTo>
                    <a:pt x="48" y="171"/>
                    <a:pt x="49" y="170"/>
                    <a:pt x="49" y="169"/>
                  </a:cubicBezTo>
                  <a:cubicBezTo>
                    <a:pt x="49" y="169"/>
                    <a:pt x="49" y="169"/>
                    <a:pt x="49" y="169"/>
                  </a:cubicBezTo>
                  <a:cubicBezTo>
                    <a:pt x="50" y="168"/>
                    <a:pt x="50" y="167"/>
                    <a:pt x="50" y="165"/>
                  </a:cubicBezTo>
                  <a:cubicBezTo>
                    <a:pt x="49" y="161"/>
                    <a:pt x="45" y="161"/>
                    <a:pt x="44" y="157"/>
                  </a:cubicBezTo>
                  <a:cubicBezTo>
                    <a:pt x="43" y="154"/>
                    <a:pt x="39" y="151"/>
                    <a:pt x="39" y="150"/>
                  </a:cubicBezTo>
                  <a:cubicBezTo>
                    <a:pt x="32" y="146"/>
                    <a:pt x="28" y="147"/>
                    <a:pt x="24" y="143"/>
                  </a:cubicBezTo>
                  <a:cubicBezTo>
                    <a:pt x="23" y="142"/>
                    <a:pt x="22" y="141"/>
                    <a:pt x="22" y="140"/>
                  </a:cubicBezTo>
                  <a:cubicBezTo>
                    <a:pt x="23" y="139"/>
                    <a:pt x="23" y="139"/>
                    <a:pt x="23" y="139"/>
                  </a:cubicBezTo>
                  <a:cubicBezTo>
                    <a:pt x="23" y="139"/>
                    <a:pt x="22" y="139"/>
                    <a:pt x="21" y="138"/>
                  </a:cubicBezTo>
                  <a:cubicBezTo>
                    <a:pt x="20" y="137"/>
                    <a:pt x="19" y="136"/>
                    <a:pt x="18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19" y="135"/>
                    <a:pt x="20" y="133"/>
                    <a:pt x="20" y="133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2" y="128"/>
                    <a:pt x="22" y="128"/>
                    <a:pt x="22" y="128"/>
                  </a:cubicBezTo>
                  <a:cubicBezTo>
                    <a:pt x="22" y="128"/>
                    <a:pt x="21" y="125"/>
                    <a:pt x="20" y="125"/>
                  </a:cubicBezTo>
                  <a:cubicBezTo>
                    <a:pt x="20" y="124"/>
                    <a:pt x="17" y="123"/>
                    <a:pt x="17" y="123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6" y="108"/>
                    <a:pt x="17" y="107"/>
                  </a:cubicBezTo>
                  <a:cubicBezTo>
                    <a:pt x="17" y="107"/>
                    <a:pt x="18" y="106"/>
                    <a:pt x="19" y="106"/>
                  </a:cubicBezTo>
                  <a:cubicBezTo>
                    <a:pt x="20" y="105"/>
                    <a:pt x="22" y="105"/>
                    <a:pt x="23" y="105"/>
                  </a:cubicBezTo>
                  <a:cubicBezTo>
                    <a:pt x="24" y="105"/>
                    <a:pt x="26" y="103"/>
                    <a:pt x="26" y="103"/>
                  </a:cubicBezTo>
                  <a:cubicBezTo>
                    <a:pt x="26" y="103"/>
                    <a:pt x="26" y="100"/>
                    <a:pt x="25" y="99"/>
                  </a:cubicBezTo>
                  <a:cubicBezTo>
                    <a:pt x="25" y="97"/>
                    <a:pt x="27" y="95"/>
                    <a:pt x="27" y="95"/>
                  </a:cubicBezTo>
                  <a:cubicBezTo>
                    <a:pt x="27" y="95"/>
                    <a:pt x="30" y="91"/>
                    <a:pt x="31" y="90"/>
                  </a:cubicBezTo>
                  <a:cubicBezTo>
                    <a:pt x="32" y="89"/>
                    <a:pt x="33" y="84"/>
                    <a:pt x="33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5" y="83"/>
                    <a:pt x="25" y="83"/>
                    <a:pt x="25" y="83"/>
                  </a:cubicBezTo>
                  <a:cubicBezTo>
                    <a:pt x="25" y="83"/>
                    <a:pt x="21" y="77"/>
                    <a:pt x="21" y="77"/>
                  </a:cubicBezTo>
                  <a:cubicBezTo>
                    <a:pt x="21" y="76"/>
                    <a:pt x="19" y="76"/>
                    <a:pt x="19" y="76"/>
                  </a:cubicBezTo>
                  <a:cubicBezTo>
                    <a:pt x="19" y="76"/>
                    <a:pt x="15" y="74"/>
                    <a:pt x="15" y="74"/>
                  </a:cubicBezTo>
                  <a:cubicBezTo>
                    <a:pt x="14" y="74"/>
                    <a:pt x="11" y="73"/>
                    <a:pt x="11" y="73"/>
                  </a:cubicBezTo>
                  <a:cubicBezTo>
                    <a:pt x="11" y="73"/>
                    <a:pt x="7" y="68"/>
                    <a:pt x="6" y="66"/>
                  </a:cubicBezTo>
                  <a:cubicBezTo>
                    <a:pt x="5" y="64"/>
                    <a:pt x="4" y="63"/>
                    <a:pt x="4" y="63"/>
                  </a:cubicBezTo>
                  <a:cubicBezTo>
                    <a:pt x="4" y="63"/>
                    <a:pt x="3" y="61"/>
                    <a:pt x="2" y="60"/>
                  </a:cubicBezTo>
                  <a:cubicBezTo>
                    <a:pt x="1" y="59"/>
                    <a:pt x="1" y="57"/>
                    <a:pt x="1" y="57"/>
                  </a:cubicBezTo>
                  <a:cubicBezTo>
                    <a:pt x="1" y="57"/>
                    <a:pt x="2" y="54"/>
                    <a:pt x="1" y="52"/>
                  </a:cubicBezTo>
                  <a:cubicBezTo>
                    <a:pt x="1" y="51"/>
                    <a:pt x="0" y="47"/>
                    <a:pt x="1" y="47"/>
                  </a:cubicBezTo>
                  <a:cubicBezTo>
                    <a:pt x="2" y="45"/>
                    <a:pt x="3" y="43"/>
                    <a:pt x="5" y="42"/>
                  </a:cubicBezTo>
                  <a:cubicBezTo>
                    <a:pt x="6" y="42"/>
                    <a:pt x="6" y="42"/>
                    <a:pt x="7" y="42"/>
                  </a:cubicBezTo>
                  <a:cubicBezTo>
                    <a:pt x="8" y="42"/>
                    <a:pt x="7" y="39"/>
                    <a:pt x="7" y="39"/>
                  </a:cubicBezTo>
                  <a:lnTo>
                    <a:pt x="7" y="3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6" name="Freeform 212"/>
            <p:cNvSpPr>
              <a:spLocks noEditPoints="1"/>
            </p:cNvSpPr>
            <p:nvPr/>
          </p:nvSpPr>
          <p:spPr bwMode="auto">
            <a:xfrm>
              <a:off x="8212115" y="3121100"/>
              <a:ext cx="622278" cy="493289"/>
            </a:xfrm>
            <a:custGeom>
              <a:avLst/>
              <a:gdLst>
                <a:gd name="T0" fmla="*/ 3 w 273"/>
                <a:gd name="T1" fmla="*/ 68 h 223"/>
                <a:gd name="T2" fmla="*/ 41 w 273"/>
                <a:gd name="T3" fmla="*/ 71 h 223"/>
                <a:gd name="T4" fmla="*/ 60 w 273"/>
                <a:gd name="T5" fmla="*/ 70 h 223"/>
                <a:gd name="T6" fmla="*/ 73 w 273"/>
                <a:gd name="T7" fmla="*/ 54 h 223"/>
                <a:gd name="T8" fmla="*/ 49 w 273"/>
                <a:gd name="T9" fmla="*/ 36 h 223"/>
                <a:gd name="T10" fmla="*/ 65 w 273"/>
                <a:gd name="T11" fmla="*/ 28 h 223"/>
                <a:gd name="T12" fmla="*/ 87 w 273"/>
                <a:gd name="T13" fmla="*/ 33 h 223"/>
                <a:gd name="T14" fmla="*/ 101 w 273"/>
                <a:gd name="T15" fmla="*/ 44 h 223"/>
                <a:gd name="T16" fmla="*/ 128 w 273"/>
                <a:gd name="T17" fmla="*/ 54 h 223"/>
                <a:gd name="T18" fmla="*/ 145 w 273"/>
                <a:gd name="T19" fmla="*/ 30 h 223"/>
                <a:gd name="T20" fmla="*/ 161 w 273"/>
                <a:gd name="T21" fmla="*/ 0 h 223"/>
                <a:gd name="T22" fmla="*/ 202 w 273"/>
                <a:gd name="T23" fmla="*/ 43 h 223"/>
                <a:gd name="T24" fmla="*/ 227 w 273"/>
                <a:gd name="T25" fmla="*/ 63 h 223"/>
                <a:gd name="T26" fmla="*/ 260 w 273"/>
                <a:gd name="T27" fmla="*/ 65 h 223"/>
                <a:gd name="T28" fmla="*/ 262 w 273"/>
                <a:gd name="T29" fmla="*/ 72 h 223"/>
                <a:gd name="T30" fmla="*/ 240 w 273"/>
                <a:gd name="T31" fmla="*/ 85 h 223"/>
                <a:gd name="T32" fmla="*/ 233 w 273"/>
                <a:gd name="T33" fmla="*/ 106 h 223"/>
                <a:gd name="T34" fmla="*/ 236 w 273"/>
                <a:gd name="T35" fmla="*/ 125 h 223"/>
                <a:gd name="T36" fmla="*/ 243 w 273"/>
                <a:gd name="T37" fmla="*/ 148 h 223"/>
                <a:gd name="T38" fmla="*/ 237 w 273"/>
                <a:gd name="T39" fmla="*/ 172 h 223"/>
                <a:gd name="T40" fmla="*/ 229 w 273"/>
                <a:gd name="T41" fmla="*/ 161 h 223"/>
                <a:gd name="T42" fmla="*/ 223 w 273"/>
                <a:gd name="T43" fmla="*/ 178 h 223"/>
                <a:gd name="T44" fmla="*/ 230 w 273"/>
                <a:gd name="T45" fmla="*/ 201 h 223"/>
                <a:gd name="T46" fmla="*/ 211 w 273"/>
                <a:gd name="T47" fmla="*/ 207 h 223"/>
                <a:gd name="T48" fmla="*/ 195 w 273"/>
                <a:gd name="T49" fmla="*/ 200 h 223"/>
                <a:gd name="T50" fmla="*/ 193 w 273"/>
                <a:gd name="T51" fmla="*/ 177 h 223"/>
                <a:gd name="T52" fmla="*/ 189 w 273"/>
                <a:gd name="T53" fmla="*/ 154 h 223"/>
                <a:gd name="T54" fmla="*/ 152 w 273"/>
                <a:gd name="T55" fmla="*/ 156 h 223"/>
                <a:gd name="T56" fmla="*/ 123 w 273"/>
                <a:gd name="T57" fmla="*/ 193 h 223"/>
                <a:gd name="T58" fmla="*/ 98 w 273"/>
                <a:gd name="T59" fmla="*/ 195 h 223"/>
                <a:gd name="T60" fmla="*/ 96 w 273"/>
                <a:gd name="T61" fmla="*/ 182 h 223"/>
                <a:gd name="T62" fmla="*/ 98 w 273"/>
                <a:gd name="T63" fmla="*/ 169 h 223"/>
                <a:gd name="T64" fmla="*/ 89 w 273"/>
                <a:gd name="T65" fmla="*/ 162 h 223"/>
                <a:gd name="T66" fmla="*/ 91 w 273"/>
                <a:gd name="T67" fmla="*/ 154 h 223"/>
                <a:gd name="T68" fmla="*/ 89 w 273"/>
                <a:gd name="T69" fmla="*/ 147 h 223"/>
                <a:gd name="T70" fmla="*/ 78 w 273"/>
                <a:gd name="T71" fmla="*/ 142 h 223"/>
                <a:gd name="T72" fmla="*/ 62 w 273"/>
                <a:gd name="T73" fmla="*/ 137 h 223"/>
                <a:gd name="T74" fmla="*/ 47 w 273"/>
                <a:gd name="T75" fmla="*/ 132 h 223"/>
                <a:gd name="T76" fmla="*/ 50 w 273"/>
                <a:gd name="T77" fmla="*/ 125 h 223"/>
                <a:gd name="T78" fmla="*/ 55 w 273"/>
                <a:gd name="T79" fmla="*/ 116 h 223"/>
                <a:gd name="T80" fmla="*/ 44 w 273"/>
                <a:gd name="T81" fmla="*/ 111 h 223"/>
                <a:gd name="T82" fmla="*/ 26 w 273"/>
                <a:gd name="T83" fmla="*/ 100 h 223"/>
                <a:gd name="T84" fmla="*/ 24 w 273"/>
                <a:gd name="T85" fmla="*/ 88 h 223"/>
                <a:gd name="T86" fmla="*/ 24 w 273"/>
                <a:gd name="T87" fmla="*/ 83 h 223"/>
                <a:gd name="T88" fmla="*/ 16 w 273"/>
                <a:gd name="T89" fmla="*/ 76 h 223"/>
                <a:gd name="T90" fmla="*/ 4 w 273"/>
                <a:gd name="T91" fmla="*/ 76 h 223"/>
                <a:gd name="T92" fmla="*/ 10 w 273"/>
                <a:gd name="T93" fmla="*/ 182 h 223"/>
                <a:gd name="T94" fmla="*/ 26 w 273"/>
                <a:gd name="T95" fmla="*/ 198 h 223"/>
                <a:gd name="T96" fmla="*/ 44 w 273"/>
                <a:gd name="T97" fmla="*/ 209 h 223"/>
                <a:gd name="T98" fmla="*/ 76 w 273"/>
                <a:gd name="T99" fmla="*/ 223 h 223"/>
                <a:gd name="T100" fmla="*/ 78 w 273"/>
                <a:gd name="T101" fmla="*/ 204 h 223"/>
                <a:gd name="T102" fmla="*/ 69 w 273"/>
                <a:gd name="T103" fmla="*/ 195 h 223"/>
                <a:gd name="T104" fmla="*/ 61 w 273"/>
                <a:gd name="T105" fmla="*/ 180 h 223"/>
                <a:gd name="T106" fmla="*/ 34 w 273"/>
                <a:gd name="T107" fmla="*/ 186 h 223"/>
                <a:gd name="T108" fmla="*/ 18 w 273"/>
                <a:gd name="T109" fmla="*/ 18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3" h="223">
                  <a:moveTo>
                    <a:pt x="0" y="75"/>
                  </a:moveTo>
                  <a:cubicBezTo>
                    <a:pt x="1" y="75"/>
                    <a:pt x="3" y="74"/>
                    <a:pt x="4" y="74"/>
                  </a:cubicBezTo>
                  <a:cubicBezTo>
                    <a:pt x="4" y="73"/>
                    <a:pt x="5" y="73"/>
                    <a:pt x="5" y="72"/>
                  </a:cubicBezTo>
                  <a:cubicBezTo>
                    <a:pt x="5" y="72"/>
                    <a:pt x="2" y="71"/>
                    <a:pt x="1" y="69"/>
                  </a:cubicBezTo>
                  <a:cubicBezTo>
                    <a:pt x="1" y="69"/>
                    <a:pt x="3" y="68"/>
                    <a:pt x="3" y="68"/>
                  </a:cubicBezTo>
                  <a:cubicBezTo>
                    <a:pt x="3" y="68"/>
                    <a:pt x="9" y="69"/>
                    <a:pt x="11" y="69"/>
                  </a:cubicBezTo>
                  <a:cubicBezTo>
                    <a:pt x="13" y="69"/>
                    <a:pt x="20" y="67"/>
                    <a:pt x="20" y="67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22" y="71"/>
                    <a:pt x="33" y="71"/>
                    <a:pt x="37" y="72"/>
                  </a:cubicBezTo>
                  <a:cubicBezTo>
                    <a:pt x="39" y="73"/>
                    <a:pt x="39" y="72"/>
                    <a:pt x="41" y="71"/>
                  </a:cubicBezTo>
                  <a:cubicBezTo>
                    <a:pt x="42" y="70"/>
                    <a:pt x="44" y="69"/>
                    <a:pt x="45" y="70"/>
                  </a:cubicBezTo>
                  <a:cubicBezTo>
                    <a:pt x="46" y="70"/>
                    <a:pt x="46" y="70"/>
                    <a:pt x="48" y="71"/>
                  </a:cubicBezTo>
                  <a:cubicBezTo>
                    <a:pt x="50" y="72"/>
                    <a:pt x="53" y="73"/>
                    <a:pt x="55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2" y="72"/>
                    <a:pt x="58" y="59"/>
                    <a:pt x="60" y="59"/>
                  </a:cubicBezTo>
                  <a:cubicBezTo>
                    <a:pt x="63" y="58"/>
                    <a:pt x="64" y="61"/>
                    <a:pt x="68" y="60"/>
                  </a:cubicBezTo>
                  <a:cubicBezTo>
                    <a:pt x="72" y="58"/>
                    <a:pt x="78" y="66"/>
                    <a:pt x="79" y="62"/>
                  </a:cubicBezTo>
                  <a:cubicBezTo>
                    <a:pt x="80" y="59"/>
                    <a:pt x="86" y="63"/>
                    <a:pt x="81" y="59"/>
                  </a:cubicBezTo>
                  <a:cubicBezTo>
                    <a:pt x="75" y="54"/>
                    <a:pt x="77" y="55"/>
                    <a:pt x="73" y="54"/>
                  </a:cubicBezTo>
                  <a:cubicBezTo>
                    <a:pt x="69" y="52"/>
                    <a:pt x="66" y="51"/>
                    <a:pt x="64" y="50"/>
                  </a:cubicBezTo>
                  <a:cubicBezTo>
                    <a:pt x="62" y="50"/>
                    <a:pt x="63" y="50"/>
                    <a:pt x="60" y="48"/>
                  </a:cubicBezTo>
                  <a:cubicBezTo>
                    <a:pt x="57" y="46"/>
                    <a:pt x="54" y="44"/>
                    <a:pt x="54" y="44"/>
                  </a:cubicBezTo>
                  <a:cubicBezTo>
                    <a:pt x="54" y="44"/>
                    <a:pt x="51" y="43"/>
                    <a:pt x="51" y="41"/>
                  </a:cubicBezTo>
                  <a:cubicBezTo>
                    <a:pt x="50" y="39"/>
                    <a:pt x="49" y="36"/>
                    <a:pt x="49" y="36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4" y="23"/>
                    <a:pt x="59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3" y="23"/>
                    <a:pt x="64" y="29"/>
                    <a:pt x="65" y="28"/>
                  </a:cubicBezTo>
                  <a:cubicBezTo>
                    <a:pt x="67" y="28"/>
                    <a:pt x="68" y="26"/>
                    <a:pt x="69" y="25"/>
                  </a:cubicBezTo>
                  <a:cubicBezTo>
                    <a:pt x="70" y="24"/>
                    <a:pt x="73" y="21"/>
                    <a:pt x="74" y="22"/>
                  </a:cubicBezTo>
                  <a:cubicBezTo>
                    <a:pt x="74" y="24"/>
                    <a:pt x="71" y="27"/>
                    <a:pt x="75" y="27"/>
                  </a:cubicBezTo>
                  <a:cubicBezTo>
                    <a:pt x="79" y="27"/>
                    <a:pt x="78" y="29"/>
                    <a:pt x="81" y="30"/>
                  </a:cubicBezTo>
                  <a:cubicBezTo>
                    <a:pt x="84" y="30"/>
                    <a:pt x="87" y="32"/>
                    <a:pt x="87" y="33"/>
                  </a:cubicBezTo>
                  <a:cubicBezTo>
                    <a:pt x="87" y="34"/>
                    <a:pt x="87" y="35"/>
                    <a:pt x="88" y="36"/>
                  </a:cubicBezTo>
                  <a:cubicBezTo>
                    <a:pt x="90" y="37"/>
                    <a:pt x="91" y="36"/>
                    <a:pt x="93" y="36"/>
                  </a:cubicBezTo>
                  <a:cubicBezTo>
                    <a:pt x="95" y="36"/>
                    <a:pt x="95" y="34"/>
                    <a:pt x="96" y="36"/>
                  </a:cubicBezTo>
                  <a:cubicBezTo>
                    <a:pt x="96" y="38"/>
                    <a:pt x="97" y="39"/>
                    <a:pt x="97" y="39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8"/>
                    <a:pt x="102" y="48"/>
                    <a:pt x="106" y="50"/>
                  </a:cubicBezTo>
                  <a:cubicBezTo>
                    <a:pt x="110" y="51"/>
                    <a:pt x="113" y="51"/>
                    <a:pt x="113" y="51"/>
                  </a:cubicBezTo>
                  <a:cubicBezTo>
                    <a:pt x="113" y="51"/>
                    <a:pt x="113" y="51"/>
                    <a:pt x="117" y="52"/>
                  </a:cubicBezTo>
                  <a:cubicBezTo>
                    <a:pt x="121" y="53"/>
                    <a:pt x="124" y="55"/>
                    <a:pt x="128" y="54"/>
                  </a:cubicBezTo>
                  <a:cubicBezTo>
                    <a:pt x="133" y="54"/>
                    <a:pt x="137" y="49"/>
                    <a:pt x="137" y="49"/>
                  </a:cubicBezTo>
                  <a:cubicBezTo>
                    <a:pt x="137" y="49"/>
                    <a:pt x="139" y="46"/>
                    <a:pt x="138" y="44"/>
                  </a:cubicBezTo>
                  <a:cubicBezTo>
                    <a:pt x="138" y="42"/>
                    <a:pt x="140" y="38"/>
                    <a:pt x="142" y="37"/>
                  </a:cubicBezTo>
                  <a:cubicBezTo>
                    <a:pt x="144" y="36"/>
                    <a:pt x="141" y="35"/>
                    <a:pt x="142" y="33"/>
                  </a:cubicBezTo>
                  <a:cubicBezTo>
                    <a:pt x="143" y="32"/>
                    <a:pt x="144" y="31"/>
                    <a:pt x="145" y="30"/>
                  </a:cubicBezTo>
                  <a:cubicBezTo>
                    <a:pt x="147" y="29"/>
                    <a:pt x="153" y="23"/>
                    <a:pt x="153" y="23"/>
                  </a:cubicBezTo>
                  <a:cubicBezTo>
                    <a:pt x="155" y="18"/>
                    <a:pt x="155" y="18"/>
                    <a:pt x="155" y="18"/>
                  </a:cubicBezTo>
                  <a:cubicBezTo>
                    <a:pt x="155" y="18"/>
                    <a:pt x="155" y="12"/>
                    <a:pt x="156" y="11"/>
                  </a:cubicBezTo>
                  <a:cubicBezTo>
                    <a:pt x="157" y="10"/>
                    <a:pt x="160" y="2"/>
                    <a:pt x="160" y="2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61" y="0"/>
                    <a:pt x="181" y="18"/>
                    <a:pt x="182" y="18"/>
                  </a:cubicBezTo>
                  <a:cubicBezTo>
                    <a:pt x="183" y="18"/>
                    <a:pt x="191" y="23"/>
                    <a:pt x="192" y="25"/>
                  </a:cubicBezTo>
                  <a:cubicBezTo>
                    <a:pt x="193" y="26"/>
                    <a:pt x="199" y="34"/>
                    <a:pt x="199" y="34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41"/>
                    <a:pt x="202" y="43"/>
                  </a:cubicBezTo>
                  <a:cubicBezTo>
                    <a:pt x="204" y="44"/>
                    <a:pt x="208" y="48"/>
                    <a:pt x="210" y="49"/>
                  </a:cubicBezTo>
                  <a:cubicBezTo>
                    <a:pt x="212" y="49"/>
                    <a:pt x="220" y="54"/>
                    <a:pt x="220" y="54"/>
                  </a:cubicBezTo>
                  <a:cubicBezTo>
                    <a:pt x="220" y="54"/>
                    <a:pt x="221" y="51"/>
                    <a:pt x="222" y="53"/>
                  </a:cubicBezTo>
                  <a:cubicBezTo>
                    <a:pt x="223" y="55"/>
                    <a:pt x="224" y="58"/>
                    <a:pt x="224" y="59"/>
                  </a:cubicBezTo>
                  <a:cubicBezTo>
                    <a:pt x="224" y="60"/>
                    <a:pt x="225" y="64"/>
                    <a:pt x="227" y="63"/>
                  </a:cubicBezTo>
                  <a:cubicBezTo>
                    <a:pt x="229" y="63"/>
                    <a:pt x="235" y="63"/>
                    <a:pt x="235" y="63"/>
                  </a:cubicBezTo>
                  <a:cubicBezTo>
                    <a:pt x="235" y="63"/>
                    <a:pt x="236" y="65"/>
                    <a:pt x="239" y="65"/>
                  </a:cubicBezTo>
                  <a:cubicBezTo>
                    <a:pt x="242" y="65"/>
                    <a:pt x="243" y="64"/>
                    <a:pt x="245" y="63"/>
                  </a:cubicBezTo>
                  <a:cubicBezTo>
                    <a:pt x="246" y="63"/>
                    <a:pt x="254" y="62"/>
                    <a:pt x="254" y="62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6"/>
                    <a:pt x="267" y="71"/>
                    <a:pt x="266" y="71"/>
                  </a:cubicBezTo>
                  <a:cubicBezTo>
                    <a:pt x="265" y="72"/>
                    <a:pt x="263" y="72"/>
                    <a:pt x="262" y="72"/>
                  </a:cubicBezTo>
                  <a:cubicBezTo>
                    <a:pt x="260" y="73"/>
                    <a:pt x="255" y="74"/>
                    <a:pt x="255" y="74"/>
                  </a:cubicBezTo>
                  <a:cubicBezTo>
                    <a:pt x="252" y="76"/>
                    <a:pt x="252" y="76"/>
                    <a:pt x="252" y="76"/>
                  </a:cubicBezTo>
                  <a:cubicBezTo>
                    <a:pt x="248" y="76"/>
                    <a:pt x="248" y="76"/>
                    <a:pt x="248" y="76"/>
                  </a:cubicBezTo>
                  <a:cubicBezTo>
                    <a:pt x="245" y="81"/>
                    <a:pt x="245" y="81"/>
                    <a:pt x="245" y="81"/>
                  </a:cubicBezTo>
                  <a:cubicBezTo>
                    <a:pt x="240" y="85"/>
                    <a:pt x="240" y="85"/>
                    <a:pt x="240" y="8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1" y="97"/>
                    <a:pt x="235" y="100"/>
                    <a:pt x="234" y="100"/>
                  </a:cubicBezTo>
                  <a:cubicBezTo>
                    <a:pt x="233" y="101"/>
                    <a:pt x="231" y="103"/>
                    <a:pt x="231" y="103"/>
                  </a:cubicBezTo>
                  <a:cubicBezTo>
                    <a:pt x="233" y="106"/>
                    <a:pt x="233" y="106"/>
                    <a:pt x="233" y="106"/>
                  </a:cubicBezTo>
                  <a:cubicBezTo>
                    <a:pt x="232" y="110"/>
                    <a:pt x="232" y="110"/>
                    <a:pt x="232" y="110"/>
                  </a:cubicBezTo>
                  <a:cubicBezTo>
                    <a:pt x="236" y="114"/>
                    <a:pt x="236" y="114"/>
                    <a:pt x="236" y="114"/>
                  </a:cubicBezTo>
                  <a:cubicBezTo>
                    <a:pt x="235" y="117"/>
                    <a:pt x="235" y="117"/>
                    <a:pt x="235" y="117"/>
                  </a:cubicBezTo>
                  <a:cubicBezTo>
                    <a:pt x="236" y="121"/>
                    <a:pt x="236" y="121"/>
                    <a:pt x="236" y="121"/>
                  </a:cubicBezTo>
                  <a:cubicBezTo>
                    <a:pt x="236" y="121"/>
                    <a:pt x="240" y="121"/>
                    <a:pt x="236" y="125"/>
                  </a:cubicBezTo>
                  <a:cubicBezTo>
                    <a:pt x="233" y="128"/>
                    <a:pt x="232" y="129"/>
                    <a:pt x="232" y="130"/>
                  </a:cubicBezTo>
                  <a:cubicBezTo>
                    <a:pt x="233" y="132"/>
                    <a:pt x="234" y="136"/>
                    <a:pt x="234" y="136"/>
                  </a:cubicBezTo>
                  <a:cubicBezTo>
                    <a:pt x="234" y="136"/>
                    <a:pt x="233" y="139"/>
                    <a:pt x="235" y="141"/>
                  </a:cubicBezTo>
                  <a:cubicBezTo>
                    <a:pt x="236" y="142"/>
                    <a:pt x="241" y="144"/>
                    <a:pt x="241" y="144"/>
                  </a:cubicBezTo>
                  <a:cubicBezTo>
                    <a:pt x="241" y="144"/>
                    <a:pt x="243" y="147"/>
                    <a:pt x="243" y="148"/>
                  </a:cubicBezTo>
                  <a:cubicBezTo>
                    <a:pt x="242" y="149"/>
                    <a:pt x="236" y="150"/>
                    <a:pt x="236" y="150"/>
                  </a:cubicBezTo>
                  <a:cubicBezTo>
                    <a:pt x="236" y="150"/>
                    <a:pt x="236" y="153"/>
                    <a:pt x="236" y="154"/>
                  </a:cubicBezTo>
                  <a:cubicBezTo>
                    <a:pt x="236" y="155"/>
                    <a:pt x="237" y="160"/>
                    <a:pt x="237" y="160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6"/>
                    <a:pt x="239" y="170"/>
                    <a:pt x="237" y="172"/>
                  </a:cubicBezTo>
                  <a:cubicBezTo>
                    <a:pt x="234" y="174"/>
                    <a:pt x="233" y="175"/>
                    <a:pt x="231" y="173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4" y="165"/>
                    <a:pt x="234" y="165"/>
                    <a:pt x="234" y="165"/>
                  </a:cubicBezTo>
                  <a:cubicBezTo>
                    <a:pt x="231" y="166"/>
                    <a:pt x="231" y="166"/>
                    <a:pt x="231" y="166"/>
                  </a:cubicBezTo>
                  <a:cubicBezTo>
                    <a:pt x="229" y="161"/>
                    <a:pt x="229" y="161"/>
                    <a:pt x="229" y="161"/>
                  </a:cubicBezTo>
                  <a:cubicBezTo>
                    <a:pt x="225" y="162"/>
                    <a:pt x="225" y="162"/>
                    <a:pt x="225" y="162"/>
                  </a:cubicBezTo>
                  <a:cubicBezTo>
                    <a:pt x="223" y="168"/>
                    <a:pt x="223" y="168"/>
                    <a:pt x="223" y="168"/>
                  </a:cubicBezTo>
                  <a:cubicBezTo>
                    <a:pt x="225" y="174"/>
                    <a:pt x="225" y="174"/>
                    <a:pt x="225" y="174"/>
                  </a:cubicBezTo>
                  <a:cubicBezTo>
                    <a:pt x="226" y="177"/>
                    <a:pt x="226" y="177"/>
                    <a:pt x="226" y="177"/>
                  </a:cubicBezTo>
                  <a:cubicBezTo>
                    <a:pt x="226" y="177"/>
                    <a:pt x="224" y="177"/>
                    <a:pt x="223" y="178"/>
                  </a:cubicBezTo>
                  <a:cubicBezTo>
                    <a:pt x="223" y="178"/>
                    <a:pt x="221" y="179"/>
                    <a:pt x="222" y="180"/>
                  </a:cubicBezTo>
                  <a:cubicBezTo>
                    <a:pt x="223" y="181"/>
                    <a:pt x="224" y="183"/>
                    <a:pt x="224" y="183"/>
                  </a:cubicBezTo>
                  <a:cubicBezTo>
                    <a:pt x="224" y="184"/>
                    <a:pt x="225" y="188"/>
                    <a:pt x="225" y="188"/>
                  </a:cubicBezTo>
                  <a:cubicBezTo>
                    <a:pt x="227" y="192"/>
                    <a:pt x="227" y="192"/>
                    <a:pt x="227" y="192"/>
                  </a:cubicBezTo>
                  <a:cubicBezTo>
                    <a:pt x="227" y="192"/>
                    <a:pt x="230" y="200"/>
                    <a:pt x="230" y="201"/>
                  </a:cubicBezTo>
                  <a:cubicBezTo>
                    <a:pt x="230" y="201"/>
                    <a:pt x="232" y="209"/>
                    <a:pt x="232" y="209"/>
                  </a:cubicBezTo>
                  <a:cubicBezTo>
                    <a:pt x="232" y="209"/>
                    <a:pt x="227" y="214"/>
                    <a:pt x="226" y="215"/>
                  </a:cubicBezTo>
                  <a:cubicBezTo>
                    <a:pt x="224" y="216"/>
                    <a:pt x="224" y="218"/>
                    <a:pt x="223" y="217"/>
                  </a:cubicBezTo>
                  <a:cubicBezTo>
                    <a:pt x="222" y="216"/>
                    <a:pt x="220" y="214"/>
                    <a:pt x="218" y="213"/>
                  </a:cubicBezTo>
                  <a:cubicBezTo>
                    <a:pt x="217" y="212"/>
                    <a:pt x="212" y="208"/>
                    <a:pt x="211" y="207"/>
                  </a:cubicBezTo>
                  <a:cubicBezTo>
                    <a:pt x="210" y="206"/>
                    <a:pt x="208" y="205"/>
                    <a:pt x="208" y="205"/>
                  </a:cubicBezTo>
                  <a:cubicBezTo>
                    <a:pt x="208" y="205"/>
                    <a:pt x="207" y="207"/>
                    <a:pt x="206" y="207"/>
                  </a:cubicBezTo>
                  <a:cubicBezTo>
                    <a:pt x="205" y="207"/>
                    <a:pt x="203" y="206"/>
                    <a:pt x="203" y="206"/>
                  </a:cubicBezTo>
                  <a:cubicBezTo>
                    <a:pt x="202" y="206"/>
                    <a:pt x="200" y="205"/>
                    <a:pt x="199" y="204"/>
                  </a:cubicBezTo>
                  <a:cubicBezTo>
                    <a:pt x="197" y="202"/>
                    <a:pt x="196" y="200"/>
                    <a:pt x="195" y="200"/>
                  </a:cubicBezTo>
                  <a:cubicBezTo>
                    <a:pt x="195" y="200"/>
                    <a:pt x="195" y="199"/>
                    <a:pt x="191" y="199"/>
                  </a:cubicBezTo>
                  <a:cubicBezTo>
                    <a:pt x="187" y="200"/>
                    <a:pt x="179" y="200"/>
                    <a:pt x="184" y="194"/>
                  </a:cubicBezTo>
                  <a:cubicBezTo>
                    <a:pt x="185" y="192"/>
                    <a:pt x="183" y="189"/>
                    <a:pt x="189" y="186"/>
                  </a:cubicBezTo>
                  <a:cubicBezTo>
                    <a:pt x="189" y="186"/>
                    <a:pt x="194" y="184"/>
                    <a:pt x="195" y="182"/>
                  </a:cubicBezTo>
                  <a:cubicBezTo>
                    <a:pt x="197" y="180"/>
                    <a:pt x="193" y="177"/>
                    <a:pt x="193" y="177"/>
                  </a:cubicBezTo>
                  <a:cubicBezTo>
                    <a:pt x="192" y="177"/>
                    <a:pt x="191" y="177"/>
                    <a:pt x="189" y="176"/>
                  </a:cubicBezTo>
                  <a:cubicBezTo>
                    <a:pt x="188" y="176"/>
                    <a:pt x="183" y="173"/>
                    <a:pt x="183" y="172"/>
                  </a:cubicBezTo>
                  <a:cubicBezTo>
                    <a:pt x="182" y="170"/>
                    <a:pt x="182" y="169"/>
                    <a:pt x="183" y="165"/>
                  </a:cubicBezTo>
                  <a:cubicBezTo>
                    <a:pt x="184" y="161"/>
                    <a:pt x="185" y="163"/>
                    <a:pt x="187" y="161"/>
                  </a:cubicBezTo>
                  <a:cubicBezTo>
                    <a:pt x="190" y="158"/>
                    <a:pt x="192" y="156"/>
                    <a:pt x="189" y="154"/>
                  </a:cubicBezTo>
                  <a:cubicBezTo>
                    <a:pt x="186" y="153"/>
                    <a:pt x="185" y="154"/>
                    <a:pt x="179" y="150"/>
                  </a:cubicBezTo>
                  <a:cubicBezTo>
                    <a:pt x="173" y="146"/>
                    <a:pt x="171" y="144"/>
                    <a:pt x="170" y="144"/>
                  </a:cubicBezTo>
                  <a:cubicBezTo>
                    <a:pt x="169" y="143"/>
                    <a:pt x="168" y="142"/>
                    <a:pt x="166" y="143"/>
                  </a:cubicBezTo>
                  <a:cubicBezTo>
                    <a:pt x="165" y="144"/>
                    <a:pt x="160" y="149"/>
                    <a:pt x="159" y="150"/>
                  </a:cubicBezTo>
                  <a:cubicBezTo>
                    <a:pt x="158" y="151"/>
                    <a:pt x="152" y="156"/>
                    <a:pt x="152" y="156"/>
                  </a:cubicBezTo>
                  <a:cubicBezTo>
                    <a:pt x="151" y="157"/>
                    <a:pt x="141" y="164"/>
                    <a:pt x="141" y="164"/>
                  </a:cubicBezTo>
                  <a:cubicBezTo>
                    <a:pt x="141" y="164"/>
                    <a:pt x="138" y="172"/>
                    <a:pt x="136" y="175"/>
                  </a:cubicBezTo>
                  <a:cubicBezTo>
                    <a:pt x="135" y="178"/>
                    <a:pt x="129" y="182"/>
                    <a:pt x="129" y="184"/>
                  </a:cubicBezTo>
                  <a:cubicBezTo>
                    <a:pt x="129" y="185"/>
                    <a:pt x="129" y="188"/>
                    <a:pt x="128" y="189"/>
                  </a:cubicBezTo>
                  <a:cubicBezTo>
                    <a:pt x="128" y="189"/>
                    <a:pt x="125" y="193"/>
                    <a:pt x="123" y="193"/>
                  </a:cubicBezTo>
                  <a:cubicBezTo>
                    <a:pt x="122" y="194"/>
                    <a:pt x="116" y="195"/>
                    <a:pt x="116" y="197"/>
                  </a:cubicBezTo>
                  <a:cubicBezTo>
                    <a:pt x="116" y="199"/>
                    <a:pt x="119" y="199"/>
                    <a:pt x="116" y="203"/>
                  </a:cubicBezTo>
                  <a:cubicBezTo>
                    <a:pt x="113" y="206"/>
                    <a:pt x="110" y="220"/>
                    <a:pt x="107" y="208"/>
                  </a:cubicBezTo>
                  <a:cubicBezTo>
                    <a:pt x="105" y="200"/>
                    <a:pt x="105" y="199"/>
                    <a:pt x="103" y="198"/>
                  </a:cubicBezTo>
                  <a:cubicBezTo>
                    <a:pt x="100" y="196"/>
                    <a:pt x="98" y="195"/>
                    <a:pt x="98" y="195"/>
                  </a:cubicBezTo>
                  <a:cubicBezTo>
                    <a:pt x="98" y="195"/>
                    <a:pt x="96" y="192"/>
                    <a:pt x="100" y="191"/>
                  </a:cubicBezTo>
                  <a:cubicBezTo>
                    <a:pt x="104" y="191"/>
                    <a:pt x="105" y="193"/>
                    <a:pt x="107" y="191"/>
                  </a:cubicBezTo>
                  <a:cubicBezTo>
                    <a:pt x="110" y="189"/>
                    <a:pt x="111" y="188"/>
                    <a:pt x="107" y="187"/>
                  </a:cubicBezTo>
                  <a:cubicBezTo>
                    <a:pt x="103" y="186"/>
                    <a:pt x="105" y="188"/>
                    <a:pt x="101" y="186"/>
                  </a:cubicBezTo>
                  <a:cubicBezTo>
                    <a:pt x="98" y="183"/>
                    <a:pt x="97" y="183"/>
                    <a:pt x="96" y="182"/>
                  </a:cubicBezTo>
                  <a:cubicBezTo>
                    <a:pt x="96" y="181"/>
                    <a:pt x="96" y="181"/>
                    <a:pt x="97" y="180"/>
                  </a:cubicBezTo>
                  <a:cubicBezTo>
                    <a:pt x="99" y="177"/>
                    <a:pt x="99" y="177"/>
                    <a:pt x="99" y="177"/>
                  </a:cubicBezTo>
                  <a:cubicBezTo>
                    <a:pt x="99" y="177"/>
                    <a:pt x="99" y="177"/>
                    <a:pt x="98" y="177"/>
                  </a:cubicBezTo>
                  <a:cubicBezTo>
                    <a:pt x="98" y="175"/>
                    <a:pt x="100" y="173"/>
                    <a:pt x="100" y="171"/>
                  </a:cubicBezTo>
                  <a:cubicBezTo>
                    <a:pt x="100" y="170"/>
                    <a:pt x="99" y="169"/>
                    <a:pt x="98" y="169"/>
                  </a:cubicBezTo>
                  <a:cubicBezTo>
                    <a:pt x="97" y="169"/>
                    <a:pt x="98" y="169"/>
                    <a:pt x="96" y="169"/>
                  </a:cubicBezTo>
                  <a:cubicBezTo>
                    <a:pt x="96" y="168"/>
                    <a:pt x="95" y="168"/>
                    <a:pt x="95" y="167"/>
                  </a:cubicBezTo>
                  <a:cubicBezTo>
                    <a:pt x="94" y="166"/>
                    <a:pt x="94" y="166"/>
                    <a:pt x="94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89" y="162"/>
                    <a:pt x="89" y="162"/>
                    <a:pt x="89" y="162"/>
                  </a:cubicBezTo>
                  <a:cubicBezTo>
                    <a:pt x="89" y="162"/>
                    <a:pt x="92" y="163"/>
                    <a:pt x="93" y="163"/>
                  </a:cubicBezTo>
                  <a:cubicBezTo>
                    <a:pt x="94" y="163"/>
                    <a:pt x="98" y="160"/>
                    <a:pt x="98" y="160"/>
                  </a:cubicBezTo>
                  <a:cubicBezTo>
                    <a:pt x="98" y="160"/>
                    <a:pt x="96" y="159"/>
                    <a:pt x="95" y="159"/>
                  </a:cubicBezTo>
                  <a:cubicBezTo>
                    <a:pt x="94" y="159"/>
                    <a:pt x="94" y="156"/>
                    <a:pt x="94" y="156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6" y="152"/>
                    <a:pt x="85" y="152"/>
                  </a:cubicBezTo>
                  <a:cubicBezTo>
                    <a:pt x="85" y="151"/>
                    <a:pt x="85" y="150"/>
                    <a:pt x="85" y="150"/>
                  </a:cubicBezTo>
                  <a:cubicBezTo>
                    <a:pt x="86" y="149"/>
                    <a:pt x="86" y="149"/>
                    <a:pt x="86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89" y="144"/>
                    <a:pt x="89" y="144"/>
                    <a:pt x="89" y="144"/>
                  </a:cubicBezTo>
                  <a:cubicBezTo>
                    <a:pt x="89" y="141"/>
                    <a:pt x="89" y="141"/>
                    <a:pt x="89" y="141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1"/>
                    <a:pt x="83" y="143"/>
                    <a:pt x="81" y="141"/>
                  </a:cubicBezTo>
                  <a:cubicBezTo>
                    <a:pt x="79" y="140"/>
                    <a:pt x="80" y="141"/>
                    <a:pt x="78" y="142"/>
                  </a:cubicBezTo>
                  <a:cubicBezTo>
                    <a:pt x="77" y="142"/>
                    <a:pt x="75" y="144"/>
                    <a:pt x="75" y="144"/>
                  </a:cubicBezTo>
                  <a:cubicBezTo>
                    <a:pt x="75" y="144"/>
                    <a:pt x="74" y="145"/>
                    <a:pt x="72" y="145"/>
                  </a:cubicBezTo>
                  <a:cubicBezTo>
                    <a:pt x="71" y="145"/>
                    <a:pt x="71" y="142"/>
                    <a:pt x="71" y="142"/>
                  </a:cubicBezTo>
                  <a:cubicBezTo>
                    <a:pt x="66" y="141"/>
                    <a:pt x="66" y="141"/>
                    <a:pt x="66" y="141"/>
                  </a:cubicBezTo>
                  <a:cubicBezTo>
                    <a:pt x="62" y="137"/>
                    <a:pt x="62" y="137"/>
                    <a:pt x="62" y="137"/>
                  </a:cubicBezTo>
                  <a:cubicBezTo>
                    <a:pt x="56" y="137"/>
                    <a:pt x="56" y="137"/>
                    <a:pt x="56" y="137"/>
                  </a:cubicBezTo>
                  <a:cubicBezTo>
                    <a:pt x="54" y="136"/>
                    <a:pt x="54" y="136"/>
                    <a:pt x="54" y="136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52" y="134"/>
                    <a:pt x="51" y="132"/>
                    <a:pt x="50" y="132"/>
                  </a:cubicBezTo>
                  <a:cubicBezTo>
                    <a:pt x="48" y="131"/>
                    <a:pt x="48" y="132"/>
                    <a:pt x="47" y="132"/>
                  </a:cubicBezTo>
                  <a:cubicBezTo>
                    <a:pt x="46" y="132"/>
                    <a:pt x="46" y="132"/>
                    <a:pt x="43" y="132"/>
                  </a:cubicBezTo>
                  <a:cubicBezTo>
                    <a:pt x="41" y="132"/>
                    <a:pt x="41" y="130"/>
                    <a:pt x="41" y="130"/>
                  </a:cubicBezTo>
                  <a:cubicBezTo>
                    <a:pt x="41" y="130"/>
                    <a:pt x="42" y="128"/>
                    <a:pt x="42" y="127"/>
                  </a:cubicBezTo>
                  <a:cubicBezTo>
                    <a:pt x="42" y="127"/>
                    <a:pt x="44" y="127"/>
                    <a:pt x="44" y="127"/>
                  </a:cubicBezTo>
                  <a:cubicBezTo>
                    <a:pt x="45" y="126"/>
                    <a:pt x="48" y="125"/>
                    <a:pt x="50" y="125"/>
                  </a:cubicBezTo>
                  <a:cubicBezTo>
                    <a:pt x="51" y="125"/>
                    <a:pt x="51" y="125"/>
                    <a:pt x="53" y="124"/>
                  </a:cubicBezTo>
                  <a:cubicBezTo>
                    <a:pt x="54" y="124"/>
                    <a:pt x="54" y="123"/>
                    <a:pt x="54" y="123"/>
                  </a:cubicBezTo>
                  <a:cubicBezTo>
                    <a:pt x="54" y="123"/>
                    <a:pt x="54" y="119"/>
                    <a:pt x="54" y="119"/>
                  </a:cubicBezTo>
                  <a:cubicBezTo>
                    <a:pt x="54" y="118"/>
                    <a:pt x="54" y="118"/>
                    <a:pt x="55" y="118"/>
                  </a:cubicBezTo>
                  <a:cubicBezTo>
                    <a:pt x="55" y="117"/>
                    <a:pt x="55" y="116"/>
                    <a:pt x="55" y="116"/>
                  </a:cubicBezTo>
                  <a:cubicBezTo>
                    <a:pt x="55" y="116"/>
                    <a:pt x="54" y="114"/>
                    <a:pt x="54" y="113"/>
                  </a:cubicBezTo>
                  <a:cubicBezTo>
                    <a:pt x="53" y="111"/>
                    <a:pt x="52" y="112"/>
                    <a:pt x="52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47" y="112"/>
                    <a:pt x="47" y="111"/>
                  </a:cubicBezTo>
                  <a:cubicBezTo>
                    <a:pt x="46" y="111"/>
                    <a:pt x="44" y="111"/>
                    <a:pt x="44" y="111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39" y="108"/>
                    <a:pt x="37" y="108"/>
                  </a:cubicBezTo>
                  <a:cubicBezTo>
                    <a:pt x="35" y="107"/>
                    <a:pt x="33" y="106"/>
                    <a:pt x="33" y="10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1" y="95"/>
                    <a:pt x="21" y="94"/>
                  </a:cubicBezTo>
                  <a:cubicBezTo>
                    <a:pt x="21" y="94"/>
                    <a:pt x="21" y="94"/>
                    <a:pt x="22" y="93"/>
                  </a:cubicBezTo>
                  <a:cubicBezTo>
                    <a:pt x="22" y="93"/>
                    <a:pt x="22" y="92"/>
                    <a:pt x="23" y="91"/>
                  </a:cubicBezTo>
                  <a:cubicBezTo>
                    <a:pt x="23" y="90"/>
                    <a:pt x="24" y="89"/>
                    <a:pt x="24" y="88"/>
                  </a:cubicBezTo>
                  <a:cubicBezTo>
                    <a:pt x="24" y="88"/>
                    <a:pt x="25" y="87"/>
                    <a:pt x="26" y="87"/>
                  </a:cubicBezTo>
                  <a:cubicBezTo>
                    <a:pt x="27" y="87"/>
                    <a:pt x="28" y="86"/>
                    <a:pt x="28" y="86"/>
                  </a:cubicBezTo>
                  <a:cubicBezTo>
                    <a:pt x="28" y="85"/>
                    <a:pt x="28" y="84"/>
                    <a:pt x="29" y="83"/>
                  </a:cubicBezTo>
                  <a:cubicBezTo>
                    <a:pt x="29" y="82"/>
                    <a:pt x="27" y="83"/>
                    <a:pt x="26" y="82"/>
                  </a:cubicBezTo>
                  <a:cubicBezTo>
                    <a:pt x="25" y="82"/>
                    <a:pt x="25" y="82"/>
                    <a:pt x="24" y="83"/>
                  </a:cubicBezTo>
                  <a:cubicBezTo>
                    <a:pt x="23" y="83"/>
                    <a:pt x="22" y="81"/>
                    <a:pt x="22" y="81"/>
                  </a:cubicBezTo>
                  <a:cubicBezTo>
                    <a:pt x="22" y="80"/>
                    <a:pt x="20" y="80"/>
                    <a:pt x="19" y="79"/>
                  </a:cubicBezTo>
                  <a:cubicBezTo>
                    <a:pt x="18" y="79"/>
                    <a:pt x="18" y="79"/>
                    <a:pt x="18" y="78"/>
                  </a:cubicBezTo>
                  <a:cubicBezTo>
                    <a:pt x="17" y="77"/>
                    <a:pt x="18" y="77"/>
                    <a:pt x="17" y="77"/>
                  </a:cubicBezTo>
                  <a:cubicBezTo>
                    <a:pt x="17" y="76"/>
                    <a:pt x="16" y="76"/>
                    <a:pt x="16" y="76"/>
                  </a:cubicBezTo>
                  <a:cubicBezTo>
                    <a:pt x="16" y="76"/>
                    <a:pt x="15" y="78"/>
                    <a:pt x="14" y="78"/>
                  </a:cubicBezTo>
                  <a:cubicBezTo>
                    <a:pt x="13" y="78"/>
                    <a:pt x="12" y="77"/>
                    <a:pt x="12" y="77"/>
                  </a:cubicBezTo>
                  <a:cubicBezTo>
                    <a:pt x="11" y="77"/>
                    <a:pt x="10" y="77"/>
                    <a:pt x="9" y="78"/>
                  </a:cubicBezTo>
                  <a:cubicBezTo>
                    <a:pt x="9" y="78"/>
                    <a:pt x="7" y="77"/>
                    <a:pt x="7" y="77"/>
                  </a:cubicBezTo>
                  <a:cubicBezTo>
                    <a:pt x="7" y="76"/>
                    <a:pt x="4" y="76"/>
                    <a:pt x="4" y="76"/>
                  </a:cubicBezTo>
                  <a:cubicBezTo>
                    <a:pt x="4" y="76"/>
                    <a:pt x="4" y="77"/>
                    <a:pt x="3" y="77"/>
                  </a:cubicBezTo>
                  <a:cubicBezTo>
                    <a:pt x="2" y="78"/>
                    <a:pt x="1" y="77"/>
                    <a:pt x="1" y="77"/>
                  </a:cubicBezTo>
                  <a:cubicBezTo>
                    <a:pt x="0" y="77"/>
                    <a:pt x="0" y="76"/>
                    <a:pt x="0" y="75"/>
                  </a:cubicBezTo>
                  <a:close/>
                  <a:moveTo>
                    <a:pt x="10" y="182"/>
                  </a:moveTo>
                  <a:cubicBezTo>
                    <a:pt x="10" y="182"/>
                    <a:pt x="10" y="182"/>
                    <a:pt x="10" y="182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6" y="187"/>
                    <a:pt x="16" y="187"/>
                    <a:pt x="16" y="187"/>
                  </a:cubicBezTo>
                  <a:cubicBezTo>
                    <a:pt x="20" y="190"/>
                    <a:pt x="20" y="190"/>
                    <a:pt x="20" y="190"/>
                  </a:cubicBezTo>
                  <a:cubicBezTo>
                    <a:pt x="20" y="190"/>
                    <a:pt x="22" y="195"/>
                    <a:pt x="22" y="196"/>
                  </a:cubicBezTo>
                  <a:cubicBezTo>
                    <a:pt x="22" y="198"/>
                    <a:pt x="25" y="198"/>
                    <a:pt x="26" y="198"/>
                  </a:cubicBezTo>
                  <a:cubicBezTo>
                    <a:pt x="26" y="198"/>
                    <a:pt x="30" y="199"/>
                    <a:pt x="30" y="199"/>
                  </a:cubicBezTo>
                  <a:cubicBezTo>
                    <a:pt x="30" y="199"/>
                    <a:pt x="32" y="201"/>
                    <a:pt x="33" y="202"/>
                  </a:cubicBezTo>
                  <a:cubicBezTo>
                    <a:pt x="33" y="203"/>
                    <a:pt x="33" y="205"/>
                    <a:pt x="33" y="205"/>
                  </a:cubicBezTo>
                  <a:cubicBezTo>
                    <a:pt x="37" y="209"/>
                    <a:pt x="37" y="209"/>
                    <a:pt x="37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51" y="215"/>
                    <a:pt x="52" y="216"/>
                  </a:cubicBezTo>
                  <a:cubicBezTo>
                    <a:pt x="52" y="217"/>
                    <a:pt x="56" y="221"/>
                    <a:pt x="56" y="221"/>
                  </a:cubicBezTo>
                  <a:cubicBezTo>
                    <a:pt x="56" y="221"/>
                    <a:pt x="63" y="221"/>
                    <a:pt x="64" y="221"/>
                  </a:cubicBezTo>
                  <a:cubicBezTo>
                    <a:pt x="64" y="221"/>
                    <a:pt x="71" y="221"/>
                    <a:pt x="71" y="221"/>
                  </a:cubicBezTo>
                  <a:cubicBezTo>
                    <a:pt x="76" y="223"/>
                    <a:pt x="76" y="223"/>
                    <a:pt x="76" y="223"/>
                  </a:cubicBezTo>
                  <a:cubicBezTo>
                    <a:pt x="81" y="222"/>
                    <a:pt x="81" y="222"/>
                    <a:pt x="81" y="222"/>
                  </a:cubicBezTo>
                  <a:cubicBezTo>
                    <a:pt x="92" y="219"/>
                    <a:pt x="92" y="219"/>
                    <a:pt x="92" y="219"/>
                  </a:cubicBezTo>
                  <a:cubicBezTo>
                    <a:pt x="92" y="219"/>
                    <a:pt x="89" y="217"/>
                    <a:pt x="89" y="217"/>
                  </a:cubicBezTo>
                  <a:cubicBezTo>
                    <a:pt x="89" y="216"/>
                    <a:pt x="85" y="211"/>
                    <a:pt x="85" y="211"/>
                  </a:cubicBezTo>
                  <a:cubicBezTo>
                    <a:pt x="85" y="211"/>
                    <a:pt x="79" y="204"/>
                    <a:pt x="78" y="204"/>
                  </a:cubicBezTo>
                  <a:cubicBezTo>
                    <a:pt x="78" y="203"/>
                    <a:pt x="77" y="202"/>
                    <a:pt x="77" y="201"/>
                  </a:cubicBezTo>
                  <a:cubicBezTo>
                    <a:pt x="77" y="199"/>
                    <a:pt x="78" y="198"/>
                    <a:pt x="78" y="197"/>
                  </a:cubicBezTo>
                  <a:cubicBezTo>
                    <a:pt x="79" y="196"/>
                    <a:pt x="79" y="194"/>
                    <a:pt x="79" y="194"/>
                  </a:cubicBezTo>
                  <a:cubicBezTo>
                    <a:pt x="79" y="194"/>
                    <a:pt x="76" y="194"/>
                    <a:pt x="74" y="194"/>
                  </a:cubicBezTo>
                  <a:cubicBezTo>
                    <a:pt x="73" y="194"/>
                    <a:pt x="71" y="195"/>
                    <a:pt x="69" y="195"/>
                  </a:cubicBezTo>
                  <a:cubicBezTo>
                    <a:pt x="68" y="195"/>
                    <a:pt x="66" y="194"/>
                    <a:pt x="66" y="194"/>
                  </a:cubicBezTo>
                  <a:cubicBezTo>
                    <a:pt x="65" y="194"/>
                    <a:pt x="65" y="191"/>
                    <a:pt x="65" y="191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5" y="184"/>
                    <a:pt x="65" y="184"/>
                    <a:pt x="65" y="184"/>
                  </a:cubicBezTo>
                  <a:cubicBezTo>
                    <a:pt x="61" y="180"/>
                    <a:pt x="61" y="180"/>
                    <a:pt x="61" y="180"/>
                  </a:cubicBezTo>
                  <a:cubicBezTo>
                    <a:pt x="61" y="180"/>
                    <a:pt x="54" y="183"/>
                    <a:pt x="53" y="183"/>
                  </a:cubicBezTo>
                  <a:cubicBezTo>
                    <a:pt x="52" y="183"/>
                    <a:pt x="48" y="188"/>
                    <a:pt x="47" y="188"/>
                  </a:cubicBezTo>
                  <a:cubicBezTo>
                    <a:pt x="47" y="188"/>
                    <a:pt x="44" y="185"/>
                    <a:pt x="44" y="185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3"/>
                    <a:pt x="35" y="185"/>
                    <a:pt x="34" y="186"/>
                  </a:cubicBezTo>
                  <a:cubicBezTo>
                    <a:pt x="33" y="187"/>
                    <a:pt x="32" y="186"/>
                    <a:pt x="32" y="185"/>
                  </a:cubicBezTo>
                  <a:cubicBezTo>
                    <a:pt x="31" y="183"/>
                    <a:pt x="33" y="180"/>
                    <a:pt x="33" y="180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18" y="180"/>
                    <a:pt x="18" y="180"/>
                    <a:pt x="18" y="180"/>
                  </a:cubicBezTo>
                  <a:cubicBezTo>
                    <a:pt x="18" y="180"/>
                    <a:pt x="11" y="181"/>
                    <a:pt x="10" y="182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7" name="Freeform 221"/>
            <p:cNvSpPr>
              <a:spLocks noEditPoints="1"/>
            </p:cNvSpPr>
            <p:nvPr/>
          </p:nvSpPr>
          <p:spPr bwMode="auto">
            <a:xfrm>
              <a:off x="4983088" y="2966615"/>
              <a:ext cx="635471" cy="313233"/>
            </a:xfrm>
            <a:custGeom>
              <a:avLst/>
              <a:gdLst>
                <a:gd name="T0" fmla="*/ 196 w 279"/>
                <a:gd name="T1" fmla="*/ 4 h 142"/>
                <a:gd name="T2" fmla="*/ 219 w 279"/>
                <a:gd name="T3" fmla="*/ 5 h 142"/>
                <a:gd name="T4" fmla="*/ 249 w 279"/>
                <a:gd name="T5" fmla="*/ 8 h 142"/>
                <a:gd name="T6" fmla="*/ 268 w 279"/>
                <a:gd name="T7" fmla="*/ 17 h 142"/>
                <a:gd name="T8" fmla="*/ 266 w 279"/>
                <a:gd name="T9" fmla="*/ 29 h 142"/>
                <a:gd name="T10" fmla="*/ 271 w 279"/>
                <a:gd name="T11" fmla="*/ 39 h 142"/>
                <a:gd name="T12" fmla="*/ 277 w 279"/>
                <a:gd name="T13" fmla="*/ 56 h 142"/>
                <a:gd name="T14" fmla="*/ 259 w 279"/>
                <a:gd name="T15" fmla="*/ 63 h 142"/>
                <a:gd name="T16" fmla="*/ 260 w 279"/>
                <a:gd name="T17" fmla="*/ 82 h 142"/>
                <a:gd name="T18" fmla="*/ 255 w 279"/>
                <a:gd name="T19" fmla="*/ 104 h 142"/>
                <a:gd name="T20" fmla="*/ 238 w 279"/>
                <a:gd name="T21" fmla="*/ 121 h 142"/>
                <a:gd name="T22" fmla="*/ 206 w 279"/>
                <a:gd name="T23" fmla="*/ 128 h 142"/>
                <a:gd name="T24" fmla="*/ 191 w 279"/>
                <a:gd name="T25" fmla="*/ 142 h 142"/>
                <a:gd name="T26" fmla="*/ 146 w 279"/>
                <a:gd name="T27" fmla="*/ 138 h 142"/>
                <a:gd name="T28" fmla="*/ 104 w 279"/>
                <a:gd name="T29" fmla="*/ 126 h 142"/>
                <a:gd name="T30" fmla="*/ 94 w 279"/>
                <a:gd name="T31" fmla="*/ 112 h 142"/>
                <a:gd name="T32" fmla="*/ 60 w 279"/>
                <a:gd name="T33" fmla="*/ 121 h 142"/>
                <a:gd name="T34" fmla="*/ 39 w 279"/>
                <a:gd name="T35" fmla="*/ 126 h 142"/>
                <a:gd name="T36" fmla="*/ 37 w 279"/>
                <a:gd name="T37" fmla="*/ 118 h 142"/>
                <a:gd name="T38" fmla="*/ 31 w 279"/>
                <a:gd name="T39" fmla="*/ 120 h 142"/>
                <a:gd name="T40" fmla="*/ 26 w 279"/>
                <a:gd name="T41" fmla="*/ 124 h 142"/>
                <a:gd name="T42" fmla="*/ 17 w 279"/>
                <a:gd name="T43" fmla="*/ 120 h 142"/>
                <a:gd name="T44" fmla="*/ 2 w 279"/>
                <a:gd name="T45" fmla="*/ 114 h 142"/>
                <a:gd name="T46" fmla="*/ 2 w 279"/>
                <a:gd name="T47" fmla="*/ 113 h 142"/>
                <a:gd name="T48" fmla="*/ 4 w 279"/>
                <a:gd name="T49" fmla="*/ 113 h 142"/>
                <a:gd name="T50" fmla="*/ 5 w 279"/>
                <a:gd name="T51" fmla="*/ 112 h 142"/>
                <a:gd name="T52" fmla="*/ 4 w 279"/>
                <a:gd name="T53" fmla="*/ 111 h 142"/>
                <a:gd name="T54" fmla="*/ 4 w 279"/>
                <a:gd name="T55" fmla="*/ 110 h 142"/>
                <a:gd name="T56" fmla="*/ 3 w 279"/>
                <a:gd name="T57" fmla="*/ 109 h 142"/>
                <a:gd name="T58" fmla="*/ 3 w 279"/>
                <a:gd name="T59" fmla="*/ 108 h 142"/>
                <a:gd name="T60" fmla="*/ 2 w 279"/>
                <a:gd name="T61" fmla="*/ 106 h 142"/>
                <a:gd name="T62" fmla="*/ 2 w 279"/>
                <a:gd name="T63" fmla="*/ 104 h 142"/>
                <a:gd name="T64" fmla="*/ 7 w 279"/>
                <a:gd name="T65" fmla="*/ 94 h 142"/>
                <a:gd name="T66" fmla="*/ 6 w 279"/>
                <a:gd name="T67" fmla="*/ 91 h 142"/>
                <a:gd name="T68" fmla="*/ 6 w 279"/>
                <a:gd name="T69" fmla="*/ 91 h 142"/>
                <a:gd name="T70" fmla="*/ 6 w 279"/>
                <a:gd name="T71" fmla="*/ 90 h 142"/>
                <a:gd name="T72" fmla="*/ 6 w 279"/>
                <a:gd name="T73" fmla="*/ 90 h 142"/>
                <a:gd name="T74" fmla="*/ 23 w 279"/>
                <a:gd name="T75" fmla="*/ 94 h 142"/>
                <a:gd name="T76" fmla="*/ 32 w 279"/>
                <a:gd name="T77" fmla="*/ 101 h 142"/>
                <a:gd name="T78" fmla="*/ 38 w 279"/>
                <a:gd name="T79" fmla="*/ 88 h 142"/>
                <a:gd name="T80" fmla="*/ 55 w 279"/>
                <a:gd name="T81" fmla="*/ 95 h 142"/>
                <a:gd name="T82" fmla="*/ 73 w 279"/>
                <a:gd name="T83" fmla="*/ 88 h 142"/>
                <a:gd name="T84" fmla="*/ 95 w 279"/>
                <a:gd name="T85" fmla="*/ 82 h 142"/>
                <a:gd name="T86" fmla="*/ 110 w 279"/>
                <a:gd name="T87" fmla="*/ 80 h 142"/>
                <a:gd name="T88" fmla="*/ 123 w 279"/>
                <a:gd name="T89" fmla="*/ 85 h 142"/>
                <a:gd name="T90" fmla="*/ 130 w 279"/>
                <a:gd name="T91" fmla="*/ 76 h 142"/>
                <a:gd name="T92" fmla="*/ 123 w 279"/>
                <a:gd name="T93" fmla="*/ 62 h 142"/>
                <a:gd name="T94" fmla="*/ 126 w 279"/>
                <a:gd name="T95" fmla="*/ 48 h 142"/>
                <a:gd name="T96" fmla="*/ 141 w 279"/>
                <a:gd name="T97" fmla="*/ 38 h 142"/>
                <a:gd name="T98" fmla="*/ 152 w 279"/>
                <a:gd name="T99" fmla="*/ 29 h 142"/>
                <a:gd name="T100" fmla="*/ 160 w 279"/>
                <a:gd name="T101" fmla="*/ 20 h 142"/>
                <a:gd name="T102" fmla="*/ 183 w 279"/>
                <a:gd name="T103" fmla="*/ 25 h 142"/>
                <a:gd name="T104" fmla="*/ 1 w 279"/>
                <a:gd name="T105" fmla="*/ 114 h 142"/>
                <a:gd name="T106" fmla="*/ 1 w 279"/>
                <a:gd name="T107" fmla="*/ 114 h 142"/>
                <a:gd name="T108" fmla="*/ 2 w 279"/>
                <a:gd name="T109" fmla="*/ 11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9" h="142">
                  <a:moveTo>
                    <a:pt x="187" y="24"/>
                  </a:moveTo>
                  <a:cubicBezTo>
                    <a:pt x="187" y="24"/>
                    <a:pt x="187" y="18"/>
                    <a:pt x="188" y="18"/>
                  </a:cubicBezTo>
                  <a:cubicBezTo>
                    <a:pt x="189" y="18"/>
                    <a:pt x="191" y="15"/>
                    <a:pt x="191" y="15"/>
                  </a:cubicBez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6" y="12"/>
                    <a:pt x="196" y="10"/>
                  </a:cubicBezTo>
                  <a:cubicBezTo>
                    <a:pt x="195" y="9"/>
                    <a:pt x="196" y="4"/>
                    <a:pt x="196" y="4"/>
                  </a:cubicBezTo>
                  <a:cubicBezTo>
                    <a:pt x="196" y="4"/>
                    <a:pt x="195" y="1"/>
                    <a:pt x="196" y="1"/>
                  </a:cubicBezTo>
                  <a:cubicBezTo>
                    <a:pt x="198" y="0"/>
                    <a:pt x="201" y="2"/>
                    <a:pt x="201" y="2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8" y="3"/>
                    <a:pt x="209" y="3"/>
                  </a:cubicBezTo>
                  <a:cubicBezTo>
                    <a:pt x="210" y="3"/>
                    <a:pt x="214" y="4"/>
                    <a:pt x="214" y="4"/>
                  </a:cubicBezTo>
                  <a:cubicBezTo>
                    <a:pt x="214" y="4"/>
                    <a:pt x="218" y="5"/>
                    <a:pt x="219" y="5"/>
                  </a:cubicBezTo>
                  <a:cubicBezTo>
                    <a:pt x="220" y="5"/>
                    <a:pt x="224" y="5"/>
                    <a:pt x="224" y="5"/>
                  </a:cubicBezTo>
                  <a:cubicBezTo>
                    <a:pt x="226" y="6"/>
                    <a:pt x="226" y="6"/>
                    <a:pt x="226" y="6"/>
                  </a:cubicBezTo>
                  <a:cubicBezTo>
                    <a:pt x="233" y="9"/>
                    <a:pt x="233" y="9"/>
                    <a:pt x="233" y="9"/>
                  </a:cubicBezTo>
                  <a:cubicBezTo>
                    <a:pt x="237" y="11"/>
                    <a:pt x="237" y="11"/>
                    <a:pt x="237" y="11"/>
                  </a:cubicBezTo>
                  <a:cubicBezTo>
                    <a:pt x="248" y="12"/>
                    <a:pt x="248" y="12"/>
                    <a:pt x="248" y="12"/>
                  </a:cubicBezTo>
                  <a:cubicBezTo>
                    <a:pt x="249" y="8"/>
                    <a:pt x="249" y="8"/>
                    <a:pt x="249" y="8"/>
                  </a:cubicBezTo>
                  <a:cubicBezTo>
                    <a:pt x="249" y="8"/>
                    <a:pt x="253" y="7"/>
                    <a:pt x="253" y="8"/>
                  </a:cubicBezTo>
                  <a:cubicBezTo>
                    <a:pt x="254" y="8"/>
                    <a:pt x="256" y="10"/>
                    <a:pt x="259" y="11"/>
                  </a:cubicBezTo>
                  <a:cubicBezTo>
                    <a:pt x="262" y="11"/>
                    <a:pt x="265" y="10"/>
                    <a:pt x="265" y="10"/>
                  </a:cubicBezTo>
                  <a:cubicBezTo>
                    <a:pt x="267" y="16"/>
                    <a:pt x="267" y="16"/>
                    <a:pt x="267" y="16"/>
                  </a:cubicBezTo>
                  <a:cubicBezTo>
                    <a:pt x="269" y="17"/>
                    <a:pt x="269" y="17"/>
                    <a:pt x="269" y="17"/>
                  </a:cubicBezTo>
                  <a:cubicBezTo>
                    <a:pt x="268" y="17"/>
                    <a:pt x="268" y="17"/>
                    <a:pt x="268" y="17"/>
                  </a:cubicBezTo>
                  <a:cubicBezTo>
                    <a:pt x="268" y="20"/>
                    <a:pt x="268" y="20"/>
                    <a:pt x="268" y="20"/>
                  </a:cubicBezTo>
                  <a:cubicBezTo>
                    <a:pt x="269" y="21"/>
                    <a:pt x="269" y="21"/>
                    <a:pt x="269" y="21"/>
                  </a:cubicBezTo>
                  <a:cubicBezTo>
                    <a:pt x="269" y="21"/>
                    <a:pt x="268" y="23"/>
                    <a:pt x="268" y="23"/>
                  </a:cubicBezTo>
                  <a:cubicBezTo>
                    <a:pt x="268" y="23"/>
                    <a:pt x="268" y="25"/>
                    <a:pt x="268" y="25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6" y="29"/>
                    <a:pt x="266" y="29"/>
                    <a:pt x="266" y="29"/>
                  </a:cubicBezTo>
                  <a:cubicBezTo>
                    <a:pt x="266" y="29"/>
                    <a:pt x="266" y="32"/>
                    <a:pt x="266" y="32"/>
                  </a:cubicBezTo>
                  <a:cubicBezTo>
                    <a:pt x="266" y="32"/>
                    <a:pt x="267" y="33"/>
                    <a:pt x="268" y="33"/>
                  </a:cubicBezTo>
                  <a:cubicBezTo>
                    <a:pt x="268" y="33"/>
                    <a:pt x="268" y="34"/>
                    <a:pt x="268" y="34"/>
                  </a:cubicBezTo>
                  <a:cubicBezTo>
                    <a:pt x="268" y="34"/>
                    <a:pt x="269" y="35"/>
                    <a:pt x="270" y="36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70" y="36"/>
                    <a:pt x="271" y="38"/>
                    <a:pt x="271" y="39"/>
                  </a:cubicBezTo>
                  <a:cubicBezTo>
                    <a:pt x="272" y="40"/>
                    <a:pt x="272" y="41"/>
                    <a:pt x="272" y="41"/>
                  </a:cubicBezTo>
                  <a:cubicBezTo>
                    <a:pt x="272" y="41"/>
                    <a:pt x="273" y="43"/>
                    <a:pt x="274" y="43"/>
                  </a:cubicBezTo>
                  <a:cubicBezTo>
                    <a:pt x="274" y="43"/>
                    <a:pt x="275" y="43"/>
                    <a:pt x="276" y="43"/>
                  </a:cubicBezTo>
                  <a:cubicBezTo>
                    <a:pt x="276" y="43"/>
                    <a:pt x="277" y="43"/>
                    <a:pt x="277" y="43"/>
                  </a:cubicBezTo>
                  <a:cubicBezTo>
                    <a:pt x="277" y="44"/>
                    <a:pt x="276" y="50"/>
                    <a:pt x="276" y="50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7" y="56"/>
                    <a:pt x="276" y="59"/>
                    <a:pt x="276" y="60"/>
                  </a:cubicBezTo>
                  <a:cubicBezTo>
                    <a:pt x="277" y="62"/>
                    <a:pt x="279" y="64"/>
                    <a:pt x="276" y="65"/>
                  </a:cubicBezTo>
                  <a:cubicBezTo>
                    <a:pt x="274" y="65"/>
                    <a:pt x="271" y="67"/>
                    <a:pt x="270" y="65"/>
                  </a:cubicBezTo>
                  <a:cubicBezTo>
                    <a:pt x="270" y="65"/>
                    <a:pt x="269" y="63"/>
                    <a:pt x="269" y="66"/>
                  </a:cubicBezTo>
                  <a:cubicBezTo>
                    <a:pt x="270" y="67"/>
                    <a:pt x="267" y="66"/>
                    <a:pt x="267" y="66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57" y="65"/>
                    <a:pt x="257" y="65"/>
                    <a:pt x="257" y="65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6" y="78"/>
                    <a:pt x="266" y="78"/>
                    <a:pt x="266" y="78"/>
                  </a:cubicBezTo>
                  <a:cubicBezTo>
                    <a:pt x="260" y="82"/>
                    <a:pt x="260" y="82"/>
                    <a:pt x="260" y="82"/>
                  </a:cubicBezTo>
                  <a:cubicBezTo>
                    <a:pt x="260" y="82"/>
                    <a:pt x="257" y="84"/>
                    <a:pt x="256" y="84"/>
                  </a:cubicBezTo>
                  <a:cubicBezTo>
                    <a:pt x="255" y="84"/>
                    <a:pt x="254" y="85"/>
                    <a:pt x="254" y="85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3"/>
                    <a:pt x="257" y="93"/>
                    <a:pt x="257" y="93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5" y="104"/>
                    <a:pt x="255" y="104"/>
                    <a:pt x="255" y="104"/>
                  </a:cubicBezTo>
                  <a:cubicBezTo>
                    <a:pt x="252" y="105"/>
                    <a:pt x="252" y="105"/>
                    <a:pt x="252" y="105"/>
                  </a:cubicBezTo>
                  <a:cubicBezTo>
                    <a:pt x="249" y="112"/>
                    <a:pt x="249" y="112"/>
                    <a:pt x="249" y="112"/>
                  </a:cubicBezTo>
                  <a:cubicBezTo>
                    <a:pt x="244" y="115"/>
                    <a:pt x="244" y="115"/>
                    <a:pt x="244" y="115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44" y="125"/>
                    <a:pt x="244" y="125"/>
                    <a:pt x="244" y="125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3" y="123"/>
                    <a:pt x="233" y="123"/>
                    <a:pt x="233" y="123"/>
                  </a:cubicBezTo>
                  <a:cubicBezTo>
                    <a:pt x="230" y="124"/>
                    <a:pt x="230" y="124"/>
                    <a:pt x="230" y="124"/>
                  </a:cubicBezTo>
                  <a:cubicBezTo>
                    <a:pt x="224" y="128"/>
                    <a:pt x="224" y="128"/>
                    <a:pt x="224" y="128"/>
                  </a:cubicBezTo>
                  <a:cubicBezTo>
                    <a:pt x="219" y="126"/>
                    <a:pt x="219" y="126"/>
                    <a:pt x="219" y="126"/>
                  </a:cubicBezTo>
                  <a:cubicBezTo>
                    <a:pt x="212" y="128"/>
                    <a:pt x="212" y="128"/>
                    <a:pt x="212" y="128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6" y="137"/>
                    <a:pt x="196" y="137"/>
                    <a:pt x="196" y="137"/>
                  </a:cubicBezTo>
                  <a:cubicBezTo>
                    <a:pt x="194" y="140"/>
                    <a:pt x="194" y="140"/>
                    <a:pt x="194" y="140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89" y="142"/>
                    <a:pt x="189" y="142"/>
                    <a:pt x="189" y="142"/>
                  </a:cubicBezTo>
                  <a:cubicBezTo>
                    <a:pt x="180" y="142"/>
                    <a:pt x="180" y="142"/>
                    <a:pt x="180" y="142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39"/>
                    <a:pt x="149" y="138"/>
                    <a:pt x="146" y="138"/>
                  </a:cubicBezTo>
                  <a:cubicBezTo>
                    <a:pt x="142" y="138"/>
                    <a:pt x="134" y="136"/>
                    <a:pt x="134" y="136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18" y="133"/>
                    <a:pt x="118" y="133"/>
                    <a:pt x="11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9" y="132"/>
                    <a:pt x="108" y="130"/>
                    <a:pt x="107" y="129"/>
                  </a:cubicBezTo>
                  <a:cubicBezTo>
                    <a:pt x="107" y="128"/>
                    <a:pt x="104" y="126"/>
                    <a:pt x="104" y="126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2" y="119"/>
                    <a:pt x="102" y="119"/>
                    <a:pt x="102" y="119"/>
                  </a:cubicBezTo>
                  <a:cubicBezTo>
                    <a:pt x="100" y="115"/>
                    <a:pt x="100" y="115"/>
                    <a:pt x="100" y="115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0" y="111"/>
                    <a:pt x="96" y="112"/>
                    <a:pt x="94" y="112"/>
                  </a:cubicBezTo>
                  <a:cubicBezTo>
                    <a:pt x="93" y="113"/>
                    <a:pt x="87" y="114"/>
                    <a:pt x="87" y="114"/>
                  </a:cubicBezTo>
                  <a:cubicBezTo>
                    <a:pt x="85" y="115"/>
                    <a:pt x="85" y="115"/>
                    <a:pt x="85" y="115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57" y="129"/>
                    <a:pt x="57" y="129"/>
                    <a:pt x="57" y="129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45" y="127"/>
                    <a:pt x="45" y="127"/>
                    <a:pt x="45" y="127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6"/>
                    <a:pt x="38" y="126"/>
                  </a:cubicBezTo>
                  <a:cubicBezTo>
                    <a:pt x="38" y="125"/>
                    <a:pt x="39" y="122"/>
                    <a:pt x="39" y="122"/>
                  </a:cubicBezTo>
                  <a:cubicBezTo>
                    <a:pt x="39" y="122"/>
                    <a:pt x="39" y="121"/>
                    <a:pt x="39" y="120"/>
                  </a:cubicBezTo>
                  <a:cubicBezTo>
                    <a:pt x="39" y="120"/>
                    <a:pt x="38" y="119"/>
                    <a:pt x="38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6" y="116"/>
                    <a:pt x="36" y="116"/>
                  </a:cubicBezTo>
                  <a:cubicBezTo>
                    <a:pt x="35" y="117"/>
                    <a:pt x="34" y="117"/>
                    <a:pt x="34" y="117"/>
                  </a:cubicBezTo>
                  <a:cubicBezTo>
                    <a:pt x="34" y="117"/>
                    <a:pt x="34" y="119"/>
                    <a:pt x="34" y="119"/>
                  </a:cubicBezTo>
                  <a:cubicBezTo>
                    <a:pt x="33" y="120"/>
                    <a:pt x="32" y="120"/>
                    <a:pt x="32" y="120"/>
                  </a:cubicBezTo>
                  <a:cubicBezTo>
                    <a:pt x="32" y="120"/>
                    <a:pt x="32" y="120"/>
                    <a:pt x="32" y="120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0" y="122"/>
                    <a:pt x="30" y="122"/>
                    <a:pt x="30" y="122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8" y="123"/>
                    <a:pt x="28" y="124"/>
                  </a:cubicBezTo>
                  <a:cubicBezTo>
                    <a:pt x="28" y="124"/>
                    <a:pt x="27" y="124"/>
                    <a:pt x="26" y="124"/>
                  </a:cubicBezTo>
                  <a:cubicBezTo>
                    <a:pt x="26" y="124"/>
                    <a:pt x="24" y="124"/>
                    <a:pt x="24" y="124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18" y="121"/>
                    <a:pt x="18" y="121"/>
                    <a:pt x="18" y="121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5" y="116"/>
                    <a:pt x="15" y="116"/>
                    <a:pt x="15" y="116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8" y="114"/>
                    <a:pt x="8" y="114"/>
                    <a:pt x="8" y="114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4"/>
                    <a:pt x="2" y="114"/>
                    <a:pt x="2" y="114"/>
                  </a:cubicBezTo>
                  <a:cubicBezTo>
                    <a:pt x="2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2" y="114"/>
                    <a:pt x="2" y="114"/>
                    <a:pt x="2" y="114"/>
                  </a:cubicBezTo>
                  <a:cubicBezTo>
                    <a:pt x="2" y="114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5" y="113"/>
                  </a:cubicBezTo>
                  <a:cubicBezTo>
                    <a:pt x="5" y="113"/>
                    <a:pt x="5" y="113"/>
                    <a:pt x="5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2"/>
                    <a:pt x="5" y="112"/>
                    <a:pt x="4" y="112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4" y="112"/>
                    <a:pt x="4" y="112"/>
                    <a:pt x="4" y="111"/>
                  </a:cubicBezTo>
                  <a:cubicBezTo>
                    <a:pt x="4" y="111"/>
                    <a:pt x="5" y="111"/>
                    <a:pt x="5" y="111"/>
                  </a:cubicBezTo>
                  <a:cubicBezTo>
                    <a:pt x="5" y="111"/>
                    <a:pt x="5" y="111"/>
                    <a:pt x="4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4" y="110"/>
                    <a:pt x="4" y="111"/>
                    <a:pt x="4" y="111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7"/>
                    <a:pt x="3" y="108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2" y="107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0"/>
                    <a:pt x="5" y="100"/>
                  </a:cubicBezTo>
                  <a:cubicBezTo>
                    <a:pt x="5" y="99"/>
                    <a:pt x="5" y="98"/>
                    <a:pt x="5" y="98"/>
                  </a:cubicBezTo>
                  <a:cubicBezTo>
                    <a:pt x="7" y="97"/>
                    <a:pt x="7" y="97"/>
                    <a:pt x="7" y="97"/>
                  </a:cubicBezTo>
                  <a:cubicBezTo>
                    <a:pt x="7" y="97"/>
                    <a:pt x="8" y="96"/>
                    <a:pt x="8" y="96"/>
                  </a:cubicBezTo>
                  <a:cubicBezTo>
                    <a:pt x="8" y="95"/>
                    <a:pt x="7" y="94"/>
                    <a:pt x="7" y="94"/>
                  </a:cubicBezTo>
                  <a:cubicBezTo>
                    <a:pt x="7" y="93"/>
                    <a:pt x="8" y="92"/>
                    <a:pt x="8" y="92"/>
                  </a:cubicBezTo>
                  <a:cubicBezTo>
                    <a:pt x="7" y="92"/>
                    <a:pt x="7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8" y="88"/>
                    <a:pt x="10" y="86"/>
                    <a:pt x="10" y="86"/>
                  </a:cubicBezTo>
                  <a:cubicBezTo>
                    <a:pt x="10" y="86"/>
                    <a:pt x="12" y="85"/>
                    <a:pt x="14" y="86"/>
                  </a:cubicBezTo>
                  <a:cubicBezTo>
                    <a:pt x="15" y="87"/>
                    <a:pt x="17" y="89"/>
                    <a:pt x="18" y="90"/>
                  </a:cubicBezTo>
                  <a:cubicBezTo>
                    <a:pt x="18" y="90"/>
                    <a:pt x="19" y="91"/>
                    <a:pt x="20" y="91"/>
                  </a:cubicBezTo>
                  <a:cubicBezTo>
                    <a:pt x="21" y="91"/>
                    <a:pt x="22" y="92"/>
                    <a:pt x="22" y="92"/>
                  </a:cubicBezTo>
                  <a:cubicBezTo>
                    <a:pt x="22" y="93"/>
                    <a:pt x="23" y="92"/>
                    <a:pt x="23" y="94"/>
                  </a:cubicBezTo>
                  <a:cubicBezTo>
                    <a:pt x="22" y="96"/>
                    <a:pt x="22" y="98"/>
                    <a:pt x="23" y="98"/>
                  </a:cubicBezTo>
                  <a:cubicBezTo>
                    <a:pt x="25" y="97"/>
                    <a:pt x="26" y="96"/>
                    <a:pt x="26" y="97"/>
                  </a:cubicBezTo>
                  <a:cubicBezTo>
                    <a:pt x="26" y="98"/>
                    <a:pt x="27" y="97"/>
                    <a:pt x="26" y="99"/>
                  </a:cubicBezTo>
                  <a:cubicBezTo>
                    <a:pt x="26" y="101"/>
                    <a:pt x="25" y="102"/>
                    <a:pt x="26" y="102"/>
                  </a:cubicBezTo>
                  <a:cubicBezTo>
                    <a:pt x="28" y="103"/>
                    <a:pt x="30" y="104"/>
                    <a:pt x="31" y="103"/>
                  </a:cubicBezTo>
                  <a:cubicBezTo>
                    <a:pt x="32" y="101"/>
                    <a:pt x="31" y="103"/>
                    <a:pt x="32" y="101"/>
                  </a:cubicBezTo>
                  <a:cubicBezTo>
                    <a:pt x="33" y="98"/>
                    <a:pt x="33" y="99"/>
                    <a:pt x="34" y="98"/>
                  </a:cubicBezTo>
                  <a:cubicBezTo>
                    <a:pt x="34" y="96"/>
                    <a:pt x="34" y="97"/>
                    <a:pt x="35" y="95"/>
                  </a:cubicBezTo>
                  <a:cubicBezTo>
                    <a:pt x="35" y="93"/>
                    <a:pt x="36" y="94"/>
                    <a:pt x="35" y="93"/>
                  </a:cubicBezTo>
                  <a:cubicBezTo>
                    <a:pt x="35" y="93"/>
                    <a:pt x="35" y="92"/>
                    <a:pt x="34" y="91"/>
                  </a:cubicBezTo>
                  <a:cubicBezTo>
                    <a:pt x="34" y="89"/>
                    <a:pt x="32" y="90"/>
                    <a:pt x="35" y="89"/>
                  </a:cubicBezTo>
                  <a:cubicBezTo>
                    <a:pt x="37" y="88"/>
                    <a:pt x="38" y="88"/>
                    <a:pt x="38" y="88"/>
                  </a:cubicBezTo>
                  <a:cubicBezTo>
                    <a:pt x="38" y="87"/>
                    <a:pt x="41" y="87"/>
                    <a:pt x="41" y="87"/>
                  </a:cubicBezTo>
                  <a:cubicBezTo>
                    <a:pt x="41" y="87"/>
                    <a:pt x="44" y="87"/>
                    <a:pt x="44" y="87"/>
                  </a:cubicBezTo>
                  <a:cubicBezTo>
                    <a:pt x="45" y="87"/>
                    <a:pt x="49" y="87"/>
                    <a:pt x="49" y="88"/>
                  </a:cubicBezTo>
                  <a:cubicBezTo>
                    <a:pt x="49" y="89"/>
                    <a:pt x="51" y="89"/>
                    <a:pt x="51" y="89"/>
                  </a:cubicBezTo>
                  <a:cubicBezTo>
                    <a:pt x="51" y="89"/>
                    <a:pt x="53" y="89"/>
                    <a:pt x="54" y="91"/>
                  </a:cubicBezTo>
                  <a:cubicBezTo>
                    <a:pt x="54" y="94"/>
                    <a:pt x="54" y="96"/>
                    <a:pt x="55" y="95"/>
                  </a:cubicBezTo>
                  <a:cubicBezTo>
                    <a:pt x="56" y="95"/>
                    <a:pt x="58" y="97"/>
                    <a:pt x="58" y="96"/>
                  </a:cubicBezTo>
                  <a:cubicBezTo>
                    <a:pt x="59" y="95"/>
                    <a:pt x="60" y="94"/>
                    <a:pt x="61" y="94"/>
                  </a:cubicBezTo>
                  <a:cubicBezTo>
                    <a:pt x="62" y="94"/>
                    <a:pt x="60" y="93"/>
                    <a:pt x="63" y="93"/>
                  </a:cubicBezTo>
                  <a:cubicBezTo>
                    <a:pt x="67" y="94"/>
                    <a:pt x="66" y="95"/>
                    <a:pt x="68" y="93"/>
                  </a:cubicBezTo>
                  <a:cubicBezTo>
                    <a:pt x="69" y="91"/>
                    <a:pt x="69" y="91"/>
                    <a:pt x="71" y="90"/>
                  </a:cubicBezTo>
                  <a:cubicBezTo>
                    <a:pt x="72" y="89"/>
                    <a:pt x="72" y="89"/>
                    <a:pt x="73" y="88"/>
                  </a:cubicBezTo>
                  <a:cubicBezTo>
                    <a:pt x="73" y="88"/>
                    <a:pt x="77" y="88"/>
                    <a:pt x="77" y="88"/>
                  </a:cubicBezTo>
                  <a:cubicBezTo>
                    <a:pt x="78" y="87"/>
                    <a:pt x="79" y="85"/>
                    <a:pt x="80" y="85"/>
                  </a:cubicBezTo>
                  <a:cubicBezTo>
                    <a:pt x="80" y="85"/>
                    <a:pt x="84" y="85"/>
                    <a:pt x="85" y="85"/>
                  </a:cubicBezTo>
                  <a:cubicBezTo>
                    <a:pt x="86" y="85"/>
                    <a:pt x="88" y="85"/>
                    <a:pt x="89" y="84"/>
                  </a:cubicBezTo>
                  <a:cubicBezTo>
                    <a:pt x="89" y="83"/>
                    <a:pt x="89" y="83"/>
                    <a:pt x="90" y="82"/>
                  </a:cubicBezTo>
                  <a:cubicBezTo>
                    <a:pt x="92" y="82"/>
                    <a:pt x="93" y="82"/>
                    <a:pt x="95" y="82"/>
                  </a:cubicBezTo>
                  <a:cubicBezTo>
                    <a:pt x="97" y="82"/>
                    <a:pt x="97" y="82"/>
                    <a:pt x="98" y="82"/>
                  </a:cubicBezTo>
                  <a:cubicBezTo>
                    <a:pt x="99" y="82"/>
                    <a:pt x="100" y="84"/>
                    <a:pt x="100" y="81"/>
                  </a:cubicBezTo>
                  <a:cubicBezTo>
                    <a:pt x="99" y="78"/>
                    <a:pt x="98" y="78"/>
                    <a:pt x="99" y="77"/>
                  </a:cubicBezTo>
                  <a:cubicBezTo>
                    <a:pt x="101" y="77"/>
                    <a:pt x="103" y="77"/>
                    <a:pt x="103" y="77"/>
                  </a:cubicBezTo>
                  <a:cubicBezTo>
                    <a:pt x="104" y="77"/>
                    <a:pt x="108" y="78"/>
                    <a:pt x="109" y="78"/>
                  </a:cubicBezTo>
                  <a:cubicBezTo>
                    <a:pt x="109" y="78"/>
                    <a:pt x="110" y="80"/>
                    <a:pt x="110" y="80"/>
                  </a:cubicBezTo>
                  <a:cubicBezTo>
                    <a:pt x="111" y="80"/>
                    <a:pt x="112" y="81"/>
                    <a:pt x="113" y="80"/>
                  </a:cubicBezTo>
                  <a:cubicBezTo>
                    <a:pt x="113" y="80"/>
                    <a:pt x="114" y="78"/>
                    <a:pt x="115" y="78"/>
                  </a:cubicBezTo>
                  <a:cubicBezTo>
                    <a:pt x="116" y="78"/>
                    <a:pt x="119" y="78"/>
                    <a:pt x="119" y="78"/>
                  </a:cubicBezTo>
                  <a:cubicBezTo>
                    <a:pt x="119" y="78"/>
                    <a:pt x="123" y="79"/>
                    <a:pt x="123" y="79"/>
                  </a:cubicBezTo>
                  <a:cubicBezTo>
                    <a:pt x="123" y="79"/>
                    <a:pt x="122" y="81"/>
                    <a:pt x="122" y="82"/>
                  </a:cubicBezTo>
                  <a:cubicBezTo>
                    <a:pt x="122" y="83"/>
                    <a:pt x="122" y="84"/>
                    <a:pt x="123" y="85"/>
                  </a:cubicBezTo>
                  <a:cubicBezTo>
                    <a:pt x="123" y="85"/>
                    <a:pt x="125" y="87"/>
                    <a:pt x="125" y="87"/>
                  </a:cubicBezTo>
                  <a:cubicBezTo>
                    <a:pt x="125" y="87"/>
                    <a:pt x="130" y="89"/>
                    <a:pt x="130" y="89"/>
                  </a:cubicBezTo>
                  <a:cubicBezTo>
                    <a:pt x="130" y="89"/>
                    <a:pt x="131" y="90"/>
                    <a:pt x="131" y="86"/>
                  </a:cubicBezTo>
                  <a:cubicBezTo>
                    <a:pt x="131" y="82"/>
                    <a:pt x="131" y="81"/>
                    <a:pt x="131" y="81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131" y="77"/>
                    <a:pt x="131" y="76"/>
                    <a:pt x="130" y="76"/>
                  </a:cubicBezTo>
                  <a:cubicBezTo>
                    <a:pt x="130" y="76"/>
                    <a:pt x="129" y="76"/>
                    <a:pt x="129" y="76"/>
                  </a:cubicBezTo>
                  <a:cubicBezTo>
                    <a:pt x="129" y="76"/>
                    <a:pt x="125" y="75"/>
                    <a:pt x="124" y="75"/>
                  </a:cubicBezTo>
                  <a:cubicBezTo>
                    <a:pt x="123" y="75"/>
                    <a:pt x="124" y="73"/>
                    <a:pt x="124" y="72"/>
                  </a:cubicBezTo>
                  <a:cubicBezTo>
                    <a:pt x="124" y="72"/>
                    <a:pt x="126" y="70"/>
                    <a:pt x="126" y="70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3" y="50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9" y="46"/>
                    <a:pt x="129" y="46"/>
                    <a:pt x="129" y="46"/>
                  </a:cubicBezTo>
                  <a:cubicBezTo>
                    <a:pt x="129" y="46"/>
                    <a:pt x="134" y="44"/>
                    <a:pt x="134" y="44"/>
                  </a:cubicBezTo>
                  <a:cubicBezTo>
                    <a:pt x="134" y="44"/>
                    <a:pt x="135" y="43"/>
                    <a:pt x="135" y="43"/>
                  </a:cubicBezTo>
                  <a:cubicBezTo>
                    <a:pt x="136" y="43"/>
                    <a:pt x="136" y="43"/>
                    <a:pt x="136" y="43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28"/>
                    <a:pt x="142" y="28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8" y="28"/>
                    <a:pt x="149" y="29"/>
                    <a:pt x="150" y="30"/>
                  </a:cubicBezTo>
                  <a:cubicBezTo>
                    <a:pt x="151" y="30"/>
                    <a:pt x="152" y="29"/>
                    <a:pt x="152" y="29"/>
                  </a:cubicBezTo>
                  <a:cubicBezTo>
                    <a:pt x="153" y="29"/>
                    <a:pt x="154" y="27"/>
                    <a:pt x="154" y="27"/>
                  </a:cubicBezTo>
                  <a:cubicBezTo>
                    <a:pt x="154" y="24"/>
                    <a:pt x="154" y="24"/>
                    <a:pt x="154" y="24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8" y="19"/>
                    <a:pt x="160" y="20"/>
                  </a:cubicBezTo>
                  <a:cubicBezTo>
                    <a:pt x="161" y="21"/>
                    <a:pt x="164" y="24"/>
                    <a:pt x="164" y="24"/>
                  </a:cubicBezTo>
                  <a:cubicBezTo>
                    <a:pt x="164" y="24"/>
                    <a:pt x="169" y="25"/>
                    <a:pt x="170" y="25"/>
                  </a:cubicBezTo>
                  <a:cubicBezTo>
                    <a:pt x="170" y="25"/>
                    <a:pt x="175" y="26"/>
                    <a:pt x="175" y="26"/>
                  </a:cubicBezTo>
                  <a:cubicBezTo>
                    <a:pt x="176" y="24"/>
                    <a:pt x="176" y="24"/>
                    <a:pt x="176" y="24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7" y="24"/>
                    <a:pt x="187" y="24"/>
                    <a:pt x="187" y="24"/>
                  </a:cubicBezTo>
                  <a:close/>
                  <a:moveTo>
                    <a:pt x="5" y="91"/>
                  </a:move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3"/>
                    <a:pt x="1" y="113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2" y="113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0" y="114"/>
                    <a:pt x="0" y="114"/>
                    <a:pt x="0" y="114"/>
                  </a:cubicBezTo>
                  <a:lnTo>
                    <a:pt x="1" y="11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8" name="Freeform 11"/>
            <p:cNvSpPr>
              <a:spLocks noEditPoints="1"/>
            </p:cNvSpPr>
            <p:nvPr/>
          </p:nvSpPr>
          <p:spPr bwMode="auto">
            <a:xfrm>
              <a:off x="3808896" y="2714111"/>
              <a:ext cx="1185186" cy="1190072"/>
            </a:xfrm>
            <a:custGeom>
              <a:avLst/>
              <a:gdLst>
                <a:gd name="T0" fmla="*/ 269 w 520"/>
                <a:gd name="T1" fmla="*/ 424 h 538"/>
                <a:gd name="T2" fmla="*/ 326 w 520"/>
                <a:gd name="T3" fmla="*/ 423 h 538"/>
                <a:gd name="T4" fmla="*/ 401 w 520"/>
                <a:gd name="T5" fmla="*/ 437 h 538"/>
                <a:gd name="T6" fmla="*/ 432 w 520"/>
                <a:gd name="T7" fmla="*/ 408 h 538"/>
                <a:gd name="T8" fmla="*/ 434 w 520"/>
                <a:gd name="T9" fmla="*/ 407 h 538"/>
                <a:gd name="T10" fmla="*/ 435 w 520"/>
                <a:gd name="T11" fmla="*/ 406 h 538"/>
                <a:gd name="T12" fmla="*/ 436 w 520"/>
                <a:gd name="T13" fmla="*/ 406 h 538"/>
                <a:gd name="T14" fmla="*/ 421 w 520"/>
                <a:gd name="T15" fmla="*/ 359 h 538"/>
                <a:gd name="T16" fmla="*/ 425 w 520"/>
                <a:gd name="T17" fmla="*/ 310 h 538"/>
                <a:gd name="T18" fmla="*/ 418 w 520"/>
                <a:gd name="T19" fmla="*/ 279 h 538"/>
                <a:gd name="T20" fmla="*/ 414 w 520"/>
                <a:gd name="T21" fmla="*/ 263 h 538"/>
                <a:gd name="T22" fmla="*/ 395 w 520"/>
                <a:gd name="T23" fmla="*/ 272 h 538"/>
                <a:gd name="T24" fmla="*/ 384 w 520"/>
                <a:gd name="T25" fmla="*/ 274 h 538"/>
                <a:gd name="T26" fmla="*/ 389 w 520"/>
                <a:gd name="T27" fmla="*/ 259 h 538"/>
                <a:gd name="T28" fmla="*/ 402 w 520"/>
                <a:gd name="T29" fmla="*/ 242 h 538"/>
                <a:gd name="T30" fmla="*/ 411 w 520"/>
                <a:gd name="T31" fmla="*/ 230 h 538"/>
                <a:gd name="T32" fmla="*/ 424 w 520"/>
                <a:gd name="T33" fmla="*/ 215 h 538"/>
                <a:gd name="T34" fmla="*/ 422 w 520"/>
                <a:gd name="T35" fmla="*/ 208 h 538"/>
                <a:gd name="T36" fmla="*/ 434 w 520"/>
                <a:gd name="T37" fmla="*/ 208 h 538"/>
                <a:gd name="T38" fmla="*/ 443 w 520"/>
                <a:gd name="T39" fmla="*/ 202 h 538"/>
                <a:gd name="T40" fmla="*/ 451 w 520"/>
                <a:gd name="T41" fmla="*/ 160 h 538"/>
                <a:gd name="T42" fmla="*/ 430 w 520"/>
                <a:gd name="T43" fmla="*/ 116 h 538"/>
                <a:gd name="T44" fmla="*/ 401 w 520"/>
                <a:gd name="T45" fmla="*/ 94 h 538"/>
                <a:gd name="T46" fmla="*/ 391 w 520"/>
                <a:gd name="T47" fmla="*/ 95 h 538"/>
                <a:gd name="T48" fmla="*/ 383 w 520"/>
                <a:gd name="T49" fmla="*/ 91 h 538"/>
                <a:gd name="T50" fmla="*/ 367 w 520"/>
                <a:gd name="T51" fmla="*/ 82 h 538"/>
                <a:gd name="T52" fmla="*/ 355 w 520"/>
                <a:gd name="T53" fmla="*/ 61 h 538"/>
                <a:gd name="T54" fmla="*/ 335 w 520"/>
                <a:gd name="T55" fmla="*/ 65 h 538"/>
                <a:gd name="T56" fmla="*/ 330 w 520"/>
                <a:gd name="T57" fmla="*/ 48 h 538"/>
                <a:gd name="T58" fmla="*/ 311 w 520"/>
                <a:gd name="T59" fmla="*/ 35 h 538"/>
                <a:gd name="T60" fmla="*/ 291 w 520"/>
                <a:gd name="T61" fmla="*/ 20 h 538"/>
                <a:gd name="T62" fmla="*/ 281 w 520"/>
                <a:gd name="T63" fmla="*/ 1 h 538"/>
                <a:gd name="T64" fmla="*/ 229 w 520"/>
                <a:gd name="T65" fmla="*/ 53 h 538"/>
                <a:gd name="T66" fmla="*/ 145 w 520"/>
                <a:gd name="T67" fmla="*/ 76 h 538"/>
                <a:gd name="T68" fmla="*/ 117 w 520"/>
                <a:gd name="T69" fmla="*/ 65 h 538"/>
                <a:gd name="T70" fmla="*/ 107 w 520"/>
                <a:gd name="T71" fmla="*/ 111 h 538"/>
                <a:gd name="T72" fmla="*/ 46 w 520"/>
                <a:gd name="T73" fmla="*/ 99 h 538"/>
                <a:gd name="T74" fmla="*/ 16 w 520"/>
                <a:gd name="T75" fmla="*/ 117 h 538"/>
                <a:gd name="T76" fmla="*/ 19 w 520"/>
                <a:gd name="T77" fmla="*/ 145 h 538"/>
                <a:gd name="T78" fmla="*/ 58 w 520"/>
                <a:gd name="T79" fmla="*/ 167 h 538"/>
                <a:gd name="T80" fmla="*/ 91 w 520"/>
                <a:gd name="T81" fmla="*/ 200 h 538"/>
                <a:gd name="T82" fmla="*/ 95 w 520"/>
                <a:gd name="T83" fmla="*/ 228 h 538"/>
                <a:gd name="T84" fmla="*/ 109 w 520"/>
                <a:gd name="T85" fmla="*/ 250 h 538"/>
                <a:gd name="T86" fmla="*/ 109 w 520"/>
                <a:gd name="T87" fmla="*/ 265 h 538"/>
                <a:gd name="T88" fmla="*/ 114 w 520"/>
                <a:gd name="T89" fmla="*/ 284 h 538"/>
                <a:gd name="T90" fmla="*/ 92 w 520"/>
                <a:gd name="T91" fmla="*/ 371 h 538"/>
                <a:gd name="T92" fmla="*/ 159 w 520"/>
                <a:gd name="T93" fmla="*/ 443 h 538"/>
                <a:gd name="T94" fmla="*/ 193 w 520"/>
                <a:gd name="T95" fmla="*/ 453 h 538"/>
                <a:gd name="T96" fmla="*/ 197 w 520"/>
                <a:gd name="T97" fmla="*/ 450 h 538"/>
                <a:gd name="T98" fmla="*/ 203 w 520"/>
                <a:gd name="T99" fmla="*/ 453 h 538"/>
                <a:gd name="T100" fmla="*/ 208 w 520"/>
                <a:gd name="T101" fmla="*/ 456 h 538"/>
                <a:gd name="T102" fmla="*/ 203 w 520"/>
                <a:gd name="T103" fmla="*/ 460 h 538"/>
                <a:gd name="T104" fmla="*/ 198 w 520"/>
                <a:gd name="T105" fmla="*/ 462 h 538"/>
                <a:gd name="T106" fmla="*/ 243 w 520"/>
                <a:gd name="T107" fmla="*/ 471 h 538"/>
                <a:gd name="T108" fmla="*/ 193 w 520"/>
                <a:gd name="T109" fmla="*/ 458 h 538"/>
                <a:gd name="T110" fmla="*/ 449 w 520"/>
                <a:gd name="T111" fmla="*/ 200 h 538"/>
                <a:gd name="T112" fmla="*/ 511 w 520"/>
                <a:gd name="T113" fmla="*/ 523 h 538"/>
                <a:gd name="T114" fmla="*/ 517 w 520"/>
                <a:gd name="T115" fmla="*/ 468 h 538"/>
                <a:gd name="T116" fmla="*/ 485 w 520"/>
                <a:gd name="T117" fmla="*/ 478 h 538"/>
                <a:gd name="T118" fmla="*/ 493 w 520"/>
                <a:gd name="T119" fmla="*/ 52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20" h="538">
                  <a:moveTo>
                    <a:pt x="259" y="471"/>
                  </a:moveTo>
                  <a:cubicBezTo>
                    <a:pt x="261" y="468"/>
                    <a:pt x="261" y="468"/>
                    <a:pt x="261" y="468"/>
                  </a:cubicBezTo>
                  <a:cubicBezTo>
                    <a:pt x="261" y="468"/>
                    <a:pt x="261" y="462"/>
                    <a:pt x="259" y="461"/>
                  </a:cubicBezTo>
                  <a:cubicBezTo>
                    <a:pt x="258" y="460"/>
                    <a:pt x="257" y="459"/>
                    <a:pt x="257" y="459"/>
                  </a:cubicBezTo>
                  <a:cubicBezTo>
                    <a:pt x="257" y="459"/>
                    <a:pt x="257" y="455"/>
                    <a:pt x="257" y="453"/>
                  </a:cubicBezTo>
                  <a:cubicBezTo>
                    <a:pt x="257" y="452"/>
                    <a:pt x="257" y="448"/>
                    <a:pt x="257" y="447"/>
                  </a:cubicBezTo>
                  <a:cubicBezTo>
                    <a:pt x="257" y="446"/>
                    <a:pt x="258" y="442"/>
                    <a:pt x="258" y="441"/>
                  </a:cubicBezTo>
                  <a:cubicBezTo>
                    <a:pt x="258" y="441"/>
                    <a:pt x="257" y="441"/>
                    <a:pt x="259" y="439"/>
                  </a:cubicBezTo>
                  <a:cubicBezTo>
                    <a:pt x="261" y="436"/>
                    <a:pt x="261" y="434"/>
                    <a:pt x="261" y="434"/>
                  </a:cubicBezTo>
                  <a:cubicBezTo>
                    <a:pt x="265" y="429"/>
                    <a:pt x="265" y="429"/>
                    <a:pt x="265" y="429"/>
                  </a:cubicBezTo>
                  <a:cubicBezTo>
                    <a:pt x="265" y="429"/>
                    <a:pt x="268" y="424"/>
                    <a:pt x="269" y="424"/>
                  </a:cubicBezTo>
                  <a:cubicBezTo>
                    <a:pt x="270" y="425"/>
                    <a:pt x="274" y="424"/>
                    <a:pt x="275" y="424"/>
                  </a:cubicBezTo>
                  <a:cubicBezTo>
                    <a:pt x="276" y="424"/>
                    <a:pt x="280" y="428"/>
                    <a:pt x="282" y="424"/>
                  </a:cubicBezTo>
                  <a:cubicBezTo>
                    <a:pt x="284" y="421"/>
                    <a:pt x="285" y="419"/>
                    <a:pt x="285" y="418"/>
                  </a:cubicBezTo>
                  <a:cubicBezTo>
                    <a:pt x="286" y="417"/>
                    <a:pt x="287" y="414"/>
                    <a:pt x="290" y="414"/>
                  </a:cubicBezTo>
                  <a:cubicBezTo>
                    <a:pt x="293" y="413"/>
                    <a:pt x="300" y="413"/>
                    <a:pt x="300" y="413"/>
                  </a:cubicBezTo>
                  <a:cubicBezTo>
                    <a:pt x="303" y="414"/>
                    <a:pt x="303" y="414"/>
                    <a:pt x="303" y="414"/>
                  </a:cubicBezTo>
                  <a:cubicBezTo>
                    <a:pt x="311" y="417"/>
                    <a:pt x="311" y="417"/>
                    <a:pt x="311" y="417"/>
                  </a:cubicBezTo>
                  <a:cubicBezTo>
                    <a:pt x="311" y="417"/>
                    <a:pt x="314" y="417"/>
                    <a:pt x="316" y="417"/>
                  </a:cubicBezTo>
                  <a:cubicBezTo>
                    <a:pt x="317" y="417"/>
                    <a:pt x="318" y="417"/>
                    <a:pt x="318" y="417"/>
                  </a:cubicBezTo>
                  <a:cubicBezTo>
                    <a:pt x="321" y="421"/>
                    <a:pt x="321" y="421"/>
                    <a:pt x="321" y="421"/>
                  </a:cubicBezTo>
                  <a:cubicBezTo>
                    <a:pt x="321" y="421"/>
                    <a:pt x="325" y="423"/>
                    <a:pt x="326" y="423"/>
                  </a:cubicBezTo>
                  <a:cubicBezTo>
                    <a:pt x="327" y="423"/>
                    <a:pt x="335" y="421"/>
                    <a:pt x="335" y="421"/>
                  </a:cubicBezTo>
                  <a:cubicBezTo>
                    <a:pt x="335" y="421"/>
                    <a:pt x="338" y="420"/>
                    <a:pt x="339" y="421"/>
                  </a:cubicBezTo>
                  <a:cubicBezTo>
                    <a:pt x="340" y="422"/>
                    <a:pt x="343" y="423"/>
                    <a:pt x="344" y="424"/>
                  </a:cubicBezTo>
                  <a:cubicBezTo>
                    <a:pt x="344" y="425"/>
                    <a:pt x="352" y="429"/>
                    <a:pt x="354" y="430"/>
                  </a:cubicBezTo>
                  <a:cubicBezTo>
                    <a:pt x="355" y="431"/>
                    <a:pt x="359" y="430"/>
                    <a:pt x="359" y="430"/>
                  </a:cubicBezTo>
                  <a:cubicBezTo>
                    <a:pt x="361" y="435"/>
                    <a:pt x="361" y="435"/>
                    <a:pt x="361" y="435"/>
                  </a:cubicBezTo>
                  <a:cubicBezTo>
                    <a:pt x="371" y="438"/>
                    <a:pt x="371" y="438"/>
                    <a:pt x="371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89" y="443"/>
                    <a:pt x="389" y="443"/>
                    <a:pt x="389" y="443"/>
                  </a:cubicBezTo>
                  <a:cubicBezTo>
                    <a:pt x="398" y="436"/>
                    <a:pt x="398" y="436"/>
                    <a:pt x="398" y="436"/>
                  </a:cubicBezTo>
                  <a:cubicBezTo>
                    <a:pt x="398" y="436"/>
                    <a:pt x="400" y="437"/>
                    <a:pt x="401" y="437"/>
                  </a:cubicBezTo>
                  <a:cubicBezTo>
                    <a:pt x="402" y="437"/>
                    <a:pt x="404" y="429"/>
                    <a:pt x="404" y="429"/>
                  </a:cubicBezTo>
                  <a:cubicBezTo>
                    <a:pt x="404" y="429"/>
                    <a:pt x="404" y="427"/>
                    <a:pt x="405" y="427"/>
                  </a:cubicBezTo>
                  <a:cubicBezTo>
                    <a:pt x="407" y="427"/>
                    <a:pt x="414" y="424"/>
                    <a:pt x="414" y="424"/>
                  </a:cubicBezTo>
                  <a:cubicBezTo>
                    <a:pt x="414" y="423"/>
                    <a:pt x="413" y="419"/>
                    <a:pt x="416" y="418"/>
                  </a:cubicBezTo>
                  <a:cubicBezTo>
                    <a:pt x="418" y="417"/>
                    <a:pt x="422" y="414"/>
                    <a:pt x="422" y="414"/>
                  </a:cubicBezTo>
                  <a:cubicBezTo>
                    <a:pt x="423" y="413"/>
                    <a:pt x="421" y="411"/>
                    <a:pt x="424" y="410"/>
                  </a:cubicBezTo>
                  <a:cubicBezTo>
                    <a:pt x="426" y="410"/>
                    <a:pt x="429" y="409"/>
                    <a:pt x="431" y="409"/>
                  </a:cubicBezTo>
                  <a:cubicBezTo>
                    <a:pt x="431" y="409"/>
                    <a:pt x="431" y="409"/>
                    <a:pt x="431" y="409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7" y="405"/>
                    <a:pt x="438" y="405"/>
                    <a:pt x="438" y="405"/>
                  </a:cubicBezTo>
                  <a:cubicBezTo>
                    <a:pt x="444" y="400"/>
                    <a:pt x="444" y="400"/>
                    <a:pt x="444" y="400"/>
                  </a:cubicBezTo>
                  <a:cubicBezTo>
                    <a:pt x="447" y="389"/>
                    <a:pt x="447" y="389"/>
                    <a:pt x="447" y="389"/>
                  </a:cubicBezTo>
                  <a:cubicBezTo>
                    <a:pt x="443" y="386"/>
                    <a:pt x="443" y="386"/>
                    <a:pt x="443" y="386"/>
                  </a:cubicBezTo>
                  <a:cubicBezTo>
                    <a:pt x="434" y="386"/>
                    <a:pt x="434" y="386"/>
                    <a:pt x="434" y="386"/>
                  </a:cubicBezTo>
                  <a:cubicBezTo>
                    <a:pt x="424" y="382"/>
                    <a:pt x="424" y="382"/>
                    <a:pt x="424" y="382"/>
                  </a:cubicBezTo>
                  <a:cubicBezTo>
                    <a:pt x="419" y="374"/>
                    <a:pt x="419" y="374"/>
                    <a:pt x="419" y="374"/>
                  </a:cubicBezTo>
                  <a:cubicBezTo>
                    <a:pt x="416" y="374"/>
                    <a:pt x="416" y="374"/>
                    <a:pt x="416" y="374"/>
                  </a:cubicBezTo>
                  <a:cubicBezTo>
                    <a:pt x="415" y="367"/>
                    <a:pt x="413" y="370"/>
                    <a:pt x="417" y="365"/>
                  </a:cubicBezTo>
                  <a:cubicBezTo>
                    <a:pt x="421" y="359"/>
                    <a:pt x="421" y="359"/>
                    <a:pt x="421" y="359"/>
                  </a:cubicBezTo>
                  <a:cubicBezTo>
                    <a:pt x="420" y="349"/>
                    <a:pt x="420" y="349"/>
                    <a:pt x="420" y="349"/>
                  </a:cubicBezTo>
                  <a:cubicBezTo>
                    <a:pt x="417" y="346"/>
                    <a:pt x="417" y="346"/>
                    <a:pt x="417" y="346"/>
                  </a:cubicBezTo>
                  <a:cubicBezTo>
                    <a:pt x="412" y="343"/>
                    <a:pt x="412" y="343"/>
                    <a:pt x="412" y="343"/>
                  </a:cubicBezTo>
                  <a:cubicBezTo>
                    <a:pt x="412" y="343"/>
                    <a:pt x="409" y="339"/>
                    <a:pt x="408" y="338"/>
                  </a:cubicBezTo>
                  <a:cubicBezTo>
                    <a:pt x="408" y="338"/>
                    <a:pt x="408" y="336"/>
                    <a:pt x="408" y="336"/>
                  </a:cubicBezTo>
                  <a:cubicBezTo>
                    <a:pt x="407" y="335"/>
                    <a:pt x="411" y="335"/>
                    <a:pt x="411" y="335"/>
                  </a:cubicBezTo>
                  <a:cubicBezTo>
                    <a:pt x="412" y="335"/>
                    <a:pt x="415" y="334"/>
                    <a:pt x="416" y="334"/>
                  </a:cubicBezTo>
                  <a:cubicBezTo>
                    <a:pt x="417" y="334"/>
                    <a:pt x="421" y="330"/>
                    <a:pt x="421" y="330"/>
                  </a:cubicBezTo>
                  <a:cubicBezTo>
                    <a:pt x="421" y="330"/>
                    <a:pt x="423" y="326"/>
                    <a:pt x="425" y="325"/>
                  </a:cubicBezTo>
                  <a:cubicBezTo>
                    <a:pt x="426" y="324"/>
                    <a:pt x="428" y="316"/>
                    <a:pt x="428" y="315"/>
                  </a:cubicBezTo>
                  <a:cubicBezTo>
                    <a:pt x="428" y="315"/>
                    <a:pt x="426" y="310"/>
                    <a:pt x="425" y="310"/>
                  </a:cubicBezTo>
                  <a:cubicBezTo>
                    <a:pt x="416" y="306"/>
                    <a:pt x="418" y="304"/>
                    <a:pt x="414" y="302"/>
                  </a:cubicBezTo>
                  <a:cubicBezTo>
                    <a:pt x="414" y="297"/>
                    <a:pt x="414" y="297"/>
                    <a:pt x="414" y="297"/>
                  </a:cubicBezTo>
                  <a:cubicBezTo>
                    <a:pt x="419" y="293"/>
                    <a:pt x="419" y="293"/>
                    <a:pt x="419" y="293"/>
                  </a:cubicBezTo>
                  <a:cubicBezTo>
                    <a:pt x="420" y="292"/>
                    <a:pt x="422" y="291"/>
                    <a:pt x="423" y="291"/>
                  </a:cubicBezTo>
                  <a:cubicBezTo>
                    <a:pt x="424" y="289"/>
                    <a:pt x="424" y="289"/>
                    <a:pt x="424" y="289"/>
                  </a:cubicBezTo>
                  <a:cubicBezTo>
                    <a:pt x="424" y="289"/>
                    <a:pt x="422" y="287"/>
                    <a:pt x="422" y="287"/>
                  </a:cubicBezTo>
                  <a:cubicBezTo>
                    <a:pt x="422" y="287"/>
                    <a:pt x="421" y="286"/>
                    <a:pt x="420" y="286"/>
                  </a:cubicBezTo>
                  <a:cubicBezTo>
                    <a:pt x="420" y="286"/>
                    <a:pt x="419" y="285"/>
                    <a:pt x="419" y="285"/>
                  </a:cubicBezTo>
                  <a:cubicBezTo>
                    <a:pt x="419" y="285"/>
                    <a:pt x="418" y="284"/>
                    <a:pt x="417" y="284"/>
                  </a:cubicBezTo>
                  <a:cubicBezTo>
                    <a:pt x="416" y="284"/>
                    <a:pt x="417" y="282"/>
                    <a:pt x="418" y="282"/>
                  </a:cubicBezTo>
                  <a:cubicBezTo>
                    <a:pt x="418" y="281"/>
                    <a:pt x="418" y="279"/>
                    <a:pt x="418" y="279"/>
                  </a:cubicBezTo>
                  <a:cubicBezTo>
                    <a:pt x="418" y="279"/>
                    <a:pt x="415" y="279"/>
                    <a:pt x="414" y="279"/>
                  </a:cubicBezTo>
                  <a:cubicBezTo>
                    <a:pt x="414" y="278"/>
                    <a:pt x="414" y="278"/>
                    <a:pt x="414" y="278"/>
                  </a:cubicBezTo>
                  <a:cubicBezTo>
                    <a:pt x="414" y="278"/>
                    <a:pt x="415" y="275"/>
                    <a:pt x="416" y="275"/>
                  </a:cubicBezTo>
                  <a:cubicBezTo>
                    <a:pt x="416" y="274"/>
                    <a:pt x="416" y="273"/>
                    <a:pt x="416" y="273"/>
                  </a:cubicBezTo>
                  <a:cubicBezTo>
                    <a:pt x="416" y="273"/>
                    <a:pt x="416" y="272"/>
                    <a:pt x="416" y="270"/>
                  </a:cubicBezTo>
                  <a:cubicBezTo>
                    <a:pt x="417" y="269"/>
                    <a:pt x="416" y="269"/>
                    <a:pt x="416" y="269"/>
                  </a:cubicBezTo>
                  <a:cubicBezTo>
                    <a:pt x="416" y="269"/>
                    <a:pt x="415" y="268"/>
                    <a:pt x="414" y="268"/>
                  </a:cubicBezTo>
                  <a:cubicBezTo>
                    <a:pt x="414" y="268"/>
                    <a:pt x="414" y="268"/>
                    <a:pt x="415" y="267"/>
                  </a:cubicBezTo>
                  <a:cubicBezTo>
                    <a:pt x="416" y="265"/>
                    <a:pt x="416" y="266"/>
                    <a:pt x="416" y="266"/>
                  </a:cubicBezTo>
                  <a:cubicBezTo>
                    <a:pt x="416" y="264"/>
                    <a:pt x="416" y="264"/>
                    <a:pt x="416" y="264"/>
                  </a:cubicBezTo>
                  <a:cubicBezTo>
                    <a:pt x="414" y="263"/>
                    <a:pt x="414" y="263"/>
                    <a:pt x="414" y="263"/>
                  </a:cubicBezTo>
                  <a:cubicBezTo>
                    <a:pt x="411" y="261"/>
                    <a:pt x="411" y="261"/>
                    <a:pt x="411" y="261"/>
                  </a:cubicBezTo>
                  <a:cubicBezTo>
                    <a:pt x="411" y="261"/>
                    <a:pt x="407" y="261"/>
                    <a:pt x="407" y="261"/>
                  </a:cubicBezTo>
                  <a:cubicBezTo>
                    <a:pt x="407" y="261"/>
                    <a:pt x="404" y="261"/>
                    <a:pt x="404" y="261"/>
                  </a:cubicBezTo>
                  <a:cubicBezTo>
                    <a:pt x="402" y="262"/>
                    <a:pt x="402" y="262"/>
                    <a:pt x="402" y="262"/>
                  </a:cubicBezTo>
                  <a:cubicBezTo>
                    <a:pt x="401" y="263"/>
                    <a:pt x="401" y="263"/>
                    <a:pt x="401" y="263"/>
                  </a:cubicBezTo>
                  <a:cubicBezTo>
                    <a:pt x="398" y="264"/>
                    <a:pt x="398" y="264"/>
                    <a:pt x="398" y="264"/>
                  </a:cubicBezTo>
                  <a:cubicBezTo>
                    <a:pt x="395" y="265"/>
                    <a:pt x="395" y="265"/>
                    <a:pt x="395" y="265"/>
                  </a:cubicBezTo>
                  <a:cubicBezTo>
                    <a:pt x="395" y="265"/>
                    <a:pt x="394" y="267"/>
                    <a:pt x="393" y="268"/>
                  </a:cubicBezTo>
                  <a:cubicBezTo>
                    <a:pt x="393" y="268"/>
                    <a:pt x="393" y="269"/>
                    <a:pt x="393" y="269"/>
                  </a:cubicBezTo>
                  <a:cubicBezTo>
                    <a:pt x="395" y="270"/>
                    <a:pt x="395" y="270"/>
                    <a:pt x="395" y="270"/>
                  </a:cubicBezTo>
                  <a:cubicBezTo>
                    <a:pt x="395" y="272"/>
                    <a:pt x="395" y="272"/>
                    <a:pt x="395" y="272"/>
                  </a:cubicBezTo>
                  <a:cubicBezTo>
                    <a:pt x="396" y="272"/>
                    <a:pt x="396" y="272"/>
                    <a:pt x="396" y="272"/>
                  </a:cubicBezTo>
                  <a:cubicBezTo>
                    <a:pt x="395" y="274"/>
                    <a:pt x="395" y="274"/>
                    <a:pt x="395" y="274"/>
                  </a:cubicBezTo>
                  <a:cubicBezTo>
                    <a:pt x="395" y="274"/>
                    <a:pt x="394" y="274"/>
                    <a:pt x="393" y="275"/>
                  </a:cubicBezTo>
                  <a:cubicBezTo>
                    <a:pt x="392" y="276"/>
                    <a:pt x="392" y="277"/>
                    <a:pt x="392" y="277"/>
                  </a:cubicBezTo>
                  <a:cubicBezTo>
                    <a:pt x="389" y="278"/>
                    <a:pt x="389" y="278"/>
                    <a:pt x="389" y="278"/>
                  </a:cubicBezTo>
                  <a:cubicBezTo>
                    <a:pt x="387" y="277"/>
                    <a:pt x="387" y="277"/>
                    <a:pt x="387" y="277"/>
                  </a:cubicBezTo>
                  <a:cubicBezTo>
                    <a:pt x="385" y="278"/>
                    <a:pt x="385" y="278"/>
                    <a:pt x="385" y="278"/>
                  </a:cubicBezTo>
                  <a:cubicBezTo>
                    <a:pt x="384" y="278"/>
                    <a:pt x="384" y="278"/>
                    <a:pt x="384" y="278"/>
                  </a:cubicBezTo>
                  <a:cubicBezTo>
                    <a:pt x="384" y="276"/>
                    <a:pt x="384" y="276"/>
                    <a:pt x="384" y="276"/>
                  </a:cubicBezTo>
                  <a:cubicBezTo>
                    <a:pt x="383" y="275"/>
                    <a:pt x="383" y="275"/>
                    <a:pt x="383" y="275"/>
                  </a:cubicBezTo>
                  <a:cubicBezTo>
                    <a:pt x="384" y="274"/>
                    <a:pt x="384" y="274"/>
                    <a:pt x="384" y="274"/>
                  </a:cubicBezTo>
                  <a:cubicBezTo>
                    <a:pt x="384" y="274"/>
                    <a:pt x="385" y="273"/>
                    <a:pt x="385" y="273"/>
                  </a:cubicBezTo>
                  <a:cubicBezTo>
                    <a:pt x="386" y="273"/>
                    <a:pt x="387" y="272"/>
                    <a:pt x="387" y="272"/>
                  </a:cubicBezTo>
                  <a:cubicBezTo>
                    <a:pt x="389" y="272"/>
                    <a:pt x="389" y="272"/>
                    <a:pt x="389" y="272"/>
                  </a:cubicBezTo>
                  <a:cubicBezTo>
                    <a:pt x="389" y="270"/>
                    <a:pt x="389" y="270"/>
                    <a:pt x="389" y="270"/>
                  </a:cubicBezTo>
                  <a:cubicBezTo>
                    <a:pt x="390" y="268"/>
                    <a:pt x="390" y="268"/>
                    <a:pt x="390" y="268"/>
                  </a:cubicBezTo>
                  <a:cubicBezTo>
                    <a:pt x="390" y="265"/>
                    <a:pt x="390" y="265"/>
                    <a:pt x="390" y="265"/>
                  </a:cubicBezTo>
                  <a:cubicBezTo>
                    <a:pt x="389" y="264"/>
                    <a:pt x="389" y="264"/>
                    <a:pt x="389" y="264"/>
                  </a:cubicBezTo>
                  <a:cubicBezTo>
                    <a:pt x="388" y="263"/>
                    <a:pt x="388" y="263"/>
                    <a:pt x="388" y="263"/>
                  </a:cubicBezTo>
                  <a:cubicBezTo>
                    <a:pt x="388" y="262"/>
                    <a:pt x="388" y="262"/>
                    <a:pt x="388" y="262"/>
                  </a:cubicBezTo>
                  <a:cubicBezTo>
                    <a:pt x="388" y="260"/>
                    <a:pt x="388" y="260"/>
                    <a:pt x="388" y="260"/>
                  </a:cubicBezTo>
                  <a:cubicBezTo>
                    <a:pt x="389" y="259"/>
                    <a:pt x="389" y="259"/>
                    <a:pt x="389" y="259"/>
                  </a:cubicBezTo>
                  <a:cubicBezTo>
                    <a:pt x="389" y="259"/>
                    <a:pt x="390" y="258"/>
                    <a:pt x="390" y="257"/>
                  </a:cubicBezTo>
                  <a:cubicBezTo>
                    <a:pt x="390" y="257"/>
                    <a:pt x="390" y="255"/>
                    <a:pt x="390" y="255"/>
                  </a:cubicBezTo>
                  <a:cubicBezTo>
                    <a:pt x="390" y="255"/>
                    <a:pt x="390" y="254"/>
                    <a:pt x="390" y="254"/>
                  </a:cubicBezTo>
                  <a:cubicBezTo>
                    <a:pt x="394" y="250"/>
                    <a:pt x="394" y="250"/>
                    <a:pt x="394" y="250"/>
                  </a:cubicBezTo>
                  <a:cubicBezTo>
                    <a:pt x="396" y="248"/>
                    <a:pt x="396" y="248"/>
                    <a:pt x="396" y="248"/>
                  </a:cubicBezTo>
                  <a:cubicBezTo>
                    <a:pt x="396" y="248"/>
                    <a:pt x="398" y="248"/>
                    <a:pt x="398" y="247"/>
                  </a:cubicBezTo>
                  <a:cubicBezTo>
                    <a:pt x="398" y="247"/>
                    <a:pt x="400" y="247"/>
                    <a:pt x="400" y="247"/>
                  </a:cubicBezTo>
                  <a:cubicBezTo>
                    <a:pt x="400" y="247"/>
                    <a:pt x="401" y="246"/>
                    <a:pt x="401" y="246"/>
                  </a:cubicBezTo>
                  <a:cubicBezTo>
                    <a:pt x="402" y="245"/>
                    <a:pt x="402" y="244"/>
                    <a:pt x="402" y="244"/>
                  </a:cubicBezTo>
                  <a:cubicBezTo>
                    <a:pt x="402" y="244"/>
                    <a:pt x="402" y="243"/>
                    <a:pt x="402" y="243"/>
                  </a:cubicBezTo>
                  <a:cubicBezTo>
                    <a:pt x="402" y="243"/>
                    <a:pt x="402" y="242"/>
                    <a:pt x="402" y="242"/>
                  </a:cubicBezTo>
                  <a:cubicBezTo>
                    <a:pt x="402" y="242"/>
                    <a:pt x="402" y="241"/>
                    <a:pt x="402" y="241"/>
                  </a:cubicBezTo>
                  <a:cubicBezTo>
                    <a:pt x="402" y="240"/>
                    <a:pt x="403" y="240"/>
                    <a:pt x="403" y="240"/>
                  </a:cubicBezTo>
                  <a:cubicBezTo>
                    <a:pt x="403" y="238"/>
                    <a:pt x="403" y="238"/>
                    <a:pt x="403" y="238"/>
                  </a:cubicBezTo>
                  <a:cubicBezTo>
                    <a:pt x="403" y="238"/>
                    <a:pt x="402" y="237"/>
                    <a:pt x="402" y="236"/>
                  </a:cubicBezTo>
                  <a:cubicBezTo>
                    <a:pt x="402" y="236"/>
                    <a:pt x="402" y="236"/>
                    <a:pt x="402" y="235"/>
                  </a:cubicBezTo>
                  <a:cubicBezTo>
                    <a:pt x="403" y="234"/>
                    <a:pt x="404" y="234"/>
                    <a:pt x="404" y="234"/>
                  </a:cubicBezTo>
                  <a:cubicBezTo>
                    <a:pt x="406" y="234"/>
                    <a:pt x="406" y="234"/>
                    <a:pt x="406" y="234"/>
                  </a:cubicBezTo>
                  <a:cubicBezTo>
                    <a:pt x="406" y="234"/>
                    <a:pt x="407" y="233"/>
                    <a:pt x="408" y="233"/>
                  </a:cubicBezTo>
                  <a:cubicBezTo>
                    <a:pt x="408" y="233"/>
                    <a:pt x="409" y="232"/>
                    <a:pt x="409" y="232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1" y="230"/>
                    <a:pt x="411" y="230"/>
                    <a:pt x="411" y="230"/>
                  </a:cubicBezTo>
                  <a:cubicBezTo>
                    <a:pt x="412" y="229"/>
                    <a:pt x="412" y="229"/>
                    <a:pt x="412" y="229"/>
                  </a:cubicBezTo>
                  <a:cubicBezTo>
                    <a:pt x="412" y="227"/>
                    <a:pt x="412" y="227"/>
                    <a:pt x="412" y="227"/>
                  </a:cubicBezTo>
                  <a:cubicBezTo>
                    <a:pt x="414" y="226"/>
                    <a:pt x="414" y="226"/>
                    <a:pt x="414" y="226"/>
                  </a:cubicBezTo>
                  <a:cubicBezTo>
                    <a:pt x="414" y="225"/>
                    <a:pt x="414" y="225"/>
                    <a:pt x="414" y="225"/>
                  </a:cubicBezTo>
                  <a:cubicBezTo>
                    <a:pt x="415" y="224"/>
                    <a:pt x="415" y="224"/>
                    <a:pt x="415" y="224"/>
                  </a:cubicBezTo>
                  <a:cubicBezTo>
                    <a:pt x="416" y="224"/>
                    <a:pt x="416" y="224"/>
                    <a:pt x="416" y="224"/>
                  </a:cubicBezTo>
                  <a:cubicBezTo>
                    <a:pt x="418" y="222"/>
                    <a:pt x="418" y="222"/>
                    <a:pt x="418" y="222"/>
                  </a:cubicBezTo>
                  <a:cubicBezTo>
                    <a:pt x="420" y="221"/>
                    <a:pt x="420" y="221"/>
                    <a:pt x="420" y="221"/>
                  </a:cubicBezTo>
                  <a:cubicBezTo>
                    <a:pt x="420" y="221"/>
                    <a:pt x="421" y="219"/>
                    <a:pt x="421" y="218"/>
                  </a:cubicBezTo>
                  <a:cubicBezTo>
                    <a:pt x="421" y="217"/>
                    <a:pt x="421" y="217"/>
                    <a:pt x="422" y="216"/>
                  </a:cubicBezTo>
                  <a:cubicBezTo>
                    <a:pt x="422" y="216"/>
                    <a:pt x="423" y="216"/>
                    <a:pt x="424" y="215"/>
                  </a:cubicBezTo>
                  <a:cubicBezTo>
                    <a:pt x="424" y="215"/>
                    <a:pt x="424" y="214"/>
                    <a:pt x="424" y="214"/>
                  </a:cubicBezTo>
                  <a:cubicBezTo>
                    <a:pt x="425" y="214"/>
                    <a:pt x="425" y="214"/>
                    <a:pt x="425" y="214"/>
                  </a:cubicBezTo>
                  <a:cubicBezTo>
                    <a:pt x="425" y="212"/>
                    <a:pt x="425" y="212"/>
                    <a:pt x="425" y="212"/>
                  </a:cubicBezTo>
                  <a:cubicBezTo>
                    <a:pt x="425" y="211"/>
                    <a:pt x="425" y="211"/>
                    <a:pt x="425" y="211"/>
                  </a:cubicBezTo>
                  <a:cubicBezTo>
                    <a:pt x="425" y="211"/>
                    <a:pt x="423" y="212"/>
                    <a:pt x="423" y="212"/>
                  </a:cubicBezTo>
                  <a:cubicBezTo>
                    <a:pt x="423" y="212"/>
                    <a:pt x="422" y="212"/>
                    <a:pt x="421" y="212"/>
                  </a:cubicBezTo>
                  <a:cubicBezTo>
                    <a:pt x="421" y="212"/>
                    <a:pt x="420" y="212"/>
                    <a:pt x="419" y="212"/>
                  </a:cubicBezTo>
                  <a:cubicBezTo>
                    <a:pt x="418" y="211"/>
                    <a:pt x="419" y="211"/>
                    <a:pt x="419" y="211"/>
                  </a:cubicBezTo>
                  <a:cubicBezTo>
                    <a:pt x="419" y="211"/>
                    <a:pt x="420" y="211"/>
                    <a:pt x="420" y="210"/>
                  </a:cubicBezTo>
                  <a:cubicBezTo>
                    <a:pt x="420" y="210"/>
                    <a:pt x="421" y="208"/>
                    <a:pt x="421" y="208"/>
                  </a:cubicBezTo>
                  <a:cubicBezTo>
                    <a:pt x="422" y="208"/>
                    <a:pt x="422" y="208"/>
                    <a:pt x="422" y="208"/>
                  </a:cubicBezTo>
                  <a:cubicBezTo>
                    <a:pt x="423" y="207"/>
                    <a:pt x="423" y="207"/>
                    <a:pt x="423" y="207"/>
                  </a:cubicBezTo>
                  <a:cubicBezTo>
                    <a:pt x="423" y="207"/>
                    <a:pt x="424" y="207"/>
                    <a:pt x="424" y="207"/>
                  </a:cubicBezTo>
                  <a:cubicBezTo>
                    <a:pt x="424" y="207"/>
                    <a:pt x="423" y="206"/>
                    <a:pt x="423" y="206"/>
                  </a:cubicBezTo>
                  <a:cubicBezTo>
                    <a:pt x="423" y="204"/>
                    <a:pt x="423" y="204"/>
                    <a:pt x="423" y="204"/>
                  </a:cubicBezTo>
                  <a:cubicBezTo>
                    <a:pt x="425" y="205"/>
                    <a:pt x="425" y="205"/>
                    <a:pt x="425" y="205"/>
                  </a:cubicBezTo>
                  <a:cubicBezTo>
                    <a:pt x="428" y="205"/>
                    <a:pt x="428" y="205"/>
                    <a:pt x="428" y="205"/>
                  </a:cubicBezTo>
                  <a:cubicBezTo>
                    <a:pt x="429" y="204"/>
                    <a:pt x="429" y="204"/>
                    <a:pt x="429" y="204"/>
                  </a:cubicBezTo>
                  <a:cubicBezTo>
                    <a:pt x="429" y="204"/>
                    <a:pt x="430" y="206"/>
                    <a:pt x="430" y="206"/>
                  </a:cubicBezTo>
                  <a:cubicBezTo>
                    <a:pt x="430" y="207"/>
                    <a:pt x="430" y="208"/>
                    <a:pt x="431" y="208"/>
                  </a:cubicBezTo>
                  <a:cubicBezTo>
                    <a:pt x="431" y="208"/>
                    <a:pt x="433" y="209"/>
                    <a:pt x="433" y="209"/>
                  </a:cubicBezTo>
                  <a:cubicBezTo>
                    <a:pt x="433" y="209"/>
                    <a:pt x="433" y="208"/>
                    <a:pt x="434" y="208"/>
                  </a:cubicBezTo>
                  <a:cubicBezTo>
                    <a:pt x="434" y="208"/>
                    <a:pt x="435" y="208"/>
                    <a:pt x="435" y="208"/>
                  </a:cubicBezTo>
                  <a:cubicBezTo>
                    <a:pt x="436" y="208"/>
                    <a:pt x="437" y="208"/>
                    <a:pt x="437" y="208"/>
                  </a:cubicBezTo>
                  <a:cubicBezTo>
                    <a:pt x="437" y="208"/>
                    <a:pt x="438" y="208"/>
                    <a:pt x="439" y="208"/>
                  </a:cubicBezTo>
                  <a:cubicBezTo>
                    <a:pt x="439" y="207"/>
                    <a:pt x="439" y="207"/>
                    <a:pt x="439" y="207"/>
                  </a:cubicBezTo>
                  <a:cubicBezTo>
                    <a:pt x="439" y="207"/>
                    <a:pt x="439" y="206"/>
                    <a:pt x="439" y="206"/>
                  </a:cubicBezTo>
                  <a:cubicBezTo>
                    <a:pt x="439" y="206"/>
                    <a:pt x="440" y="204"/>
                    <a:pt x="440" y="204"/>
                  </a:cubicBezTo>
                  <a:cubicBezTo>
                    <a:pt x="440" y="204"/>
                    <a:pt x="441" y="204"/>
                    <a:pt x="441" y="204"/>
                  </a:cubicBezTo>
                  <a:cubicBezTo>
                    <a:pt x="441" y="204"/>
                    <a:pt x="442" y="204"/>
                    <a:pt x="442" y="204"/>
                  </a:cubicBezTo>
                  <a:cubicBezTo>
                    <a:pt x="442" y="204"/>
                    <a:pt x="442" y="203"/>
                    <a:pt x="442" y="203"/>
                  </a:cubicBezTo>
                  <a:cubicBezTo>
                    <a:pt x="442" y="203"/>
                    <a:pt x="442" y="202"/>
                    <a:pt x="442" y="202"/>
                  </a:cubicBezTo>
                  <a:cubicBezTo>
                    <a:pt x="442" y="202"/>
                    <a:pt x="443" y="202"/>
                    <a:pt x="443" y="202"/>
                  </a:cubicBezTo>
                  <a:cubicBezTo>
                    <a:pt x="443" y="200"/>
                    <a:pt x="443" y="200"/>
                    <a:pt x="443" y="200"/>
                  </a:cubicBezTo>
                  <a:cubicBezTo>
                    <a:pt x="443" y="200"/>
                    <a:pt x="445" y="200"/>
                    <a:pt x="445" y="200"/>
                  </a:cubicBezTo>
                  <a:cubicBezTo>
                    <a:pt x="446" y="200"/>
                    <a:pt x="445" y="200"/>
                    <a:pt x="445" y="200"/>
                  </a:cubicBezTo>
                  <a:cubicBezTo>
                    <a:pt x="448" y="199"/>
                    <a:pt x="448" y="199"/>
                    <a:pt x="448" y="199"/>
                  </a:cubicBezTo>
                  <a:cubicBezTo>
                    <a:pt x="448" y="199"/>
                    <a:pt x="448" y="199"/>
                    <a:pt x="448" y="200"/>
                  </a:cubicBezTo>
                  <a:cubicBezTo>
                    <a:pt x="446" y="197"/>
                    <a:pt x="443" y="193"/>
                    <a:pt x="443" y="193"/>
                  </a:cubicBezTo>
                  <a:cubicBezTo>
                    <a:pt x="445" y="189"/>
                    <a:pt x="445" y="189"/>
                    <a:pt x="445" y="189"/>
                  </a:cubicBezTo>
                  <a:cubicBezTo>
                    <a:pt x="445" y="189"/>
                    <a:pt x="446" y="182"/>
                    <a:pt x="446" y="180"/>
                  </a:cubicBezTo>
                  <a:cubicBezTo>
                    <a:pt x="446" y="179"/>
                    <a:pt x="446" y="173"/>
                    <a:pt x="446" y="173"/>
                  </a:cubicBezTo>
                  <a:cubicBezTo>
                    <a:pt x="446" y="173"/>
                    <a:pt x="442" y="172"/>
                    <a:pt x="445" y="169"/>
                  </a:cubicBezTo>
                  <a:cubicBezTo>
                    <a:pt x="448" y="165"/>
                    <a:pt x="451" y="160"/>
                    <a:pt x="451" y="160"/>
                  </a:cubicBezTo>
                  <a:cubicBezTo>
                    <a:pt x="451" y="150"/>
                    <a:pt x="451" y="150"/>
                    <a:pt x="451" y="150"/>
                  </a:cubicBezTo>
                  <a:cubicBezTo>
                    <a:pt x="451" y="150"/>
                    <a:pt x="448" y="147"/>
                    <a:pt x="452" y="145"/>
                  </a:cubicBezTo>
                  <a:cubicBezTo>
                    <a:pt x="456" y="142"/>
                    <a:pt x="463" y="133"/>
                    <a:pt x="463" y="133"/>
                  </a:cubicBezTo>
                  <a:cubicBezTo>
                    <a:pt x="470" y="125"/>
                    <a:pt x="470" y="125"/>
                    <a:pt x="470" y="125"/>
                  </a:cubicBezTo>
                  <a:cubicBezTo>
                    <a:pt x="458" y="122"/>
                    <a:pt x="458" y="122"/>
                    <a:pt x="458" y="122"/>
                  </a:cubicBezTo>
                  <a:cubicBezTo>
                    <a:pt x="451" y="121"/>
                    <a:pt x="451" y="121"/>
                    <a:pt x="451" y="121"/>
                  </a:cubicBezTo>
                  <a:cubicBezTo>
                    <a:pt x="446" y="118"/>
                    <a:pt x="446" y="118"/>
                    <a:pt x="446" y="118"/>
                  </a:cubicBezTo>
                  <a:cubicBezTo>
                    <a:pt x="443" y="113"/>
                    <a:pt x="443" y="113"/>
                    <a:pt x="443" y="113"/>
                  </a:cubicBezTo>
                  <a:cubicBezTo>
                    <a:pt x="440" y="115"/>
                    <a:pt x="440" y="115"/>
                    <a:pt x="440" y="115"/>
                  </a:cubicBezTo>
                  <a:cubicBezTo>
                    <a:pt x="437" y="117"/>
                    <a:pt x="437" y="117"/>
                    <a:pt x="437" y="117"/>
                  </a:cubicBezTo>
                  <a:cubicBezTo>
                    <a:pt x="430" y="116"/>
                    <a:pt x="430" y="116"/>
                    <a:pt x="430" y="116"/>
                  </a:cubicBezTo>
                  <a:cubicBezTo>
                    <a:pt x="425" y="111"/>
                    <a:pt x="425" y="111"/>
                    <a:pt x="425" y="111"/>
                  </a:cubicBezTo>
                  <a:cubicBezTo>
                    <a:pt x="421" y="114"/>
                    <a:pt x="421" y="114"/>
                    <a:pt x="421" y="114"/>
                  </a:cubicBezTo>
                  <a:cubicBezTo>
                    <a:pt x="417" y="111"/>
                    <a:pt x="417" y="111"/>
                    <a:pt x="417" y="111"/>
                  </a:cubicBezTo>
                  <a:cubicBezTo>
                    <a:pt x="414" y="106"/>
                    <a:pt x="414" y="106"/>
                    <a:pt x="414" y="106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08" y="97"/>
                    <a:pt x="408" y="97"/>
                    <a:pt x="408" y="97"/>
                  </a:cubicBezTo>
                  <a:cubicBezTo>
                    <a:pt x="406" y="97"/>
                    <a:pt x="406" y="97"/>
                    <a:pt x="406" y="97"/>
                  </a:cubicBezTo>
                  <a:cubicBezTo>
                    <a:pt x="406" y="98"/>
                    <a:pt x="405" y="98"/>
                    <a:pt x="405" y="98"/>
                  </a:cubicBezTo>
                  <a:cubicBezTo>
                    <a:pt x="405" y="98"/>
                    <a:pt x="402" y="97"/>
                    <a:pt x="402" y="97"/>
                  </a:cubicBezTo>
                  <a:cubicBezTo>
                    <a:pt x="402" y="95"/>
                    <a:pt x="402" y="95"/>
                    <a:pt x="402" y="95"/>
                  </a:cubicBezTo>
                  <a:cubicBezTo>
                    <a:pt x="401" y="94"/>
                    <a:pt x="401" y="94"/>
                    <a:pt x="401" y="94"/>
                  </a:cubicBezTo>
                  <a:cubicBezTo>
                    <a:pt x="399" y="94"/>
                    <a:pt x="399" y="94"/>
                    <a:pt x="399" y="94"/>
                  </a:cubicBezTo>
                  <a:cubicBezTo>
                    <a:pt x="397" y="95"/>
                    <a:pt x="397" y="95"/>
                    <a:pt x="397" y="95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5" y="97"/>
                    <a:pt x="395" y="97"/>
                    <a:pt x="395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3" y="97"/>
                    <a:pt x="393" y="97"/>
                  </a:cubicBezTo>
                  <a:cubicBezTo>
                    <a:pt x="391" y="97"/>
                    <a:pt x="391" y="97"/>
                    <a:pt x="391" y="97"/>
                  </a:cubicBezTo>
                  <a:cubicBezTo>
                    <a:pt x="391" y="96"/>
                    <a:pt x="391" y="96"/>
                    <a:pt x="391" y="96"/>
                  </a:cubicBezTo>
                  <a:cubicBezTo>
                    <a:pt x="391" y="95"/>
                    <a:pt x="391" y="95"/>
                    <a:pt x="391" y="95"/>
                  </a:cubicBezTo>
                  <a:cubicBezTo>
                    <a:pt x="389" y="94"/>
                    <a:pt x="389" y="94"/>
                    <a:pt x="389" y="94"/>
                  </a:cubicBezTo>
                  <a:cubicBezTo>
                    <a:pt x="388" y="94"/>
                    <a:pt x="388" y="94"/>
                    <a:pt x="388" y="94"/>
                  </a:cubicBezTo>
                  <a:cubicBezTo>
                    <a:pt x="388" y="94"/>
                    <a:pt x="387" y="93"/>
                    <a:pt x="387" y="93"/>
                  </a:cubicBezTo>
                  <a:cubicBezTo>
                    <a:pt x="386" y="93"/>
                    <a:pt x="386" y="92"/>
                    <a:pt x="386" y="92"/>
                  </a:cubicBezTo>
                  <a:cubicBezTo>
                    <a:pt x="385" y="91"/>
                    <a:pt x="385" y="91"/>
                    <a:pt x="385" y="91"/>
                  </a:cubicBezTo>
                  <a:cubicBezTo>
                    <a:pt x="387" y="91"/>
                    <a:pt x="387" y="91"/>
                    <a:pt x="387" y="91"/>
                  </a:cubicBezTo>
                  <a:cubicBezTo>
                    <a:pt x="387" y="91"/>
                    <a:pt x="387" y="90"/>
                    <a:pt x="387" y="90"/>
                  </a:cubicBezTo>
                  <a:cubicBezTo>
                    <a:pt x="387" y="90"/>
                    <a:pt x="387" y="90"/>
                    <a:pt x="387" y="90"/>
                  </a:cubicBezTo>
                  <a:cubicBezTo>
                    <a:pt x="387" y="90"/>
                    <a:pt x="386" y="90"/>
                    <a:pt x="386" y="90"/>
                  </a:cubicBezTo>
                  <a:cubicBezTo>
                    <a:pt x="384" y="90"/>
                    <a:pt x="384" y="90"/>
                    <a:pt x="384" y="90"/>
                  </a:cubicBezTo>
                  <a:cubicBezTo>
                    <a:pt x="383" y="91"/>
                    <a:pt x="383" y="91"/>
                    <a:pt x="383" y="91"/>
                  </a:cubicBezTo>
                  <a:cubicBezTo>
                    <a:pt x="381" y="91"/>
                    <a:pt x="381" y="91"/>
                    <a:pt x="381" y="91"/>
                  </a:cubicBezTo>
                  <a:cubicBezTo>
                    <a:pt x="379" y="92"/>
                    <a:pt x="379" y="92"/>
                    <a:pt x="379" y="92"/>
                  </a:cubicBezTo>
                  <a:cubicBezTo>
                    <a:pt x="376" y="92"/>
                    <a:pt x="376" y="92"/>
                    <a:pt x="376" y="92"/>
                  </a:cubicBezTo>
                  <a:cubicBezTo>
                    <a:pt x="375" y="90"/>
                    <a:pt x="375" y="90"/>
                    <a:pt x="375" y="90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373" y="87"/>
                    <a:pt x="373" y="87"/>
                    <a:pt x="373" y="87"/>
                  </a:cubicBezTo>
                  <a:cubicBezTo>
                    <a:pt x="372" y="87"/>
                    <a:pt x="372" y="87"/>
                    <a:pt x="372" y="87"/>
                  </a:cubicBezTo>
                  <a:cubicBezTo>
                    <a:pt x="369" y="86"/>
                    <a:pt x="369" y="86"/>
                    <a:pt x="369" y="86"/>
                  </a:cubicBezTo>
                  <a:cubicBezTo>
                    <a:pt x="370" y="84"/>
                    <a:pt x="370" y="84"/>
                    <a:pt x="370" y="84"/>
                  </a:cubicBezTo>
                  <a:cubicBezTo>
                    <a:pt x="370" y="84"/>
                    <a:pt x="369" y="82"/>
                    <a:pt x="369" y="82"/>
                  </a:cubicBezTo>
                  <a:cubicBezTo>
                    <a:pt x="368" y="82"/>
                    <a:pt x="367" y="82"/>
                    <a:pt x="367" y="82"/>
                  </a:cubicBezTo>
                  <a:cubicBezTo>
                    <a:pt x="365" y="80"/>
                    <a:pt x="365" y="80"/>
                    <a:pt x="365" y="80"/>
                  </a:cubicBezTo>
                  <a:cubicBezTo>
                    <a:pt x="365" y="80"/>
                    <a:pt x="365" y="79"/>
                    <a:pt x="364" y="78"/>
                  </a:cubicBezTo>
                  <a:cubicBezTo>
                    <a:pt x="363" y="78"/>
                    <a:pt x="363" y="77"/>
                    <a:pt x="362" y="77"/>
                  </a:cubicBezTo>
                  <a:cubicBezTo>
                    <a:pt x="361" y="77"/>
                    <a:pt x="359" y="77"/>
                    <a:pt x="359" y="77"/>
                  </a:cubicBezTo>
                  <a:cubicBezTo>
                    <a:pt x="359" y="77"/>
                    <a:pt x="358" y="75"/>
                    <a:pt x="357" y="75"/>
                  </a:cubicBezTo>
                  <a:cubicBezTo>
                    <a:pt x="357" y="75"/>
                    <a:pt x="353" y="75"/>
                    <a:pt x="353" y="75"/>
                  </a:cubicBezTo>
                  <a:cubicBezTo>
                    <a:pt x="353" y="75"/>
                    <a:pt x="354" y="72"/>
                    <a:pt x="354" y="72"/>
                  </a:cubicBezTo>
                  <a:cubicBezTo>
                    <a:pt x="354" y="71"/>
                    <a:pt x="354" y="68"/>
                    <a:pt x="354" y="68"/>
                  </a:cubicBezTo>
                  <a:cubicBezTo>
                    <a:pt x="354" y="67"/>
                    <a:pt x="354" y="67"/>
                    <a:pt x="354" y="67"/>
                  </a:cubicBezTo>
                  <a:cubicBezTo>
                    <a:pt x="354" y="67"/>
                    <a:pt x="353" y="66"/>
                    <a:pt x="354" y="64"/>
                  </a:cubicBezTo>
                  <a:cubicBezTo>
                    <a:pt x="355" y="62"/>
                    <a:pt x="354" y="63"/>
                    <a:pt x="355" y="61"/>
                  </a:cubicBezTo>
                  <a:cubicBezTo>
                    <a:pt x="356" y="58"/>
                    <a:pt x="356" y="57"/>
                    <a:pt x="356" y="57"/>
                  </a:cubicBezTo>
                  <a:cubicBezTo>
                    <a:pt x="354" y="56"/>
                    <a:pt x="354" y="56"/>
                    <a:pt x="354" y="56"/>
                  </a:cubicBezTo>
                  <a:cubicBezTo>
                    <a:pt x="354" y="56"/>
                    <a:pt x="353" y="55"/>
                    <a:pt x="352" y="56"/>
                  </a:cubicBezTo>
                  <a:cubicBezTo>
                    <a:pt x="352" y="58"/>
                    <a:pt x="351" y="58"/>
                    <a:pt x="351" y="58"/>
                  </a:cubicBezTo>
                  <a:cubicBezTo>
                    <a:pt x="349" y="61"/>
                    <a:pt x="349" y="61"/>
                    <a:pt x="349" y="61"/>
                  </a:cubicBezTo>
                  <a:cubicBezTo>
                    <a:pt x="349" y="64"/>
                    <a:pt x="349" y="64"/>
                    <a:pt x="349" y="64"/>
                  </a:cubicBezTo>
                  <a:cubicBezTo>
                    <a:pt x="349" y="64"/>
                    <a:pt x="350" y="65"/>
                    <a:pt x="347" y="65"/>
                  </a:cubicBezTo>
                  <a:cubicBezTo>
                    <a:pt x="345" y="65"/>
                    <a:pt x="343" y="65"/>
                    <a:pt x="343" y="65"/>
                  </a:cubicBezTo>
                  <a:cubicBezTo>
                    <a:pt x="343" y="65"/>
                    <a:pt x="345" y="67"/>
                    <a:pt x="342" y="67"/>
                  </a:cubicBezTo>
                  <a:cubicBezTo>
                    <a:pt x="340" y="67"/>
                    <a:pt x="337" y="67"/>
                    <a:pt x="337" y="67"/>
                  </a:cubicBezTo>
                  <a:cubicBezTo>
                    <a:pt x="335" y="65"/>
                    <a:pt x="335" y="65"/>
                    <a:pt x="335" y="65"/>
                  </a:cubicBezTo>
                  <a:cubicBezTo>
                    <a:pt x="331" y="66"/>
                    <a:pt x="331" y="66"/>
                    <a:pt x="331" y="66"/>
                  </a:cubicBezTo>
                  <a:cubicBezTo>
                    <a:pt x="331" y="66"/>
                    <a:pt x="331" y="65"/>
                    <a:pt x="331" y="63"/>
                  </a:cubicBezTo>
                  <a:cubicBezTo>
                    <a:pt x="331" y="62"/>
                    <a:pt x="330" y="60"/>
                    <a:pt x="331" y="60"/>
                  </a:cubicBezTo>
                  <a:cubicBezTo>
                    <a:pt x="332" y="60"/>
                    <a:pt x="333" y="59"/>
                    <a:pt x="333" y="59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1" y="56"/>
                    <a:pt x="331" y="55"/>
                  </a:cubicBezTo>
                  <a:cubicBezTo>
                    <a:pt x="331" y="54"/>
                    <a:pt x="332" y="52"/>
                    <a:pt x="332" y="52"/>
                  </a:cubicBezTo>
                  <a:cubicBezTo>
                    <a:pt x="333" y="51"/>
                    <a:pt x="333" y="49"/>
                    <a:pt x="333" y="49"/>
                  </a:cubicBezTo>
                  <a:cubicBezTo>
                    <a:pt x="332" y="49"/>
                    <a:pt x="332" y="49"/>
                    <a:pt x="332" y="49"/>
                  </a:cubicBezTo>
                  <a:cubicBezTo>
                    <a:pt x="332" y="49"/>
                    <a:pt x="330" y="50"/>
                    <a:pt x="330" y="48"/>
                  </a:cubicBezTo>
                  <a:cubicBezTo>
                    <a:pt x="330" y="47"/>
                    <a:pt x="329" y="45"/>
                    <a:pt x="329" y="45"/>
                  </a:cubicBezTo>
                  <a:cubicBezTo>
                    <a:pt x="329" y="45"/>
                    <a:pt x="327" y="44"/>
                    <a:pt x="327" y="44"/>
                  </a:cubicBezTo>
                  <a:cubicBezTo>
                    <a:pt x="326" y="44"/>
                    <a:pt x="326" y="44"/>
                    <a:pt x="325" y="45"/>
                  </a:cubicBezTo>
                  <a:cubicBezTo>
                    <a:pt x="325" y="45"/>
                    <a:pt x="322" y="44"/>
                    <a:pt x="322" y="44"/>
                  </a:cubicBezTo>
                  <a:cubicBezTo>
                    <a:pt x="322" y="44"/>
                    <a:pt x="319" y="44"/>
                    <a:pt x="319" y="44"/>
                  </a:cubicBezTo>
                  <a:cubicBezTo>
                    <a:pt x="318" y="44"/>
                    <a:pt x="317" y="46"/>
                    <a:pt x="317" y="46"/>
                  </a:cubicBezTo>
                  <a:cubicBezTo>
                    <a:pt x="315" y="43"/>
                    <a:pt x="315" y="43"/>
                    <a:pt x="315" y="43"/>
                  </a:cubicBezTo>
                  <a:cubicBezTo>
                    <a:pt x="316" y="40"/>
                    <a:pt x="316" y="40"/>
                    <a:pt x="316" y="40"/>
                  </a:cubicBezTo>
                  <a:cubicBezTo>
                    <a:pt x="316" y="40"/>
                    <a:pt x="314" y="38"/>
                    <a:pt x="314" y="37"/>
                  </a:cubicBezTo>
                  <a:cubicBezTo>
                    <a:pt x="314" y="37"/>
                    <a:pt x="313" y="35"/>
                    <a:pt x="313" y="35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0" y="34"/>
                    <a:pt x="310" y="34"/>
                    <a:pt x="310" y="34"/>
                  </a:cubicBezTo>
                  <a:cubicBezTo>
                    <a:pt x="310" y="34"/>
                    <a:pt x="308" y="34"/>
                    <a:pt x="307" y="34"/>
                  </a:cubicBezTo>
                  <a:cubicBezTo>
                    <a:pt x="306" y="34"/>
                    <a:pt x="306" y="34"/>
                    <a:pt x="305" y="34"/>
                  </a:cubicBezTo>
                  <a:cubicBezTo>
                    <a:pt x="305" y="34"/>
                    <a:pt x="303" y="32"/>
                    <a:pt x="303" y="32"/>
                  </a:cubicBezTo>
                  <a:cubicBezTo>
                    <a:pt x="303" y="31"/>
                    <a:pt x="303" y="30"/>
                    <a:pt x="303" y="29"/>
                  </a:cubicBezTo>
                  <a:cubicBezTo>
                    <a:pt x="302" y="28"/>
                    <a:pt x="301" y="26"/>
                    <a:pt x="301" y="25"/>
                  </a:cubicBezTo>
                  <a:cubicBezTo>
                    <a:pt x="301" y="25"/>
                    <a:pt x="302" y="23"/>
                    <a:pt x="302" y="23"/>
                  </a:cubicBezTo>
                  <a:cubicBezTo>
                    <a:pt x="301" y="22"/>
                    <a:pt x="299" y="20"/>
                    <a:pt x="299" y="20"/>
                  </a:cubicBezTo>
                  <a:cubicBezTo>
                    <a:pt x="298" y="18"/>
                    <a:pt x="298" y="18"/>
                    <a:pt x="298" y="18"/>
                  </a:cubicBezTo>
                  <a:cubicBezTo>
                    <a:pt x="298" y="18"/>
                    <a:pt x="295" y="20"/>
                    <a:pt x="294" y="20"/>
                  </a:cubicBezTo>
                  <a:cubicBezTo>
                    <a:pt x="293" y="20"/>
                    <a:pt x="291" y="19"/>
                    <a:pt x="291" y="20"/>
                  </a:cubicBezTo>
                  <a:cubicBezTo>
                    <a:pt x="291" y="20"/>
                    <a:pt x="292" y="22"/>
                    <a:pt x="291" y="22"/>
                  </a:cubicBezTo>
                  <a:cubicBezTo>
                    <a:pt x="290" y="22"/>
                    <a:pt x="288" y="22"/>
                    <a:pt x="287" y="21"/>
                  </a:cubicBezTo>
                  <a:cubicBezTo>
                    <a:pt x="286" y="20"/>
                    <a:pt x="286" y="19"/>
                    <a:pt x="286" y="18"/>
                  </a:cubicBezTo>
                  <a:cubicBezTo>
                    <a:pt x="285" y="18"/>
                    <a:pt x="285" y="16"/>
                    <a:pt x="284" y="16"/>
                  </a:cubicBezTo>
                  <a:cubicBezTo>
                    <a:pt x="283" y="16"/>
                    <a:pt x="282" y="16"/>
                    <a:pt x="282" y="15"/>
                  </a:cubicBezTo>
                  <a:cubicBezTo>
                    <a:pt x="282" y="15"/>
                    <a:pt x="282" y="12"/>
                    <a:pt x="282" y="12"/>
                  </a:cubicBezTo>
                  <a:cubicBezTo>
                    <a:pt x="282" y="10"/>
                    <a:pt x="282" y="10"/>
                    <a:pt x="282" y="10"/>
                  </a:cubicBezTo>
                  <a:cubicBezTo>
                    <a:pt x="282" y="10"/>
                    <a:pt x="282" y="7"/>
                    <a:pt x="281" y="7"/>
                  </a:cubicBezTo>
                  <a:cubicBezTo>
                    <a:pt x="281" y="6"/>
                    <a:pt x="280" y="5"/>
                    <a:pt x="280" y="5"/>
                  </a:cubicBezTo>
                  <a:cubicBezTo>
                    <a:pt x="280" y="2"/>
                    <a:pt x="280" y="2"/>
                    <a:pt x="280" y="2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281" y="1"/>
                    <a:pt x="281" y="0"/>
                    <a:pt x="282" y="0"/>
                  </a:cubicBezTo>
                  <a:cubicBezTo>
                    <a:pt x="259" y="4"/>
                    <a:pt x="259" y="4"/>
                    <a:pt x="259" y="4"/>
                  </a:cubicBezTo>
                  <a:cubicBezTo>
                    <a:pt x="249" y="5"/>
                    <a:pt x="249" y="5"/>
                    <a:pt x="249" y="5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3" y="15"/>
                    <a:pt x="243" y="15"/>
                    <a:pt x="243" y="15"/>
                  </a:cubicBezTo>
                  <a:cubicBezTo>
                    <a:pt x="244" y="23"/>
                    <a:pt x="244" y="23"/>
                    <a:pt x="244" y="23"/>
                  </a:cubicBezTo>
                  <a:cubicBezTo>
                    <a:pt x="241" y="28"/>
                    <a:pt x="241" y="28"/>
                    <a:pt x="241" y="28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19" y="57"/>
                    <a:pt x="219" y="57"/>
                    <a:pt x="219" y="57"/>
                  </a:cubicBezTo>
                  <a:cubicBezTo>
                    <a:pt x="206" y="60"/>
                    <a:pt x="206" y="60"/>
                    <a:pt x="206" y="60"/>
                  </a:cubicBezTo>
                  <a:cubicBezTo>
                    <a:pt x="196" y="63"/>
                    <a:pt x="196" y="63"/>
                    <a:pt x="196" y="63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5" y="75"/>
                    <a:pt x="185" y="75"/>
                    <a:pt x="185" y="75"/>
                  </a:cubicBezTo>
                  <a:cubicBezTo>
                    <a:pt x="184" y="84"/>
                    <a:pt x="184" y="84"/>
                    <a:pt x="184" y="84"/>
                  </a:cubicBezTo>
                  <a:cubicBezTo>
                    <a:pt x="177" y="87"/>
                    <a:pt x="177" y="87"/>
                    <a:pt x="177" y="87"/>
                  </a:cubicBezTo>
                  <a:cubicBezTo>
                    <a:pt x="177" y="87"/>
                    <a:pt x="174" y="89"/>
                    <a:pt x="172" y="88"/>
                  </a:cubicBezTo>
                  <a:cubicBezTo>
                    <a:pt x="169" y="88"/>
                    <a:pt x="163" y="86"/>
                    <a:pt x="163" y="86"/>
                  </a:cubicBezTo>
                  <a:cubicBezTo>
                    <a:pt x="163" y="86"/>
                    <a:pt x="156" y="82"/>
                    <a:pt x="153" y="82"/>
                  </a:cubicBezTo>
                  <a:cubicBezTo>
                    <a:pt x="150" y="81"/>
                    <a:pt x="145" y="76"/>
                    <a:pt x="145" y="76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37" y="77"/>
                    <a:pt x="137" y="75"/>
                  </a:cubicBezTo>
                  <a:cubicBezTo>
                    <a:pt x="137" y="74"/>
                    <a:pt x="137" y="74"/>
                    <a:pt x="137" y="72"/>
                  </a:cubicBezTo>
                  <a:cubicBezTo>
                    <a:pt x="137" y="69"/>
                    <a:pt x="137" y="64"/>
                    <a:pt x="137" y="64"/>
                  </a:cubicBezTo>
                  <a:cubicBezTo>
                    <a:pt x="130" y="61"/>
                    <a:pt x="130" y="61"/>
                    <a:pt x="130" y="61"/>
                  </a:cubicBezTo>
                  <a:cubicBezTo>
                    <a:pt x="123" y="60"/>
                    <a:pt x="123" y="60"/>
                    <a:pt x="123" y="60"/>
                  </a:cubicBezTo>
                  <a:cubicBezTo>
                    <a:pt x="123" y="60"/>
                    <a:pt x="123" y="62"/>
                    <a:pt x="121" y="60"/>
                  </a:cubicBezTo>
                  <a:cubicBezTo>
                    <a:pt x="118" y="58"/>
                    <a:pt x="118" y="54"/>
                    <a:pt x="118" y="54"/>
                  </a:cubicBezTo>
                  <a:cubicBezTo>
                    <a:pt x="112" y="51"/>
                    <a:pt x="112" y="51"/>
                    <a:pt x="112" y="51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9" y="80"/>
                    <a:pt x="119" y="80"/>
                    <a:pt x="119" y="80"/>
                  </a:cubicBezTo>
                  <a:cubicBezTo>
                    <a:pt x="120" y="84"/>
                    <a:pt x="120" y="84"/>
                    <a:pt x="120" y="84"/>
                  </a:cubicBezTo>
                  <a:cubicBezTo>
                    <a:pt x="120" y="84"/>
                    <a:pt x="121" y="84"/>
                    <a:pt x="121" y="87"/>
                  </a:cubicBezTo>
                  <a:cubicBezTo>
                    <a:pt x="121" y="89"/>
                    <a:pt x="120" y="99"/>
                    <a:pt x="120" y="99"/>
                  </a:cubicBezTo>
                  <a:cubicBezTo>
                    <a:pt x="120" y="107"/>
                    <a:pt x="120" y="107"/>
                    <a:pt x="120" y="107"/>
                  </a:cubicBezTo>
                  <a:cubicBezTo>
                    <a:pt x="123" y="115"/>
                    <a:pt x="123" y="115"/>
                    <a:pt x="123" y="115"/>
                  </a:cubicBezTo>
                  <a:cubicBezTo>
                    <a:pt x="123" y="115"/>
                    <a:pt x="118" y="118"/>
                    <a:pt x="116" y="118"/>
                  </a:cubicBezTo>
                  <a:cubicBezTo>
                    <a:pt x="114" y="118"/>
                    <a:pt x="109" y="116"/>
                    <a:pt x="109" y="116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95" y="112"/>
                    <a:pt x="95" y="112"/>
                    <a:pt x="95" y="112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4" y="110"/>
                    <a:pt x="74" y="110"/>
                    <a:pt x="74" y="110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67" y="94"/>
                    <a:pt x="67" y="94"/>
                    <a:pt x="67" y="94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0" y="98"/>
                    <a:pt x="40" y="98"/>
                    <a:pt x="40" y="98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19" y="99"/>
                    <a:pt x="19" y="99"/>
                    <a:pt x="19" y="99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2" y="113"/>
                    <a:pt x="4" y="113"/>
                  </a:cubicBezTo>
                  <a:cubicBezTo>
                    <a:pt x="5" y="113"/>
                    <a:pt x="14" y="114"/>
                    <a:pt x="14" y="114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15" y="122"/>
                    <a:pt x="15" y="122"/>
                    <a:pt x="15" y="122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5" y="128"/>
                    <a:pt x="5" y="128"/>
                    <a:pt x="5" y="128"/>
                  </a:cubicBezTo>
                  <a:cubicBezTo>
                    <a:pt x="5" y="128"/>
                    <a:pt x="2" y="127"/>
                    <a:pt x="2" y="129"/>
                  </a:cubicBezTo>
                  <a:cubicBezTo>
                    <a:pt x="1" y="131"/>
                    <a:pt x="5" y="132"/>
                    <a:pt x="5" y="132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3" y="145"/>
                    <a:pt x="13" y="145"/>
                    <a:pt x="13" y="145"/>
                  </a:cubicBezTo>
                  <a:cubicBezTo>
                    <a:pt x="19" y="145"/>
                    <a:pt x="19" y="145"/>
                    <a:pt x="19" y="145"/>
                  </a:cubicBezTo>
                  <a:cubicBezTo>
                    <a:pt x="19" y="145"/>
                    <a:pt x="20" y="143"/>
                    <a:pt x="23" y="142"/>
                  </a:cubicBezTo>
                  <a:cubicBezTo>
                    <a:pt x="25" y="142"/>
                    <a:pt x="28" y="142"/>
                    <a:pt x="28" y="142"/>
                  </a:cubicBezTo>
                  <a:cubicBezTo>
                    <a:pt x="28" y="142"/>
                    <a:pt x="28" y="141"/>
                    <a:pt x="30" y="146"/>
                  </a:cubicBezTo>
                  <a:cubicBezTo>
                    <a:pt x="31" y="150"/>
                    <a:pt x="31" y="150"/>
                    <a:pt x="31" y="150"/>
                  </a:cubicBezTo>
                  <a:cubicBezTo>
                    <a:pt x="35" y="151"/>
                    <a:pt x="35" y="151"/>
                    <a:pt x="35" y="151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7" y="152"/>
                    <a:pt x="41" y="154"/>
                    <a:pt x="43" y="155"/>
                  </a:cubicBezTo>
                  <a:cubicBezTo>
                    <a:pt x="45" y="156"/>
                    <a:pt x="49" y="160"/>
                    <a:pt x="49" y="160"/>
                  </a:cubicBezTo>
                  <a:cubicBezTo>
                    <a:pt x="51" y="161"/>
                    <a:pt x="51" y="161"/>
                    <a:pt x="51" y="161"/>
                  </a:cubicBezTo>
                  <a:cubicBezTo>
                    <a:pt x="51" y="166"/>
                    <a:pt x="51" y="166"/>
                    <a:pt x="51" y="166"/>
                  </a:cubicBezTo>
                  <a:cubicBezTo>
                    <a:pt x="51" y="166"/>
                    <a:pt x="55" y="167"/>
                    <a:pt x="58" y="167"/>
                  </a:cubicBezTo>
                  <a:cubicBezTo>
                    <a:pt x="61" y="167"/>
                    <a:pt x="68" y="166"/>
                    <a:pt x="68" y="166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2" y="170"/>
                    <a:pt x="81" y="173"/>
                    <a:pt x="81" y="173"/>
                  </a:cubicBezTo>
                  <a:cubicBezTo>
                    <a:pt x="78" y="177"/>
                    <a:pt x="78" y="177"/>
                    <a:pt x="78" y="177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4" y="183"/>
                    <a:pt x="74" y="183"/>
                    <a:pt x="74" y="183"/>
                  </a:cubicBezTo>
                  <a:cubicBezTo>
                    <a:pt x="74" y="183"/>
                    <a:pt x="75" y="183"/>
                    <a:pt x="79" y="184"/>
                  </a:cubicBezTo>
                  <a:cubicBezTo>
                    <a:pt x="83" y="185"/>
                    <a:pt x="86" y="187"/>
                    <a:pt x="86" y="187"/>
                  </a:cubicBezTo>
                  <a:cubicBezTo>
                    <a:pt x="84" y="192"/>
                    <a:pt x="84" y="192"/>
                    <a:pt x="84" y="192"/>
                  </a:cubicBezTo>
                  <a:cubicBezTo>
                    <a:pt x="89" y="196"/>
                    <a:pt x="89" y="196"/>
                    <a:pt x="89" y="196"/>
                  </a:cubicBezTo>
                  <a:cubicBezTo>
                    <a:pt x="89" y="196"/>
                    <a:pt x="91" y="199"/>
                    <a:pt x="91" y="200"/>
                  </a:cubicBezTo>
                  <a:cubicBezTo>
                    <a:pt x="90" y="201"/>
                    <a:pt x="90" y="203"/>
                    <a:pt x="90" y="203"/>
                  </a:cubicBezTo>
                  <a:cubicBezTo>
                    <a:pt x="87" y="202"/>
                    <a:pt x="87" y="202"/>
                    <a:pt x="87" y="202"/>
                  </a:cubicBezTo>
                  <a:cubicBezTo>
                    <a:pt x="87" y="202"/>
                    <a:pt x="87" y="204"/>
                    <a:pt x="86" y="202"/>
                  </a:cubicBezTo>
                  <a:cubicBezTo>
                    <a:pt x="84" y="200"/>
                    <a:pt x="83" y="198"/>
                    <a:pt x="83" y="198"/>
                  </a:cubicBezTo>
                  <a:cubicBezTo>
                    <a:pt x="82" y="202"/>
                    <a:pt x="82" y="202"/>
                    <a:pt x="82" y="202"/>
                  </a:cubicBezTo>
                  <a:cubicBezTo>
                    <a:pt x="82" y="202"/>
                    <a:pt x="83" y="206"/>
                    <a:pt x="84" y="207"/>
                  </a:cubicBezTo>
                  <a:cubicBezTo>
                    <a:pt x="86" y="207"/>
                    <a:pt x="86" y="206"/>
                    <a:pt x="86" y="209"/>
                  </a:cubicBezTo>
                  <a:cubicBezTo>
                    <a:pt x="86" y="211"/>
                    <a:pt x="87" y="216"/>
                    <a:pt x="88" y="217"/>
                  </a:cubicBezTo>
                  <a:cubicBezTo>
                    <a:pt x="89" y="219"/>
                    <a:pt x="89" y="224"/>
                    <a:pt x="90" y="225"/>
                  </a:cubicBezTo>
                  <a:cubicBezTo>
                    <a:pt x="92" y="225"/>
                    <a:pt x="93" y="226"/>
                    <a:pt x="93" y="226"/>
                  </a:cubicBezTo>
                  <a:cubicBezTo>
                    <a:pt x="95" y="228"/>
                    <a:pt x="95" y="228"/>
                    <a:pt x="95" y="228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101" y="233"/>
                    <a:pt x="105" y="236"/>
                    <a:pt x="107" y="237"/>
                  </a:cubicBezTo>
                  <a:cubicBezTo>
                    <a:pt x="109" y="238"/>
                    <a:pt x="110" y="238"/>
                    <a:pt x="110" y="238"/>
                  </a:cubicBezTo>
                  <a:cubicBezTo>
                    <a:pt x="115" y="243"/>
                    <a:pt x="115" y="243"/>
                    <a:pt x="115" y="243"/>
                  </a:cubicBezTo>
                  <a:cubicBezTo>
                    <a:pt x="115" y="243"/>
                    <a:pt x="118" y="248"/>
                    <a:pt x="117" y="248"/>
                  </a:cubicBezTo>
                  <a:cubicBezTo>
                    <a:pt x="116" y="248"/>
                    <a:pt x="117" y="249"/>
                    <a:pt x="115" y="249"/>
                  </a:cubicBezTo>
                  <a:cubicBezTo>
                    <a:pt x="112" y="249"/>
                    <a:pt x="113" y="251"/>
                    <a:pt x="111" y="249"/>
                  </a:cubicBezTo>
                  <a:cubicBezTo>
                    <a:pt x="108" y="247"/>
                    <a:pt x="106" y="244"/>
                    <a:pt x="103" y="244"/>
                  </a:cubicBezTo>
                  <a:cubicBezTo>
                    <a:pt x="100" y="244"/>
                    <a:pt x="100" y="244"/>
                    <a:pt x="100" y="244"/>
                  </a:cubicBezTo>
                  <a:cubicBezTo>
                    <a:pt x="106" y="249"/>
                    <a:pt x="106" y="249"/>
                    <a:pt x="106" y="249"/>
                  </a:cubicBezTo>
                  <a:cubicBezTo>
                    <a:pt x="109" y="250"/>
                    <a:pt x="109" y="250"/>
                    <a:pt x="109" y="250"/>
                  </a:cubicBezTo>
                  <a:cubicBezTo>
                    <a:pt x="113" y="254"/>
                    <a:pt x="113" y="254"/>
                    <a:pt x="113" y="254"/>
                  </a:cubicBezTo>
                  <a:cubicBezTo>
                    <a:pt x="114" y="254"/>
                    <a:pt x="114" y="254"/>
                    <a:pt x="114" y="254"/>
                  </a:cubicBezTo>
                  <a:cubicBezTo>
                    <a:pt x="114" y="254"/>
                    <a:pt x="115" y="256"/>
                    <a:pt x="115" y="257"/>
                  </a:cubicBezTo>
                  <a:cubicBezTo>
                    <a:pt x="115" y="258"/>
                    <a:pt x="114" y="261"/>
                    <a:pt x="113" y="262"/>
                  </a:cubicBezTo>
                  <a:cubicBezTo>
                    <a:pt x="113" y="264"/>
                    <a:pt x="113" y="266"/>
                    <a:pt x="113" y="266"/>
                  </a:cubicBezTo>
                  <a:cubicBezTo>
                    <a:pt x="110" y="259"/>
                    <a:pt x="110" y="259"/>
                    <a:pt x="110" y="259"/>
                  </a:cubicBezTo>
                  <a:cubicBezTo>
                    <a:pt x="110" y="259"/>
                    <a:pt x="111" y="257"/>
                    <a:pt x="109" y="256"/>
                  </a:cubicBezTo>
                  <a:cubicBezTo>
                    <a:pt x="107" y="256"/>
                    <a:pt x="105" y="257"/>
                    <a:pt x="105" y="257"/>
                  </a:cubicBezTo>
                  <a:cubicBezTo>
                    <a:pt x="105" y="257"/>
                    <a:pt x="104" y="259"/>
                    <a:pt x="105" y="260"/>
                  </a:cubicBezTo>
                  <a:cubicBezTo>
                    <a:pt x="107" y="261"/>
                    <a:pt x="108" y="262"/>
                    <a:pt x="108" y="263"/>
                  </a:cubicBezTo>
                  <a:cubicBezTo>
                    <a:pt x="109" y="264"/>
                    <a:pt x="109" y="265"/>
                    <a:pt x="109" y="265"/>
                  </a:cubicBezTo>
                  <a:cubicBezTo>
                    <a:pt x="109" y="265"/>
                    <a:pt x="111" y="265"/>
                    <a:pt x="111" y="267"/>
                  </a:cubicBezTo>
                  <a:cubicBezTo>
                    <a:pt x="111" y="270"/>
                    <a:pt x="110" y="273"/>
                    <a:pt x="110" y="273"/>
                  </a:cubicBezTo>
                  <a:cubicBezTo>
                    <a:pt x="110" y="273"/>
                    <a:pt x="108" y="273"/>
                    <a:pt x="111" y="275"/>
                  </a:cubicBezTo>
                  <a:cubicBezTo>
                    <a:pt x="114" y="277"/>
                    <a:pt x="115" y="278"/>
                    <a:pt x="116" y="279"/>
                  </a:cubicBezTo>
                  <a:cubicBezTo>
                    <a:pt x="117" y="280"/>
                    <a:pt x="121" y="285"/>
                    <a:pt x="121" y="285"/>
                  </a:cubicBezTo>
                  <a:cubicBezTo>
                    <a:pt x="124" y="289"/>
                    <a:pt x="124" y="289"/>
                    <a:pt x="124" y="289"/>
                  </a:cubicBezTo>
                  <a:cubicBezTo>
                    <a:pt x="124" y="289"/>
                    <a:pt x="124" y="291"/>
                    <a:pt x="124" y="291"/>
                  </a:cubicBezTo>
                  <a:cubicBezTo>
                    <a:pt x="123" y="291"/>
                    <a:pt x="121" y="291"/>
                    <a:pt x="121" y="291"/>
                  </a:cubicBezTo>
                  <a:cubicBezTo>
                    <a:pt x="121" y="291"/>
                    <a:pt x="120" y="291"/>
                    <a:pt x="119" y="290"/>
                  </a:cubicBezTo>
                  <a:cubicBezTo>
                    <a:pt x="118" y="288"/>
                    <a:pt x="116" y="285"/>
                    <a:pt x="116" y="285"/>
                  </a:cubicBezTo>
                  <a:cubicBezTo>
                    <a:pt x="114" y="284"/>
                    <a:pt x="114" y="284"/>
                    <a:pt x="114" y="284"/>
                  </a:cubicBezTo>
                  <a:cubicBezTo>
                    <a:pt x="112" y="285"/>
                    <a:pt x="112" y="285"/>
                    <a:pt x="112" y="285"/>
                  </a:cubicBezTo>
                  <a:cubicBezTo>
                    <a:pt x="112" y="285"/>
                    <a:pt x="110" y="289"/>
                    <a:pt x="110" y="289"/>
                  </a:cubicBezTo>
                  <a:cubicBezTo>
                    <a:pt x="110" y="290"/>
                    <a:pt x="107" y="296"/>
                    <a:pt x="107" y="296"/>
                  </a:cubicBezTo>
                  <a:cubicBezTo>
                    <a:pt x="105" y="308"/>
                    <a:pt x="105" y="308"/>
                    <a:pt x="105" y="308"/>
                  </a:cubicBezTo>
                  <a:cubicBezTo>
                    <a:pt x="105" y="308"/>
                    <a:pt x="105" y="322"/>
                    <a:pt x="104" y="323"/>
                  </a:cubicBezTo>
                  <a:cubicBezTo>
                    <a:pt x="104" y="324"/>
                    <a:pt x="100" y="334"/>
                    <a:pt x="100" y="334"/>
                  </a:cubicBezTo>
                  <a:cubicBezTo>
                    <a:pt x="100" y="334"/>
                    <a:pt x="100" y="335"/>
                    <a:pt x="100" y="338"/>
                  </a:cubicBezTo>
                  <a:cubicBezTo>
                    <a:pt x="99" y="341"/>
                    <a:pt x="98" y="346"/>
                    <a:pt x="98" y="346"/>
                  </a:cubicBezTo>
                  <a:cubicBezTo>
                    <a:pt x="98" y="346"/>
                    <a:pt x="97" y="350"/>
                    <a:pt x="97" y="352"/>
                  </a:cubicBezTo>
                  <a:cubicBezTo>
                    <a:pt x="96" y="354"/>
                    <a:pt x="93" y="362"/>
                    <a:pt x="93" y="362"/>
                  </a:cubicBezTo>
                  <a:cubicBezTo>
                    <a:pt x="92" y="371"/>
                    <a:pt x="92" y="371"/>
                    <a:pt x="92" y="371"/>
                  </a:cubicBezTo>
                  <a:cubicBezTo>
                    <a:pt x="84" y="388"/>
                    <a:pt x="84" y="388"/>
                    <a:pt x="84" y="388"/>
                  </a:cubicBezTo>
                  <a:cubicBezTo>
                    <a:pt x="78" y="393"/>
                    <a:pt x="78" y="393"/>
                    <a:pt x="78" y="393"/>
                  </a:cubicBezTo>
                  <a:cubicBezTo>
                    <a:pt x="75" y="395"/>
                    <a:pt x="75" y="395"/>
                    <a:pt x="75" y="395"/>
                  </a:cubicBezTo>
                  <a:cubicBezTo>
                    <a:pt x="78" y="396"/>
                    <a:pt x="80" y="397"/>
                    <a:pt x="81" y="400"/>
                  </a:cubicBezTo>
                  <a:cubicBezTo>
                    <a:pt x="83" y="405"/>
                    <a:pt x="87" y="413"/>
                    <a:pt x="87" y="413"/>
                  </a:cubicBezTo>
                  <a:cubicBezTo>
                    <a:pt x="100" y="418"/>
                    <a:pt x="100" y="418"/>
                    <a:pt x="100" y="418"/>
                  </a:cubicBezTo>
                  <a:cubicBezTo>
                    <a:pt x="100" y="418"/>
                    <a:pt x="107" y="424"/>
                    <a:pt x="108" y="426"/>
                  </a:cubicBezTo>
                  <a:cubicBezTo>
                    <a:pt x="109" y="427"/>
                    <a:pt x="124" y="432"/>
                    <a:pt x="124" y="432"/>
                  </a:cubicBezTo>
                  <a:cubicBezTo>
                    <a:pt x="134" y="441"/>
                    <a:pt x="134" y="441"/>
                    <a:pt x="134" y="441"/>
                  </a:cubicBezTo>
                  <a:cubicBezTo>
                    <a:pt x="149" y="441"/>
                    <a:pt x="149" y="441"/>
                    <a:pt x="149" y="441"/>
                  </a:cubicBezTo>
                  <a:cubicBezTo>
                    <a:pt x="159" y="443"/>
                    <a:pt x="159" y="443"/>
                    <a:pt x="159" y="443"/>
                  </a:cubicBezTo>
                  <a:cubicBezTo>
                    <a:pt x="164" y="437"/>
                    <a:pt x="164" y="437"/>
                    <a:pt x="164" y="437"/>
                  </a:cubicBezTo>
                  <a:cubicBezTo>
                    <a:pt x="164" y="437"/>
                    <a:pt x="189" y="449"/>
                    <a:pt x="190" y="449"/>
                  </a:cubicBezTo>
                  <a:cubicBezTo>
                    <a:pt x="191" y="449"/>
                    <a:pt x="191" y="452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3" y="455"/>
                    <a:pt x="193" y="455"/>
                    <a:pt x="193" y="455"/>
                  </a:cubicBezTo>
                  <a:cubicBezTo>
                    <a:pt x="193" y="455"/>
                    <a:pt x="192" y="454"/>
                    <a:pt x="192" y="454"/>
                  </a:cubicBezTo>
                  <a:cubicBezTo>
                    <a:pt x="192" y="453"/>
                    <a:pt x="192" y="453"/>
                    <a:pt x="192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4" y="453"/>
                    <a:pt x="194" y="453"/>
                    <a:pt x="194" y="453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1"/>
                    <a:pt x="194" y="451"/>
                    <a:pt x="194" y="451"/>
                  </a:cubicBezTo>
                  <a:cubicBezTo>
                    <a:pt x="194" y="451"/>
                    <a:pt x="195" y="451"/>
                    <a:pt x="195" y="450"/>
                  </a:cubicBezTo>
                  <a:cubicBezTo>
                    <a:pt x="195" y="450"/>
                    <a:pt x="195" y="450"/>
                    <a:pt x="195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9" y="450"/>
                    <a:pt x="199" y="450"/>
                  </a:cubicBezTo>
                  <a:cubicBezTo>
                    <a:pt x="199" y="450"/>
                    <a:pt x="199" y="451"/>
                    <a:pt x="199" y="451"/>
                  </a:cubicBezTo>
                  <a:cubicBezTo>
                    <a:pt x="199" y="451"/>
                    <a:pt x="199" y="451"/>
                    <a:pt x="199" y="451"/>
                  </a:cubicBezTo>
                  <a:cubicBezTo>
                    <a:pt x="199" y="451"/>
                    <a:pt x="200" y="451"/>
                    <a:pt x="200" y="451"/>
                  </a:cubicBezTo>
                  <a:cubicBezTo>
                    <a:pt x="200" y="451"/>
                    <a:pt x="200" y="452"/>
                    <a:pt x="200" y="452"/>
                  </a:cubicBezTo>
                  <a:cubicBezTo>
                    <a:pt x="200" y="452"/>
                    <a:pt x="201" y="452"/>
                    <a:pt x="201" y="452"/>
                  </a:cubicBezTo>
                  <a:cubicBezTo>
                    <a:pt x="201" y="452"/>
                    <a:pt x="202" y="452"/>
                    <a:pt x="202" y="452"/>
                  </a:cubicBezTo>
                  <a:cubicBezTo>
                    <a:pt x="202" y="452"/>
                    <a:pt x="202" y="452"/>
                    <a:pt x="202" y="453"/>
                  </a:cubicBezTo>
                  <a:cubicBezTo>
                    <a:pt x="203" y="453"/>
                    <a:pt x="203" y="453"/>
                    <a:pt x="203" y="453"/>
                  </a:cubicBezTo>
                  <a:cubicBezTo>
                    <a:pt x="203" y="452"/>
                    <a:pt x="204" y="452"/>
                    <a:pt x="204" y="452"/>
                  </a:cubicBezTo>
                  <a:cubicBezTo>
                    <a:pt x="204" y="453"/>
                    <a:pt x="204" y="453"/>
                    <a:pt x="204" y="453"/>
                  </a:cubicBezTo>
                  <a:cubicBezTo>
                    <a:pt x="205" y="453"/>
                    <a:pt x="205" y="453"/>
                    <a:pt x="205" y="453"/>
                  </a:cubicBezTo>
                  <a:cubicBezTo>
                    <a:pt x="206" y="453"/>
                    <a:pt x="206" y="453"/>
                    <a:pt x="206" y="453"/>
                  </a:cubicBezTo>
                  <a:cubicBezTo>
                    <a:pt x="206" y="454"/>
                    <a:pt x="206" y="454"/>
                    <a:pt x="206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5"/>
                    <a:pt x="205" y="455"/>
                    <a:pt x="205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8" y="456"/>
                    <a:pt x="208" y="456"/>
                    <a:pt x="208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6" y="456"/>
                    <a:pt x="206" y="456"/>
                  </a:cubicBezTo>
                  <a:cubicBezTo>
                    <a:pt x="206" y="456"/>
                    <a:pt x="205" y="456"/>
                    <a:pt x="205" y="456"/>
                  </a:cubicBezTo>
                  <a:cubicBezTo>
                    <a:pt x="205" y="457"/>
                    <a:pt x="205" y="457"/>
                    <a:pt x="205" y="457"/>
                  </a:cubicBezTo>
                  <a:cubicBezTo>
                    <a:pt x="205" y="459"/>
                    <a:pt x="205" y="459"/>
                    <a:pt x="205" y="459"/>
                  </a:cubicBezTo>
                  <a:cubicBezTo>
                    <a:pt x="204" y="459"/>
                    <a:pt x="204" y="459"/>
                    <a:pt x="204" y="459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3" y="460"/>
                  </a:cubicBezTo>
                  <a:cubicBezTo>
                    <a:pt x="203" y="460"/>
                    <a:pt x="203" y="460"/>
                    <a:pt x="203" y="460"/>
                  </a:cubicBezTo>
                  <a:cubicBezTo>
                    <a:pt x="202" y="459"/>
                    <a:pt x="202" y="459"/>
                    <a:pt x="202" y="459"/>
                  </a:cubicBezTo>
                  <a:cubicBezTo>
                    <a:pt x="202" y="460"/>
                    <a:pt x="202" y="460"/>
                    <a:pt x="202" y="460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1" y="461"/>
                    <a:pt x="201" y="461"/>
                    <a:pt x="201" y="461"/>
                  </a:cubicBezTo>
                  <a:cubicBezTo>
                    <a:pt x="200" y="461"/>
                    <a:pt x="200" y="461"/>
                    <a:pt x="200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7" y="461"/>
                    <a:pt x="197" y="461"/>
                    <a:pt x="197" y="461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210" y="465"/>
                    <a:pt x="210" y="465"/>
                    <a:pt x="210" y="465"/>
                  </a:cubicBezTo>
                  <a:cubicBezTo>
                    <a:pt x="213" y="466"/>
                    <a:pt x="213" y="468"/>
                    <a:pt x="216" y="470"/>
                  </a:cubicBezTo>
                  <a:cubicBezTo>
                    <a:pt x="224" y="467"/>
                    <a:pt x="224" y="467"/>
                    <a:pt x="224" y="467"/>
                  </a:cubicBezTo>
                  <a:cubicBezTo>
                    <a:pt x="234" y="474"/>
                    <a:pt x="234" y="474"/>
                    <a:pt x="234" y="474"/>
                  </a:cubicBezTo>
                  <a:cubicBezTo>
                    <a:pt x="243" y="471"/>
                    <a:pt x="243" y="471"/>
                    <a:pt x="243" y="471"/>
                  </a:cubicBezTo>
                  <a:cubicBezTo>
                    <a:pt x="252" y="471"/>
                    <a:pt x="252" y="471"/>
                    <a:pt x="252" y="471"/>
                  </a:cubicBezTo>
                  <a:cubicBezTo>
                    <a:pt x="252" y="470"/>
                    <a:pt x="256" y="470"/>
                    <a:pt x="259" y="471"/>
                  </a:cubicBezTo>
                  <a:cubicBezTo>
                    <a:pt x="259" y="471"/>
                    <a:pt x="259" y="471"/>
                    <a:pt x="259" y="471"/>
                  </a:cubicBezTo>
                  <a:close/>
                  <a:moveTo>
                    <a:pt x="192" y="456"/>
                  </a:move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3" y="456"/>
                    <a:pt x="193" y="456"/>
                  </a:cubicBezTo>
                  <a:cubicBezTo>
                    <a:pt x="193" y="456"/>
                    <a:pt x="193" y="457"/>
                    <a:pt x="193" y="457"/>
                  </a:cubicBezTo>
                  <a:cubicBezTo>
                    <a:pt x="193" y="457"/>
                    <a:pt x="193" y="457"/>
                    <a:pt x="193" y="457"/>
                  </a:cubicBezTo>
                  <a:cubicBezTo>
                    <a:pt x="193" y="457"/>
                    <a:pt x="193" y="457"/>
                    <a:pt x="194" y="458"/>
                  </a:cubicBezTo>
                  <a:cubicBezTo>
                    <a:pt x="194" y="458"/>
                    <a:pt x="193" y="458"/>
                    <a:pt x="193" y="458"/>
                  </a:cubicBezTo>
                  <a:cubicBezTo>
                    <a:pt x="193" y="458"/>
                    <a:pt x="193" y="458"/>
                    <a:pt x="193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6"/>
                    <a:pt x="192" y="456"/>
                    <a:pt x="192" y="456"/>
                  </a:cubicBezTo>
                  <a:close/>
                  <a:moveTo>
                    <a:pt x="450" y="202"/>
                  </a:moveTo>
                  <a:cubicBezTo>
                    <a:pt x="450" y="202"/>
                    <a:pt x="450" y="202"/>
                    <a:pt x="450" y="202"/>
                  </a:cubicBezTo>
                  <a:cubicBezTo>
                    <a:pt x="449" y="202"/>
                    <a:pt x="449" y="202"/>
                    <a:pt x="449" y="202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9" y="201"/>
                    <a:pt x="449" y="200"/>
                    <a:pt x="449" y="200"/>
                  </a:cubicBezTo>
                  <a:cubicBezTo>
                    <a:pt x="449" y="201"/>
                    <a:pt x="450" y="201"/>
                    <a:pt x="450" y="202"/>
                  </a:cubicBezTo>
                  <a:close/>
                  <a:moveTo>
                    <a:pt x="493" y="520"/>
                  </a:moveTo>
                  <a:cubicBezTo>
                    <a:pt x="493" y="520"/>
                    <a:pt x="493" y="520"/>
                    <a:pt x="493" y="520"/>
                  </a:cubicBezTo>
                  <a:cubicBezTo>
                    <a:pt x="491" y="524"/>
                    <a:pt x="491" y="524"/>
                    <a:pt x="491" y="524"/>
                  </a:cubicBezTo>
                  <a:cubicBezTo>
                    <a:pt x="489" y="527"/>
                    <a:pt x="489" y="527"/>
                    <a:pt x="489" y="527"/>
                  </a:cubicBezTo>
                  <a:cubicBezTo>
                    <a:pt x="494" y="529"/>
                    <a:pt x="494" y="529"/>
                    <a:pt x="494" y="529"/>
                  </a:cubicBezTo>
                  <a:cubicBezTo>
                    <a:pt x="497" y="533"/>
                    <a:pt x="497" y="533"/>
                    <a:pt x="497" y="533"/>
                  </a:cubicBezTo>
                  <a:cubicBezTo>
                    <a:pt x="497" y="533"/>
                    <a:pt x="499" y="536"/>
                    <a:pt x="501" y="536"/>
                  </a:cubicBezTo>
                  <a:cubicBezTo>
                    <a:pt x="503" y="536"/>
                    <a:pt x="506" y="538"/>
                    <a:pt x="506" y="538"/>
                  </a:cubicBezTo>
                  <a:cubicBezTo>
                    <a:pt x="506" y="538"/>
                    <a:pt x="508" y="535"/>
                    <a:pt x="508" y="531"/>
                  </a:cubicBezTo>
                  <a:cubicBezTo>
                    <a:pt x="509" y="528"/>
                    <a:pt x="505" y="524"/>
                    <a:pt x="511" y="523"/>
                  </a:cubicBezTo>
                  <a:cubicBezTo>
                    <a:pt x="517" y="523"/>
                    <a:pt x="513" y="516"/>
                    <a:pt x="513" y="516"/>
                  </a:cubicBezTo>
                  <a:cubicBezTo>
                    <a:pt x="513" y="511"/>
                    <a:pt x="513" y="511"/>
                    <a:pt x="513" y="511"/>
                  </a:cubicBezTo>
                  <a:cubicBezTo>
                    <a:pt x="512" y="505"/>
                    <a:pt x="512" y="505"/>
                    <a:pt x="512" y="505"/>
                  </a:cubicBezTo>
                  <a:cubicBezTo>
                    <a:pt x="513" y="503"/>
                    <a:pt x="513" y="503"/>
                    <a:pt x="513" y="503"/>
                  </a:cubicBezTo>
                  <a:cubicBezTo>
                    <a:pt x="516" y="499"/>
                    <a:pt x="516" y="499"/>
                    <a:pt x="516" y="499"/>
                  </a:cubicBezTo>
                  <a:cubicBezTo>
                    <a:pt x="519" y="496"/>
                    <a:pt x="519" y="496"/>
                    <a:pt x="519" y="496"/>
                  </a:cubicBezTo>
                  <a:cubicBezTo>
                    <a:pt x="519" y="496"/>
                    <a:pt x="520" y="493"/>
                    <a:pt x="520" y="491"/>
                  </a:cubicBezTo>
                  <a:cubicBezTo>
                    <a:pt x="519" y="490"/>
                    <a:pt x="516" y="485"/>
                    <a:pt x="516" y="485"/>
                  </a:cubicBezTo>
                  <a:cubicBezTo>
                    <a:pt x="519" y="473"/>
                    <a:pt x="519" y="473"/>
                    <a:pt x="519" y="473"/>
                  </a:cubicBezTo>
                  <a:cubicBezTo>
                    <a:pt x="518" y="471"/>
                    <a:pt x="518" y="471"/>
                    <a:pt x="518" y="471"/>
                  </a:cubicBezTo>
                  <a:cubicBezTo>
                    <a:pt x="517" y="468"/>
                    <a:pt x="517" y="468"/>
                    <a:pt x="517" y="468"/>
                  </a:cubicBezTo>
                  <a:cubicBezTo>
                    <a:pt x="515" y="459"/>
                    <a:pt x="515" y="459"/>
                    <a:pt x="515" y="459"/>
                  </a:cubicBezTo>
                  <a:cubicBezTo>
                    <a:pt x="515" y="447"/>
                    <a:pt x="515" y="447"/>
                    <a:pt x="515" y="447"/>
                  </a:cubicBezTo>
                  <a:cubicBezTo>
                    <a:pt x="509" y="449"/>
                    <a:pt x="509" y="449"/>
                    <a:pt x="509" y="449"/>
                  </a:cubicBezTo>
                  <a:cubicBezTo>
                    <a:pt x="511" y="454"/>
                    <a:pt x="511" y="454"/>
                    <a:pt x="511" y="454"/>
                  </a:cubicBezTo>
                  <a:cubicBezTo>
                    <a:pt x="509" y="463"/>
                    <a:pt x="509" y="463"/>
                    <a:pt x="509" y="463"/>
                  </a:cubicBezTo>
                  <a:cubicBezTo>
                    <a:pt x="504" y="464"/>
                    <a:pt x="504" y="464"/>
                    <a:pt x="504" y="464"/>
                  </a:cubicBezTo>
                  <a:cubicBezTo>
                    <a:pt x="502" y="465"/>
                    <a:pt x="502" y="465"/>
                    <a:pt x="502" y="465"/>
                  </a:cubicBezTo>
                  <a:cubicBezTo>
                    <a:pt x="499" y="468"/>
                    <a:pt x="499" y="468"/>
                    <a:pt x="499" y="468"/>
                  </a:cubicBezTo>
                  <a:cubicBezTo>
                    <a:pt x="494" y="469"/>
                    <a:pt x="494" y="469"/>
                    <a:pt x="494" y="469"/>
                  </a:cubicBezTo>
                  <a:cubicBezTo>
                    <a:pt x="489" y="473"/>
                    <a:pt x="489" y="473"/>
                    <a:pt x="489" y="473"/>
                  </a:cubicBezTo>
                  <a:cubicBezTo>
                    <a:pt x="485" y="478"/>
                    <a:pt x="485" y="478"/>
                    <a:pt x="485" y="478"/>
                  </a:cubicBezTo>
                  <a:cubicBezTo>
                    <a:pt x="482" y="481"/>
                    <a:pt x="482" y="481"/>
                    <a:pt x="482" y="481"/>
                  </a:cubicBezTo>
                  <a:cubicBezTo>
                    <a:pt x="482" y="481"/>
                    <a:pt x="482" y="483"/>
                    <a:pt x="484" y="485"/>
                  </a:cubicBezTo>
                  <a:cubicBezTo>
                    <a:pt x="486" y="488"/>
                    <a:pt x="481" y="498"/>
                    <a:pt x="481" y="498"/>
                  </a:cubicBezTo>
                  <a:cubicBezTo>
                    <a:pt x="485" y="498"/>
                    <a:pt x="485" y="498"/>
                    <a:pt x="485" y="498"/>
                  </a:cubicBezTo>
                  <a:cubicBezTo>
                    <a:pt x="486" y="503"/>
                    <a:pt x="486" y="503"/>
                    <a:pt x="486" y="503"/>
                  </a:cubicBezTo>
                  <a:cubicBezTo>
                    <a:pt x="483" y="508"/>
                    <a:pt x="483" y="508"/>
                    <a:pt x="483" y="508"/>
                  </a:cubicBezTo>
                  <a:cubicBezTo>
                    <a:pt x="486" y="510"/>
                    <a:pt x="486" y="510"/>
                    <a:pt x="486" y="510"/>
                  </a:cubicBezTo>
                  <a:cubicBezTo>
                    <a:pt x="489" y="510"/>
                    <a:pt x="489" y="510"/>
                    <a:pt x="489" y="510"/>
                  </a:cubicBezTo>
                  <a:cubicBezTo>
                    <a:pt x="486" y="516"/>
                    <a:pt x="486" y="516"/>
                    <a:pt x="486" y="516"/>
                  </a:cubicBezTo>
                  <a:cubicBezTo>
                    <a:pt x="486" y="518"/>
                    <a:pt x="486" y="518"/>
                    <a:pt x="486" y="518"/>
                  </a:cubicBezTo>
                  <a:lnTo>
                    <a:pt x="493" y="520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9" name="Freeform 13"/>
            <p:cNvSpPr>
              <a:spLocks/>
            </p:cNvSpPr>
            <p:nvPr/>
          </p:nvSpPr>
          <p:spPr bwMode="auto">
            <a:xfrm>
              <a:off x="2979926" y="1055254"/>
              <a:ext cx="543119" cy="437887"/>
            </a:xfrm>
            <a:custGeom>
              <a:avLst/>
              <a:gdLst>
                <a:gd name="T0" fmla="*/ 46 w 238"/>
                <a:gd name="T1" fmla="*/ 78 h 198"/>
                <a:gd name="T2" fmla="*/ 30 w 238"/>
                <a:gd name="T3" fmla="*/ 73 h 198"/>
                <a:gd name="T4" fmla="*/ 10 w 238"/>
                <a:gd name="T5" fmla="*/ 70 h 198"/>
                <a:gd name="T6" fmla="*/ 13 w 238"/>
                <a:gd name="T7" fmla="*/ 76 h 198"/>
                <a:gd name="T8" fmla="*/ 34 w 238"/>
                <a:gd name="T9" fmla="*/ 91 h 198"/>
                <a:gd name="T10" fmla="*/ 35 w 238"/>
                <a:gd name="T11" fmla="*/ 107 h 198"/>
                <a:gd name="T12" fmla="*/ 34 w 238"/>
                <a:gd name="T13" fmla="*/ 113 h 198"/>
                <a:gd name="T14" fmla="*/ 25 w 238"/>
                <a:gd name="T15" fmla="*/ 127 h 198"/>
                <a:gd name="T16" fmla="*/ 9 w 238"/>
                <a:gd name="T17" fmla="*/ 124 h 198"/>
                <a:gd name="T18" fmla="*/ 20 w 238"/>
                <a:gd name="T19" fmla="*/ 138 h 198"/>
                <a:gd name="T20" fmla="*/ 48 w 238"/>
                <a:gd name="T21" fmla="*/ 162 h 198"/>
                <a:gd name="T22" fmla="*/ 85 w 238"/>
                <a:gd name="T23" fmla="*/ 195 h 198"/>
                <a:gd name="T24" fmla="*/ 131 w 238"/>
                <a:gd name="T25" fmla="*/ 189 h 198"/>
                <a:gd name="T26" fmla="*/ 164 w 238"/>
                <a:gd name="T27" fmla="*/ 181 h 198"/>
                <a:gd name="T28" fmla="*/ 194 w 238"/>
                <a:gd name="T29" fmla="*/ 178 h 198"/>
                <a:gd name="T30" fmla="*/ 212 w 238"/>
                <a:gd name="T31" fmla="*/ 165 h 198"/>
                <a:gd name="T32" fmla="*/ 226 w 238"/>
                <a:gd name="T33" fmla="*/ 157 h 198"/>
                <a:gd name="T34" fmla="*/ 230 w 238"/>
                <a:gd name="T35" fmla="*/ 148 h 198"/>
                <a:gd name="T36" fmla="*/ 235 w 238"/>
                <a:gd name="T37" fmla="*/ 133 h 198"/>
                <a:gd name="T38" fmla="*/ 227 w 238"/>
                <a:gd name="T39" fmla="*/ 109 h 198"/>
                <a:gd name="T40" fmla="*/ 224 w 238"/>
                <a:gd name="T41" fmla="*/ 92 h 198"/>
                <a:gd name="T42" fmla="*/ 228 w 238"/>
                <a:gd name="T43" fmla="*/ 76 h 198"/>
                <a:gd name="T44" fmla="*/ 210 w 238"/>
                <a:gd name="T45" fmla="*/ 76 h 198"/>
                <a:gd name="T46" fmla="*/ 206 w 238"/>
                <a:gd name="T47" fmla="*/ 58 h 198"/>
                <a:gd name="T48" fmla="*/ 192 w 238"/>
                <a:gd name="T49" fmla="*/ 68 h 198"/>
                <a:gd name="T50" fmla="*/ 173 w 238"/>
                <a:gd name="T51" fmla="*/ 66 h 198"/>
                <a:gd name="T52" fmla="*/ 160 w 238"/>
                <a:gd name="T53" fmla="*/ 64 h 198"/>
                <a:gd name="T54" fmla="*/ 147 w 238"/>
                <a:gd name="T55" fmla="*/ 80 h 198"/>
                <a:gd name="T56" fmla="*/ 141 w 238"/>
                <a:gd name="T57" fmla="*/ 54 h 198"/>
                <a:gd name="T58" fmla="*/ 128 w 238"/>
                <a:gd name="T59" fmla="*/ 53 h 198"/>
                <a:gd name="T60" fmla="*/ 119 w 238"/>
                <a:gd name="T61" fmla="*/ 67 h 198"/>
                <a:gd name="T62" fmla="*/ 109 w 238"/>
                <a:gd name="T63" fmla="*/ 43 h 198"/>
                <a:gd name="T64" fmla="*/ 96 w 238"/>
                <a:gd name="T65" fmla="*/ 67 h 198"/>
                <a:gd name="T66" fmla="*/ 80 w 238"/>
                <a:gd name="T67" fmla="*/ 67 h 198"/>
                <a:gd name="T68" fmla="*/ 71 w 238"/>
                <a:gd name="T69" fmla="*/ 75 h 198"/>
                <a:gd name="T70" fmla="*/ 75 w 238"/>
                <a:gd name="T71" fmla="*/ 59 h 198"/>
                <a:gd name="T72" fmla="*/ 78 w 238"/>
                <a:gd name="T73" fmla="*/ 52 h 198"/>
                <a:gd name="T74" fmla="*/ 83 w 238"/>
                <a:gd name="T75" fmla="*/ 39 h 198"/>
                <a:gd name="T76" fmla="*/ 80 w 238"/>
                <a:gd name="T77" fmla="*/ 29 h 198"/>
                <a:gd name="T78" fmla="*/ 74 w 238"/>
                <a:gd name="T79" fmla="*/ 7 h 198"/>
                <a:gd name="T80" fmla="*/ 63 w 238"/>
                <a:gd name="T81" fmla="*/ 1 h 198"/>
                <a:gd name="T82" fmla="*/ 61 w 238"/>
                <a:gd name="T83" fmla="*/ 8 h 198"/>
                <a:gd name="T84" fmla="*/ 67 w 238"/>
                <a:gd name="T85" fmla="*/ 12 h 198"/>
                <a:gd name="T86" fmla="*/ 57 w 238"/>
                <a:gd name="T87" fmla="*/ 12 h 198"/>
                <a:gd name="T88" fmla="*/ 62 w 238"/>
                <a:gd name="T89" fmla="*/ 33 h 198"/>
                <a:gd name="T90" fmla="*/ 59 w 238"/>
                <a:gd name="T91" fmla="*/ 28 h 198"/>
                <a:gd name="T92" fmla="*/ 55 w 238"/>
                <a:gd name="T93" fmla="*/ 24 h 198"/>
                <a:gd name="T94" fmla="*/ 53 w 238"/>
                <a:gd name="T95" fmla="*/ 15 h 198"/>
                <a:gd name="T96" fmla="*/ 43 w 238"/>
                <a:gd name="T97" fmla="*/ 9 h 198"/>
                <a:gd name="T98" fmla="*/ 36 w 238"/>
                <a:gd name="T99" fmla="*/ 18 h 198"/>
                <a:gd name="T100" fmla="*/ 32 w 238"/>
                <a:gd name="T101" fmla="*/ 26 h 198"/>
                <a:gd name="T102" fmla="*/ 31 w 238"/>
                <a:gd name="T103" fmla="*/ 30 h 198"/>
                <a:gd name="T104" fmla="*/ 23 w 238"/>
                <a:gd name="T105" fmla="*/ 28 h 198"/>
                <a:gd name="T106" fmla="*/ 23 w 238"/>
                <a:gd name="T107" fmla="*/ 36 h 198"/>
                <a:gd name="T108" fmla="*/ 11 w 238"/>
                <a:gd name="T109" fmla="*/ 29 h 198"/>
                <a:gd name="T110" fmla="*/ 20 w 238"/>
                <a:gd name="T111" fmla="*/ 44 h 198"/>
                <a:gd name="T112" fmla="*/ 36 w 238"/>
                <a:gd name="T113" fmla="*/ 46 h 198"/>
                <a:gd name="T114" fmla="*/ 44 w 238"/>
                <a:gd name="T115" fmla="*/ 46 h 198"/>
                <a:gd name="T116" fmla="*/ 53 w 238"/>
                <a:gd name="T117" fmla="*/ 52 h 198"/>
                <a:gd name="T118" fmla="*/ 59 w 238"/>
                <a:gd name="T119" fmla="*/ 59 h 198"/>
                <a:gd name="T120" fmla="*/ 47 w 238"/>
                <a:gd name="T121" fmla="*/ 65 h 198"/>
                <a:gd name="T122" fmla="*/ 46 w 238"/>
                <a:gd name="T123" fmla="*/ 7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98">
                  <a:moveTo>
                    <a:pt x="48" y="74"/>
                  </a:moveTo>
                  <a:cubicBezTo>
                    <a:pt x="52" y="77"/>
                    <a:pt x="52" y="77"/>
                    <a:pt x="52" y="77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4" y="80"/>
                    <a:pt x="54" y="80"/>
                    <a:pt x="54" y="80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41" y="73"/>
                    <a:pt x="41" y="73"/>
                    <a:pt x="41" y="73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4" y="74"/>
                    <a:pt x="34" y="74"/>
                    <a:pt x="34" y="74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2" y="72"/>
                    <a:pt x="32" y="72"/>
                    <a:pt x="32" y="72"/>
                  </a:cubicBezTo>
                  <a:cubicBezTo>
                    <a:pt x="32" y="72"/>
                    <a:pt x="31" y="73"/>
                    <a:pt x="30" y="73"/>
                  </a:cubicBezTo>
                  <a:cubicBezTo>
                    <a:pt x="29" y="73"/>
                    <a:pt x="28" y="73"/>
                    <a:pt x="28" y="73"/>
                  </a:cubicBezTo>
                  <a:cubicBezTo>
                    <a:pt x="27" y="72"/>
                    <a:pt x="26" y="71"/>
                    <a:pt x="25" y="71"/>
                  </a:cubicBezTo>
                  <a:cubicBezTo>
                    <a:pt x="24" y="70"/>
                    <a:pt x="23" y="69"/>
                    <a:pt x="23" y="69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70"/>
                    <a:pt x="12" y="70"/>
                    <a:pt x="10" y="70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2" y="67"/>
                    <a:pt x="2" y="68"/>
                  </a:cubicBezTo>
                  <a:cubicBezTo>
                    <a:pt x="2" y="70"/>
                    <a:pt x="0" y="71"/>
                    <a:pt x="0" y="72"/>
                  </a:cubicBezTo>
                  <a:cubicBezTo>
                    <a:pt x="1" y="73"/>
                    <a:pt x="2" y="73"/>
                    <a:pt x="3" y="75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4" y="78"/>
                    <a:pt x="15" y="80"/>
                    <a:pt x="16" y="79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19" y="79"/>
                    <a:pt x="20" y="83"/>
                    <a:pt x="22" y="83"/>
                  </a:cubicBezTo>
                  <a:cubicBezTo>
                    <a:pt x="23" y="84"/>
                    <a:pt x="24" y="84"/>
                    <a:pt x="24" y="84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30" y="86"/>
                    <a:pt x="33" y="85"/>
                    <a:pt x="33" y="86"/>
                  </a:cubicBezTo>
                  <a:cubicBezTo>
                    <a:pt x="33" y="87"/>
                    <a:pt x="35" y="88"/>
                    <a:pt x="34" y="89"/>
                  </a:cubicBezTo>
                  <a:cubicBezTo>
                    <a:pt x="34" y="89"/>
                    <a:pt x="34" y="90"/>
                    <a:pt x="34" y="91"/>
                  </a:cubicBezTo>
                  <a:cubicBezTo>
                    <a:pt x="34" y="92"/>
                    <a:pt x="34" y="93"/>
                    <a:pt x="34" y="93"/>
                  </a:cubicBezTo>
                  <a:cubicBezTo>
                    <a:pt x="31" y="96"/>
                    <a:pt x="31" y="96"/>
                    <a:pt x="31" y="96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31" y="98"/>
                    <a:pt x="31" y="100"/>
                    <a:pt x="30" y="100"/>
                  </a:cubicBezTo>
                  <a:cubicBezTo>
                    <a:pt x="30" y="101"/>
                    <a:pt x="29" y="104"/>
                    <a:pt x="29" y="104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2" y="102"/>
                    <a:pt x="33" y="102"/>
                    <a:pt x="33" y="103"/>
                  </a:cubicBezTo>
                  <a:cubicBezTo>
                    <a:pt x="32" y="105"/>
                    <a:pt x="31" y="106"/>
                    <a:pt x="31" y="106"/>
                  </a:cubicBezTo>
                  <a:cubicBezTo>
                    <a:pt x="31" y="106"/>
                    <a:pt x="32" y="109"/>
                    <a:pt x="33" y="108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40" y="105"/>
                    <a:pt x="40" y="105"/>
                    <a:pt x="41" y="104"/>
                  </a:cubicBezTo>
                  <a:cubicBezTo>
                    <a:pt x="43" y="104"/>
                    <a:pt x="46" y="104"/>
                    <a:pt x="46" y="104"/>
                  </a:cubicBezTo>
                  <a:cubicBezTo>
                    <a:pt x="46" y="104"/>
                    <a:pt x="47" y="107"/>
                    <a:pt x="46" y="107"/>
                  </a:cubicBezTo>
                  <a:cubicBezTo>
                    <a:pt x="45" y="107"/>
                    <a:pt x="41" y="106"/>
                    <a:pt x="41" y="106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3" y="113"/>
                    <a:pt x="34" y="113"/>
                  </a:cubicBezTo>
                  <a:cubicBezTo>
                    <a:pt x="35" y="114"/>
                    <a:pt x="32" y="115"/>
                    <a:pt x="32" y="115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31" y="116"/>
                    <a:pt x="31" y="116"/>
                    <a:pt x="32" y="117"/>
                  </a:cubicBezTo>
                  <a:cubicBezTo>
                    <a:pt x="33" y="117"/>
                    <a:pt x="36" y="117"/>
                    <a:pt x="36" y="117"/>
                  </a:cubicBezTo>
                  <a:cubicBezTo>
                    <a:pt x="36" y="117"/>
                    <a:pt x="38" y="116"/>
                    <a:pt x="37" y="117"/>
                  </a:cubicBezTo>
                  <a:cubicBezTo>
                    <a:pt x="37" y="118"/>
                    <a:pt x="36" y="121"/>
                    <a:pt x="36" y="121"/>
                  </a:cubicBezTo>
                  <a:cubicBezTo>
                    <a:pt x="36" y="121"/>
                    <a:pt x="35" y="122"/>
                    <a:pt x="32" y="122"/>
                  </a:cubicBezTo>
                  <a:cubicBezTo>
                    <a:pt x="30" y="123"/>
                    <a:pt x="27" y="124"/>
                    <a:pt x="27" y="124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7"/>
                    <a:pt x="26" y="128"/>
                    <a:pt x="23" y="128"/>
                  </a:cubicBezTo>
                  <a:cubicBezTo>
                    <a:pt x="21" y="128"/>
                    <a:pt x="19" y="128"/>
                    <a:pt x="19" y="128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17" y="128"/>
                    <a:pt x="15" y="129"/>
                    <a:pt x="15" y="129"/>
                  </a:cubicBezTo>
                  <a:cubicBezTo>
                    <a:pt x="14" y="128"/>
                    <a:pt x="13" y="127"/>
                    <a:pt x="13" y="127"/>
                  </a:cubicBezTo>
                  <a:cubicBezTo>
                    <a:pt x="14" y="123"/>
                    <a:pt x="14" y="123"/>
                    <a:pt x="14" y="123"/>
                  </a:cubicBezTo>
                  <a:cubicBezTo>
                    <a:pt x="13" y="122"/>
                    <a:pt x="13" y="122"/>
                    <a:pt x="13" y="122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3" y="119"/>
                    <a:pt x="10" y="121"/>
                    <a:pt x="10" y="122"/>
                  </a:cubicBezTo>
                  <a:cubicBezTo>
                    <a:pt x="9" y="122"/>
                    <a:pt x="9" y="124"/>
                    <a:pt x="9" y="124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5" y="133"/>
                    <a:pt x="4" y="133"/>
                    <a:pt x="5" y="134"/>
                  </a:cubicBezTo>
                  <a:cubicBezTo>
                    <a:pt x="6" y="134"/>
                    <a:pt x="10" y="136"/>
                    <a:pt x="10" y="136"/>
                  </a:cubicBezTo>
                  <a:cubicBezTo>
                    <a:pt x="10" y="136"/>
                    <a:pt x="11" y="135"/>
                    <a:pt x="13" y="137"/>
                  </a:cubicBezTo>
                  <a:cubicBezTo>
                    <a:pt x="14" y="138"/>
                    <a:pt x="16" y="139"/>
                    <a:pt x="16" y="139"/>
                  </a:cubicBezTo>
                  <a:cubicBezTo>
                    <a:pt x="17" y="139"/>
                    <a:pt x="17" y="139"/>
                    <a:pt x="17" y="139"/>
                  </a:cubicBezTo>
                  <a:cubicBezTo>
                    <a:pt x="20" y="138"/>
                    <a:pt x="20" y="138"/>
                    <a:pt x="20" y="138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7" y="141"/>
                    <a:pt x="27" y="141"/>
                    <a:pt x="27" y="141"/>
                  </a:cubicBezTo>
                  <a:cubicBezTo>
                    <a:pt x="27" y="141"/>
                    <a:pt x="28" y="143"/>
                    <a:pt x="28" y="144"/>
                  </a:cubicBezTo>
                  <a:cubicBezTo>
                    <a:pt x="29" y="144"/>
                    <a:pt x="31" y="147"/>
                    <a:pt x="31" y="147"/>
                  </a:cubicBezTo>
                  <a:cubicBezTo>
                    <a:pt x="31" y="147"/>
                    <a:pt x="31" y="145"/>
                    <a:pt x="33" y="146"/>
                  </a:cubicBezTo>
                  <a:cubicBezTo>
                    <a:pt x="36" y="146"/>
                    <a:pt x="37" y="146"/>
                    <a:pt x="37" y="146"/>
                  </a:cubicBezTo>
                  <a:cubicBezTo>
                    <a:pt x="37" y="146"/>
                    <a:pt x="39" y="146"/>
                    <a:pt x="40" y="147"/>
                  </a:cubicBezTo>
                  <a:cubicBezTo>
                    <a:pt x="41" y="148"/>
                    <a:pt x="44" y="153"/>
                    <a:pt x="44" y="153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48" y="162"/>
                    <a:pt x="48" y="163"/>
                    <a:pt x="50" y="164"/>
                  </a:cubicBezTo>
                  <a:cubicBezTo>
                    <a:pt x="52" y="166"/>
                    <a:pt x="53" y="168"/>
                    <a:pt x="53" y="168"/>
                  </a:cubicBezTo>
                  <a:cubicBezTo>
                    <a:pt x="53" y="168"/>
                    <a:pt x="53" y="169"/>
                    <a:pt x="54" y="170"/>
                  </a:cubicBezTo>
                  <a:cubicBezTo>
                    <a:pt x="55" y="172"/>
                    <a:pt x="57" y="174"/>
                    <a:pt x="57" y="174"/>
                  </a:cubicBezTo>
                  <a:cubicBezTo>
                    <a:pt x="57" y="174"/>
                    <a:pt x="57" y="175"/>
                    <a:pt x="58" y="176"/>
                  </a:cubicBezTo>
                  <a:cubicBezTo>
                    <a:pt x="60" y="177"/>
                    <a:pt x="62" y="177"/>
                    <a:pt x="63" y="178"/>
                  </a:cubicBezTo>
                  <a:cubicBezTo>
                    <a:pt x="65" y="180"/>
                    <a:pt x="67" y="182"/>
                    <a:pt x="67" y="182"/>
                  </a:cubicBezTo>
                  <a:cubicBezTo>
                    <a:pt x="67" y="182"/>
                    <a:pt x="72" y="187"/>
                    <a:pt x="74" y="189"/>
                  </a:cubicBezTo>
                  <a:cubicBezTo>
                    <a:pt x="76" y="191"/>
                    <a:pt x="78" y="193"/>
                    <a:pt x="79" y="193"/>
                  </a:cubicBezTo>
                  <a:cubicBezTo>
                    <a:pt x="80" y="194"/>
                    <a:pt x="85" y="195"/>
                    <a:pt x="85" y="195"/>
                  </a:cubicBezTo>
                  <a:cubicBezTo>
                    <a:pt x="85" y="195"/>
                    <a:pt x="88" y="198"/>
                    <a:pt x="89" y="197"/>
                  </a:cubicBezTo>
                  <a:cubicBezTo>
                    <a:pt x="91" y="197"/>
                    <a:pt x="87" y="196"/>
                    <a:pt x="93" y="196"/>
                  </a:cubicBezTo>
                  <a:cubicBezTo>
                    <a:pt x="99" y="196"/>
                    <a:pt x="103" y="198"/>
                    <a:pt x="103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7" y="195"/>
                    <a:pt x="106" y="197"/>
                    <a:pt x="107" y="194"/>
                  </a:cubicBezTo>
                  <a:cubicBezTo>
                    <a:pt x="108" y="192"/>
                    <a:pt x="109" y="190"/>
                    <a:pt x="109" y="190"/>
                  </a:cubicBezTo>
                  <a:cubicBezTo>
                    <a:pt x="109" y="190"/>
                    <a:pt x="108" y="188"/>
                    <a:pt x="111" y="188"/>
                  </a:cubicBezTo>
                  <a:cubicBezTo>
                    <a:pt x="113" y="188"/>
                    <a:pt x="119" y="187"/>
                    <a:pt x="120" y="187"/>
                  </a:cubicBezTo>
                  <a:cubicBezTo>
                    <a:pt x="121" y="187"/>
                    <a:pt x="121" y="188"/>
                    <a:pt x="122" y="187"/>
                  </a:cubicBezTo>
                  <a:cubicBezTo>
                    <a:pt x="122" y="186"/>
                    <a:pt x="131" y="189"/>
                    <a:pt x="131" y="189"/>
                  </a:cubicBezTo>
                  <a:cubicBezTo>
                    <a:pt x="132" y="187"/>
                    <a:pt x="132" y="187"/>
                    <a:pt x="132" y="187"/>
                  </a:cubicBezTo>
                  <a:cubicBezTo>
                    <a:pt x="134" y="186"/>
                    <a:pt x="134" y="186"/>
                    <a:pt x="134" y="186"/>
                  </a:cubicBezTo>
                  <a:cubicBezTo>
                    <a:pt x="136" y="190"/>
                    <a:pt x="136" y="190"/>
                    <a:pt x="136" y="190"/>
                  </a:cubicBezTo>
                  <a:cubicBezTo>
                    <a:pt x="140" y="190"/>
                    <a:pt x="140" y="190"/>
                    <a:pt x="140" y="190"/>
                  </a:cubicBezTo>
                  <a:cubicBezTo>
                    <a:pt x="140" y="190"/>
                    <a:pt x="143" y="189"/>
                    <a:pt x="145" y="189"/>
                  </a:cubicBezTo>
                  <a:cubicBezTo>
                    <a:pt x="146" y="189"/>
                    <a:pt x="150" y="187"/>
                    <a:pt x="150" y="187"/>
                  </a:cubicBezTo>
                  <a:cubicBezTo>
                    <a:pt x="150" y="187"/>
                    <a:pt x="151" y="185"/>
                    <a:pt x="152" y="185"/>
                  </a:cubicBezTo>
                  <a:cubicBezTo>
                    <a:pt x="153" y="184"/>
                    <a:pt x="156" y="184"/>
                    <a:pt x="157" y="184"/>
                  </a:cubicBezTo>
                  <a:cubicBezTo>
                    <a:pt x="159" y="184"/>
                    <a:pt x="162" y="183"/>
                    <a:pt x="162" y="183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4" y="181"/>
                    <a:pt x="165" y="180"/>
                    <a:pt x="167" y="180"/>
                  </a:cubicBezTo>
                  <a:cubicBezTo>
                    <a:pt x="168" y="181"/>
                    <a:pt x="172" y="181"/>
                    <a:pt x="172" y="181"/>
                  </a:cubicBezTo>
                  <a:cubicBezTo>
                    <a:pt x="175" y="179"/>
                    <a:pt x="175" y="179"/>
                    <a:pt x="175" y="179"/>
                  </a:cubicBezTo>
                  <a:cubicBezTo>
                    <a:pt x="178" y="178"/>
                    <a:pt x="178" y="178"/>
                    <a:pt x="178" y="178"/>
                  </a:cubicBezTo>
                  <a:cubicBezTo>
                    <a:pt x="178" y="178"/>
                    <a:pt x="178" y="177"/>
                    <a:pt x="179" y="178"/>
                  </a:cubicBezTo>
                  <a:cubicBezTo>
                    <a:pt x="180" y="179"/>
                    <a:pt x="182" y="181"/>
                    <a:pt x="182" y="181"/>
                  </a:cubicBezTo>
                  <a:cubicBezTo>
                    <a:pt x="186" y="182"/>
                    <a:pt x="186" y="182"/>
                    <a:pt x="186" y="182"/>
                  </a:cubicBezTo>
                  <a:cubicBezTo>
                    <a:pt x="189" y="181"/>
                    <a:pt x="189" y="181"/>
                    <a:pt x="189" y="181"/>
                  </a:cubicBezTo>
                  <a:cubicBezTo>
                    <a:pt x="191" y="179"/>
                    <a:pt x="191" y="179"/>
                    <a:pt x="191" y="179"/>
                  </a:cubicBezTo>
                  <a:cubicBezTo>
                    <a:pt x="191" y="179"/>
                    <a:pt x="191" y="178"/>
                    <a:pt x="194" y="178"/>
                  </a:cubicBezTo>
                  <a:cubicBezTo>
                    <a:pt x="197" y="178"/>
                    <a:pt x="198" y="178"/>
                    <a:pt x="198" y="178"/>
                  </a:cubicBezTo>
                  <a:cubicBezTo>
                    <a:pt x="198" y="178"/>
                    <a:pt x="201" y="178"/>
                    <a:pt x="201" y="177"/>
                  </a:cubicBezTo>
                  <a:cubicBezTo>
                    <a:pt x="201" y="176"/>
                    <a:pt x="201" y="174"/>
                    <a:pt x="202" y="173"/>
                  </a:cubicBezTo>
                  <a:cubicBezTo>
                    <a:pt x="202" y="172"/>
                    <a:pt x="206" y="168"/>
                    <a:pt x="206" y="168"/>
                  </a:cubicBezTo>
                  <a:cubicBezTo>
                    <a:pt x="208" y="167"/>
                    <a:pt x="208" y="167"/>
                    <a:pt x="208" y="167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8" y="162"/>
                    <a:pt x="211" y="161"/>
                    <a:pt x="210" y="163"/>
                  </a:cubicBezTo>
                  <a:cubicBezTo>
                    <a:pt x="209" y="165"/>
                    <a:pt x="210" y="166"/>
                    <a:pt x="210" y="166"/>
                  </a:cubicBezTo>
                  <a:cubicBezTo>
                    <a:pt x="210" y="166"/>
                    <a:pt x="211" y="165"/>
                    <a:pt x="212" y="165"/>
                  </a:cubicBezTo>
                  <a:cubicBezTo>
                    <a:pt x="214" y="165"/>
                    <a:pt x="214" y="164"/>
                    <a:pt x="215" y="164"/>
                  </a:cubicBezTo>
                  <a:cubicBezTo>
                    <a:pt x="217" y="165"/>
                    <a:pt x="218" y="164"/>
                    <a:pt x="218" y="164"/>
                  </a:cubicBezTo>
                  <a:cubicBezTo>
                    <a:pt x="218" y="164"/>
                    <a:pt x="217" y="162"/>
                    <a:pt x="218" y="162"/>
                  </a:cubicBezTo>
                  <a:cubicBezTo>
                    <a:pt x="219" y="163"/>
                    <a:pt x="221" y="163"/>
                    <a:pt x="221" y="163"/>
                  </a:cubicBezTo>
                  <a:cubicBezTo>
                    <a:pt x="221" y="163"/>
                    <a:pt x="222" y="163"/>
                    <a:pt x="222" y="162"/>
                  </a:cubicBezTo>
                  <a:cubicBezTo>
                    <a:pt x="222" y="162"/>
                    <a:pt x="219" y="160"/>
                    <a:pt x="220" y="160"/>
                  </a:cubicBezTo>
                  <a:cubicBezTo>
                    <a:pt x="221" y="161"/>
                    <a:pt x="223" y="160"/>
                    <a:pt x="223" y="160"/>
                  </a:cubicBezTo>
                  <a:cubicBezTo>
                    <a:pt x="223" y="160"/>
                    <a:pt x="226" y="161"/>
                    <a:pt x="223" y="159"/>
                  </a:cubicBezTo>
                  <a:cubicBezTo>
                    <a:pt x="221" y="156"/>
                    <a:pt x="224" y="156"/>
                    <a:pt x="224" y="156"/>
                  </a:cubicBezTo>
                  <a:cubicBezTo>
                    <a:pt x="224" y="156"/>
                    <a:pt x="227" y="157"/>
                    <a:pt x="226" y="157"/>
                  </a:cubicBezTo>
                  <a:cubicBezTo>
                    <a:pt x="225" y="156"/>
                    <a:pt x="221" y="151"/>
                    <a:pt x="221" y="151"/>
                  </a:cubicBezTo>
                  <a:cubicBezTo>
                    <a:pt x="221" y="150"/>
                    <a:pt x="221" y="150"/>
                    <a:pt x="221" y="150"/>
                  </a:cubicBezTo>
                  <a:cubicBezTo>
                    <a:pt x="221" y="148"/>
                    <a:pt x="221" y="148"/>
                    <a:pt x="221" y="148"/>
                  </a:cubicBezTo>
                  <a:cubicBezTo>
                    <a:pt x="221" y="148"/>
                    <a:pt x="223" y="149"/>
                    <a:pt x="224" y="150"/>
                  </a:cubicBezTo>
                  <a:cubicBezTo>
                    <a:pt x="224" y="150"/>
                    <a:pt x="224" y="150"/>
                    <a:pt x="225" y="151"/>
                  </a:cubicBezTo>
                  <a:cubicBezTo>
                    <a:pt x="227" y="152"/>
                    <a:pt x="226" y="154"/>
                    <a:pt x="227" y="154"/>
                  </a:cubicBezTo>
                  <a:cubicBezTo>
                    <a:pt x="228" y="155"/>
                    <a:pt x="231" y="154"/>
                    <a:pt x="231" y="154"/>
                  </a:cubicBezTo>
                  <a:cubicBezTo>
                    <a:pt x="233" y="151"/>
                    <a:pt x="233" y="151"/>
                    <a:pt x="233" y="151"/>
                  </a:cubicBezTo>
                  <a:cubicBezTo>
                    <a:pt x="233" y="151"/>
                    <a:pt x="237" y="147"/>
                    <a:pt x="236" y="147"/>
                  </a:cubicBezTo>
                  <a:cubicBezTo>
                    <a:pt x="235" y="146"/>
                    <a:pt x="230" y="148"/>
                    <a:pt x="230" y="148"/>
                  </a:cubicBezTo>
                  <a:cubicBezTo>
                    <a:pt x="232" y="144"/>
                    <a:pt x="232" y="144"/>
                    <a:pt x="232" y="144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8" y="142"/>
                    <a:pt x="231" y="142"/>
                    <a:pt x="231" y="142"/>
                  </a:cubicBezTo>
                  <a:cubicBezTo>
                    <a:pt x="232" y="142"/>
                    <a:pt x="234" y="141"/>
                    <a:pt x="234" y="141"/>
                  </a:cubicBezTo>
                  <a:cubicBezTo>
                    <a:pt x="234" y="139"/>
                    <a:pt x="234" y="139"/>
                    <a:pt x="234" y="139"/>
                  </a:cubicBezTo>
                  <a:cubicBezTo>
                    <a:pt x="231" y="137"/>
                    <a:pt x="231" y="137"/>
                    <a:pt x="231" y="137"/>
                  </a:cubicBezTo>
                  <a:cubicBezTo>
                    <a:pt x="232" y="136"/>
                    <a:pt x="232" y="136"/>
                    <a:pt x="232" y="136"/>
                  </a:cubicBezTo>
                  <a:cubicBezTo>
                    <a:pt x="233" y="134"/>
                    <a:pt x="233" y="134"/>
                    <a:pt x="233" y="134"/>
                  </a:cubicBezTo>
                  <a:cubicBezTo>
                    <a:pt x="235" y="133"/>
                    <a:pt x="235" y="133"/>
                    <a:pt x="235" y="133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5" y="125"/>
                    <a:pt x="235" y="125"/>
                    <a:pt x="235" y="125"/>
                  </a:cubicBezTo>
                  <a:cubicBezTo>
                    <a:pt x="235" y="121"/>
                    <a:pt x="235" y="121"/>
                    <a:pt x="235" y="121"/>
                  </a:cubicBezTo>
                  <a:cubicBezTo>
                    <a:pt x="231" y="119"/>
                    <a:pt x="231" y="119"/>
                    <a:pt x="231" y="119"/>
                  </a:cubicBezTo>
                  <a:cubicBezTo>
                    <a:pt x="231" y="119"/>
                    <a:pt x="228" y="117"/>
                    <a:pt x="228" y="116"/>
                  </a:cubicBezTo>
                  <a:cubicBezTo>
                    <a:pt x="228" y="116"/>
                    <a:pt x="228" y="114"/>
                    <a:pt x="227" y="115"/>
                  </a:cubicBezTo>
                  <a:cubicBezTo>
                    <a:pt x="226" y="115"/>
                    <a:pt x="225" y="114"/>
                    <a:pt x="225" y="114"/>
                  </a:cubicBezTo>
                  <a:cubicBezTo>
                    <a:pt x="225" y="114"/>
                    <a:pt x="225" y="111"/>
                    <a:pt x="225" y="111"/>
                  </a:cubicBezTo>
                  <a:cubicBezTo>
                    <a:pt x="225" y="111"/>
                    <a:pt x="227" y="110"/>
                    <a:pt x="227" y="109"/>
                  </a:cubicBezTo>
                  <a:cubicBezTo>
                    <a:pt x="228" y="108"/>
                    <a:pt x="227" y="106"/>
                    <a:pt x="227" y="106"/>
                  </a:cubicBezTo>
                  <a:cubicBezTo>
                    <a:pt x="226" y="106"/>
                    <a:pt x="224" y="107"/>
                    <a:pt x="224" y="107"/>
                  </a:cubicBezTo>
                  <a:cubicBezTo>
                    <a:pt x="218" y="108"/>
                    <a:pt x="218" y="108"/>
                    <a:pt x="218" y="108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6" y="107"/>
                    <a:pt x="217" y="107"/>
                    <a:pt x="217" y="106"/>
                  </a:cubicBezTo>
                  <a:cubicBezTo>
                    <a:pt x="218" y="105"/>
                    <a:pt x="218" y="104"/>
                    <a:pt x="219" y="103"/>
                  </a:cubicBezTo>
                  <a:cubicBezTo>
                    <a:pt x="220" y="102"/>
                    <a:pt x="220" y="103"/>
                    <a:pt x="221" y="101"/>
                  </a:cubicBezTo>
                  <a:cubicBezTo>
                    <a:pt x="223" y="100"/>
                    <a:pt x="225" y="98"/>
                    <a:pt x="225" y="98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4" y="92"/>
                    <a:pt x="223" y="91"/>
                    <a:pt x="222" y="91"/>
                  </a:cubicBezTo>
                  <a:cubicBezTo>
                    <a:pt x="221" y="91"/>
                    <a:pt x="222" y="93"/>
                    <a:pt x="220" y="91"/>
                  </a:cubicBezTo>
                  <a:cubicBezTo>
                    <a:pt x="219" y="90"/>
                    <a:pt x="219" y="90"/>
                    <a:pt x="218" y="88"/>
                  </a:cubicBezTo>
                  <a:cubicBezTo>
                    <a:pt x="217" y="87"/>
                    <a:pt x="217" y="85"/>
                    <a:pt x="217" y="85"/>
                  </a:cubicBezTo>
                  <a:cubicBezTo>
                    <a:pt x="217" y="85"/>
                    <a:pt x="215" y="84"/>
                    <a:pt x="216" y="84"/>
                  </a:cubicBezTo>
                  <a:cubicBezTo>
                    <a:pt x="218" y="84"/>
                    <a:pt x="219" y="85"/>
                    <a:pt x="220" y="84"/>
                  </a:cubicBezTo>
                  <a:cubicBezTo>
                    <a:pt x="221" y="83"/>
                    <a:pt x="221" y="84"/>
                    <a:pt x="221" y="83"/>
                  </a:cubicBezTo>
                  <a:cubicBezTo>
                    <a:pt x="221" y="82"/>
                    <a:pt x="222" y="79"/>
                    <a:pt x="222" y="79"/>
                  </a:cubicBezTo>
                  <a:cubicBezTo>
                    <a:pt x="222" y="78"/>
                    <a:pt x="222" y="78"/>
                    <a:pt x="224" y="77"/>
                  </a:cubicBezTo>
                  <a:cubicBezTo>
                    <a:pt x="227" y="76"/>
                    <a:pt x="226" y="76"/>
                    <a:pt x="228" y="76"/>
                  </a:cubicBezTo>
                  <a:cubicBezTo>
                    <a:pt x="229" y="75"/>
                    <a:pt x="230" y="74"/>
                    <a:pt x="229" y="74"/>
                  </a:cubicBezTo>
                  <a:cubicBezTo>
                    <a:pt x="229" y="73"/>
                    <a:pt x="227" y="73"/>
                    <a:pt x="227" y="73"/>
                  </a:cubicBezTo>
                  <a:cubicBezTo>
                    <a:pt x="226" y="72"/>
                    <a:pt x="224" y="74"/>
                    <a:pt x="224" y="74"/>
                  </a:cubicBezTo>
                  <a:cubicBezTo>
                    <a:pt x="224" y="74"/>
                    <a:pt x="222" y="75"/>
                    <a:pt x="221" y="76"/>
                  </a:cubicBezTo>
                  <a:cubicBezTo>
                    <a:pt x="220" y="77"/>
                    <a:pt x="219" y="76"/>
                    <a:pt x="218" y="76"/>
                  </a:cubicBezTo>
                  <a:cubicBezTo>
                    <a:pt x="217" y="76"/>
                    <a:pt x="217" y="76"/>
                    <a:pt x="217" y="76"/>
                  </a:cubicBezTo>
                  <a:cubicBezTo>
                    <a:pt x="217" y="76"/>
                    <a:pt x="215" y="75"/>
                    <a:pt x="214" y="77"/>
                  </a:cubicBezTo>
                  <a:cubicBezTo>
                    <a:pt x="214" y="79"/>
                    <a:pt x="212" y="81"/>
                    <a:pt x="212" y="81"/>
                  </a:cubicBezTo>
                  <a:cubicBezTo>
                    <a:pt x="212" y="81"/>
                    <a:pt x="211" y="82"/>
                    <a:pt x="211" y="80"/>
                  </a:cubicBezTo>
                  <a:cubicBezTo>
                    <a:pt x="211" y="79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09" y="76"/>
                    <a:pt x="206" y="75"/>
                    <a:pt x="206" y="75"/>
                  </a:cubicBezTo>
                  <a:cubicBezTo>
                    <a:pt x="206" y="75"/>
                    <a:pt x="207" y="75"/>
                    <a:pt x="207" y="73"/>
                  </a:cubicBezTo>
                  <a:cubicBezTo>
                    <a:pt x="206" y="72"/>
                    <a:pt x="206" y="71"/>
                    <a:pt x="206" y="71"/>
                  </a:cubicBezTo>
                  <a:cubicBezTo>
                    <a:pt x="207" y="71"/>
                    <a:pt x="208" y="71"/>
                    <a:pt x="208" y="71"/>
                  </a:cubicBezTo>
                  <a:cubicBezTo>
                    <a:pt x="209" y="71"/>
                    <a:pt x="209" y="71"/>
                    <a:pt x="209" y="69"/>
                  </a:cubicBezTo>
                  <a:cubicBezTo>
                    <a:pt x="209" y="66"/>
                    <a:pt x="208" y="65"/>
                    <a:pt x="208" y="65"/>
                  </a:cubicBezTo>
                  <a:cubicBezTo>
                    <a:pt x="208" y="65"/>
                    <a:pt x="207" y="64"/>
                    <a:pt x="207" y="64"/>
                  </a:cubicBezTo>
                  <a:cubicBezTo>
                    <a:pt x="207" y="60"/>
                    <a:pt x="207" y="60"/>
                    <a:pt x="207" y="60"/>
                  </a:cubicBezTo>
                  <a:cubicBezTo>
                    <a:pt x="207" y="60"/>
                    <a:pt x="207" y="59"/>
                    <a:pt x="206" y="58"/>
                  </a:cubicBezTo>
                  <a:cubicBezTo>
                    <a:pt x="205" y="57"/>
                    <a:pt x="205" y="56"/>
                    <a:pt x="204" y="57"/>
                  </a:cubicBezTo>
                  <a:cubicBezTo>
                    <a:pt x="204" y="57"/>
                    <a:pt x="203" y="58"/>
                    <a:pt x="202" y="58"/>
                  </a:cubicBezTo>
                  <a:cubicBezTo>
                    <a:pt x="201" y="57"/>
                    <a:pt x="199" y="56"/>
                    <a:pt x="199" y="56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4" y="55"/>
                  </a:cubicBezTo>
                  <a:cubicBezTo>
                    <a:pt x="194" y="56"/>
                    <a:pt x="193" y="55"/>
                    <a:pt x="193" y="57"/>
                  </a:cubicBezTo>
                  <a:cubicBezTo>
                    <a:pt x="194" y="58"/>
                    <a:pt x="194" y="59"/>
                    <a:pt x="194" y="60"/>
                  </a:cubicBezTo>
                  <a:cubicBezTo>
                    <a:pt x="193" y="61"/>
                    <a:pt x="193" y="62"/>
                    <a:pt x="193" y="64"/>
                  </a:cubicBezTo>
                  <a:cubicBezTo>
                    <a:pt x="192" y="65"/>
                    <a:pt x="191" y="65"/>
                    <a:pt x="191" y="66"/>
                  </a:cubicBezTo>
                  <a:cubicBezTo>
                    <a:pt x="191" y="67"/>
                    <a:pt x="192" y="67"/>
                    <a:pt x="192" y="68"/>
                  </a:cubicBezTo>
                  <a:cubicBezTo>
                    <a:pt x="192" y="68"/>
                    <a:pt x="191" y="70"/>
                    <a:pt x="190" y="70"/>
                  </a:cubicBezTo>
                  <a:cubicBezTo>
                    <a:pt x="190" y="71"/>
                    <a:pt x="189" y="72"/>
                    <a:pt x="188" y="72"/>
                  </a:cubicBezTo>
                  <a:cubicBezTo>
                    <a:pt x="188" y="71"/>
                    <a:pt x="187" y="71"/>
                    <a:pt x="186" y="71"/>
                  </a:cubicBezTo>
                  <a:cubicBezTo>
                    <a:pt x="185" y="71"/>
                    <a:pt x="184" y="72"/>
                    <a:pt x="184" y="72"/>
                  </a:cubicBezTo>
                  <a:cubicBezTo>
                    <a:pt x="184" y="72"/>
                    <a:pt x="183" y="73"/>
                    <a:pt x="182" y="72"/>
                  </a:cubicBezTo>
                  <a:cubicBezTo>
                    <a:pt x="180" y="71"/>
                    <a:pt x="179" y="70"/>
                    <a:pt x="179" y="70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8"/>
                    <a:pt x="183" y="69"/>
                    <a:pt x="178" y="66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4" y="64"/>
                    <a:pt x="174" y="65"/>
                    <a:pt x="173" y="66"/>
                  </a:cubicBezTo>
                  <a:cubicBezTo>
                    <a:pt x="172" y="66"/>
                    <a:pt x="172" y="67"/>
                    <a:pt x="172" y="67"/>
                  </a:cubicBezTo>
                  <a:cubicBezTo>
                    <a:pt x="171" y="69"/>
                    <a:pt x="171" y="69"/>
                    <a:pt x="171" y="69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68" y="72"/>
                    <a:pt x="168" y="72"/>
                    <a:pt x="168" y="72"/>
                  </a:cubicBezTo>
                  <a:cubicBezTo>
                    <a:pt x="168" y="72"/>
                    <a:pt x="167" y="73"/>
                    <a:pt x="166" y="73"/>
                  </a:cubicBezTo>
                  <a:cubicBezTo>
                    <a:pt x="166" y="73"/>
                    <a:pt x="165" y="73"/>
                    <a:pt x="165" y="73"/>
                  </a:cubicBezTo>
                  <a:cubicBezTo>
                    <a:pt x="164" y="73"/>
                    <a:pt x="163" y="73"/>
                    <a:pt x="163" y="72"/>
                  </a:cubicBezTo>
                  <a:cubicBezTo>
                    <a:pt x="162" y="72"/>
                    <a:pt x="162" y="72"/>
                    <a:pt x="162" y="71"/>
                  </a:cubicBezTo>
                  <a:cubicBezTo>
                    <a:pt x="162" y="70"/>
                    <a:pt x="162" y="68"/>
                    <a:pt x="161" y="67"/>
                  </a:cubicBezTo>
                  <a:cubicBezTo>
                    <a:pt x="161" y="66"/>
                    <a:pt x="161" y="66"/>
                    <a:pt x="160" y="64"/>
                  </a:cubicBezTo>
                  <a:cubicBezTo>
                    <a:pt x="159" y="63"/>
                    <a:pt x="158" y="61"/>
                    <a:pt x="158" y="61"/>
                  </a:cubicBezTo>
                  <a:cubicBezTo>
                    <a:pt x="153" y="58"/>
                    <a:pt x="153" y="58"/>
                    <a:pt x="153" y="58"/>
                  </a:cubicBezTo>
                  <a:cubicBezTo>
                    <a:pt x="153" y="58"/>
                    <a:pt x="154" y="57"/>
                    <a:pt x="152" y="57"/>
                  </a:cubicBezTo>
                  <a:cubicBezTo>
                    <a:pt x="151" y="58"/>
                    <a:pt x="149" y="60"/>
                    <a:pt x="149" y="60"/>
                  </a:cubicBezTo>
                  <a:cubicBezTo>
                    <a:pt x="149" y="60"/>
                    <a:pt x="149" y="62"/>
                    <a:pt x="149" y="63"/>
                  </a:cubicBezTo>
                  <a:cubicBezTo>
                    <a:pt x="149" y="63"/>
                    <a:pt x="148" y="64"/>
                    <a:pt x="148" y="65"/>
                  </a:cubicBezTo>
                  <a:cubicBezTo>
                    <a:pt x="149" y="67"/>
                    <a:pt x="150" y="69"/>
                    <a:pt x="149" y="70"/>
                  </a:cubicBezTo>
                  <a:cubicBezTo>
                    <a:pt x="149" y="70"/>
                    <a:pt x="148" y="72"/>
                    <a:pt x="148" y="74"/>
                  </a:cubicBezTo>
                  <a:cubicBezTo>
                    <a:pt x="148" y="76"/>
                    <a:pt x="149" y="78"/>
                    <a:pt x="148" y="78"/>
                  </a:cubicBezTo>
                  <a:cubicBezTo>
                    <a:pt x="147" y="79"/>
                    <a:pt x="147" y="80"/>
                    <a:pt x="147" y="80"/>
                  </a:cubicBezTo>
                  <a:cubicBezTo>
                    <a:pt x="146" y="80"/>
                    <a:pt x="146" y="80"/>
                    <a:pt x="146" y="80"/>
                  </a:cubicBezTo>
                  <a:cubicBezTo>
                    <a:pt x="146" y="80"/>
                    <a:pt x="146" y="79"/>
                    <a:pt x="147" y="76"/>
                  </a:cubicBezTo>
                  <a:cubicBezTo>
                    <a:pt x="147" y="73"/>
                    <a:pt x="146" y="72"/>
                    <a:pt x="146" y="71"/>
                  </a:cubicBezTo>
                  <a:cubicBezTo>
                    <a:pt x="145" y="71"/>
                    <a:pt x="145" y="71"/>
                    <a:pt x="145" y="70"/>
                  </a:cubicBezTo>
                  <a:cubicBezTo>
                    <a:pt x="145" y="69"/>
                    <a:pt x="145" y="68"/>
                    <a:pt x="145" y="68"/>
                  </a:cubicBezTo>
                  <a:cubicBezTo>
                    <a:pt x="145" y="68"/>
                    <a:pt x="143" y="66"/>
                    <a:pt x="143" y="65"/>
                  </a:cubicBezTo>
                  <a:cubicBezTo>
                    <a:pt x="143" y="64"/>
                    <a:pt x="144" y="63"/>
                    <a:pt x="144" y="61"/>
                  </a:cubicBezTo>
                  <a:cubicBezTo>
                    <a:pt x="144" y="58"/>
                    <a:pt x="145" y="58"/>
                    <a:pt x="144" y="57"/>
                  </a:cubicBezTo>
                  <a:cubicBezTo>
                    <a:pt x="143" y="56"/>
                    <a:pt x="144" y="55"/>
                    <a:pt x="143" y="54"/>
                  </a:cubicBezTo>
                  <a:cubicBezTo>
                    <a:pt x="142" y="54"/>
                    <a:pt x="142" y="55"/>
                    <a:pt x="141" y="54"/>
                  </a:cubicBezTo>
                  <a:cubicBezTo>
                    <a:pt x="141" y="54"/>
                    <a:pt x="141" y="55"/>
                    <a:pt x="141" y="55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2" y="53"/>
                    <a:pt x="143" y="49"/>
                    <a:pt x="142" y="51"/>
                  </a:cubicBezTo>
                  <a:cubicBezTo>
                    <a:pt x="141" y="52"/>
                    <a:pt x="138" y="53"/>
                    <a:pt x="138" y="52"/>
                  </a:cubicBezTo>
                  <a:cubicBezTo>
                    <a:pt x="139" y="51"/>
                    <a:pt x="138" y="50"/>
                    <a:pt x="138" y="50"/>
                  </a:cubicBezTo>
                  <a:cubicBezTo>
                    <a:pt x="138" y="50"/>
                    <a:pt x="134" y="50"/>
                    <a:pt x="134" y="50"/>
                  </a:cubicBezTo>
                  <a:cubicBezTo>
                    <a:pt x="134" y="50"/>
                    <a:pt x="134" y="49"/>
                    <a:pt x="134" y="51"/>
                  </a:cubicBezTo>
                  <a:cubicBezTo>
                    <a:pt x="134" y="52"/>
                    <a:pt x="135" y="54"/>
                    <a:pt x="133" y="54"/>
                  </a:cubicBezTo>
                  <a:cubicBezTo>
                    <a:pt x="131" y="55"/>
                    <a:pt x="130" y="55"/>
                    <a:pt x="130" y="55"/>
                  </a:cubicBezTo>
                  <a:cubicBezTo>
                    <a:pt x="130" y="54"/>
                    <a:pt x="128" y="53"/>
                    <a:pt x="128" y="53"/>
                  </a:cubicBezTo>
                  <a:cubicBezTo>
                    <a:pt x="128" y="53"/>
                    <a:pt x="127" y="53"/>
                    <a:pt x="126" y="53"/>
                  </a:cubicBezTo>
                  <a:cubicBezTo>
                    <a:pt x="126" y="54"/>
                    <a:pt x="124" y="54"/>
                    <a:pt x="124" y="54"/>
                  </a:cubicBezTo>
                  <a:cubicBezTo>
                    <a:pt x="124" y="56"/>
                    <a:pt x="124" y="56"/>
                    <a:pt x="124" y="56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57"/>
                    <a:pt x="123" y="57"/>
                    <a:pt x="123" y="57"/>
                  </a:cubicBezTo>
                  <a:cubicBezTo>
                    <a:pt x="122" y="58"/>
                    <a:pt x="121" y="58"/>
                    <a:pt x="122" y="59"/>
                  </a:cubicBezTo>
                  <a:cubicBezTo>
                    <a:pt x="122" y="59"/>
                    <a:pt x="122" y="59"/>
                    <a:pt x="122" y="61"/>
                  </a:cubicBezTo>
                  <a:cubicBezTo>
                    <a:pt x="122" y="62"/>
                    <a:pt x="122" y="62"/>
                    <a:pt x="122" y="63"/>
                  </a:cubicBezTo>
                  <a:cubicBezTo>
                    <a:pt x="121" y="64"/>
                    <a:pt x="121" y="65"/>
                    <a:pt x="120" y="66"/>
                  </a:cubicBezTo>
                  <a:cubicBezTo>
                    <a:pt x="120" y="66"/>
                    <a:pt x="119" y="67"/>
                    <a:pt x="119" y="67"/>
                  </a:cubicBezTo>
                  <a:cubicBezTo>
                    <a:pt x="118" y="68"/>
                    <a:pt x="118" y="68"/>
                    <a:pt x="117" y="68"/>
                  </a:cubicBezTo>
                  <a:cubicBezTo>
                    <a:pt x="116" y="68"/>
                    <a:pt x="116" y="69"/>
                    <a:pt x="116" y="68"/>
                  </a:cubicBezTo>
                  <a:cubicBezTo>
                    <a:pt x="116" y="66"/>
                    <a:pt x="116" y="65"/>
                    <a:pt x="116" y="63"/>
                  </a:cubicBezTo>
                  <a:cubicBezTo>
                    <a:pt x="116" y="62"/>
                    <a:pt x="117" y="62"/>
                    <a:pt x="115" y="60"/>
                  </a:cubicBezTo>
                  <a:cubicBezTo>
                    <a:pt x="114" y="58"/>
                    <a:pt x="113" y="58"/>
                    <a:pt x="113" y="57"/>
                  </a:cubicBezTo>
                  <a:cubicBezTo>
                    <a:pt x="113" y="57"/>
                    <a:pt x="113" y="56"/>
                    <a:pt x="113" y="55"/>
                  </a:cubicBezTo>
                  <a:cubicBezTo>
                    <a:pt x="113" y="54"/>
                    <a:pt x="113" y="56"/>
                    <a:pt x="113" y="52"/>
                  </a:cubicBezTo>
                  <a:cubicBezTo>
                    <a:pt x="114" y="49"/>
                    <a:pt x="113" y="48"/>
                    <a:pt x="113" y="48"/>
                  </a:cubicBezTo>
                  <a:cubicBezTo>
                    <a:pt x="113" y="48"/>
                    <a:pt x="114" y="43"/>
                    <a:pt x="114" y="43"/>
                  </a:cubicBezTo>
                  <a:cubicBezTo>
                    <a:pt x="113" y="43"/>
                    <a:pt x="110" y="43"/>
                    <a:pt x="109" y="43"/>
                  </a:cubicBezTo>
                  <a:cubicBezTo>
                    <a:pt x="108" y="43"/>
                    <a:pt x="108" y="43"/>
                    <a:pt x="107" y="43"/>
                  </a:cubicBezTo>
                  <a:cubicBezTo>
                    <a:pt x="107" y="44"/>
                    <a:pt x="106" y="43"/>
                    <a:pt x="106" y="45"/>
                  </a:cubicBezTo>
                  <a:cubicBezTo>
                    <a:pt x="105" y="47"/>
                    <a:pt x="104" y="47"/>
                    <a:pt x="104" y="49"/>
                  </a:cubicBezTo>
                  <a:cubicBezTo>
                    <a:pt x="104" y="50"/>
                    <a:pt x="104" y="52"/>
                    <a:pt x="104" y="52"/>
                  </a:cubicBezTo>
                  <a:cubicBezTo>
                    <a:pt x="104" y="53"/>
                    <a:pt x="103" y="54"/>
                    <a:pt x="103" y="54"/>
                  </a:cubicBezTo>
                  <a:cubicBezTo>
                    <a:pt x="103" y="54"/>
                    <a:pt x="103" y="55"/>
                    <a:pt x="103" y="57"/>
                  </a:cubicBezTo>
                  <a:cubicBezTo>
                    <a:pt x="102" y="59"/>
                    <a:pt x="102" y="60"/>
                    <a:pt x="102" y="61"/>
                  </a:cubicBezTo>
                  <a:cubicBezTo>
                    <a:pt x="102" y="61"/>
                    <a:pt x="102" y="61"/>
                    <a:pt x="101" y="62"/>
                  </a:cubicBezTo>
                  <a:cubicBezTo>
                    <a:pt x="100" y="63"/>
                    <a:pt x="98" y="66"/>
                    <a:pt x="97" y="66"/>
                  </a:cubicBezTo>
                  <a:cubicBezTo>
                    <a:pt x="97" y="66"/>
                    <a:pt x="97" y="66"/>
                    <a:pt x="96" y="67"/>
                  </a:cubicBezTo>
                  <a:cubicBezTo>
                    <a:pt x="96" y="67"/>
                    <a:pt x="94" y="70"/>
                    <a:pt x="93" y="70"/>
                  </a:cubicBezTo>
                  <a:cubicBezTo>
                    <a:pt x="92" y="71"/>
                    <a:pt x="93" y="71"/>
                    <a:pt x="92" y="71"/>
                  </a:cubicBezTo>
                  <a:cubicBezTo>
                    <a:pt x="92" y="70"/>
                    <a:pt x="91" y="70"/>
                    <a:pt x="91" y="69"/>
                  </a:cubicBezTo>
                  <a:cubicBezTo>
                    <a:pt x="91" y="67"/>
                    <a:pt x="91" y="67"/>
                    <a:pt x="92" y="65"/>
                  </a:cubicBezTo>
                  <a:cubicBezTo>
                    <a:pt x="92" y="64"/>
                    <a:pt x="93" y="62"/>
                    <a:pt x="93" y="62"/>
                  </a:cubicBezTo>
                  <a:cubicBezTo>
                    <a:pt x="93" y="62"/>
                    <a:pt x="94" y="61"/>
                    <a:pt x="93" y="61"/>
                  </a:cubicBezTo>
                  <a:cubicBezTo>
                    <a:pt x="92" y="61"/>
                    <a:pt x="91" y="61"/>
                    <a:pt x="90" y="61"/>
                  </a:cubicBezTo>
                  <a:cubicBezTo>
                    <a:pt x="88" y="61"/>
                    <a:pt x="86" y="62"/>
                    <a:pt x="85" y="63"/>
                  </a:cubicBezTo>
                  <a:cubicBezTo>
                    <a:pt x="84" y="63"/>
                    <a:pt x="84" y="64"/>
                    <a:pt x="82" y="66"/>
                  </a:cubicBezTo>
                  <a:cubicBezTo>
                    <a:pt x="80" y="67"/>
                    <a:pt x="80" y="67"/>
                    <a:pt x="80" y="67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79" y="68"/>
                    <a:pt x="79" y="68"/>
                  </a:cubicBezTo>
                  <a:cubicBezTo>
                    <a:pt x="79" y="68"/>
                    <a:pt x="78" y="68"/>
                    <a:pt x="78" y="69"/>
                  </a:cubicBezTo>
                  <a:cubicBezTo>
                    <a:pt x="78" y="69"/>
                    <a:pt x="77" y="70"/>
                    <a:pt x="77" y="70"/>
                  </a:cubicBezTo>
                  <a:cubicBezTo>
                    <a:pt x="76" y="71"/>
                    <a:pt x="76" y="72"/>
                    <a:pt x="76" y="73"/>
                  </a:cubicBezTo>
                  <a:cubicBezTo>
                    <a:pt x="75" y="74"/>
                    <a:pt x="75" y="76"/>
                    <a:pt x="74" y="76"/>
                  </a:cubicBezTo>
                  <a:cubicBezTo>
                    <a:pt x="74" y="76"/>
                    <a:pt x="74" y="77"/>
                    <a:pt x="74" y="77"/>
                  </a:cubicBezTo>
                  <a:cubicBezTo>
                    <a:pt x="73" y="77"/>
                    <a:pt x="72" y="78"/>
                    <a:pt x="72" y="78"/>
                  </a:cubicBezTo>
                  <a:cubicBezTo>
                    <a:pt x="72" y="79"/>
                    <a:pt x="71" y="77"/>
                    <a:pt x="71" y="75"/>
                  </a:cubicBezTo>
                  <a:cubicBezTo>
                    <a:pt x="72" y="74"/>
                    <a:pt x="72" y="74"/>
                    <a:pt x="72" y="73"/>
                  </a:cubicBezTo>
                  <a:cubicBezTo>
                    <a:pt x="73" y="73"/>
                    <a:pt x="73" y="71"/>
                    <a:pt x="74" y="71"/>
                  </a:cubicBezTo>
                  <a:cubicBezTo>
                    <a:pt x="74" y="71"/>
                    <a:pt x="74" y="72"/>
                    <a:pt x="74" y="70"/>
                  </a:cubicBezTo>
                  <a:cubicBezTo>
                    <a:pt x="75" y="68"/>
                    <a:pt x="75" y="67"/>
                    <a:pt x="75" y="67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4" y="65"/>
                    <a:pt x="74" y="66"/>
                    <a:pt x="74" y="65"/>
                  </a:cubicBezTo>
                  <a:cubicBezTo>
                    <a:pt x="75" y="64"/>
                    <a:pt x="75" y="63"/>
                    <a:pt x="75" y="62"/>
                  </a:cubicBezTo>
                  <a:cubicBezTo>
                    <a:pt x="76" y="62"/>
                    <a:pt x="76" y="61"/>
                    <a:pt x="76" y="61"/>
                  </a:cubicBezTo>
                  <a:cubicBezTo>
                    <a:pt x="76" y="61"/>
                    <a:pt x="76" y="61"/>
                    <a:pt x="76" y="60"/>
                  </a:cubicBezTo>
                  <a:cubicBezTo>
                    <a:pt x="76" y="60"/>
                    <a:pt x="75" y="59"/>
                    <a:pt x="75" y="59"/>
                  </a:cubicBezTo>
                  <a:cubicBezTo>
                    <a:pt x="75" y="59"/>
                    <a:pt x="75" y="58"/>
                    <a:pt x="75" y="58"/>
                  </a:cubicBezTo>
                  <a:cubicBezTo>
                    <a:pt x="75" y="58"/>
                    <a:pt x="76" y="57"/>
                    <a:pt x="76" y="56"/>
                  </a:cubicBezTo>
                  <a:cubicBezTo>
                    <a:pt x="75" y="56"/>
                    <a:pt x="75" y="55"/>
                    <a:pt x="74" y="54"/>
                  </a:cubicBezTo>
                  <a:cubicBezTo>
                    <a:pt x="73" y="54"/>
                    <a:pt x="73" y="54"/>
                    <a:pt x="73" y="53"/>
                  </a:cubicBezTo>
                  <a:cubicBezTo>
                    <a:pt x="73" y="53"/>
                    <a:pt x="71" y="52"/>
                    <a:pt x="71" y="52"/>
                  </a:cubicBezTo>
                  <a:cubicBezTo>
                    <a:pt x="71" y="52"/>
                    <a:pt x="72" y="50"/>
                    <a:pt x="72" y="50"/>
                  </a:cubicBezTo>
                  <a:cubicBezTo>
                    <a:pt x="72" y="50"/>
                    <a:pt x="72" y="49"/>
                    <a:pt x="73" y="49"/>
                  </a:cubicBezTo>
                  <a:cubicBezTo>
                    <a:pt x="73" y="50"/>
                    <a:pt x="73" y="51"/>
                    <a:pt x="73" y="51"/>
                  </a:cubicBezTo>
                  <a:cubicBezTo>
                    <a:pt x="73" y="52"/>
                    <a:pt x="76" y="53"/>
                    <a:pt x="76" y="53"/>
                  </a:cubicBezTo>
                  <a:cubicBezTo>
                    <a:pt x="76" y="53"/>
                    <a:pt x="78" y="52"/>
                    <a:pt x="78" y="52"/>
                  </a:cubicBezTo>
                  <a:cubicBezTo>
                    <a:pt x="79" y="52"/>
                    <a:pt x="79" y="50"/>
                    <a:pt x="79" y="50"/>
                  </a:cubicBezTo>
                  <a:cubicBezTo>
                    <a:pt x="79" y="50"/>
                    <a:pt x="78" y="50"/>
                    <a:pt x="79" y="49"/>
                  </a:cubicBezTo>
                  <a:cubicBezTo>
                    <a:pt x="80" y="49"/>
                    <a:pt x="82" y="48"/>
                    <a:pt x="82" y="48"/>
                  </a:cubicBezTo>
                  <a:cubicBezTo>
                    <a:pt x="82" y="47"/>
                    <a:pt x="83" y="47"/>
                    <a:pt x="83" y="47"/>
                  </a:cubicBezTo>
                  <a:cubicBezTo>
                    <a:pt x="83" y="47"/>
                    <a:pt x="84" y="46"/>
                    <a:pt x="84" y="46"/>
                  </a:cubicBezTo>
                  <a:cubicBezTo>
                    <a:pt x="84" y="45"/>
                    <a:pt x="85" y="45"/>
                    <a:pt x="84" y="44"/>
                  </a:cubicBezTo>
                  <a:cubicBezTo>
                    <a:pt x="84" y="44"/>
                    <a:pt x="84" y="43"/>
                    <a:pt x="84" y="42"/>
                  </a:cubicBezTo>
                  <a:cubicBezTo>
                    <a:pt x="84" y="42"/>
                    <a:pt x="86" y="43"/>
                    <a:pt x="84" y="41"/>
                  </a:cubicBezTo>
                  <a:cubicBezTo>
                    <a:pt x="82" y="40"/>
                    <a:pt x="80" y="39"/>
                    <a:pt x="81" y="39"/>
                  </a:cubicBezTo>
                  <a:cubicBezTo>
                    <a:pt x="82" y="39"/>
                    <a:pt x="83" y="39"/>
                    <a:pt x="83" y="39"/>
                  </a:cubicBezTo>
                  <a:cubicBezTo>
                    <a:pt x="84" y="39"/>
                    <a:pt x="85" y="40"/>
                    <a:pt x="85" y="39"/>
                  </a:cubicBezTo>
                  <a:cubicBezTo>
                    <a:pt x="86" y="39"/>
                    <a:pt x="86" y="39"/>
                    <a:pt x="86" y="38"/>
                  </a:cubicBezTo>
                  <a:cubicBezTo>
                    <a:pt x="85" y="37"/>
                    <a:pt x="85" y="37"/>
                    <a:pt x="85" y="37"/>
                  </a:cubicBezTo>
                  <a:cubicBezTo>
                    <a:pt x="84" y="36"/>
                    <a:pt x="84" y="36"/>
                    <a:pt x="83" y="36"/>
                  </a:cubicBezTo>
                  <a:cubicBezTo>
                    <a:pt x="83" y="36"/>
                    <a:pt x="82" y="37"/>
                    <a:pt x="83" y="35"/>
                  </a:cubicBezTo>
                  <a:cubicBezTo>
                    <a:pt x="83" y="33"/>
                    <a:pt x="83" y="33"/>
                    <a:pt x="83" y="32"/>
                  </a:cubicBezTo>
                  <a:cubicBezTo>
                    <a:pt x="83" y="32"/>
                    <a:pt x="85" y="32"/>
                    <a:pt x="83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1" y="31"/>
                    <a:pt x="82" y="31"/>
                    <a:pt x="80" y="31"/>
                  </a:cubicBezTo>
                  <a:cubicBezTo>
                    <a:pt x="79" y="31"/>
                    <a:pt x="80" y="29"/>
                    <a:pt x="80" y="29"/>
                  </a:cubicBezTo>
                  <a:cubicBezTo>
                    <a:pt x="80" y="28"/>
                    <a:pt x="81" y="24"/>
                    <a:pt x="81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79" y="21"/>
                    <a:pt x="79" y="21"/>
                  </a:cubicBezTo>
                  <a:cubicBezTo>
                    <a:pt x="79" y="20"/>
                    <a:pt x="79" y="19"/>
                    <a:pt x="78" y="19"/>
                  </a:cubicBezTo>
                  <a:cubicBezTo>
                    <a:pt x="78" y="19"/>
                    <a:pt x="77" y="18"/>
                    <a:pt x="77" y="18"/>
                  </a:cubicBezTo>
                  <a:cubicBezTo>
                    <a:pt x="77" y="18"/>
                    <a:pt x="76" y="18"/>
                    <a:pt x="76" y="17"/>
                  </a:cubicBezTo>
                  <a:cubicBezTo>
                    <a:pt x="76" y="16"/>
                    <a:pt x="76" y="15"/>
                    <a:pt x="76" y="15"/>
                  </a:cubicBezTo>
                  <a:cubicBezTo>
                    <a:pt x="76" y="14"/>
                    <a:pt x="76" y="13"/>
                    <a:pt x="76" y="13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1" y="3"/>
                    <a:pt x="71" y="4"/>
                  </a:cubicBezTo>
                  <a:cubicBezTo>
                    <a:pt x="71" y="4"/>
                    <a:pt x="71" y="5"/>
                    <a:pt x="70" y="5"/>
                  </a:cubicBezTo>
                  <a:cubicBezTo>
                    <a:pt x="69" y="5"/>
                    <a:pt x="68" y="4"/>
                    <a:pt x="68" y="4"/>
                  </a:cubicBezTo>
                  <a:cubicBezTo>
                    <a:pt x="68" y="4"/>
                    <a:pt x="68" y="3"/>
                    <a:pt x="68" y="2"/>
                  </a:cubicBezTo>
                  <a:cubicBezTo>
                    <a:pt x="67" y="2"/>
                    <a:pt x="64" y="0"/>
                    <a:pt x="64" y="0"/>
                  </a:cubicBezTo>
                  <a:cubicBezTo>
                    <a:pt x="64" y="0"/>
                    <a:pt x="64" y="0"/>
                    <a:pt x="64" y="1"/>
                  </a:cubicBezTo>
                  <a:cubicBezTo>
                    <a:pt x="64" y="1"/>
                    <a:pt x="63" y="2"/>
                    <a:pt x="63" y="1"/>
                  </a:cubicBezTo>
                  <a:cubicBezTo>
                    <a:pt x="62" y="1"/>
                    <a:pt x="60" y="0"/>
                    <a:pt x="60" y="0"/>
                  </a:cubicBezTo>
                  <a:cubicBezTo>
                    <a:pt x="60" y="0"/>
                    <a:pt x="60" y="1"/>
                    <a:pt x="60" y="1"/>
                  </a:cubicBezTo>
                  <a:cubicBezTo>
                    <a:pt x="60" y="2"/>
                    <a:pt x="61" y="3"/>
                    <a:pt x="61" y="3"/>
                  </a:cubicBezTo>
                  <a:cubicBezTo>
                    <a:pt x="60" y="3"/>
                    <a:pt x="59" y="3"/>
                    <a:pt x="59" y="3"/>
                  </a:cubicBezTo>
                  <a:cubicBezTo>
                    <a:pt x="59" y="3"/>
                    <a:pt x="59" y="3"/>
                    <a:pt x="58" y="3"/>
                  </a:cubicBezTo>
                  <a:cubicBezTo>
                    <a:pt x="58" y="2"/>
                    <a:pt x="57" y="2"/>
                    <a:pt x="57" y="2"/>
                  </a:cubicBezTo>
                  <a:cubicBezTo>
                    <a:pt x="57" y="3"/>
                    <a:pt x="56" y="3"/>
                    <a:pt x="56" y="5"/>
                  </a:cubicBezTo>
                  <a:cubicBezTo>
                    <a:pt x="57" y="6"/>
                    <a:pt x="56" y="6"/>
                    <a:pt x="57" y="7"/>
                  </a:cubicBezTo>
                  <a:cubicBezTo>
                    <a:pt x="58" y="7"/>
                    <a:pt x="58" y="7"/>
                    <a:pt x="59" y="8"/>
                  </a:cubicBezTo>
                  <a:cubicBezTo>
                    <a:pt x="60" y="8"/>
                    <a:pt x="60" y="8"/>
                    <a:pt x="61" y="8"/>
                  </a:cubicBezTo>
                  <a:cubicBezTo>
                    <a:pt x="61" y="8"/>
                    <a:pt x="62" y="8"/>
                    <a:pt x="63" y="8"/>
                  </a:cubicBezTo>
                  <a:cubicBezTo>
                    <a:pt x="63" y="8"/>
                    <a:pt x="64" y="7"/>
                    <a:pt x="64" y="7"/>
                  </a:cubicBezTo>
                  <a:cubicBezTo>
                    <a:pt x="64" y="7"/>
                    <a:pt x="64" y="8"/>
                    <a:pt x="64" y="8"/>
                  </a:cubicBezTo>
                  <a:cubicBezTo>
                    <a:pt x="64" y="8"/>
                    <a:pt x="63" y="8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1"/>
                    <a:pt x="65" y="11"/>
                  </a:cubicBezTo>
                  <a:cubicBezTo>
                    <a:pt x="65" y="12"/>
                    <a:pt x="65" y="12"/>
                    <a:pt x="66" y="12"/>
                  </a:cubicBezTo>
                  <a:cubicBezTo>
                    <a:pt x="67" y="13"/>
                    <a:pt x="67" y="12"/>
                    <a:pt x="67" y="12"/>
                  </a:cubicBezTo>
                  <a:cubicBezTo>
                    <a:pt x="67" y="12"/>
                    <a:pt x="69" y="14"/>
                    <a:pt x="68" y="14"/>
                  </a:cubicBezTo>
                  <a:cubicBezTo>
                    <a:pt x="68" y="14"/>
                    <a:pt x="67" y="13"/>
                    <a:pt x="68" y="14"/>
                  </a:cubicBezTo>
                  <a:cubicBezTo>
                    <a:pt x="69" y="15"/>
                    <a:pt x="70" y="15"/>
                    <a:pt x="70" y="15"/>
                  </a:cubicBezTo>
                  <a:cubicBezTo>
                    <a:pt x="70" y="15"/>
                    <a:pt x="69" y="16"/>
                    <a:pt x="67" y="15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5" y="14"/>
                    <a:pt x="65" y="14"/>
                  </a:cubicBezTo>
                  <a:cubicBezTo>
                    <a:pt x="64" y="13"/>
                    <a:pt x="64" y="12"/>
                    <a:pt x="64" y="12"/>
                  </a:cubicBezTo>
                  <a:cubicBezTo>
                    <a:pt x="64" y="12"/>
                    <a:pt x="63" y="11"/>
                    <a:pt x="62" y="11"/>
                  </a:cubicBezTo>
                  <a:cubicBezTo>
                    <a:pt x="61" y="10"/>
                    <a:pt x="60" y="11"/>
                    <a:pt x="59" y="11"/>
                  </a:cubicBezTo>
                  <a:cubicBezTo>
                    <a:pt x="59" y="11"/>
                    <a:pt x="58" y="12"/>
                    <a:pt x="57" y="12"/>
                  </a:cubicBezTo>
                  <a:cubicBezTo>
                    <a:pt x="57" y="12"/>
                    <a:pt x="57" y="13"/>
                    <a:pt x="57" y="14"/>
                  </a:cubicBezTo>
                  <a:cubicBezTo>
                    <a:pt x="58" y="15"/>
                    <a:pt x="60" y="19"/>
                    <a:pt x="60" y="19"/>
                  </a:cubicBezTo>
                  <a:cubicBezTo>
                    <a:pt x="60" y="19"/>
                    <a:pt x="62" y="21"/>
                    <a:pt x="62" y="21"/>
                  </a:cubicBezTo>
                  <a:cubicBezTo>
                    <a:pt x="62" y="21"/>
                    <a:pt x="63" y="23"/>
                    <a:pt x="63" y="23"/>
                  </a:cubicBezTo>
                  <a:cubicBezTo>
                    <a:pt x="63" y="23"/>
                    <a:pt x="63" y="23"/>
                    <a:pt x="64" y="24"/>
                  </a:cubicBezTo>
                  <a:cubicBezTo>
                    <a:pt x="65" y="24"/>
                    <a:pt x="64" y="24"/>
                    <a:pt x="64" y="24"/>
                  </a:cubicBezTo>
                  <a:cubicBezTo>
                    <a:pt x="64" y="25"/>
                    <a:pt x="63" y="26"/>
                    <a:pt x="63" y="27"/>
                  </a:cubicBezTo>
                  <a:cubicBezTo>
                    <a:pt x="63" y="27"/>
                    <a:pt x="63" y="26"/>
                    <a:pt x="63" y="27"/>
                  </a:cubicBezTo>
                  <a:cubicBezTo>
                    <a:pt x="63" y="29"/>
                    <a:pt x="63" y="31"/>
                    <a:pt x="63" y="31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0" y="34"/>
                    <a:pt x="61" y="33"/>
                    <a:pt x="61" y="33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30"/>
                    <a:pt x="61" y="29"/>
                    <a:pt x="60" y="29"/>
                  </a:cubicBezTo>
                  <a:cubicBezTo>
                    <a:pt x="60" y="28"/>
                    <a:pt x="60" y="29"/>
                    <a:pt x="59" y="29"/>
                  </a:cubicBezTo>
                  <a:cubicBezTo>
                    <a:pt x="59" y="29"/>
                    <a:pt x="58" y="31"/>
                    <a:pt x="58" y="31"/>
                  </a:cubicBezTo>
                  <a:cubicBezTo>
                    <a:pt x="58" y="31"/>
                    <a:pt x="57" y="31"/>
                    <a:pt x="58" y="30"/>
                  </a:cubicBezTo>
                  <a:cubicBezTo>
                    <a:pt x="58" y="30"/>
                    <a:pt x="58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7"/>
                    <a:pt x="60" y="27"/>
                    <a:pt x="60" y="26"/>
                  </a:cubicBezTo>
                  <a:cubicBezTo>
                    <a:pt x="60" y="25"/>
                    <a:pt x="60" y="25"/>
                    <a:pt x="60" y="24"/>
                  </a:cubicBezTo>
                  <a:cubicBezTo>
                    <a:pt x="59" y="24"/>
                    <a:pt x="59" y="23"/>
                    <a:pt x="59" y="22"/>
                  </a:cubicBezTo>
                  <a:cubicBezTo>
                    <a:pt x="58" y="22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6" y="25"/>
                    <a:pt x="56" y="25"/>
                    <a:pt x="55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5" y="25"/>
                    <a:pt x="55" y="25"/>
                  </a:cubicBezTo>
                  <a:cubicBezTo>
                    <a:pt x="55" y="25"/>
                    <a:pt x="56" y="24"/>
                    <a:pt x="55" y="24"/>
                  </a:cubicBezTo>
                  <a:cubicBezTo>
                    <a:pt x="55" y="24"/>
                    <a:pt x="55" y="24"/>
                    <a:pt x="55" y="23"/>
                  </a:cubicBezTo>
                  <a:cubicBezTo>
                    <a:pt x="55" y="23"/>
                    <a:pt x="55" y="22"/>
                    <a:pt x="55" y="22"/>
                  </a:cubicBezTo>
                  <a:cubicBezTo>
                    <a:pt x="55" y="22"/>
                    <a:pt x="56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3" y="22"/>
                    <a:pt x="53" y="22"/>
                  </a:cubicBezTo>
                  <a:cubicBezTo>
                    <a:pt x="53" y="21"/>
                    <a:pt x="54" y="21"/>
                    <a:pt x="54" y="21"/>
                  </a:cubicBezTo>
                  <a:cubicBezTo>
                    <a:pt x="54" y="20"/>
                    <a:pt x="55" y="19"/>
                    <a:pt x="55" y="19"/>
                  </a:cubicBezTo>
                  <a:cubicBezTo>
                    <a:pt x="55" y="19"/>
                    <a:pt x="54" y="18"/>
                    <a:pt x="54" y="18"/>
                  </a:cubicBezTo>
                  <a:cubicBezTo>
                    <a:pt x="53" y="17"/>
                    <a:pt x="53" y="16"/>
                    <a:pt x="53" y="16"/>
                  </a:cubicBezTo>
                  <a:cubicBezTo>
                    <a:pt x="53" y="16"/>
                    <a:pt x="53" y="18"/>
                    <a:pt x="53" y="15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0"/>
                    <a:pt x="50" y="10"/>
                  </a:cubicBezTo>
                  <a:cubicBezTo>
                    <a:pt x="50" y="9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6"/>
                    <a:pt x="48" y="6"/>
                  </a:cubicBezTo>
                  <a:cubicBezTo>
                    <a:pt x="47" y="6"/>
                    <a:pt x="46" y="5"/>
                    <a:pt x="46" y="6"/>
                  </a:cubicBezTo>
                  <a:cubicBezTo>
                    <a:pt x="46" y="7"/>
                    <a:pt x="46" y="7"/>
                    <a:pt x="46" y="8"/>
                  </a:cubicBezTo>
                  <a:cubicBezTo>
                    <a:pt x="45" y="8"/>
                    <a:pt x="43" y="8"/>
                    <a:pt x="43" y="8"/>
                  </a:cubicBezTo>
                  <a:cubicBezTo>
                    <a:pt x="43" y="8"/>
                    <a:pt x="43" y="9"/>
                    <a:pt x="43" y="9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10"/>
                  </a:cubicBezTo>
                  <a:cubicBezTo>
                    <a:pt x="42" y="11"/>
                    <a:pt x="42" y="12"/>
                    <a:pt x="42" y="13"/>
                  </a:cubicBezTo>
                  <a:cubicBezTo>
                    <a:pt x="42" y="13"/>
                    <a:pt x="44" y="14"/>
                    <a:pt x="43" y="14"/>
                  </a:cubicBezTo>
                  <a:cubicBezTo>
                    <a:pt x="43" y="14"/>
                    <a:pt x="41" y="14"/>
                    <a:pt x="41" y="14"/>
                  </a:cubicBezTo>
                  <a:cubicBezTo>
                    <a:pt x="41" y="14"/>
                    <a:pt x="40" y="13"/>
                    <a:pt x="40" y="12"/>
                  </a:cubicBezTo>
                  <a:cubicBezTo>
                    <a:pt x="40" y="12"/>
                    <a:pt x="39" y="11"/>
                    <a:pt x="38" y="11"/>
                  </a:cubicBezTo>
                  <a:cubicBezTo>
                    <a:pt x="38" y="11"/>
                    <a:pt x="37" y="11"/>
                    <a:pt x="36" y="12"/>
                  </a:cubicBezTo>
                  <a:cubicBezTo>
                    <a:pt x="36" y="13"/>
                    <a:pt x="36" y="12"/>
                    <a:pt x="36" y="14"/>
                  </a:cubicBezTo>
                  <a:cubicBezTo>
                    <a:pt x="36" y="16"/>
                    <a:pt x="36" y="18"/>
                    <a:pt x="36" y="18"/>
                  </a:cubicBezTo>
                  <a:cubicBezTo>
                    <a:pt x="36" y="18"/>
                    <a:pt x="37" y="19"/>
                    <a:pt x="38" y="20"/>
                  </a:cubicBezTo>
                  <a:cubicBezTo>
                    <a:pt x="38" y="20"/>
                    <a:pt x="39" y="23"/>
                    <a:pt x="39" y="23"/>
                  </a:cubicBezTo>
                  <a:cubicBezTo>
                    <a:pt x="39" y="24"/>
                    <a:pt x="40" y="25"/>
                    <a:pt x="40" y="25"/>
                  </a:cubicBezTo>
                  <a:cubicBezTo>
                    <a:pt x="40" y="25"/>
                    <a:pt x="35" y="23"/>
                    <a:pt x="35" y="22"/>
                  </a:cubicBezTo>
                  <a:cubicBezTo>
                    <a:pt x="35" y="21"/>
                    <a:pt x="35" y="19"/>
                    <a:pt x="34" y="19"/>
                  </a:cubicBezTo>
                  <a:cubicBezTo>
                    <a:pt x="34" y="19"/>
                    <a:pt x="34" y="18"/>
                    <a:pt x="33" y="19"/>
                  </a:cubicBezTo>
                  <a:cubicBezTo>
                    <a:pt x="32" y="19"/>
                    <a:pt x="32" y="19"/>
                    <a:pt x="31" y="19"/>
                  </a:cubicBezTo>
                  <a:cubicBezTo>
                    <a:pt x="31" y="20"/>
                    <a:pt x="31" y="21"/>
                    <a:pt x="31" y="21"/>
                  </a:cubicBezTo>
                  <a:cubicBezTo>
                    <a:pt x="31" y="21"/>
                    <a:pt x="31" y="22"/>
                    <a:pt x="31" y="23"/>
                  </a:cubicBezTo>
                  <a:cubicBezTo>
                    <a:pt x="32" y="25"/>
                    <a:pt x="32" y="25"/>
                    <a:pt x="32" y="26"/>
                  </a:cubicBezTo>
                  <a:cubicBezTo>
                    <a:pt x="33" y="27"/>
                    <a:pt x="34" y="27"/>
                    <a:pt x="34" y="28"/>
                  </a:cubicBezTo>
                  <a:cubicBezTo>
                    <a:pt x="34" y="28"/>
                    <a:pt x="35" y="29"/>
                    <a:pt x="35" y="29"/>
                  </a:cubicBezTo>
                  <a:cubicBezTo>
                    <a:pt x="35" y="29"/>
                    <a:pt x="34" y="31"/>
                    <a:pt x="34" y="31"/>
                  </a:cubicBezTo>
                  <a:cubicBezTo>
                    <a:pt x="34" y="32"/>
                    <a:pt x="33" y="33"/>
                    <a:pt x="33" y="33"/>
                  </a:cubicBezTo>
                  <a:cubicBezTo>
                    <a:pt x="33" y="33"/>
                    <a:pt x="35" y="34"/>
                    <a:pt x="35" y="34"/>
                  </a:cubicBezTo>
                  <a:cubicBezTo>
                    <a:pt x="35" y="34"/>
                    <a:pt x="36" y="35"/>
                    <a:pt x="35" y="36"/>
                  </a:cubicBezTo>
                  <a:cubicBezTo>
                    <a:pt x="34" y="36"/>
                    <a:pt x="34" y="36"/>
                    <a:pt x="33" y="36"/>
                  </a:cubicBezTo>
                  <a:cubicBezTo>
                    <a:pt x="33" y="35"/>
                    <a:pt x="32" y="36"/>
                    <a:pt x="32" y="34"/>
                  </a:cubicBezTo>
                  <a:cubicBezTo>
                    <a:pt x="33" y="33"/>
                    <a:pt x="33" y="32"/>
                    <a:pt x="33" y="32"/>
                  </a:cubicBezTo>
                  <a:cubicBezTo>
                    <a:pt x="32" y="32"/>
                    <a:pt x="31" y="30"/>
                    <a:pt x="31" y="30"/>
                  </a:cubicBezTo>
                  <a:cubicBezTo>
                    <a:pt x="31" y="30"/>
                    <a:pt x="33" y="33"/>
                    <a:pt x="30" y="28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6" y="21"/>
                    <a:pt x="26" y="21"/>
                  </a:cubicBezTo>
                  <a:cubicBezTo>
                    <a:pt x="26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3"/>
                  </a:cubicBezTo>
                  <a:cubicBezTo>
                    <a:pt x="23" y="23"/>
                    <a:pt x="23" y="25"/>
                    <a:pt x="23" y="25"/>
                  </a:cubicBezTo>
                  <a:cubicBezTo>
                    <a:pt x="22" y="25"/>
                    <a:pt x="22" y="27"/>
                    <a:pt x="22" y="27"/>
                  </a:cubicBezTo>
                  <a:cubicBezTo>
                    <a:pt x="22" y="27"/>
                    <a:pt x="23" y="27"/>
                    <a:pt x="23" y="28"/>
                  </a:cubicBezTo>
                  <a:cubicBezTo>
                    <a:pt x="24" y="29"/>
                    <a:pt x="24" y="30"/>
                    <a:pt x="24" y="30"/>
                  </a:cubicBezTo>
                  <a:cubicBezTo>
                    <a:pt x="24" y="30"/>
                    <a:pt x="23" y="29"/>
                    <a:pt x="23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2"/>
                    <a:pt x="21" y="32"/>
                  </a:cubicBezTo>
                  <a:cubicBezTo>
                    <a:pt x="21" y="32"/>
                    <a:pt x="22" y="33"/>
                    <a:pt x="22" y="33"/>
                  </a:cubicBezTo>
                  <a:cubicBezTo>
                    <a:pt x="22" y="33"/>
                    <a:pt x="22" y="34"/>
                    <a:pt x="22" y="34"/>
                  </a:cubicBezTo>
                  <a:cubicBezTo>
                    <a:pt x="22" y="34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6"/>
                    <a:pt x="23" y="37"/>
                    <a:pt x="22" y="36"/>
                  </a:cubicBezTo>
                  <a:cubicBezTo>
                    <a:pt x="21" y="35"/>
                    <a:pt x="21" y="36"/>
                    <a:pt x="20" y="35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1" y="32"/>
                    <a:pt x="19" y="31"/>
                  </a:cubicBezTo>
                  <a:cubicBezTo>
                    <a:pt x="18" y="29"/>
                    <a:pt x="18" y="28"/>
                    <a:pt x="18" y="28"/>
                  </a:cubicBezTo>
                  <a:cubicBezTo>
                    <a:pt x="18" y="28"/>
                    <a:pt x="17" y="27"/>
                    <a:pt x="16" y="27"/>
                  </a:cubicBezTo>
                  <a:cubicBezTo>
                    <a:pt x="16" y="28"/>
                    <a:pt x="16" y="28"/>
                    <a:pt x="15" y="28"/>
                  </a:cubicBezTo>
                  <a:cubicBezTo>
                    <a:pt x="14" y="29"/>
                    <a:pt x="14" y="29"/>
                    <a:pt x="13" y="29"/>
                  </a:cubicBezTo>
                  <a:cubicBezTo>
                    <a:pt x="13" y="29"/>
                    <a:pt x="11" y="29"/>
                    <a:pt x="11" y="29"/>
                  </a:cubicBezTo>
                  <a:cubicBezTo>
                    <a:pt x="11" y="29"/>
                    <a:pt x="11" y="29"/>
                    <a:pt x="9" y="30"/>
                  </a:cubicBezTo>
                  <a:cubicBezTo>
                    <a:pt x="8" y="32"/>
                    <a:pt x="7" y="32"/>
                    <a:pt x="8" y="32"/>
                  </a:cubicBezTo>
                  <a:cubicBezTo>
                    <a:pt x="9" y="33"/>
                    <a:pt x="11" y="33"/>
                    <a:pt x="11" y="33"/>
                  </a:cubicBezTo>
                  <a:cubicBezTo>
                    <a:pt x="11" y="33"/>
                    <a:pt x="12" y="33"/>
                    <a:pt x="13" y="34"/>
                  </a:cubicBezTo>
                  <a:cubicBezTo>
                    <a:pt x="14" y="34"/>
                    <a:pt x="16" y="36"/>
                    <a:pt x="16" y="36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40"/>
                    <a:pt x="18" y="40"/>
                  </a:cubicBezTo>
                  <a:cubicBezTo>
                    <a:pt x="18" y="40"/>
                    <a:pt x="18" y="40"/>
                    <a:pt x="18" y="41"/>
                  </a:cubicBezTo>
                  <a:cubicBezTo>
                    <a:pt x="18" y="41"/>
                    <a:pt x="18" y="42"/>
                    <a:pt x="18" y="42"/>
                  </a:cubicBezTo>
                  <a:cubicBezTo>
                    <a:pt x="18" y="42"/>
                    <a:pt x="19" y="43"/>
                    <a:pt x="20" y="44"/>
                  </a:cubicBezTo>
                  <a:cubicBezTo>
                    <a:pt x="21" y="44"/>
                    <a:pt x="21" y="44"/>
                    <a:pt x="22" y="44"/>
                  </a:cubicBezTo>
                  <a:cubicBezTo>
                    <a:pt x="23" y="44"/>
                    <a:pt x="22" y="44"/>
                    <a:pt x="23" y="44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28" y="43"/>
                    <a:pt x="27" y="44"/>
                    <a:pt x="28" y="44"/>
                  </a:cubicBezTo>
                  <a:cubicBezTo>
                    <a:pt x="28" y="43"/>
                    <a:pt x="30" y="43"/>
                    <a:pt x="30" y="43"/>
                  </a:cubicBezTo>
                  <a:cubicBezTo>
                    <a:pt x="31" y="43"/>
                    <a:pt x="31" y="42"/>
                    <a:pt x="32" y="43"/>
                  </a:cubicBezTo>
                  <a:cubicBezTo>
                    <a:pt x="32" y="44"/>
                    <a:pt x="32" y="44"/>
                    <a:pt x="32" y="45"/>
                  </a:cubicBezTo>
                  <a:cubicBezTo>
                    <a:pt x="33" y="45"/>
                    <a:pt x="34" y="46"/>
                    <a:pt x="34" y="46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6"/>
                    <a:pt x="36" y="45"/>
                    <a:pt x="37" y="45"/>
                  </a:cubicBezTo>
                  <a:cubicBezTo>
                    <a:pt x="37" y="44"/>
                    <a:pt x="38" y="43"/>
                    <a:pt x="38" y="43"/>
                  </a:cubicBezTo>
                  <a:cubicBezTo>
                    <a:pt x="38" y="43"/>
                    <a:pt x="37" y="43"/>
                    <a:pt x="38" y="44"/>
                  </a:cubicBezTo>
                  <a:cubicBezTo>
                    <a:pt x="39" y="44"/>
                    <a:pt x="39" y="44"/>
                    <a:pt x="40" y="45"/>
                  </a:cubicBezTo>
                  <a:cubicBezTo>
                    <a:pt x="40" y="45"/>
                    <a:pt x="42" y="44"/>
                    <a:pt x="42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2" y="45"/>
                    <a:pt x="43" y="45"/>
                  </a:cubicBezTo>
                  <a:cubicBezTo>
                    <a:pt x="43" y="45"/>
                    <a:pt x="42" y="45"/>
                    <a:pt x="43" y="45"/>
                  </a:cubicBezTo>
                  <a:cubicBezTo>
                    <a:pt x="44" y="45"/>
                    <a:pt x="45" y="44"/>
                    <a:pt x="45" y="44"/>
                  </a:cubicBezTo>
                  <a:cubicBezTo>
                    <a:pt x="45" y="44"/>
                    <a:pt x="44" y="45"/>
                    <a:pt x="44" y="46"/>
                  </a:cubicBezTo>
                  <a:cubicBezTo>
                    <a:pt x="44" y="46"/>
                    <a:pt x="44" y="47"/>
                    <a:pt x="44" y="47"/>
                  </a:cubicBezTo>
                  <a:cubicBezTo>
                    <a:pt x="44" y="47"/>
                    <a:pt x="44" y="48"/>
                    <a:pt x="45" y="49"/>
                  </a:cubicBezTo>
                  <a:cubicBezTo>
                    <a:pt x="46" y="49"/>
                    <a:pt x="47" y="49"/>
                    <a:pt x="47" y="49"/>
                  </a:cubicBezTo>
                  <a:cubicBezTo>
                    <a:pt x="47" y="49"/>
                    <a:pt x="49" y="49"/>
                    <a:pt x="49" y="49"/>
                  </a:cubicBezTo>
                  <a:cubicBezTo>
                    <a:pt x="49" y="50"/>
                    <a:pt x="49" y="49"/>
                    <a:pt x="49" y="50"/>
                  </a:cubicBezTo>
                  <a:cubicBezTo>
                    <a:pt x="49" y="50"/>
                    <a:pt x="50" y="49"/>
                    <a:pt x="50" y="49"/>
                  </a:cubicBezTo>
                  <a:cubicBezTo>
                    <a:pt x="51" y="49"/>
                    <a:pt x="52" y="49"/>
                    <a:pt x="52" y="49"/>
                  </a:cubicBezTo>
                  <a:cubicBezTo>
                    <a:pt x="52" y="50"/>
                    <a:pt x="51" y="51"/>
                    <a:pt x="51" y="51"/>
                  </a:cubicBezTo>
                  <a:cubicBezTo>
                    <a:pt x="51" y="51"/>
                    <a:pt x="51" y="51"/>
                    <a:pt x="51" y="52"/>
                  </a:cubicBezTo>
                  <a:cubicBezTo>
                    <a:pt x="51" y="52"/>
                    <a:pt x="53" y="52"/>
                    <a:pt x="53" y="52"/>
                  </a:cubicBezTo>
                  <a:cubicBezTo>
                    <a:pt x="53" y="52"/>
                    <a:pt x="53" y="51"/>
                    <a:pt x="54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3" y="52"/>
                    <a:pt x="53" y="54"/>
                  </a:cubicBezTo>
                  <a:cubicBezTo>
                    <a:pt x="52" y="55"/>
                    <a:pt x="53" y="56"/>
                    <a:pt x="53" y="56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5" y="58"/>
                    <a:pt x="56" y="58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7" y="57"/>
                    <a:pt x="57" y="57"/>
                    <a:pt x="58" y="57"/>
                  </a:cubicBezTo>
                  <a:cubicBezTo>
                    <a:pt x="58" y="57"/>
                    <a:pt x="59" y="58"/>
                    <a:pt x="59" y="58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60"/>
                    <a:pt x="59" y="60"/>
                  </a:cubicBezTo>
                  <a:cubicBezTo>
                    <a:pt x="60" y="61"/>
                    <a:pt x="61" y="61"/>
                    <a:pt x="61" y="61"/>
                  </a:cubicBezTo>
                  <a:cubicBezTo>
                    <a:pt x="61" y="61"/>
                    <a:pt x="61" y="61"/>
                    <a:pt x="61" y="62"/>
                  </a:cubicBezTo>
                  <a:cubicBezTo>
                    <a:pt x="62" y="63"/>
                    <a:pt x="64" y="64"/>
                    <a:pt x="64" y="64"/>
                  </a:cubicBezTo>
                  <a:cubicBezTo>
                    <a:pt x="64" y="64"/>
                    <a:pt x="61" y="63"/>
                    <a:pt x="61" y="63"/>
                  </a:cubicBezTo>
                  <a:cubicBezTo>
                    <a:pt x="60" y="63"/>
                    <a:pt x="58" y="63"/>
                    <a:pt x="58" y="63"/>
                  </a:cubicBezTo>
                  <a:cubicBezTo>
                    <a:pt x="57" y="63"/>
                    <a:pt x="55" y="63"/>
                    <a:pt x="55" y="63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2" y="64"/>
                    <a:pt x="50" y="65"/>
                    <a:pt x="49" y="65"/>
                  </a:cubicBezTo>
                  <a:cubicBezTo>
                    <a:pt x="49" y="65"/>
                    <a:pt x="48" y="65"/>
                    <a:pt x="47" y="65"/>
                  </a:cubicBezTo>
                  <a:cubicBezTo>
                    <a:pt x="47" y="66"/>
                    <a:pt x="46" y="66"/>
                    <a:pt x="45" y="66"/>
                  </a:cubicBezTo>
                  <a:cubicBezTo>
                    <a:pt x="45" y="66"/>
                    <a:pt x="43" y="66"/>
                    <a:pt x="42" y="66"/>
                  </a:cubicBezTo>
                  <a:cubicBezTo>
                    <a:pt x="42" y="66"/>
                    <a:pt x="41" y="66"/>
                    <a:pt x="41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2" y="69"/>
                    <a:pt x="43" y="70"/>
                    <a:pt x="43" y="70"/>
                  </a:cubicBezTo>
                  <a:cubicBezTo>
                    <a:pt x="43" y="70"/>
                    <a:pt x="44" y="71"/>
                    <a:pt x="45" y="72"/>
                  </a:cubicBezTo>
                  <a:cubicBezTo>
                    <a:pt x="45" y="72"/>
                    <a:pt x="46" y="73"/>
                    <a:pt x="46" y="73"/>
                  </a:cubicBezTo>
                  <a:lnTo>
                    <a:pt x="48" y="7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0" name="Freeform 19"/>
            <p:cNvSpPr>
              <a:spLocks/>
            </p:cNvSpPr>
            <p:nvPr/>
          </p:nvSpPr>
          <p:spPr bwMode="auto">
            <a:xfrm>
              <a:off x="5322812" y="2251719"/>
              <a:ext cx="802584" cy="653101"/>
            </a:xfrm>
            <a:custGeom>
              <a:avLst/>
              <a:gdLst>
                <a:gd name="T0" fmla="*/ 194 w 352"/>
                <a:gd name="T1" fmla="*/ 16 h 295"/>
                <a:gd name="T2" fmla="*/ 260 w 352"/>
                <a:gd name="T3" fmla="*/ 5 h 295"/>
                <a:gd name="T4" fmla="*/ 289 w 352"/>
                <a:gd name="T5" fmla="*/ 13 h 295"/>
                <a:gd name="T6" fmla="*/ 314 w 352"/>
                <a:gd name="T7" fmla="*/ 60 h 295"/>
                <a:gd name="T8" fmla="*/ 314 w 352"/>
                <a:gd name="T9" fmla="*/ 90 h 295"/>
                <a:gd name="T10" fmla="*/ 303 w 352"/>
                <a:gd name="T11" fmla="*/ 114 h 295"/>
                <a:gd name="T12" fmla="*/ 318 w 352"/>
                <a:gd name="T13" fmla="*/ 139 h 295"/>
                <a:gd name="T14" fmla="*/ 326 w 352"/>
                <a:gd name="T15" fmla="*/ 158 h 295"/>
                <a:gd name="T16" fmla="*/ 344 w 352"/>
                <a:gd name="T17" fmla="*/ 175 h 295"/>
                <a:gd name="T18" fmla="*/ 346 w 352"/>
                <a:gd name="T19" fmla="*/ 189 h 295"/>
                <a:gd name="T20" fmla="*/ 344 w 352"/>
                <a:gd name="T21" fmla="*/ 210 h 295"/>
                <a:gd name="T22" fmla="*/ 327 w 352"/>
                <a:gd name="T23" fmla="*/ 235 h 295"/>
                <a:gd name="T24" fmla="*/ 317 w 352"/>
                <a:gd name="T25" fmla="*/ 269 h 295"/>
                <a:gd name="T26" fmla="*/ 322 w 352"/>
                <a:gd name="T27" fmla="*/ 280 h 295"/>
                <a:gd name="T28" fmla="*/ 315 w 352"/>
                <a:gd name="T29" fmla="*/ 285 h 295"/>
                <a:gd name="T30" fmla="*/ 309 w 352"/>
                <a:gd name="T31" fmla="*/ 283 h 295"/>
                <a:gd name="T32" fmla="*/ 302 w 352"/>
                <a:gd name="T33" fmla="*/ 282 h 295"/>
                <a:gd name="T34" fmla="*/ 296 w 352"/>
                <a:gd name="T35" fmla="*/ 280 h 295"/>
                <a:gd name="T36" fmla="*/ 290 w 352"/>
                <a:gd name="T37" fmla="*/ 275 h 295"/>
                <a:gd name="T38" fmla="*/ 283 w 352"/>
                <a:gd name="T39" fmla="*/ 272 h 295"/>
                <a:gd name="T40" fmla="*/ 276 w 352"/>
                <a:gd name="T41" fmla="*/ 271 h 295"/>
                <a:gd name="T42" fmla="*/ 267 w 352"/>
                <a:gd name="T43" fmla="*/ 273 h 295"/>
                <a:gd name="T44" fmla="*/ 262 w 352"/>
                <a:gd name="T45" fmla="*/ 275 h 295"/>
                <a:gd name="T46" fmla="*/ 256 w 352"/>
                <a:gd name="T47" fmla="*/ 279 h 295"/>
                <a:gd name="T48" fmla="*/ 250 w 352"/>
                <a:gd name="T49" fmla="*/ 282 h 295"/>
                <a:gd name="T50" fmla="*/ 245 w 352"/>
                <a:gd name="T51" fmla="*/ 277 h 295"/>
                <a:gd name="T52" fmla="*/ 240 w 352"/>
                <a:gd name="T53" fmla="*/ 280 h 295"/>
                <a:gd name="T54" fmla="*/ 235 w 352"/>
                <a:gd name="T55" fmla="*/ 281 h 295"/>
                <a:gd name="T56" fmla="*/ 230 w 352"/>
                <a:gd name="T57" fmla="*/ 284 h 295"/>
                <a:gd name="T58" fmla="*/ 225 w 352"/>
                <a:gd name="T59" fmla="*/ 289 h 295"/>
                <a:gd name="T60" fmla="*/ 223 w 352"/>
                <a:gd name="T61" fmla="*/ 294 h 295"/>
                <a:gd name="T62" fmla="*/ 216 w 352"/>
                <a:gd name="T63" fmla="*/ 295 h 295"/>
                <a:gd name="T64" fmla="*/ 215 w 352"/>
                <a:gd name="T65" fmla="*/ 288 h 295"/>
                <a:gd name="T66" fmla="*/ 207 w 352"/>
                <a:gd name="T67" fmla="*/ 283 h 295"/>
                <a:gd name="T68" fmla="*/ 195 w 352"/>
                <a:gd name="T69" fmla="*/ 279 h 295"/>
                <a:gd name="T70" fmla="*/ 185 w 352"/>
                <a:gd name="T71" fmla="*/ 289 h 295"/>
                <a:gd name="T72" fmla="*/ 181 w 352"/>
                <a:gd name="T73" fmla="*/ 283 h 295"/>
                <a:gd name="T74" fmla="*/ 169 w 352"/>
                <a:gd name="T75" fmla="*/ 270 h 295"/>
                <a:gd name="T76" fmla="*/ 147 w 352"/>
                <a:gd name="T77" fmla="*/ 262 h 295"/>
                <a:gd name="T78" fmla="*/ 137 w 352"/>
                <a:gd name="T79" fmla="*/ 251 h 295"/>
                <a:gd name="T80" fmla="*/ 117 w 352"/>
                <a:gd name="T81" fmla="*/ 244 h 295"/>
                <a:gd name="T82" fmla="*/ 106 w 352"/>
                <a:gd name="T83" fmla="*/ 255 h 295"/>
                <a:gd name="T84" fmla="*/ 92 w 352"/>
                <a:gd name="T85" fmla="*/ 252 h 295"/>
                <a:gd name="T86" fmla="*/ 87 w 352"/>
                <a:gd name="T87" fmla="*/ 241 h 295"/>
                <a:gd name="T88" fmla="*/ 77 w 352"/>
                <a:gd name="T89" fmla="*/ 236 h 295"/>
                <a:gd name="T90" fmla="*/ 66 w 352"/>
                <a:gd name="T91" fmla="*/ 231 h 295"/>
                <a:gd name="T92" fmla="*/ 51 w 352"/>
                <a:gd name="T93" fmla="*/ 226 h 295"/>
                <a:gd name="T94" fmla="*/ 40 w 352"/>
                <a:gd name="T95" fmla="*/ 222 h 295"/>
                <a:gd name="T96" fmla="*/ 38 w 352"/>
                <a:gd name="T97" fmla="*/ 218 h 295"/>
                <a:gd name="T98" fmla="*/ 35 w 352"/>
                <a:gd name="T99" fmla="*/ 198 h 295"/>
                <a:gd name="T100" fmla="*/ 28 w 352"/>
                <a:gd name="T101" fmla="*/ 184 h 295"/>
                <a:gd name="T102" fmla="*/ 24 w 352"/>
                <a:gd name="T103" fmla="*/ 164 h 295"/>
                <a:gd name="T104" fmla="*/ 20 w 352"/>
                <a:gd name="T105" fmla="*/ 139 h 295"/>
                <a:gd name="T106" fmla="*/ 4 w 352"/>
                <a:gd name="T107" fmla="*/ 113 h 295"/>
                <a:gd name="T108" fmla="*/ 4 w 352"/>
                <a:gd name="T109" fmla="*/ 80 h 295"/>
                <a:gd name="T110" fmla="*/ 6 w 352"/>
                <a:gd name="T111" fmla="*/ 63 h 295"/>
                <a:gd name="T112" fmla="*/ 45 w 352"/>
                <a:gd name="T113" fmla="*/ 45 h 295"/>
                <a:gd name="T114" fmla="*/ 64 w 352"/>
                <a:gd name="T115" fmla="*/ 32 h 295"/>
                <a:gd name="T116" fmla="*/ 89 w 352"/>
                <a:gd name="T117" fmla="*/ 12 h 295"/>
                <a:gd name="T118" fmla="*/ 121 w 352"/>
                <a:gd name="T119" fmla="*/ 2 h 295"/>
                <a:gd name="T120" fmla="*/ 132 w 352"/>
                <a:gd name="T121" fmla="*/ 14 h 295"/>
                <a:gd name="T122" fmla="*/ 151 w 352"/>
                <a:gd name="T123" fmla="*/ 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2" h="295">
                  <a:moveTo>
                    <a:pt x="155" y="23"/>
                  </a:moveTo>
                  <a:cubicBezTo>
                    <a:pt x="157" y="23"/>
                    <a:pt x="166" y="16"/>
                    <a:pt x="166" y="16"/>
                  </a:cubicBezTo>
                  <a:cubicBezTo>
                    <a:pt x="166" y="16"/>
                    <a:pt x="171" y="18"/>
                    <a:pt x="174" y="17"/>
                  </a:cubicBezTo>
                  <a:cubicBezTo>
                    <a:pt x="177" y="17"/>
                    <a:pt x="187" y="16"/>
                    <a:pt x="187" y="16"/>
                  </a:cubicBezTo>
                  <a:cubicBezTo>
                    <a:pt x="187" y="16"/>
                    <a:pt x="192" y="16"/>
                    <a:pt x="194" y="16"/>
                  </a:cubicBezTo>
                  <a:cubicBezTo>
                    <a:pt x="196" y="16"/>
                    <a:pt x="205" y="15"/>
                    <a:pt x="207" y="15"/>
                  </a:cubicBezTo>
                  <a:cubicBezTo>
                    <a:pt x="209" y="15"/>
                    <a:pt x="215" y="14"/>
                    <a:pt x="216" y="13"/>
                  </a:cubicBezTo>
                  <a:cubicBezTo>
                    <a:pt x="218" y="13"/>
                    <a:pt x="230" y="12"/>
                    <a:pt x="231" y="12"/>
                  </a:cubicBezTo>
                  <a:cubicBezTo>
                    <a:pt x="233" y="12"/>
                    <a:pt x="252" y="10"/>
                    <a:pt x="252" y="10"/>
                  </a:cubicBezTo>
                  <a:cubicBezTo>
                    <a:pt x="260" y="5"/>
                    <a:pt x="260" y="5"/>
                    <a:pt x="260" y="5"/>
                  </a:cubicBezTo>
                  <a:cubicBezTo>
                    <a:pt x="269" y="3"/>
                    <a:pt x="269" y="3"/>
                    <a:pt x="269" y="3"/>
                  </a:cubicBezTo>
                  <a:cubicBezTo>
                    <a:pt x="269" y="3"/>
                    <a:pt x="272" y="0"/>
                    <a:pt x="272" y="1"/>
                  </a:cubicBezTo>
                  <a:cubicBezTo>
                    <a:pt x="273" y="3"/>
                    <a:pt x="275" y="6"/>
                    <a:pt x="275" y="6"/>
                  </a:cubicBezTo>
                  <a:cubicBezTo>
                    <a:pt x="275" y="6"/>
                    <a:pt x="286" y="6"/>
                    <a:pt x="286" y="6"/>
                  </a:cubicBezTo>
                  <a:cubicBezTo>
                    <a:pt x="286" y="7"/>
                    <a:pt x="289" y="13"/>
                    <a:pt x="289" y="13"/>
                  </a:cubicBezTo>
                  <a:cubicBezTo>
                    <a:pt x="292" y="16"/>
                    <a:pt x="292" y="16"/>
                    <a:pt x="292" y="16"/>
                  </a:cubicBezTo>
                  <a:cubicBezTo>
                    <a:pt x="292" y="16"/>
                    <a:pt x="293" y="21"/>
                    <a:pt x="293" y="24"/>
                  </a:cubicBezTo>
                  <a:cubicBezTo>
                    <a:pt x="294" y="26"/>
                    <a:pt x="301" y="38"/>
                    <a:pt x="301" y="38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314" y="60"/>
                    <a:pt x="314" y="60"/>
                    <a:pt x="314" y="60"/>
                  </a:cubicBezTo>
                  <a:cubicBezTo>
                    <a:pt x="315" y="68"/>
                    <a:pt x="315" y="68"/>
                    <a:pt x="315" y="68"/>
                  </a:cubicBezTo>
                  <a:cubicBezTo>
                    <a:pt x="315" y="68"/>
                    <a:pt x="318" y="71"/>
                    <a:pt x="318" y="73"/>
                  </a:cubicBezTo>
                  <a:cubicBezTo>
                    <a:pt x="318" y="74"/>
                    <a:pt x="318" y="77"/>
                    <a:pt x="318" y="78"/>
                  </a:cubicBezTo>
                  <a:cubicBezTo>
                    <a:pt x="319" y="78"/>
                    <a:pt x="320" y="83"/>
                    <a:pt x="319" y="83"/>
                  </a:cubicBezTo>
                  <a:cubicBezTo>
                    <a:pt x="318" y="84"/>
                    <a:pt x="314" y="90"/>
                    <a:pt x="314" y="90"/>
                  </a:cubicBezTo>
                  <a:cubicBezTo>
                    <a:pt x="310" y="92"/>
                    <a:pt x="310" y="92"/>
                    <a:pt x="310" y="92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2" y="108"/>
                    <a:pt x="302" y="108"/>
                    <a:pt x="302" y="108"/>
                  </a:cubicBezTo>
                  <a:cubicBezTo>
                    <a:pt x="301" y="111"/>
                    <a:pt x="301" y="111"/>
                    <a:pt x="301" y="111"/>
                  </a:cubicBezTo>
                  <a:cubicBezTo>
                    <a:pt x="301" y="111"/>
                    <a:pt x="302" y="114"/>
                    <a:pt x="303" y="114"/>
                  </a:cubicBezTo>
                  <a:cubicBezTo>
                    <a:pt x="305" y="114"/>
                    <a:pt x="312" y="115"/>
                    <a:pt x="312" y="115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18" y="123"/>
                    <a:pt x="318" y="123"/>
                    <a:pt x="318" y="123"/>
                  </a:cubicBezTo>
                  <a:cubicBezTo>
                    <a:pt x="318" y="123"/>
                    <a:pt x="319" y="131"/>
                    <a:pt x="319" y="132"/>
                  </a:cubicBezTo>
                  <a:cubicBezTo>
                    <a:pt x="319" y="132"/>
                    <a:pt x="318" y="139"/>
                    <a:pt x="318" y="139"/>
                  </a:cubicBezTo>
                  <a:cubicBezTo>
                    <a:pt x="318" y="139"/>
                    <a:pt x="320" y="143"/>
                    <a:pt x="320" y="144"/>
                  </a:cubicBezTo>
                  <a:cubicBezTo>
                    <a:pt x="321" y="145"/>
                    <a:pt x="323" y="147"/>
                    <a:pt x="323" y="148"/>
                  </a:cubicBezTo>
                  <a:cubicBezTo>
                    <a:pt x="324" y="148"/>
                    <a:pt x="324" y="149"/>
                    <a:pt x="324" y="149"/>
                  </a:cubicBezTo>
                  <a:cubicBezTo>
                    <a:pt x="326" y="154"/>
                    <a:pt x="326" y="154"/>
                    <a:pt x="326" y="154"/>
                  </a:cubicBezTo>
                  <a:cubicBezTo>
                    <a:pt x="326" y="158"/>
                    <a:pt x="326" y="158"/>
                    <a:pt x="326" y="158"/>
                  </a:cubicBezTo>
                  <a:cubicBezTo>
                    <a:pt x="326" y="158"/>
                    <a:pt x="326" y="161"/>
                    <a:pt x="328" y="161"/>
                  </a:cubicBezTo>
                  <a:cubicBezTo>
                    <a:pt x="330" y="161"/>
                    <a:pt x="331" y="162"/>
                    <a:pt x="331" y="164"/>
                  </a:cubicBezTo>
                  <a:cubicBezTo>
                    <a:pt x="331" y="166"/>
                    <a:pt x="336" y="168"/>
                    <a:pt x="336" y="168"/>
                  </a:cubicBezTo>
                  <a:cubicBezTo>
                    <a:pt x="336" y="168"/>
                    <a:pt x="336" y="172"/>
                    <a:pt x="337" y="173"/>
                  </a:cubicBezTo>
                  <a:cubicBezTo>
                    <a:pt x="339" y="174"/>
                    <a:pt x="341" y="175"/>
                    <a:pt x="344" y="175"/>
                  </a:cubicBezTo>
                  <a:cubicBezTo>
                    <a:pt x="347" y="176"/>
                    <a:pt x="346" y="180"/>
                    <a:pt x="348" y="181"/>
                  </a:cubicBezTo>
                  <a:cubicBezTo>
                    <a:pt x="350" y="182"/>
                    <a:pt x="352" y="184"/>
                    <a:pt x="350" y="184"/>
                  </a:cubicBezTo>
                  <a:cubicBezTo>
                    <a:pt x="349" y="185"/>
                    <a:pt x="346" y="185"/>
                    <a:pt x="346" y="185"/>
                  </a:cubicBezTo>
                  <a:cubicBezTo>
                    <a:pt x="346" y="185"/>
                    <a:pt x="345" y="186"/>
                    <a:pt x="345" y="188"/>
                  </a:cubicBezTo>
                  <a:cubicBezTo>
                    <a:pt x="346" y="189"/>
                    <a:pt x="346" y="189"/>
                    <a:pt x="346" y="189"/>
                  </a:cubicBezTo>
                  <a:cubicBezTo>
                    <a:pt x="350" y="194"/>
                    <a:pt x="350" y="194"/>
                    <a:pt x="350" y="194"/>
                  </a:cubicBezTo>
                  <a:cubicBezTo>
                    <a:pt x="350" y="200"/>
                    <a:pt x="350" y="200"/>
                    <a:pt x="350" y="200"/>
                  </a:cubicBezTo>
                  <a:cubicBezTo>
                    <a:pt x="350" y="200"/>
                    <a:pt x="350" y="202"/>
                    <a:pt x="350" y="204"/>
                  </a:cubicBezTo>
                  <a:cubicBezTo>
                    <a:pt x="350" y="205"/>
                    <a:pt x="349" y="207"/>
                    <a:pt x="347" y="207"/>
                  </a:cubicBezTo>
                  <a:cubicBezTo>
                    <a:pt x="345" y="207"/>
                    <a:pt x="345" y="210"/>
                    <a:pt x="344" y="210"/>
                  </a:cubicBezTo>
                  <a:cubicBezTo>
                    <a:pt x="343" y="211"/>
                    <a:pt x="341" y="208"/>
                    <a:pt x="340" y="211"/>
                  </a:cubicBezTo>
                  <a:cubicBezTo>
                    <a:pt x="339" y="215"/>
                    <a:pt x="337" y="218"/>
                    <a:pt x="337" y="219"/>
                  </a:cubicBezTo>
                  <a:cubicBezTo>
                    <a:pt x="336" y="220"/>
                    <a:pt x="333" y="221"/>
                    <a:pt x="333" y="223"/>
                  </a:cubicBezTo>
                  <a:cubicBezTo>
                    <a:pt x="332" y="225"/>
                    <a:pt x="332" y="223"/>
                    <a:pt x="330" y="228"/>
                  </a:cubicBezTo>
                  <a:cubicBezTo>
                    <a:pt x="328" y="233"/>
                    <a:pt x="327" y="235"/>
                    <a:pt x="327" y="235"/>
                  </a:cubicBezTo>
                  <a:cubicBezTo>
                    <a:pt x="318" y="247"/>
                    <a:pt x="318" y="247"/>
                    <a:pt x="318" y="247"/>
                  </a:cubicBezTo>
                  <a:cubicBezTo>
                    <a:pt x="318" y="247"/>
                    <a:pt x="313" y="255"/>
                    <a:pt x="313" y="256"/>
                  </a:cubicBezTo>
                  <a:cubicBezTo>
                    <a:pt x="313" y="257"/>
                    <a:pt x="313" y="261"/>
                    <a:pt x="313" y="261"/>
                  </a:cubicBezTo>
                  <a:cubicBezTo>
                    <a:pt x="317" y="265"/>
                    <a:pt x="317" y="265"/>
                    <a:pt x="317" y="265"/>
                  </a:cubicBezTo>
                  <a:cubicBezTo>
                    <a:pt x="317" y="269"/>
                    <a:pt x="317" y="269"/>
                    <a:pt x="317" y="269"/>
                  </a:cubicBezTo>
                  <a:cubicBezTo>
                    <a:pt x="317" y="269"/>
                    <a:pt x="317" y="272"/>
                    <a:pt x="318" y="273"/>
                  </a:cubicBezTo>
                  <a:cubicBezTo>
                    <a:pt x="319" y="273"/>
                    <a:pt x="319" y="273"/>
                    <a:pt x="319" y="273"/>
                  </a:cubicBezTo>
                  <a:cubicBezTo>
                    <a:pt x="318" y="276"/>
                    <a:pt x="318" y="276"/>
                    <a:pt x="318" y="276"/>
                  </a:cubicBezTo>
                  <a:cubicBezTo>
                    <a:pt x="318" y="276"/>
                    <a:pt x="319" y="279"/>
                    <a:pt x="320" y="279"/>
                  </a:cubicBezTo>
                  <a:cubicBezTo>
                    <a:pt x="320" y="279"/>
                    <a:pt x="322" y="280"/>
                    <a:pt x="322" y="280"/>
                  </a:cubicBezTo>
                  <a:cubicBezTo>
                    <a:pt x="322" y="280"/>
                    <a:pt x="324" y="282"/>
                    <a:pt x="324" y="282"/>
                  </a:cubicBezTo>
                  <a:cubicBezTo>
                    <a:pt x="325" y="283"/>
                    <a:pt x="324" y="285"/>
                    <a:pt x="324" y="285"/>
                  </a:cubicBezTo>
                  <a:cubicBezTo>
                    <a:pt x="324" y="285"/>
                    <a:pt x="324" y="286"/>
                    <a:pt x="323" y="286"/>
                  </a:cubicBezTo>
                  <a:cubicBezTo>
                    <a:pt x="322" y="286"/>
                    <a:pt x="322" y="286"/>
                    <a:pt x="320" y="286"/>
                  </a:cubicBezTo>
                  <a:cubicBezTo>
                    <a:pt x="319" y="285"/>
                    <a:pt x="316" y="285"/>
                    <a:pt x="315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3" y="285"/>
                    <a:pt x="313" y="285"/>
                    <a:pt x="312" y="286"/>
                  </a:cubicBezTo>
                  <a:cubicBezTo>
                    <a:pt x="312" y="285"/>
                    <a:pt x="312" y="285"/>
                    <a:pt x="312" y="285"/>
                  </a:cubicBezTo>
                  <a:cubicBezTo>
                    <a:pt x="312" y="284"/>
                    <a:pt x="312" y="283"/>
                    <a:pt x="312" y="283"/>
                  </a:cubicBezTo>
                  <a:cubicBezTo>
                    <a:pt x="312" y="283"/>
                    <a:pt x="309" y="283"/>
                    <a:pt x="309" y="283"/>
                  </a:cubicBezTo>
                  <a:cubicBezTo>
                    <a:pt x="308" y="283"/>
                    <a:pt x="307" y="283"/>
                    <a:pt x="307" y="283"/>
                  </a:cubicBezTo>
                  <a:cubicBezTo>
                    <a:pt x="307" y="283"/>
                    <a:pt x="305" y="282"/>
                    <a:pt x="305" y="282"/>
                  </a:cubicBezTo>
                  <a:cubicBezTo>
                    <a:pt x="305" y="282"/>
                    <a:pt x="304" y="282"/>
                    <a:pt x="304" y="282"/>
                  </a:cubicBezTo>
                  <a:cubicBezTo>
                    <a:pt x="304" y="281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0" y="282"/>
                    <a:pt x="300" y="282"/>
                    <a:pt x="300" y="282"/>
                  </a:cubicBezTo>
                  <a:cubicBezTo>
                    <a:pt x="300" y="282"/>
                    <a:pt x="300" y="281"/>
                    <a:pt x="300" y="281"/>
                  </a:cubicBezTo>
                  <a:cubicBezTo>
                    <a:pt x="300" y="280"/>
                    <a:pt x="299" y="281"/>
                    <a:pt x="299" y="281"/>
                  </a:cubicBezTo>
                  <a:cubicBezTo>
                    <a:pt x="299" y="281"/>
                    <a:pt x="297" y="281"/>
                    <a:pt x="297" y="281"/>
                  </a:cubicBezTo>
                  <a:cubicBezTo>
                    <a:pt x="297" y="280"/>
                    <a:pt x="296" y="280"/>
                    <a:pt x="296" y="280"/>
                  </a:cubicBezTo>
                  <a:cubicBezTo>
                    <a:pt x="296" y="280"/>
                    <a:pt x="293" y="280"/>
                    <a:pt x="292" y="280"/>
                  </a:cubicBezTo>
                  <a:cubicBezTo>
                    <a:pt x="292" y="279"/>
                    <a:pt x="292" y="279"/>
                    <a:pt x="292" y="279"/>
                  </a:cubicBezTo>
                  <a:cubicBezTo>
                    <a:pt x="292" y="279"/>
                    <a:pt x="292" y="278"/>
                    <a:pt x="292" y="277"/>
                  </a:cubicBezTo>
                  <a:cubicBezTo>
                    <a:pt x="292" y="277"/>
                    <a:pt x="291" y="277"/>
                    <a:pt x="291" y="276"/>
                  </a:cubicBezTo>
                  <a:cubicBezTo>
                    <a:pt x="291" y="276"/>
                    <a:pt x="290" y="275"/>
                    <a:pt x="290" y="275"/>
                  </a:cubicBezTo>
                  <a:cubicBezTo>
                    <a:pt x="290" y="274"/>
                    <a:pt x="289" y="274"/>
                    <a:pt x="289" y="273"/>
                  </a:cubicBezTo>
                  <a:cubicBezTo>
                    <a:pt x="289" y="273"/>
                    <a:pt x="288" y="274"/>
                    <a:pt x="288" y="274"/>
                  </a:cubicBezTo>
                  <a:cubicBezTo>
                    <a:pt x="287" y="274"/>
                    <a:pt x="286" y="273"/>
                    <a:pt x="286" y="273"/>
                  </a:cubicBezTo>
                  <a:cubicBezTo>
                    <a:pt x="285" y="272"/>
                    <a:pt x="285" y="272"/>
                    <a:pt x="285" y="272"/>
                  </a:cubicBezTo>
                  <a:cubicBezTo>
                    <a:pt x="285" y="272"/>
                    <a:pt x="284" y="272"/>
                    <a:pt x="283" y="272"/>
                  </a:cubicBezTo>
                  <a:cubicBezTo>
                    <a:pt x="283" y="272"/>
                    <a:pt x="283" y="274"/>
                    <a:pt x="283" y="274"/>
                  </a:cubicBezTo>
                  <a:cubicBezTo>
                    <a:pt x="283" y="274"/>
                    <a:pt x="282" y="274"/>
                    <a:pt x="281" y="273"/>
                  </a:cubicBezTo>
                  <a:cubicBezTo>
                    <a:pt x="281" y="273"/>
                    <a:pt x="280" y="272"/>
                    <a:pt x="279" y="272"/>
                  </a:cubicBezTo>
                  <a:cubicBezTo>
                    <a:pt x="279" y="272"/>
                    <a:pt x="278" y="272"/>
                    <a:pt x="277" y="271"/>
                  </a:cubicBezTo>
                  <a:cubicBezTo>
                    <a:pt x="277" y="271"/>
                    <a:pt x="276" y="271"/>
                    <a:pt x="276" y="271"/>
                  </a:cubicBezTo>
                  <a:cubicBezTo>
                    <a:pt x="276" y="271"/>
                    <a:pt x="272" y="272"/>
                    <a:pt x="272" y="272"/>
                  </a:cubicBezTo>
                  <a:cubicBezTo>
                    <a:pt x="272" y="272"/>
                    <a:pt x="272" y="273"/>
                    <a:pt x="271" y="273"/>
                  </a:cubicBezTo>
                  <a:cubicBezTo>
                    <a:pt x="271" y="274"/>
                    <a:pt x="270" y="273"/>
                    <a:pt x="270" y="273"/>
                  </a:cubicBezTo>
                  <a:cubicBezTo>
                    <a:pt x="270" y="273"/>
                    <a:pt x="269" y="273"/>
                    <a:pt x="268" y="273"/>
                  </a:cubicBezTo>
                  <a:cubicBezTo>
                    <a:pt x="268" y="273"/>
                    <a:pt x="267" y="273"/>
                    <a:pt x="267" y="273"/>
                  </a:cubicBezTo>
                  <a:cubicBezTo>
                    <a:pt x="267" y="273"/>
                    <a:pt x="266" y="272"/>
                    <a:pt x="265" y="272"/>
                  </a:cubicBezTo>
                  <a:cubicBezTo>
                    <a:pt x="265" y="272"/>
                    <a:pt x="264" y="272"/>
                    <a:pt x="264" y="272"/>
                  </a:cubicBezTo>
                  <a:cubicBezTo>
                    <a:pt x="264" y="272"/>
                    <a:pt x="263" y="273"/>
                    <a:pt x="263" y="273"/>
                  </a:cubicBezTo>
                  <a:cubicBezTo>
                    <a:pt x="262" y="274"/>
                    <a:pt x="262" y="274"/>
                    <a:pt x="262" y="274"/>
                  </a:cubicBezTo>
                  <a:cubicBezTo>
                    <a:pt x="262" y="275"/>
                    <a:pt x="262" y="275"/>
                    <a:pt x="262" y="275"/>
                  </a:cubicBezTo>
                  <a:cubicBezTo>
                    <a:pt x="260" y="274"/>
                    <a:pt x="260" y="274"/>
                    <a:pt x="260" y="274"/>
                  </a:cubicBezTo>
                  <a:cubicBezTo>
                    <a:pt x="260" y="274"/>
                    <a:pt x="259" y="274"/>
                    <a:pt x="258" y="274"/>
                  </a:cubicBezTo>
                  <a:cubicBezTo>
                    <a:pt x="256" y="275"/>
                    <a:pt x="257" y="276"/>
                    <a:pt x="257" y="276"/>
                  </a:cubicBezTo>
                  <a:cubicBezTo>
                    <a:pt x="258" y="276"/>
                    <a:pt x="259" y="278"/>
                    <a:pt x="259" y="278"/>
                  </a:cubicBezTo>
                  <a:cubicBezTo>
                    <a:pt x="259" y="278"/>
                    <a:pt x="256" y="279"/>
                    <a:pt x="256" y="279"/>
                  </a:cubicBezTo>
                  <a:cubicBezTo>
                    <a:pt x="255" y="280"/>
                    <a:pt x="255" y="280"/>
                    <a:pt x="255" y="281"/>
                  </a:cubicBezTo>
                  <a:cubicBezTo>
                    <a:pt x="255" y="281"/>
                    <a:pt x="254" y="282"/>
                    <a:pt x="254" y="283"/>
                  </a:cubicBezTo>
                  <a:cubicBezTo>
                    <a:pt x="254" y="283"/>
                    <a:pt x="253" y="282"/>
                    <a:pt x="252" y="282"/>
                  </a:cubicBezTo>
                  <a:cubicBezTo>
                    <a:pt x="251" y="282"/>
                    <a:pt x="251" y="281"/>
                    <a:pt x="251" y="281"/>
                  </a:cubicBezTo>
                  <a:cubicBezTo>
                    <a:pt x="250" y="282"/>
                    <a:pt x="250" y="282"/>
                    <a:pt x="250" y="282"/>
                  </a:cubicBezTo>
                  <a:cubicBezTo>
                    <a:pt x="249" y="282"/>
                    <a:pt x="249" y="282"/>
                    <a:pt x="249" y="282"/>
                  </a:cubicBezTo>
                  <a:cubicBezTo>
                    <a:pt x="249" y="282"/>
                    <a:pt x="248" y="281"/>
                    <a:pt x="248" y="280"/>
                  </a:cubicBezTo>
                  <a:cubicBezTo>
                    <a:pt x="248" y="280"/>
                    <a:pt x="248" y="280"/>
                    <a:pt x="248" y="280"/>
                  </a:cubicBezTo>
                  <a:cubicBezTo>
                    <a:pt x="247" y="280"/>
                    <a:pt x="246" y="280"/>
                    <a:pt x="246" y="279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45" y="277"/>
                    <a:pt x="243" y="278"/>
                    <a:pt x="243" y="279"/>
                  </a:cubicBezTo>
                  <a:cubicBezTo>
                    <a:pt x="242" y="279"/>
                    <a:pt x="243" y="279"/>
                    <a:pt x="242" y="278"/>
                  </a:cubicBezTo>
                  <a:cubicBezTo>
                    <a:pt x="241" y="278"/>
                    <a:pt x="241" y="279"/>
                    <a:pt x="241" y="279"/>
                  </a:cubicBezTo>
                  <a:cubicBezTo>
                    <a:pt x="241" y="279"/>
                    <a:pt x="241" y="279"/>
                    <a:pt x="241" y="279"/>
                  </a:cubicBezTo>
                  <a:cubicBezTo>
                    <a:pt x="241" y="280"/>
                    <a:pt x="240" y="280"/>
                    <a:pt x="240" y="280"/>
                  </a:cubicBezTo>
                  <a:cubicBezTo>
                    <a:pt x="240" y="281"/>
                    <a:pt x="239" y="280"/>
                    <a:pt x="239" y="280"/>
                  </a:cubicBezTo>
                  <a:cubicBezTo>
                    <a:pt x="238" y="280"/>
                    <a:pt x="237" y="280"/>
                    <a:pt x="237" y="280"/>
                  </a:cubicBezTo>
                  <a:cubicBezTo>
                    <a:pt x="237" y="280"/>
                    <a:pt x="237" y="279"/>
                    <a:pt x="237" y="279"/>
                  </a:cubicBezTo>
                  <a:cubicBezTo>
                    <a:pt x="235" y="280"/>
                    <a:pt x="235" y="280"/>
                    <a:pt x="235" y="280"/>
                  </a:cubicBezTo>
                  <a:cubicBezTo>
                    <a:pt x="235" y="280"/>
                    <a:pt x="235" y="281"/>
                    <a:pt x="235" y="281"/>
                  </a:cubicBezTo>
                  <a:cubicBezTo>
                    <a:pt x="235" y="281"/>
                    <a:pt x="234" y="281"/>
                    <a:pt x="233" y="282"/>
                  </a:cubicBezTo>
                  <a:cubicBezTo>
                    <a:pt x="231" y="282"/>
                    <a:pt x="232" y="281"/>
                    <a:pt x="231" y="282"/>
                  </a:cubicBezTo>
                  <a:cubicBezTo>
                    <a:pt x="231" y="282"/>
                    <a:pt x="231" y="282"/>
                    <a:pt x="231" y="283"/>
                  </a:cubicBezTo>
                  <a:cubicBezTo>
                    <a:pt x="231" y="283"/>
                    <a:pt x="232" y="283"/>
                    <a:pt x="231" y="284"/>
                  </a:cubicBezTo>
                  <a:cubicBezTo>
                    <a:pt x="230" y="285"/>
                    <a:pt x="230" y="284"/>
                    <a:pt x="230" y="284"/>
                  </a:cubicBezTo>
                  <a:cubicBezTo>
                    <a:pt x="229" y="284"/>
                    <a:pt x="228" y="285"/>
                    <a:pt x="228" y="285"/>
                  </a:cubicBezTo>
                  <a:cubicBezTo>
                    <a:pt x="228" y="285"/>
                    <a:pt x="228" y="286"/>
                    <a:pt x="228" y="286"/>
                  </a:cubicBezTo>
                  <a:cubicBezTo>
                    <a:pt x="228" y="286"/>
                    <a:pt x="227" y="286"/>
                    <a:pt x="226" y="286"/>
                  </a:cubicBezTo>
                  <a:cubicBezTo>
                    <a:pt x="225" y="286"/>
                    <a:pt x="226" y="287"/>
                    <a:pt x="226" y="287"/>
                  </a:cubicBezTo>
                  <a:cubicBezTo>
                    <a:pt x="226" y="287"/>
                    <a:pt x="226" y="288"/>
                    <a:pt x="225" y="289"/>
                  </a:cubicBezTo>
                  <a:cubicBezTo>
                    <a:pt x="225" y="289"/>
                    <a:pt x="225" y="290"/>
                    <a:pt x="225" y="291"/>
                  </a:cubicBezTo>
                  <a:cubicBezTo>
                    <a:pt x="225" y="291"/>
                    <a:pt x="225" y="291"/>
                    <a:pt x="225" y="293"/>
                  </a:cubicBezTo>
                  <a:cubicBezTo>
                    <a:pt x="225" y="294"/>
                    <a:pt x="225" y="294"/>
                    <a:pt x="225" y="294"/>
                  </a:cubicBezTo>
                  <a:cubicBezTo>
                    <a:pt x="225" y="294"/>
                    <a:pt x="224" y="294"/>
                    <a:pt x="224" y="294"/>
                  </a:cubicBezTo>
                  <a:cubicBezTo>
                    <a:pt x="224" y="293"/>
                    <a:pt x="223" y="294"/>
                    <a:pt x="223" y="294"/>
                  </a:cubicBezTo>
                  <a:cubicBezTo>
                    <a:pt x="223" y="294"/>
                    <a:pt x="222" y="293"/>
                    <a:pt x="222" y="292"/>
                  </a:cubicBezTo>
                  <a:cubicBezTo>
                    <a:pt x="222" y="292"/>
                    <a:pt x="221" y="292"/>
                    <a:pt x="221" y="292"/>
                  </a:cubicBezTo>
                  <a:cubicBezTo>
                    <a:pt x="221" y="292"/>
                    <a:pt x="219" y="293"/>
                    <a:pt x="219" y="293"/>
                  </a:cubicBezTo>
                  <a:cubicBezTo>
                    <a:pt x="219" y="293"/>
                    <a:pt x="219" y="294"/>
                    <a:pt x="219" y="294"/>
                  </a:cubicBezTo>
                  <a:cubicBezTo>
                    <a:pt x="218" y="294"/>
                    <a:pt x="216" y="295"/>
                    <a:pt x="216" y="295"/>
                  </a:cubicBezTo>
                  <a:cubicBezTo>
                    <a:pt x="216" y="295"/>
                    <a:pt x="215" y="295"/>
                    <a:pt x="215" y="295"/>
                  </a:cubicBezTo>
                  <a:cubicBezTo>
                    <a:pt x="214" y="294"/>
                    <a:pt x="214" y="294"/>
                    <a:pt x="214" y="294"/>
                  </a:cubicBezTo>
                  <a:cubicBezTo>
                    <a:pt x="214" y="293"/>
                    <a:pt x="214" y="293"/>
                    <a:pt x="214" y="293"/>
                  </a:cubicBezTo>
                  <a:cubicBezTo>
                    <a:pt x="216" y="291"/>
                    <a:pt x="216" y="291"/>
                    <a:pt x="216" y="291"/>
                  </a:cubicBezTo>
                  <a:cubicBezTo>
                    <a:pt x="215" y="288"/>
                    <a:pt x="215" y="288"/>
                    <a:pt x="215" y="288"/>
                  </a:cubicBezTo>
                  <a:cubicBezTo>
                    <a:pt x="213" y="286"/>
                    <a:pt x="213" y="286"/>
                    <a:pt x="213" y="286"/>
                  </a:cubicBezTo>
                  <a:cubicBezTo>
                    <a:pt x="213" y="285"/>
                    <a:pt x="213" y="285"/>
                    <a:pt x="213" y="285"/>
                  </a:cubicBezTo>
                  <a:cubicBezTo>
                    <a:pt x="210" y="285"/>
                    <a:pt x="210" y="285"/>
                    <a:pt x="210" y="285"/>
                  </a:cubicBezTo>
                  <a:cubicBezTo>
                    <a:pt x="208" y="284"/>
                    <a:pt x="208" y="284"/>
                    <a:pt x="208" y="284"/>
                  </a:cubicBezTo>
                  <a:cubicBezTo>
                    <a:pt x="207" y="283"/>
                    <a:pt x="207" y="283"/>
                    <a:pt x="207" y="283"/>
                  </a:cubicBezTo>
                  <a:cubicBezTo>
                    <a:pt x="204" y="281"/>
                    <a:pt x="204" y="281"/>
                    <a:pt x="204" y="281"/>
                  </a:cubicBezTo>
                  <a:cubicBezTo>
                    <a:pt x="202" y="275"/>
                    <a:pt x="202" y="275"/>
                    <a:pt x="202" y="275"/>
                  </a:cubicBezTo>
                  <a:cubicBezTo>
                    <a:pt x="199" y="275"/>
                    <a:pt x="199" y="275"/>
                    <a:pt x="199" y="275"/>
                  </a:cubicBezTo>
                  <a:cubicBezTo>
                    <a:pt x="199" y="275"/>
                    <a:pt x="197" y="277"/>
                    <a:pt x="197" y="278"/>
                  </a:cubicBezTo>
                  <a:cubicBezTo>
                    <a:pt x="197" y="279"/>
                    <a:pt x="195" y="279"/>
                    <a:pt x="195" y="279"/>
                  </a:cubicBezTo>
                  <a:cubicBezTo>
                    <a:pt x="193" y="282"/>
                    <a:pt x="193" y="282"/>
                    <a:pt x="193" y="282"/>
                  </a:cubicBezTo>
                  <a:cubicBezTo>
                    <a:pt x="193" y="282"/>
                    <a:pt x="193" y="286"/>
                    <a:pt x="193" y="287"/>
                  </a:cubicBezTo>
                  <a:cubicBezTo>
                    <a:pt x="193" y="288"/>
                    <a:pt x="191" y="286"/>
                    <a:pt x="191" y="286"/>
                  </a:cubicBezTo>
                  <a:cubicBezTo>
                    <a:pt x="191" y="286"/>
                    <a:pt x="189" y="287"/>
                    <a:pt x="188" y="288"/>
                  </a:cubicBezTo>
                  <a:cubicBezTo>
                    <a:pt x="187" y="289"/>
                    <a:pt x="185" y="289"/>
                    <a:pt x="185" y="289"/>
                  </a:cubicBezTo>
                  <a:cubicBezTo>
                    <a:pt x="185" y="289"/>
                    <a:pt x="184" y="287"/>
                    <a:pt x="183" y="286"/>
                  </a:cubicBezTo>
                  <a:cubicBezTo>
                    <a:pt x="183" y="286"/>
                    <a:pt x="183" y="285"/>
                    <a:pt x="183" y="283"/>
                  </a:cubicBezTo>
                  <a:cubicBezTo>
                    <a:pt x="183" y="282"/>
                    <a:pt x="181" y="284"/>
                    <a:pt x="181" y="284"/>
                  </a:cubicBezTo>
                  <a:cubicBezTo>
                    <a:pt x="181" y="284"/>
                    <a:pt x="181" y="284"/>
                    <a:pt x="181" y="284"/>
                  </a:cubicBezTo>
                  <a:cubicBezTo>
                    <a:pt x="181" y="283"/>
                    <a:pt x="181" y="283"/>
                    <a:pt x="181" y="283"/>
                  </a:cubicBezTo>
                  <a:cubicBezTo>
                    <a:pt x="180" y="281"/>
                    <a:pt x="179" y="280"/>
                    <a:pt x="179" y="280"/>
                  </a:cubicBezTo>
                  <a:cubicBezTo>
                    <a:pt x="179" y="280"/>
                    <a:pt x="178" y="278"/>
                    <a:pt x="178" y="276"/>
                  </a:cubicBezTo>
                  <a:cubicBezTo>
                    <a:pt x="178" y="275"/>
                    <a:pt x="174" y="273"/>
                    <a:pt x="174" y="273"/>
                  </a:cubicBezTo>
                  <a:cubicBezTo>
                    <a:pt x="174" y="273"/>
                    <a:pt x="175" y="275"/>
                    <a:pt x="173" y="273"/>
                  </a:cubicBezTo>
                  <a:cubicBezTo>
                    <a:pt x="171" y="270"/>
                    <a:pt x="169" y="270"/>
                    <a:pt x="169" y="270"/>
                  </a:cubicBezTo>
                  <a:cubicBezTo>
                    <a:pt x="168" y="262"/>
                    <a:pt x="168" y="262"/>
                    <a:pt x="168" y="262"/>
                  </a:cubicBezTo>
                  <a:cubicBezTo>
                    <a:pt x="160" y="264"/>
                    <a:pt x="160" y="264"/>
                    <a:pt x="160" y="264"/>
                  </a:cubicBezTo>
                  <a:cubicBezTo>
                    <a:pt x="160" y="264"/>
                    <a:pt x="155" y="262"/>
                    <a:pt x="154" y="261"/>
                  </a:cubicBezTo>
                  <a:cubicBezTo>
                    <a:pt x="153" y="260"/>
                    <a:pt x="150" y="259"/>
                    <a:pt x="150" y="259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4" y="262"/>
                    <a:pt x="144" y="262"/>
                    <a:pt x="144" y="262"/>
                  </a:cubicBezTo>
                  <a:cubicBezTo>
                    <a:pt x="144" y="262"/>
                    <a:pt x="140" y="261"/>
                    <a:pt x="139" y="260"/>
                  </a:cubicBezTo>
                  <a:cubicBezTo>
                    <a:pt x="137" y="258"/>
                    <a:pt x="138" y="257"/>
                    <a:pt x="137" y="257"/>
                  </a:cubicBezTo>
                  <a:cubicBezTo>
                    <a:pt x="135" y="257"/>
                    <a:pt x="134" y="255"/>
                    <a:pt x="134" y="255"/>
                  </a:cubicBezTo>
                  <a:cubicBezTo>
                    <a:pt x="134" y="255"/>
                    <a:pt x="136" y="252"/>
                    <a:pt x="137" y="251"/>
                  </a:cubicBezTo>
                  <a:cubicBezTo>
                    <a:pt x="137" y="250"/>
                    <a:pt x="139" y="251"/>
                    <a:pt x="138" y="248"/>
                  </a:cubicBezTo>
                  <a:cubicBezTo>
                    <a:pt x="136" y="246"/>
                    <a:pt x="135" y="245"/>
                    <a:pt x="135" y="245"/>
                  </a:cubicBezTo>
                  <a:cubicBezTo>
                    <a:pt x="135" y="245"/>
                    <a:pt x="135" y="247"/>
                    <a:pt x="133" y="248"/>
                  </a:cubicBezTo>
                  <a:cubicBezTo>
                    <a:pt x="131" y="248"/>
                    <a:pt x="128" y="249"/>
                    <a:pt x="128" y="249"/>
                  </a:cubicBezTo>
                  <a:cubicBezTo>
                    <a:pt x="117" y="244"/>
                    <a:pt x="117" y="244"/>
                    <a:pt x="117" y="244"/>
                  </a:cubicBezTo>
                  <a:cubicBezTo>
                    <a:pt x="117" y="244"/>
                    <a:pt x="114" y="243"/>
                    <a:pt x="113" y="243"/>
                  </a:cubicBezTo>
                  <a:cubicBezTo>
                    <a:pt x="112" y="244"/>
                    <a:pt x="108" y="243"/>
                    <a:pt x="108" y="243"/>
                  </a:cubicBezTo>
                  <a:cubicBezTo>
                    <a:pt x="110" y="247"/>
                    <a:pt x="110" y="247"/>
                    <a:pt x="110" y="247"/>
                  </a:cubicBezTo>
                  <a:cubicBezTo>
                    <a:pt x="112" y="253"/>
                    <a:pt x="112" y="253"/>
                    <a:pt x="112" y="253"/>
                  </a:cubicBezTo>
                  <a:cubicBezTo>
                    <a:pt x="106" y="255"/>
                    <a:pt x="106" y="255"/>
                    <a:pt x="106" y="255"/>
                  </a:cubicBezTo>
                  <a:cubicBezTo>
                    <a:pt x="105" y="260"/>
                    <a:pt x="105" y="260"/>
                    <a:pt x="105" y="260"/>
                  </a:cubicBezTo>
                  <a:cubicBezTo>
                    <a:pt x="105" y="260"/>
                    <a:pt x="99" y="264"/>
                    <a:pt x="99" y="262"/>
                  </a:cubicBezTo>
                  <a:cubicBezTo>
                    <a:pt x="98" y="261"/>
                    <a:pt x="97" y="257"/>
                    <a:pt x="97" y="257"/>
                  </a:cubicBezTo>
                  <a:cubicBezTo>
                    <a:pt x="97" y="257"/>
                    <a:pt x="96" y="255"/>
                    <a:pt x="95" y="254"/>
                  </a:cubicBezTo>
                  <a:cubicBezTo>
                    <a:pt x="93" y="253"/>
                    <a:pt x="92" y="252"/>
                    <a:pt x="92" y="252"/>
                  </a:cubicBezTo>
                  <a:cubicBezTo>
                    <a:pt x="89" y="251"/>
                    <a:pt x="89" y="251"/>
                    <a:pt x="89" y="251"/>
                  </a:cubicBezTo>
                  <a:cubicBezTo>
                    <a:pt x="89" y="251"/>
                    <a:pt x="88" y="247"/>
                    <a:pt x="87" y="247"/>
                  </a:cubicBezTo>
                  <a:cubicBezTo>
                    <a:pt x="86" y="247"/>
                    <a:pt x="85" y="247"/>
                    <a:pt x="85" y="247"/>
                  </a:cubicBezTo>
                  <a:cubicBezTo>
                    <a:pt x="85" y="244"/>
                    <a:pt x="85" y="244"/>
                    <a:pt x="85" y="244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41"/>
                    <a:pt x="88" y="242"/>
                    <a:pt x="88" y="238"/>
                  </a:cubicBezTo>
                  <a:cubicBezTo>
                    <a:pt x="89" y="233"/>
                    <a:pt x="86" y="233"/>
                    <a:pt x="86" y="233"/>
                  </a:cubicBezTo>
                  <a:cubicBezTo>
                    <a:pt x="83" y="234"/>
                    <a:pt x="83" y="234"/>
                    <a:pt x="83" y="234"/>
                  </a:cubicBezTo>
                  <a:cubicBezTo>
                    <a:pt x="79" y="236"/>
                    <a:pt x="79" y="236"/>
                    <a:pt x="79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76" y="236"/>
                    <a:pt x="74" y="233"/>
                    <a:pt x="74" y="233"/>
                  </a:cubicBezTo>
                  <a:cubicBezTo>
                    <a:pt x="74" y="233"/>
                    <a:pt x="76" y="230"/>
                    <a:pt x="73" y="233"/>
                  </a:cubicBezTo>
                  <a:cubicBezTo>
                    <a:pt x="70" y="236"/>
                    <a:pt x="68" y="232"/>
                    <a:pt x="68" y="232"/>
                  </a:cubicBezTo>
                  <a:cubicBezTo>
                    <a:pt x="67" y="231"/>
                    <a:pt x="67" y="231"/>
                    <a:pt x="67" y="231"/>
                  </a:cubicBezTo>
                  <a:cubicBezTo>
                    <a:pt x="67" y="231"/>
                    <a:pt x="67" y="231"/>
                    <a:pt x="66" y="231"/>
                  </a:cubicBezTo>
                  <a:cubicBezTo>
                    <a:pt x="65" y="232"/>
                    <a:pt x="62" y="232"/>
                    <a:pt x="62" y="231"/>
                  </a:cubicBezTo>
                  <a:cubicBezTo>
                    <a:pt x="61" y="229"/>
                    <a:pt x="59" y="228"/>
                    <a:pt x="59" y="228"/>
                  </a:cubicBezTo>
                  <a:cubicBezTo>
                    <a:pt x="56" y="229"/>
                    <a:pt x="56" y="229"/>
                    <a:pt x="56" y="229"/>
                  </a:cubicBezTo>
                  <a:cubicBezTo>
                    <a:pt x="56" y="229"/>
                    <a:pt x="54" y="229"/>
                    <a:pt x="53" y="229"/>
                  </a:cubicBezTo>
                  <a:cubicBezTo>
                    <a:pt x="53" y="228"/>
                    <a:pt x="53" y="227"/>
                    <a:pt x="51" y="226"/>
                  </a:cubicBezTo>
                  <a:cubicBezTo>
                    <a:pt x="49" y="225"/>
                    <a:pt x="48" y="222"/>
                    <a:pt x="48" y="222"/>
                  </a:cubicBezTo>
                  <a:cubicBezTo>
                    <a:pt x="48" y="222"/>
                    <a:pt x="49" y="220"/>
                    <a:pt x="47" y="220"/>
                  </a:cubicBezTo>
                  <a:cubicBezTo>
                    <a:pt x="46" y="220"/>
                    <a:pt x="44" y="219"/>
                    <a:pt x="44" y="219"/>
                  </a:cubicBezTo>
                  <a:cubicBezTo>
                    <a:pt x="44" y="219"/>
                    <a:pt x="41" y="217"/>
                    <a:pt x="41" y="218"/>
                  </a:cubicBezTo>
                  <a:cubicBezTo>
                    <a:pt x="40" y="219"/>
                    <a:pt x="40" y="221"/>
                    <a:pt x="40" y="222"/>
                  </a:cubicBezTo>
                  <a:cubicBezTo>
                    <a:pt x="40" y="222"/>
                    <a:pt x="41" y="225"/>
                    <a:pt x="41" y="225"/>
                  </a:cubicBezTo>
                  <a:cubicBezTo>
                    <a:pt x="41" y="225"/>
                    <a:pt x="37" y="227"/>
                    <a:pt x="36" y="227"/>
                  </a:cubicBezTo>
                  <a:cubicBezTo>
                    <a:pt x="35" y="227"/>
                    <a:pt x="34" y="228"/>
                    <a:pt x="34" y="226"/>
                  </a:cubicBezTo>
                  <a:cubicBezTo>
                    <a:pt x="34" y="225"/>
                    <a:pt x="36" y="220"/>
                    <a:pt x="36" y="220"/>
                  </a:cubicBezTo>
                  <a:cubicBezTo>
                    <a:pt x="37" y="219"/>
                    <a:pt x="38" y="218"/>
                    <a:pt x="38" y="218"/>
                  </a:cubicBezTo>
                  <a:cubicBezTo>
                    <a:pt x="38" y="218"/>
                    <a:pt x="37" y="216"/>
                    <a:pt x="37" y="215"/>
                  </a:cubicBezTo>
                  <a:cubicBezTo>
                    <a:pt x="37" y="214"/>
                    <a:pt x="36" y="214"/>
                    <a:pt x="38" y="211"/>
                  </a:cubicBezTo>
                  <a:cubicBezTo>
                    <a:pt x="41" y="208"/>
                    <a:pt x="41" y="206"/>
                    <a:pt x="41" y="206"/>
                  </a:cubicBezTo>
                  <a:cubicBezTo>
                    <a:pt x="41" y="206"/>
                    <a:pt x="39" y="203"/>
                    <a:pt x="38" y="202"/>
                  </a:cubicBezTo>
                  <a:cubicBezTo>
                    <a:pt x="38" y="202"/>
                    <a:pt x="35" y="198"/>
                    <a:pt x="35" y="198"/>
                  </a:cubicBezTo>
                  <a:cubicBezTo>
                    <a:pt x="35" y="197"/>
                    <a:pt x="35" y="195"/>
                    <a:pt x="35" y="195"/>
                  </a:cubicBezTo>
                  <a:cubicBezTo>
                    <a:pt x="35" y="195"/>
                    <a:pt x="33" y="193"/>
                    <a:pt x="32" y="193"/>
                  </a:cubicBezTo>
                  <a:cubicBezTo>
                    <a:pt x="31" y="193"/>
                    <a:pt x="28" y="192"/>
                    <a:pt x="28" y="192"/>
                  </a:cubicBezTo>
                  <a:cubicBezTo>
                    <a:pt x="28" y="189"/>
                    <a:pt x="28" y="189"/>
                    <a:pt x="28" y="189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4" y="174"/>
                    <a:pt x="24" y="172"/>
                  </a:cubicBezTo>
                  <a:cubicBezTo>
                    <a:pt x="25" y="171"/>
                    <a:pt x="26" y="168"/>
                    <a:pt x="26" y="168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4" y="164"/>
                    <a:pt x="23" y="163"/>
                    <a:pt x="24" y="162"/>
                  </a:cubicBezTo>
                  <a:cubicBezTo>
                    <a:pt x="24" y="161"/>
                    <a:pt x="23" y="155"/>
                    <a:pt x="23" y="155"/>
                  </a:cubicBezTo>
                  <a:cubicBezTo>
                    <a:pt x="23" y="155"/>
                    <a:pt x="22" y="149"/>
                    <a:pt x="21" y="150"/>
                  </a:cubicBezTo>
                  <a:cubicBezTo>
                    <a:pt x="19" y="150"/>
                    <a:pt x="18" y="146"/>
                    <a:pt x="18" y="146"/>
                  </a:cubicBezTo>
                  <a:cubicBezTo>
                    <a:pt x="20" y="139"/>
                    <a:pt x="20" y="139"/>
                    <a:pt x="20" y="139"/>
                  </a:cubicBezTo>
                  <a:cubicBezTo>
                    <a:pt x="20" y="139"/>
                    <a:pt x="21" y="134"/>
                    <a:pt x="18" y="132"/>
                  </a:cubicBezTo>
                  <a:cubicBezTo>
                    <a:pt x="15" y="131"/>
                    <a:pt x="9" y="128"/>
                    <a:pt x="8" y="127"/>
                  </a:cubicBezTo>
                  <a:cubicBezTo>
                    <a:pt x="8" y="127"/>
                    <a:pt x="5" y="124"/>
                    <a:pt x="4" y="123"/>
                  </a:cubicBezTo>
                  <a:cubicBezTo>
                    <a:pt x="3" y="123"/>
                    <a:pt x="2" y="122"/>
                    <a:pt x="2" y="122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9" y="92"/>
                    <a:pt x="9" y="92"/>
                    <a:pt x="9" y="92"/>
                  </a:cubicBezTo>
                  <a:cubicBezTo>
                    <a:pt x="9" y="92"/>
                    <a:pt x="10" y="91"/>
                    <a:pt x="7" y="87"/>
                  </a:cubicBezTo>
                  <a:cubicBezTo>
                    <a:pt x="5" y="84"/>
                    <a:pt x="4" y="80"/>
                    <a:pt x="4" y="80"/>
                  </a:cubicBezTo>
                  <a:cubicBezTo>
                    <a:pt x="4" y="79"/>
                    <a:pt x="3" y="75"/>
                    <a:pt x="2" y="74"/>
                  </a:cubicBezTo>
                  <a:cubicBezTo>
                    <a:pt x="2" y="73"/>
                    <a:pt x="2" y="72"/>
                    <a:pt x="2" y="70"/>
                  </a:cubicBezTo>
                  <a:cubicBezTo>
                    <a:pt x="3" y="69"/>
                    <a:pt x="0" y="66"/>
                    <a:pt x="0" y="66"/>
                  </a:cubicBezTo>
                  <a:cubicBezTo>
                    <a:pt x="0" y="66"/>
                    <a:pt x="1" y="64"/>
                    <a:pt x="2" y="64"/>
                  </a:cubicBezTo>
                  <a:cubicBezTo>
                    <a:pt x="3" y="64"/>
                    <a:pt x="4" y="63"/>
                    <a:pt x="6" y="63"/>
                  </a:cubicBezTo>
                  <a:cubicBezTo>
                    <a:pt x="8" y="63"/>
                    <a:pt x="9" y="61"/>
                    <a:pt x="11" y="61"/>
                  </a:cubicBezTo>
                  <a:cubicBezTo>
                    <a:pt x="12" y="60"/>
                    <a:pt x="12" y="58"/>
                    <a:pt x="13" y="58"/>
                  </a:cubicBezTo>
                  <a:cubicBezTo>
                    <a:pt x="15" y="57"/>
                    <a:pt x="17" y="58"/>
                    <a:pt x="20" y="56"/>
                  </a:cubicBezTo>
                  <a:cubicBezTo>
                    <a:pt x="23" y="55"/>
                    <a:pt x="23" y="54"/>
                    <a:pt x="25" y="52"/>
                  </a:cubicBezTo>
                  <a:cubicBezTo>
                    <a:pt x="26" y="51"/>
                    <a:pt x="45" y="45"/>
                    <a:pt x="45" y="45"/>
                  </a:cubicBezTo>
                  <a:cubicBezTo>
                    <a:pt x="45" y="45"/>
                    <a:pt x="50" y="42"/>
                    <a:pt x="52" y="42"/>
                  </a:cubicBezTo>
                  <a:cubicBezTo>
                    <a:pt x="53" y="41"/>
                    <a:pt x="53" y="40"/>
                    <a:pt x="55" y="40"/>
                  </a:cubicBezTo>
                  <a:cubicBezTo>
                    <a:pt x="56" y="41"/>
                    <a:pt x="60" y="41"/>
                    <a:pt x="60" y="41"/>
                  </a:cubicBezTo>
                  <a:cubicBezTo>
                    <a:pt x="60" y="41"/>
                    <a:pt x="61" y="38"/>
                    <a:pt x="62" y="37"/>
                  </a:cubicBezTo>
                  <a:cubicBezTo>
                    <a:pt x="63" y="35"/>
                    <a:pt x="64" y="33"/>
                    <a:pt x="64" y="32"/>
                  </a:cubicBezTo>
                  <a:cubicBezTo>
                    <a:pt x="65" y="30"/>
                    <a:pt x="66" y="29"/>
                    <a:pt x="67" y="28"/>
                  </a:cubicBezTo>
                  <a:cubicBezTo>
                    <a:pt x="68" y="26"/>
                    <a:pt x="69" y="25"/>
                    <a:pt x="69" y="25"/>
                  </a:cubicBezTo>
                  <a:cubicBezTo>
                    <a:pt x="70" y="25"/>
                    <a:pt x="76" y="22"/>
                    <a:pt x="77" y="22"/>
                  </a:cubicBezTo>
                  <a:cubicBezTo>
                    <a:pt x="78" y="21"/>
                    <a:pt x="86" y="18"/>
                    <a:pt x="86" y="17"/>
                  </a:cubicBezTo>
                  <a:cubicBezTo>
                    <a:pt x="86" y="17"/>
                    <a:pt x="89" y="13"/>
                    <a:pt x="89" y="12"/>
                  </a:cubicBezTo>
                  <a:cubicBezTo>
                    <a:pt x="89" y="11"/>
                    <a:pt x="93" y="10"/>
                    <a:pt x="93" y="10"/>
                  </a:cubicBezTo>
                  <a:cubicBezTo>
                    <a:pt x="94" y="10"/>
                    <a:pt x="94" y="10"/>
                    <a:pt x="95" y="9"/>
                  </a:cubicBezTo>
                  <a:cubicBezTo>
                    <a:pt x="97" y="9"/>
                    <a:pt x="106" y="5"/>
                    <a:pt x="106" y="5"/>
                  </a:cubicBezTo>
                  <a:cubicBezTo>
                    <a:pt x="106" y="5"/>
                    <a:pt x="114" y="2"/>
                    <a:pt x="114" y="2"/>
                  </a:cubicBezTo>
                  <a:cubicBezTo>
                    <a:pt x="115" y="3"/>
                    <a:pt x="120" y="2"/>
                    <a:pt x="121" y="2"/>
                  </a:cubicBezTo>
                  <a:cubicBezTo>
                    <a:pt x="121" y="3"/>
                    <a:pt x="127" y="2"/>
                    <a:pt x="127" y="2"/>
                  </a:cubicBezTo>
                  <a:cubicBezTo>
                    <a:pt x="127" y="2"/>
                    <a:pt x="129" y="3"/>
                    <a:pt x="129" y="4"/>
                  </a:cubicBezTo>
                  <a:cubicBezTo>
                    <a:pt x="129" y="5"/>
                    <a:pt x="127" y="6"/>
                    <a:pt x="128" y="7"/>
                  </a:cubicBezTo>
                  <a:cubicBezTo>
                    <a:pt x="129" y="8"/>
                    <a:pt x="133" y="11"/>
                    <a:pt x="133" y="11"/>
                  </a:cubicBezTo>
                  <a:cubicBezTo>
                    <a:pt x="133" y="11"/>
                    <a:pt x="132" y="14"/>
                    <a:pt x="132" y="14"/>
                  </a:cubicBezTo>
                  <a:cubicBezTo>
                    <a:pt x="132" y="15"/>
                    <a:pt x="133" y="16"/>
                    <a:pt x="134" y="18"/>
                  </a:cubicBezTo>
                  <a:cubicBezTo>
                    <a:pt x="135" y="19"/>
                    <a:pt x="137" y="21"/>
                    <a:pt x="137" y="21"/>
                  </a:cubicBezTo>
                  <a:cubicBezTo>
                    <a:pt x="137" y="21"/>
                    <a:pt x="136" y="22"/>
                    <a:pt x="140" y="24"/>
                  </a:cubicBezTo>
                  <a:cubicBezTo>
                    <a:pt x="144" y="26"/>
                    <a:pt x="147" y="24"/>
                    <a:pt x="147" y="24"/>
                  </a:cubicBezTo>
                  <a:cubicBezTo>
                    <a:pt x="147" y="24"/>
                    <a:pt x="150" y="24"/>
                    <a:pt x="151" y="24"/>
                  </a:cubicBezTo>
                  <a:cubicBezTo>
                    <a:pt x="152" y="24"/>
                    <a:pt x="155" y="23"/>
                    <a:pt x="155" y="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1" name="Freeform 39"/>
            <p:cNvSpPr>
              <a:spLocks/>
            </p:cNvSpPr>
            <p:nvPr/>
          </p:nvSpPr>
          <p:spPr bwMode="auto">
            <a:xfrm>
              <a:off x="3482366" y="2092972"/>
              <a:ext cx="378204" cy="415513"/>
            </a:xfrm>
            <a:custGeom>
              <a:avLst/>
              <a:gdLst>
                <a:gd name="T0" fmla="*/ 115 w 166"/>
                <a:gd name="T1" fmla="*/ 170 h 188"/>
                <a:gd name="T2" fmla="*/ 92 w 166"/>
                <a:gd name="T3" fmla="*/ 176 h 188"/>
                <a:gd name="T4" fmla="*/ 71 w 166"/>
                <a:gd name="T5" fmla="*/ 177 h 188"/>
                <a:gd name="T6" fmla="*/ 50 w 166"/>
                <a:gd name="T7" fmla="*/ 188 h 188"/>
                <a:gd name="T8" fmla="*/ 19 w 166"/>
                <a:gd name="T9" fmla="*/ 183 h 188"/>
                <a:gd name="T10" fmla="*/ 18 w 166"/>
                <a:gd name="T11" fmla="*/ 180 h 188"/>
                <a:gd name="T12" fmla="*/ 22 w 166"/>
                <a:gd name="T13" fmla="*/ 175 h 188"/>
                <a:gd name="T14" fmla="*/ 9 w 166"/>
                <a:gd name="T15" fmla="*/ 171 h 188"/>
                <a:gd name="T16" fmla="*/ 21 w 166"/>
                <a:gd name="T17" fmla="*/ 165 h 188"/>
                <a:gd name="T18" fmla="*/ 7 w 166"/>
                <a:gd name="T19" fmla="*/ 161 h 188"/>
                <a:gd name="T20" fmla="*/ 5 w 166"/>
                <a:gd name="T21" fmla="*/ 157 h 188"/>
                <a:gd name="T22" fmla="*/ 18 w 166"/>
                <a:gd name="T23" fmla="*/ 152 h 188"/>
                <a:gd name="T24" fmla="*/ 20 w 166"/>
                <a:gd name="T25" fmla="*/ 148 h 188"/>
                <a:gd name="T26" fmla="*/ 3 w 166"/>
                <a:gd name="T27" fmla="*/ 144 h 188"/>
                <a:gd name="T28" fmla="*/ 15 w 166"/>
                <a:gd name="T29" fmla="*/ 138 h 188"/>
                <a:gd name="T30" fmla="*/ 23 w 166"/>
                <a:gd name="T31" fmla="*/ 144 h 188"/>
                <a:gd name="T32" fmla="*/ 27 w 166"/>
                <a:gd name="T33" fmla="*/ 134 h 188"/>
                <a:gd name="T34" fmla="*/ 40 w 166"/>
                <a:gd name="T35" fmla="*/ 130 h 188"/>
                <a:gd name="T36" fmla="*/ 56 w 166"/>
                <a:gd name="T37" fmla="*/ 131 h 188"/>
                <a:gd name="T38" fmla="*/ 54 w 166"/>
                <a:gd name="T39" fmla="*/ 129 h 188"/>
                <a:gd name="T40" fmla="*/ 38 w 166"/>
                <a:gd name="T41" fmla="*/ 127 h 188"/>
                <a:gd name="T42" fmla="*/ 36 w 166"/>
                <a:gd name="T43" fmla="*/ 123 h 188"/>
                <a:gd name="T44" fmla="*/ 49 w 166"/>
                <a:gd name="T45" fmla="*/ 112 h 188"/>
                <a:gd name="T46" fmla="*/ 62 w 166"/>
                <a:gd name="T47" fmla="*/ 104 h 188"/>
                <a:gd name="T48" fmla="*/ 64 w 166"/>
                <a:gd name="T49" fmla="*/ 97 h 188"/>
                <a:gd name="T50" fmla="*/ 44 w 166"/>
                <a:gd name="T51" fmla="*/ 94 h 188"/>
                <a:gd name="T52" fmla="*/ 45 w 166"/>
                <a:gd name="T53" fmla="*/ 89 h 188"/>
                <a:gd name="T54" fmla="*/ 38 w 166"/>
                <a:gd name="T55" fmla="*/ 84 h 188"/>
                <a:gd name="T56" fmla="*/ 36 w 166"/>
                <a:gd name="T57" fmla="*/ 78 h 188"/>
                <a:gd name="T58" fmla="*/ 39 w 166"/>
                <a:gd name="T59" fmla="*/ 71 h 188"/>
                <a:gd name="T60" fmla="*/ 48 w 166"/>
                <a:gd name="T61" fmla="*/ 64 h 188"/>
                <a:gd name="T62" fmla="*/ 48 w 166"/>
                <a:gd name="T63" fmla="*/ 59 h 188"/>
                <a:gd name="T64" fmla="*/ 39 w 166"/>
                <a:gd name="T65" fmla="*/ 49 h 188"/>
                <a:gd name="T66" fmla="*/ 49 w 166"/>
                <a:gd name="T67" fmla="*/ 45 h 188"/>
                <a:gd name="T68" fmla="*/ 45 w 166"/>
                <a:gd name="T69" fmla="*/ 45 h 188"/>
                <a:gd name="T70" fmla="*/ 56 w 166"/>
                <a:gd name="T71" fmla="*/ 38 h 188"/>
                <a:gd name="T72" fmla="*/ 70 w 166"/>
                <a:gd name="T73" fmla="*/ 40 h 188"/>
                <a:gd name="T74" fmla="*/ 81 w 166"/>
                <a:gd name="T75" fmla="*/ 45 h 188"/>
                <a:gd name="T76" fmla="*/ 92 w 166"/>
                <a:gd name="T77" fmla="*/ 48 h 188"/>
                <a:gd name="T78" fmla="*/ 107 w 166"/>
                <a:gd name="T79" fmla="*/ 39 h 188"/>
                <a:gd name="T80" fmla="*/ 98 w 166"/>
                <a:gd name="T81" fmla="*/ 31 h 188"/>
                <a:gd name="T82" fmla="*/ 102 w 166"/>
                <a:gd name="T83" fmla="*/ 20 h 188"/>
                <a:gd name="T84" fmla="*/ 107 w 166"/>
                <a:gd name="T85" fmla="*/ 12 h 188"/>
                <a:gd name="T86" fmla="*/ 121 w 166"/>
                <a:gd name="T87" fmla="*/ 6 h 188"/>
                <a:gd name="T88" fmla="*/ 135 w 166"/>
                <a:gd name="T89" fmla="*/ 4 h 188"/>
                <a:gd name="T90" fmla="*/ 134 w 166"/>
                <a:gd name="T91" fmla="*/ 16 h 188"/>
                <a:gd name="T92" fmla="*/ 137 w 166"/>
                <a:gd name="T93" fmla="*/ 7 h 188"/>
                <a:gd name="T94" fmla="*/ 144 w 166"/>
                <a:gd name="T95" fmla="*/ 3 h 188"/>
                <a:gd name="T96" fmla="*/ 156 w 166"/>
                <a:gd name="T97" fmla="*/ 11 h 188"/>
                <a:gd name="T98" fmla="*/ 137 w 166"/>
                <a:gd name="T99" fmla="*/ 27 h 188"/>
                <a:gd name="T100" fmla="*/ 115 w 166"/>
                <a:gd name="T101" fmla="*/ 42 h 188"/>
                <a:gd name="T102" fmla="*/ 135 w 166"/>
                <a:gd name="T103" fmla="*/ 64 h 188"/>
                <a:gd name="T104" fmla="*/ 161 w 166"/>
                <a:gd name="T105" fmla="*/ 76 h 188"/>
                <a:gd name="T106" fmla="*/ 157 w 166"/>
                <a:gd name="T107" fmla="*/ 86 h 188"/>
                <a:gd name="T108" fmla="*/ 158 w 166"/>
                <a:gd name="T109" fmla="*/ 112 h 188"/>
                <a:gd name="T110" fmla="*/ 157 w 166"/>
                <a:gd name="T111" fmla="*/ 129 h 188"/>
                <a:gd name="T112" fmla="*/ 146 w 166"/>
                <a:gd name="T113" fmla="*/ 151 h 188"/>
                <a:gd name="T114" fmla="*/ 134 w 166"/>
                <a:gd name="T115" fmla="*/ 165 h 188"/>
                <a:gd name="T116" fmla="*/ 132 w 166"/>
                <a:gd name="T117" fmla="*/ 17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6" h="188">
                  <a:moveTo>
                    <a:pt x="132" y="174"/>
                  </a:move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6" y="171"/>
                    <a:pt x="125" y="171"/>
                  </a:cubicBezTo>
                  <a:cubicBezTo>
                    <a:pt x="124" y="171"/>
                    <a:pt x="122" y="170"/>
                    <a:pt x="122" y="170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0" y="173"/>
                    <a:pt x="119" y="173"/>
                  </a:cubicBezTo>
                  <a:cubicBezTo>
                    <a:pt x="119" y="173"/>
                    <a:pt x="118" y="172"/>
                    <a:pt x="118" y="172"/>
                  </a:cubicBezTo>
                  <a:cubicBezTo>
                    <a:pt x="118" y="170"/>
                    <a:pt x="118" y="170"/>
                    <a:pt x="118" y="170"/>
                  </a:cubicBezTo>
                  <a:cubicBezTo>
                    <a:pt x="115" y="170"/>
                    <a:pt x="115" y="170"/>
                    <a:pt x="115" y="170"/>
                  </a:cubicBezTo>
                  <a:cubicBezTo>
                    <a:pt x="115" y="170"/>
                    <a:pt x="115" y="173"/>
                    <a:pt x="114" y="173"/>
                  </a:cubicBezTo>
                  <a:cubicBezTo>
                    <a:pt x="113" y="172"/>
                    <a:pt x="112" y="172"/>
                    <a:pt x="110" y="172"/>
                  </a:cubicBezTo>
                  <a:cubicBezTo>
                    <a:pt x="108" y="171"/>
                    <a:pt x="104" y="172"/>
                    <a:pt x="104" y="172"/>
                  </a:cubicBezTo>
                  <a:cubicBezTo>
                    <a:pt x="102" y="171"/>
                    <a:pt x="102" y="171"/>
                    <a:pt x="102" y="171"/>
                  </a:cubicBezTo>
                  <a:cubicBezTo>
                    <a:pt x="99" y="171"/>
                    <a:pt x="99" y="171"/>
                    <a:pt x="99" y="171"/>
                  </a:cubicBezTo>
                  <a:cubicBezTo>
                    <a:pt x="95" y="171"/>
                    <a:pt x="95" y="171"/>
                    <a:pt x="95" y="171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88" y="175"/>
                    <a:pt x="88" y="175"/>
                    <a:pt x="88" y="175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79" y="179"/>
                    <a:pt x="79" y="179"/>
                    <a:pt x="79" y="179"/>
                  </a:cubicBezTo>
                  <a:cubicBezTo>
                    <a:pt x="80" y="181"/>
                    <a:pt x="80" y="181"/>
                    <a:pt x="80" y="181"/>
                  </a:cubicBezTo>
                  <a:cubicBezTo>
                    <a:pt x="75" y="182"/>
                    <a:pt x="75" y="182"/>
                    <a:pt x="75" y="182"/>
                  </a:cubicBezTo>
                  <a:cubicBezTo>
                    <a:pt x="72" y="181"/>
                    <a:pt x="72" y="181"/>
                    <a:pt x="72" y="181"/>
                  </a:cubicBezTo>
                  <a:cubicBezTo>
                    <a:pt x="72" y="181"/>
                    <a:pt x="70" y="180"/>
                    <a:pt x="70" y="179"/>
                  </a:cubicBezTo>
                  <a:cubicBezTo>
                    <a:pt x="71" y="178"/>
                    <a:pt x="71" y="177"/>
                    <a:pt x="71" y="177"/>
                  </a:cubicBezTo>
                  <a:cubicBezTo>
                    <a:pt x="71" y="177"/>
                    <a:pt x="69" y="176"/>
                    <a:pt x="69" y="177"/>
                  </a:cubicBezTo>
                  <a:cubicBezTo>
                    <a:pt x="69" y="179"/>
                    <a:pt x="68" y="181"/>
                    <a:pt x="68" y="181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1" y="184"/>
                    <a:pt x="61" y="184"/>
                    <a:pt x="61" y="184"/>
                  </a:cubicBezTo>
                  <a:cubicBezTo>
                    <a:pt x="60" y="183"/>
                    <a:pt x="60" y="183"/>
                    <a:pt x="60" y="183"/>
                  </a:cubicBezTo>
                  <a:cubicBezTo>
                    <a:pt x="60" y="186"/>
                    <a:pt x="60" y="186"/>
                    <a:pt x="60" y="186"/>
                  </a:cubicBezTo>
                  <a:cubicBezTo>
                    <a:pt x="55" y="186"/>
                    <a:pt x="55" y="186"/>
                    <a:pt x="55" y="186"/>
                  </a:cubicBezTo>
                  <a:cubicBezTo>
                    <a:pt x="52" y="186"/>
                    <a:pt x="52" y="186"/>
                    <a:pt x="52" y="186"/>
                  </a:cubicBezTo>
                  <a:cubicBezTo>
                    <a:pt x="50" y="188"/>
                    <a:pt x="50" y="188"/>
                    <a:pt x="50" y="188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7" y="185"/>
                    <a:pt x="26" y="185"/>
                  </a:cubicBezTo>
                  <a:cubicBezTo>
                    <a:pt x="25" y="185"/>
                    <a:pt x="19" y="183"/>
                    <a:pt x="19" y="183"/>
                  </a:cubicBezTo>
                  <a:cubicBezTo>
                    <a:pt x="17" y="185"/>
                    <a:pt x="17" y="185"/>
                    <a:pt x="17" y="185"/>
                  </a:cubicBezTo>
                  <a:cubicBezTo>
                    <a:pt x="17" y="185"/>
                    <a:pt x="14" y="185"/>
                    <a:pt x="14" y="184"/>
                  </a:cubicBezTo>
                  <a:cubicBezTo>
                    <a:pt x="14" y="184"/>
                    <a:pt x="14" y="183"/>
                    <a:pt x="15" y="182"/>
                  </a:cubicBezTo>
                  <a:cubicBezTo>
                    <a:pt x="16" y="182"/>
                    <a:pt x="17" y="182"/>
                    <a:pt x="19" y="181"/>
                  </a:cubicBezTo>
                  <a:cubicBezTo>
                    <a:pt x="21" y="181"/>
                    <a:pt x="22" y="181"/>
                    <a:pt x="22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3" y="179"/>
                    <a:pt x="24" y="178"/>
                    <a:pt x="22" y="179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80"/>
                    <a:pt x="19" y="180"/>
                    <a:pt x="18" y="180"/>
                  </a:cubicBezTo>
                  <a:cubicBezTo>
                    <a:pt x="18" y="180"/>
                    <a:pt x="16" y="180"/>
                    <a:pt x="16" y="180"/>
                  </a:cubicBezTo>
                  <a:cubicBezTo>
                    <a:pt x="16" y="180"/>
                    <a:pt x="15" y="179"/>
                    <a:pt x="16" y="179"/>
                  </a:cubicBezTo>
                  <a:cubicBezTo>
                    <a:pt x="17" y="178"/>
                    <a:pt x="17" y="178"/>
                    <a:pt x="18" y="178"/>
                  </a:cubicBezTo>
                  <a:cubicBezTo>
                    <a:pt x="20" y="178"/>
                    <a:pt x="21" y="177"/>
                    <a:pt x="23" y="177"/>
                  </a:cubicBezTo>
                  <a:cubicBezTo>
                    <a:pt x="25" y="177"/>
                    <a:pt x="26" y="177"/>
                    <a:pt x="26" y="177"/>
                  </a:cubicBezTo>
                  <a:cubicBezTo>
                    <a:pt x="27" y="176"/>
                    <a:pt x="28" y="176"/>
                    <a:pt x="28" y="175"/>
                  </a:cubicBezTo>
                  <a:cubicBezTo>
                    <a:pt x="28" y="174"/>
                    <a:pt x="27" y="173"/>
                    <a:pt x="27" y="173"/>
                  </a:cubicBezTo>
                  <a:cubicBezTo>
                    <a:pt x="27" y="173"/>
                    <a:pt x="26" y="173"/>
                    <a:pt x="25" y="174"/>
                  </a:cubicBezTo>
                  <a:cubicBezTo>
                    <a:pt x="24" y="174"/>
                    <a:pt x="23" y="175"/>
                    <a:pt x="22" y="175"/>
                  </a:cubicBezTo>
                  <a:cubicBezTo>
                    <a:pt x="22" y="175"/>
                    <a:pt x="22" y="175"/>
                    <a:pt x="21" y="175"/>
                  </a:cubicBezTo>
                  <a:cubicBezTo>
                    <a:pt x="20" y="175"/>
                    <a:pt x="18" y="174"/>
                    <a:pt x="18" y="174"/>
                  </a:cubicBezTo>
                  <a:cubicBezTo>
                    <a:pt x="17" y="174"/>
                    <a:pt x="16" y="174"/>
                    <a:pt x="15" y="174"/>
                  </a:cubicBezTo>
                  <a:cubicBezTo>
                    <a:pt x="14" y="174"/>
                    <a:pt x="15" y="174"/>
                    <a:pt x="13" y="174"/>
                  </a:cubicBezTo>
                  <a:cubicBezTo>
                    <a:pt x="11" y="175"/>
                    <a:pt x="12" y="175"/>
                    <a:pt x="9" y="175"/>
                  </a:cubicBezTo>
                  <a:cubicBezTo>
                    <a:pt x="7" y="175"/>
                    <a:pt x="4" y="174"/>
                    <a:pt x="4" y="174"/>
                  </a:cubicBezTo>
                  <a:cubicBezTo>
                    <a:pt x="4" y="174"/>
                    <a:pt x="2" y="175"/>
                    <a:pt x="3" y="174"/>
                  </a:cubicBezTo>
                  <a:cubicBezTo>
                    <a:pt x="5" y="173"/>
                    <a:pt x="7" y="173"/>
                    <a:pt x="8" y="172"/>
                  </a:cubicBezTo>
                  <a:cubicBezTo>
                    <a:pt x="9" y="172"/>
                    <a:pt x="10" y="172"/>
                    <a:pt x="9" y="171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1"/>
                    <a:pt x="12" y="170"/>
                    <a:pt x="12" y="170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9"/>
                    <a:pt x="14" y="168"/>
                    <a:pt x="16" y="168"/>
                  </a:cubicBezTo>
                  <a:cubicBezTo>
                    <a:pt x="18" y="168"/>
                    <a:pt x="18" y="168"/>
                    <a:pt x="18" y="167"/>
                  </a:cubicBezTo>
                  <a:cubicBezTo>
                    <a:pt x="19" y="167"/>
                    <a:pt x="18" y="167"/>
                    <a:pt x="19" y="167"/>
                  </a:cubicBezTo>
                  <a:cubicBezTo>
                    <a:pt x="21" y="167"/>
                    <a:pt x="21" y="166"/>
                    <a:pt x="22" y="166"/>
                  </a:cubicBezTo>
                  <a:cubicBezTo>
                    <a:pt x="24" y="166"/>
                    <a:pt x="25" y="165"/>
                    <a:pt x="24" y="165"/>
                  </a:cubicBezTo>
                  <a:cubicBezTo>
                    <a:pt x="23" y="165"/>
                    <a:pt x="23" y="165"/>
                    <a:pt x="21" y="165"/>
                  </a:cubicBezTo>
                  <a:cubicBezTo>
                    <a:pt x="20" y="166"/>
                    <a:pt x="19" y="165"/>
                    <a:pt x="19" y="166"/>
                  </a:cubicBezTo>
                  <a:cubicBezTo>
                    <a:pt x="18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4" y="166"/>
                  </a:cubicBezTo>
                  <a:cubicBezTo>
                    <a:pt x="13" y="166"/>
                    <a:pt x="14" y="167"/>
                    <a:pt x="12" y="167"/>
                  </a:cubicBezTo>
                  <a:cubicBezTo>
                    <a:pt x="11" y="167"/>
                    <a:pt x="10" y="166"/>
                    <a:pt x="10" y="166"/>
                  </a:cubicBezTo>
                  <a:cubicBezTo>
                    <a:pt x="10" y="166"/>
                    <a:pt x="7" y="166"/>
                    <a:pt x="7" y="165"/>
                  </a:cubicBezTo>
                  <a:cubicBezTo>
                    <a:pt x="7" y="165"/>
                    <a:pt x="7" y="163"/>
                    <a:pt x="7" y="163"/>
                  </a:cubicBezTo>
                  <a:cubicBezTo>
                    <a:pt x="7" y="162"/>
                    <a:pt x="8" y="162"/>
                    <a:pt x="8" y="162"/>
                  </a:cubicBezTo>
                  <a:cubicBezTo>
                    <a:pt x="7" y="161"/>
                    <a:pt x="7" y="161"/>
                    <a:pt x="7" y="161"/>
                  </a:cubicBezTo>
                  <a:cubicBezTo>
                    <a:pt x="7" y="161"/>
                    <a:pt x="7" y="161"/>
                    <a:pt x="6" y="161"/>
                  </a:cubicBezTo>
                  <a:cubicBezTo>
                    <a:pt x="6" y="161"/>
                    <a:pt x="4" y="162"/>
                    <a:pt x="4" y="162"/>
                  </a:cubicBezTo>
                  <a:cubicBezTo>
                    <a:pt x="4" y="162"/>
                    <a:pt x="4" y="162"/>
                    <a:pt x="3" y="162"/>
                  </a:cubicBezTo>
                  <a:cubicBezTo>
                    <a:pt x="3" y="162"/>
                    <a:pt x="2" y="162"/>
                    <a:pt x="2" y="162"/>
                  </a:cubicBezTo>
                  <a:cubicBezTo>
                    <a:pt x="2" y="162"/>
                    <a:pt x="2" y="161"/>
                    <a:pt x="2" y="160"/>
                  </a:cubicBezTo>
                  <a:cubicBezTo>
                    <a:pt x="2" y="160"/>
                    <a:pt x="2" y="159"/>
                    <a:pt x="2" y="159"/>
                  </a:cubicBezTo>
                  <a:cubicBezTo>
                    <a:pt x="2" y="159"/>
                    <a:pt x="2" y="159"/>
                    <a:pt x="2" y="159"/>
                  </a:cubicBezTo>
                  <a:cubicBezTo>
                    <a:pt x="2" y="158"/>
                    <a:pt x="0" y="158"/>
                    <a:pt x="2" y="157"/>
                  </a:cubicBezTo>
                  <a:cubicBezTo>
                    <a:pt x="4" y="157"/>
                    <a:pt x="4" y="157"/>
                    <a:pt x="5" y="157"/>
                  </a:cubicBezTo>
                  <a:cubicBezTo>
                    <a:pt x="5" y="157"/>
                    <a:pt x="6" y="157"/>
                    <a:pt x="6" y="157"/>
                  </a:cubicBezTo>
                  <a:cubicBezTo>
                    <a:pt x="6" y="157"/>
                    <a:pt x="7" y="156"/>
                    <a:pt x="7" y="156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6" y="154"/>
                    <a:pt x="6" y="154"/>
                    <a:pt x="7" y="154"/>
                  </a:cubicBezTo>
                  <a:cubicBezTo>
                    <a:pt x="8" y="154"/>
                    <a:pt x="8" y="153"/>
                    <a:pt x="9" y="153"/>
                  </a:cubicBezTo>
                  <a:cubicBezTo>
                    <a:pt x="9" y="153"/>
                    <a:pt x="10" y="153"/>
                    <a:pt x="11" y="153"/>
                  </a:cubicBezTo>
                  <a:cubicBezTo>
                    <a:pt x="11" y="153"/>
                    <a:pt x="11" y="152"/>
                    <a:pt x="13" y="152"/>
                  </a:cubicBezTo>
                  <a:cubicBezTo>
                    <a:pt x="14" y="152"/>
                    <a:pt x="15" y="152"/>
                    <a:pt x="16" y="152"/>
                  </a:cubicBezTo>
                  <a:cubicBezTo>
                    <a:pt x="16" y="152"/>
                    <a:pt x="18" y="152"/>
                    <a:pt x="18" y="152"/>
                  </a:cubicBezTo>
                  <a:cubicBezTo>
                    <a:pt x="18" y="152"/>
                    <a:pt x="20" y="151"/>
                    <a:pt x="20" y="151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21" y="150"/>
                    <a:pt x="21" y="150"/>
                    <a:pt x="22" y="150"/>
                  </a:cubicBezTo>
                  <a:cubicBezTo>
                    <a:pt x="23" y="150"/>
                    <a:pt x="23" y="150"/>
                    <a:pt x="24" y="150"/>
                  </a:cubicBezTo>
                  <a:cubicBezTo>
                    <a:pt x="24" y="150"/>
                    <a:pt x="25" y="150"/>
                    <a:pt x="25" y="150"/>
                  </a:cubicBezTo>
                  <a:cubicBezTo>
                    <a:pt x="25" y="149"/>
                    <a:pt x="25" y="149"/>
                    <a:pt x="25" y="148"/>
                  </a:cubicBezTo>
                  <a:cubicBezTo>
                    <a:pt x="24" y="148"/>
                    <a:pt x="24" y="148"/>
                    <a:pt x="23" y="148"/>
                  </a:cubicBezTo>
                  <a:cubicBezTo>
                    <a:pt x="22" y="149"/>
                    <a:pt x="21" y="149"/>
                    <a:pt x="21" y="148"/>
                  </a:cubicBezTo>
                  <a:cubicBezTo>
                    <a:pt x="21" y="148"/>
                    <a:pt x="21" y="148"/>
                    <a:pt x="20" y="148"/>
                  </a:cubicBezTo>
                  <a:cubicBezTo>
                    <a:pt x="19" y="148"/>
                    <a:pt x="18" y="148"/>
                    <a:pt x="18" y="148"/>
                  </a:cubicBezTo>
                  <a:cubicBezTo>
                    <a:pt x="18" y="148"/>
                    <a:pt x="17" y="148"/>
                    <a:pt x="16" y="148"/>
                  </a:cubicBezTo>
                  <a:cubicBezTo>
                    <a:pt x="14" y="147"/>
                    <a:pt x="14" y="147"/>
                    <a:pt x="13" y="147"/>
                  </a:cubicBezTo>
                  <a:cubicBezTo>
                    <a:pt x="12" y="147"/>
                    <a:pt x="11" y="147"/>
                    <a:pt x="11" y="147"/>
                  </a:cubicBezTo>
                  <a:cubicBezTo>
                    <a:pt x="11" y="147"/>
                    <a:pt x="13" y="147"/>
                    <a:pt x="10" y="146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5" y="145"/>
                    <a:pt x="5" y="146"/>
                    <a:pt x="4" y="145"/>
                  </a:cubicBezTo>
                  <a:cubicBezTo>
                    <a:pt x="4" y="145"/>
                    <a:pt x="3" y="144"/>
                    <a:pt x="3" y="144"/>
                  </a:cubicBezTo>
                  <a:cubicBezTo>
                    <a:pt x="3" y="143"/>
                    <a:pt x="3" y="143"/>
                    <a:pt x="4" y="142"/>
                  </a:cubicBezTo>
                  <a:cubicBezTo>
                    <a:pt x="4" y="142"/>
                    <a:pt x="6" y="141"/>
                    <a:pt x="6" y="141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6" y="142"/>
                    <a:pt x="6" y="143"/>
                    <a:pt x="7" y="142"/>
                  </a:cubicBezTo>
                  <a:cubicBezTo>
                    <a:pt x="7" y="142"/>
                    <a:pt x="8" y="140"/>
                    <a:pt x="8" y="140"/>
                  </a:cubicBezTo>
                  <a:cubicBezTo>
                    <a:pt x="8" y="140"/>
                    <a:pt x="7" y="140"/>
                    <a:pt x="8" y="139"/>
                  </a:cubicBezTo>
                  <a:cubicBezTo>
                    <a:pt x="9" y="139"/>
                    <a:pt x="9" y="139"/>
                    <a:pt x="10" y="139"/>
                  </a:cubicBezTo>
                  <a:cubicBezTo>
                    <a:pt x="10" y="139"/>
                    <a:pt x="12" y="139"/>
                    <a:pt x="13" y="139"/>
                  </a:cubicBezTo>
                  <a:cubicBezTo>
                    <a:pt x="13" y="138"/>
                    <a:pt x="15" y="138"/>
                    <a:pt x="15" y="138"/>
                  </a:cubicBezTo>
                  <a:cubicBezTo>
                    <a:pt x="15" y="138"/>
                    <a:pt x="16" y="139"/>
                    <a:pt x="15" y="140"/>
                  </a:cubicBezTo>
                  <a:cubicBezTo>
                    <a:pt x="15" y="140"/>
                    <a:pt x="14" y="140"/>
                    <a:pt x="15" y="141"/>
                  </a:cubicBezTo>
                  <a:cubicBezTo>
                    <a:pt x="16" y="141"/>
                    <a:pt x="17" y="141"/>
                    <a:pt x="17" y="141"/>
                  </a:cubicBezTo>
                  <a:cubicBezTo>
                    <a:pt x="17" y="141"/>
                    <a:pt x="18" y="140"/>
                    <a:pt x="18" y="140"/>
                  </a:cubicBezTo>
                  <a:cubicBezTo>
                    <a:pt x="19" y="140"/>
                    <a:pt x="18" y="139"/>
                    <a:pt x="19" y="139"/>
                  </a:cubicBezTo>
                  <a:cubicBezTo>
                    <a:pt x="20" y="140"/>
                    <a:pt x="20" y="141"/>
                    <a:pt x="20" y="141"/>
                  </a:cubicBezTo>
                  <a:cubicBezTo>
                    <a:pt x="20" y="141"/>
                    <a:pt x="20" y="141"/>
                    <a:pt x="20" y="142"/>
                  </a:cubicBezTo>
                  <a:cubicBezTo>
                    <a:pt x="21" y="142"/>
                    <a:pt x="22" y="142"/>
                    <a:pt x="22" y="143"/>
                  </a:cubicBezTo>
                  <a:cubicBezTo>
                    <a:pt x="22" y="143"/>
                    <a:pt x="21" y="143"/>
                    <a:pt x="23" y="144"/>
                  </a:cubicBezTo>
                  <a:cubicBezTo>
                    <a:pt x="24" y="144"/>
                    <a:pt x="25" y="144"/>
                    <a:pt x="25" y="144"/>
                  </a:cubicBezTo>
                  <a:cubicBezTo>
                    <a:pt x="25" y="144"/>
                    <a:pt x="26" y="144"/>
                    <a:pt x="26" y="143"/>
                  </a:cubicBezTo>
                  <a:cubicBezTo>
                    <a:pt x="25" y="142"/>
                    <a:pt x="25" y="141"/>
                    <a:pt x="25" y="141"/>
                  </a:cubicBezTo>
                  <a:cubicBezTo>
                    <a:pt x="25" y="141"/>
                    <a:pt x="26" y="140"/>
                    <a:pt x="26" y="140"/>
                  </a:cubicBezTo>
                  <a:cubicBezTo>
                    <a:pt x="26" y="139"/>
                    <a:pt x="26" y="137"/>
                    <a:pt x="26" y="137"/>
                  </a:cubicBezTo>
                  <a:cubicBezTo>
                    <a:pt x="26" y="137"/>
                    <a:pt x="27" y="136"/>
                    <a:pt x="26" y="136"/>
                  </a:cubicBezTo>
                  <a:cubicBezTo>
                    <a:pt x="25" y="136"/>
                    <a:pt x="25" y="135"/>
                    <a:pt x="25" y="135"/>
                  </a:cubicBezTo>
                  <a:cubicBezTo>
                    <a:pt x="24" y="135"/>
                    <a:pt x="24" y="134"/>
                    <a:pt x="24" y="134"/>
                  </a:cubicBezTo>
                  <a:cubicBezTo>
                    <a:pt x="27" y="134"/>
                    <a:pt x="27" y="134"/>
                    <a:pt x="27" y="134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31" y="133"/>
                    <a:pt x="31" y="133"/>
                    <a:pt x="31" y="133"/>
                  </a:cubicBezTo>
                  <a:cubicBezTo>
                    <a:pt x="31" y="133"/>
                    <a:pt x="32" y="134"/>
                    <a:pt x="32" y="133"/>
                  </a:cubicBezTo>
                  <a:cubicBezTo>
                    <a:pt x="32" y="133"/>
                    <a:pt x="33" y="132"/>
                    <a:pt x="33" y="132"/>
                  </a:cubicBezTo>
                  <a:cubicBezTo>
                    <a:pt x="35" y="132"/>
                    <a:pt x="35" y="132"/>
                    <a:pt x="35" y="132"/>
                  </a:cubicBezTo>
                  <a:cubicBezTo>
                    <a:pt x="35" y="132"/>
                    <a:pt x="34" y="131"/>
                    <a:pt x="34" y="131"/>
                  </a:cubicBezTo>
                  <a:cubicBezTo>
                    <a:pt x="35" y="131"/>
                    <a:pt x="35" y="129"/>
                    <a:pt x="35" y="129"/>
                  </a:cubicBezTo>
                  <a:cubicBezTo>
                    <a:pt x="35" y="129"/>
                    <a:pt x="36" y="128"/>
                    <a:pt x="37" y="129"/>
                  </a:cubicBezTo>
                  <a:cubicBezTo>
                    <a:pt x="37" y="129"/>
                    <a:pt x="39" y="129"/>
                    <a:pt x="40" y="130"/>
                  </a:cubicBezTo>
                  <a:cubicBezTo>
                    <a:pt x="40" y="130"/>
                    <a:pt x="41" y="130"/>
                    <a:pt x="41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0"/>
                    <a:pt x="45" y="131"/>
                    <a:pt x="45" y="131"/>
                  </a:cubicBezTo>
                  <a:cubicBezTo>
                    <a:pt x="45" y="131"/>
                    <a:pt x="47" y="132"/>
                    <a:pt x="48" y="132"/>
                  </a:cubicBezTo>
                  <a:cubicBezTo>
                    <a:pt x="48" y="132"/>
                    <a:pt x="49" y="131"/>
                    <a:pt x="49" y="131"/>
                  </a:cubicBezTo>
                  <a:cubicBezTo>
                    <a:pt x="49" y="131"/>
                    <a:pt x="49" y="130"/>
                    <a:pt x="50" y="131"/>
                  </a:cubicBezTo>
                  <a:cubicBezTo>
                    <a:pt x="51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4" y="130"/>
                  </a:cubicBezTo>
                  <a:cubicBezTo>
                    <a:pt x="55" y="131"/>
                    <a:pt x="56" y="131"/>
                    <a:pt x="56" y="131"/>
                  </a:cubicBezTo>
                  <a:cubicBezTo>
                    <a:pt x="57" y="131"/>
                    <a:pt x="59" y="130"/>
                    <a:pt x="59" y="130"/>
                  </a:cubicBezTo>
                  <a:cubicBezTo>
                    <a:pt x="59" y="130"/>
                    <a:pt x="58" y="129"/>
                    <a:pt x="59" y="130"/>
                  </a:cubicBezTo>
                  <a:cubicBezTo>
                    <a:pt x="60" y="130"/>
                    <a:pt x="61" y="129"/>
                    <a:pt x="61" y="129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9" y="128"/>
                    <a:pt x="60" y="126"/>
                    <a:pt x="60" y="126"/>
                  </a:cubicBezTo>
                  <a:cubicBezTo>
                    <a:pt x="60" y="126"/>
                    <a:pt x="59" y="125"/>
                    <a:pt x="59" y="125"/>
                  </a:cubicBezTo>
                  <a:cubicBezTo>
                    <a:pt x="59" y="125"/>
                    <a:pt x="58" y="125"/>
                    <a:pt x="58" y="126"/>
                  </a:cubicBezTo>
                  <a:cubicBezTo>
                    <a:pt x="58" y="127"/>
                    <a:pt x="57" y="128"/>
                    <a:pt x="56" y="128"/>
                  </a:cubicBezTo>
                  <a:cubicBezTo>
                    <a:pt x="56" y="128"/>
                    <a:pt x="55" y="129"/>
                    <a:pt x="54" y="129"/>
                  </a:cubicBezTo>
                  <a:cubicBezTo>
                    <a:pt x="54" y="129"/>
                    <a:pt x="53" y="130"/>
                    <a:pt x="53" y="130"/>
                  </a:cubicBezTo>
                  <a:cubicBezTo>
                    <a:pt x="53" y="130"/>
                    <a:pt x="53" y="131"/>
                    <a:pt x="51" y="130"/>
                  </a:cubicBezTo>
                  <a:cubicBezTo>
                    <a:pt x="50" y="129"/>
                    <a:pt x="49" y="129"/>
                    <a:pt x="49" y="129"/>
                  </a:cubicBezTo>
                  <a:cubicBezTo>
                    <a:pt x="49" y="129"/>
                    <a:pt x="49" y="128"/>
                    <a:pt x="48" y="129"/>
                  </a:cubicBezTo>
                  <a:cubicBezTo>
                    <a:pt x="46" y="129"/>
                    <a:pt x="47" y="130"/>
                    <a:pt x="46" y="129"/>
                  </a:cubicBezTo>
                  <a:cubicBezTo>
                    <a:pt x="45" y="129"/>
                    <a:pt x="42" y="129"/>
                    <a:pt x="42" y="128"/>
                  </a:cubicBezTo>
                  <a:cubicBezTo>
                    <a:pt x="42" y="128"/>
                    <a:pt x="41" y="127"/>
                    <a:pt x="41" y="127"/>
                  </a:cubicBezTo>
                  <a:cubicBezTo>
                    <a:pt x="41" y="127"/>
                    <a:pt x="41" y="125"/>
                    <a:pt x="41" y="125"/>
                  </a:cubicBezTo>
                  <a:cubicBezTo>
                    <a:pt x="40" y="126"/>
                    <a:pt x="39" y="127"/>
                    <a:pt x="38" y="127"/>
                  </a:cubicBezTo>
                  <a:cubicBezTo>
                    <a:pt x="38" y="127"/>
                    <a:pt x="36" y="127"/>
                    <a:pt x="35" y="127"/>
                  </a:cubicBezTo>
                  <a:cubicBezTo>
                    <a:pt x="35" y="127"/>
                    <a:pt x="35" y="127"/>
                    <a:pt x="34" y="127"/>
                  </a:cubicBezTo>
                  <a:cubicBezTo>
                    <a:pt x="33" y="127"/>
                    <a:pt x="32" y="128"/>
                    <a:pt x="31" y="128"/>
                  </a:cubicBezTo>
                  <a:cubicBezTo>
                    <a:pt x="30" y="128"/>
                    <a:pt x="30" y="127"/>
                    <a:pt x="29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5"/>
                    <a:pt x="30" y="125"/>
                  </a:cubicBezTo>
                  <a:cubicBezTo>
                    <a:pt x="31" y="124"/>
                    <a:pt x="30" y="124"/>
                    <a:pt x="32" y="124"/>
                  </a:cubicBezTo>
                  <a:cubicBezTo>
                    <a:pt x="34" y="124"/>
                    <a:pt x="35" y="124"/>
                    <a:pt x="36" y="123"/>
                  </a:cubicBezTo>
                  <a:cubicBezTo>
                    <a:pt x="37" y="122"/>
                    <a:pt x="37" y="121"/>
                    <a:pt x="38" y="121"/>
                  </a:cubicBezTo>
                  <a:cubicBezTo>
                    <a:pt x="39" y="120"/>
                    <a:pt x="39" y="119"/>
                    <a:pt x="40" y="120"/>
                  </a:cubicBezTo>
                  <a:cubicBezTo>
                    <a:pt x="42" y="120"/>
                    <a:pt x="44" y="120"/>
                    <a:pt x="44" y="120"/>
                  </a:cubicBezTo>
                  <a:cubicBezTo>
                    <a:pt x="44" y="120"/>
                    <a:pt x="44" y="119"/>
                    <a:pt x="44" y="118"/>
                  </a:cubicBezTo>
                  <a:cubicBezTo>
                    <a:pt x="44" y="118"/>
                    <a:pt x="44" y="118"/>
                    <a:pt x="44" y="117"/>
                  </a:cubicBezTo>
                  <a:cubicBezTo>
                    <a:pt x="45" y="117"/>
                    <a:pt x="45" y="116"/>
                    <a:pt x="45" y="116"/>
                  </a:cubicBezTo>
                  <a:cubicBezTo>
                    <a:pt x="46" y="116"/>
                    <a:pt x="46" y="115"/>
                    <a:pt x="47" y="115"/>
                  </a:cubicBezTo>
                  <a:cubicBezTo>
                    <a:pt x="47" y="114"/>
                    <a:pt x="48" y="114"/>
                    <a:pt x="48" y="113"/>
                  </a:cubicBezTo>
                  <a:cubicBezTo>
                    <a:pt x="49" y="113"/>
                    <a:pt x="49" y="112"/>
                    <a:pt x="49" y="112"/>
                  </a:cubicBezTo>
                  <a:cubicBezTo>
                    <a:pt x="49" y="112"/>
                    <a:pt x="46" y="111"/>
                    <a:pt x="46" y="111"/>
                  </a:cubicBezTo>
                  <a:cubicBezTo>
                    <a:pt x="47" y="110"/>
                    <a:pt x="47" y="110"/>
                    <a:pt x="47" y="110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51" y="107"/>
                    <a:pt x="52" y="105"/>
                    <a:pt x="52" y="105"/>
                  </a:cubicBezTo>
                  <a:cubicBezTo>
                    <a:pt x="53" y="105"/>
                    <a:pt x="54" y="104"/>
                    <a:pt x="54" y="104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2"/>
                    <a:pt x="55" y="101"/>
                    <a:pt x="56" y="102"/>
                  </a:cubicBezTo>
                  <a:cubicBezTo>
                    <a:pt x="57" y="102"/>
                    <a:pt x="57" y="103"/>
                    <a:pt x="58" y="103"/>
                  </a:cubicBezTo>
                  <a:cubicBezTo>
                    <a:pt x="59" y="104"/>
                    <a:pt x="62" y="104"/>
                    <a:pt x="62" y="104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65" y="104"/>
                    <a:pt x="65" y="104"/>
                    <a:pt x="65" y="104"/>
                  </a:cubicBezTo>
                  <a:cubicBezTo>
                    <a:pt x="67" y="103"/>
                    <a:pt x="67" y="103"/>
                    <a:pt x="67" y="103"/>
                  </a:cubicBezTo>
                  <a:cubicBezTo>
                    <a:pt x="66" y="101"/>
                    <a:pt x="66" y="101"/>
                    <a:pt x="66" y="101"/>
                  </a:cubicBezTo>
                  <a:cubicBezTo>
                    <a:pt x="66" y="101"/>
                    <a:pt x="68" y="101"/>
                    <a:pt x="68" y="101"/>
                  </a:cubicBezTo>
                  <a:cubicBezTo>
                    <a:pt x="67" y="101"/>
                    <a:pt x="65" y="99"/>
                    <a:pt x="65" y="99"/>
                  </a:cubicBezTo>
                  <a:cubicBezTo>
                    <a:pt x="66" y="97"/>
                    <a:pt x="66" y="97"/>
                    <a:pt x="66" y="97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64" y="97"/>
                    <a:pt x="60" y="97"/>
                    <a:pt x="59" y="97"/>
                  </a:cubicBezTo>
                  <a:cubicBezTo>
                    <a:pt x="58" y="96"/>
                    <a:pt x="58" y="96"/>
                    <a:pt x="57" y="96"/>
                  </a:cubicBezTo>
                  <a:cubicBezTo>
                    <a:pt x="56" y="96"/>
                    <a:pt x="55" y="96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ubicBezTo>
                    <a:pt x="51" y="96"/>
                    <a:pt x="50" y="96"/>
                    <a:pt x="49" y="96"/>
                  </a:cubicBezTo>
                  <a:cubicBezTo>
                    <a:pt x="49" y="95"/>
                    <a:pt x="50" y="94"/>
                    <a:pt x="49" y="94"/>
                  </a:cubicBezTo>
                  <a:cubicBezTo>
                    <a:pt x="48" y="94"/>
                    <a:pt x="47" y="92"/>
                    <a:pt x="46" y="93"/>
                  </a:cubicBezTo>
                  <a:cubicBezTo>
                    <a:pt x="46" y="93"/>
                    <a:pt x="46" y="93"/>
                    <a:pt x="45" y="93"/>
                  </a:cubicBezTo>
                  <a:cubicBezTo>
                    <a:pt x="45" y="94"/>
                    <a:pt x="44" y="94"/>
                    <a:pt x="44" y="94"/>
                  </a:cubicBezTo>
                  <a:cubicBezTo>
                    <a:pt x="43" y="93"/>
                    <a:pt x="43" y="94"/>
                    <a:pt x="44" y="93"/>
                  </a:cubicBezTo>
                  <a:cubicBezTo>
                    <a:pt x="44" y="92"/>
                    <a:pt x="43" y="90"/>
                    <a:pt x="44" y="90"/>
                  </a:cubicBezTo>
                  <a:cubicBezTo>
                    <a:pt x="45" y="91"/>
                    <a:pt x="45" y="91"/>
                    <a:pt x="46" y="91"/>
                  </a:cubicBezTo>
                  <a:cubicBezTo>
                    <a:pt x="46" y="91"/>
                    <a:pt x="47" y="91"/>
                    <a:pt x="47" y="91"/>
                  </a:cubicBezTo>
                  <a:cubicBezTo>
                    <a:pt x="47" y="90"/>
                    <a:pt x="48" y="88"/>
                    <a:pt x="48" y="88"/>
                  </a:cubicBezTo>
                  <a:cubicBezTo>
                    <a:pt x="48" y="88"/>
                    <a:pt x="51" y="89"/>
                    <a:pt x="50" y="88"/>
                  </a:cubicBezTo>
                  <a:cubicBezTo>
                    <a:pt x="49" y="87"/>
                    <a:pt x="47" y="86"/>
                    <a:pt x="47" y="86"/>
                  </a:cubicBezTo>
                  <a:cubicBezTo>
                    <a:pt x="47" y="86"/>
                    <a:pt x="46" y="86"/>
                    <a:pt x="46" y="87"/>
                  </a:cubicBezTo>
                  <a:cubicBezTo>
                    <a:pt x="45" y="88"/>
                    <a:pt x="46" y="88"/>
                    <a:pt x="45" y="89"/>
                  </a:cubicBezTo>
                  <a:cubicBezTo>
                    <a:pt x="44" y="89"/>
                    <a:pt x="44" y="89"/>
                    <a:pt x="43" y="89"/>
                  </a:cubicBezTo>
                  <a:cubicBezTo>
                    <a:pt x="43" y="89"/>
                    <a:pt x="43" y="89"/>
                    <a:pt x="42" y="89"/>
                  </a:cubicBezTo>
                  <a:cubicBezTo>
                    <a:pt x="42" y="89"/>
                    <a:pt x="40" y="89"/>
                    <a:pt x="40" y="88"/>
                  </a:cubicBezTo>
                  <a:cubicBezTo>
                    <a:pt x="40" y="88"/>
                    <a:pt x="40" y="88"/>
                    <a:pt x="40" y="87"/>
                  </a:cubicBezTo>
                  <a:cubicBezTo>
                    <a:pt x="40" y="86"/>
                    <a:pt x="40" y="85"/>
                    <a:pt x="42" y="85"/>
                  </a:cubicBezTo>
                  <a:cubicBezTo>
                    <a:pt x="43" y="85"/>
                    <a:pt x="43" y="86"/>
                    <a:pt x="43" y="85"/>
                  </a:cubicBezTo>
                  <a:cubicBezTo>
                    <a:pt x="43" y="85"/>
                    <a:pt x="43" y="84"/>
                    <a:pt x="42" y="84"/>
                  </a:cubicBezTo>
                  <a:cubicBezTo>
                    <a:pt x="42" y="83"/>
                    <a:pt x="42" y="83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9" y="84"/>
                    <a:pt x="37" y="84"/>
                  </a:cubicBezTo>
                  <a:cubicBezTo>
                    <a:pt x="36" y="83"/>
                    <a:pt x="37" y="83"/>
                    <a:pt x="36" y="82"/>
                  </a:cubicBezTo>
                  <a:cubicBezTo>
                    <a:pt x="36" y="81"/>
                    <a:pt x="36" y="81"/>
                    <a:pt x="35" y="81"/>
                  </a:cubicBezTo>
                  <a:cubicBezTo>
                    <a:pt x="35" y="81"/>
                    <a:pt x="35" y="81"/>
                    <a:pt x="34" y="81"/>
                  </a:cubicBezTo>
                  <a:cubicBezTo>
                    <a:pt x="33" y="80"/>
                    <a:pt x="32" y="80"/>
                    <a:pt x="32" y="79"/>
                  </a:cubicBezTo>
                  <a:cubicBezTo>
                    <a:pt x="32" y="78"/>
                    <a:pt x="32" y="77"/>
                    <a:pt x="33" y="78"/>
                  </a:cubicBezTo>
                  <a:cubicBezTo>
                    <a:pt x="34" y="78"/>
                    <a:pt x="33" y="77"/>
                    <a:pt x="34" y="78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6" y="79"/>
                    <a:pt x="37" y="79"/>
                    <a:pt x="36" y="78"/>
                  </a:cubicBezTo>
                  <a:cubicBezTo>
                    <a:pt x="36" y="77"/>
                    <a:pt x="35" y="76"/>
                    <a:pt x="35" y="76"/>
                  </a:cubicBezTo>
                  <a:cubicBezTo>
                    <a:pt x="35" y="76"/>
                    <a:pt x="34" y="76"/>
                    <a:pt x="34" y="75"/>
                  </a:cubicBezTo>
                  <a:cubicBezTo>
                    <a:pt x="34" y="74"/>
                    <a:pt x="34" y="74"/>
                    <a:pt x="33" y="73"/>
                  </a:cubicBezTo>
                  <a:cubicBezTo>
                    <a:pt x="33" y="73"/>
                    <a:pt x="34" y="73"/>
                    <a:pt x="34" y="73"/>
                  </a:cubicBezTo>
                  <a:cubicBezTo>
                    <a:pt x="35" y="73"/>
                    <a:pt x="34" y="73"/>
                    <a:pt x="35" y="73"/>
                  </a:cubicBezTo>
                  <a:cubicBezTo>
                    <a:pt x="37" y="73"/>
                    <a:pt x="36" y="73"/>
                    <a:pt x="37" y="73"/>
                  </a:cubicBezTo>
                  <a:cubicBezTo>
                    <a:pt x="37" y="73"/>
                    <a:pt x="38" y="73"/>
                    <a:pt x="38" y="73"/>
                  </a:cubicBezTo>
                  <a:cubicBezTo>
                    <a:pt x="38" y="74"/>
                    <a:pt x="39" y="72"/>
                    <a:pt x="39" y="72"/>
                  </a:cubicBezTo>
                  <a:cubicBezTo>
                    <a:pt x="39" y="72"/>
                    <a:pt x="38" y="71"/>
                    <a:pt x="39" y="71"/>
                  </a:cubicBezTo>
                  <a:cubicBezTo>
                    <a:pt x="40" y="71"/>
                    <a:pt x="40" y="72"/>
                    <a:pt x="41" y="72"/>
                  </a:cubicBezTo>
                  <a:cubicBezTo>
                    <a:pt x="43" y="72"/>
                    <a:pt x="43" y="73"/>
                    <a:pt x="44" y="73"/>
                  </a:cubicBezTo>
                  <a:cubicBezTo>
                    <a:pt x="44" y="72"/>
                    <a:pt x="45" y="73"/>
                    <a:pt x="45" y="72"/>
                  </a:cubicBezTo>
                  <a:cubicBezTo>
                    <a:pt x="44" y="71"/>
                    <a:pt x="44" y="72"/>
                    <a:pt x="44" y="71"/>
                  </a:cubicBezTo>
                  <a:cubicBezTo>
                    <a:pt x="43" y="70"/>
                    <a:pt x="43" y="71"/>
                    <a:pt x="43" y="69"/>
                  </a:cubicBezTo>
                  <a:cubicBezTo>
                    <a:pt x="44" y="68"/>
                    <a:pt x="44" y="67"/>
                    <a:pt x="44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6" y="64"/>
                    <a:pt x="46" y="64"/>
                    <a:pt x="46" y="64"/>
                  </a:cubicBezTo>
                  <a:cubicBezTo>
                    <a:pt x="46" y="64"/>
                    <a:pt x="47" y="64"/>
                    <a:pt x="48" y="64"/>
                  </a:cubicBezTo>
                  <a:cubicBezTo>
                    <a:pt x="50" y="64"/>
                    <a:pt x="51" y="65"/>
                    <a:pt x="52" y="65"/>
                  </a:cubicBezTo>
                  <a:cubicBezTo>
                    <a:pt x="54" y="65"/>
                    <a:pt x="55" y="65"/>
                    <a:pt x="55" y="65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4" y="64"/>
                    <a:pt x="54" y="64"/>
                    <a:pt x="54" y="63"/>
                  </a:cubicBezTo>
                  <a:cubicBezTo>
                    <a:pt x="55" y="63"/>
                    <a:pt x="55" y="63"/>
                    <a:pt x="56" y="63"/>
                  </a:cubicBezTo>
                  <a:cubicBezTo>
                    <a:pt x="56" y="63"/>
                    <a:pt x="57" y="61"/>
                    <a:pt x="57" y="61"/>
                  </a:cubicBezTo>
                  <a:cubicBezTo>
                    <a:pt x="56" y="60"/>
                    <a:pt x="56" y="60"/>
                    <a:pt x="55" y="59"/>
                  </a:cubicBezTo>
                  <a:cubicBezTo>
                    <a:pt x="53" y="59"/>
                    <a:pt x="50" y="59"/>
                    <a:pt x="50" y="59"/>
                  </a:cubicBezTo>
                  <a:cubicBezTo>
                    <a:pt x="50" y="59"/>
                    <a:pt x="49" y="59"/>
                    <a:pt x="48" y="59"/>
                  </a:cubicBezTo>
                  <a:cubicBezTo>
                    <a:pt x="47" y="59"/>
                    <a:pt x="45" y="59"/>
                    <a:pt x="45" y="58"/>
                  </a:cubicBezTo>
                  <a:cubicBezTo>
                    <a:pt x="44" y="58"/>
                    <a:pt x="44" y="58"/>
                    <a:pt x="44" y="56"/>
                  </a:cubicBezTo>
                  <a:cubicBezTo>
                    <a:pt x="44" y="55"/>
                    <a:pt x="43" y="55"/>
                    <a:pt x="43" y="55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3"/>
                    <a:pt x="43" y="52"/>
                    <a:pt x="43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1" y="52"/>
                    <a:pt x="42" y="52"/>
                    <a:pt x="40" y="51"/>
                  </a:cubicBezTo>
                  <a:cubicBezTo>
                    <a:pt x="38" y="51"/>
                    <a:pt x="37" y="50"/>
                    <a:pt x="37" y="50"/>
                  </a:cubicBezTo>
                  <a:cubicBezTo>
                    <a:pt x="37" y="49"/>
                    <a:pt x="37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50"/>
                    <a:pt x="45" y="49"/>
                    <a:pt x="45" y="49"/>
                  </a:cubicBezTo>
                  <a:cubicBezTo>
                    <a:pt x="45" y="49"/>
                    <a:pt x="44" y="49"/>
                    <a:pt x="46" y="50"/>
                  </a:cubicBezTo>
                  <a:cubicBezTo>
                    <a:pt x="48" y="51"/>
                    <a:pt x="47" y="51"/>
                    <a:pt x="48" y="51"/>
                  </a:cubicBezTo>
                  <a:cubicBezTo>
                    <a:pt x="49" y="51"/>
                    <a:pt x="50" y="50"/>
                    <a:pt x="49" y="50"/>
                  </a:cubicBezTo>
                  <a:cubicBezTo>
                    <a:pt x="49" y="49"/>
                    <a:pt x="50" y="49"/>
                    <a:pt x="49" y="49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8" y="48"/>
                    <a:pt x="48" y="48"/>
                    <a:pt x="48" y="47"/>
                  </a:cubicBezTo>
                  <a:cubicBezTo>
                    <a:pt x="48" y="46"/>
                    <a:pt x="49" y="45"/>
                    <a:pt x="49" y="45"/>
                  </a:cubicBezTo>
                  <a:cubicBezTo>
                    <a:pt x="50" y="45"/>
                    <a:pt x="50" y="45"/>
                    <a:pt x="50" y="44"/>
                  </a:cubicBezTo>
                  <a:cubicBezTo>
                    <a:pt x="50" y="44"/>
                    <a:pt x="50" y="43"/>
                    <a:pt x="50" y="43"/>
                  </a:cubicBezTo>
                  <a:cubicBezTo>
                    <a:pt x="50" y="42"/>
                    <a:pt x="51" y="41"/>
                    <a:pt x="51" y="41"/>
                  </a:cubicBezTo>
                  <a:cubicBezTo>
                    <a:pt x="51" y="41"/>
                    <a:pt x="50" y="40"/>
                    <a:pt x="50" y="40"/>
                  </a:cubicBezTo>
                  <a:cubicBezTo>
                    <a:pt x="50" y="40"/>
                    <a:pt x="48" y="40"/>
                    <a:pt x="48" y="41"/>
                  </a:cubicBezTo>
                  <a:cubicBezTo>
                    <a:pt x="48" y="41"/>
                    <a:pt x="48" y="41"/>
                    <a:pt x="48" y="42"/>
                  </a:cubicBezTo>
                  <a:cubicBezTo>
                    <a:pt x="47" y="42"/>
                    <a:pt x="47" y="42"/>
                    <a:pt x="46" y="42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6" y="44"/>
                    <a:pt x="45" y="45"/>
                    <a:pt x="45" y="45"/>
                  </a:cubicBezTo>
                  <a:cubicBezTo>
                    <a:pt x="45" y="45"/>
                    <a:pt x="44" y="43"/>
                    <a:pt x="44" y="42"/>
                  </a:cubicBezTo>
                  <a:cubicBezTo>
                    <a:pt x="44" y="42"/>
                    <a:pt x="45" y="41"/>
                    <a:pt x="46" y="41"/>
                  </a:cubicBezTo>
                  <a:cubicBezTo>
                    <a:pt x="47" y="41"/>
                    <a:pt x="47" y="41"/>
                    <a:pt x="47" y="40"/>
                  </a:cubicBezTo>
                  <a:cubicBezTo>
                    <a:pt x="47" y="40"/>
                    <a:pt x="47" y="40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7"/>
                    <a:pt x="49" y="36"/>
                    <a:pt x="50" y="36"/>
                  </a:cubicBezTo>
                  <a:cubicBezTo>
                    <a:pt x="50" y="36"/>
                    <a:pt x="49" y="34"/>
                    <a:pt x="51" y="36"/>
                  </a:cubicBezTo>
                  <a:cubicBezTo>
                    <a:pt x="52" y="37"/>
                    <a:pt x="52" y="37"/>
                    <a:pt x="53" y="38"/>
                  </a:cubicBezTo>
                  <a:cubicBezTo>
                    <a:pt x="54" y="38"/>
                    <a:pt x="56" y="39"/>
                    <a:pt x="56" y="38"/>
                  </a:cubicBezTo>
                  <a:cubicBezTo>
                    <a:pt x="56" y="38"/>
                    <a:pt x="56" y="37"/>
                    <a:pt x="56" y="36"/>
                  </a:cubicBezTo>
                  <a:cubicBezTo>
                    <a:pt x="56" y="36"/>
                    <a:pt x="55" y="36"/>
                    <a:pt x="56" y="35"/>
                  </a:cubicBezTo>
                  <a:cubicBezTo>
                    <a:pt x="56" y="35"/>
                    <a:pt x="56" y="35"/>
                    <a:pt x="57" y="35"/>
                  </a:cubicBezTo>
                  <a:cubicBezTo>
                    <a:pt x="59" y="36"/>
                    <a:pt x="58" y="36"/>
                    <a:pt x="59" y="37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3" y="38"/>
                  </a:cubicBezTo>
                  <a:cubicBezTo>
                    <a:pt x="64" y="38"/>
                    <a:pt x="63" y="37"/>
                    <a:pt x="65" y="39"/>
                  </a:cubicBezTo>
                  <a:cubicBezTo>
                    <a:pt x="66" y="40"/>
                    <a:pt x="66" y="40"/>
                    <a:pt x="67" y="40"/>
                  </a:cubicBezTo>
                  <a:cubicBezTo>
                    <a:pt x="68" y="41"/>
                    <a:pt x="70" y="40"/>
                    <a:pt x="70" y="40"/>
                  </a:cubicBezTo>
                  <a:cubicBezTo>
                    <a:pt x="70" y="40"/>
                    <a:pt x="70" y="39"/>
                    <a:pt x="71" y="41"/>
                  </a:cubicBezTo>
                  <a:cubicBezTo>
                    <a:pt x="72" y="43"/>
                    <a:pt x="73" y="43"/>
                    <a:pt x="73" y="43"/>
                  </a:cubicBezTo>
                  <a:cubicBezTo>
                    <a:pt x="73" y="44"/>
                    <a:pt x="74" y="45"/>
                    <a:pt x="74" y="45"/>
                  </a:cubicBezTo>
                  <a:cubicBezTo>
                    <a:pt x="74" y="45"/>
                    <a:pt x="74" y="45"/>
                    <a:pt x="74" y="46"/>
                  </a:cubicBezTo>
                  <a:cubicBezTo>
                    <a:pt x="74" y="46"/>
                    <a:pt x="74" y="47"/>
                    <a:pt x="75" y="47"/>
                  </a:cubicBezTo>
                  <a:cubicBezTo>
                    <a:pt x="75" y="47"/>
                    <a:pt x="76" y="47"/>
                    <a:pt x="76" y="47"/>
                  </a:cubicBezTo>
                  <a:cubicBezTo>
                    <a:pt x="76" y="47"/>
                    <a:pt x="77" y="46"/>
                    <a:pt x="77" y="46"/>
                  </a:cubicBezTo>
                  <a:cubicBezTo>
                    <a:pt x="77" y="46"/>
                    <a:pt x="79" y="45"/>
                    <a:pt x="79" y="45"/>
                  </a:cubicBezTo>
                  <a:cubicBezTo>
                    <a:pt x="79" y="45"/>
                    <a:pt x="79" y="44"/>
                    <a:pt x="81" y="45"/>
                  </a:cubicBezTo>
                  <a:cubicBezTo>
                    <a:pt x="82" y="45"/>
                    <a:pt x="84" y="46"/>
                    <a:pt x="84" y="46"/>
                  </a:cubicBezTo>
                  <a:cubicBezTo>
                    <a:pt x="84" y="46"/>
                    <a:pt x="84" y="47"/>
                    <a:pt x="84" y="47"/>
                  </a:cubicBezTo>
                  <a:cubicBezTo>
                    <a:pt x="85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90" y="50"/>
                    <a:pt x="91" y="52"/>
                    <a:pt x="91" y="52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2" y="50"/>
                    <a:pt x="92" y="50"/>
                    <a:pt x="92" y="50"/>
                  </a:cubicBezTo>
                  <a:cubicBezTo>
                    <a:pt x="92" y="50"/>
                    <a:pt x="90" y="48"/>
                    <a:pt x="92" y="48"/>
                  </a:cubicBezTo>
                  <a:cubicBezTo>
                    <a:pt x="94" y="48"/>
                    <a:pt x="95" y="47"/>
                    <a:pt x="95" y="47"/>
                  </a:cubicBezTo>
                  <a:cubicBezTo>
                    <a:pt x="95" y="46"/>
                    <a:pt x="95" y="46"/>
                    <a:pt x="95" y="46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4"/>
                    <a:pt x="92" y="44"/>
                  </a:cubicBezTo>
                  <a:cubicBezTo>
                    <a:pt x="93" y="44"/>
                    <a:pt x="94" y="42"/>
                    <a:pt x="96" y="42"/>
                  </a:cubicBezTo>
                  <a:cubicBezTo>
                    <a:pt x="98" y="42"/>
                    <a:pt x="100" y="41"/>
                    <a:pt x="100" y="41"/>
                  </a:cubicBezTo>
                  <a:cubicBezTo>
                    <a:pt x="100" y="41"/>
                    <a:pt x="100" y="40"/>
                    <a:pt x="102" y="40"/>
                  </a:cubicBezTo>
                  <a:cubicBezTo>
                    <a:pt x="104" y="40"/>
                    <a:pt x="105" y="40"/>
                    <a:pt x="106" y="40"/>
                  </a:cubicBezTo>
                  <a:cubicBezTo>
                    <a:pt x="107" y="40"/>
                    <a:pt x="107" y="40"/>
                    <a:pt x="107" y="39"/>
                  </a:cubicBezTo>
                  <a:cubicBezTo>
                    <a:pt x="107" y="38"/>
                    <a:pt x="106" y="38"/>
                    <a:pt x="108" y="37"/>
                  </a:cubicBezTo>
                  <a:cubicBezTo>
                    <a:pt x="109" y="37"/>
                    <a:pt x="110" y="36"/>
                    <a:pt x="110" y="36"/>
                  </a:cubicBezTo>
                  <a:cubicBezTo>
                    <a:pt x="111" y="32"/>
                    <a:pt x="111" y="32"/>
                    <a:pt x="111" y="32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4"/>
                    <a:pt x="107" y="32"/>
                    <a:pt x="106" y="32"/>
                  </a:cubicBezTo>
                  <a:cubicBezTo>
                    <a:pt x="105" y="32"/>
                    <a:pt x="102" y="34"/>
                    <a:pt x="102" y="34"/>
                  </a:cubicBezTo>
                  <a:cubicBezTo>
                    <a:pt x="102" y="34"/>
                    <a:pt x="102" y="33"/>
                    <a:pt x="101" y="33"/>
                  </a:cubicBezTo>
                  <a:cubicBezTo>
                    <a:pt x="101" y="32"/>
                    <a:pt x="101" y="32"/>
                    <a:pt x="100" y="32"/>
                  </a:cubicBezTo>
                  <a:cubicBezTo>
                    <a:pt x="99" y="32"/>
                    <a:pt x="100" y="32"/>
                    <a:pt x="98" y="31"/>
                  </a:cubicBezTo>
                  <a:cubicBezTo>
                    <a:pt x="96" y="30"/>
                    <a:pt x="95" y="28"/>
                    <a:pt x="95" y="28"/>
                  </a:cubicBezTo>
                  <a:cubicBezTo>
                    <a:pt x="95" y="28"/>
                    <a:pt x="96" y="28"/>
                    <a:pt x="94" y="28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2" y="26"/>
                    <a:pt x="92" y="26"/>
                    <a:pt x="94" y="25"/>
                  </a:cubicBezTo>
                  <a:cubicBezTo>
                    <a:pt x="95" y="24"/>
                    <a:pt x="94" y="24"/>
                    <a:pt x="96" y="23"/>
                  </a:cubicBezTo>
                  <a:cubicBezTo>
                    <a:pt x="97" y="22"/>
                    <a:pt x="96" y="21"/>
                    <a:pt x="98" y="22"/>
                  </a:cubicBezTo>
                  <a:cubicBezTo>
                    <a:pt x="101" y="23"/>
                    <a:pt x="101" y="23"/>
                    <a:pt x="102" y="24"/>
                  </a:cubicBezTo>
                  <a:cubicBezTo>
                    <a:pt x="103" y="24"/>
                    <a:pt x="107" y="24"/>
                    <a:pt x="105" y="23"/>
                  </a:cubicBezTo>
                  <a:cubicBezTo>
                    <a:pt x="104" y="22"/>
                    <a:pt x="102" y="21"/>
                    <a:pt x="102" y="20"/>
                  </a:cubicBezTo>
                  <a:cubicBezTo>
                    <a:pt x="102" y="20"/>
                    <a:pt x="100" y="20"/>
                    <a:pt x="102" y="20"/>
                  </a:cubicBezTo>
                  <a:cubicBezTo>
                    <a:pt x="103" y="20"/>
                    <a:pt x="104" y="19"/>
                    <a:pt x="105" y="20"/>
                  </a:cubicBezTo>
                  <a:cubicBezTo>
                    <a:pt x="105" y="20"/>
                    <a:pt x="103" y="20"/>
                    <a:pt x="106" y="20"/>
                  </a:cubicBezTo>
                  <a:cubicBezTo>
                    <a:pt x="109" y="20"/>
                    <a:pt x="110" y="20"/>
                    <a:pt x="108" y="19"/>
                  </a:cubicBezTo>
                  <a:cubicBezTo>
                    <a:pt x="107" y="18"/>
                    <a:pt x="107" y="18"/>
                    <a:pt x="106" y="17"/>
                  </a:cubicBezTo>
                  <a:cubicBezTo>
                    <a:pt x="106" y="16"/>
                    <a:pt x="105" y="16"/>
                    <a:pt x="106" y="16"/>
                  </a:cubicBezTo>
                  <a:cubicBezTo>
                    <a:pt x="106" y="15"/>
                    <a:pt x="106" y="16"/>
                    <a:pt x="107" y="15"/>
                  </a:cubicBezTo>
                  <a:cubicBezTo>
                    <a:pt x="107" y="14"/>
                    <a:pt x="107" y="13"/>
                    <a:pt x="107" y="13"/>
                  </a:cubicBezTo>
                  <a:cubicBezTo>
                    <a:pt x="107" y="13"/>
                    <a:pt x="106" y="13"/>
                    <a:pt x="107" y="12"/>
                  </a:cubicBezTo>
                  <a:cubicBezTo>
                    <a:pt x="109" y="10"/>
                    <a:pt x="109" y="10"/>
                    <a:pt x="110" y="10"/>
                  </a:cubicBezTo>
                  <a:cubicBezTo>
                    <a:pt x="110" y="10"/>
                    <a:pt x="111" y="9"/>
                    <a:pt x="112" y="9"/>
                  </a:cubicBezTo>
                  <a:cubicBezTo>
                    <a:pt x="112" y="8"/>
                    <a:pt x="113" y="6"/>
                    <a:pt x="113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6"/>
                    <a:pt x="117" y="6"/>
                    <a:pt x="117" y="6"/>
                  </a:cubicBezTo>
                  <a:cubicBezTo>
                    <a:pt x="117" y="7"/>
                    <a:pt x="117" y="5"/>
                    <a:pt x="117" y="5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20" y="7"/>
                    <a:pt x="121" y="6"/>
                    <a:pt x="121" y="6"/>
                  </a:cubicBezTo>
                  <a:cubicBezTo>
                    <a:pt x="121" y="6"/>
                    <a:pt x="122" y="5"/>
                    <a:pt x="123" y="5"/>
                  </a:cubicBezTo>
                  <a:cubicBezTo>
                    <a:pt x="124" y="5"/>
                    <a:pt x="125" y="5"/>
                    <a:pt x="125" y="5"/>
                  </a:cubicBezTo>
                  <a:cubicBezTo>
                    <a:pt x="125" y="6"/>
                    <a:pt x="125" y="6"/>
                    <a:pt x="125" y="7"/>
                  </a:cubicBezTo>
                  <a:cubicBezTo>
                    <a:pt x="126" y="7"/>
                    <a:pt x="127" y="8"/>
                    <a:pt x="127" y="8"/>
                  </a:cubicBezTo>
                  <a:cubicBezTo>
                    <a:pt x="127" y="8"/>
                    <a:pt x="129" y="8"/>
                    <a:pt x="129" y="7"/>
                  </a:cubicBezTo>
                  <a:cubicBezTo>
                    <a:pt x="129" y="7"/>
                    <a:pt x="128" y="7"/>
                    <a:pt x="130" y="6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3" y="3"/>
                    <a:pt x="134" y="3"/>
                  </a:cubicBezTo>
                  <a:cubicBezTo>
                    <a:pt x="135" y="4"/>
                    <a:pt x="135" y="3"/>
                    <a:pt x="135" y="4"/>
                  </a:cubicBezTo>
                  <a:cubicBezTo>
                    <a:pt x="135" y="4"/>
                    <a:pt x="136" y="5"/>
                    <a:pt x="136" y="5"/>
                  </a:cubicBezTo>
                  <a:cubicBezTo>
                    <a:pt x="136" y="5"/>
                    <a:pt x="136" y="8"/>
                    <a:pt x="136" y="8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9"/>
                    <a:pt x="136" y="10"/>
                    <a:pt x="136" y="10"/>
                  </a:cubicBezTo>
                  <a:cubicBezTo>
                    <a:pt x="136" y="11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6" y="14"/>
                    <a:pt x="136" y="13"/>
                    <a:pt x="136" y="14"/>
                  </a:cubicBezTo>
                  <a:cubicBezTo>
                    <a:pt x="135" y="15"/>
                    <a:pt x="136" y="15"/>
                    <a:pt x="135" y="16"/>
                  </a:cubicBezTo>
                  <a:cubicBezTo>
                    <a:pt x="135" y="16"/>
                    <a:pt x="134" y="16"/>
                    <a:pt x="134" y="16"/>
                  </a:cubicBezTo>
                  <a:cubicBezTo>
                    <a:pt x="134" y="16"/>
                    <a:pt x="135" y="17"/>
                    <a:pt x="135" y="17"/>
                  </a:cubicBezTo>
                  <a:cubicBezTo>
                    <a:pt x="135" y="17"/>
                    <a:pt x="135" y="17"/>
                    <a:pt x="136" y="17"/>
                  </a:cubicBezTo>
                  <a:cubicBezTo>
                    <a:pt x="136" y="17"/>
                    <a:pt x="136" y="16"/>
                    <a:pt x="137" y="16"/>
                  </a:cubicBezTo>
                  <a:cubicBezTo>
                    <a:pt x="137" y="17"/>
                    <a:pt x="137" y="15"/>
                    <a:pt x="137" y="15"/>
                  </a:cubicBezTo>
                  <a:cubicBezTo>
                    <a:pt x="137" y="15"/>
                    <a:pt x="137" y="15"/>
                    <a:pt x="138" y="14"/>
                  </a:cubicBezTo>
                  <a:cubicBezTo>
                    <a:pt x="138" y="14"/>
                    <a:pt x="139" y="13"/>
                    <a:pt x="139" y="12"/>
                  </a:cubicBezTo>
                  <a:cubicBezTo>
                    <a:pt x="139" y="12"/>
                    <a:pt x="138" y="11"/>
                    <a:pt x="138" y="11"/>
                  </a:cubicBezTo>
                  <a:cubicBezTo>
                    <a:pt x="138" y="11"/>
                    <a:pt x="137" y="9"/>
                    <a:pt x="137" y="8"/>
                  </a:cubicBezTo>
                  <a:cubicBezTo>
                    <a:pt x="137" y="8"/>
                    <a:pt x="137" y="8"/>
                    <a:pt x="137" y="7"/>
                  </a:cubicBezTo>
                  <a:cubicBezTo>
                    <a:pt x="138" y="7"/>
                    <a:pt x="138" y="6"/>
                    <a:pt x="138" y="6"/>
                  </a:cubicBezTo>
                  <a:cubicBezTo>
                    <a:pt x="139" y="5"/>
                    <a:pt x="140" y="4"/>
                    <a:pt x="140" y="4"/>
                  </a:cubicBezTo>
                  <a:cubicBezTo>
                    <a:pt x="140" y="4"/>
                    <a:pt x="142" y="4"/>
                    <a:pt x="143" y="4"/>
                  </a:cubicBezTo>
                  <a:cubicBezTo>
                    <a:pt x="143" y="4"/>
                    <a:pt x="142" y="3"/>
                    <a:pt x="144" y="4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4" y="6"/>
                    <a:pt x="146" y="6"/>
                  </a:cubicBezTo>
                  <a:cubicBezTo>
                    <a:pt x="147" y="6"/>
                    <a:pt x="148" y="6"/>
                    <a:pt x="147" y="6"/>
                  </a:cubicBezTo>
                  <a:cubicBezTo>
                    <a:pt x="146" y="5"/>
                    <a:pt x="146" y="4"/>
                    <a:pt x="145" y="4"/>
                  </a:cubicBezTo>
                  <a:cubicBezTo>
                    <a:pt x="145" y="4"/>
                    <a:pt x="144" y="3"/>
                    <a:pt x="144" y="3"/>
                  </a:cubicBezTo>
                  <a:cubicBezTo>
                    <a:pt x="144" y="2"/>
                    <a:pt x="144" y="0"/>
                    <a:pt x="145" y="1"/>
                  </a:cubicBezTo>
                  <a:cubicBezTo>
                    <a:pt x="146" y="1"/>
                    <a:pt x="145" y="0"/>
                    <a:pt x="146" y="1"/>
                  </a:cubicBezTo>
                  <a:cubicBezTo>
                    <a:pt x="148" y="3"/>
                    <a:pt x="149" y="4"/>
                    <a:pt x="149" y="4"/>
                  </a:cubicBezTo>
                  <a:cubicBezTo>
                    <a:pt x="149" y="5"/>
                    <a:pt x="150" y="5"/>
                    <a:pt x="150" y="5"/>
                  </a:cubicBezTo>
                  <a:cubicBezTo>
                    <a:pt x="150" y="6"/>
                    <a:pt x="150" y="6"/>
                    <a:pt x="150" y="6"/>
                  </a:cubicBezTo>
                  <a:cubicBezTo>
                    <a:pt x="151" y="7"/>
                    <a:pt x="152" y="8"/>
                    <a:pt x="152" y="8"/>
                  </a:cubicBezTo>
                  <a:cubicBezTo>
                    <a:pt x="152" y="8"/>
                    <a:pt x="152" y="8"/>
                    <a:pt x="153" y="8"/>
                  </a:cubicBezTo>
                  <a:cubicBezTo>
                    <a:pt x="153" y="9"/>
                    <a:pt x="155" y="10"/>
                    <a:pt x="155" y="10"/>
                  </a:cubicBezTo>
                  <a:cubicBezTo>
                    <a:pt x="155" y="10"/>
                    <a:pt x="156" y="11"/>
                    <a:pt x="156" y="11"/>
                  </a:cubicBezTo>
                  <a:cubicBezTo>
                    <a:pt x="155" y="12"/>
                    <a:pt x="155" y="13"/>
                    <a:pt x="155" y="13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1" y="20"/>
                    <a:pt x="151" y="21"/>
                    <a:pt x="151" y="21"/>
                  </a:cubicBezTo>
                  <a:cubicBezTo>
                    <a:pt x="151" y="21"/>
                    <a:pt x="150" y="22"/>
                    <a:pt x="148" y="22"/>
                  </a:cubicBezTo>
                  <a:cubicBezTo>
                    <a:pt x="146" y="21"/>
                    <a:pt x="144" y="23"/>
                    <a:pt x="144" y="23"/>
                  </a:cubicBezTo>
                  <a:cubicBezTo>
                    <a:pt x="144" y="23"/>
                    <a:pt x="139" y="22"/>
                    <a:pt x="138" y="22"/>
                  </a:cubicBezTo>
                  <a:cubicBezTo>
                    <a:pt x="137" y="22"/>
                    <a:pt x="137" y="26"/>
                    <a:pt x="137" y="27"/>
                  </a:cubicBezTo>
                  <a:cubicBezTo>
                    <a:pt x="137" y="28"/>
                    <a:pt x="135" y="29"/>
                    <a:pt x="132" y="29"/>
                  </a:cubicBezTo>
                  <a:cubicBezTo>
                    <a:pt x="129" y="30"/>
                    <a:pt x="131" y="30"/>
                    <a:pt x="130" y="33"/>
                  </a:cubicBezTo>
                  <a:cubicBezTo>
                    <a:pt x="129" y="37"/>
                    <a:pt x="128" y="34"/>
                    <a:pt x="126" y="33"/>
                  </a:cubicBezTo>
                  <a:cubicBezTo>
                    <a:pt x="124" y="33"/>
                    <a:pt x="124" y="33"/>
                    <a:pt x="121" y="33"/>
                  </a:cubicBezTo>
                  <a:cubicBezTo>
                    <a:pt x="118" y="34"/>
                    <a:pt x="120" y="36"/>
                    <a:pt x="120" y="36"/>
                  </a:cubicBezTo>
                  <a:cubicBezTo>
                    <a:pt x="120" y="36"/>
                    <a:pt x="122" y="38"/>
                    <a:pt x="123" y="38"/>
                  </a:cubicBezTo>
                  <a:cubicBezTo>
                    <a:pt x="125" y="39"/>
                    <a:pt x="123" y="41"/>
                    <a:pt x="123" y="41"/>
                  </a:cubicBezTo>
                  <a:cubicBezTo>
                    <a:pt x="123" y="41"/>
                    <a:pt x="122" y="43"/>
                    <a:pt x="121" y="43"/>
                  </a:cubicBezTo>
                  <a:cubicBezTo>
                    <a:pt x="120" y="42"/>
                    <a:pt x="115" y="42"/>
                    <a:pt x="115" y="42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0" y="45"/>
                    <a:pt x="111" y="49"/>
                    <a:pt x="114" y="53"/>
                  </a:cubicBezTo>
                  <a:cubicBezTo>
                    <a:pt x="117" y="57"/>
                    <a:pt x="114" y="54"/>
                    <a:pt x="114" y="54"/>
                  </a:cubicBezTo>
                  <a:cubicBezTo>
                    <a:pt x="114" y="54"/>
                    <a:pt x="115" y="57"/>
                    <a:pt x="115" y="59"/>
                  </a:cubicBezTo>
                  <a:cubicBezTo>
                    <a:pt x="115" y="61"/>
                    <a:pt x="115" y="60"/>
                    <a:pt x="116" y="60"/>
                  </a:cubicBezTo>
                  <a:cubicBezTo>
                    <a:pt x="117" y="60"/>
                    <a:pt x="119" y="60"/>
                    <a:pt x="119" y="60"/>
                  </a:cubicBezTo>
                  <a:cubicBezTo>
                    <a:pt x="119" y="60"/>
                    <a:pt x="123" y="66"/>
                    <a:pt x="123" y="66"/>
                  </a:cubicBezTo>
                  <a:cubicBezTo>
                    <a:pt x="124" y="66"/>
                    <a:pt x="129" y="65"/>
                    <a:pt x="129" y="65"/>
                  </a:cubicBezTo>
                  <a:cubicBezTo>
                    <a:pt x="129" y="65"/>
                    <a:pt x="133" y="64"/>
                    <a:pt x="135" y="64"/>
                  </a:cubicBezTo>
                  <a:cubicBezTo>
                    <a:pt x="137" y="63"/>
                    <a:pt x="135" y="61"/>
                    <a:pt x="135" y="61"/>
                  </a:cubicBezTo>
                  <a:cubicBezTo>
                    <a:pt x="137" y="56"/>
                    <a:pt x="137" y="56"/>
                    <a:pt x="137" y="56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5" y="65"/>
                    <a:pt x="145" y="65"/>
                    <a:pt x="145" y="65"/>
                  </a:cubicBezTo>
                  <a:cubicBezTo>
                    <a:pt x="150" y="70"/>
                    <a:pt x="150" y="70"/>
                    <a:pt x="150" y="70"/>
                  </a:cubicBezTo>
                  <a:cubicBezTo>
                    <a:pt x="151" y="75"/>
                    <a:pt x="151" y="75"/>
                    <a:pt x="151" y="75"/>
                  </a:cubicBezTo>
                  <a:cubicBezTo>
                    <a:pt x="151" y="75"/>
                    <a:pt x="156" y="76"/>
                    <a:pt x="157" y="77"/>
                  </a:cubicBezTo>
                  <a:cubicBezTo>
                    <a:pt x="158" y="77"/>
                    <a:pt x="161" y="76"/>
                    <a:pt x="161" y="76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81"/>
                    <a:pt x="166" y="81"/>
                    <a:pt x="166" y="81"/>
                  </a:cubicBezTo>
                  <a:cubicBezTo>
                    <a:pt x="166" y="81"/>
                    <a:pt x="166" y="83"/>
                    <a:pt x="165" y="83"/>
                  </a:cubicBezTo>
                  <a:cubicBezTo>
                    <a:pt x="163" y="82"/>
                    <a:pt x="162" y="82"/>
                    <a:pt x="162" y="82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5"/>
                    <a:pt x="155" y="85"/>
                    <a:pt x="155" y="85"/>
                  </a:cubicBezTo>
                  <a:cubicBezTo>
                    <a:pt x="157" y="86"/>
                    <a:pt x="157" y="86"/>
                    <a:pt x="157" y="86"/>
                  </a:cubicBezTo>
                  <a:cubicBezTo>
                    <a:pt x="159" y="88"/>
                    <a:pt x="159" y="88"/>
                    <a:pt x="159" y="88"/>
                  </a:cubicBezTo>
                  <a:cubicBezTo>
                    <a:pt x="159" y="91"/>
                    <a:pt x="159" y="91"/>
                    <a:pt x="159" y="91"/>
                  </a:cubicBezTo>
                  <a:cubicBezTo>
                    <a:pt x="159" y="95"/>
                    <a:pt x="159" y="95"/>
                    <a:pt x="159" y="95"/>
                  </a:cubicBezTo>
                  <a:cubicBezTo>
                    <a:pt x="157" y="98"/>
                    <a:pt x="157" y="98"/>
                    <a:pt x="157" y="98"/>
                  </a:cubicBezTo>
                  <a:cubicBezTo>
                    <a:pt x="157" y="98"/>
                    <a:pt x="158" y="100"/>
                    <a:pt x="158" y="101"/>
                  </a:cubicBezTo>
                  <a:cubicBezTo>
                    <a:pt x="158" y="101"/>
                    <a:pt x="160" y="103"/>
                    <a:pt x="160" y="103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8" y="114"/>
                    <a:pt x="158" y="114"/>
                    <a:pt x="158" y="114"/>
                  </a:cubicBezTo>
                  <a:cubicBezTo>
                    <a:pt x="158" y="114"/>
                    <a:pt x="160" y="115"/>
                    <a:pt x="159" y="115"/>
                  </a:cubicBezTo>
                  <a:cubicBezTo>
                    <a:pt x="158" y="115"/>
                    <a:pt x="156" y="115"/>
                    <a:pt x="156" y="115"/>
                  </a:cubicBezTo>
                  <a:cubicBezTo>
                    <a:pt x="156" y="115"/>
                    <a:pt x="156" y="116"/>
                    <a:pt x="156" y="117"/>
                  </a:cubicBezTo>
                  <a:cubicBezTo>
                    <a:pt x="156" y="117"/>
                    <a:pt x="157" y="119"/>
                    <a:pt x="157" y="119"/>
                  </a:cubicBezTo>
                  <a:cubicBezTo>
                    <a:pt x="157" y="119"/>
                    <a:pt x="158" y="119"/>
                    <a:pt x="158" y="120"/>
                  </a:cubicBezTo>
                  <a:cubicBezTo>
                    <a:pt x="158" y="121"/>
                    <a:pt x="157" y="123"/>
                    <a:pt x="157" y="123"/>
                  </a:cubicBezTo>
                  <a:cubicBezTo>
                    <a:pt x="157" y="123"/>
                    <a:pt x="156" y="127"/>
                    <a:pt x="156" y="127"/>
                  </a:cubicBezTo>
                  <a:cubicBezTo>
                    <a:pt x="157" y="127"/>
                    <a:pt x="157" y="129"/>
                    <a:pt x="157" y="129"/>
                  </a:cubicBezTo>
                  <a:cubicBezTo>
                    <a:pt x="157" y="133"/>
                    <a:pt x="157" y="133"/>
                    <a:pt x="157" y="133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1" y="143"/>
                    <a:pt x="151" y="144"/>
                  </a:cubicBezTo>
                  <a:cubicBezTo>
                    <a:pt x="151" y="144"/>
                    <a:pt x="150" y="145"/>
                    <a:pt x="150" y="146"/>
                  </a:cubicBezTo>
                  <a:cubicBezTo>
                    <a:pt x="150" y="147"/>
                    <a:pt x="149" y="148"/>
                    <a:pt x="149" y="148"/>
                  </a:cubicBezTo>
                  <a:cubicBezTo>
                    <a:pt x="148" y="149"/>
                    <a:pt x="146" y="151"/>
                    <a:pt x="146" y="151"/>
                  </a:cubicBezTo>
                  <a:cubicBezTo>
                    <a:pt x="145" y="153"/>
                    <a:pt x="145" y="153"/>
                    <a:pt x="145" y="153"/>
                  </a:cubicBezTo>
                  <a:cubicBezTo>
                    <a:pt x="145" y="153"/>
                    <a:pt x="146" y="155"/>
                    <a:pt x="146" y="155"/>
                  </a:cubicBezTo>
                  <a:cubicBezTo>
                    <a:pt x="146" y="156"/>
                    <a:pt x="146" y="156"/>
                    <a:pt x="146" y="156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39" y="162"/>
                    <a:pt x="139" y="162"/>
                    <a:pt x="139" y="162"/>
                  </a:cubicBezTo>
                  <a:cubicBezTo>
                    <a:pt x="139" y="162"/>
                    <a:pt x="139" y="163"/>
                    <a:pt x="138" y="164"/>
                  </a:cubicBezTo>
                  <a:cubicBezTo>
                    <a:pt x="138" y="166"/>
                    <a:pt x="137" y="166"/>
                    <a:pt x="137" y="166"/>
                  </a:cubicBezTo>
                  <a:cubicBezTo>
                    <a:pt x="137" y="166"/>
                    <a:pt x="136" y="166"/>
                    <a:pt x="135" y="166"/>
                  </a:cubicBezTo>
                  <a:cubicBezTo>
                    <a:pt x="135" y="166"/>
                    <a:pt x="134" y="165"/>
                    <a:pt x="134" y="165"/>
                  </a:cubicBezTo>
                  <a:cubicBezTo>
                    <a:pt x="134" y="167"/>
                    <a:pt x="134" y="167"/>
                    <a:pt x="134" y="167"/>
                  </a:cubicBezTo>
                  <a:cubicBezTo>
                    <a:pt x="134" y="167"/>
                    <a:pt x="134" y="168"/>
                    <a:pt x="135" y="168"/>
                  </a:cubicBezTo>
                  <a:cubicBezTo>
                    <a:pt x="136" y="169"/>
                    <a:pt x="136" y="170"/>
                    <a:pt x="137" y="170"/>
                  </a:cubicBezTo>
                  <a:cubicBezTo>
                    <a:pt x="137" y="171"/>
                    <a:pt x="138" y="172"/>
                    <a:pt x="138" y="172"/>
                  </a:cubicBezTo>
                  <a:cubicBezTo>
                    <a:pt x="136" y="174"/>
                    <a:pt x="136" y="174"/>
                    <a:pt x="136" y="174"/>
                  </a:cubicBezTo>
                  <a:cubicBezTo>
                    <a:pt x="136" y="175"/>
                    <a:pt x="136" y="175"/>
                    <a:pt x="136" y="175"/>
                  </a:cubicBezTo>
                  <a:cubicBezTo>
                    <a:pt x="134" y="175"/>
                    <a:pt x="134" y="175"/>
                    <a:pt x="134" y="175"/>
                  </a:cubicBezTo>
                  <a:cubicBezTo>
                    <a:pt x="133" y="174"/>
                    <a:pt x="133" y="174"/>
                    <a:pt x="133" y="174"/>
                  </a:cubicBezTo>
                  <a:cubicBezTo>
                    <a:pt x="133" y="174"/>
                    <a:pt x="132" y="174"/>
                    <a:pt x="132" y="17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2" name="Freeform 45"/>
            <p:cNvSpPr>
              <a:spLocks/>
            </p:cNvSpPr>
            <p:nvPr/>
          </p:nvSpPr>
          <p:spPr bwMode="auto">
            <a:xfrm>
              <a:off x="3117355" y="3610127"/>
              <a:ext cx="405690" cy="613681"/>
            </a:xfrm>
            <a:custGeom>
              <a:avLst/>
              <a:gdLst>
                <a:gd name="T0" fmla="*/ 84 w 178"/>
                <a:gd name="T1" fmla="*/ 3 h 278"/>
                <a:gd name="T2" fmla="*/ 97 w 178"/>
                <a:gd name="T3" fmla="*/ 2 h 278"/>
                <a:gd name="T4" fmla="*/ 107 w 178"/>
                <a:gd name="T5" fmla="*/ 5 h 278"/>
                <a:gd name="T6" fmla="*/ 102 w 178"/>
                <a:gd name="T7" fmla="*/ 16 h 278"/>
                <a:gd name="T8" fmla="*/ 113 w 178"/>
                <a:gd name="T9" fmla="*/ 16 h 278"/>
                <a:gd name="T10" fmla="*/ 119 w 178"/>
                <a:gd name="T11" fmla="*/ 18 h 278"/>
                <a:gd name="T12" fmla="*/ 126 w 178"/>
                <a:gd name="T13" fmla="*/ 24 h 278"/>
                <a:gd name="T14" fmla="*/ 134 w 178"/>
                <a:gd name="T15" fmla="*/ 25 h 278"/>
                <a:gd name="T16" fmla="*/ 145 w 178"/>
                <a:gd name="T17" fmla="*/ 19 h 278"/>
                <a:gd name="T18" fmla="*/ 154 w 178"/>
                <a:gd name="T19" fmla="*/ 24 h 278"/>
                <a:gd name="T20" fmla="*/ 164 w 178"/>
                <a:gd name="T21" fmla="*/ 27 h 278"/>
                <a:gd name="T22" fmla="*/ 167 w 178"/>
                <a:gd name="T23" fmla="*/ 34 h 278"/>
                <a:gd name="T24" fmla="*/ 165 w 178"/>
                <a:gd name="T25" fmla="*/ 42 h 278"/>
                <a:gd name="T26" fmla="*/ 178 w 178"/>
                <a:gd name="T27" fmla="*/ 50 h 278"/>
                <a:gd name="T28" fmla="*/ 168 w 178"/>
                <a:gd name="T29" fmla="*/ 59 h 278"/>
                <a:gd name="T30" fmla="*/ 156 w 178"/>
                <a:gd name="T31" fmla="*/ 65 h 278"/>
                <a:gd name="T32" fmla="*/ 144 w 178"/>
                <a:gd name="T33" fmla="*/ 74 h 278"/>
                <a:gd name="T34" fmla="*/ 142 w 178"/>
                <a:gd name="T35" fmla="*/ 81 h 278"/>
                <a:gd name="T36" fmla="*/ 141 w 178"/>
                <a:gd name="T37" fmla="*/ 92 h 278"/>
                <a:gd name="T38" fmla="*/ 137 w 178"/>
                <a:gd name="T39" fmla="*/ 103 h 278"/>
                <a:gd name="T40" fmla="*/ 135 w 178"/>
                <a:gd name="T41" fmla="*/ 112 h 278"/>
                <a:gd name="T42" fmla="*/ 126 w 178"/>
                <a:gd name="T43" fmla="*/ 117 h 278"/>
                <a:gd name="T44" fmla="*/ 130 w 178"/>
                <a:gd name="T45" fmla="*/ 128 h 278"/>
                <a:gd name="T46" fmla="*/ 123 w 178"/>
                <a:gd name="T47" fmla="*/ 137 h 278"/>
                <a:gd name="T48" fmla="*/ 120 w 178"/>
                <a:gd name="T49" fmla="*/ 144 h 278"/>
                <a:gd name="T50" fmla="*/ 111 w 178"/>
                <a:gd name="T51" fmla="*/ 143 h 278"/>
                <a:gd name="T52" fmla="*/ 102 w 178"/>
                <a:gd name="T53" fmla="*/ 141 h 278"/>
                <a:gd name="T54" fmla="*/ 102 w 178"/>
                <a:gd name="T55" fmla="*/ 149 h 278"/>
                <a:gd name="T56" fmla="*/ 103 w 178"/>
                <a:gd name="T57" fmla="*/ 157 h 278"/>
                <a:gd name="T58" fmla="*/ 104 w 178"/>
                <a:gd name="T59" fmla="*/ 166 h 278"/>
                <a:gd name="T60" fmla="*/ 107 w 178"/>
                <a:gd name="T61" fmla="*/ 174 h 278"/>
                <a:gd name="T62" fmla="*/ 114 w 178"/>
                <a:gd name="T63" fmla="*/ 180 h 278"/>
                <a:gd name="T64" fmla="*/ 106 w 178"/>
                <a:gd name="T65" fmla="*/ 189 h 278"/>
                <a:gd name="T66" fmla="*/ 96 w 178"/>
                <a:gd name="T67" fmla="*/ 196 h 278"/>
                <a:gd name="T68" fmla="*/ 93 w 178"/>
                <a:gd name="T69" fmla="*/ 205 h 278"/>
                <a:gd name="T70" fmla="*/ 94 w 178"/>
                <a:gd name="T71" fmla="*/ 214 h 278"/>
                <a:gd name="T72" fmla="*/ 100 w 178"/>
                <a:gd name="T73" fmla="*/ 224 h 278"/>
                <a:gd name="T74" fmla="*/ 100 w 178"/>
                <a:gd name="T75" fmla="*/ 233 h 278"/>
                <a:gd name="T76" fmla="*/ 91 w 178"/>
                <a:gd name="T77" fmla="*/ 233 h 278"/>
                <a:gd name="T78" fmla="*/ 80 w 178"/>
                <a:gd name="T79" fmla="*/ 243 h 278"/>
                <a:gd name="T80" fmla="*/ 71 w 178"/>
                <a:gd name="T81" fmla="*/ 254 h 278"/>
                <a:gd name="T82" fmla="*/ 71 w 178"/>
                <a:gd name="T83" fmla="*/ 268 h 278"/>
                <a:gd name="T84" fmla="*/ 62 w 178"/>
                <a:gd name="T85" fmla="*/ 275 h 278"/>
                <a:gd name="T86" fmla="*/ 40 w 178"/>
                <a:gd name="T87" fmla="*/ 274 h 278"/>
                <a:gd name="T88" fmla="*/ 26 w 178"/>
                <a:gd name="T89" fmla="*/ 268 h 278"/>
                <a:gd name="T90" fmla="*/ 11 w 178"/>
                <a:gd name="T91" fmla="*/ 265 h 278"/>
                <a:gd name="T92" fmla="*/ 4 w 178"/>
                <a:gd name="T93" fmla="*/ 261 h 278"/>
                <a:gd name="T94" fmla="*/ 14 w 178"/>
                <a:gd name="T95" fmla="*/ 247 h 278"/>
                <a:gd name="T96" fmla="*/ 21 w 178"/>
                <a:gd name="T97" fmla="*/ 225 h 278"/>
                <a:gd name="T98" fmla="*/ 28 w 178"/>
                <a:gd name="T99" fmla="*/ 199 h 278"/>
                <a:gd name="T100" fmla="*/ 25 w 178"/>
                <a:gd name="T101" fmla="*/ 188 h 278"/>
                <a:gd name="T102" fmla="*/ 11 w 178"/>
                <a:gd name="T103" fmla="*/ 188 h 278"/>
                <a:gd name="T104" fmla="*/ 14 w 178"/>
                <a:gd name="T105" fmla="*/ 174 h 278"/>
                <a:gd name="T106" fmla="*/ 4 w 178"/>
                <a:gd name="T107" fmla="*/ 171 h 278"/>
                <a:gd name="T108" fmla="*/ 11 w 178"/>
                <a:gd name="T109" fmla="*/ 157 h 278"/>
                <a:gd name="T110" fmla="*/ 18 w 178"/>
                <a:gd name="T111" fmla="*/ 143 h 278"/>
                <a:gd name="T112" fmla="*/ 22 w 178"/>
                <a:gd name="T113" fmla="*/ 135 h 278"/>
                <a:gd name="T114" fmla="*/ 32 w 178"/>
                <a:gd name="T115" fmla="*/ 129 h 278"/>
                <a:gd name="T116" fmla="*/ 49 w 178"/>
                <a:gd name="T117" fmla="*/ 98 h 278"/>
                <a:gd name="T118" fmla="*/ 71 w 178"/>
                <a:gd name="T119" fmla="*/ 55 h 278"/>
                <a:gd name="T120" fmla="*/ 70 w 178"/>
                <a:gd name="T121" fmla="*/ 32 h 278"/>
                <a:gd name="T122" fmla="*/ 72 w 178"/>
                <a:gd name="T123" fmla="*/ 19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8" h="278">
                  <a:moveTo>
                    <a:pt x="74" y="9"/>
                  </a:moveTo>
                  <a:cubicBezTo>
                    <a:pt x="74" y="9"/>
                    <a:pt x="78" y="6"/>
                    <a:pt x="78" y="6"/>
                  </a:cubicBezTo>
                  <a:cubicBezTo>
                    <a:pt x="78" y="6"/>
                    <a:pt x="79" y="5"/>
                    <a:pt x="79" y="5"/>
                  </a:cubicBezTo>
                  <a:cubicBezTo>
                    <a:pt x="80" y="5"/>
                    <a:pt x="81" y="5"/>
                    <a:pt x="82" y="5"/>
                  </a:cubicBezTo>
                  <a:cubicBezTo>
                    <a:pt x="82" y="5"/>
                    <a:pt x="83" y="4"/>
                    <a:pt x="83" y="4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88" y="2"/>
                    <a:pt x="89" y="2"/>
                    <a:pt x="89" y="2"/>
                  </a:cubicBezTo>
                  <a:cubicBezTo>
                    <a:pt x="89" y="2"/>
                    <a:pt x="93" y="1"/>
                    <a:pt x="93" y="1"/>
                  </a:cubicBezTo>
                  <a:cubicBezTo>
                    <a:pt x="93" y="1"/>
                    <a:pt x="94" y="2"/>
                    <a:pt x="95" y="2"/>
                  </a:cubicBezTo>
                  <a:cubicBezTo>
                    <a:pt x="95" y="2"/>
                    <a:pt x="97" y="2"/>
                    <a:pt x="97" y="2"/>
                  </a:cubicBezTo>
                  <a:cubicBezTo>
                    <a:pt x="98" y="2"/>
                    <a:pt x="100" y="1"/>
                    <a:pt x="100" y="1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5" y="2"/>
                    <a:pt x="105" y="4"/>
                    <a:pt x="105" y="4"/>
                  </a:cubicBezTo>
                  <a:cubicBezTo>
                    <a:pt x="105" y="4"/>
                    <a:pt x="105" y="5"/>
                    <a:pt x="106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6"/>
                    <a:pt x="107" y="9"/>
                    <a:pt x="107" y="9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4" y="10"/>
                    <a:pt x="103" y="10"/>
                    <a:pt x="103" y="11"/>
                  </a:cubicBezTo>
                  <a:cubicBezTo>
                    <a:pt x="103" y="11"/>
                    <a:pt x="101" y="12"/>
                    <a:pt x="101" y="12"/>
                  </a:cubicBezTo>
                  <a:cubicBezTo>
                    <a:pt x="101" y="13"/>
                    <a:pt x="100" y="13"/>
                    <a:pt x="101" y="14"/>
                  </a:cubicBezTo>
                  <a:cubicBezTo>
                    <a:pt x="101" y="15"/>
                    <a:pt x="102" y="16"/>
                    <a:pt x="102" y="16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9"/>
                    <a:pt x="103" y="19"/>
                  </a:cubicBezTo>
                  <a:cubicBezTo>
                    <a:pt x="103" y="20"/>
                    <a:pt x="104" y="19"/>
                    <a:pt x="105" y="19"/>
                  </a:cubicBezTo>
                  <a:cubicBezTo>
                    <a:pt x="107" y="19"/>
                    <a:pt x="108" y="18"/>
                    <a:pt x="109" y="18"/>
                  </a:cubicBezTo>
                  <a:cubicBezTo>
                    <a:pt x="109" y="18"/>
                    <a:pt x="110" y="18"/>
                    <a:pt x="110" y="18"/>
                  </a:cubicBezTo>
                  <a:cubicBezTo>
                    <a:pt x="111" y="17"/>
                    <a:pt x="113" y="16"/>
                    <a:pt x="113" y="16"/>
                  </a:cubicBezTo>
                  <a:cubicBezTo>
                    <a:pt x="113" y="16"/>
                    <a:pt x="113" y="14"/>
                    <a:pt x="114" y="15"/>
                  </a:cubicBezTo>
                  <a:cubicBezTo>
                    <a:pt x="114" y="15"/>
                    <a:pt x="114" y="17"/>
                    <a:pt x="114" y="17"/>
                  </a:cubicBezTo>
                  <a:cubicBezTo>
                    <a:pt x="114" y="17"/>
                    <a:pt x="113" y="19"/>
                    <a:pt x="113" y="19"/>
                  </a:cubicBezTo>
                  <a:cubicBezTo>
                    <a:pt x="114" y="20"/>
                    <a:pt x="115" y="19"/>
                    <a:pt x="115" y="19"/>
                  </a:cubicBezTo>
                  <a:cubicBezTo>
                    <a:pt x="116" y="18"/>
                    <a:pt x="117" y="18"/>
                    <a:pt x="117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8"/>
                    <a:pt x="121" y="18"/>
                    <a:pt x="121" y="18"/>
                  </a:cubicBezTo>
                  <a:cubicBezTo>
                    <a:pt x="121" y="18"/>
                    <a:pt x="122" y="19"/>
                    <a:pt x="123" y="19"/>
                  </a:cubicBezTo>
                  <a:cubicBezTo>
                    <a:pt x="123" y="20"/>
                    <a:pt x="126" y="21"/>
                    <a:pt x="126" y="21"/>
                  </a:cubicBezTo>
                  <a:cubicBezTo>
                    <a:pt x="125" y="23"/>
                    <a:pt x="125" y="23"/>
                    <a:pt x="125" y="23"/>
                  </a:cubicBezTo>
                  <a:cubicBezTo>
                    <a:pt x="125" y="23"/>
                    <a:pt x="124" y="25"/>
                    <a:pt x="125" y="25"/>
                  </a:cubicBezTo>
                  <a:cubicBezTo>
                    <a:pt x="125" y="25"/>
                    <a:pt x="126" y="24"/>
                    <a:pt x="126" y="24"/>
                  </a:cubicBezTo>
                  <a:cubicBezTo>
                    <a:pt x="127" y="24"/>
                    <a:pt x="128" y="23"/>
                    <a:pt x="128" y="23"/>
                  </a:cubicBezTo>
                  <a:cubicBezTo>
                    <a:pt x="128" y="23"/>
                    <a:pt x="128" y="22"/>
                    <a:pt x="128" y="22"/>
                  </a:cubicBezTo>
                  <a:cubicBezTo>
                    <a:pt x="128" y="23"/>
                    <a:pt x="130" y="24"/>
                    <a:pt x="130" y="24"/>
                  </a:cubicBezTo>
                  <a:cubicBezTo>
                    <a:pt x="130" y="24"/>
                    <a:pt x="131" y="26"/>
                    <a:pt x="131" y="26"/>
                  </a:cubicBezTo>
                  <a:cubicBezTo>
                    <a:pt x="131" y="26"/>
                    <a:pt x="133" y="25"/>
                    <a:pt x="133" y="25"/>
                  </a:cubicBezTo>
                  <a:cubicBezTo>
                    <a:pt x="133" y="25"/>
                    <a:pt x="133" y="25"/>
                    <a:pt x="134" y="25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6" y="26"/>
                    <a:pt x="139" y="26"/>
                    <a:pt x="139" y="26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3" y="21"/>
                    <a:pt x="143" y="21"/>
                    <a:pt x="143" y="21"/>
                  </a:cubicBezTo>
                  <a:cubicBezTo>
                    <a:pt x="143" y="20"/>
                    <a:pt x="143" y="20"/>
                    <a:pt x="143" y="20"/>
                  </a:cubicBezTo>
                  <a:cubicBezTo>
                    <a:pt x="143" y="20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20"/>
                  </a:cubicBezTo>
                  <a:cubicBezTo>
                    <a:pt x="146" y="20"/>
                    <a:pt x="148" y="22"/>
                    <a:pt x="148" y="22"/>
                  </a:cubicBezTo>
                  <a:cubicBezTo>
                    <a:pt x="148" y="22"/>
                    <a:pt x="150" y="22"/>
                    <a:pt x="150" y="22"/>
                  </a:cubicBezTo>
                  <a:cubicBezTo>
                    <a:pt x="151" y="22"/>
                    <a:pt x="151" y="21"/>
                    <a:pt x="152" y="22"/>
                  </a:cubicBezTo>
                  <a:cubicBezTo>
                    <a:pt x="152" y="23"/>
                    <a:pt x="152" y="24"/>
                    <a:pt x="153" y="24"/>
                  </a:cubicBezTo>
                  <a:cubicBezTo>
                    <a:pt x="153" y="24"/>
                    <a:pt x="154" y="24"/>
                    <a:pt x="154" y="24"/>
                  </a:cubicBezTo>
                  <a:cubicBezTo>
                    <a:pt x="155" y="25"/>
                    <a:pt x="157" y="25"/>
                    <a:pt x="157" y="25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8" y="23"/>
                    <a:pt x="158" y="22"/>
                    <a:pt x="159" y="23"/>
                  </a:cubicBezTo>
                  <a:cubicBezTo>
                    <a:pt x="160" y="23"/>
                    <a:pt x="160" y="25"/>
                    <a:pt x="160" y="25"/>
                  </a:cubicBezTo>
                  <a:cubicBezTo>
                    <a:pt x="160" y="25"/>
                    <a:pt x="161" y="26"/>
                    <a:pt x="161" y="26"/>
                  </a:cubicBezTo>
                  <a:cubicBezTo>
                    <a:pt x="161" y="26"/>
                    <a:pt x="164" y="27"/>
                    <a:pt x="164" y="27"/>
                  </a:cubicBezTo>
                  <a:cubicBezTo>
                    <a:pt x="164" y="27"/>
                    <a:pt x="166" y="26"/>
                    <a:pt x="166" y="26"/>
                  </a:cubicBezTo>
                  <a:cubicBezTo>
                    <a:pt x="167" y="26"/>
                    <a:pt x="167" y="28"/>
                    <a:pt x="167" y="28"/>
                  </a:cubicBezTo>
                  <a:cubicBezTo>
                    <a:pt x="167" y="28"/>
                    <a:pt x="167" y="29"/>
                    <a:pt x="167" y="29"/>
                  </a:cubicBezTo>
                  <a:cubicBezTo>
                    <a:pt x="166" y="30"/>
                    <a:pt x="166" y="30"/>
                    <a:pt x="167" y="30"/>
                  </a:cubicBezTo>
                  <a:cubicBezTo>
                    <a:pt x="167" y="31"/>
                    <a:pt x="168" y="32"/>
                    <a:pt x="168" y="32"/>
                  </a:cubicBezTo>
                  <a:cubicBezTo>
                    <a:pt x="168" y="32"/>
                    <a:pt x="167" y="34"/>
                    <a:pt x="167" y="34"/>
                  </a:cubicBezTo>
                  <a:cubicBezTo>
                    <a:pt x="167" y="35"/>
                    <a:pt x="166" y="36"/>
                    <a:pt x="166" y="36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8"/>
                    <a:pt x="165" y="38"/>
                    <a:pt x="165" y="38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5" y="39"/>
                    <a:pt x="165" y="40"/>
                    <a:pt x="165" y="40"/>
                  </a:cubicBezTo>
                  <a:cubicBezTo>
                    <a:pt x="164" y="40"/>
                    <a:pt x="165" y="42"/>
                    <a:pt x="165" y="42"/>
                  </a:cubicBezTo>
                  <a:cubicBezTo>
                    <a:pt x="166" y="43"/>
                    <a:pt x="166" y="43"/>
                    <a:pt x="166" y="43"/>
                  </a:cubicBezTo>
                  <a:cubicBezTo>
                    <a:pt x="166" y="43"/>
                    <a:pt x="168" y="42"/>
                    <a:pt x="168" y="42"/>
                  </a:cubicBezTo>
                  <a:cubicBezTo>
                    <a:pt x="168" y="42"/>
                    <a:pt x="171" y="43"/>
                    <a:pt x="171" y="43"/>
                  </a:cubicBezTo>
                  <a:cubicBezTo>
                    <a:pt x="171" y="43"/>
                    <a:pt x="173" y="44"/>
                    <a:pt x="173" y="45"/>
                  </a:cubicBezTo>
                  <a:cubicBezTo>
                    <a:pt x="174" y="45"/>
                    <a:pt x="176" y="47"/>
                    <a:pt x="176" y="47"/>
                  </a:cubicBezTo>
                  <a:cubicBezTo>
                    <a:pt x="178" y="50"/>
                    <a:pt x="178" y="50"/>
                    <a:pt x="178" y="50"/>
                  </a:cubicBezTo>
                  <a:cubicBezTo>
                    <a:pt x="176" y="52"/>
                    <a:pt x="176" y="52"/>
                    <a:pt x="176" y="52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2" y="56"/>
                    <a:pt x="172" y="56"/>
                    <a:pt x="172" y="56"/>
                  </a:cubicBezTo>
                  <a:cubicBezTo>
                    <a:pt x="172" y="56"/>
                    <a:pt x="171" y="58"/>
                    <a:pt x="171" y="58"/>
                  </a:cubicBezTo>
                  <a:cubicBezTo>
                    <a:pt x="171" y="58"/>
                    <a:pt x="169" y="59"/>
                    <a:pt x="169" y="59"/>
                  </a:cubicBezTo>
                  <a:cubicBezTo>
                    <a:pt x="168" y="59"/>
                    <a:pt x="168" y="59"/>
                    <a:pt x="168" y="59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3" y="63"/>
                    <a:pt x="163" y="63"/>
                    <a:pt x="163" y="63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56" y="65"/>
                    <a:pt x="156" y="65"/>
                    <a:pt x="156" y="65"/>
                  </a:cubicBezTo>
                  <a:cubicBezTo>
                    <a:pt x="153" y="66"/>
                    <a:pt x="153" y="66"/>
                    <a:pt x="153" y="66"/>
                  </a:cubicBezTo>
                  <a:cubicBezTo>
                    <a:pt x="153" y="67"/>
                    <a:pt x="153" y="67"/>
                    <a:pt x="153" y="67"/>
                  </a:cubicBezTo>
                  <a:cubicBezTo>
                    <a:pt x="149" y="69"/>
                    <a:pt x="149" y="69"/>
                    <a:pt x="149" y="69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6" y="72"/>
                    <a:pt x="146" y="73"/>
                  </a:cubicBezTo>
                  <a:cubicBezTo>
                    <a:pt x="145" y="73"/>
                    <a:pt x="144" y="74"/>
                    <a:pt x="144" y="74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1" y="74"/>
                    <a:pt x="141" y="74"/>
                    <a:pt x="141" y="74"/>
                  </a:cubicBezTo>
                  <a:cubicBezTo>
                    <a:pt x="141" y="76"/>
                    <a:pt x="141" y="76"/>
                    <a:pt x="141" y="76"/>
                  </a:cubicBezTo>
                  <a:cubicBezTo>
                    <a:pt x="142" y="76"/>
                    <a:pt x="142" y="76"/>
                    <a:pt x="142" y="76"/>
                  </a:cubicBezTo>
                  <a:cubicBezTo>
                    <a:pt x="142" y="76"/>
                    <a:pt x="142" y="78"/>
                    <a:pt x="142" y="78"/>
                  </a:cubicBezTo>
                  <a:cubicBezTo>
                    <a:pt x="142" y="79"/>
                    <a:pt x="142" y="81"/>
                    <a:pt x="142" y="81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44" y="82"/>
                    <a:pt x="144" y="85"/>
                    <a:pt x="143" y="85"/>
                  </a:cubicBezTo>
                  <a:cubicBezTo>
                    <a:pt x="143" y="85"/>
                    <a:pt x="141" y="86"/>
                    <a:pt x="141" y="86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89"/>
                    <a:pt x="142" y="92"/>
                    <a:pt x="141" y="92"/>
                  </a:cubicBezTo>
                  <a:cubicBezTo>
                    <a:pt x="141" y="93"/>
                    <a:pt x="140" y="95"/>
                    <a:pt x="140" y="95"/>
                  </a:cubicBezTo>
                  <a:cubicBezTo>
                    <a:pt x="139" y="96"/>
                    <a:pt x="139" y="96"/>
                    <a:pt x="139" y="96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37" y="103"/>
                    <a:pt x="137" y="103"/>
                    <a:pt x="137" y="103"/>
                  </a:cubicBezTo>
                  <a:cubicBezTo>
                    <a:pt x="136" y="106"/>
                    <a:pt x="136" y="106"/>
                    <a:pt x="136" y="106"/>
                  </a:cubicBezTo>
                  <a:cubicBezTo>
                    <a:pt x="137" y="107"/>
                    <a:pt x="137" y="107"/>
                    <a:pt x="137" y="107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7" y="111"/>
                    <a:pt x="137" y="111"/>
                    <a:pt x="137" y="111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7" y="116"/>
                    <a:pt x="127" y="116"/>
                    <a:pt x="127" y="116"/>
                  </a:cubicBezTo>
                  <a:cubicBezTo>
                    <a:pt x="126" y="117"/>
                    <a:pt x="126" y="117"/>
                    <a:pt x="126" y="117"/>
                  </a:cubicBezTo>
                  <a:cubicBezTo>
                    <a:pt x="126" y="119"/>
                    <a:pt x="126" y="119"/>
                    <a:pt x="126" y="119"/>
                  </a:cubicBezTo>
                  <a:cubicBezTo>
                    <a:pt x="126" y="119"/>
                    <a:pt x="126" y="120"/>
                    <a:pt x="126" y="120"/>
                  </a:cubicBezTo>
                  <a:cubicBezTo>
                    <a:pt x="127" y="120"/>
                    <a:pt x="127" y="121"/>
                    <a:pt x="127" y="121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29" y="130"/>
                    <a:pt x="129" y="130"/>
                  </a:cubicBezTo>
                  <a:cubicBezTo>
                    <a:pt x="129" y="130"/>
                    <a:pt x="128" y="132"/>
                    <a:pt x="128" y="132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23" y="138"/>
                    <a:pt x="123" y="138"/>
                    <a:pt x="123" y="138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2" y="141"/>
                    <a:pt x="122" y="141"/>
                    <a:pt x="122" y="141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1" y="143"/>
                    <a:pt x="121" y="143"/>
                    <a:pt x="121" y="143"/>
                  </a:cubicBezTo>
                  <a:cubicBezTo>
                    <a:pt x="120" y="144"/>
                    <a:pt x="120" y="144"/>
                    <a:pt x="120" y="144"/>
                  </a:cubicBezTo>
                  <a:cubicBezTo>
                    <a:pt x="120" y="144"/>
                    <a:pt x="119" y="144"/>
                    <a:pt x="119" y="144"/>
                  </a:cubicBezTo>
                  <a:cubicBezTo>
                    <a:pt x="118" y="144"/>
                    <a:pt x="117" y="145"/>
                    <a:pt x="117" y="145"/>
                  </a:cubicBezTo>
                  <a:cubicBezTo>
                    <a:pt x="117" y="145"/>
                    <a:pt x="115" y="145"/>
                    <a:pt x="115" y="144"/>
                  </a:cubicBezTo>
                  <a:cubicBezTo>
                    <a:pt x="115" y="144"/>
                    <a:pt x="114" y="145"/>
                    <a:pt x="113" y="144"/>
                  </a:cubicBezTo>
                  <a:cubicBezTo>
                    <a:pt x="113" y="144"/>
                    <a:pt x="112" y="143"/>
                    <a:pt x="112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06" y="143"/>
                    <a:pt x="106" y="143"/>
                    <a:pt x="106" y="143"/>
                  </a:cubicBez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3" y="143"/>
                    <a:pt x="103" y="143"/>
                    <a:pt x="103" y="143"/>
                  </a:cubicBezTo>
                  <a:cubicBezTo>
                    <a:pt x="102" y="141"/>
                    <a:pt x="102" y="141"/>
                    <a:pt x="102" y="141"/>
                  </a:cubicBezTo>
                  <a:cubicBezTo>
                    <a:pt x="100" y="141"/>
                    <a:pt x="100" y="141"/>
                    <a:pt x="100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8" y="141"/>
                    <a:pt x="98" y="142"/>
                    <a:pt x="99" y="143"/>
                  </a:cubicBezTo>
                  <a:cubicBezTo>
                    <a:pt x="99" y="143"/>
                    <a:pt x="100" y="145"/>
                    <a:pt x="100" y="145"/>
                  </a:cubicBezTo>
                  <a:cubicBezTo>
                    <a:pt x="100" y="145"/>
                    <a:pt x="100" y="147"/>
                    <a:pt x="100" y="147"/>
                  </a:cubicBezTo>
                  <a:cubicBezTo>
                    <a:pt x="100" y="147"/>
                    <a:pt x="102" y="149"/>
                    <a:pt x="102" y="149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2" y="150"/>
                    <a:pt x="103" y="152"/>
                    <a:pt x="103" y="152"/>
                  </a:cubicBezTo>
                  <a:cubicBezTo>
                    <a:pt x="103" y="152"/>
                    <a:pt x="105" y="153"/>
                    <a:pt x="105" y="153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4" y="159"/>
                    <a:pt x="104" y="159"/>
                    <a:pt x="104" y="159"/>
                  </a:cubicBezTo>
                  <a:cubicBezTo>
                    <a:pt x="104" y="161"/>
                    <a:pt x="104" y="161"/>
                    <a:pt x="104" y="161"/>
                  </a:cubicBezTo>
                  <a:cubicBezTo>
                    <a:pt x="105" y="162"/>
                    <a:pt x="105" y="162"/>
                    <a:pt x="105" y="162"/>
                  </a:cubicBezTo>
                  <a:cubicBezTo>
                    <a:pt x="105" y="163"/>
                    <a:pt x="105" y="163"/>
                    <a:pt x="105" y="163"/>
                  </a:cubicBezTo>
                  <a:cubicBezTo>
                    <a:pt x="104" y="164"/>
                    <a:pt x="104" y="164"/>
                    <a:pt x="104" y="164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5" y="168"/>
                    <a:pt x="105" y="168"/>
                    <a:pt x="105" y="168"/>
                  </a:cubicBezTo>
                  <a:cubicBezTo>
                    <a:pt x="106" y="170"/>
                    <a:pt x="106" y="170"/>
                    <a:pt x="106" y="170"/>
                  </a:cubicBezTo>
                  <a:cubicBezTo>
                    <a:pt x="108" y="170"/>
                    <a:pt x="108" y="170"/>
                    <a:pt x="108" y="170"/>
                  </a:cubicBezTo>
                  <a:cubicBezTo>
                    <a:pt x="108" y="172"/>
                    <a:pt x="108" y="172"/>
                    <a:pt x="108" y="172"/>
                  </a:cubicBezTo>
                  <a:cubicBezTo>
                    <a:pt x="107" y="173"/>
                    <a:pt x="107" y="173"/>
                    <a:pt x="107" y="173"/>
                  </a:cubicBezTo>
                  <a:cubicBezTo>
                    <a:pt x="107" y="173"/>
                    <a:pt x="107" y="174"/>
                    <a:pt x="107" y="174"/>
                  </a:cubicBezTo>
                  <a:cubicBezTo>
                    <a:pt x="108" y="174"/>
                    <a:pt x="109" y="175"/>
                    <a:pt x="109" y="175"/>
                  </a:cubicBezTo>
                  <a:cubicBezTo>
                    <a:pt x="111" y="174"/>
                    <a:pt x="111" y="174"/>
                    <a:pt x="111" y="174"/>
                  </a:cubicBezTo>
                  <a:cubicBezTo>
                    <a:pt x="111" y="174"/>
                    <a:pt x="112" y="174"/>
                    <a:pt x="112" y="174"/>
                  </a:cubicBezTo>
                  <a:cubicBezTo>
                    <a:pt x="112" y="175"/>
                    <a:pt x="113" y="177"/>
                    <a:pt x="113" y="177"/>
                  </a:cubicBezTo>
                  <a:cubicBezTo>
                    <a:pt x="114" y="178"/>
                    <a:pt x="114" y="178"/>
                    <a:pt x="114" y="178"/>
                  </a:cubicBezTo>
                  <a:cubicBezTo>
                    <a:pt x="114" y="180"/>
                    <a:pt x="114" y="180"/>
                    <a:pt x="114" y="180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0" y="184"/>
                    <a:pt x="110" y="184"/>
                    <a:pt x="110" y="184"/>
                  </a:cubicBezTo>
                  <a:cubicBezTo>
                    <a:pt x="109" y="185"/>
                    <a:pt x="109" y="185"/>
                    <a:pt x="109" y="185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8"/>
                    <a:pt x="108" y="188"/>
                    <a:pt x="108" y="188"/>
                  </a:cubicBezTo>
                  <a:cubicBezTo>
                    <a:pt x="106" y="189"/>
                    <a:pt x="106" y="189"/>
                    <a:pt x="106" y="189"/>
                  </a:cubicBezTo>
                  <a:cubicBezTo>
                    <a:pt x="104" y="190"/>
                    <a:pt x="104" y="190"/>
                    <a:pt x="104" y="190"/>
                  </a:cubicBezTo>
                  <a:cubicBezTo>
                    <a:pt x="103" y="190"/>
                    <a:pt x="103" y="190"/>
                    <a:pt x="103" y="190"/>
                  </a:cubicBezTo>
                  <a:cubicBezTo>
                    <a:pt x="102" y="191"/>
                    <a:pt x="102" y="191"/>
                    <a:pt x="102" y="191"/>
                  </a:cubicBezTo>
                  <a:cubicBezTo>
                    <a:pt x="99" y="192"/>
                    <a:pt x="99" y="192"/>
                    <a:pt x="99" y="192"/>
                  </a:cubicBezTo>
                  <a:cubicBezTo>
                    <a:pt x="98" y="192"/>
                    <a:pt x="98" y="192"/>
                    <a:pt x="98" y="192"/>
                  </a:cubicBezTo>
                  <a:cubicBezTo>
                    <a:pt x="96" y="196"/>
                    <a:pt x="96" y="196"/>
                    <a:pt x="96" y="196"/>
                  </a:cubicBezTo>
                  <a:cubicBezTo>
                    <a:pt x="96" y="196"/>
                    <a:pt x="96" y="198"/>
                    <a:pt x="96" y="198"/>
                  </a:cubicBezTo>
                  <a:cubicBezTo>
                    <a:pt x="96" y="198"/>
                    <a:pt x="97" y="199"/>
                    <a:pt x="97" y="199"/>
                  </a:cubicBezTo>
                  <a:cubicBezTo>
                    <a:pt x="97" y="199"/>
                    <a:pt x="95" y="201"/>
                    <a:pt x="95" y="201"/>
                  </a:cubicBezTo>
                  <a:cubicBezTo>
                    <a:pt x="95" y="201"/>
                    <a:pt x="93" y="202"/>
                    <a:pt x="93" y="202"/>
                  </a:cubicBezTo>
                  <a:cubicBezTo>
                    <a:pt x="92" y="204"/>
                    <a:pt x="92" y="204"/>
                    <a:pt x="92" y="204"/>
                  </a:cubicBezTo>
                  <a:cubicBezTo>
                    <a:pt x="93" y="205"/>
                    <a:pt x="93" y="205"/>
                    <a:pt x="93" y="205"/>
                  </a:cubicBezTo>
                  <a:cubicBezTo>
                    <a:pt x="91" y="205"/>
                    <a:pt x="91" y="205"/>
                    <a:pt x="91" y="205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91" y="208"/>
                    <a:pt x="91" y="208"/>
                    <a:pt x="91" y="208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9"/>
                    <a:pt x="93" y="212"/>
                    <a:pt x="93" y="212"/>
                  </a:cubicBezTo>
                  <a:cubicBezTo>
                    <a:pt x="93" y="213"/>
                    <a:pt x="94" y="214"/>
                    <a:pt x="94" y="214"/>
                  </a:cubicBezTo>
                  <a:cubicBezTo>
                    <a:pt x="94" y="214"/>
                    <a:pt x="95" y="215"/>
                    <a:pt x="95" y="215"/>
                  </a:cubicBezTo>
                  <a:cubicBezTo>
                    <a:pt x="95" y="216"/>
                    <a:pt x="95" y="217"/>
                    <a:pt x="95" y="218"/>
                  </a:cubicBezTo>
                  <a:cubicBezTo>
                    <a:pt x="95" y="219"/>
                    <a:pt x="96" y="221"/>
                    <a:pt x="96" y="221"/>
                  </a:cubicBezTo>
                  <a:cubicBezTo>
                    <a:pt x="97" y="223"/>
                    <a:pt x="97" y="223"/>
                    <a:pt x="97" y="223"/>
                  </a:cubicBezTo>
                  <a:cubicBezTo>
                    <a:pt x="97" y="223"/>
                    <a:pt x="97" y="224"/>
                    <a:pt x="97" y="224"/>
                  </a:cubicBezTo>
                  <a:cubicBezTo>
                    <a:pt x="98" y="224"/>
                    <a:pt x="100" y="224"/>
                    <a:pt x="100" y="224"/>
                  </a:cubicBezTo>
                  <a:cubicBezTo>
                    <a:pt x="100" y="224"/>
                    <a:pt x="102" y="224"/>
                    <a:pt x="102" y="224"/>
                  </a:cubicBezTo>
                  <a:cubicBezTo>
                    <a:pt x="102" y="224"/>
                    <a:pt x="103" y="223"/>
                    <a:pt x="104" y="224"/>
                  </a:cubicBezTo>
                  <a:cubicBezTo>
                    <a:pt x="104" y="224"/>
                    <a:pt x="104" y="225"/>
                    <a:pt x="104" y="225"/>
                  </a:cubicBezTo>
                  <a:cubicBezTo>
                    <a:pt x="104" y="225"/>
                    <a:pt x="104" y="226"/>
                    <a:pt x="104" y="226"/>
                  </a:cubicBezTo>
                  <a:cubicBezTo>
                    <a:pt x="100" y="230"/>
                    <a:pt x="100" y="230"/>
                    <a:pt x="100" y="230"/>
                  </a:cubicBezTo>
                  <a:cubicBezTo>
                    <a:pt x="100" y="233"/>
                    <a:pt x="100" y="233"/>
                    <a:pt x="100" y="233"/>
                  </a:cubicBezTo>
                  <a:cubicBezTo>
                    <a:pt x="100" y="233"/>
                    <a:pt x="99" y="233"/>
                    <a:pt x="99" y="233"/>
                  </a:cubicBezTo>
                  <a:cubicBezTo>
                    <a:pt x="98" y="233"/>
                    <a:pt x="97" y="233"/>
                    <a:pt x="97" y="233"/>
                  </a:cubicBezTo>
                  <a:cubicBezTo>
                    <a:pt x="95" y="231"/>
                    <a:pt x="95" y="231"/>
                    <a:pt x="95" y="231"/>
                  </a:cubicBezTo>
                  <a:cubicBezTo>
                    <a:pt x="93" y="232"/>
                    <a:pt x="93" y="232"/>
                    <a:pt x="93" y="232"/>
                  </a:cubicBez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1" y="233"/>
                    <a:pt x="91" y="233"/>
                  </a:cubicBezTo>
                  <a:cubicBezTo>
                    <a:pt x="91" y="233"/>
                    <a:pt x="88" y="233"/>
                    <a:pt x="88" y="233"/>
                  </a:cubicBezTo>
                  <a:cubicBezTo>
                    <a:pt x="87" y="234"/>
                    <a:pt x="87" y="234"/>
                    <a:pt x="87" y="234"/>
                  </a:cubicBezTo>
                  <a:cubicBezTo>
                    <a:pt x="86" y="238"/>
                    <a:pt x="86" y="238"/>
                    <a:pt x="86" y="238"/>
                  </a:cubicBezTo>
                  <a:cubicBezTo>
                    <a:pt x="84" y="240"/>
                    <a:pt x="84" y="240"/>
                    <a:pt x="84" y="240"/>
                  </a:cubicBezTo>
                  <a:cubicBezTo>
                    <a:pt x="82" y="241"/>
                    <a:pt x="82" y="241"/>
                    <a:pt x="82" y="241"/>
                  </a:cubicBezTo>
                  <a:cubicBezTo>
                    <a:pt x="80" y="243"/>
                    <a:pt x="80" y="243"/>
                    <a:pt x="80" y="243"/>
                  </a:cubicBezTo>
                  <a:cubicBezTo>
                    <a:pt x="77" y="244"/>
                    <a:pt x="77" y="244"/>
                    <a:pt x="77" y="244"/>
                  </a:cubicBezTo>
                  <a:cubicBezTo>
                    <a:pt x="77" y="244"/>
                    <a:pt x="76" y="245"/>
                    <a:pt x="76" y="245"/>
                  </a:cubicBezTo>
                  <a:cubicBezTo>
                    <a:pt x="76" y="246"/>
                    <a:pt x="75" y="249"/>
                    <a:pt x="75" y="249"/>
                  </a:cubicBezTo>
                  <a:cubicBezTo>
                    <a:pt x="75" y="249"/>
                    <a:pt x="73" y="250"/>
                    <a:pt x="73" y="251"/>
                  </a:cubicBezTo>
                  <a:cubicBezTo>
                    <a:pt x="73" y="251"/>
                    <a:pt x="71" y="252"/>
                    <a:pt x="71" y="252"/>
                  </a:cubicBezTo>
                  <a:cubicBezTo>
                    <a:pt x="71" y="252"/>
                    <a:pt x="71" y="254"/>
                    <a:pt x="71" y="254"/>
                  </a:cubicBezTo>
                  <a:cubicBezTo>
                    <a:pt x="71" y="254"/>
                    <a:pt x="72" y="256"/>
                    <a:pt x="72" y="256"/>
                  </a:cubicBezTo>
                  <a:cubicBezTo>
                    <a:pt x="72" y="259"/>
                    <a:pt x="72" y="259"/>
                    <a:pt x="72" y="259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3" y="263"/>
                    <a:pt x="73" y="263"/>
                    <a:pt x="73" y="263"/>
                  </a:cubicBezTo>
                  <a:cubicBezTo>
                    <a:pt x="72" y="265"/>
                    <a:pt x="72" y="265"/>
                    <a:pt x="72" y="265"/>
                  </a:cubicBezTo>
                  <a:cubicBezTo>
                    <a:pt x="71" y="268"/>
                    <a:pt x="71" y="268"/>
                    <a:pt x="71" y="268"/>
                  </a:cubicBezTo>
                  <a:cubicBezTo>
                    <a:pt x="71" y="269"/>
                    <a:pt x="71" y="269"/>
                    <a:pt x="71" y="269"/>
                  </a:cubicBezTo>
                  <a:cubicBezTo>
                    <a:pt x="71" y="271"/>
                    <a:pt x="71" y="271"/>
                    <a:pt x="71" y="271"/>
                  </a:cubicBezTo>
                  <a:cubicBezTo>
                    <a:pt x="71" y="275"/>
                    <a:pt x="71" y="275"/>
                    <a:pt x="71" y="275"/>
                  </a:cubicBezTo>
                  <a:cubicBezTo>
                    <a:pt x="68" y="274"/>
                    <a:pt x="68" y="274"/>
                    <a:pt x="68" y="274"/>
                  </a:cubicBezTo>
                  <a:cubicBezTo>
                    <a:pt x="65" y="274"/>
                    <a:pt x="65" y="274"/>
                    <a:pt x="65" y="274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58" y="277"/>
                    <a:pt x="58" y="277"/>
                    <a:pt x="58" y="277"/>
                  </a:cubicBezTo>
                  <a:cubicBezTo>
                    <a:pt x="52" y="278"/>
                    <a:pt x="52" y="278"/>
                    <a:pt x="52" y="278"/>
                  </a:cubicBezTo>
                  <a:cubicBezTo>
                    <a:pt x="47" y="278"/>
                    <a:pt x="47" y="278"/>
                    <a:pt x="47" y="278"/>
                  </a:cubicBezTo>
                  <a:cubicBezTo>
                    <a:pt x="44" y="277"/>
                    <a:pt x="44" y="277"/>
                    <a:pt x="44" y="277"/>
                  </a:cubicBezTo>
                  <a:cubicBezTo>
                    <a:pt x="42" y="276"/>
                    <a:pt x="42" y="276"/>
                    <a:pt x="42" y="276"/>
                  </a:cubicBezTo>
                  <a:cubicBezTo>
                    <a:pt x="40" y="274"/>
                    <a:pt x="40" y="274"/>
                    <a:pt x="40" y="274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4" y="271"/>
                    <a:pt x="34" y="271"/>
                    <a:pt x="34" y="271"/>
                  </a:cubicBezTo>
                  <a:cubicBezTo>
                    <a:pt x="32" y="270"/>
                    <a:pt x="32" y="270"/>
                    <a:pt x="32" y="270"/>
                  </a:cubicBezTo>
                  <a:cubicBezTo>
                    <a:pt x="30" y="269"/>
                    <a:pt x="30" y="269"/>
                    <a:pt x="30" y="269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6" y="268"/>
                    <a:pt x="26" y="268"/>
                    <a:pt x="26" y="268"/>
                  </a:cubicBezTo>
                  <a:cubicBezTo>
                    <a:pt x="22" y="266"/>
                    <a:pt x="22" y="266"/>
                    <a:pt x="22" y="266"/>
                  </a:cubicBezTo>
                  <a:cubicBezTo>
                    <a:pt x="18" y="264"/>
                    <a:pt x="18" y="264"/>
                    <a:pt x="18" y="264"/>
                  </a:cubicBezTo>
                  <a:cubicBezTo>
                    <a:pt x="16" y="265"/>
                    <a:pt x="16" y="265"/>
                    <a:pt x="16" y="265"/>
                  </a:cubicBezTo>
                  <a:cubicBezTo>
                    <a:pt x="16" y="266"/>
                    <a:pt x="16" y="266"/>
                    <a:pt x="16" y="266"/>
                  </a:cubicBezTo>
                  <a:cubicBezTo>
                    <a:pt x="13" y="265"/>
                    <a:pt x="13" y="265"/>
                    <a:pt x="13" y="265"/>
                  </a:cubicBezTo>
                  <a:cubicBezTo>
                    <a:pt x="11" y="265"/>
                    <a:pt x="11" y="265"/>
                    <a:pt x="11" y="265"/>
                  </a:cubicBezTo>
                  <a:cubicBezTo>
                    <a:pt x="9" y="265"/>
                    <a:pt x="9" y="265"/>
                    <a:pt x="9" y="265"/>
                  </a:cubicBezTo>
                  <a:cubicBezTo>
                    <a:pt x="5" y="266"/>
                    <a:pt x="5" y="266"/>
                    <a:pt x="5" y="266"/>
                  </a:cubicBezTo>
                  <a:cubicBezTo>
                    <a:pt x="2" y="267"/>
                    <a:pt x="2" y="267"/>
                    <a:pt x="2" y="267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2" y="264"/>
                    <a:pt x="2" y="264"/>
                    <a:pt x="2" y="264"/>
                  </a:cubicBezTo>
                  <a:cubicBezTo>
                    <a:pt x="4" y="261"/>
                    <a:pt x="4" y="261"/>
                    <a:pt x="4" y="261"/>
                  </a:cubicBezTo>
                  <a:cubicBezTo>
                    <a:pt x="6" y="260"/>
                    <a:pt x="6" y="260"/>
                    <a:pt x="6" y="260"/>
                  </a:cubicBezTo>
                  <a:cubicBezTo>
                    <a:pt x="7" y="257"/>
                    <a:pt x="7" y="257"/>
                    <a:pt x="7" y="257"/>
                  </a:cubicBezTo>
                  <a:cubicBezTo>
                    <a:pt x="10" y="255"/>
                    <a:pt x="10" y="255"/>
                    <a:pt x="10" y="255"/>
                  </a:cubicBezTo>
                  <a:cubicBezTo>
                    <a:pt x="10" y="252"/>
                    <a:pt x="10" y="252"/>
                    <a:pt x="10" y="25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12" y="248"/>
                    <a:pt x="14" y="248"/>
                    <a:pt x="14" y="247"/>
                  </a:cubicBezTo>
                  <a:cubicBezTo>
                    <a:pt x="15" y="245"/>
                    <a:pt x="15" y="244"/>
                    <a:pt x="16" y="243"/>
                  </a:cubicBezTo>
                  <a:cubicBezTo>
                    <a:pt x="16" y="242"/>
                    <a:pt x="17" y="242"/>
                    <a:pt x="17" y="241"/>
                  </a:cubicBezTo>
                  <a:cubicBezTo>
                    <a:pt x="17" y="240"/>
                    <a:pt x="16" y="237"/>
                    <a:pt x="16" y="237"/>
                  </a:cubicBezTo>
                  <a:cubicBezTo>
                    <a:pt x="16" y="237"/>
                    <a:pt x="18" y="233"/>
                    <a:pt x="18" y="233"/>
                  </a:cubicBezTo>
                  <a:cubicBezTo>
                    <a:pt x="19" y="232"/>
                    <a:pt x="19" y="228"/>
                    <a:pt x="19" y="228"/>
                  </a:cubicBezTo>
                  <a:cubicBezTo>
                    <a:pt x="19" y="228"/>
                    <a:pt x="20" y="226"/>
                    <a:pt x="21" y="225"/>
                  </a:cubicBezTo>
                  <a:cubicBezTo>
                    <a:pt x="21" y="224"/>
                    <a:pt x="21" y="221"/>
                    <a:pt x="21" y="221"/>
                  </a:cubicBezTo>
                  <a:cubicBezTo>
                    <a:pt x="19" y="218"/>
                    <a:pt x="19" y="218"/>
                    <a:pt x="19" y="218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4" y="209"/>
                    <a:pt x="24" y="209"/>
                    <a:pt x="24" y="209"/>
                  </a:cubicBezTo>
                  <a:cubicBezTo>
                    <a:pt x="27" y="204"/>
                    <a:pt x="27" y="204"/>
                    <a:pt x="27" y="204"/>
                  </a:cubicBezTo>
                  <a:cubicBezTo>
                    <a:pt x="28" y="199"/>
                    <a:pt x="28" y="199"/>
                    <a:pt x="28" y="199"/>
                  </a:cubicBezTo>
                  <a:cubicBezTo>
                    <a:pt x="28" y="199"/>
                    <a:pt x="28" y="197"/>
                    <a:pt x="28" y="196"/>
                  </a:cubicBezTo>
                  <a:cubicBezTo>
                    <a:pt x="28" y="196"/>
                    <a:pt x="28" y="194"/>
                    <a:pt x="28" y="194"/>
                  </a:cubicBezTo>
                  <a:cubicBezTo>
                    <a:pt x="28" y="194"/>
                    <a:pt x="28" y="192"/>
                    <a:pt x="28" y="192"/>
                  </a:cubicBezTo>
                  <a:cubicBezTo>
                    <a:pt x="28" y="192"/>
                    <a:pt x="27" y="190"/>
                    <a:pt x="27" y="190"/>
                  </a:cubicBezTo>
                  <a:cubicBezTo>
                    <a:pt x="26" y="187"/>
                    <a:pt x="26" y="187"/>
                    <a:pt x="26" y="187"/>
                  </a:cubicBezTo>
                  <a:cubicBezTo>
                    <a:pt x="25" y="188"/>
                    <a:pt x="25" y="188"/>
                    <a:pt x="25" y="188"/>
                  </a:cubicBezTo>
                  <a:cubicBezTo>
                    <a:pt x="25" y="188"/>
                    <a:pt x="24" y="189"/>
                    <a:pt x="23" y="188"/>
                  </a:cubicBezTo>
                  <a:cubicBezTo>
                    <a:pt x="23" y="188"/>
                    <a:pt x="19" y="188"/>
                    <a:pt x="19" y="188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4" y="188"/>
                    <a:pt x="14" y="188"/>
                    <a:pt x="14" y="188"/>
                  </a:cubicBezTo>
                  <a:cubicBezTo>
                    <a:pt x="14" y="188"/>
                    <a:pt x="13" y="189"/>
                    <a:pt x="12" y="189"/>
                  </a:cubicBezTo>
                  <a:cubicBezTo>
                    <a:pt x="12" y="189"/>
                    <a:pt x="11" y="189"/>
                    <a:pt x="11" y="188"/>
                  </a:cubicBezTo>
                  <a:cubicBezTo>
                    <a:pt x="11" y="188"/>
                    <a:pt x="14" y="185"/>
                    <a:pt x="14" y="185"/>
                  </a:cubicBezTo>
                  <a:cubicBezTo>
                    <a:pt x="14" y="185"/>
                    <a:pt x="14" y="185"/>
                    <a:pt x="14" y="184"/>
                  </a:cubicBezTo>
                  <a:cubicBezTo>
                    <a:pt x="14" y="183"/>
                    <a:pt x="14" y="181"/>
                    <a:pt x="14" y="181"/>
                  </a:cubicBezTo>
                  <a:cubicBezTo>
                    <a:pt x="14" y="180"/>
                    <a:pt x="13" y="177"/>
                    <a:pt x="13" y="177"/>
                  </a:cubicBezTo>
                  <a:cubicBezTo>
                    <a:pt x="13" y="177"/>
                    <a:pt x="12" y="176"/>
                    <a:pt x="13" y="175"/>
                  </a:cubicBezTo>
                  <a:cubicBezTo>
                    <a:pt x="13" y="174"/>
                    <a:pt x="14" y="174"/>
                    <a:pt x="14" y="174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2" y="173"/>
                    <a:pt x="12" y="173"/>
                    <a:pt x="11" y="173"/>
                  </a:cubicBezTo>
                  <a:cubicBezTo>
                    <a:pt x="10" y="174"/>
                    <a:pt x="9" y="174"/>
                    <a:pt x="9" y="174"/>
                  </a:cubicBezTo>
                  <a:cubicBezTo>
                    <a:pt x="8" y="172"/>
                    <a:pt x="8" y="172"/>
                    <a:pt x="8" y="172"/>
                  </a:cubicBezTo>
                  <a:cubicBezTo>
                    <a:pt x="8" y="172"/>
                    <a:pt x="7" y="173"/>
                    <a:pt x="7" y="172"/>
                  </a:cubicBezTo>
                  <a:cubicBezTo>
                    <a:pt x="6" y="172"/>
                    <a:pt x="4" y="171"/>
                    <a:pt x="4" y="171"/>
                  </a:cubicBezTo>
                  <a:cubicBezTo>
                    <a:pt x="4" y="171"/>
                    <a:pt x="4" y="169"/>
                    <a:pt x="4" y="169"/>
                  </a:cubicBezTo>
                  <a:cubicBezTo>
                    <a:pt x="5" y="168"/>
                    <a:pt x="5" y="168"/>
                    <a:pt x="5" y="167"/>
                  </a:cubicBezTo>
                  <a:cubicBezTo>
                    <a:pt x="5" y="166"/>
                    <a:pt x="5" y="165"/>
                    <a:pt x="6" y="164"/>
                  </a:cubicBezTo>
                  <a:cubicBezTo>
                    <a:pt x="6" y="163"/>
                    <a:pt x="7" y="162"/>
                    <a:pt x="8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5"/>
                    <a:pt x="11" y="155"/>
                  </a:cubicBezTo>
                  <a:cubicBezTo>
                    <a:pt x="11" y="155"/>
                    <a:pt x="12" y="153"/>
                    <a:pt x="12" y="152"/>
                  </a:cubicBezTo>
                  <a:cubicBezTo>
                    <a:pt x="12" y="152"/>
                    <a:pt x="13" y="150"/>
                    <a:pt x="13" y="150"/>
                  </a:cubicBezTo>
                  <a:cubicBezTo>
                    <a:pt x="13" y="150"/>
                    <a:pt x="14" y="149"/>
                    <a:pt x="14" y="148"/>
                  </a:cubicBezTo>
                  <a:cubicBezTo>
                    <a:pt x="15" y="148"/>
                    <a:pt x="17" y="146"/>
                    <a:pt x="17" y="146"/>
                  </a:cubicBezTo>
                  <a:cubicBezTo>
                    <a:pt x="17" y="146"/>
                    <a:pt x="18" y="143"/>
                    <a:pt x="18" y="143"/>
                  </a:cubicBezTo>
                  <a:cubicBezTo>
                    <a:pt x="18" y="143"/>
                    <a:pt x="19" y="140"/>
                    <a:pt x="19" y="140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7" y="137"/>
                    <a:pt x="17" y="137"/>
                    <a:pt x="17" y="137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19" y="136"/>
                    <a:pt x="19" y="136"/>
                    <a:pt x="20" y="136"/>
                  </a:cubicBezTo>
                  <a:cubicBezTo>
                    <a:pt x="21" y="136"/>
                    <a:pt x="22" y="135"/>
                    <a:pt x="22" y="135"/>
                  </a:cubicBezTo>
                  <a:cubicBezTo>
                    <a:pt x="23" y="135"/>
                    <a:pt x="25" y="134"/>
                    <a:pt x="25" y="134"/>
                  </a:cubicBezTo>
                  <a:cubicBezTo>
                    <a:pt x="25" y="133"/>
                    <a:pt x="26" y="133"/>
                    <a:pt x="26" y="133"/>
                  </a:cubicBezTo>
                  <a:cubicBezTo>
                    <a:pt x="27" y="133"/>
                    <a:pt x="29" y="132"/>
                    <a:pt x="29" y="132"/>
                  </a:cubicBezTo>
                  <a:cubicBezTo>
                    <a:pt x="29" y="132"/>
                    <a:pt x="30" y="131"/>
                    <a:pt x="30" y="131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3" y="128"/>
                    <a:pt x="33" y="127"/>
                  </a:cubicBezTo>
                  <a:cubicBezTo>
                    <a:pt x="33" y="127"/>
                    <a:pt x="34" y="125"/>
                    <a:pt x="34" y="125"/>
                  </a:cubicBezTo>
                  <a:cubicBezTo>
                    <a:pt x="34" y="124"/>
                    <a:pt x="37" y="121"/>
                    <a:pt x="37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5" y="68"/>
                    <a:pt x="65" y="68"/>
                    <a:pt x="65" y="68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7"/>
                    <a:pt x="73" y="17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1"/>
                    <a:pt x="73" y="11"/>
                    <a:pt x="73" y="11"/>
                  </a:cubicBezTo>
                  <a:lnTo>
                    <a:pt x="74" y="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3" name="Freeform 78"/>
            <p:cNvSpPr>
              <a:spLocks noEditPoints="1"/>
            </p:cNvSpPr>
            <p:nvPr/>
          </p:nvSpPr>
          <p:spPr bwMode="auto">
            <a:xfrm>
              <a:off x="4704932" y="2283682"/>
              <a:ext cx="711331" cy="913063"/>
            </a:xfrm>
            <a:custGeom>
              <a:avLst/>
              <a:gdLst>
                <a:gd name="T0" fmla="*/ 264 w 312"/>
                <a:gd name="T1" fmla="*/ 340 h 413"/>
                <a:gd name="T2" fmla="*/ 240 w 312"/>
                <a:gd name="T3" fmla="*/ 363 h 413"/>
                <a:gd name="T4" fmla="*/ 252 w 312"/>
                <a:gd name="T5" fmla="*/ 385 h 413"/>
                <a:gd name="T6" fmla="*/ 237 w 312"/>
                <a:gd name="T7" fmla="*/ 387 h 413"/>
                <a:gd name="T8" fmla="*/ 211 w 312"/>
                <a:gd name="T9" fmla="*/ 393 h 413"/>
                <a:gd name="T10" fmla="*/ 177 w 312"/>
                <a:gd name="T11" fmla="*/ 404 h 413"/>
                <a:gd name="T12" fmla="*/ 157 w 312"/>
                <a:gd name="T13" fmla="*/ 404 h 413"/>
                <a:gd name="T14" fmla="*/ 142 w 312"/>
                <a:gd name="T15" fmla="*/ 400 h 413"/>
                <a:gd name="T16" fmla="*/ 121 w 312"/>
                <a:gd name="T17" fmla="*/ 394 h 413"/>
                <a:gd name="T18" fmla="*/ 101 w 312"/>
                <a:gd name="T19" fmla="*/ 391 h 413"/>
                <a:gd name="T20" fmla="*/ 94 w 312"/>
                <a:gd name="T21" fmla="*/ 388 h 413"/>
                <a:gd name="T22" fmla="*/ 89 w 312"/>
                <a:gd name="T23" fmla="*/ 383 h 413"/>
                <a:gd name="T24" fmla="*/ 90 w 312"/>
                <a:gd name="T25" fmla="*/ 393 h 413"/>
                <a:gd name="T26" fmla="*/ 73 w 312"/>
                <a:gd name="T27" fmla="*/ 396 h 413"/>
                <a:gd name="T28" fmla="*/ 57 w 312"/>
                <a:gd name="T29" fmla="*/ 396 h 413"/>
                <a:gd name="T30" fmla="*/ 53 w 312"/>
                <a:gd name="T31" fmla="*/ 368 h 413"/>
                <a:gd name="T32" fmla="*/ 50 w 312"/>
                <a:gd name="T33" fmla="*/ 308 h 413"/>
                <a:gd name="T34" fmla="*/ 13 w 312"/>
                <a:gd name="T35" fmla="*/ 292 h 413"/>
                <a:gd name="T36" fmla="*/ 6 w 312"/>
                <a:gd name="T37" fmla="*/ 262 h 413"/>
                <a:gd name="T38" fmla="*/ 12 w 312"/>
                <a:gd name="T39" fmla="*/ 245 h 413"/>
                <a:gd name="T40" fmla="*/ 11 w 312"/>
                <a:gd name="T41" fmla="*/ 228 h 413"/>
                <a:gd name="T42" fmla="*/ 5 w 312"/>
                <a:gd name="T43" fmla="*/ 217 h 413"/>
                <a:gd name="T44" fmla="*/ 1 w 312"/>
                <a:gd name="T45" fmla="*/ 207 h 413"/>
                <a:gd name="T46" fmla="*/ 7 w 312"/>
                <a:gd name="T47" fmla="*/ 198 h 413"/>
                <a:gd name="T48" fmla="*/ 9 w 312"/>
                <a:gd name="T49" fmla="*/ 175 h 413"/>
                <a:gd name="T50" fmla="*/ 12 w 312"/>
                <a:gd name="T51" fmla="*/ 161 h 413"/>
                <a:gd name="T52" fmla="*/ 32 w 312"/>
                <a:gd name="T53" fmla="*/ 160 h 413"/>
                <a:gd name="T54" fmla="*/ 41 w 312"/>
                <a:gd name="T55" fmla="*/ 146 h 413"/>
                <a:gd name="T56" fmla="*/ 33 w 312"/>
                <a:gd name="T57" fmla="*/ 128 h 413"/>
                <a:gd name="T58" fmla="*/ 47 w 312"/>
                <a:gd name="T59" fmla="*/ 94 h 413"/>
                <a:gd name="T60" fmla="*/ 49 w 312"/>
                <a:gd name="T61" fmla="*/ 65 h 413"/>
                <a:gd name="T62" fmla="*/ 78 w 312"/>
                <a:gd name="T63" fmla="*/ 80 h 413"/>
                <a:gd name="T64" fmla="*/ 93 w 312"/>
                <a:gd name="T65" fmla="*/ 74 h 413"/>
                <a:gd name="T66" fmla="*/ 114 w 312"/>
                <a:gd name="T67" fmla="*/ 57 h 413"/>
                <a:gd name="T68" fmla="*/ 102 w 312"/>
                <a:gd name="T69" fmla="*/ 41 h 413"/>
                <a:gd name="T70" fmla="*/ 104 w 312"/>
                <a:gd name="T71" fmla="*/ 25 h 413"/>
                <a:gd name="T72" fmla="*/ 95 w 312"/>
                <a:gd name="T73" fmla="*/ 12 h 413"/>
                <a:gd name="T74" fmla="*/ 119 w 312"/>
                <a:gd name="T75" fmla="*/ 5 h 413"/>
                <a:gd name="T76" fmla="*/ 136 w 312"/>
                <a:gd name="T77" fmla="*/ 25 h 413"/>
                <a:gd name="T78" fmla="*/ 163 w 312"/>
                <a:gd name="T79" fmla="*/ 35 h 413"/>
                <a:gd name="T80" fmla="*/ 176 w 312"/>
                <a:gd name="T81" fmla="*/ 25 h 413"/>
                <a:gd name="T82" fmla="*/ 162 w 312"/>
                <a:gd name="T83" fmla="*/ 46 h 413"/>
                <a:gd name="T84" fmla="*/ 182 w 312"/>
                <a:gd name="T85" fmla="*/ 53 h 413"/>
                <a:gd name="T86" fmla="*/ 212 w 312"/>
                <a:gd name="T87" fmla="*/ 30 h 413"/>
                <a:gd name="T88" fmla="*/ 221 w 312"/>
                <a:gd name="T89" fmla="*/ 28 h 413"/>
                <a:gd name="T90" fmla="*/ 236 w 312"/>
                <a:gd name="T91" fmla="*/ 18 h 413"/>
                <a:gd name="T92" fmla="*/ 242 w 312"/>
                <a:gd name="T93" fmla="*/ 21 h 413"/>
                <a:gd name="T94" fmla="*/ 253 w 312"/>
                <a:gd name="T95" fmla="*/ 29 h 413"/>
                <a:gd name="T96" fmla="*/ 262 w 312"/>
                <a:gd name="T97" fmla="*/ 42 h 413"/>
                <a:gd name="T98" fmla="*/ 273 w 312"/>
                <a:gd name="T99" fmla="*/ 58 h 413"/>
                <a:gd name="T100" fmla="*/ 279 w 312"/>
                <a:gd name="T101" fmla="*/ 113 h 413"/>
                <a:gd name="T102" fmla="*/ 294 w 312"/>
                <a:gd name="T103" fmla="*/ 162 h 413"/>
                <a:gd name="T104" fmla="*/ 309 w 312"/>
                <a:gd name="T105" fmla="*/ 197 h 413"/>
                <a:gd name="T106" fmla="*/ 297 w 312"/>
                <a:gd name="T107" fmla="*/ 205 h 413"/>
                <a:gd name="T108" fmla="*/ 262 w 312"/>
                <a:gd name="T109" fmla="*/ 224 h 413"/>
                <a:gd name="T110" fmla="*/ 219 w 312"/>
                <a:gd name="T111" fmla="*/ 253 h 413"/>
                <a:gd name="T112" fmla="*/ 226 w 312"/>
                <a:gd name="T113" fmla="*/ 277 h 413"/>
                <a:gd name="T114" fmla="*/ 257 w 312"/>
                <a:gd name="T115" fmla="*/ 309 h 413"/>
                <a:gd name="T116" fmla="*/ 55 w 312"/>
                <a:gd name="T117" fmla="*/ 394 h 413"/>
                <a:gd name="T118" fmla="*/ 312 w 312"/>
                <a:gd name="T119" fmla="*/ 204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2" h="413">
                  <a:moveTo>
                    <a:pt x="275" y="325"/>
                  </a:moveTo>
                  <a:cubicBezTo>
                    <a:pt x="275" y="325"/>
                    <a:pt x="275" y="325"/>
                    <a:pt x="275" y="325"/>
                  </a:cubicBezTo>
                  <a:cubicBezTo>
                    <a:pt x="275" y="328"/>
                    <a:pt x="275" y="328"/>
                    <a:pt x="275" y="328"/>
                  </a:cubicBezTo>
                  <a:cubicBezTo>
                    <a:pt x="276" y="333"/>
                    <a:pt x="276" y="333"/>
                    <a:pt x="276" y="333"/>
                  </a:cubicBezTo>
                  <a:cubicBezTo>
                    <a:pt x="276" y="336"/>
                    <a:pt x="276" y="336"/>
                    <a:pt x="276" y="336"/>
                  </a:cubicBezTo>
                  <a:cubicBezTo>
                    <a:pt x="276" y="336"/>
                    <a:pt x="275" y="338"/>
                    <a:pt x="274" y="338"/>
                  </a:cubicBezTo>
                  <a:cubicBezTo>
                    <a:pt x="274" y="338"/>
                    <a:pt x="273" y="339"/>
                    <a:pt x="272" y="339"/>
                  </a:cubicBezTo>
                  <a:cubicBezTo>
                    <a:pt x="271" y="338"/>
                    <a:pt x="270" y="337"/>
                    <a:pt x="270" y="337"/>
                  </a:cubicBezTo>
                  <a:cubicBezTo>
                    <a:pt x="264" y="337"/>
                    <a:pt x="264" y="337"/>
                    <a:pt x="264" y="337"/>
                  </a:cubicBezTo>
                  <a:cubicBezTo>
                    <a:pt x="264" y="337"/>
                    <a:pt x="264" y="339"/>
                    <a:pt x="264" y="340"/>
                  </a:cubicBezTo>
                  <a:cubicBezTo>
                    <a:pt x="263" y="342"/>
                    <a:pt x="263" y="342"/>
                    <a:pt x="263" y="342"/>
                  </a:cubicBezTo>
                  <a:cubicBezTo>
                    <a:pt x="263" y="347"/>
                    <a:pt x="263" y="347"/>
                    <a:pt x="263" y="347"/>
                  </a:cubicBezTo>
                  <a:cubicBezTo>
                    <a:pt x="258" y="352"/>
                    <a:pt x="258" y="352"/>
                    <a:pt x="258" y="352"/>
                  </a:cubicBezTo>
                  <a:cubicBezTo>
                    <a:pt x="257" y="352"/>
                    <a:pt x="257" y="352"/>
                    <a:pt x="257" y="352"/>
                  </a:cubicBezTo>
                  <a:cubicBezTo>
                    <a:pt x="257" y="352"/>
                    <a:pt x="256" y="353"/>
                    <a:pt x="256" y="353"/>
                  </a:cubicBezTo>
                  <a:cubicBezTo>
                    <a:pt x="256" y="353"/>
                    <a:pt x="251" y="355"/>
                    <a:pt x="251" y="355"/>
                  </a:cubicBezTo>
                  <a:cubicBezTo>
                    <a:pt x="249" y="357"/>
                    <a:pt x="249" y="357"/>
                    <a:pt x="249" y="357"/>
                  </a:cubicBezTo>
                  <a:cubicBezTo>
                    <a:pt x="248" y="357"/>
                    <a:pt x="248" y="357"/>
                    <a:pt x="248" y="357"/>
                  </a:cubicBezTo>
                  <a:cubicBezTo>
                    <a:pt x="248" y="357"/>
                    <a:pt x="245" y="359"/>
                    <a:pt x="243" y="361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5" y="371"/>
                    <a:pt x="245" y="371"/>
                    <a:pt x="245" y="371"/>
                  </a:cubicBezTo>
                  <a:cubicBezTo>
                    <a:pt x="248" y="376"/>
                    <a:pt x="248" y="376"/>
                    <a:pt x="248" y="376"/>
                  </a:cubicBezTo>
                  <a:cubicBezTo>
                    <a:pt x="248" y="379"/>
                    <a:pt x="248" y="379"/>
                    <a:pt x="248" y="379"/>
                  </a:cubicBezTo>
                  <a:cubicBezTo>
                    <a:pt x="248" y="379"/>
                    <a:pt x="246" y="381"/>
                    <a:pt x="246" y="381"/>
                  </a:cubicBezTo>
                  <a:cubicBezTo>
                    <a:pt x="246" y="382"/>
                    <a:pt x="245" y="384"/>
                    <a:pt x="246" y="384"/>
                  </a:cubicBezTo>
                  <a:cubicBezTo>
                    <a:pt x="247" y="384"/>
                    <a:pt x="251" y="385"/>
                    <a:pt x="251" y="385"/>
                  </a:cubicBezTo>
                  <a:cubicBezTo>
                    <a:pt x="251" y="385"/>
                    <a:pt x="252" y="385"/>
                    <a:pt x="252" y="385"/>
                  </a:cubicBezTo>
                  <a:cubicBezTo>
                    <a:pt x="253" y="385"/>
                    <a:pt x="253" y="386"/>
                    <a:pt x="253" y="386"/>
                  </a:cubicBezTo>
                  <a:cubicBezTo>
                    <a:pt x="253" y="390"/>
                    <a:pt x="253" y="390"/>
                    <a:pt x="253" y="390"/>
                  </a:cubicBezTo>
                  <a:cubicBezTo>
                    <a:pt x="253" y="390"/>
                    <a:pt x="253" y="391"/>
                    <a:pt x="253" y="395"/>
                  </a:cubicBezTo>
                  <a:cubicBezTo>
                    <a:pt x="253" y="399"/>
                    <a:pt x="252" y="398"/>
                    <a:pt x="252" y="398"/>
                  </a:cubicBezTo>
                  <a:cubicBezTo>
                    <a:pt x="252" y="398"/>
                    <a:pt x="247" y="396"/>
                    <a:pt x="247" y="396"/>
                  </a:cubicBezTo>
                  <a:cubicBezTo>
                    <a:pt x="247" y="396"/>
                    <a:pt x="245" y="394"/>
                    <a:pt x="245" y="394"/>
                  </a:cubicBezTo>
                  <a:cubicBezTo>
                    <a:pt x="244" y="393"/>
                    <a:pt x="244" y="392"/>
                    <a:pt x="244" y="391"/>
                  </a:cubicBezTo>
                  <a:cubicBezTo>
                    <a:pt x="244" y="390"/>
                    <a:pt x="245" y="388"/>
                    <a:pt x="245" y="388"/>
                  </a:cubicBezTo>
                  <a:cubicBezTo>
                    <a:pt x="245" y="388"/>
                    <a:pt x="241" y="387"/>
                    <a:pt x="241" y="387"/>
                  </a:cubicBezTo>
                  <a:cubicBezTo>
                    <a:pt x="241" y="387"/>
                    <a:pt x="238" y="387"/>
                    <a:pt x="237" y="387"/>
                  </a:cubicBezTo>
                  <a:cubicBezTo>
                    <a:pt x="236" y="387"/>
                    <a:pt x="235" y="389"/>
                    <a:pt x="235" y="389"/>
                  </a:cubicBezTo>
                  <a:cubicBezTo>
                    <a:pt x="234" y="390"/>
                    <a:pt x="233" y="389"/>
                    <a:pt x="232" y="389"/>
                  </a:cubicBezTo>
                  <a:cubicBezTo>
                    <a:pt x="232" y="389"/>
                    <a:pt x="231" y="387"/>
                    <a:pt x="231" y="387"/>
                  </a:cubicBezTo>
                  <a:cubicBezTo>
                    <a:pt x="230" y="387"/>
                    <a:pt x="226" y="386"/>
                    <a:pt x="225" y="386"/>
                  </a:cubicBezTo>
                  <a:cubicBezTo>
                    <a:pt x="225" y="386"/>
                    <a:pt x="223" y="386"/>
                    <a:pt x="221" y="386"/>
                  </a:cubicBezTo>
                  <a:cubicBezTo>
                    <a:pt x="220" y="387"/>
                    <a:pt x="221" y="387"/>
                    <a:pt x="222" y="390"/>
                  </a:cubicBezTo>
                  <a:cubicBezTo>
                    <a:pt x="222" y="393"/>
                    <a:pt x="221" y="391"/>
                    <a:pt x="220" y="391"/>
                  </a:cubicBezTo>
                  <a:cubicBezTo>
                    <a:pt x="219" y="391"/>
                    <a:pt x="219" y="391"/>
                    <a:pt x="217" y="391"/>
                  </a:cubicBezTo>
                  <a:cubicBezTo>
                    <a:pt x="215" y="391"/>
                    <a:pt x="214" y="391"/>
                    <a:pt x="212" y="391"/>
                  </a:cubicBezTo>
                  <a:cubicBezTo>
                    <a:pt x="211" y="392"/>
                    <a:pt x="211" y="392"/>
                    <a:pt x="211" y="393"/>
                  </a:cubicBezTo>
                  <a:cubicBezTo>
                    <a:pt x="210" y="394"/>
                    <a:pt x="208" y="394"/>
                    <a:pt x="207" y="394"/>
                  </a:cubicBezTo>
                  <a:cubicBezTo>
                    <a:pt x="206" y="394"/>
                    <a:pt x="202" y="394"/>
                    <a:pt x="202" y="394"/>
                  </a:cubicBezTo>
                  <a:cubicBezTo>
                    <a:pt x="201" y="394"/>
                    <a:pt x="200" y="396"/>
                    <a:pt x="199" y="397"/>
                  </a:cubicBezTo>
                  <a:cubicBezTo>
                    <a:pt x="199" y="397"/>
                    <a:pt x="195" y="397"/>
                    <a:pt x="195" y="397"/>
                  </a:cubicBezTo>
                  <a:cubicBezTo>
                    <a:pt x="194" y="398"/>
                    <a:pt x="194" y="398"/>
                    <a:pt x="193" y="399"/>
                  </a:cubicBezTo>
                  <a:cubicBezTo>
                    <a:pt x="191" y="400"/>
                    <a:pt x="191" y="400"/>
                    <a:pt x="190" y="402"/>
                  </a:cubicBezTo>
                  <a:cubicBezTo>
                    <a:pt x="188" y="404"/>
                    <a:pt x="189" y="403"/>
                    <a:pt x="185" y="402"/>
                  </a:cubicBezTo>
                  <a:cubicBezTo>
                    <a:pt x="182" y="402"/>
                    <a:pt x="184" y="403"/>
                    <a:pt x="183" y="403"/>
                  </a:cubicBezTo>
                  <a:cubicBezTo>
                    <a:pt x="182" y="403"/>
                    <a:pt x="181" y="404"/>
                    <a:pt x="180" y="405"/>
                  </a:cubicBezTo>
                  <a:cubicBezTo>
                    <a:pt x="180" y="406"/>
                    <a:pt x="178" y="404"/>
                    <a:pt x="177" y="404"/>
                  </a:cubicBezTo>
                  <a:cubicBezTo>
                    <a:pt x="176" y="405"/>
                    <a:pt x="176" y="403"/>
                    <a:pt x="176" y="400"/>
                  </a:cubicBezTo>
                  <a:cubicBezTo>
                    <a:pt x="175" y="398"/>
                    <a:pt x="173" y="398"/>
                    <a:pt x="173" y="398"/>
                  </a:cubicBezTo>
                  <a:cubicBezTo>
                    <a:pt x="173" y="398"/>
                    <a:pt x="171" y="398"/>
                    <a:pt x="171" y="397"/>
                  </a:cubicBezTo>
                  <a:cubicBezTo>
                    <a:pt x="171" y="396"/>
                    <a:pt x="167" y="396"/>
                    <a:pt x="166" y="396"/>
                  </a:cubicBezTo>
                  <a:cubicBezTo>
                    <a:pt x="166" y="396"/>
                    <a:pt x="163" y="396"/>
                    <a:pt x="163" y="396"/>
                  </a:cubicBezTo>
                  <a:cubicBezTo>
                    <a:pt x="163" y="396"/>
                    <a:pt x="160" y="396"/>
                    <a:pt x="160" y="397"/>
                  </a:cubicBezTo>
                  <a:cubicBezTo>
                    <a:pt x="160" y="397"/>
                    <a:pt x="159" y="397"/>
                    <a:pt x="157" y="398"/>
                  </a:cubicBezTo>
                  <a:cubicBezTo>
                    <a:pt x="154" y="399"/>
                    <a:pt x="156" y="398"/>
                    <a:pt x="156" y="400"/>
                  </a:cubicBezTo>
                  <a:cubicBezTo>
                    <a:pt x="157" y="401"/>
                    <a:pt x="157" y="402"/>
                    <a:pt x="157" y="402"/>
                  </a:cubicBezTo>
                  <a:cubicBezTo>
                    <a:pt x="158" y="403"/>
                    <a:pt x="157" y="402"/>
                    <a:pt x="157" y="404"/>
                  </a:cubicBezTo>
                  <a:cubicBezTo>
                    <a:pt x="156" y="406"/>
                    <a:pt x="156" y="405"/>
                    <a:pt x="156" y="407"/>
                  </a:cubicBezTo>
                  <a:cubicBezTo>
                    <a:pt x="155" y="408"/>
                    <a:pt x="155" y="407"/>
                    <a:pt x="154" y="410"/>
                  </a:cubicBezTo>
                  <a:cubicBezTo>
                    <a:pt x="153" y="412"/>
                    <a:pt x="154" y="410"/>
                    <a:pt x="153" y="412"/>
                  </a:cubicBezTo>
                  <a:cubicBezTo>
                    <a:pt x="152" y="413"/>
                    <a:pt x="150" y="412"/>
                    <a:pt x="148" y="411"/>
                  </a:cubicBezTo>
                  <a:cubicBezTo>
                    <a:pt x="147" y="411"/>
                    <a:pt x="148" y="410"/>
                    <a:pt x="148" y="408"/>
                  </a:cubicBezTo>
                  <a:cubicBezTo>
                    <a:pt x="149" y="406"/>
                    <a:pt x="148" y="407"/>
                    <a:pt x="148" y="406"/>
                  </a:cubicBezTo>
                  <a:cubicBezTo>
                    <a:pt x="148" y="405"/>
                    <a:pt x="147" y="406"/>
                    <a:pt x="145" y="407"/>
                  </a:cubicBezTo>
                  <a:cubicBezTo>
                    <a:pt x="144" y="407"/>
                    <a:pt x="144" y="405"/>
                    <a:pt x="145" y="403"/>
                  </a:cubicBezTo>
                  <a:cubicBezTo>
                    <a:pt x="145" y="401"/>
                    <a:pt x="144" y="402"/>
                    <a:pt x="144" y="401"/>
                  </a:cubicBezTo>
                  <a:cubicBezTo>
                    <a:pt x="144" y="401"/>
                    <a:pt x="143" y="400"/>
                    <a:pt x="142" y="400"/>
                  </a:cubicBezTo>
                  <a:cubicBezTo>
                    <a:pt x="141" y="400"/>
                    <a:pt x="140" y="399"/>
                    <a:pt x="140" y="399"/>
                  </a:cubicBezTo>
                  <a:cubicBezTo>
                    <a:pt x="139" y="398"/>
                    <a:pt x="137" y="396"/>
                    <a:pt x="136" y="395"/>
                  </a:cubicBezTo>
                  <a:cubicBezTo>
                    <a:pt x="134" y="394"/>
                    <a:pt x="132" y="395"/>
                    <a:pt x="132" y="395"/>
                  </a:cubicBezTo>
                  <a:cubicBezTo>
                    <a:pt x="132" y="395"/>
                    <a:pt x="130" y="397"/>
                    <a:pt x="128" y="399"/>
                  </a:cubicBezTo>
                  <a:cubicBezTo>
                    <a:pt x="128" y="399"/>
                    <a:pt x="128" y="400"/>
                    <a:pt x="128" y="400"/>
                  </a:cubicBezTo>
                  <a:cubicBezTo>
                    <a:pt x="127" y="400"/>
                    <a:pt x="127" y="400"/>
                    <a:pt x="127" y="399"/>
                  </a:cubicBezTo>
                  <a:cubicBezTo>
                    <a:pt x="127" y="399"/>
                    <a:pt x="126" y="398"/>
                    <a:pt x="126" y="398"/>
                  </a:cubicBezTo>
                  <a:cubicBezTo>
                    <a:pt x="126" y="398"/>
                    <a:pt x="126" y="396"/>
                    <a:pt x="125" y="396"/>
                  </a:cubicBezTo>
                  <a:cubicBezTo>
                    <a:pt x="125" y="396"/>
                    <a:pt x="124" y="396"/>
                    <a:pt x="123" y="395"/>
                  </a:cubicBezTo>
                  <a:cubicBezTo>
                    <a:pt x="122" y="395"/>
                    <a:pt x="121" y="394"/>
                    <a:pt x="121" y="394"/>
                  </a:cubicBezTo>
                  <a:cubicBezTo>
                    <a:pt x="120" y="394"/>
                    <a:pt x="118" y="392"/>
                    <a:pt x="118" y="392"/>
                  </a:cubicBezTo>
                  <a:cubicBezTo>
                    <a:pt x="118" y="392"/>
                    <a:pt x="118" y="392"/>
                    <a:pt x="117" y="392"/>
                  </a:cubicBezTo>
                  <a:cubicBezTo>
                    <a:pt x="117" y="392"/>
                    <a:pt x="116" y="391"/>
                    <a:pt x="116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4" y="391"/>
                    <a:pt x="114" y="391"/>
                    <a:pt x="113" y="390"/>
                  </a:cubicBezTo>
                  <a:cubicBezTo>
                    <a:pt x="111" y="390"/>
                    <a:pt x="112" y="390"/>
                    <a:pt x="110" y="390"/>
                  </a:cubicBezTo>
                  <a:cubicBezTo>
                    <a:pt x="109" y="390"/>
                    <a:pt x="108" y="390"/>
                    <a:pt x="108" y="390"/>
                  </a:cubicBezTo>
                  <a:cubicBezTo>
                    <a:pt x="108" y="390"/>
                    <a:pt x="107" y="389"/>
                    <a:pt x="105" y="389"/>
                  </a:cubicBezTo>
                  <a:cubicBezTo>
                    <a:pt x="104" y="390"/>
                    <a:pt x="102" y="391"/>
                    <a:pt x="101" y="391"/>
                  </a:cubicBezTo>
                  <a:cubicBezTo>
                    <a:pt x="101" y="391"/>
                    <a:pt x="100" y="390"/>
                    <a:pt x="100" y="390"/>
                  </a:cubicBezTo>
                  <a:cubicBezTo>
                    <a:pt x="100" y="390"/>
                    <a:pt x="100" y="389"/>
                    <a:pt x="100" y="389"/>
                  </a:cubicBezTo>
                  <a:cubicBezTo>
                    <a:pt x="100" y="389"/>
                    <a:pt x="99" y="388"/>
                    <a:pt x="98" y="387"/>
                  </a:cubicBezTo>
                  <a:cubicBezTo>
                    <a:pt x="98" y="387"/>
                    <a:pt x="97" y="387"/>
                    <a:pt x="97" y="387"/>
                  </a:cubicBezTo>
                  <a:cubicBezTo>
                    <a:pt x="97" y="387"/>
                    <a:pt x="97" y="387"/>
                    <a:pt x="97" y="388"/>
                  </a:cubicBezTo>
                  <a:cubicBezTo>
                    <a:pt x="97" y="389"/>
                    <a:pt x="99" y="389"/>
                    <a:pt x="97" y="389"/>
                  </a:cubicBezTo>
                  <a:cubicBezTo>
                    <a:pt x="96" y="388"/>
                    <a:pt x="95" y="388"/>
                    <a:pt x="95" y="388"/>
                  </a:cubicBezTo>
                  <a:cubicBezTo>
                    <a:pt x="92" y="389"/>
                    <a:pt x="92" y="389"/>
                    <a:pt x="92" y="389"/>
                  </a:cubicBezTo>
                  <a:cubicBezTo>
                    <a:pt x="93" y="388"/>
                    <a:pt x="93" y="388"/>
                    <a:pt x="93" y="388"/>
                  </a:cubicBezTo>
                  <a:cubicBezTo>
                    <a:pt x="93" y="388"/>
                    <a:pt x="94" y="388"/>
                    <a:pt x="94" y="388"/>
                  </a:cubicBezTo>
                  <a:cubicBezTo>
                    <a:pt x="94" y="387"/>
                    <a:pt x="94" y="387"/>
                    <a:pt x="94" y="387"/>
                  </a:cubicBezTo>
                  <a:cubicBezTo>
                    <a:pt x="94" y="387"/>
                    <a:pt x="94" y="386"/>
                    <a:pt x="94" y="386"/>
                  </a:cubicBezTo>
                  <a:cubicBezTo>
                    <a:pt x="95" y="386"/>
                    <a:pt x="96" y="385"/>
                    <a:pt x="95" y="385"/>
                  </a:cubicBezTo>
                  <a:cubicBezTo>
                    <a:pt x="94" y="385"/>
                    <a:pt x="93" y="385"/>
                    <a:pt x="93" y="385"/>
                  </a:cubicBezTo>
                  <a:cubicBezTo>
                    <a:pt x="93" y="384"/>
                    <a:pt x="93" y="384"/>
                    <a:pt x="93" y="384"/>
                  </a:cubicBezTo>
                  <a:cubicBezTo>
                    <a:pt x="93" y="384"/>
                    <a:pt x="92" y="383"/>
                    <a:pt x="92" y="383"/>
                  </a:cubicBezTo>
                  <a:cubicBezTo>
                    <a:pt x="92" y="384"/>
                    <a:pt x="92" y="385"/>
                    <a:pt x="92" y="385"/>
                  </a:cubicBezTo>
                  <a:cubicBezTo>
                    <a:pt x="91" y="385"/>
                    <a:pt x="91" y="385"/>
                    <a:pt x="91" y="384"/>
                  </a:cubicBezTo>
                  <a:cubicBezTo>
                    <a:pt x="91" y="383"/>
                    <a:pt x="91" y="383"/>
                    <a:pt x="91" y="383"/>
                  </a:cubicBezTo>
                  <a:cubicBezTo>
                    <a:pt x="90" y="383"/>
                    <a:pt x="89" y="383"/>
                    <a:pt x="89" y="383"/>
                  </a:cubicBezTo>
                  <a:cubicBezTo>
                    <a:pt x="89" y="383"/>
                    <a:pt x="90" y="384"/>
                    <a:pt x="88" y="384"/>
                  </a:cubicBezTo>
                  <a:cubicBezTo>
                    <a:pt x="87" y="384"/>
                    <a:pt x="86" y="385"/>
                    <a:pt x="85" y="385"/>
                  </a:cubicBezTo>
                  <a:cubicBezTo>
                    <a:pt x="84" y="386"/>
                    <a:pt x="84" y="387"/>
                    <a:pt x="84" y="387"/>
                  </a:cubicBezTo>
                  <a:cubicBezTo>
                    <a:pt x="84" y="388"/>
                    <a:pt x="82" y="388"/>
                    <a:pt x="82" y="389"/>
                  </a:cubicBezTo>
                  <a:cubicBezTo>
                    <a:pt x="83" y="389"/>
                    <a:pt x="82" y="389"/>
                    <a:pt x="84" y="390"/>
                  </a:cubicBezTo>
                  <a:cubicBezTo>
                    <a:pt x="85" y="390"/>
                    <a:pt x="85" y="390"/>
                    <a:pt x="86" y="390"/>
                  </a:cubicBezTo>
                  <a:cubicBezTo>
                    <a:pt x="87" y="391"/>
                    <a:pt x="88" y="390"/>
                    <a:pt x="88" y="390"/>
                  </a:cubicBezTo>
                  <a:cubicBezTo>
                    <a:pt x="88" y="390"/>
                    <a:pt x="88" y="390"/>
                    <a:pt x="89" y="391"/>
                  </a:cubicBezTo>
                  <a:cubicBezTo>
                    <a:pt x="89" y="391"/>
                    <a:pt x="90" y="390"/>
                    <a:pt x="90" y="391"/>
                  </a:cubicBezTo>
                  <a:cubicBezTo>
                    <a:pt x="90" y="392"/>
                    <a:pt x="91" y="393"/>
                    <a:pt x="90" y="393"/>
                  </a:cubicBezTo>
                  <a:cubicBezTo>
                    <a:pt x="89" y="393"/>
                    <a:pt x="88" y="394"/>
                    <a:pt x="88" y="393"/>
                  </a:cubicBezTo>
                  <a:cubicBezTo>
                    <a:pt x="88" y="393"/>
                    <a:pt x="88" y="392"/>
                    <a:pt x="87" y="392"/>
                  </a:cubicBezTo>
                  <a:cubicBezTo>
                    <a:pt x="87" y="392"/>
                    <a:pt x="86" y="392"/>
                    <a:pt x="86" y="392"/>
                  </a:cubicBezTo>
                  <a:cubicBezTo>
                    <a:pt x="85" y="394"/>
                    <a:pt x="85" y="394"/>
                    <a:pt x="85" y="394"/>
                  </a:cubicBezTo>
                  <a:cubicBezTo>
                    <a:pt x="85" y="394"/>
                    <a:pt x="85" y="395"/>
                    <a:pt x="84" y="395"/>
                  </a:cubicBezTo>
                  <a:cubicBezTo>
                    <a:pt x="83" y="395"/>
                    <a:pt x="84" y="395"/>
                    <a:pt x="82" y="395"/>
                  </a:cubicBezTo>
                  <a:cubicBezTo>
                    <a:pt x="80" y="395"/>
                    <a:pt x="80" y="394"/>
                    <a:pt x="79" y="394"/>
                  </a:cubicBezTo>
                  <a:cubicBezTo>
                    <a:pt x="79" y="394"/>
                    <a:pt x="79" y="394"/>
                    <a:pt x="78" y="394"/>
                  </a:cubicBezTo>
                  <a:cubicBezTo>
                    <a:pt x="78" y="394"/>
                    <a:pt x="76" y="392"/>
                    <a:pt x="75" y="394"/>
                  </a:cubicBezTo>
                  <a:cubicBezTo>
                    <a:pt x="74" y="395"/>
                    <a:pt x="73" y="396"/>
                    <a:pt x="73" y="396"/>
                  </a:cubicBezTo>
                  <a:cubicBezTo>
                    <a:pt x="70" y="396"/>
                    <a:pt x="70" y="396"/>
                    <a:pt x="70" y="396"/>
                  </a:cubicBezTo>
                  <a:cubicBezTo>
                    <a:pt x="70" y="396"/>
                    <a:pt x="69" y="396"/>
                    <a:pt x="68" y="396"/>
                  </a:cubicBezTo>
                  <a:cubicBezTo>
                    <a:pt x="67" y="396"/>
                    <a:pt x="66" y="396"/>
                    <a:pt x="66" y="396"/>
                  </a:cubicBezTo>
                  <a:cubicBezTo>
                    <a:pt x="65" y="397"/>
                    <a:pt x="64" y="394"/>
                    <a:pt x="64" y="394"/>
                  </a:cubicBezTo>
                  <a:cubicBezTo>
                    <a:pt x="64" y="394"/>
                    <a:pt x="65" y="392"/>
                    <a:pt x="62" y="394"/>
                  </a:cubicBezTo>
                  <a:cubicBezTo>
                    <a:pt x="59" y="396"/>
                    <a:pt x="58" y="396"/>
                    <a:pt x="58" y="396"/>
                  </a:cubicBezTo>
                  <a:cubicBezTo>
                    <a:pt x="58" y="396"/>
                    <a:pt x="57" y="396"/>
                    <a:pt x="57" y="397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6" y="396"/>
                    <a:pt x="56" y="396"/>
                    <a:pt x="56" y="395"/>
                  </a:cubicBezTo>
                  <a:cubicBezTo>
                    <a:pt x="56" y="395"/>
                    <a:pt x="56" y="395"/>
                    <a:pt x="56" y="395"/>
                  </a:cubicBezTo>
                  <a:cubicBezTo>
                    <a:pt x="56" y="395"/>
                    <a:pt x="55" y="395"/>
                    <a:pt x="55" y="394"/>
                  </a:cubicBezTo>
                  <a:cubicBezTo>
                    <a:pt x="53" y="392"/>
                    <a:pt x="50" y="388"/>
                    <a:pt x="50" y="388"/>
                  </a:cubicBezTo>
                  <a:cubicBezTo>
                    <a:pt x="52" y="384"/>
                    <a:pt x="52" y="384"/>
                    <a:pt x="52" y="384"/>
                  </a:cubicBezTo>
                  <a:cubicBezTo>
                    <a:pt x="52" y="384"/>
                    <a:pt x="53" y="377"/>
                    <a:pt x="53" y="375"/>
                  </a:cubicBezTo>
                  <a:cubicBezTo>
                    <a:pt x="53" y="374"/>
                    <a:pt x="53" y="368"/>
                    <a:pt x="53" y="368"/>
                  </a:cubicBezTo>
                  <a:cubicBezTo>
                    <a:pt x="53" y="368"/>
                    <a:pt x="49" y="367"/>
                    <a:pt x="52" y="364"/>
                  </a:cubicBezTo>
                  <a:cubicBezTo>
                    <a:pt x="55" y="360"/>
                    <a:pt x="58" y="355"/>
                    <a:pt x="58" y="355"/>
                  </a:cubicBezTo>
                  <a:cubicBezTo>
                    <a:pt x="58" y="345"/>
                    <a:pt x="58" y="345"/>
                    <a:pt x="58" y="345"/>
                  </a:cubicBezTo>
                  <a:cubicBezTo>
                    <a:pt x="58" y="345"/>
                    <a:pt x="55" y="342"/>
                    <a:pt x="59" y="340"/>
                  </a:cubicBezTo>
                  <a:cubicBezTo>
                    <a:pt x="63" y="337"/>
                    <a:pt x="70" y="328"/>
                    <a:pt x="70" y="328"/>
                  </a:cubicBezTo>
                  <a:cubicBezTo>
                    <a:pt x="77" y="320"/>
                    <a:pt x="77" y="320"/>
                    <a:pt x="77" y="320"/>
                  </a:cubicBezTo>
                  <a:cubicBezTo>
                    <a:pt x="65" y="317"/>
                    <a:pt x="65" y="317"/>
                    <a:pt x="65" y="317"/>
                  </a:cubicBezTo>
                  <a:cubicBezTo>
                    <a:pt x="58" y="316"/>
                    <a:pt x="58" y="316"/>
                    <a:pt x="58" y="316"/>
                  </a:cubicBezTo>
                  <a:cubicBezTo>
                    <a:pt x="53" y="313"/>
                    <a:pt x="53" y="313"/>
                    <a:pt x="53" y="313"/>
                  </a:cubicBezTo>
                  <a:cubicBezTo>
                    <a:pt x="50" y="308"/>
                    <a:pt x="50" y="308"/>
                    <a:pt x="50" y="308"/>
                  </a:cubicBezTo>
                  <a:cubicBezTo>
                    <a:pt x="47" y="310"/>
                    <a:pt x="47" y="310"/>
                    <a:pt x="47" y="310"/>
                  </a:cubicBezTo>
                  <a:cubicBezTo>
                    <a:pt x="44" y="312"/>
                    <a:pt x="44" y="312"/>
                    <a:pt x="44" y="312"/>
                  </a:cubicBezTo>
                  <a:cubicBezTo>
                    <a:pt x="37" y="311"/>
                    <a:pt x="37" y="311"/>
                    <a:pt x="37" y="311"/>
                  </a:cubicBezTo>
                  <a:cubicBezTo>
                    <a:pt x="32" y="306"/>
                    <a:pt x="32" y="306"/>
                    <a:pt x="32" y="306"/>
                  </a:cubicBezTo>
                  <a:cubicBezTo>
                    <a:pt x="28" y="309"/>
                    <a:pt x="28" y="309"/>
                    <a:pt x="28" y="309"/>
                  </a:cubicBezTo>
                  <a:cubicBezTo>
                    <a:pt x="24" y="306"/>
                    <a:pt x="24" y="306"/>
                    <a:pt x="24" y="306"/>
                  </a:cubicBezTo>
                  <a:cubicBezTo>
                    <a:pt x="21" y="301"/>
                    <a:pt x="21" y="301"/>
                    <a:pt x="21" y="301"/>
                  </a:cubicBezTo>
                  <a:cubicBezTo>
                    <a:pt x="20" y="297"/>
                    <a:pt x="20" y="297"/>
                    <a:pt x="20" y="297"/>
                  </a:cubicBezTo>
                  <a:cubicBezTo>
                    <a:pt x="15" y="292"/>
                    <a:pt x="15" y="292"/>
                    <a:pt x="15" y="292"/>
                  </a:cubicBezTo>
                  <a:cubicBezTo>
                    <a:pt x="13" y="292"/>
                    <a:pt x="13" y="292"/>
                    <a:pt x="13" y="292"/>
                  </a:cubicBezTo>
                  <a:cubicBezTo>
                    <a:pt x="13" y="291"/>
                    <a:pt x="13" y="291"/>
                    <a:pt x="13" y="291"/>
                  </a:cubicBezTo>
                  <a:cubicBezTo>
                    <a:pt x="12" y="285"/>
                    <a:pt x="12" y="285"/>
                    <a:pt x="12" y="285"/>
                  </a:cubicBezTo>
                  <a:cubicBezTo>
                    <a:pt x="15" y="283"/>
                    <a:pt x="15" y="283"/>
                    <a:pt x="15" y="283"/>
                  </a:cubicBezTo>
                  <a:cubicBezTo>
                    <a:pt x="17" y="280"/>
                    <a:pt x="17" y="280"/>
                    <a:pt x="17" y="280"/>
                  </a:cubicBezTo>
                  <a:cubicBezTo>
                    <a:pt x="19" y="277"/>
                    <a:pt x="19" y="277"/>
                    <a:pt x="19" y="277"/>
                  </a:cubicBezTo>
                  <a:cubicBezTo>
                    <a:pt x="18" y="273"/>
                    <a:pt x="18" y="273"/>
                    <a:pt x="18" y="273"/>
                  </a:cubicBezTo>
                  <a:cubicBezTo>
                    <a:pt x="18" y="273"/>
                    <a:pt x="14" y="273"/>
                    <a:pt x="13" y="272"/>
                  </a:cubicBezTo>
                  <a:cubicBezTo>
                    <a:pt x="12" y="272"/>
                    <a:pt x="9" y="270"/>
                    <a:pt x="9" y="270"/>
                  </a:cubicBezTo>
                  <a:cubicBezTo>
                    <a:pt x="8" y="265"/>
                    <a:pt x="8" y="265"/>
                    <a:pt x="8" y="265"/>
                  </a:cubicBezTo>
                  <a:cubicBezTo>
                    <a:pt x="6" y="262"/>
                    <a:pt x="6" y="262"/>
                    <a:pt x="6" y="262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7" y="252"/>
                    <a:pt x="7" y="252"/>
                    <a:pt x="7" y="252"/>
                  </a:cubicBezTo>
                  <a:cubicBezTo>
                    <a:pt x="8" y="250"/>
                    <a:pt x="8" y="250"/>
                    <a:pt x="8" y="250"/>
                  </a:cubicBezTo>
                  <a:cubicBezTo>
                    <a:pt x="8" y="249"/>
                    <a:pt x="8" y="249"/>
                    <a:pt x="8" y="249"/>
                  </a:cubicBezTo>
                  <a:cubicBezTo>
                    <a:pt x="8" y="249"/>
                    <a:pt x="9" y="248"/>
                    <a:pt x="10" y="248"/>
                  </a:cubicBezTo>
                  <a:cubicBezTo>
                    <a:pt x="10" y="248"/>
                    <a:pt x="11" y="248"/>
                    <a:pt x="11" y="248"/>
                  </a:cubicBezTo>
                  <a:cubicBezTo>
                    <a:pt x="12" y="248"/>
                    <a:pt x="12" y="245"/>
                    <a:pt x="12" y="245"/>
                  </a:cubicBezTo>
                  <a:cubicBezTo>
                    <a:pt x="14" y="245"/>
                    <a:pt x="14" y="245"/>
                    <a:pt x="14" y="245"/>
                  </a:cubicBezTo>
                  <a:cubicBezTo>
                    <a:pt x="14" y="245"/>
                    <a:pt x="15" y="244"/>
                    <a:pt x="15" y="244"/>
                  </a:cubicBezTo>
                  <a:cubicBezTo>
                    <a:pt x="15" y="243"/>
                    <a:pt x="15" y="242"/>
                    <a:pt x="15" y="242"/>
                  </a:cubicBezTo>
                  <a:cubicBezTo>
                    <a:pt x="15" y="242"/>
                    <a:pt x="16" y="240"/>
                    <a:pt x="16" y="239"/>
                  </a:cubicBezTo>
                  <a:cubicBezTo>
                    <a:pt x="16" y="238"/>
                    <a:pt x="15" y="237"/>
                    <a:pt x="15" y="237"/>
                  </a:cubicBezTo>
                  <a:cubicBezTo>
                    <a:pt x="15" y="237"/>
                    <a:pt x="14" y="235"/>
                    <a:pt x="13" y="235"/>
                  </a:cubicBezTo>
                  <a:cubicBezTo>
                    <a:pt x="13" y="235"/>
                    <a:pt x="11" y="235"/>
                    <a:pt x="11" y="235"/>
                  </a:cubicBezTo>
                  <a:cubicBezTo>
                    <a:pt x="10" y="235"/>
                    <a:pt x="9" y="233"/>
                    <a:pt x="9" y="233"/>
                  </a:cubicBezTo>
                  <a:cubicBezTo>
                    <a:pt x="9" y="233"/>
                    <a:pt x="10" y="232"/>
                    <a:pt x="10" y="231"/>
                  </a:cubicBezTo>
                  <a:cubicBezTo>
                    <a:pt x="11" y="231"/>
                    <a:pt x="11" y="228"/>
                    <a:pt x="11" y="228"/>
                  </a:cubicBezTo>
                  <a:cubicBezTo>
                    <a:pt x="11" y="228"/>
                    <a:pt x="10" y="227"/>
                    <a:pt x="9" y="227"/>
                  </a:cubicBezTo>
                  <a:cubicBezTo>
                    <a:pt x="9" y="227"/>
                    <a:pt x="7" y="227"/>
                    <a:pt x="7" y="227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4"/>
                    <a:pt x="5" y="223"/>
                    <a:pt x="4" y="223"/>
                  </a:cubicBezTo>
                  <a:cubicBezTo>
                    <a:pt x="4" y="223"/>
                    <a:pt x="4" y="222"/>
                    <a:pt x="3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1"/>
                    <a:pt x="3" y="220"/>
                    <a:pt x="3" y="219"/>
                  </a:cubicBezTo>
                  <a:cubicBezTo>
                    <a:pt x="3" y="219"/>
                    <a:pt x="4" y="219"/>
                    <a:pt x="4" y="219"/>
                  </a:cubicBezTo>
                  <a:cubicBezTo>
                    <a:pt x="4" y="219"/>
                    <a:pt x="4" y="218"/>
                    <a:pt x="5" y="217"/>
                  </a:cubicBezTo>
                  <a:cubicBezTo>
                    <a:pt x="5" y="217"/>
                    <a:pt x="5" y="217"/>
                    <a:pt x="6" y="217"/>
                  </a:cubicBezTo>
                  <a:cubicBezTo>
                    <a:pt x="6" y="217"/>
                    <a:pt x="6" y="216"/>
                    <a:pt x="7" y="216"/>
                  </a:cubicBezTo>
                  <a:cubicBezTo>
                    <a:pt x="7" y="215"/>
                    <a:pt x="7" y="213"/>
                    <a:pt x="7" y="213"/>
                  </a:cubicBezTo>
                  <a:cubicBezTo>
                    <a:pt x="7" y="213"/>
                    <a:pt x="7" y="213"/>
                    <a:pt x="6" y="212"/>
                  </a:cubicBezTo>
                  <a:cubicBezTo>
                    <a:pt x="5" y="212"/>
                    <a:pt x="5" y="212"/>
                    <a:pt x="5" y="211"/>
                  </a:cubicBezTo>
                  <a:cubicBezTo>
                    <a:pt x="4" y="211"/>
                    <a:pt x="5" y="210"/>
                    <a:pt x="5" y="210"/>
                  </a:cubicBezTo>
                  <a:cubicBezTo>
                    <a:pt x="5" y="210"/>
                    <a:pt x="3" y="209"/>
                    <a:pt x="3" y="209"/>
                  </a:cubicBezTo>
                  <a:cubicBezTo>
                    <a:pt x="3" y="209"/>
                    <a:pt x="1" y="209"/>
                    <a:pt x="1" y="209"/>
                  </a:cubicBezTo>
                  <a:cubicBezTo>
                    <a:pt x="1" y="209"/>
                    <a:pt x="1" y="209"/>
                    <a:pt x="1" y="209"/>
                  </a:cubicBezTo>
                  <a:cubicBezTo>
                    <a:pt x="1" y="207"/>
                    <a:pt x="1" y="207"/>
                    <a:pt x="1" y="20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1" y="204"/>
                    <a:pt x="1" y="204"/>
                    <a:pt x="1" y="204"/>
                  </a:cubicBezTo>
                  <a:cubicBezTo>
                    <a:pt x="3" y="206"/>
                    <a:pt x="3" y="206"/>
                    <a:pt x="3" y="206"/>
                  </a:cubicBezTo>
                  <a:cubicBezTo>
                    <a:pt x="3" y="206"/>
                    <a:pt x="3" y="205"/>
                    <a:pt x="3" y="204"/>
                  </a:cubicBezTo>
                  <a:cubicBezTo>
                    <a:pt x="4" y="204"/>
                    <a:pt x="5" y="202"/>
                    <a:pt x="5" y="202"/>
                  </a:cubicBezTo>
                  <a:cubicBezTo>
                    <a:pt x="7" y="202"/>
                    <a:pt x="7" y="202"/>
                    <a:pt x="7" y="202"/>
                  </a:cubicBezTo>
                  <a:cubicBezTo>
                    <a:pt x="7" y="202"/>
                    <a:pt x="11" y="202"/>
                    <a:pt x="11" y="202"/>
                  </a:cubicBezTo>
                  <a:cubicBezTo>
                    <a:pt x="12" y="201"/>
                    <a:pt x="10" y="199"/>
                    <a:pt x="10" y="199"/>
                  </a:cubicBezTo>
                  <a:cubicBezTo>
                    <a:pt x="10" y="199"/>
                    <a:pt x="8" y="201"/>
                    <a:pt x="8" y="201"/>
                  </a:cubicBezTo>
                  <a:cubicBezTo>
                    <a:pt x="7" y="201"/>
                    <a:pt x="7" y="198"/>
                    <a:pt x="7" y="198"/>
                  </a:cubicBezTo>
                  <a:cubicBezTo>
                    <a:pt x="7" y="196"/>
                    <a:pt x="7" y="196"/>
                    <a:pt x="7" y="196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3"/>
                    <a:pt x="12" y="191"/>
                    <a:pt x="12" y="191"/>
                  </a:cubicBezTo>
                  <a:cubicBezTo>
                    <a:pt x="13" y="190"/>
                    <a:pt x="12" y="188"/>
                    <a:pt x="12" y="188"/>
                  </a:cubicBezTo>
                  <a:cubicBezTo>
                    <a:pt x="13" y="185"/>
                    <a:pt x="13" y="185"/>
                    <a:pt x="13" y="185"/>
                  </a:cubicBezTo>
                  <a:cubicBezTo>
                    <a:pt x="11" y="182"/>
                    <a:pt x="11" y="182"/>
                    <a:pt x="11" y="182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9" y="176"/>
                    <a:pt x="9" y="176"/>
                    <a:pt x="9" y="176"/>
                  </a:cubicBezTo>
                  <a:cubicBezTo>
                    <a:pt x="9" y="175"/>
                    <a:pt x="9" y="175"/>
                    <a:pt x="9" y="175"/>
                  </a:cubicBezTo>
                  <a:cubicBezTo>
                    <a:pt x="8" y="173"/>
                    <a:pt x="8" y="173"/>
                    <a:pt x="8" y="173"/>
                  </a:cubicBezTo>
                  <a:cubicBezTo>
                    <a:pt x="8" y="171"/>
                    <a:pt x="8" y="171"/>
                    <a:pt x="8" y="171"/>
                  </a:cubicBezTo>
                  <a:cubicBezTo>
                    <a:pt x="8" y="171"/>
                    <a:pt x="6" y="169"/>
                    <a:pt x="5" y="169"/>
                  </a:cubicBezTo>
                  <a:cubicBezTo>
                    <a:pt x="4" y="169"/>
                    <a:pt x="5" y="168"/>
                    <a:pt x="5" y="168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5" y="163"/>
                    <a:pt x="5" y="163"/>
                    <a:pt x="5" y="163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7" y="164"/>
                    <a:pt x="17" y="164"/>
                    <a:pt x="17" y="164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3" y="164"/>
                    <a:pt x="23" y="164"/>
                    <a:pt x="23" y="164"/>
                  </a:cubicBezTo>
                  <a:cubicBezTo>
                    <a:pt x="26" y="163"/>
                    <a:pt x="26" y="163"/>
                    <a:pt x="26" y="163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54"/>
                    <a:pt x="30" y="154"/>
                    <a:pt x="30" y="154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1"/>
                    <a:pt x="34" y="152"/>
                    <a:pt x="34" y="152"/>
                  </a:cubicBezTo>
                  <a:cubicBezTo>
                    <a:pt x="34" y="151"/>
                    <a:pt x="34" y="151"/>
                    <a:pt x="35" y="150"/>
                  </a:cubicBezTo>
                  <a:cubicBezTo>
                    <a:pt x="36" y="150"/>
                    <a:pt x="38" y="149"/>
                    <a:pt x="38" y="149"/>
                  </a:cubicBezTo>
                  <a:cubicBezTo>
                    <a:pt x="39" y="147"/>
                    <a:pt x="39" y="147"/>
                    <a:pt x="39" y="147"/>
                  </a:cubicBezTo>
                  <a:cubicBezTo>
                    <a:pt x="39" y="147"/>
                    <a:pt x="41" y="146"/>
                    <a:pt x="41" y="146"/>
                  </a:cubicBezTo>
                  <a:cubicBezTo>
                    <a:pt x="42" y="146"/>
                    <a:pt x="41" y="145"/>
                    <a:pt x="41" y="144"/>
                  </a:cubicBezTo>
                  <a:cubicBezTo>
                    <a:pt x="41" y="143"/>
                    <a:pt x="41" y="141"/>
                    <a:pt x="41" y="141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5" y="134"/>
                    <a:pt x="32" y="134"/>
                    <a:pt x="32" y="133"/>
                  </a:cubicBezTo>
                  <a:cubicBezTo>
                    <a:pt x="31" y="132"/>
                    <a:pt x="30" y="130"/>
                    <a:pt x="30" y="130"/>
                  </a:cubicBezTo>
                  <a:cubicBezTo>
                    <a:pt x="30" y="128"/>
                    <a:pt x="30" y="128"/>
                    <a:pt x="30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1" y="127"/>
                    <a:pt x="31" y="127"/>
                    <a:pt x="31" y="127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5" y="123"/>
                    <a:pt x="40" y="125"/>
                    <a:pt x="41" y="125"/>
                  </a:cubicBezTo>
                  <a:cubicBezTo>
                    <a:pt x="42" y="126"/>
                    <a:pt x="42" y="122"/>
                    <a:pt x="42" y="122"/>
                  </a:cubicBezTo>
                  <a:cubicBezTo>
                    <a:pt x="43" y="117"/>
                    <a:pt x="43" y="117"/>
                    <a:pt x="43" y="117"/>
                  </a:cubicBezTo>
                  <a:cubicBezTo>
                    <a:pt x="43" y="117"/>
                    <a:pt x="42" y="113"/>
                    <a:pt x="43" y="112"/>
                  </a:cubicBezTo>
                  <a:cubicBezTo>
                    <a:pt x="44" y="112"/>
                    <a:pt x="47" y="106"/>
                    <a:pt x="47" y="106"/>
                  </a:cubicBezTo>
                  <a:cubicBezTo>
                    <a:pt x="47" y="106"/>
                    <a:pt x="47" y="100"/>
                    <a:pt x="47" y="99"/>
                  </a:cubicBezTo>
                  <a:cubicBezTo>
                    <a:pt x="47" y="98"/>
                    <a:pt x="47" y="94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47" y="93"/>
                    <a:pt x="44" y="92"/>
                    <a:pt x="43" y="92"/>
                  </a:cubicBezTo>
                  <a:cubicBezTo>
                    <a:pt x="43" y="91"/>
                    <a:pt x="44" y="89"/>
                    <a:pt x="44" y="89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40" y="85"/>
                    <a:pt x="41" y="80"/>
                    <a:pt x="42" y="80"/>
                  </a:cubicBezTo>
                  <a:cubicBezTo>
                    <a:pt x="43" y="79"/>
                    <a:pt x="45" y="77"/>
                    <a:pt x="45" y="77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5" y="67"/>
                    <a:pt x="45" y="67"/>
                    <a:pt x="45" y="67"/>
                  </a:cubicBezTo>
                  <a:cubicBezTo>
                    <a:pt x="45" y="67"/>
                    <a:pt x="49" y="65"/>
                    <a:pt x="49" y="65"/>
                  </a:cubicBezTo>
                  <a:cubicBezTo>
                    <a:pt x="50" y="65"/>
                    <a:pt x="56" y="65"/>
                    <a:pt x="56" y="65"/>
                  </a:cubicBezTo>
                  <a:cubicBezTo>
                    <a:pt x="60" y="63"/>
                    <a:pt x="60" y="63"/>
                    <a:pt x="60" y="63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73" y="64"/>
                    <a:pt x="75" y="66"/>
                    <a:pt x="75" y="67"/>
                  </a:cubicBezTo>
                  <a:cubicBezTo>
                    <a:pt x="75" y="67"/>
                    <a:pt x="77" y="69"/>
                    <a:pt x="77" y="70"/>
                  </a:cubicBezTo>
                  <a:cubicBezTo>
                    <a:pt x="76" y="70"/>
                    <a:pt x="78" y="73"/>
                    <a:pt x="78" y="73"/>
                  </a:cubicBezTo>
                  <a:cubicBezTo>
                    <a:pt x="78" y="73"/>
                    <a:pt x="77" y="75"/>
                    <a:pt x="77" y="76"/>
                  </a:cubicBezTo>
                  <a:cubicBezTo>
                    <a:pt x="77" y="76"/>
                    <a:pt x="78" y="80"/>
                    <a:pt x="78" y="80"/>
                  </a:cubicBezTo>
                  <a:cubicBezTo>
                    <a:pt x="78" y="81"/>
                    <a:pt x="80" y="82"/>
                    <a:pt x="80" y="82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3" y="71"/>
                    <a:pt x="84" y="72"/>
                  </a:cubicBezTo>
                  <a:cubicBezTo>
                    <a:pt x="85" y="72"/>
                    <a:pt x="88" y="75"/>
                    <a:pt x="88" y="75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93" y="74"/>
                    <a:pt x="93" y="74"/>
                  </a:cubicBezTo>
                  <a:cubicBezTo>
                    <a:pt x="93" y="74"/>
                    <a:pt x="90" y="70"/>
                    <a:pt x="90" y="70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2" y="61"/>
                    <a:pt x="92" y="61"/>
                    <a:pt x="92" y="61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9" y="60"/>
                    <a:pt x="99" y="60"/>
                    <a:pt x="99" y="60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9" y="60"/>
                    <a:pt x="109" y="60"/>
                    <a:pt x="109" y="60"/>
                  </a:cubicBezTo>
                  <a:cubicBezTo>
                    <a:pt x="112" y="59"/>
                    <a:pt x="112" y="59"/>
                    <a:pt x="112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4" y="57"/>
                    <a:pt x="114" y="57"/>
                  </a:cubicBezTo>
                  <a:cubicBezTo>
                    <a:pt x="113" y="57"/>
                    <a:pt x="111" y="55"/>
                    <a:pt x="111" y="55"/>
                  </a:cubicBezTo>
                  <a:cubicBezTo>
                    <a:pt x="111" y="55"/>
                    <a:pt x="110" y="57"/>
                    <a:pt x="110" y="57"/>
                  </a:cubicBezTo>
                  <a:cubicBezTo>
                    <a:pt x="109" y="58"/>
                    <a:pt x="106" y="58"/>
                    <a:pt x="106" y="57"/>
                  </a:cubicBezTo>
                  <a:cubicBezTo>
                    <a:pt x="105" y="57"/>
                    <a:pt x="104" y="54"/>
                    <a:pt x="104" y="54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103" y="47"/>
                    <a:pt x="103" y="44"/>
                    <a:pt x="104" y="43"/>
                  </a:cubicBezTo>
                  <a:cubicBezTo>
                    <a:pt x="105" y="43"/>
                    <a:pt x="105" y="41"/>
                    <a:pt x="105" y="41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1" y="41"/>
                    <a:pt x="101" y="39"/>
                  </a:cubicBezTo>
                  <a:cubicBezTo>
                    <a:pt x="102" y="37"/>
                    <a:pt x="102" y="36"/>
                    <a:pt x="102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3" y="33"/>
                    <a:pt x="93" y="33"/>
                    <a:pt x="93" y="33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3" y="26"/>
                    <a:pt x="103" y="26"/>
                  </a:cubicBezTo>
                  <a:cubicBezTo>
                    <a:pt x="102" y="26"/>
                    <a:pt x="100" y="26"/>
                    <a:pt x="100" y="26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9" y="0"/>
                    <a:pt x="104" y="2"/>
                    <a:pt x="105" y="2"/>
                  </a:cubicBezTo>
                  <a:cubicBezTo>
                    <a:pt x="106" y="2"/>
                    <a:pt x="108" y="3"/>
                    <a:pt x="108" y="3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6" y="6"/>
                    <a:pt x="116" y="6"/>
                  </a:cubicBezTo>
                  <a:cubicBezTo>
                    <a:pt x="117" y="6"/>
                    <a:pt x="119" y="5"/>
                    <a:pt x="119" y="5"/>
                  </a:cubicBezTo>
                  <a:cubicBezTo>
                    <a:pt x="119" y="5"/>
                    <a:pt x="122" y="3"/>
                    <a:pt x="123" y="3"/>
                  </a:cubicBezTo>
                  <a:cubicBezTo>
                    <a:pt x="123" y="2"/>
                    <a:pt x="124" y="2"/>
                    <a:pt x="124" y="2"/>
                  </a:cubicBezTo>
                  <a:cubicBezTo>
                    <a:pt x="126" y="6"/>
                    <a:pt x="126" y="6"/>
                    <a:pt x="126" y="6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8" y="15"/>
                    <a:pt x="138" y="15"/>
                    <a:pt x="138" y="15"/>
                  </a:cubicBezTo>
                  <a:cubicBezTo>
                    <a:pt x="138" y="15"/>
                    <a:pt x="138" y="18"/>
                    <a:pt x="138" y="18"/>
                  </a:cubicBezTo>
                  <a:cubicBezTo>
                    <a:pt x="137" y="18"/>
                    <a:pt x="136" y="22"/>
                    <a:pt x="136" y="22"/>
                  </a:cubicBezTo>
                  <a:cubicBezTo>
                    <a:pt x="136" y="25"/>
                    <a:pt x="136" y="25"/>
                    <a:pt x="136" y="25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3" y="28"/>
                    <a:pt x="143" y="28"/>
                    <a:pt x="143" y="28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7" y="29"/>
                    <a:pt x="147" y="29"/>
                    <a:pt x="147" y="29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2"/>
                    <a:pt x="164" y="32"/>
                    <a:pt x="164" y="32"/>
                  </a:cubicBezTo>
                  <a:cubicBezTo>
                    <a:pt x="165" y="31"/>
                    <a:pt x="165" y="31"/>
                    <a:pt x="165" y="31"/>
                  </a:cubicBezTo>
                  <a:cubicBezTo>
                    <a:pt x="168" y="31"/>
                    <a:pt x="168" y="31"/>
                    <a:pt x="168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1" y="29"/>
                    <a:pt x="171" y="29"/>
                    <a:pt x="171" y="29"/>
                  </a:cubicBezTo>
                  <a:cubicBezTo>
                    <a:pt x="168" y="26"/>
                    <a:pt x="168" y="26"/>
                    <a:pt x="168" y="26"/>
                  </a:cubicBezTo>
                  <a:cubicBezTo>
                    <a:pt x="168" y="23"/>
                    <a:pt x="168" y="23"/>
                    <a:pt x="168" y="23"/>
                  </a:cubicBezTo>
                  <a:cubicBezTo>
                    <a:pt x="168" y="23"/>
                    <a:pt x="170" y="21"/>
                    <a:pt x="170" y="21"/>
                  </a:cubicBezTo>
                  <a:cubicBezTo>
                    <a:pt x="171" y="21"/>
                    <a:pt x="175" y="22"/>
                    <a:pt x="175" y="22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7" y="28"/>
                    <a:pt x="177" y="28"/>
                    <a:pt x="177" y="28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2" y="31"/>
                    <a:pt x="172" y="31"/>
                    <a:pt x="172" y="31"/>
                  </a:cubicBezTo>
                  <a:cubicBezTo>
                    <a:pt x="172" y="35"/>
                    <a:pt x="172" y="35"/>
                    <a:pt x="172" y="35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2" y="39"/>
                    <a:pt x="172" y="41"/>
                    <a:pt x="171" y="41"/>
                  </a:cubicBezTo>
                  <a:cubicBezTo>
                    <a:pt x="170" y="42"/>
                    <a:pt x="168" y="42"/>
                    <a:pt x="168" y="42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65" y="46"/>
                    <a:pt x="165" y="46"/>
                    <a:pt x="165" y="46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61" y="47"/>
                    <a:pt x="161" y="47"/>
                    <a:pt x="161" y="47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70" y="50"/>
                    <a:pt x="170" y="50"/>
                    <a:pt x="170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82" y="53"/>
                    <a:pt x="182" y="53"/>
                  </a:cubicBezTo>
                  <a:cubicBezTo>
                    <a:pt x="182" y="53"/>
                    <a:pt x="183" y="50"/>
                    <a:pt x="183" y="50"/>
                  </a:cubicBezTo>
                  <a:cubicBezTo>
                    <a:pt x="183" y="50"/>
                    <a:pt x="184" y="48"/>
                    <a:pt x="185" y="48"/>
                  </a:cubicBezTo>
                  <a:cubicBezTo>
                    <a:pt x="186" y="48"/>
                    <a:pt x="187" y="46"/>
                    <a:pt x="188" y="46"/>
                  </a:cubicBezTo>
                  <a:cubicBezTo>
                    <a:pt x="188" y="45"/>
                    <a:pt x="189" y="43"/>
                    <a:pt x="189" y="43"/>
                  </a:cubicBezTo>
                  <a:cubicBezTo>
                    <a:pt x="189" y="43"/>
                    <a:pt x="191" y="42"/>
                    <a:pt x="192" y="42"/>
                  </a:cubicBezTo>
                  <a:cubicBezTo>
                    <a:pt x="193" y="42"/>
                    <a:pt x="199" y="41"/>
                    <a:pt x="199" y="41"/>
                  </a:cubicBezTo>
                  <a:cubicBezTo>
                    <a:pt x="199" y="41"/>
                    <a:pt x="203" y="40"/>
                    <a:pt x="204" y="39"/>
                  </a:cubicBezTo>
                  <a:cubicBezTo>
                    <a:pt x="204" y="39"/>
                    <a:pt x="208" y="36"/>
                    <a:pt x="208" y="36"/>
                  </a:cubicBezTo>
                  <a:cubicBezTo>
                    <a:pt x="209" y="33"/>
                    <a:pt x="209" y="33"/>
                    <a:pt x="209" y="33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3" y="30"/>
                    <a:pt x="213" y="29"/>
                  </a:cubicBezTo>
                  <a:cubicBezTo>
                    <a:pt x="213" y="28"/>
                    <a:pt x="214" y="25"/>
                    <a:pt x="214" y="25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4"/>
                    <a:pt x="218" y="25"/>
                    <a:pt x="218" y="26"/>
                  </a:cubicBezTo>
                  <a:cubicBezTo>
                    <a:pt x="218" y="26"/>
                    <a:pt x="217" y="28"/>
                    <a:pt x="217" y="28"/>
                  </a:cubicBezTo>
                  <a:cubicBezTo>
                    <a:pt x="217" y="28"/>
                    <a:pt x="215" y="29"/>
                    <a:pt x="214" y="30"/>
                  </a:cubicBezTo>
                  <a:cubicBezTo>
                    <a:pt x="214" y="30"/>
                    <a:pt x="214" y="32"/>
                    <a:pt x="214" y="32"/>
                  </a:cubicBezTo>
                  <a:cubicBezTo>
                    <a:pt x="216" y="30"/>
                    <a:pt x="216" y="30"/>
                    <a:pt x="216" y="30"/>
                  </a:cubicBezTo>
                  <a:cubicBezTo>
                    <a:pt x="216" y="30"/>
                    <a:pt x="217" y="29"/>
                    <a:pt x="217" y="29"/>
                  </a:cubicBezTo>
                  <a:cubicBezTo>
                    <a:pt x="217" y="29"/>
                    <a:pt x="221" y="28"/>
                    <a:pt x="221" y="28"/>
                  </a:cubicBezTo>
                  <a:cubicBezTo>
                    <a:pt x="221" y="28"/>
                    <a:pt x="223" y="29"/>
                    <a:pt x="223" y="29"/>
                  </a:cubicBezTo>
                  <a:cubicBezTo>
                    <a:pt x="223" y="29"/>
                    <a:pt x="225" y="30"/>
                    <a:pt x="225" y="30"/>
                  </a:cubicBezTo>
                  <a:cubicBezTo>
                    <a:pt x="229" y="29"/>
                    <a:pt x="229" y="29"/>
                    <a:pt x="229" y="29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6"/>
                    <a:pt x="230" y="26"/>
                  </a:cubicBezTo>
                  <a:cubicBezTo>
                    <a:pt x="231" y="25"/>
                    <a:pt x="233" y="24"/>
                    <a:pt x="233" y="24"/>
                  </a:cubicBezTo>
                  <a:cubicBezTo>
                    <a:pt x="233" y="24"/>
                    <a:pt x="233" y="22"/>
                    <a:pt x="233" y="21"/>
                  </a:cubicBezTo>
                  <a:cubicBezTo>
                    <a:pt x="233" y="21"/>
                    <a:pt x="234" y="19"/>
                    <a:pt x="234" y="19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34" y="19"/>
                    <a:pt x="236" y="18"/>
                    <a:pt x="236" y="18"/>
                  </a:cubicBezTo>
                  <a:cubicBezTo>
                    <a:pt x="236" y="18"/>
                    <a:pt x="237" y="15"/>
                    <a:pt x="237" y="15"/>
                  </a:cubicBezTo>
                  <a:cubicBezTo>
                    <a:pt x="237" y="15"/>
                    <a:pt x="237" y="14"/>
                    <a:pt x="238" y="14"/>
                  </a:cubicBezTo>
                  <a:cubicBezTo>
                    <a:pt x="238" y="14"/>
                    <a:pt x="240" y="12"/>
                    <a:pt x="240" y="12"/>
                  </a:cubicBezTo>
                  <a:cubicBezTo>
                    <a:pt x="241" y="11"/>
                    <a:pt x="241" y="11"/>
                    <a:pt x="242" y="11"/>
                  </a:cubicBezTo>
                  <a:cubicBezTo>
                    <a:pt x="242" y="11"/>
                    <a:pt x="243" y="13"/>
                    <a:pt x="243" y="13"/>
                  </a:cubicBezTo>
                  <a:cubicBezTo>
                    <a:pt x="243" y="13"/>
                    <a:pt x="243" y="14"/>
                    <a:pt x="242" y="15"/>
                  </a:cubicBezTo>
                  <a:cubicBezTo>
                    <a:pt x="241" y="15"/>
                    <a:pt x="240" y="16"/>
                    <a:pt x="240" y="16"/>
                  </a:cubicBezTo>
                  <a:cubicBezTo>
                    <a:pt x="240" y="16"/>
                    <a:pt x="242" y="18"/>
                    <a:pt x="242" y="18"/>
                  </a:cubicBezTo>
                  <a:cubicBezTo>
                    <a:pt x="242" y="18"/>
                    <a:pt x="243" y="19"/>
                    <a:pt x="243" y="19"/>
                  </a:cubicBezTo>
                  <a:cubicBezTo>
                    <a:pt x="243" y="20"/>
                    <a:pt x="242" y="21"/>
                    <a:pt x="242" y="21"/>
                  </a:cubicBezTo>
                  <a:cubicBezTo>
                    <a:pt x="243" y="21"/>
                    <a:pt x="246" y="20"/>
                    <a:pt x="246" y="20"/>
                  </a:cubicBezTo>
                  <a:cubicBezTo>
                    <a:pt x="246" y="20"/>
                    <a:pt x="246" y="18"/>
                    <a:pt x="246" y="18"/>
                  </a:cubicBezTo>
                  <a:cubicBezTo>
                    <a:pt x="246" y="18"/>
                    <a:pt x="248" y="16"/>
                    <a:pt x="248" y="16"/>
                  </a:cubicBezTo>
                  <a:cubicBezTo>
                    <a:pt x="249" y="16"/>
                    <a:pt x="251" y="17"/>
                    <a:pt x="251" y="17"/>
                  </a:cubicBezTo>
                  <a:cubicBezTo>
                    <a:pt x="251" y="17"/>
                    <a:pt x="251" y="18"/>
                    <a:pt x="251" y="19"/>
                  </a:cubicBezTo>
                  <a:cubicBezTo>
                    <a:pt x="250" y="19"/>
                    <a:pt x="248" y="21"/>
                    <a:pt x="248" y="21"/>
                  </a:cubicBezTo>
                  <a:cubicBezTo>
                    <a:pt x="248" y="22"/>
                    <a:pt x="247" y="22"/>
                    <a:pt x="248" y="22"/>
                  </a:cubicBezTo>
                  <a:cubicBezTo>
                    <a:pt x="248" y="23"/>
                    <a:pt x="250" y="25"/>
                    <a:pt x="250" y="25"/>
                  </a:cubicBezTo>
                  <a:cubicBezTo>
                    <a:pt x="253" y="27"/>
                    <a:pt x="253" y="27"/>
                    <a:pt x="253" y="27"/>
                  </a:cubicBezTo>
                  <a:cubicBezTo>
                    <a:pt x="253" y="27"/>
                    <a:pt x="253" y="28"/>
                    <a:pt x="253" y="29"/>
                  </a:cubicBezTo>
                  <a:cubicBezTo>
                    <a:pt x="253" y="29"/>
                    <a:pt x="248" y="29"/>
                    <a:pt x="248" y="29"/>
                  </a:cubicBezTo>
                  <a:cubicBezTo>
                    <a:pt x="248" y="29"/>
                    <a:pt x="248" y="29"/>
                    <a:pt x="247" y="30"/>
                  </a:cubicBezTo>
                  <a:cubicBezTo>
                    <a:pt x="247" y="30"/>
                    <a:pt x="246" y="31"/>
                    <a:pt x="244" y="32"/>
                  </a:cubicBezTo>
                  <a:cubicBezTo>
                    <a:pt x="242" y="32"/>
                    <a:pt x="242" y="32"/>
                    <a:pt x="242" y="33"/>
                  </a:cubicBezTo>
                  <a:cubicBezTo>
                    <a:pt x="242" y="34"/>
                    <a:pt x="241" y="35"/>
                    <a:pt x="242" y="36"/>
                  </a:cubicBezTo>
                  <a:cubicBezTo>
                    <a:pt x="243" y="37"/>
                    <a:pt x="245" y="38"/>
                    <a:pt x="245" y="38"/>
                  </a:cubicBezTo>
                  <a:cubicBezTo>
                    <a:pt x="245" y="38"/>
                    <a:pt x="250" y="40"/>
                    <a:pt x="250" y="39"/>
                  </a:cubicBezTo>
                  <a:cubicBezTo>
                    <a:pt x="250" y="39"/>
                    <a:pt x="257" y="39"/>
                    <a:pt x="257" y="39"/>
                  </a:cubicBezTo>
                  <a:cubicBezTo>
                    <a:pt x="260" y="39"/>
                    <a:pt x="260" y="39"/>
                    <a:pt x="260" y="39"/>
                  </a:cubicBezTo>
                  <a:cubicBezTo>
                    <a:pt x="260" y="39"/>
                    <a:pt x="261" y="41"/>
                    <a:pt x="262" y="42"/>
                  </a:cubicBezTo>
                  <a:cubicBezTo>
                    <a:pt x="262" y="42"/>
                    <a:pt x="266" y="45"/>
                    <a:pt x="266" y="45"/>
                  </a:cubicBezTo>
                  <a:cubicBezTo>
                    <a:pt x="268" y="45"/>
                    <a:pt x="268" y="45"/>
                    <a:pt x="268" y="45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8" y="52"/>
                    <a:pt x="268" y="52"/>
                    <a:pt x="268" y="52"/>
                  </a:cubicBezTo>
                  <a:cubicBezTo>
                    <a:pt x="265" y="53"/>
                    <a:pt x="265" y="53"/>
                    <a:pt x="265" y="53"/>
                  </a:cubicBezTo>
                  <a:cubicBezTo>
                    <a:pt x="261" y="56"/>
                    <a:pt x="261" y="56"/>
                    <a:pt x="261" y="56"/>
                  </a:cubicBezTo>
                  <a:cubicBezTo>
                    <a:pt x="259" y="55"/>
                    <a:pt x="259" y="55"/>
                    <a:pt x="259" y="55"/>
                  </a:cubicBezTo>
                  <a:cubicBezTo>
                    <a:pt x="259" y="55"/>
                    <a:pt x="261" y="57"/>
                    <a:pt x="262" y="57"/>
                  </a:cubicBezTo>
                  <a:cubicBezTo>
                    <a:pt x="263" y="57"/>
                    <a:pt x="264" y="58"/>
                    <a:pt x="264" y="58"/>
                  </a:cubicBezTo>
                  <a:cubicBezTo>
                    <a:pt x="265" y="58"/>
                    <a:pt x="269" y="58"/>
                    <a:pt x="273" y="58"/>
                  </a:cubicBezTo>
                  <a:cubicBezTo>
                    <a:pt x="273" y="59"/>
                    <a:pt x="273" y="59"/>
                    <a:pt x="273" y="60"/>
                  </a:cubicBezTo>
                  <a:cubicBezTo>
                    <a:pt x="274" y="61"/>
                    <a:pt x="275" y="65"/>
                    <a:pt x="275" y="66"/>
                  </a:cubicBezTo>
                  <a:cubicBezTo>
                    <a:pt x="275" y="66"/>
                    <a:pt x="276" y="70"/>
                    <a:pt x="278" y="73"/>
                  </a:cubicBezTo>
                  <a:cubicBezTo>
                    <a:pt x="281" y="77"/>
                    <a:pt x="280" y="78"/>
                    <a:pt x="280" y="78"/>
                  </a:cubicBezTo>
                  <a:cubicBezTo>
                    <a:pt x="280" y="87"/>
                    <a:pt x="280" y="87"/>
                    <a:pt x="280" y="87"/>
                  </a:cubicBezTo>
                  <a:cubicBezTo>
                    <a:pt x="280" y="95"/>
                    <a:pt x="280" y="95"/>
                    <a:pt x="280" y="95"/>
                  </a:cubicBezTo>
                  <a:cubicBezTo>
                    <a:pt x="275" y="99"/>
                    <a:pt x="275" y="99"/>
                    <a:pt x="275" y="99"/>
                  </a:cubicBezTo>
                  <a:cubicBezTo>
                    <a:pt x="273" y="108"/>
                    <a:pt x="273" y="108"/>
                    <a:pt x="273" y="108"/>
                  </a:cubicBezTo>
                  <a:cubicBezTo>
                    <a:pt x="273" y="108"/>
                    <a:pt x="274" y="109"/>
                    <a:pt x="275" y="109"/>
                  </a:cubicBezTo>
                  <a:cubicBezTo>
                    <a:pt x="276" y="110"/>
                    <a:pt x="279" y="113"/>
                    <a:pt x="279" y="113"/>
                  </a:cubicBezTo>
                  <a:cubicBezTo>
                    <a:pt x="280" y="114"/>
                    <a:pt x="286" y="117"/>
                    <a:pt x="289" y="118"/>
                  </a:cubicBezTo>
                  <a:cubicBezTo>
                    <a:pt x="292" y="120"/>
                    <a:pt x="291" y="125"/>
                    <a:pt x="291" y="125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90" y="136"/>
                    <a:pt x="292" y="136"/>
                  </a:cubicBezTo>
                  <a:cubicBezTo>
                    <a:pt x="293" y="135"/>
                    <a:pt x="294" y="141"/>
                    <a:pt x="294" y="141"/>
                  </a:cubicBezTo>
                  <a:cubicBezTo>
                    <a:pt x="294" y="141"/>
                    <a:pt x="295" y="147"/>
                    <a:pt x="295" y="148"/>
                  </a:cubicBezTo>
                  <a:cubicBezTo>
                    <a:pt x="294" y="149"/>
                    <a:pt x="295" y="150"/>
                    <a:pt x="295" y="150"/>
                  </a:cubicBezTo>
                  <a:cubicBezTo>
                    <a:pt x="297" y="154"/>
                    <a:pt x="297" y="154"/>
                    <a:pt x="297" y="154"/>
                  </a:cubicBezTo>
                  <a:cubicBezTo>
                    <a:pt x="297" y="154"/>
                    <a:pt x="296" y="157"/>
                    <a:pt x="295" y="158"/>
                  </a:cubicBezTo>
                  <a:cubicBezTo>
                    <a:pt x="295" y="160"/>
                    <a:pt x="294" y="162"/>
                    <a:pt x="294" y="162"/>
                  </a:cubicBezTo>
                  <a:cubicBezTo>
                    <a:pt x="295" y="165"/>
                    <a:pt x="295" y="165"/>
                    <a:pt x="295" y="165"/>
                  </a:cubicBezTo>
                  <a:cubicBezTo>
                    <a:pt x="299" y="170"/>
                    <a:pt x="299" y="170"/>
                    <a:pt x="299" y="170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8"/>
                    <a:pt x="302" y="179"/>
                    <a:pt x="303" y="179"/>
                  </a:cubicBezTo>
                  <a:cubicBezTo>
                    <a:pt x="304" y="179"/>
                    <a:pt x="306" y="181"/>
                    <a:pt x="306" y="181"/>
                  </a:cubicBezTo>
                  <a:cubicBezTo>
                    <a:pt x="306" y="181"/>
                    <a:pt x="306" y="183"/>
                    <a:pt x="306" y="184"/>
                  </a:cubicBezTo>
                  <a:cubicBezTo>
                    <a:pt x="306" y="184"/>
                    <a:pt x="309" y="188"/>
                    <a:pt x="309" y="188"/>
                  </a:cubicBezTo>
                  <a:cubicBezTo>
                    <a:pt x="310" y="189"/>
                    <a:pt x="312" y="192"/>
                    <a:pt x="312" y="192"/>
                  </a:cubicBezTo>
                  <a:cubicBezTo>
                    <a:pt x="312" y="192"/>
                    <a:pt x="312" y="194"/>
                    <a:pt x="309" y="197"/>
                  </a:cubicBezTo>
                  <a:cubicBezTo>
                    <a:pt x="307" y="200"/>
                    <a:pt x="308" y="200"/>
                    <a:pt x="308" y="201"/>
                  </a:cubicBezTo>
                  <a:cubicBezTo>
                    <a:pt x="308" y="202"/>
                    <a:pt x="309" y="204"/>
                    <a:pt x="309" y="204"/>
                  </a:cubicBezTo>
                  <a:cubicBezTo>
                    <a:pt x="309" y="204"/>
                    <a:pt x="308" y="205"/>
                    <a:pt x="307" y="206"/>
                  </a:cubicBezTo>
                  <a:cubicBezTo>
                    <a:pt x="307" y="206"/>
                    <a:pt x="306" y="208"/>
                    <a:pt x="306" y="210"/>
                  </a:cubicBezTo>
                  <a:cubicBezTo>
                    <a:pt x="302" y="213"/>
                    <a:pt x="302" y="213"/>
                    <a:pt x="302" y="213"/>
                  </a:cubicBezTo>
                  <a:cubicBezTo>
                    <a:pt x="302" y="213"/>
                    <a:pt x="302" y="213"/>
                    <a:pt x="301" y="214"/>
                  </a:cubicBezTo>
                  <a:cubicBezTo>
                    <a:pt x="301" y="213"/>
                    <a:pt x="300" y="213"/>
                    <a:pt x="299" y="213"/>
                  </a:cubicBezTo>
                  <a:cubicBezTo>
                    <a:pt x="298" y="212"/>
                    <a:pt x="297" y="211"/>
                    <a:pt x="297" y="211"/>
                  </a:cubicBezTo>
                  <a:cubicBezTo>
                    <a:pt x="297" y="211"/>
                    <a:pt x="297" y="209"/>
                    <a:pt x="297" y="207"/>
                  </a:cubicBezTo>
                  <a:cubicBezTo>
                    <a:pt x="297" y="205"/>
                    <a:pt x="297" y="206"/>
                    <a:pt x="297" y="205"/>
                  </a:cubicBezTo>
                  <a:cubicBezTo>
                    <a:pt x="296" y="204"/>
                    <a:pt x="294" y="203"/>
                    <a:pt x="292" y="202"/>
                  </a:cubicBezTo>
                  <a:cubicBezTo>
                    <a:pt x="290" y="202"/>
                    <a:pt x="286" y="202"/>
                    <a:pt x="285" y="203"/>
                  </a:cubicBezTo>
                  <a:cubicBezTo>
                    <a:pt x="285" y="203"/>
                    <a:pt x="285" y="207"/>
                    <a:pt x="285" y="207"/>
                  </a:cubicBezTo>
                  <a:cubicBezTo>
                    <a:pt x="287" y="210"/>
                    <a:pt x="287" y="210"/>
                    <a:pt x="287" y="210"/>
                  </a:cubicBezTo>
                  <a:cubicBezTo>
                    <a:pt x="286" y="212"/>
                    <a:pt x="286" y="212"/>
                    <a:pt x="286" y="212"/>
                  </a:cubicBezTo>
                  <a:cubicBezTo>
                    <a:pt x="286" y="212"/>
                    <a:pt x="277" y="214"/>
                    <a:pt x="274" y="214"/>
                  </a:cubicBezTo>
                  <a:cubicBezTo>
                    <a:pt x="271" y="214"/>
                    <a:pt x="272" y="216"/>
                    <a:pt x="272" y="216"/>
                  </a:cubicBezTo>
                  <a:cubicBezTo>
                    <a:pt x="270" y="220"/>
                    <a:pt x="270" y="220"/>
                    <a:pt x="270" y="220"/>
                  </a:cubicBezTo>
                  <a:cubicBezTo>
                    <a:pt x="268" y="222"/>
                    <a:pt x="268" y="222"/>
                    <a:pt x="268" y="222"/>
                  </a:cubicBezTo>
                  <a:cubicBezTo>
                    <a:pt x="262" y="224"/>
                    <a:pt x="262" y="224"/>
                    <a:pt x="262" y="224"/>
                  </a:cubicBezTo>
                  <a:cubicBezTo>
                    <a:pt x="262" y="224"/>
                    <a:pt x="256" y="229"/>
                    <a:pt x="255" y="229"/>
                  </a:cubicBezTo>
                  <a:cubicBezTo>
                    <a:pt x="251" y="232"/>
                    <a:pt x="251" y="232"/>
                    <a:pt x="251" y="232"/>
                  </a:cubicBezTo>
                  <a:cubicBezTo>
                    <a:pt x="251" y="232"/>
                    <a:pt x="250" y="232"/>
                    <a:pt x="247" y="234"/>
                  </a:cubicBezTo>
                  <a:cubicBezTo>
                    <a:pt x="243" y="235"/>
                    <a:pt x="245" y="237"/>
                    <a:pt x="244" y="238"/>
                  </a:cubicBezTo>
                  <a:cubicBezTo>
                    <a:pt x="244" y="240"/>
                    <a:pt x="243" y="240"/>
                    <a:pt x="241" y="241"/>
                  </a:cubicBezTo>
                  <a:cubicBezTo>
                    <a:pt x="240" y="241"/>
                    <a:pt x="237" y="240"/>
                    <a:pt x="235" y="240"/>
                  </a:cubicBezTo>
                  <a:cubicBezTo>
                    <a:pt x="234" y="240"/>
                    <a:pt x="231" y="242"/>
                    <a:pt x="229" y="242"/>
                  </a:cubicBezTo>
                  <a:cubicBezTo>
                    <a:pt x="226" y="242"/>
                    <a:pt x="226" y="242"/>
                    <a:pt x="226" y="242"/>
                  </a:cubicBezTo>
                  <a:cubicBezTo>
                    <a:pt x="222" y="247"/>
                    <a:pt x="222" y="247"/>
                    <a:pt x="222" y="247"/>
                  </a:cubicBezTo>
                  <a:cubicBezTo>
                    <a:pt x="219" y="253"/>
                    <a:pt x="219" y="253"/>
                    <a:pt x="219" y="253"/>
                  </a:cubicBezTo>
                  <a:cubicBezTo>
                    <a:pt x="218" y="250"/>
                    <a:pt x="218" y="250"/>
                    <a:pt x="218" y="250"/>
                  </a:cubicBezTo>
                  <a:cubicBezTo>
                    <a:pt x="217" y="246"/>
                    <a:pt x="217" y="246"/>
                    <a:pt x="217" y="246"/>
                  </a:cubicBezTo>
                  <a:cubicBezTo>
                    <a:pt x="212" y="246"/>
                    <a:pt x="212" y="246"/>
                    <a:pt x="212" y="246"/>
                  </a:cubicBezTo>
                  <a:cubicBezTo>
                    <a:pt x="213" y="249"/>
                    <a:pt x="213" y="249"/>
                    <a:pt x="213" y="249"/>
                  </a:cubicBezTo>
                  <a:cubicBezTo>
                    <a:pt x="213" y="249"/>
                    <a:pt x="215" y="256"/>
                    <a:pt x="216" y="257"/>
                  </a:cubicBezTo>
                  <a:cubicBezTo>
                    <a:pt x="217" y="258"/>
                    <a:pt x="218" y="258"/>
                    <a:pt x="220" y="259"/>
                  </a:cubicBezTo>
                  <a:cubicBezTo>
                    <a:pt x="223" y="261"/>
                    <a:pt x="223" y="261"/>
                    <a:pt x="226" y="263"/>
                  </a:cubicBezTo>
                  <a:cubicBezTo>
                    <a:pt x="229" y="265"/>
                    <a:pt x="228" y="267"/>
                    <a:pt x="228" y="268"/>
                  </a:cubicBezTo>
                  <a:cubicBezTo>
                    <a:pt x="228" y="270"/>
                    <a:pt x="228" y="270"/>
                    <a:pt x="226" y="272"/>
                  </a:cubicBezTo>
                  <a:cubicBezTo>
                    <a:pt x="224" y="275"/>
                    <a:pt x="226" y="277"/>
                    <a:pt x="226" y="277"/>
                  </a:cubicBezTo>
                  <a:cubicBezTo>
                    <a:pt x="226" y="277"/>
                    <a:pt x="227" y="279"/>
                    <a:pt x="229" y="281"/>
                  </a:cubicBezTo>
                  <a:cubicBezTo>
                    <a:pt x="231" y="283"/>
                    <a:pt x="230" y="284"/>
                    <a:pt x="231" y="287"/>
                  </a:cubicBezTo>
                  <a:cubicBezTo>
                    <a:pt x="231" y="290"/>
                    <a:pt x="231" y="289"/>
                    <a:pt x="233" y="292"/>
                  </a:cubicBezTo>
                  <a:cubicBezTo>
                    <a:pt x="235" y="294"/>
                    <a:pt x="234" y="293"/>
                    <a:pt x="236" y="295"/>
                  </a:cubicBezTo>
                  <a:cubicBezTo>
                    <a:pt x="238" y="297"/>
                    <a:pt x="238" y="298"/>
                    <a:pt x="238" y="298"/>
                  </a:cubicBezTo>
                  <a:cubicBezTo>
                    <a:pt x="238" y="298"/>
                    <a:pt x="244" y="296"/>
                    <a:pt x="246" y="298"/>
                  </a:cubicBezTo>
                  <a:cubicBezTo>
                    <a:pt x="248" y="300"/>
                    <a:pt x="247" y="299"/>
                    <a:pt x="251" y="302"/>
                  </a:cubicBezTo>
                  <a:cubicBezTo>
                    <a:pt x="254" y="306"/>
                    <a:pt x="251" y="304"/>
                    <a:pt x="252" y="307"/>
                  </a:cubicBezTo>
                  <a:cubicBezTo>
                    <a:pt x="253" y="309"/>
                    <a:pt x="254" y="308"/>
                    <a:pt x="254" y="308"/>
                  </a:cubicBezTo>
                  <a:cubicBezTo>
                    <a:pt x="254" y="308"/>
                    <a:pt x="255" y="309"/>
                    <a:pt x="257" y="309"/>
                  </a:cubicBezTo>
                  <a:cubicBezTo>
                    <a:pt x="259" y="309"/>
                    <a:pt x="259" y="311"/>
                    <a:pt x="259" y="313"/>
                  </a:cubicBezTo>
                  <a:cubicBezTo>
                    <a:pt x="260" y="315"/>
                    <a:pt x="260" y="315"/>
                    <a:pt x="262" y="317"/>
                  </a:cubicBezTo>
                  <a:cubicBezTo>
                    <a:pt x="263" y="318"/>
                    <a:pt x="264" y="317"/>
                    <a:pt x="267" y="316"/>
                  </a:cubicBezTo>
                  <a:cubicBezTo>
                    <a:pt x="269" y="316"/>
                    <a:pt x="268" y="318"/>
                    <a:pt x="268" y="319"/>
                  </a:cubicBezTo>
                  <a:cubicBezTo>
                    <a:pt x="268" y="320"/>
                    <a:pt x="270" y="320"/>
                    <a:pt x="272" y="321"/>
                  </a:cubicBezTo>
                  <a:cubicBezTo>
                    <a:pt x="274" y="322"/>
                    <a:pt x="273" y="322"/>
                    <a:pt x="275" y="324"/>
                  </a:cubicBezTo>
                  <a:cubicBezTo>
                    <a:pt x="275" y="324"/>
                    <a:pt x="275" y="324"/>
                    <a:pt x="275" y="325"/>
                  </a:cubicBezTo>
                  <a:close/>
                  <a:moveTo>
                    <a:pt x="55" y="394"/>
                  </a:move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lose/>
                  <a:moveTo>
                    <a:pt x="128" y="400"/>
                  </a:move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lose/>
                  <a:moveTo>
                    <a:pt x="312" y="204"/>
                  </a:move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4" name="Freeform 80"/>
            <p:cNvSpPr>
              <a:spLocks noEditPoints="1"/>
            </p:cNvSpPr>
            <p:nvPr/>
          </p:nvSpPr>
          <p:spPr bwMode="auto">
            <a:xfrm>
              <a:off x="4736816" y="3211661"/>
              <a:ext cx="1121419" cy="1240147"/>
            </a:xfrm>
            <a:custGeom>
              <a:avLst/>
              <a:gdLst>
                <a:gd name="T0" fmla="*/ 372 w 492"/>
                <a:gd name="T1" fmla="*/ 536 h 561"/>
                <a:gd name="T2" fmla="*/ 338 w 492"/>
                <a:gd name="T3" fmla="*/ 556 h 561"/>
                <a:gd name="T4" fmla="*/ 272 w 492"/>
                <a:gd name="T5" fmla="*/ 521 h 561"/>
                <a:gd name="T6" fmla="*/ 260 w 492"/>
                <a:gd name="T7" fmla="*/ 489 h 561"/>
                <a:gd name="T8" fmla="*/ 318 w 492"/>
                <a:gd name="T9" fmla="*/ 489 h 561"/>
                <a:gd name="T10" fmla="*/ 376 w 492"/>
                <a:gd name="T11" fmla="*/ 476 h 561"/>
                <a:gd name="T12" fmla="*/ 403 w 492"/>
                <a:gd name="T13" fmla="*/ 478 h 561"/>
                <a:gd name="T14" fmla="*/ 442 w 492"/>
                <a:gd name="T15" fmla="*/ 422 h 561"/>
                <a:gd name="T16" fmla="*/ 411 w 492"/>
                <a:gd name="T17" fmla="*/ 385 h 561"/>
                <a:gd name="T18" fmla="*/ 455 w 492"/>
                <a:gd name="T19" fmla="*/ 350 h 561"/>
                <a:gd name="T20" fmla="*/ 490 w 492"/>
                <a:gd name="T21" fmla="*/ 351 h 561"/>
                <a:gd name="T22" fmla="*/ 379 w 492"/>
                <a:gd name="T23" fmla="*/ 295 h 561"/>
                <a:gd name="T24" fmla="*/ 340 w 492"/>
                <a:gd name="T25" fmla="*/ 271 h 561"/>
                <a:gd name="T26" fmla="*/ 275 w 492"/>
                <a:gd name="T27" fmla="*/ 186 h 561"/>
                <a:gd name="T28" fmla="*/ 218 w 492"/>
                <a:gd name="T29" fmla="*/ 109 h 561"/>
                <a:gd name="T30" fmla="*/ 247 w 492"/>
                <a:gd name="T31" fmla="*/ 78 h 561"/>
                <a:gd name="T32" fmla="*/ 267 w 492"/>
                <a:gd name="T33" fmla="*/ 63 h 561"/>
                <a:gd name="T34" fmla="*/ 262 w 492"/>
                <a:gd name="T35" fmla="*/ 56 h 561"/>
                <a:gd name="T36" fmla="*/ 258 w 492"/>
                <a:gd name="T37" fmla="*/ 46 h 561"/>
                <a:gd name="T38" fmla="*/ 267 w 492"/>
                <a:gd name="T39" fmla="*/ 30 h 561"/>
                <a:gd name="T40" fmla="*/ 212 w 492"/>
                <a:gd name="T41" fmla="*/ 15 h 561"/>
                <a:gd name="T42" fmla="*/ 185 w 492"/>
                <a:gd name="T43" fmla="*/ 4 h 561"/>
                <a:gd name="T44" fmla="*/ 148 w 492"/>
                <a:gd name="T45" fmla="*/ 15 h 561"/>
                <a:gd name="T46" fmla="*/ 148 w 492"/>
                <a:gd name="T47" fmla="*/ 26 h 561"/>
                <a:gd name="T48" fmla="*/ 139 w 492"/>
                <a:gd name="T49" fmla="*/ 27 h 561"/>
                <a:gd name="T50" fmla="*/ 132 w 492"/>
                <a:gd name="T51" fmla="*/ 34 h 561"/>
                <a:gd name="T52" fmla="*/ 136 w 492"/>
                <a:gd name="T53" fmla="*/ 46 h 561"/>
                <a:gd name="T54" fmla="*/ 129 w 492"/>
                <a:gd name="T55" fmla="*/ 40 h 561"/>
                <a:gd name="T56" fmla="*/ 114 w 492"/>
                <a:gd name="T57" fmla="*/ 45 h 561"/>
                <a:gd name="T58" fmla="*/ 104 w 492"/>
                <a:gd name="T59" fmla="*/ 34 h 561"/>
                <a:gd name="T60" fmla="*/ 101 w 492"/>
                <a:gd name="T61" fmla="*/ 47 h 561"/>
                <a:gd name="T62" fmla="*/ 94 w 492"/>
                <a:gd name="T63" fmla="*/ 61 h 561"/>
                <a:gd name="T64" fmla="*/ 89 w 492"/>
                <a:gd name="T65" fmla="*/ 71 h 561"/>
                <a:gd name="T66" fmla="*/ 87 w 492"/>
                <a:gd name="T67" fmla="*/ 58 h 561"/>
                <a:gd name="T68" fmla="*/ 73 w 492"/>
                <a:gd name="T69" fmla="*/ 51 h 561"/>
                <a:gd name="T70" fmla="*/ 65 w 492"/>
                <a:gd name="T71" fmla="*/ 39 h 561"/>
                <a:gd name="T72" fmla="*/ 58 w 492"/>
                <a:gd name="T73" fmla="*/ 51 h 561"/>
                <a:gd name="T74" fmla="*/ 50 w 492"/>
                <a:gd name="T75" fmla="*/ 63 h 561"/>
                <a:gd name="T76" fmla="*/ 35 w 492"/>
                <a:gd name="T77" fmla="*/ 63 h 561"/>
                <a:gd name="T78" fmla="*/ 19 w 492"/>
                <a:gd name="T79" fmla="*/ 69 h 561"/>
                <a:gd name="T80" fmla="*/ 18 w 492"/>
                <a:gd name="T81" fmla="*/ 100 h 561"/>
                <a:gd name="T82" fmla="*/ 14 w 492"/>
                <a:gd name="T83" fmla="*/ 134 h 561"/>
                <a:gd name="T84" fmla="*/ 31 w 492"/>
                <a:gd name="T85" fmla="*/ 180 h 561"/>
                <a:gd name="T86" fmla="*/ 86 w 492"/>
                <a:gd name="T87" fmla="*/ 147 h 561"/>
                <a:gd name="T88" fmla="*/ 139 w 492"/>
                <a:gd name="T89" fmla="*/ 179 h 561"/>
                <a:gd name="T90" fmla="*/ 162 w 492"/>
                <a:gd name="T91" fmla="*/ 237 h 561"/>
                <a:gd name="T92" fmla="*/ 207 w 492"/>
                <a:gd name="T93" fmla="*/ 276 h 561"/>
                <a:gd name="T94" fmla="*/ 251 w 492"/>
                <a:gd name="T95" fmla="*/ 307 h 561"/>
                <a:gd name="T96" fmla="*/ 289 w 492"/>
                <a:gd name="T97" fmla="*/ 317 h 561"/>
                <a:gd name="T98" fmla="*/ 334 w 492"/>
                <a:gd name="T99" fmla="*/ 346 h 561"/>
                <a:gd name="T100" fmla="*/ 357 w 492"/>
                <a:gd name="T101" fmla="*/ 374 h 561"/>
                <a:gd name="T102" fmla="*/ 395 w 492"/>
                <a:gd name="T103" fmla="*/ 418 h 561"/>
                <a:gd name="T104" fmla="*/ 390 w 492"/>
                <a:gd name="T105" fmla="*/ 463 h 561"/>
                <a:gd name="T106" fmla="*/ 75 w 492"/>
                <a:gd name="T107" fmla="*/ 342 h 561"/>
                <a:gd name="T108" fmla="*/ 126 w 492"/>
                <a:gd name="T109" fmla="*/ 355 h 561"/>
                <a:gd name="T110" fmla="*/ 113 w 492"/>
                <a:gd name="T111" fmla="*/ 441 h 561"/>
                <a:gd name="T112" fmla="*/ 71 w 492"/>
                <a:gd name="T113" fmla="*/ 446 h 561"/>
                <a:gd name="T114" fmla="*/ 73 w 492"/>
                <a:gd name="T115" fmla="*/ 395 h 561"/>
                <a:gd name="T116" fmla="*/ 57 w 492"/>
                <a:gd name="T117" fmla="*/ 358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2" h="561">
                  <a:moveTo>
                    <a:pt x="376" y="476"/>
                  </a:moveTo>
                  <a:cubicBezTo>
                    <a:pt x="377" y="483"/>
                    <a:pt x="377" y="483"/>
                    <a:pt x="377" y="483"/>
                  </a:cubicBezTo>
                  <a:cubicBezTo>
                    <a:pt x="377" y="483"/>
                    <a:pt x="371" y="493"/>
                    <a:pt x="371" y="494"/>
                  </a:cubicBezTo>
                  <a:cubicBezTo>
                    <a:pt x="371" y="495"/>
                    <a:pt x="369" y="499"/>
                    <a:pt x="367" y="502"/>
                  </a:cubicBezTo>
                  <a:cubicBezTo>
                    <a:pt x="366" y="504"/>
                    <a:pt x="360" y="512"/>
                    <a:pt x="360" y="512"/>
                  </a:cubicBezTo>
                  <a:cubicBezTo>
                    <a:pt x="360" y="512"/>
                    <a:pt x="360" y="515"/>
                    <a:pt x="362" y="517"/>
                  </a:cubicBezTo>
                  <a:cubicBezTo>
                    <a:pt x="363" y="519"/>
                    <a:pt x="366" y="522"/>
                    <a:pt x="366" y="525"/>
                  </a:cubicBezTo>
                  <a:cubicBezTo>
                    <a:pt x="366" y="527"/>
                    <a:pt x="371" y="530"/>
                    <a:pt x="371" y="530"/>
                  </a:cubicBezTo>
                  <a:cubicBezTo>
                    <a:pt x="372" y="536"/>
                    <a:pt x="372" y="536"/>
                    <a:pt x="372" y="536"/>
                  </a:cubicBezTo>
                  <a:cubicBezTo>
                    <a:pt x="372" y="536"/>
                    <a:pt x="375" y="539"/>
                    <a:pt x="375" y="540"/>
                  </a:cubicBezTo>
                  <a:cubicBezTo>
                    <a:pt x="374" y="541"/>
                    <a:pt x="369" y="546"/>
                    <a:pt x="369" y="546"/>
                  </a:cubicBezTo>
                  <a:cubicBezTo>
                    <a:pt x="368" y="552"/>
                    <a:pt x="368" y="552"/>
                    <a:pt x="368" y="552"/>
                  </a:cubicBezTo>
                  <a:cubicBezTo>
                    <a:pt x="368" y="555"/>
                    <a:pt x="368" y="555"/>
                    <a:pt x="368" y="555"/>
                  </a:cubicBezTo>
                  <a:cubicBezTo>
                    <a:pt x="368" y="555"/>
                    <a:pt x="369" y="555"/>
                    <a:pt x="368" y="558"/>
                  </a:cubicBezTo>
                  <a:cubicBezTo>
                    <a:pt x="367" y="560"/>
                    <a:pt x="367" y="560"/>
                    <a:pt x="366" y="560"/>
                  </a:cubicBezTo>
                  <a:cubicBezTo>
                    <a:pt x="365" y="561"/>
                    <a:pt x="355" y="560"/>
                    <a:pt x="355" y="560"/>
                  </a:cubicBezTo>
                  <a:cubicBezTo>
                    <a:pt x="345" y="558"/>
                    <a:pt x="345" y="558"/>
                    <a:pt x="345" y="558"/>
                  </a:cubicBezTo>
                  <a:cubicBezTo>
                    <a:pt x="345" y="558"/>
                    <a:pt x="340" y="557"/>
                    <a:pt x="338" y="556"/>
                  </a:cubicBezTo>
                  <a:cubicBezTo>
                    <a:pt x="337" y="555"/>
                    <a:pt x="335" y="554"/>
                    <a:pt x="335" y="554"/>
                  </a:cubicBezTo>
                  <a:cubicBezTo>
                    <a:pt x="332" y="545"/>
                    <a:pt x="332" y="545"/>
                    <a:pt x="332" y="545"/>
                  </a:cubicBezTo>
                  <a:cubicBezTo>
                    <a:pt x="324" y="544"/>
                    <a:pt x="324" y="544"/>
                    <a:pt x="324" y="544"/>
                  </a:cubicBezTo>
                  <a:cubicBezTo>
                    <a:pt x="304" y="541"/>
                    <a:pt x="304" y="541"/>
                    <a:pt x="304" y="541"/>
                  </a:cubicBezTo>
                  <a:cubicBezTo>
                    <a:pt x="304" y="541"/>
                    <a:pt x="297" y="535"/>
                    <a:pt x="296" y="534"/>
                  </a:cubicBezTo>
                  <a:cubicBezTo>
                    <a:pt x="294" y="533"/>
                    <a:pt x="292" y="530"/>
                    <a:pt x="292" y="530"/>
                  </a:cubicBezTo>
                  <a:cubicBezTo>
                    <a:pt x="288" y="529"/>
                    <a:pt x="288" y="529"/>
                    <a:pt x="288" y="529"/>
                  </a:cubicBezTo>
                  <a:cubicBezTo>
                    <a:pt x="280" y="521"/>
                    <a:pt x="280" y="521"/>
                    <a:pt x="280" y="521"/>
                  </a:cubicBezTo>
                  <a:cubicBezTo>
                    <a:pt x="272" y="521"/>
                    <a:pt x="272" y="521"/>
                    <a:pt x="272" y="521"/>
                  </a:cubicBezTo>
                  <a:cubicBezTo>
                    <a:pt x="266" y="517"/>
                    <a:pt x="266" y="517"/>
                    <a:pt x="266" y="517"/>
                  </a:cubicBezTo>
                  <a:cubicBezTo>
                    <a:pt x="259" y="517"/>
                    <a:pt x="259" y="517"/>
                    <a:pt x="259" y="517"/>
                  </a:cubicBezTo>
                  <a:cubicBezTo>
                    <a:pt x="259" y="517"/>
                    <a:pt x="254" y="516"/>
                    <a:pt x="254" y="515"/>
                  </a:cubicBezTo>
                  <a:cubicBezTo>
                    <a:pt x="253" y="513"/>
                    <a:pt x="247" y="510"/>
                    <a:pt x="247" y="510"/>
                  </a:cubicBezTo>
                  <a:cubicBezTo>
                    <a:pt x="247" y="510"/>
                    <a:pt x="247" y="504"/>
                    <a:pt x="247" y="503"/>
                  </a:cubicBezTo>
                  <a:cubicBezTo>
                    <a:pt x="247" y="502"/>
                    <a:pt x="248" y="492"/>
                    <a:pt x="248" y="492"/>
                  </a:cubicBezTo>
                  <a:cubicBezTo>
                    <a:pt x="252" y="487"/>
                    <a:pt x="252" y="487"/>
                    <a:pt x="252" y="487"/>
                  </a:cubicBezTo>
                  <a:cubicBezTo>
                    <a:pt x="258" y="485"/>
                    <a:pt x="258" y="485"/>
                    <a:pt x="258" y="485"/>
                  </a:cubicBezTo>
                  <a:cubicBezTo>
                    <a:pt x="260" y="489"/>
                    <a:pt x="260" y="489"/>
                    <a:pt x="260" y="489"/>
                  </a:cubicBezTo>
                  <a:cubicBezTo>
                    <a:pt x="267" y="492"/>
                    <a:pt x="267" y="492"/>
                    <a:pt x="267" y="492"/>
                  </a:cubicBezTo>
                  <a:cubicBezTo>
                    <a:pt x="271" y="489"/>
                    <a:pt x="271" y="489"/>
                    <a:pt x="271" y="489"/>
                  </a:cubicBezTo>
                  <a:cubicBezTo>
                    <a:pt x="273" y="483"/>
                    <a:pt x="273" y="483"/>
                    <a:pt x="273" y="483"/>
                  </a:cubicBezTo>
                  <a:cubicBezTo>
                    <a:pt x="279" y="481"/>
                    <a:pt x="279" y="481"/>
                    <a:pt x="279" y="481"/>
                  </a:cubicBezTo>
                  <a:cubicBezTo>
                    <a:pt x="286" y="484"/>
                    <a:pt x="286" y="484"/>
                    <a:pt x="286" y="484"/>
                  </a:cubicBezTo>
                  <a:cubicBezTo>
                    <a:pt x="291" y="489"/>
                    <a:pt x="291" y="489"/>
                    <a:pt x="291" y="489"/>
                  </a:cubicBezTo>
                  <a:cubicBezTo>
                    <a:pt x="301" y="492"/>
                    <a:pt x="301" y="492"/>
                    <a:pt x="301" y="492"/>
                  </a:cubicBezTo>
                  <a:cubicBezTo>
                    <a:pt x="310" y="490"/>
                    <a:pt x="310" y="490"/>
                    <a:pt x="310" y="490"/>
                  </a:cubicBezTo>
                  <a:cubicBezTo>
                    <a:pt x="318" y="489"/>
                    <a:pt x="318" y="489"/>
                    <a:pt x="318" y="489"/>
                  </a:cubicBezTo>
                  <a:cubicBezTo>
                    <a:pt x="318" y="489"/>
                    <a:pt x="322" y="489"/>
                    <a:pt x="324" y="489"/>
                  </a:cubicBezTo>
                  <a:cubicBezTo>
                    <a:pt x="325" y="488"/>
                    <a:pt x="331" y="486"/>
                    <a:pt x="331" y="486"/>
                  </a:cubicBezTo>
                  <a:cubicBezTo>
                    <a:pt x="341" y="483"/>
                    <a:pt x="341" y="483"/>
                    <a:pt x="341" y="483"/>
                  </a:cubicBezTo>
                  <a:cubicBezTo>
                    <a:pt x="347" y="475"/>
                    <a:pt x="347" y="475"/>
                    <a:pt x="347" y="475"/>
                  </a:cubicBezTo>
                  <a:cubicBezTo>
                    <a:pt x="355" y="478"/>
                    <a:pt x="355" y="478"/>
                    <a:pt x="355" y="478"/>
                  </a:cubicBezTo>
                  <a:cubicBezTo>
                    <a:pt x="362" y="479"/>
                    <a:pt x="362" y="479"/>
                    <a:pt x="362" y="479"/>
                  </a:cubicBezTo>
                  <a:cubicBezTo>
                    <a:pt x="365" y="474"/>
                    <a:pt x="365" y="474"/>
                    <a:pt x="365" y="474"/>
                  </a:cubicBezTo>
                  <a:cubicBezTo>
                    <a:pt x="372" y="470"/>
                    <a:pt x="372" y="470"/>
                    <a:pt x="372" y="470"/>
                  </a:cubicBezTo>
                  <a:cubicBezTo>
                    <a:pt x="376" y="476"/>
                    <a:pt x="376" y="476"/>
                    <a:pt x="376" y="476"/>
                  </a:cubicBezTo>
                  <a:close/>
                  <a:moveTo>
                    <a:pt x="388" y="469"/>
                  </a:moveTo>
                  <a:cubicBezTo>
                    <a:pt x="388" y="469"/>
                    <a:pt x="388" y="469"/>
                    <a:pt x="388" y="469"/>
                  </a:cubicBezTo>
                  <a:cubicBezTo>
                    <a:pt x="384" y="473"/>
                    <a:pt x="384" y="473"/>
                    <a:pt x="384" y="473"/>
                  </a:cubicBezTo>
                  <a:cubicBezTo>
                    <a:pt x="380" y="476"/>
                    <a:pt x="380" y="476"/>
                    <a:pt x="380" y="476"/>
                  </a:cubicBezTo>
                  <a:cubicBezTo>
                    <a:pt x="380" y="476"/>
                    <a:pt x="381" y="480"/>
                    <a:pt x="381" y="482"/>
                  </a:cubicBezTo>
                  <a:cubicBezTo>
                    <a:pt x="382" y="484"/>
                    <a:pt x="385" y="489"/>
                    <a:pt x="385" y="489"/>
                  </a:cubicBezTo>
                  <a:cubicBezTo>
                    <a:pt x="395" y="489"/>
                    <a:pt x="395" y="489"/>
                    <a:pt x="395" y="489"/>
                  </a:cubicBezTo>
                  <a:cubicBezTo>
                    <a:pt x="402" y="485"/>
                    <a:pt x="402" y="485"/>
                    <a:pt x="402" y="485"/>
                  </a:cubicBezTo>
                  <a:cubicBezTo>
                    <a:pt x="403" y="478"/>
                    <a:pt x="403" y="478"/>
                    <a:pt x="403" y="478"/>
                  </a:cubicBezTo>
                  <a:cubicBezTo>
                    <a:pt x="406" y="471"/>
                    <a:pt x="406" y="471"/>
                    <a:pt x="406" y="471"/>
                  </a:cubicBezTo>
                  <a:cubicBezTo>
                    <a:pt x="412" y="467"/>
                    <a:pt x="412" y="467"/>
                    <a:pt x="412" y="467"/>
                  </a:cubicBezTo>
                  <a:cubicBezTo>
                    <a:pt x="417" y="462"/>
                    <a:pt x="417" y="462"/>
                    <a:pt x="417" y="462"/>
                  </a:cubicBezTo>
                  <a:cubicBezTo>
                    <a:pt x="420" y="457"/>
                    <a:pt x="420" y="457"/>
                    <a:pt x="420" y="457"/>
                  </a:cubicBezTo>
                  <a:cubicBezTo>
                    <a:pt x="421" y="444"/>
                    <a:pt x="421" y="444"/>
                    <a:pt x="421" y="444"/>
                  </a:cubicBezTo>
                  <a:cubicBezTo>
                    <a:pt x="424" y="434"/>
                    <a:pt x="424" y="434"/>
                    <a:pt x="424" y="434"/>
                  </a:cubicBezTo>
                  <a:cubicBezTo>
                    <a:pt x="440" y="428"/>
                    <a:pt x="440" y="428"/>
                    <a:pt x="440" y="428"/>
                  </a:cubicBezTo>
                  <a:cubicBezTo>
                    <a:pt x="443" y="426"/>
                    <a:pt x="443" y="426"/>
                    <a:pt x="443" y="426"/>
                  </a:cubicBezTo>
                  <a:cubicBezTo>
                    <a:pt x="443" y="426"/>
                    <a:pt x="443" y="424"/>
                    <a:pt x="442" y="422"/>
                  </a:cubicBezTo>
                  <a:cubicBezTo>
                    <a:pt x="442" y="421"/>
                    <a:pt x="439" y="418"/>
                    <a:pt x="439" y="418"/>
                  </a:cubicBezTo>
                  <a:cubicBezTo>
                    <a:pt x="439" y="418"/>
                    <a:pt x="440" y="415"/>
                    <a:pt x="440" y="414"/>
                  </a:cubicBezTo>
                  <a:cubicBezTo>
                    <a:pt x="440" y="413"/>
                    <a:pt x="439" y="406"/>
                    <a:pt x="439" y="406"/>
                  </a:cubicBezTo>
                  <a:cubicBezTo>
                    <a:pt x="437" y="399"/>
                    <a:pt x="437" y="399"/>
                    <a:pt x="437" y="399"/>
                  </a:cubicBezTo>
                  <a:cubicBezTo>
                    <a:pt x="437" y="399"/>
                    <a:pt x="435" y="399"/>
                    <a:pt x="432" y="397"/>
                  </a:cubicBezTo>
                  <a:cubicBezTo>
                    <a:pt x="429" y="396"/>
                    <a:pt x="424" y="393"/>
                    <a:pt x="424" y="393"/>
                  </a:cubicBezTo>
                  <a:cubicBezTo>
                    <a:pt x="419" y="391"/>
                    <a:pt x="419" y="391"/>
                    <a:pt x="419" y="391"/>
                  </a:cubicBezTo>
                  <a:cubicBezTo>
                    <a:pt x="413" y="390"/>
                    <a:pt x="413" y="390"/>
                    <a:pt x="413" y="390"/>
                  </a:cubicBezTo>
                  <a:cubicBezTo>
                    <a:pt x="411" y="385"/>
                    <a:pt x="411" y="385"/>
                    <a:pt x="411" y="385"/>
                  </a:cubicBezTo>
                  <a:cubicBezTo>
                    <a:pt x="415" y="371"/>
                    <a:pt x="415" y="371"/>
                    <a:pt x="415" y="371"/>
                  </a:cubicBezTo>
                  <a:cubicBezTo>
                    <a:pt x="412" y="364"/>
                    <a:pt x="412" y="364"/>
                    <a:pt x="412" y="364"/>
                  </a:cubicBezTo>
                  <a:cubicBezTo>
                    <a:pt x="421" y="354"/>
                    <a:pt x="421" y="354"/>
                    <a:pt x="421" y="354"/>
                  </a:cubicBezTo>
                  <a:cubicBezTo>
                    <a:pt x="425" y="347"/>
                    <a:pt x="425" y="347"/>
                    <a:pt x="425" y="347"/>
                  </a:cubicBezTo>
                  <a:cubicBezTo>
                    <a:pt x="430" y="343"/>
                    <a:pt x="430" y="343"/>
                    <a:pt x="430" y="343"/>
                  </a:cubicBezTo>
                  <a:cubicBezTo>
                    <a:pt x="438" y="345"/>
                    <a:pt x="438" y="345"/>
                    <a:pt x="438" y="345"/>
                  </a:cubicBezTo>
                  <a:cubicBezTo>
                    <a:pt x="441" y="349"/>
                    <a:pt x="441" y="349"/>
                    <a:pt x="441" y="349"/>
                  </a:cubicBezTo>
                  <a:cubicBezTo>
                    <a:pt x="446" y="350"/>
                    <a:pt x="446" y="350"/>
                    <a:pt x="446" y="350"/>
                  </a:cubicBezTo>
                  <a:cubicBezTo>
                    <a:pt x="455" y="350"/>
                    <a:pt x="455" y="350"/>
                    <a:pt x="455" y="350"/>
                  </a:cubicBezTo>
                  <a:cubicBezTo>
                    <a:pt x="465" y="352"/>
                    <a:pt x="465" y="352"/>
                    <a:pt x="465" y="352"/>
                  </a:cubicBezTo>
                  <a:cubicBezTo>
                    <a:pt x="469" y="358"/>
                    <a:pt x="469" y="358"/>
                    <a:pt x="469" y="358"/>
                  </a:cubicBezTo>
                  <a:cubicBezTo>
                    <a:pt x="473" y="365"/>
                    <a:pt x="473" y="365"/>
                    <a:pt x="473" y="365"/>
                  </a:cubicBezTo>
                  <a:cubicBezTo>
                    <a:pt x="473" y="365"/>
                    <a:pt x="475" y="368"/>
                    <a:pt x="476" y="369"/>
                  </a:cubicBezTo>
                  <a:cubicBezTo>
                    <a:pt x="476" y="369"/>
                    <a:pt x="480" y="372"/>
                    <a:pt x="481" y="372"/>
                  </a:cubicBezTo>
                  <a:cubicBezTo>
                    <a:pt x="482" y="373"/>
                    <a:pt x="488" y="374"/>
                    <a:pt x="488" y="374"/>
                  </a:cubicBezTo>
                  <a:cubicBezTo>
                    <a:pt x="488" y="374"/>
                    <a:pt x="488" y="367"/>
                    <a:pt x="489" y="365"/>
                  </a:cubicBezTo>
                  <a:cubicBezTo>
                    <a:pt x="490" y="364"/>
                    <a:pt x="492" y="360"/>
                    <a:pt x="492" y="359"/>
                  </a:cubicBezTo>
                  <a:cubicBezTo>
                    <a:pt x="492" y="358"/>
                    <a:pt x="490" y="351"/>
                    <a:pt x="490" y="351"/>
                  </a:cubicBezTo>
                  <a:cubicBezTo>
                    <a:pt x="483" y="343"/>
                    <a:pt x="483" y="343"/>
                    <a:pt x="483" y="343"/>
                  </a:cubicBezTo>
                  <a:cubicBezTo>
                    <a:pt x="476" y="338"/>
                    <a:pt x="476" y="338"/>
                    <a:pt x="476" y="338"/>
                  </a:cubicBezTo>
                  <a:cubicBezTo>
                    <a:pt x="459" y="327"/>
                    <a:pt x="459" y="327"/>
                    <a:pt x="459" y="327"/>
                  </a:cubicBezTo>
                  <a:cubicBezTo>
                    <a:pt x="435" y="319"/>
                    <a:pt x="435" y="319"/>
                    <a:pt x="435" y="319"/>
                  </a:cubicBezTo>
                  <a:cubicBezTo>
                    <a:pt x="419" y="309"/>
                    <a:pt x="419" y="309"/>
                    <a:pt x="419" y="309"/>
                  </a:cubicBezTo>
                  <a:cubicBezTo>
                    <a:pt x="406" y="306"/>
                    <a:pt x="406" y="306"/>
                    <a:pt x="406" y="306"/>
                  </a:cubicBezTo>
                  <a:cubicBezTo>
                    <a:pt x="406" y="306"/>
                    <a:pt x="392" y="299"/>
                    <a:pt x="391" y="299"/>
                  </a:cubicBezTo>
                  <a:cubicBezTo>
                    <a:pt x="390" y="299"/>
                    <a:pt x="387" y="298"/>
                    <a:pt x="387" y="298"/>
                  </a:cubicBezTo>
                  <a:cubicBezTo>
                    <a:pt x="387" y="298"/>
                    <a:pt x="379" y="296"/>
                    <a:pt x="379" y="295"/>
                  </a:cubicBezTo>
                  <a:cubicBezTo>
                    <a:pt x="378" y="294"/>
                    <a:pt x="377" y="291"/>
                    <a:pt x="376" y="290"/>
                  </a:cubicBezTo>
                  <a:cubicBezTo>
                    <a:pt x="376" y="289"/>
                    <a:pt x="377" y="286"/>
                    <a:pt x="377" y="286"/>
                  </a:cubicBezTo>
                  <a:cubicBezTo>
                    <a:pt x="381" y="282"/>
                    <a:pt x="381" y="282"/>
                    <a:pt x="381" y="282"/>
                  </a:cubicBezTo>
                  <a:cubicBezTo>
                    <a:pt x="381" y="282"/>
                    <a:pt x="385" y="278"/>
                    <a:pt x="385" y="277"/>
                  </a:cubicBezTo>
                  <a:cubicBezTo>
                    <a:pt x="385" y="276"/>
                    <a:pt x="386" y="270"/>
                    <a:pt x="386" y="270"/>
                  </a:cubicBezTo>
                  <a:cubicBezTo>
                    <a:pt x="381" y="268"/>
                    <a:pt x="381" y="268"/>
                    <a:pt x="381" y="268"/>
                  </a:cubicBezTo>
                  <a:cubicBezTo>
                    <a:pt x="369" y="269"/>
                    <a:pt x="369" y="269"/>
                    <a:pt x="369" y="269"/>
                  </a:cubicBezTo>
                  <a:cubicBezTo>
                    <a:pt x="350" y="271"/>
                    <a:pt x="350" y="271"/>
                    <a:pt x="350" y="271"/>
                  </a:cubicBezTo>
                  <a:cubicBezTo>
                    <a:pt x="340" y="271"/>
                    <a:pt x="340" y="271"/>
                    <a:pt x="340" y="271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16" y="254"/>
                    <a:pt x="316" y="254"/>
                    <a:pt x="316" y="254"/>
                  </a:cubicBezTo>
                  <a:cubicBezTo>
                    <a:pt x="309" y="250"/>
                    <a:pt x="309" y="250"/>
                    <a:pt x="309" y="250"/>
                  </a:cubicBezTo>
                  <a:cubicBezTo>
                    <a:pt x="299" y="239"/>
                    <a:pt x="299" y="239"/>
                    <a:pt x="299" y="239"/>
                  </a:cubicBezTo>
                  <a:cubicBezTo>
                    <a:pt x="294" y="232"/>
                    <a:pt x="294" y="232"/>
                    <a:pt x="294" y="232"/>
                  </a:cubicBezTo>
                  <a:cubicBezTo>
                    <a:pt x="294" y="232"/>
                    <a:pt x="291" y="222"/>
                    <a:pt x="290" y="218"/>
                  </a:cubicBezTo>
                  <a:cubicBezTo>
                    <a:pt x="289" y="215"/>
                    <a:pt x="281" y="204"/>
                    <a:pt x="281" y="204"/>
                  </a:cubicBezTo>
                  <a:cubicBezTo>
                    <a:pt x="281" y="204"/>
                    <a:pt x="277" y="195"/>
                    <a:pt x="277" y="194"/>
                  </a:cubicBezTo>
                  <a:cubicBezTo>
                    <a:pt x="277" y="193"/>
                    <a:pt x="275" y="186"/>
                    <a:pt x="275" y="186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45" y="170"/>
                    <a:pt x="245" y="170"/>
                    <a:pt x="245" y="170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18" y="135"/>
                    <a:pt x="218" y="135"/>
                    <a:pt x="218" y="135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24" y="119"/>
                    <a:pt x="224" y="119"/>
                    <a:pt x="224" y="119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18" y="109"/>
                    <a:pt x="218" y="109"/>
                    <a:pt x="218" y="109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9" y="92"/>
                    <a:pt x="222" y="88"/>
                    <a:pt x="226" y="88"/>
                  </a:cubicBezTo>
                  <a:cubicBezTo>
                    <a:pt x="230" y="88"/>
                    <a:pt x="233" y="84"/>
                    <a:pt x="233" y="84"/>
                  </a:cubicBezTo>
                  <a:cubicBezTo>
                    <a:pt x="233" y="84"/>
                    <a:pt x="236" y="81"/>
                    <a:pt x="237" y="81"/>
                  </a:cubicBezTo>
                  <a:cubicBezTo>
                    <a:pt x="239" y="81"/>
                    <a:pt x="241" y="80"/>
                    <a:pt x="243" y="79"/>
                  </a:cubicBezTo>
                  <a:cubicBezTo>
                    <a:pt x="244" y="79"/>
                    <a:pt x="247" y="78"/>
                    <a:pt x="247" y="78"/>
                  </a:cubicBezTo>
                  <a:cubicBezTo>
                    <a:pt x="247" y="77"/>
                    <a:pt x="248" y="70"/>
                    <a:pt x="249" y="70"/>
                  </a:cubicBezTo>
                  <a:cubicBezTo>
                    <a:pt x="250" y="70"/>
                    <a:pt x="252" y="74"/>
                    <a:pt x="255" y="74"/>
                  </a:cubicBezTo>
                  <a:cubicBezTo>
                    <a:pt x="256" y="74"/>
                    <a:pt x="258" y="76"/>
                    <a:pt x="259" y="75"/>
                  </a:cubicBezTo>
                  <a:cubicBezTo>
                    <a:pt x="261" y="74"/>
                    <a:pt x="262" y="71"/>
                    <a:pt x="262" y="71"/>
                  </a:cubicBezTo>
                  <a:cubicBezTo>
                    <a:pt x="263" y="70"/>
                    <a:pt x="264" y="69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68"/>
                    <a:pt x="265" y="67"/>
                    <a:pt x="265" y="67"/>
                  </a:cubicBezTo>
                  <a:cubicBezTo>
                    <a:pt x="265" y="66"/>
                    <a:pt x="265" y="66"/>
                    <a:pt x="266" y="65"/>
                  </a:cubicBezTo>
                  <a:cubicBezTo>
                    <a:pt x="266" y="64"/>
                    <a:pt x="266" y="64"/>
                    <a:pt x="267" y="63"/>
                  </a:cubicBezTo>
                  <a:cubicBezTo>
                    <a:pt x="267" y="63"/>
                    <a:pt x="267" y="61"/>
                    <a:pt x="267" y="61"/>
                  </a:cubicBezTo>
                  <a:cubicBezTo>
                    <a:pt x="267" y="61"/>
                    <a:pt x="268" y="60"/>
                    <a:pt x="267" y="60"/>
                  </a:cubicBezTo>
                  <a:cubicBezTo>
                    <a:pt x="267" y="59"/>
                    <a:pt x="266" y="58"/>
                    <a:pt x="266" y="58"/>
                  </a:cubicBezTo>
                  <a:cubicBezTo>
                    <a:pt x="266" y="58"/>
                    <a:pt x="266" y="58"/>
                    <a:pt x="265" y="58"/>
                  </a:cubicBezTo>
                  <a:cubicBezTo>
                    <a:pt x="265" y="59"/>
                    <a:pt x="265" y="59"/>
                    <a:pt x="265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2" y="58"/>
                    <a:pt x="262" y="58"/>
                  </a:cubicBezTo>
                  <a:cubicBezTo>
                    <a:pt x="261" y="58"/>
                    <a:pt x="261" y="58"/>
                    <a:pt x="261" y="57"/>
                  </a:cubicBezTo>
                  <a:cubicBezTo>
                    <a:pt x="261" y="57"/>
                    <a:pt x="262" y="56"/>
                    <a:pt x="262" y="56"/>
                  </a:cubicBezTo>
                  <a:cubicBezTo>
                    <a:pt x="262" y="56"/>
                    <a:pt x="261" y="55"/>
                    <a:pt x="261" y="55"/>
                  </a:cubicBezTo>
                  <a:cubicBezTo>
                    <a:pt x="261" y="55"/>
                    <a:pt x="262" y="53"/>
                    <a:pt x="263" y="53"/>
                  </a:cubicBezTo>
                  <a:cubicBezTo>
                    <a:pt x="264" y="52"/>
                    <a:pt x="266" y="50"/>
                    <a:pt x="266" y="50"/>
                  </a:cubicBezTo>
                  <a:cubicBezTo>
                    <a:pt x="267" y="48"/>
                    <a:pt x="267" y="48"/>
                    <a:pt x="267" y="48"/>
                  </a:cubicBezTo>
                  <a:cubicBezTo>
                    <a:pt x="266" y="47"/>
                    <a:pt x="266" y="47"/>
                    <a:pt x="266" y="47"/>
                  </a:cubicBezTo>
                  <a:cubicBezTo>
                    <a:pt x="266" y="47"/>
                    <a:pt x="265" y="48"/>
                    <a:pt x="265" y="48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1" y="46"/>
                    <a:pt x="261" y="46"/>
                    <a:pt x="261" y="46"/>
                  </a:cubicBezTo>
                  <a:cubicBezTo>
                    <a:pt x="258" y="46"/>
                    <a:pt x="258" y="46"/>
                    <a:pt x="258" y="46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9" y="38"/>
                    <a:pt x="259" y="38"/>
                  </a:cubicBezTo>
                  <a:cubicBezTo>
                    <a:pt x="260" y="37"/>
                    <a:pt x="262" y="36"/>
                    <a:pt x="262" y="36"/>
                  </a:cubicBezTo>
                  <a:cubicBezTo>
                    <a:pt x="263" y="34"/>
                    <a:pt x="263" y="34"/>
                    <a:pt x="263" y="34"/>
                  </a:cubicBezTo>
                  <a:cubicBezTo>
                    <a:pt x="263" y="34"/>
                    <a:pt x="264" y="33"/>
                    <a:pt x="265" y="33"/>
                  </a:cubicBezTo>
                  <a:cubicBezTo>
                    <a:pt x="266" y="33"/>
                    <a:pt x="266" y="34"/>
                    <a:pt x="266" y="33"/>
                  </a:cubicBezTo>
                  <a:cubicBezTo>
                    <a:pt x="267" y="33"/>
                    <a:pt x="267" y="31"/>
                    <a:pt x="267" y="30"/>
                  </a:cubicBezTo>
                  <a:cubicBezTo>
                    <a:pt x="267" y="27"/>
                    <a:pt x="267" y="27"/>
                    <a:pt x="267" y="27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2" y="28"/>
                    <a:pt x="257" y="27"/>
                    <a:pt x="254" y="27"/>
                  </a:cubicBezTo>
                  <a:cubicBezTo>
                    <a:pt x="250" y="27"/>
                    <a:pt x="242" y="25"/>
                    <a:pt x="242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26" y="22"/>
                    <a:pt x="226" y="22"/>
                    <a:pt x="226" y="22"/>
                  </a:cubicBezTo>
                  <a:cubicBezTo>
                    <a:pt x="217" y="21"/>
                    <a:pt x="217" y="21"/>
                    <a:pt x="217" y="21"/>
                  </a:cubicBezTo>
                  <a:cubicBezTo>
                    <a:pt x="217" y="21"/>
                    <a:pt x="216" y="19"/>
                    <a:pt x="215" y="18"/>
                  </a:cubicBezTo>
                  <a:cubicBezTo>
                    <a:pt x="215" y="17"/>
                    <a:pt x="212" y="15"/>
                    <a:pt x="212" y="15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8"/>
                    <a:pt x="210" y="8"/>
                    <a:pt x="210" y="8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10" y="1"/>
                    <a:pt x="210" y="1"/>
                    <a:pt x="210" y="1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8" y="0"/>
                    <a:pt x="204" y="1"/>
                    <a:pt x="202" y="1"/>
                  </a:cubicBezTo>
                  <a:cubicBezTo>
                    <a:pt x="201" y="2"/>
                    <a:pt x="195" y="3"/>
                    <a:pt x="195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68" y="10"/>
                    <a:pt x="168" y="10"/>
                    <a:pt x="168" y="10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7" y="15"/>
                    <a:pt x="147" y="15"/>
                    <a:pt x="147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6"/>
                    <a:pt x="145" y="16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1"/>
                    <a:pt x="145" y="22"/>
                    <a:pt x="144" y="23"/>
                  </a:cubicBezTo>
                  <a:cubicBezTo>
                    <a:pt x="143" y="23"/>
                    <a:pt x="145" y="25"/>
                    <a:pt x="145" y="25"/>
                  </a:cubicBezTo>
                  <a:cubicBezTo>
                    <a:pt x="145" y="25"/>
                    <a:pt x="146" y="25"/>
                    <a:pt x="148" y="26"/>
                  </a:cubicBezTo>
                  <a:cubicBezTo>
                    <a:pt x="149" y="27"/>
                    <a:pt x="148" y="27"/>
                    <a:pt x="148" y="27"/>
                  </a:cubicBezTo>
                  <a:cubicBezTo>
                    <a:pt x="148" y="28"/>
                    <a:pt x="148" y="29"/>
                    <a:pt x="147" y="29"/>
                  </a:cubicBezTo>
                  <a:cubicBezTo>
                    <a:pt x="147" y="30"/>
                    <a:pt x="147" y="30"/>
                    <a:pt x="147" y="30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6" y="30"/>
                    <a:pt x="143" y="31"/>
                    <a:pt x="143" y="30"/>
                  </a:cubicBezTo>
                  <a:cubicBezTo>
                    <a:pt x="142" y="30"/>
                    <a:pt x="143" y="30"/>
                    <a:pt x="143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39" y="27"/>
                    <a:pt x="138" y="26"/>
                    <a:pt x="138" y="26"/>
                  </a:cubicBezTo>
                  <a:cubicBezTo>
                    <a:pt x="137" y="26"/>
                    <a:pt x="137" y="27"/>
                    <a:pt x="137" y="27"/>
                  </a:cubicBezTo>
                  <a:cubicBezTo>
                    <a:pt x="136" y="27"/>
                    <a:pt x="135" y="27"/>
                    <a:pt x="134" y="27"/>
                  </a:cubicBezTo>
                  <a:cubicBezTo>
                    <a:pt x="134" y="27"/>
                    <a:pt x="134" y="28"/>
                    <a:pt x="133" y="28"/>
                  </a:cubicBezTo>
                  <a:cubicBezTo>
                    <a:pt x="133" y="29"/>
                    <a:pt x="133" y="29"/>
                    <a:pt x="133" y="30"/>
                  </a:cubicBezTo>
                  <a:cubicBezTo>
                    <a:pt x="132" y="30"/>
                    <a:pt x="132" y="31"/>
                    <a:pt x="132" y="31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4"/>
                    <a:pt x="132" y="36"/>
                    <a:pt x="132" y="36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3" y="38"/>
                    <a:pt x="134" y="37"/>
                    <a:pt x="134" y="37"/>
                  </a:cubicBezTo>
                  <a:cubicBezTo>
                    <a:pt x="134" y="37"/>
                    <a:pt x="135" y="38"/>
                    <a:pt x="135" y="39"/>
                  </a:cubicBezTo>
                  <a:cubicBezTo>
                    <a:pt x="136" y="39"/>
                    <a:pt x="135" y="40"/>
                    <a:pt x="135" y="40"/>
                  </a:cubicBezTo>
                  <a:cubicBezTo>
                    <a:pt x="135" y="40"/>
                    <a:pt x="134" y="41"/>
                    <a:pt x="134" y="41"/>
                  </a:cubicBezTo>
                  <a:cubicBezTo>
                    <a:pt x="133" y="41"/>
                    <a:pt x="133" y="41"/>
                    <a:pt x="134" y="42"/>
                  </a:cubicBezTo>
                  <a:cubicBezTo>
                    <a:pt x="134" y="43"/>
                    <a:pt x="135" y="43"/>
                    <a:pt x="135" y="43"/>
                  </a:cubicBezTo>
                  <a:cubicBezTo>
                    <a:pt x="136" y="43"/>
                    <a:pt x="136" y="46"/>
                    <a:pt x="136" y="46"/>
                  </a:cubicBezTo>
                  <a:cubicBezTo>
                    <a:pt x="136" y="47"/>
                    <a:pt x="135" y="48"/>
                    <a:pt x="135" y="48"/>
                  </a:cubicBezTo>
                  <a:cubicBezTo>
                    <a:pt x="135" y="48"/>
                    <a:pt x="135" y="48"/>
                    <a:pt x="135" y="48"/>
                  </a:cubicBezTo>
                  <a:cubicBezTo>
                    <a:pt x="134" y="48"/>
                    <a:pt x="134" y="48"/>
                    <a:pt x="134" y="49"/>
                  </a:cubicBezTo>
                  <a:cubicBezTo>
                    <a:pt x="134" y="49"/>
                    <a:pt x="132" y="49"/>
                    <a:pt x="132" y="49"/>
                  </a:cubicBezTo>
                  <a:cubicBezTo>
                    <a:pt x="132" y="49"/>
                    <a:pt x="133" y="47"/>
                    <a:pt x="132" y="47"/>
                  </a:cubicBezTo>
                  <a:cubicBezTo>
                    <a:pt x="132" y="46"/>
                    <a:pt x="131" y="46"/>
                    <a:pt x="130" y="45"/>
                  </a:cubicBezTo>
                  <a:cubicBezTo>
                    <a:pt x="129" y="43"/>
                    <a:pt x="130" y="43"/>
                    <a:pt x="130" y="43"/>
                  </a:cubicBezTo>
                  <a:cubicBezTo>
                    <a:pt x="130" y="43"/>
                    <a:pt x="130" y="43"/>
                    <a:pt x="129" y="42"/>
                  </a:cubicBezTo>
                  <a:cubicBezTo>
                    <a:pt x="129" y="41"/>
                    <a:pt x="129" y="40"/>
                    <a:pt x="129" y="40"/>
                  </a:cubicBezTo>
                  <a:cubicBezTo>
                    <a:pt x="129" y="40"/>
                    <a:pt x="127" y="40"/>
                    <a:pt x="126" y="40"/>
                  </a:cubicBezTo>
                  <a:cubicBezTo>
                    <a:pt x="124" y="40"/>
                    <a:pt x="125" y="41"/>
                    <a:pt x="125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41"/>
                    <a:pt x="122" y="42"/>
                    <a:pt x="122" y="42"/>
                  </a:cubicBezTo>
                  <a:cubicBezTo>
                    <a:pt x="121" y="43"/>
                    <a:pt x="121" y="42"/>
                    <a:pt x="120" y="42"/>
                  </a:cubicBezTo>
                  <a:cubicBezTo>
                    <a:pt x="120" y="42"/>
                    <a:pt x="119" y="42"/>
                    <a:pt x="119" y="42"/>
                  </a:cubicBezTo>
                  <a:cubicBezTo>
                    <a:pt x="119" y="42"/>
                    <a:pt x="118" y="43"/>
                    <a:pt x="119" y="44"/>
                  </a:cubicBezTo>
                  <a:cubicBezTo>
                    <a:pt x="119" y="45"/>
                    <a:pt x="119" y="45"/>
                    <a:pt x="118" y="45"/>
                  </a:cubicBezTo>
                  <a:cubicBezTo>
                    <a:pt x="118" y="46"/>
                    <a:pt x="116" y="45"/>
                    <a:pt x="114" y="45"/>
                  </a:cubicBezTo>
                  <a:cubicBezTo>
                    <a:pt x="111" y="45"/>
                    <a:pt x="113" y="44"/>
                    <a:pt x="112" y="44"/>
                  </a:cubicBezTo>
                  <a:cubicBezTo>
                    <a:pt x="112" y="43"/>
                    <a:pt x="110" y="43"/>
                    <a:pt x="110" y="42"/>
                  </a:cubicBezTo>
                  <a:cubicBezTo>
                    <a:pt x="110" y="40"/>
                    <a:pt x="110" y="40"/>
                    <a:pt x="110" y="39"/>
                  </a:cubicBezTo>
                  <a:cubicBezTo>
                    <a:pt x="110" y="38"/>
                    <a:pt x="109" y="37"/>
                    <a:pt x="109" y="37"/>
                  </a:cubicBezTo>
                  <a:cubicBezTo>
                    <a:pt x="108" y="36"/>
                    <a:pt x="109" y="35"/>
                    <a:pt x="110" y="35"/>
                  </a:cubicBezTo>
                  <a:cubicBezTo>
                    <a:pt x="110" y="34"/>
                    <a:pt x="109" y="34"/>
                    <a:pt x="109" y="34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5" y="34"/>
                    <a:pt x="104" y="34"/>
                  </a:cubicBezTo>
                  <a:cubicBezTo>
                    <a:pt x="104" y="33"/>
                    <a:pt x="103" y="34"/>
                    <a:pt x="103" y="34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2" y="42"/>
                    <a:pt x="102" y="43"/>
                  </a:cubicBezTo>
                  <a:cubicBezTo>
                    <a:pt x="102" y="43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1" y="46"/>
                    <a:pt x="101" y="47"/>
                  </a:cubicBezTo>
                  <a:cubicBezTo>
                    <a:pt x="101" y="47"/>
                    <a:pt x="101" y="48"/>
                    <a:pt x="101" y="49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0" y="50"/>
                    <a:pt x="99" y="51"/>
                    <a:pt x="99" y="52"/>
                  </a:cubicBezTo>
                  <a:cubicBezTo>
                    <a:pt x="99" y="52"/>
                    <a:pt x="97" y="52"/>
                    <a:pt x="97" y="52"/>
                  </a:cubicBezTo>
                  <a:cubicBezTo>
                    <a:pt x="97" y="52"/>
                    <a:pt x="96" y="54"/>
                    <a:pt x="95" y="54"/>
                  </a:cubicBezTo>
                  <a:cubicBezTo>
                    <a:pt x="95" y="54"/>
                    <a:pt x="95" y="56"/>
                    <a:pt x="95" y="57"/>
                  </a:cubicBezTo>
                  <a:cubicBezTo>
                    <a:pt x="95" y="57"/>
                    <a:pt x="95" y="58"/>
                    <a:pt x="95" y="58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3" y="59"/>
                    <a:pt x="94" y="61"/>
                    <a:pt x="94" y="61"/>
                  </a:cubicBezTo>
                  <a:cubicBezTo>
                    <a:pt x="94" y="62"/>
                    <a:pt x="93" y="62"/>
                    <a:pt x="93" y="62"/>
                  </a:cubicBezTo>
                  <a:cubicBezTo>
                    <a:pt x="92" y="63"/>
                    <a:pt x="93" y="63"/>
                    <a:pt x="93" y="64"/>
                  </a:cubicBezTo>
                  <a:cubicBezTo>
                    <a:pt x="92" y="65"/>
                    <a:pt x="93" y="65"/>
                    <a:pt x="93" y="65"/>
                  </a:cubicBezTo>
                  <a:cubicBezTo>
                    <a:pt x="93" y="66"/>
                    <a:pt x="96" y="67"/>
                    <a:pt x="96" y="67"/>
                  </a:cubicBezTo>
                  <a:cubicBezTo>
                    <a:pt x="96" y="67"/>
                    <a:pt x="96" y="67"/>
                    <a:pt x="95" y="68"/>
                  </a:cubicBezTo>
                  <a:cubicBezTo>
                    <a:pt x="93" y="69"/>
                    <a:pt x="94" y="71"/>
                    <a:pt x="94" y="71"/>
                  </a:cubicBezTo>
                  <a:cubicBezTo>
                    <a:pt x="93" y="72"/>
                    <a:pt x="93" y="72"/>
                    <a:pt x="93" y="72"/>
                  </a:cubicBezTo>
                  <a:cubicBezTo>
                    <a:pt x="93" y="72"/>
                    <a:pt x="92" y="71"/>
                    <a:pt x="91" y="71"/>
                  </a:cubicBezTo>
                  <a:cubicBezTo>
                    <a:pt x="91" y="71"/>
                    <a:pt x="91" y="71"/>
                    <a:pt x="89" y="71"/>
                  </a:cubicBezTo>
                  <a:cubicBezTo>
                    <a:pt x="87" y="71"/>
                    <a:pt x="89" y="70"/>
                    <a:pt x="89" y="70"/>
                  </a:cubicBezTo>
                  <a:cubicBezTo>
                    <a:pt x="89" y="70"/>
                    <a:pt x="89" y="68"/>
                    <a:pt x="89" y="67"/>
                  </a:cubicBezTo>
                  <a:cubicBezTo>
                    <a:pt x="89" y="67"/>
                    <a:pt x="89" y="67"/>
                    <a:pt x="89" y="67"/>
                  </a:cubicBezTo>
                  <a:cubicBezTo>
                    <a:pt x="89" y="67"/>
                    <a:pt x="89" y="66"/>
                    <a:pt x="88" y="65"/>
                  </a:cubicBezTo>
                  <a:cubicBezTo>
                    <a:pt x="88" y="64"/>
                    <a:pt x="87" y="64"/>
                    <a:pt x="87" y="64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5" y="60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9"/>
                    <a:pt x="86" y="59"/>
                    <a:pt x="87" y="58"/>
                  </a:cubicBezTo>
                  <a:cubicBezTo>
                    <a:pt x="87" y="57"/>
                    <a:pt x="86" y="57"/>
                    <a:pt x="86" y="57"/>
                  </a:cubicBezTo>
                  <a:cubicBezTo>
                    <a:pt x="85" y="57"/>
                    <a:pt x="85" y="57"/>
                    <a:pt x="85" y="57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84" y="56"/>
                    <a:pt x="82" y="57"/>
                    <a:pt x="82" y="56"/>
                  </a:cubicBezTo>
                  <a:cubicBezTo>
                    <a:pt x="81" y="56"/>
                    <a:pt x="79" y="56"/>
                    <a:pt x="79" y="55"/>
                  </a:cubicBezTo>
                  <a:cubicBezTo>
                    <a:pt x="79" y="55"/>
                    <a:pt x="78" y="55"/>
                    <a:pt x="77" y="55"/>
                  </a:cubicBezTo>
                  <a:cubicBezTo>
                    <a:pt x="77" y="55"/>
                    <a:pt x="76" y="55"/>
                    <a:pt x="76" y="55"/>
                  </a:cubicBezTo>
                  <a:cubicBezTo>
                    <a:pt x="75" y="54"/>
                    <a:pt x="74" y="53"/>
                    <a:pt x="74" y="53"/>
                  </a:cubicBezTo>
                  <a:cubicBezTo>
                    <a:pt x="74" y="52"/>
                    <a:pt x="73" y="51"/>
                    <a:pt x="73" y="51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2" y="51"/>
                    <a:pt x="71" y="49"/>
                    <a:pt x="70" y="49"/>
                  </a:cubicBezTo>
                  <a:cubicBezTo>
                    <a:pt x="70" y="49"/>
                    <a:pt x="70" y="48"/>
                    <a:pt x="70" y="48"/>
                  </a:cubicBezTo>
                  <a:cubicBezTo>
                    <a:pt x="69" y="47"/>
                    <a:pt x="69" y="47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69" y="45"/>
                    <a:pt x="70" y="43"/>
                    <a:pt x="70" y="43"/>
                  </a:cubicBezTo>
                  <a:cubicBezTo>
                    <a:pt x="70" y="43"/>
                    <a:pt x="69" y="41"/>
                    <a:pt x="69" y="40"/>
                  </a:cubicBezTo>
                  <a:cubicBezTo>
                    <a:pt x="69" y="39"/>
                    <a:pt x="70" y="37"/>
                    <a:pt x="70" y="37"/>
                  </a:cubicBezTo>
                  <a:cubicBezTo>
                    <a:pt x="70" y="37"/>
                    <a:pt x="66" y="38"/>
                    <a:pt x="65" y="39"/>
                  </a:cubicBezTo>
                  <a:cubicBezTo>
                    <a:pt x="64" y="39"/>
                    <a:pt x="64" y="40"/>
                    <a:pt x="64" y="40"/>
                  </a:cubicBezTo>
                  <a:cubicBezTo>
                    <a:pt x="64" y="40"/>
                    <a:pt x="64" y="41"/>
                    <a:pt x="64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1" y="44"/>
                    <a:pt x="60" y="44"/>
                  </a:cubicBezTo>
                  <a:cubicBezTo>
                    <a:pt x="60" y="45"/>
                    <a:pt x="60" y="45"/>
                    <a:pt x="59" y="45"/>
                  </a:cubicBezTo>
                  <a:cubicBezTo>
                    <a:pt x="58" y="45"/>
                    <a:pt x="57" y="46"/>
                    <a:pt x="57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7" y="53"/>
                    <a:pt x="57" y="53"/>
                    <a:pt x="57" y="54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4" y="59"/>
                    <a:pt x="54" y="60"/>
                  </a:cubicBezTo>
                  <a:cubicBezTo>
                    <a:pt x="54" y="60"/>
                    <a:pt x="54" y="61"/>
                    <a:pt x="53" y="62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63"/>
                    <a:pt x="51" y="63"/>
                    <a:pt x="50" y="63"/>
                  </a:cubicBezTo>
                  <a:cubicBezTo>
                    <a:pt x="49" y="63"/>
                    <a:pt x="49" y="64"/>
                    <a:pt x="48" y="64"/>
                  </a:cubicBezTo>
                  <a:cubicBezTo>
                    <a:pt x="46" y="64"/>
                    <a:pt x="47" y="65"/>
                    <a:pt x="47" y="66"/>
                  </a:cubicBezTo>
                  <a:cubicBezTo>
                    <a:pt x="47" y="66"/>
                    <a:pt x="47" y="66"/>
                    <a:pt x="47" y="67"/>
                  </a:cubicBezTo>
                  <a:cubicBezTo>
                    <a:pt x="46" y="67"/>
                    <a:pt x="44" y="67"/>
                    <a:pt x="44" y="66"/>
                  </a:cubicBezTo>
                  <a:cubicBezTo>
                    <a:pt x="43" y="66"/>
                    <a:pt x="43" y="66"/>
                    <a:pt x="42" y="66"/>
                  </a:cubicBezTo>
                  <a:cubicBezTo>
                    <a:pt x="42" y="67"/>
                    <a:pt x="41" y="65"/>
                    <a:pt x="41" y="65"/>
                  </a:cubicBezTo>
                  <a:cubicBezTo>
                    <a:pt x="41" y="65"/>
                    <a:pt x="40" y="64"/>
                    <a:pt x="40" y="64"/>
                  </a:cubicBezTo>
                  <a:cubicBezTo>
                    <a:pt x="40" y="63"/>
                    <a:pt x="38" y="64"/>
                    <a:pt x="38" y="64"/>
                  </a:cubicBezTo>
                  <a:cubicBezTo>
                    <a:pt x="37" y="63"/>
                    <a:pt x="35" y="63"/>
                    <a:pt x="35" y="63"/>
                  </a:cubicBezTo>
                  <a:cubicBezTo>
                    <a:pt x="34" y="63"/>
                    <a:pt x="35" y="64"/>
                    <a:pt x="35" y="64"/>
                  </a:cubicBezTo>
                  <a:cubicBezTo>
                    <a:pt x="35" y="64"/>
                    <a:pt x="34" y="64"/>
                    <a:pt x="33" y="64"/>
                  </a:cubicBezTo>
                  <a:cubicBezTo>
                    <a:pt x="32" y="64"/>
                    <a:pt x="32" y="65"/>
                    <a:pt x="32" y="65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29" y="67"/>
                    <a:pt x="28" y="67"/>
                  </a:cubicBezTo>
                  <a:cubicBezTo>
                    <a:pt x="27" y="67"/>
                    <a:pt x="26" y="66"/>
                    <a:pt x="25" y="66"/>
                  </a:cubicBezTo>
                  <a:cubicBezTo>
                    <a:pt x="24" y="66"/>
                    <a:pt x="23" y="67"/>
                    <a:pt x="23" y="67"/>
                  </a:cubicBezTo>
                  <a:cubicBezTo>
                    <a:pt x="23" y="67"/>
                    <a:pt x="21" y="68"/>
                    <a:pt x="21" y="68"/>
                  </a:cubicBezTo>
                  <a:cubicBezTo>
                    <a:pt x="21" y="68"/>
                    <a:pt x="20" y="69"/>
                    <a:pt x="19" y="69"/>
                  </a:cubicBezTo>
                  <a:cubicBezTo>
                    <a:pt x="18" y="69"/>
                    <a:pt x="18" y="68"/>
                    <a:pt x="18" y="68"/>
                  </a:cubicBezTo>
                  <a:cubicBezTo>
                    <a:pt x="18" y="68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11" y="79"/>
                    <a:pt x="9" y="81"/>
                    <a:pt x="18" y="85"/>
                  </a:cubicBezTo>
                  <a:cubicBezTo>
                    <a:pt x="19" y="85"/>
                    <a:pt x="21" y="90"/>
                    <a:pt x="21" y="90"/>
                  </a:cubicBezTo>
                  <a:cubicBezTo>
                    <a:pt x="21" y="91"/>
                    <a:pt x="19" y="99"/>
                    <a:pt x="18" y="100"/>
                  </a:cubicBezTo>
                  <a:cubicBezTo>
                    <a:pt x="16" y="101"/>
                    <a:pt x="14" y="105"/>
                    <a:pt x="14" y="105"/>
                  </a:cubicBezTo>
                  <a:cubicBezTo>
                    <a:pt x="14" y="105"/>
                    <a:pt x="10" y="109"/>
                    <a:pt x="9" y="109"/>
                  </a:cubicBezTo>
                  <a:cubicBezTo>
                    <a:pt x="8" y="109"/>
                    <a:pt x="5" y="110"/>
                    <a:pt x="4" y="110"/>
                  </a:cubicBezTo>
                  <a:cubicBezTo>
                    <a:pt x="4" y="110"/>
                    <a:pt x="0" y="110"/>
                    <a:pt x="1" y="111"/>
                  </a:cubicBezTo>
                  <a:cubicBezTo>
                    <a:pt x="1" y="111"/>
                    <a:pt x="1" y="113"/>
                    <a:pt x="1" y="113"/>
                  </a:cubicBezTo>
                  <a:cubicBezTo>
                    <a:pt x="2" y="114"/>
                    <a:pt x="5" y="118"/>
                    <a:pt x="5" y="118"/>
                  </a:cubicBezTo>
                  <a:cubicBezTo>
                    <a:pt x="10" y="121"/>
                    <a:pt x="10" y="121"/>
                    <a:pt x="10" y="121"/>
                  </a:cubicBezTo>
                  <a:cubicBezTo>
                    <a:pt x="13" y="124"/>
                    <a:pt x="13" y="124"/>
                    <a:pt x="13" y="124"/>
                  </a:cubicBezTo>
                  <a:cubicBezTo>
                    <a:pt x="14" y="134"/>
                    <a:pt x="14" y="134"/>
                    <a:pt x="14" y="134"/>
                  </a:cubicBezTo>
                  <a:cubicBezTo>
                    <a:pt x="10" y="140"/>
                    <a:pt x="10" y="140"/>
                    <a:pt x="10" y="140"/>
                  </a:cubicBezTo>
                  <a:cubicBezTo>
                    <a:pt x="6" y="145"/>
                    <a:pt x="8" y="142"/>
                    <a:pt x="9" y="149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7" y="157"/>
                    <a:pt x="17" y="157"/>
                    <a:pt x="17" y="157"/>
                  </a:cubicBezTo>
                  <a:cubicBezTo>
                    <a:pt x="27" y="161"/>
                    <a:pt x="27" y="161"/>
                    <a:pt x="2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40" y="164"/>
                    <a:pt x="40" y="164"/>
                    <a:pt x="40" y="164"/>
                  </a:cubicBezTo>
                  <a:cubicBezTo>
                    <a:pt x="37" y="175"/>
                    <a:pt x="37" y="175"/>
                    <a:pt x="37" y="175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0" y="180"/>
                  </a:cubicBezTo>
                  <a:cubicBezTo>
                    <a:pt x="30" y="180"/>
                    <a:pt x="31" y="181"/>
                    <a:pt x="34" y="182"/>
                  </a:cubicBezTo>
                  <a:cubicBezTo>
                    <a:pt x="36" y="182"/>
                    <a:pt x="36" y="184"/>
                    <a:pt x="39" y="183"/>
                  </a:cubicBezTo>
                  <a:cubicBezTo>
                    <a:pt x="42" y="182"/>
                    <a:pt x="46" y="181"/>
                    <a:pt x="47" y="180"/>
                  </a:cubicBezTo>
                  <a:cubicBezTo>
                    <a:pt x="48" y="178"/>
                    <a:pt x="50" y="177"/>
                    <a:pt x="51" y="176"/>
                  </a:cubicBezTo>
                  <a:cubicBezTo>
                    <a:pt x="52" y="174"/>
                    <a:pt x="58" y="167"/>
                    <a:pt x="59" y="167"/>
                  </a:cubicBezTo>
                  <a:cubicBezTo>
                    <a:pt x="59" y="167"/>
                    <a:pt x="65" y="159"/>
                    <a:pt x="66" y="158"/>
                  </a:cubicBezTo>
                  <a:cubicBezTo>
                    <a:pt x="67" y="157"/>
                    <a:pt x="75" y="151"/>
                    <a:pt x="75" y="151"/>
                  </a:cubicBezTo>
                  <a:cubicBezTo>
                    <a:pt x="86" y="147"/>
                    <a:pt x="86" y="147"/>
                    <a:pt x="86" y="147"/>
                  </a:cubicBezTo>
                  <a:cubicBezTo>
                    <a:pt x="86" y="147"/>
                    <a:pt x="91" y="152"/>
                    <a:pt x="92" y="153"/>
                  </a:cubicBezTo>
                  <a:cubicBezTo>
                    <a:pt x="93" y="153"/>
                    <a:pt x="104" y="158"/>
                    <a:pt x="104" y="158"/>
                  </a:cubicBezTo>
                  <a:cubicBezTo>
                    <a:pt x="104" y="158"/>
                    <a:pt x="111" y="161"/>
                    <a:pt x="112" y="162"/>
                  </a:cubicBezTo>
                  <a:cubicBezTo>
                    <a:pt x="112" y="163"/>
                    <a:pt x="118" y="168"/>
                    <a:pt x="118" y="168"/>
                  </a:cubicBezTo>
                  <a:cubicBezTo>
                    <a:pt x="122" y="170"/>
                    <a:pt x="122" y="170"/>
                    <a:pt x="122" y="170"/>
                  </a:cubicBezTo>
                  <a:cubicBezTo>
                    <a:pt x="125" y="167"/>
                    <a:pt x="125" y="167"/>
                    <a:pt x="125" y="167"/>
                  </a:cubicBezTo>
                  <a:cubicBezTo>
                    <a:pt x="129" y="169"/>
                    <a:pt x="129" y="169"/>
                    <a:pt x="129" y="169"/>
                  </a:cubicBezTo>
                  <a:cubicBezTo>
                    <a:pt x="136" y="173"/>
                    <a:pt x="136" y="173"/>
                    <a:pt x="136" y="173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9" y="179"/>
                    <a:pt x="141" y="187"/>
                    <a:pt x="141" y="190"/>
                  </a:cubicBezTo>
                  <a:cubicBezTo>
                    <a:pt x="141" y="193"/>
                    <a:pt x="142" y="198"/>
                    <a:pt x="142" y="198"/>
                  </a:cubicBezTo>
                  <a:cubicBezTo>
                    <a:pt x="151" y="202"/>
                    <a:pt x="151" y="202"/>
                    <a:pt x="151" y="202"/>
                  </a:cubicBezTo>
                  <a:cubicBezTo>
                    <a:pt x="151" y="202"/>
                    <a:pt x="151" y="211"/>
                    <a:pt x="151" y="212"/>
                  </a:cubicBezTo>
                  <a:cubicBezTo>
                    <a:pt x="151" y="214"/>
                    <a:pt x="152" y="217"/>
                    <a:pt x="152" y="220"/>
                  </a:cubicBezTo>
                  <a:cubicBezTo>
                    <a:pt x="152" y="223"/>
                    <a:pt x="152" y="226"/>
                    <a:pt x="152" y="226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61" y="232"/>
                    <a:pt x="161" y="232"/>
                    <a:pt x="161" y="232"/>
                  </a:cubicBezTo>
                  <a:cubicBezTo>
                    <a:pt x="162" y="237"/>
                    <a:pt x="162" y="237"/>
                    <a:pt x="162" y="237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72" y="246"/>
                    <a:pt x="172" y="246"/>
                    <a:pt x="172" y="246"/>
                  </a:cubicBezTo>
                  <a:cubicBezTo>
                    <a:pt x="177" y="251"/>
                    <a:pt x="177" y="251"/>
                    <a:pt x="177" y="251"/>
                  </a:cubicBezTo>
                  <a:cubicBezTo>
                    <a:pt x="177" y="255"/>
                    <a:pt x="177" y="255"/>
                    <a:pt x="177" y="255"/>
                  </a:cubicBezTo>
                  <a:cubicBezTo>
                    <a:pt x="177" y="255"/>
                    <a:pt x="177" y="257"/>
                    <a:pt x="179" y="257"/>
                  </a:cubicBezTo>
                  <a:cubicBezTo>
                    <a:pt x="181" y="257"/>
                    <a:pt x="188" y="256"/>
                    <a:pt x="188" y="256"/>
                  </a:cubicBezTo>
                  <a:cubicBezTo>
                    <a:pt x="195" y="262"/>
                    <a:pt x="195" y="262"/>
                    <a:pt x="195" y="262"/>
                  </a:cubicBezTo>
                  <a:cubicBezTo>
                    <a:pt x="203" y="269"/>
                    <a:pt x="203" y="269"/>
                    <a:pt x="203" y="269"/>
                  </a:cubicBezTo>
                  <a:cubicBezTo>
                    <a:pt x="207" y="276"/>
                    <a:pt x="207" y="276"/>
                    <a:pt x="207" y="276"/>
                  </a:cubicBezTo>
                  <a:cubicBezTo>
                    <a:pt x="213" y="278"/>
                    <a:pt x="213" y="278"/>
                    <a:pt x="213" y="278"/>
                  </a:cubicBezTo>
                  <a:cubicBezTo>
                    <a:pt x="221" y="283"/>
                    <a:pt x="221" y="283"/>
                    <a:pt x="221" y="283"/>
                  </a:cubicBezTo>
                  <a:cubicBezTo>
                    <a:pt x="224" y="290"/>
                    <a:pt x="224" y="290"/>
                    <a:pt x="224" y="290"/>
                  </a:cubicBezTo>
                  <a:cubicBezTo>
                    <a:pt x="231" y="297"/>
                    <a:pt x="231" y="297"/>
                    <a:pt x="231" y="297"/>
                  </a:cubicBezTo>
                  <a:cubicBezTo>
                    <a:pt x="235" y="299"/>
                    <a:pt x="235" y="299"/>
                    <a:pt x="235" y="299"/>
                  </a:cubicBezTo>
                  <a:cubicBezTo>
                    <a:pt x="237" y="303"/>
                    <a:pt x="237" y="303"/>
                    <a:pt x="237" y="303"/>
                  </a:cubicBezTo>
                  <a:cubicBezTo>
                    <a:pt x="241" y="305"/>
                    <a:pt x="241" y="305"/>
                    <a:pt x="241" y="305"/>
                  </a:cubicBezTo>
                  <a:cubicBezTo>
                    <a:pt x="245" y="306"/>
                    <a:pt x="245" y="306"/>
                    <a:pt x="245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5" y="311"/>
                    <a:pt x="255" y="311"/>
                    <a:pt x="255" y="311"/>
                  </a:cubicBezTo>
                  <a:cubicBezTo>
                    <a:pt x="255" y="311"/>
                    <a:pt x="257" y="313"/>
                    <a:pt x="257" y="314"/>
                  </a:cubicBezTo>
                  <a:cubicBezTo>
                    <a:pt x="257" y="316"/>
                    <a:pt x="255" y="317"/>
                    <a:pt x="258" y="317"/>
                  </a:cubicBezTo>
                  <a:cubicBezTo>
                    <a:pt x="261" y="317"/>
                    <a:pt x="264" y="316"/>
                    <a:pt x="264" y="316"/>
                  </a:cubicBezTo>
                  <a:cubicBezTo>
                    <a:pt x="270" y="315"/>
                    <a:pt x="270" y="315"/>
                    <a:pt x="270" y="315"/>
                  </a:cubicBezTo>
                  <a:cubicBezTo>
                    <a:pt x="274" y="315"/>
                    <a:pt x="274" y="315"/>
                    <a:pt x="274" y="315"/>
                  </a:cubicBezTo>
                  <a:cubicBezTo>
                    <a:pt x="278" y="315"/>
                    <a:pt x="278" y="315"/>
                    <a:pt x="278" y="315"/>
                  </a:cubicBezTo>
                  <a:cubicBezTo>
                    <a:pt x="285" y="314"/>
                    <a:pt x="285" y="314"/>
                    <a:pt x="285" y="314"/>
                  </a:cubicBezTo>
                  <a:cubicBezTo>
                    <a:pt x="289" y="317"/>
                    <a:pt x="289" y="317"/>
                    <a:pt x="289" y="317"/>
                  </a:cubicBezTo>
                  <a:cubicBezTo>
                    <a:pt x="300" y="330"/>
                    <a:pt x="300" y="330"/>
                    <a:pt x="300" y="330"/>
                  </a:cubicBezTo>
                  <a:cubicBezTo>
                    <a:pt x="300" y="330"/>
                    <a:pt x="303" y="335"/>
                    <a:pt x="303" y="337"/>
                  </a:cubicBezTo>
                  <a:cubicBezTo>
                    <a:pt x="303" y="338"/>
                    <a:pt x="307" y="337"/>
                    <a:pt x="308" y="337"/>
                  </a:cubicBezTo>
                  <a:cubicBezTo>
                    <a:pt x="309" y="337"/>
                    <a:pt x="317" y="337"/>
                    <a:pt x="317" y="337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19" y="346"/>
                    <a:pt x="319" y="346"/>
                    <a:pt x="319" y="346"/>
                  </a:cubicBezTo>
                  <a:cubicBezTo>
                    <a:pt x="325" y="349"/>
                    <a:pt x="325" y="349"/>
                    <a:pt x="325" y="349"/>
                  </a:cubicBezTo>
                  <a:cubicBezTo>
                    <a:pt x="328" y="345"/>
                    <a:pt x="328" y="345"/>
                    <a:pt x="328" y="345"/>
                  </a:cubicBezTo>
                  <a:cubicBezTo>
                    <a:pt x="334" y="346"/>
                    <a:pt x="334" y="346"/>
                    <a:pt x="334" y="346"/>
                  </a:cubicBezTo>
                  <a:cubicBezTo>
                    <a:pt x="339" y="350"/>
                    <a:pt x="339" y="350"/>
                    <a:pt x="339" y="350"/>
                  </a:cubicBezTo>
                  <a:cubicBezTo>
                    <a:pt x="340" y="353"/>
                    <a:pt x="340" y="353"/>
                    <a:pt x="340" y="353"/>
                  </a:cubicBezTo>
                  <a:cubicBezTo>
                    <a:pt x="343" y="355"/>
                    <a:pt x="343" y="355"/>
                    <a:pt x="343" y="355"/>
                  </a:cubicBezTo>
                  <a:cubicBezTo>
                    <a:pt x="342" y="360"/>
                    <a:pt x="342" y="360"/>
                    <a:pt x="342" y="360"/>
                  </a:cubicBezTo>
                  <a:cubicBezTo>
                    <a:pt x="342" y="363"/>
                    <a:pt x="342" y="363"/>
                    <a:pt x="342" y="363"/>
                  </a:cubicBezTo>
                  <a:cubicBezTo>
                    <a:pt x="344" y="367"/>
                    <a:pt x="344" y="367"/>
                    <a:pt x="344" y="367"/>
                  </a:cubicBezTo>
                  <a:cubicBezTo>
                    <a:pt x="349" y="369"/>
                    <a:pt x="349" y="369"/>
                    <a:pt x="349" y="369"/>
                  </a:cubicBezTo>
                  <a:cubicBezTo>
                    <a:pt x="354" y="372"/>
                    <a:pt x="354" y="372"/>
                    <a:pt x="354" y="372"/>
                  </a:cubicBezTo>
                  <a:cubicBezTo>
                    <a:pt x="357" y="374"/>
                    <a:pt x="357" y="374"/>
                    <a:pt x="357" y="374"/>
                  </a:cubicBezTo>
                  <a:cubicBezTo>
                    <a:pt x="361" y="374"/>
                    <a:pt x="361" y="374"/>
                    <a:pt x="361" y="374"/>
                  </a:cubicBezTo>
                  <a:cubicBezTo>
                    <a:pt x="367" y="373"/>
                    <a:pt x="367" y="373"/>
                    <a:pt x="367" y="373"/>
                  </a:cubicBezTo>
                  <a:cubicBezTo>
                    <a:pt x="374" y="374"/>
                    <a:pt x="374" y="374"/>
                    <a:pt x="374" y="374"/>
                  </a:cubicBezTo>
                  <a:cubicBezTo>
                    <a:pt x="380" y="384"/>
                    <a:pt x="380" y="384"/>
                    <a:pt x="380" y="384"/>
                  </a:cubicBezTo>
                  <a:cubicBezTo>
                    <a:pt x="383" y="393"/>
                    <a:pt x="383" y="393"/>
                    <a:pt x="383" y="393"/>
                  </a:cubicBezTo>
                  <a:cubicBezTo>
                    <a:pt x="387" y="401"/>
                    <a:pt x="387" y="401"/>
                    <a:pt x="387" y="401"/>
                  </a:cubicBezTo>
                  <a:cubicBezTo>
                    <a:pt x="390" y="406"/>
                    <a:pt x="390" y="406"/>
                    <a:pt x="390" y="406"/>
                  </a:cubicBezTo>
                  <a:cubicBezTo>
                    <a:pt x="392" y="414"/>
                    <a:pt x="392" y="414"/>
                    <a:pt x="392" y="414"/>
                  </a:cubicBezTo>
                  <a:cubicBezTo>
                    <a:pt x="395" y="418"/>
                    <a:pt x="395" y="418"/>
                    <a:pt x="395" y="418"/>
                  </a:cubicBezTo>
                  <a:cubicBezTo>
                    <a:pt x="400" y="428"/>
                    <a:pt x="400" y="428"/>
                    <a:pt x="400" y="428"/>
                  </a:cubicBezTo>
                  <a:cubicBezTo>
                    <a:pt x="402" y="432"/>
                    <a:pt x="402" y="432"/>
                    <a:pt x="402" y="432"/>
                  </a:cubicBezTo>
                  <a:cubicBezTo>
                    <a:pt x="400" y="437"/>
                    <a:pt x="400" y="437"/>
                    <a:pt x="400" y="437"/>
                  </a:cubicBezTo>
                  <a:cubicBezTo>
                    <a:pt x="400" y="437"/>
                    <a:pt x="398" y="442"/>
                    <a:pt x="397" y="442"/>
                  </a:cubicBezTo>
                  <a:cubicBezTo>
                    <a:pt x="397" y="443"/>
                    <a:pt x="394" y="444"/>
                    <a:pt x="393" y="444"/>
                  </a:cubicBezTo>
                  <a:cubicBezTo>
                    <a:pt x="392" y="445"/>
                    <a:pt x="391" y="445"/>
                    <a:pt x="390" y="446"/>
                  </a:cubicBezTo>
                  <a:cubicBezTo>
                    <a:pt x="389" y="447"/>
                    <a:pt x="388" y="450"/>
                    <a:pt x="388" y="450"/>
                  </a:cubicBezTo>
                  <a:cubicBezTo>
                    <a:pt x="391" y="456"/>
                    <a:pt x="391" y="456"/>
                    <a:pt x="391" y="456"/>
                  </a:cubicBezTo>
                  <a:cubicBezTo>
                    <a:pt x="390" y="463"/>
                    <a:pt x="390" y="463"/>
                    <a:pt x="390" y="463"/>
                  </a:cubicBezTo>
                  <a:cubicBezTo>
                    <a:pt x="388" y="469"/>
                    <a:pt x="388" y="469"/>
                    <a:pt x="388" y="469"/>
                  </a:cubicBezTo>
                  <a:close/>
                  <a:moveTo>
                    <a:pt x="57" y="345"/>
                  </a:moveTo>
                  <a:cubicBezTo>
                    <a:pt x="57" y="345"/>
                    <a:pt x="57" y="345"/>
                    <a:pt x="57" y="345"/>
                  </a:cubicBezTo>
                  <a:cubicBezTo>
                    <a:pt x="60" y="335"/>
                    <a:pt x="60" y="335"/>
                    <a:pt x="60" y="335"/>
                  </a:cubicBezTo>
                  <a:cubicBezTo>
                    <a:pt x="64" y="331"/>
                    <a:pt x="64" y="331"/>
                    <a:pt x="64" y="331"/>
                  </a:cubicBezTo>
                  <a:cubicBezTo>
                    <a:pt x="63" y="336"/>
                    <a:pt x="63" y="336"/>
                    <a:pt x="63" y="336"/>
                  </a:cubicBezTo>
                  <a:cubicBezTo>
                    <a:pt x="62" y="342"/>
                    <a:pt x="62" y="342"/>
                    <a:pt x="62" y="342"/>
                  </a:cubicBezTo>
                  <a:cubicBezTo>
                    <a:pt x="62" y="342"/>
                    <a:pt x="70" y="345"/>
                    <a:pt x="71" y="345"/>
                  </a:cubicBezTo>
                  <a:cubicBezTo>
                    <a:pt x="72" y="345"/>
                    <a:pt x="73" y="343"/>
                    <a:pt x="75" y="342"/>
                  </a:cubicBezTo>
                  <a:cubicBezTo>
                    <a:pt x="76" y="341"/>
                    <a:pt x="83" y="341"/>
                    <a:pt x="83" y="341"/>
                  </a:cubicBezTo>
                  <a:cubicBezTo>
                    <a:pt x="83" y="341"/>
                    <a:pt x="84" y="338"/>
                    <a:pt x="85" y="336"/>
                  </a:cubicBezTo>
                  <a:cubicBezTo>
                    <a:pt x="86" y="334"/>
                    <a:pt x="91" y="329"/>
                    <a:pt x="92" y="328"/>
                  </a:cubicBezTo>
                  <a:cubicBezTo>
                    <a:pt x="93" y="328"/>
                    <a:pt x="95" y="326"/>
                    <a:pt x="96" y="326"/>
                  </a:cubicBezTo>
                  <a:cubicBezTo>
                    <a:pt x="97" y="325"/>
                    <a:pt x="102" y="323"/>
                    <a:pt x="102" y="323"/>
                  </a:cubicBezTo>
                  <a:cubicBezTo>
                    <a:pt x="115" y="328"/>
                    <a:pt x="115" y="328"/>
                    <a:pt x="115" y="328"/>
                  </a:cubicBezTo>
                  <a:cubicBezTo>
                    <a:pt x="117" y="336"/>
                    <a:pt x="117" y="336"/>
                    <a:pt x="117" y="336"/>
                  </a:cubicBezTo>
                  <a:cubicBezTo>
                    <a:pt x="124" y="349"/>
                    <a:pt x="124" y="349"/>
                    <a:pt x="124" y="349"/>
                  </a:cubicBezTo>
                  <a:cubicBezTo>
                    <a:pt x="126" y="355"/>
                    <a:pt x="126" y="355"/>
                    <a:pt x="126" y="355"/>
                  </a:cubicBezTo>
                  <a:cubicBezTo>
                    <a:pt x="126" y="355"/>
                    <a:pt x="129" y="358"/>
                    <a:pt x="128" y="361"/>
                  </a:cubicBezTo>
                  <a:cubicBezTo>
                    <a:pt x="127" y="365"/>
                    <a:pt x="121" y="375"/>
                    <a:pt x="121" y="375"/>
                  </a:cubicBezTo>
                  <a:cubicBezTo>
                    <a:pt x="121" y="381"/>
                    <a:pt x="121" y="381"/>
                    <a:pt x="121" y="381"/>
                  </a:cubicBezTo>
                  <a:cubicBezTo>
                    <a:pt x="125" y="389"/>
                    <a:pt x="125" y="389"/>
                    <a:pt x="125" y="389"/>
                  </a:cubicBezTo>
                  <a:cubicBezTo>
                    <a:pt x="119" y="404"/>
                    <a:pt x="119" y="404"/>
                    <a:pt x="119" y="404"/>
                  </a:cubicBezTo>
                  <a:cubicBezTo>
                    <a:pt x="122" y="415"/>
                    <a:pt x="122" y="415"/>
                    <a:pt x="122" y="415"/>
                  </a:cubicBezTo>
                  <a:cubicBezTo>
                    <a:pt x="120" y="430"/>
                    <a:pt x="120" y="430"/>
                    <a:pt x="120" y="430"/>
                  </a:cubicBezTo>
                  <a:cubicBezTo>
                    <a:pt x="119" y="438"/>
                    <a:pt x="119" y="438"/>
                    <a:pt x="119" y="438"/>
                  </a:cubicBezTo>
                  <a:cubicBezTo>
                    <a:pt x="119" y="438"/>
                    <a:pt x="115" y="442"/>
                    <a:pt x="113" y="441"/>
                  </a:cubicBezTo>
                  <a:cubicBezTo>
                    <a:pt x="111" y="440"/>
                    <a:pt x="101" y="433"/>
                    <a:pt x="101" y="433"/>
                  </a:cubicBezTo>
                  <a:cubicBezTo>
                    <a:pt x="97" y="432"/>
                    <a:pt x="97" y="432"/>
                    <a:pt x="97" y="432"/>
                  </a:cubicBezTo>
                  <a:cubicBezTo>
                    <a:pt x="94" y="439"/>
                    <a:pt x="94" y="439"/>
                    <a:pt x="94" y="439"/>
                  </a:cubicBezTo>
                  <a:cubicBezTo>
                    <a:pt x="95" y="444"/>
                    <a:pt x="95" y="444"/>
                    <a:pt x="95" y="444"/>
                  </a:cubicBezTo>
                  <a:cubicBezTo>
                    <a:pt x="90" y="453"/>
                    <a:pt x="90" y="453"/>
                    <a:pt x="90" y="453"/>
                  </a:cubicBezTo>
                  <a:cubicBezTo>
                    <a:pt x="85" y="453"/>
                    <a:pt x="85" y="453"/>
                    <a:pt x="85" y="453"/>
                  </a:cubicBezTo>
                  <a:cubicBezTo>
                    <a:pt x="79" y="451"/>
                    <a:pt x="79" y="451"/>
                    <a:pt x="79" y="451"/>
                  </a:cubicBezTo>
                  <a:cubicBezTo>
                    <a:pt x="73" y="443"/>
                    <a:pt x="73" y="443"/>
                    <a:pt x="73" y="443"/>
                  </a:cubicBezTo>
                  <a:cubicBezTo>
                    <a:pt x="73" y="443"/>
                    <a:pt x="73" y="445"/>
                    <a:pt x="71" y="446"/>
                  </a:cubicBezTo>
                  <a:cubicBezTo>
                    <a:pt x="69" y="446"/>
                    <a:pt x="66" y="445"/>
                    <a:pt x="66" y="445"/>
                  </a:cubicBezTo>
                  <a:cubicBezTo>
                    <a:pt x="68" y="439"/>
                    <a:pt x="68" y="439"/>
                    <a:pt x="68" y="439"/>
                  </a:cubicBezTo>
                  <a:cubicBezTo>
                    <a:pt x="66" y="432"/>
                    <a:pt x="66" y="432"/>
                    <a:pt x="66" y="432"/>
                  </a:cubicBezTo>
                  <a:cubicBezTo>
                    <a:pt x="68" y="425"/>
                    <a:pt x="68" y="425"/>
                    <a:pt x="68" y="425"/>
                  </a:cubicBezTo>
                  <a:cubicBezTo>
                    <a:pt x="68" y="415"/>
                    <a:pt x="68" y="415"/>
                    <a:pt x="68" y="415"/>
                  </a:cubicBezTo>
                  <a:cubicBezTo>
                    <a:pt x="70" y="411"/>
                    <a:pt x="70" y="411"/>
                    <a:pt x="70" y="411"/>
                  </a:cubicBezTo>
                  <a:cubicBezTo>
                    <a:pt x="71" y="406"/>
                    <a:pt x="71" y="406"/>
                    <a:pt x="71" y="406"/>
                  </a:cubicBezTo>
                  <a:cubicBezTo>
                    <a:pt x="74" y="400"/>
                    <a:pt x="74" y="400"/>
                    <a:pt x="74" y="400"/>
                  </a:cubicBezTo>
                  <a:cubicBezTo>
                    <a:pt x="73" y="395"/>
                    <a:pt x="73" y="395"/>
                    <a:pt x="73" y="395"/>
                  </a:cubicBezTo>
                  <a:cubicBezTo>
                    <a:pt x="71" y="396"/>
                    <a:pt x="71" y="396"/>
                    <a:pt x="71" y="396"/>
                  </a:cubicBezTo>
                  <a:cubicBezTo>
                    <a:pt x="65" y="390"/>
                    <a:pt x="65" y="390"/>
                    <a:pt x="65" y="390"/>
                  </a:cubicBezTo>
                  <a:cubicBezTo>
                    <a:pt x="65" y="390"/>
                    <a:pt x="67" y="388"/>
                    <a:pt x="69" y="386"/>
                  </a:cubicBezTo>
                  <a:cubicBezTo>
                    <a:pt x="71" y="384"/>
                    <a:pt x="71" y="383"/>
                    <a:pt x="71" y="381"/>
                  </a:cubicBezTo>
                  <a:cubicBezTo>
                    <a:pt x="71" y="379"/>
                    <a:pt x="70" y="374"/>
                    <a:pt x="69" y="374"/>
                  </a:cubicBezTo>
                  <a:cubicBezTo>
                    <a:pt x="68" y="373"/>
                    <a:pt x="66" y="371"/>
                    <a:pt x="66" y="371"/>
                  </a:cubicBezTo>
                  <a:cubicBezTo>
                    <a:pt x="66" y="365"/>
                    <a:pt x="66" y="365"/>
                    <a:pt x="66" y="365"/>
                  </a:cubicBezTo>
                  <a:cubicBezTo>
                    <a:pt x="66" y="365"/>
                    <a:pt x="65" y="362"/>
                    <a:pt x="64" y="362"/>
                  </a:cubicBezTo>
                  <a:cubicBezTo>
                    <a:pt x="62" y="361"/>
                    <a:pt x="57" y="358"/>
                    <a:pt x="57" y="358"/>
                  </a:cubicBezTo>
                  <a:cubicBezTo>
                    <a:pt x="58" y="351"/>
                    <a:pt x="58" y="351"/>
                    <a:pt x="58" y="351"/>
                  </a:cubicBezTo>
                  <a:cubicBezTo>
                    <a:pt x="56" y="349"/>
                    <a:pt x="56" y="349"/>
                    <a:pt x="56" y="349"/>
                  </a:cubicBezTo>
                  <a:lnTo>
                    <a:pt x="57" y="34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5" name="Freeform 86"/>
            <p:cNvSpPr>
              <a:spLocks/>
            </p:cNvSpPr>
            <p:nvPr/>
          </p:nvSpPr>
          <p:spPr bwMode="auto">
            <a:xfrm>
              <a:off x="5904411" y="2909082"/>
              <a:ext cx="841064" cy="588111"/>
            </a:xfrm>
            <a:custGeom>
              <a:avLst/>
              <a:gdLst>
                <a:gd name="T0" fmla="*/ 59 w 369"/>
                <a:gd name="T1" fmla="*/ 73 h 266"/>
                <a:gd name="T2" fmla="*/ 59 w 369"/>
                <a:gd name="T3" fmla="*/ 83 h 266"/>
                <a:gd name="T4" fmla="*/ 59 w 369"/>
                <a:gd name="T5" fmla="*/ 83 h 266"/>
                <a:gd name="T6" fmla="*/ 58 w 369"/>
                <a:gd name="T7" fmla="*/ 84 h 266"/>
                <a:gd name="T8" fmla="*/ 58 w 369"/>
                <a:gd name="T9" fmla="*/ 84 h 266"/>
                <a:gd name="T10" fmla="*/ 56 w 369"/>
                <a:gd name="T11" fmla="*/ 84 h 266"/>
                <a:gd name="T12" fmla="*/ 56 w 369"/>
                <a:gd name="T13" fmla="*/ 85 h 266"/>
                <a:gd name="T14" fmla="*/ 56 w 369"/>
                <a:gd name="T15" fmla="*/ 85 h 266"/>
                <a:gd name="T16" fmla="*/ 56 w 369"/>
                <a:gd name="T17" fmla="*/ 85 h 266"/>
                <a:gd name="T18" fmla="*/ 51 w 369"/>
                <a:gd name="T19" fmla="*/ 97 h 266"/>
                <a:gd name="T20" fmla="*/ 50 w 369"/>
                <a:gd name="T21" fmla="*/ 106 h 266"/>
                <a:gd name="T22" fmla="*/ 50 w 369"/>
                <a:gd name="T23" fmla="*/ 106 h 266"/>
                <a:gd name="T24" fmla="*/ 50 w 369"/>
                <a:gd name="T25" fmla="*/ 106 h 266"/>
                <a:gd name="T26" fmla="*/ 50 w 369"/>
                <a:gd name="T27" fmla="*/ 107 h 266"/>
                <a:gd name="T28" fmla="*/ 50 w 369"/>
                <a:gd name="T29" fmla="*/ 107 h 266"/>
                <a:gd name="T30" fmla="*/ 50 w 369"/>
                <a:gd name="T31" fmla="*/ 107 h 266"/>
                <a:gd name="T32" fmla="*/ 50 w 369"/>
                <a:gd name="T33" fmla="*/ 108 h 266"/>
                <a:gd name="T34" fmla="*/ 49 w 369"/>
                <a:gd name="T35" fmla="*/ 109 h 266"/>
                <a:gd name="T36" fmla="*/ 42 w 369"/>
                <a:gd name="T37" fmla="*/ 131 h 266"/>
                <a:gd name="T38" fmla="*/ 26 w 369"/>
                <a:gd name="T39" fmla="*/ 154 h 266"/>
                <a:gd name="T40" fmla="*/ 6 w 369"/>
                <a:gd name="T41" fmla="*/ 161 h 266"/>
                <a:gd name="T42" fmla="*/ 2 w 369"/>
                <a:gd name="T43" fmla="*/ 161 h 266"/>
                <a:gd name="T44" fmla="*/ 1 w 369"/>
                <a:gd name="T45" fmla="*/ 161 h 266"/>
                <a:gd name="T46" fmla="*/ 0 w 369"/>
                <a:gd name="T47" fmla="*/ 161 h 266"/>
                <a:gd name="T48" fmla="*/ 0 w 369"/>
                <a:gd name="T49" fmla="*/ 161 h 266"/>
                <a:gd name="T50" fmla="*/ 14 w 369"/>
                <a:gd name="T51" fmla="*/ 169 h 266"/>
                <a:gd name="T52" fmla="*/ 28 w 369"/>
                <a:gd name="T53" fmla="*/ 190 h 266"/>
                <a:gd name="T54" fmla="*/ 52 w 369"/>
                <a:gd name="T55" fmla="*/ 201 h 266"/>
                <a:gd name="T56" fmla="*/ 64 w 369"/>
                <a:gd name="T57" fmla="*/ 216 h 266"/>
                <a:gd name="T58" fmla="*/ 69 w 369"/>
                <a:gd name="T59" fmla="*/ 229 h 266"/>
                <a:gd name="T60" fmla="*/ 90 w 369"/>
                <a:gd name="T61" fmla="*/ 232 h 266"/>
                <a:gd name="T62" fmla="*/ 113 w 369"/>
                <a:gd name="T63" fmla="*/ 227 h 266"/>
                <a:gd name="T64" fmla="*/ 107 w 369"/>
                <a:gd name="T65" fmla="*/ 240 h 266"/>
                <a:gd name="T66" fmla="*/ 128 w 369"/>
                <a:gd name="T67" fmla="*/ 250 h 266"/>
                <a:gd name="T68" fmla="*/ 241 w 369"/>
                <a:gd name="T69" fmla="*/ 249 h 266"/>
                <a:gd name="T70" fmla="*/ 346 w 369"/>
                <a:gd name="T71" fmla="*/ 215 h 266"/>
                <a:gd name="T72" fmla="*/ 361 w 369"/>
                <a:gd name="T73" fmla="*/ 123 h 266"/>
                <a:gd name="T74" fmla="*/ 350 w 369"/>
                <a:gd name="T75" fmla="*/ 120 h 266"/>
                <a:gd name="T76" fmla="*/ 302 w 369"/>
                <a:gd name="T77" fmla="*/ 127 h 266"/>
                <a:gd name="T78" fmla="*/ 300 w 369"/>
                <a:gd name="T79" fmla="*/ 118 h 266"/>
                <a:gd name="T80" fmla="*/ 293 w 369"/>
                <a:gd name="T81" fmla="*/ 101 h 266"/>
                <a:gd name="T82" fmla="*/ 293 w 369"/>
                <a:gd name="T83" fmla="*/ 88 h 266"/>
                <a:gd name="T84" fmla="*/ 290 w 369"/>
                <a:gd name="T85" fmla="*/ 74 h 266"/>
                <a:gd name="T86" fmla="*/ 280 w 369"/>
                <a:gd name="T87" fmla="*/ 57 h 266"/>
                <a:gd name="T88" fmla="*/ 264 w 369"/>
                <a:gd name="T89" fmla="*/ 44 h 266"/>
                <a:gd name="T90" fmla="*/ 251 w 369"/>
                <a:gd name="T91" fmla="*/ 33 h 266"/>
                <a:gd name="T92" fmla="*/ 242 w 369"/>
                <a:gd name="T93" fmla="*/ 26 h 266"/>
                <a:gd name="T94" fmla="*/ 237 w 369"/>
                <a:gd name="T95" fmla="*/ 17 h 266"/>
                <a:gd name="T96" fmla="*/ 232 w 369"/>
                <a:gd name="T97" fmla="*/ 11 h 266"/>
                <a:gd name="T98" fmla="*/ 224 w 369"/>
                <a:gd name="T99" fmla="*/ 5 h 266"/>
                <a:gd name="T100" fmla="*/ 217 w 369"/>
                <a:gd name="T101" fmla="*/ 1 h 266"/>
                <a:gd name="T102" fmla="*/ 199 w 369"/>
                <a:gd name="T103" fmla="*/ 7 h 266"/>
                <a:gd name="T104" fmla="*/ 150 w 369"/>
                <a:gd name="T105" fmla="*/ 40 h 266"/>
                <a:gd name="T106" fmla="*/ 110 w 369"/>
                <a:gd name="T107" fmla="*/ 38 h 266"/>
                <a:gd name="T108" fmla="*/ 85 w 369"/>
                <a:gd name="T109" fmla="*/ 50 h 266"/>
                <a:gd name="T110" fmla="*/ 81 w 369"/>
                <a:gd name="T111" fmla="*/ 54 h 266"/>
                <a:gd name="T112" fmla="*/ 81 w 369"/>
                <a:gd name="T113" fmla="*/ 54 h 266"/>
                <a:gd name="T114" fmla="*/ 77 w 369"/>
                <a:gd name="T115" fmla="*/ 56 h 266"/>
                <a:gd name="T116" fmla="*/ 77 w 369"/>
                <a:gd name="T117" fmla="*/ 5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9" h="266">
                  <a:moveTo>
                    <a:pt x="69" y="61"/>
                  </a:moveTo>
                  <a:cubicBezTo>
                    <a:pt x="69" y="61"/>
                    <a:pt x="69" y="61"/>
                    <a:pt x="69" y="61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58" y="78"/>
                    <a:pt x="59" y="82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7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0" y="102"/>
                    <a:pt x="50" y="102"/>
                    <a:pt x="50" y="102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9"/>
                    <a:pt x="50" y="109"/>
                    <a:pt x="49" y="109"/>
                  </a:cubicBezTo>
                  <a:cubicBezTo>
                    <a:pt x="47" y="110"/>
                    <a:pt x="46" y="112"/>
                    <a:pt x="46" y="112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45" y="121"/>
                    <a:pt x="45" y="121"/>
                    <a:pt x="45" y="121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9" y="143"/>
                    <a:pt x="39" y="143"/>
                    <a:pt x="39" y="143"/>
                  </a:cubicBezTo>
                  <a:cubicBezTo>
                    <a:pt x="37" y="148"/>
                    <a:pt x="37" y="148"/>
                    <a:pt x="37" y="148"/>
                  </a:cubicBezTo>
                  <a:cubicBezTo>
                    <a:pt x="29" y="155"/>
                    <a:pt x="29" y="155"/>
                    <a:pt x="29" y="155"/>
                  </a:cubicBezTo>
                  <a:cubicBezTo>
                    <a:pt x="26" y="154"/>
                    <a:pt x="26" y="154"/>
                    <a:pt x="26" y="154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2" y="157"/>
                    <a:pt x="23" y="157"/>
                    <a:pt x="21" y="159"/>
                  </a:cubicBezTo>
                  <a:cubicBezTo>
                    <a:pt x="19" y="160"/>
                    <a:pt x="15" y="161"/>
                    <a:pt x="15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5" y="160"/>
                    <a:pt x="4" y="161"/>
                  </a:cubicBezTo>
                  <a:cubicBezTo>
                    <a:pt x="4" y="161"/>
                    <a:pt x="3" y="161"/>
                    <a:pt x="3" y="161"/>
                  </a:cubicBezTo>
                  <a:cubicBezTo>
                    <a:pt x="3" y="161"/>
                    <a:pt x="3" y="161"/>
                    <a:pt x="3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1" y="162"/>
                    <a:pt x="2" y="162"/>
                  </a:cubicBezTo>
                  <a:cubicBezTo>
                    <a:pt x="4" y="163"/>
                    <a:pt x="5" y="166"/>
                    <a:pt x="6" y="166"/>
                  </a:cubicBezTo>
                  <a:cubicBezTo>
                    <a:pt x="8" y="167"/>
                    <a:pt x="10" y="167"/>
                    <a:pt x="11" y="167"/>
                  </a:cubicBezTo>
                  <a:cubicBezTo>
                    <a:pt x="12" y="168"/>
                    <a:pt x="14" y="169"/>
                    <a:pt x="14" y="169"/>
                  </a:cubicBezTo>
                  <a:cubicBezTo>
                    <a:pt x="14" y="169"/>
                    <a:pt x="19" y="174"/>
                    <a:pt x="20" y="174"/>
                  </a:cubicBezTo>
                  <a:cubicBezTo>
                    <a:pt x="21" y="174"/>
                    <a:pt x="21" y="174"/>
                    <a:pt x="22" y="176"/>
                  </a:cubicBezTo>
                  <a:cubicBezTo>
                    <a:pt x="23" y="177"/>
                    <a:pt x="26" y="176"/>
                    <a:pt x="26" y="176"/>
                  </a:cubicBezTo>
                  <a:cubicBezTo>
                    <a:pt x="26" y="176"/>
                    <a:pt x="27" y="179"/>
                    <a:pt x="26" y="180"/>
                  </a:cubicBezTo>
                  <a:cubicBezTo>
                    <a:pt x="26" y="181"/>
                    <a:pt x="26" y="184"/>
                    <a:pt x="26" y="184"/>
                  </a:cubicBezTo>
                  <a:cubicBezTo>
                    <a:pt x="26" y="184"/>
                    <a:pt x="26" y="185"/>
                    <a:pt x="26" y="186"/>
                  </a:cubicBezTo>
                  <a:cubicBezTo>
                    <a:pt x="27" y="188"/>
                    <a:pt x="28" y="188"/>
                    <a:pt x="28" y="190"/>
                  </a:cubicBezTo>
                  <a:cubicBezTo>
                    <a:pt x="29" y="191"/>
                    <a:pt x="28" y="191"/>
                    <a:pt x="29" y="192"/>
                  </a:cubicBezTo>
                  <a:cubicBezTo>
                    <a:pt x="30" y="193"/>
                    <a:pt x="31" y="195"/>
                    <a:pt x="32" y="195"/>
                  </a:cubicBezTo>
                  <a:cubicBezTo>
                    <a:pt x="33" y="195"/>
                    <a:pt x="34" y="195"/>
                    <a:pt x="37" y="196"/>
                  </a:cubicBezTo>
                  <a:cubicBezTo>
                    <a:pt x="40" y="198"/>
                    <a:pt x="41" y="198"/>
                    <a:pt x="42" y="199"/>
                  </a:cubicBezTo>
                  <a:cubicBezTo>
                    <a:pt x="44" y="200"/>
                    <a:pt x="43" y="199"/>
                    <a:pt x="46" y="200"/>
                  </a:cubicBezTo>
                  <a:cubicBezTo>
                    <a:pt x="50" y="201"/>
                    <a:pt x="49" y="200"/>
                    <a:pt x="50" y="201"/>
                  </a:cubicBezTo>
                  <a:cubicBezTo>
                    <a:pt x="51" y="201"/>
                    <a:pt x="50" y="200"/>
                    <a:pt x="52" y="201"/>
                  </a:cubicBezTo>
                  <a:cubicBezTo>
                    <a:pt x="55" y="201"/>
                    <a:pt x="57" y="202"/>
                    <a:pt x="57" y="202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5" y="208"/>
                    <a:pt x="55" y="208"/>
                    <a:pt x="55" y="208"/>
                  </a:cubicBezTo>
                  <a:cubicBezTo>
                    <a:pt x="55" y="211"/>
                    <a:pt x="55" y="211"/>
                    <a:pt x="55" y="211"/>
                  </a:cubicBezTo>
                  <a:cubicBezTo>
                    <a:pt x="55" y="211"/>
                    <a:pt x="53" y="211"/>
                    <a:pt x="55" y="212"/>
                  </a:cubicBezTo>
                  <a:cubicBezTo>
                    <a:pt x="57" y="213"/>
                    <a:pt x="61" y="214"/>
                    <a:pt x="61" y="214"/>
                  </a:cubicBezTo>
                  <a:cubicBezTo>
                    <a:pt x="64" y="216"/>
                    <a:pt x="64" y="216"/>
                    <a:pt x="64" y="216"/>
                  </a:cubicBezTo>
                  <a:cubicBezTo>
                    <a:pt x="64" y="216"/>
                    <a:pt x="62" y="219"/>
                    <a:pt x="61" y="220"/>
                  </a:cubicBezTo>
                  <a:cubicBezTo>
                    <a:pt x="60" y="220"/>
                    <a:pt x="57" y="220"/>
                    <a:pt x="57" y="220"/>
                  </a:cubicBezTo>
                  <a:cubicBezTo>
                    <a:pt x="57" y="220"/>
                    <a:pt x="56" y="223"/>
                    <a:pt x="58" y="223"/>
                  </a:cubicBezTo>
                  <a:cubicBezTo>
                    <a:pt x="59" y="224"/>
                    <a:pt x="61" y="224"/>
                    <a:pt x="62" y="224"/>
                  </a:cubicBezTo>
                  <a:cubicBezTo>
                    <a:pt x="63" y="224"/>
                    <a:pt x="65" y="225"/>
                    <a:pt x="65" y="225"/>
                  </a:cubicBezTo>
                  <a:cubicBezTo>
                    <a:pt x="65" y="225"/>
                    <a:pt x="66" y="225"/>
                    <a:pt x="67" y="226"/>
                  </a:cubicBezTo>
                  <a:cubicBezTo>
                    <a:pt x="67" y="228"/>
                    <a:pt x="68" y="229"/>
                    <a:pt x="69" y="229"/>
                  </a:cubicBezTo>
                  <a:cubicBezTo>
                    <a:pt x="70" y="229"/>
                    <a:pt x="72" y="229"/>
                    <a:pt x="73" y="229"/>
                  </a:cubicBezTo>
                  <a:cubicBezTo>
                    <a:pt x="74" y="229"/>
                    <a:pt x="74" y="228"/>
                    <a:pt x="75" y="228"/>
                  </a:cubicBezTo>
                  <a:cubicBezTo>
                    <a:pt x="76" y="229"/>
                    <a:pt x="82" y="228"/>
                    <a:pt x="82" y="228"/>
                  </a:cubicBezTo>
                  <a:cubicBezTo>
                    <a:pt x="82" y="228"/>
                    <a:pt x="82" y="228"/>
                    <a:pt x="83" y="230"/>
                  </a:cubicBezTo>
                  <a:cubicBezTo>
                    <a:pt x="85" y="233"/>
                    <a:pt x="88" y="234"/>
                    <a:pt x="88" y="234"/>
                  </a:cubicBezTo>
                  <a:cubicBezTo>
                    <a:pt x="88" y="234"/>
                    <a:pt x="89" y="235"/>
                    <a:pt x="89" y="234"/>
                  </a:cubicBezTo>
                  <a:cubicBezTo>
                    <a:pt x="89" y="233"/>
                    <a:pt x="90" y="232"/>
                    <a:pt x="90" y="232"/>
                  </a:cubicBezTo>
                  <a:cubicBezTo>
                    <a:pt x="90" y="232"/>
                    <a:pt x="92" y="229"/>
                    <a:pt x="92" y="228"/>
                  </a:cubicBezTo>
                  <a:cubicBezTo>
                    <a:pt x="93" y="227"/>
                    <a:pt x="94" y="224"/>
                    <a:pt x="95" y="224"/>
                  </a:cubicBezTo>
                  <a:cubicBezTo>
                    <a:pt x="96" y="223"/>
                    <a:pt x="99" y="221"/>
                    <a:pt x="99" y="221"/>
                  </a:cubicBezTo>
                  <a:cubicBezTo>
                    <a:pt x="99" y="221"/>
                    <a:pt x="99" y="220"/>
                    <a:pt x="101" y="221"/>
                  </a:cubicBezTo>
                  <a:cubicBezTo>
                    <a:pt x="102" y="223"/>
                    <a:pt x="105" y="225"/>
                    <a:pt x="105" y="225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110" y="225"/>
                    <a:pt x="113" y="226"/>
                    <a:pt x="113" y="227"/>
                  </a:cubicBezTo>
                  <a:cubicBezTo>
                    <a:pt x="113" y="228"/>
                    <a:pt x="112" y="228"/>
                    <a:pt x="110" y="229"/>
                  </a:cubicBezTo>
                  <a:cubicBezTo>
                    <a:pt x="109" y="229"/>
                    <a:pt x="106" y="226"/>
                    <a:pt x="106" y="227"/>
                  </a:cubicBezTo>
                  <a:cubicBezTo>
                    <a:pt x="105" y="228"/>
                    <a:pt x="105" y="230"/>
                    <a:pt x="105" y="230"/>
                  </a:cubicBezTo>
                  <a:cubicBezTo>
                    <a:pt x="101" y="232"/>
                    <a:pt x="101" y="232"/>
                    <a:pt x="101" y="232"/>
                  </a:cubicBezTo>
                  <a:cubicBezTo>
                    <a:pt x="102" y="234"/>
                    <a:pt x="102" y="234"/>
                    <a:pt x="102" y="234"/>
                  </a:cubicBezTo>
                  <a:cubicBezTo>
                    <a:pt x="102" y="234"/>
                    <a:pt x="107" y="236"/>
                    <a:pt x="107" y="237"/>
                  </a:cubicBezTo>
                  <a:cubicBezTo>
                    <a:pt x="107" y="238"/>
                    <a:pt x="107" y="240"/>
                    <a:pt x="107" y="240"/>
                  </a:cubicBezTo>
                  <a:cubicBezTo>
                    <a:pt x="110" y="241"/>
                    <a:pt x="110" y="241"/>
                    <a:pt x="110" y="241"/>
                  </a:cubicBezTo>
                  <a:cubicBezTo>
                    <a:pt x="112" y="240"/>
                    <a:pt x="112" y="240"/>
                    <a:pt x="112" y="240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9" y="246"/>
                    <a:pt x="125" y="250"/>
                    <a:pt x="128" y="250"/>
                  </a:cubicBezTo>
                  <a:cubicBezTo>
                    <a:pt x="134" y="251"/>
                    <a:pt x="121" y="258"/>
                    <a:pt x="123" y="258"/>
                  </a:cubicBezTo>
                  <a:cubicBezTo>
                    <a:pt x="125" y="257"/>
                    <a:pt x="123" y="263"/>
                    <a:pt x="126" y="264"/>
                  </a:cubicBezTo>
                  <a:cubicBezTo>
                    <a:pt x="131" y="265"/>
                    <a:pt x="135" y="261"/>
                    <a:pt x="141" y="261"/>
                  </a:cubicBezTo>
                  <a:cubicBezTo>
                    <a:pt x="146" y="260"/>
                    <a:pt x="152" y="263"/>
                    <a:pt x="154" y="261"/>
                  </a:cubicBezTo>
                  <a:cubicBezTo>
                    <a:pt x="158" y="256"/>
                    <a:pt x="174" y="266"/>
                    <a:pt x="182" y="261"/>
                  </a:cubicBezTo>
                  <a:cubicBezTo>
                    <a:pt x="187" y="257"/>
                    <a:pt x="207" y="255"/>
                    <a:pt x="214" y="255"/>
                  </a:cubicBezTo>
                  <a:cubicBezTo>
                    <a:pt x="232" y="254"/>
                    <a:pt x="233" y="254"/>
                    <a:pt x="241" y="249"/>
                  </a:cubicBezTo>
                  <a:cubicBezTo>
                    <a:pt x="241" y="249"/>
                    <a:pt x="246" y="238"/>
                    <a:pt x="249" y="233"/>
                  </a:cubicBezTo>
                  <a:cubicBezTo>
                    <a:pt x="251" y="229"/>
                    <a:pt x="257" y="227"/>
                    <a:pt x="263" y="223"/>
                  </a:cubicBezTo>
                  <a:cubicBezTo>
                    <a:pt x="268" y="219"/>
                    <a:pt x="281" y="215"/>
                    <a:pt x="284" y="214"/>
                  </a:cubicBezTo>
                  <a:cubicBezTo>
                    <a:pt x="287" y="214"/>
                    <a:pt x="308" y="215"/>
                    <a:pt x="308" y="215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21" y="220"/>
                    <a:pt x="324" y="221"/>
                  </a:cubicBezTo>
                  <a:cubicBezTo>
                    <a:pt x="337" y="223"/>
                    <a:pt x="345" y="222"/>
                    <a:pt x="346" y="215"/>
                  </a:cubicBezTo>
                  <a:cubicBezTo>
                    <a:pt x="347" y="210"/>
                    <a:pt x="342" y="201"/>
                    <a:pt x="341" y="194"/>
                  </a:cubicBezTo>
                  <a:cubicBezTo>
                    <a:pt x="340" y="186"/>
                    <a:pt x="344" y="178"/>
                    <a:pt x="344" y="171"/>
                  </a:cubicBezTo>
                  <a:cubicBezTo>
                    <a:pt x="344" y="170"/>
                    <a:pt x="342" y="168"/>
                    <a:pt x="348" y="160"/>
                  </a:cubicBezTo>
                  <a:cubicBezTo>
                    <a:pt x="353" y="152"/>
                    <a:pt x="367" y="156"/>
                    <a:pt x="369" y="151"/>
                  </a:cubicBezTo>
                  <a:cubicBezTo>
                    <a:pt x="363" y="123"/>
                    <a:pt x="363" y="123"/>
                    <a:pt x="363" y="123"/>
                  </a:cubicBezTo>
                  <a:cubicBezTo>
                    <a:pt x="362" y="123"/>
                    <a:pt x="362" y="123"/>
                    <a:pt x="362" y="123"/>
                  </a:cubicBezTo>
                  <a:cubicBezTo>
                    <a:pt x="361" y="123"/>
                    <a:pt x="361" y="123"/>
                    <a:pt x="361" y="123"/>
                  </a:cubicBezTo>
                  <a:cubicBezTo>
                    <a:pt x="359" y="122"/>
                    <a:pt x="359" y="122"/>
                    <a:pt x="359" y="122"/>
                  </a:cubicBezTo>
                  <a:cubicBezTo>
                    <a:pt x="357" y="122"/>
                    <a:pt x="357" y="122"/>
                    <a:pt x="357" y="122"/>
                  </a:cubicBezTo>
                  <a:cubicBezTo>
                    <a:pt x="355" y="121"/>
                    <a:pt x="355" y="121"/>
                    <a:pt x="355" y="121"/>
                  </a:cubicBezTo>
                  <a:cubicBezTo>
                    <a:pt x="353" y="120"/>
                    <a:pt x="353" y="120"/>
                    <a:pt x="353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0" y="120"/>
                    <a:pt x="350" y="120"/>
                    <a:pt x="350" y="120"/>
                  </a:cubicBezTo>
                  <a:cubicBezTo>
                    <a:pt x="343" y="119"/>
                    <a:pt x="334" y="135"/>
                    <a:pt x="334" y="135"/>
                  </a:cubicBezTo>
                  <a:cubicBezTo>
                    <a:pt x="330" y="142"/>
                    <a:pt x="330" y="142"/>
                    <a:pt x="330" y="142"/>
                  </a:cubicBezTo>
                  <a:cubicBezTo>
                    <a:pt x="320" y="140"/>
                    <a:pt x="310" y="139"/>
                    <a:pt x="303" y="131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2" y="127"/>
                    <a:pt x="302" y="127"/>
                    <a:pt x="302" y="127"/>
                  </a:cubicBezTo>
                  <a:cubicBezTo>
                    <a:pt x="302" y="127"/>
                    <a:pt x="301" y="127"/>
                    <a:pt x="301" y="127"/>
                  </a:cubicBezTo>
                  <a:cubicBezTo>
                    <a:pt x="300" y="127"/>
                    <a:pt x="299" y="126"/>
                    <a:pt x="299" y="126"/>
                  </a:cubicBezTo>
                  <a:cubicBezTo>
                    <a:pt x="300" y="124"/>
                    <a:pt x="300" y="124"/>
                    <a:pt x="300" y="124"/>
                  </a:cubicBezTo>
                  <a:cubicBezTo>
                    <a:pt x="300" y="124"/>
                    <a:pt x="301" y="123"/>
                    <a:pt x="301" y="123"/>
                  </a:cubicBezTo>
                  <a:cubicBezTo>
                    <a:pt x="302" y="123"/>
                    <a:pt x="301" y="123"/>
                    <a:pt x="301" y="122"/>
                  </a:cubicBezTo>
                  <a:cubicBezTo>
                    <a:pt x="301" y="122"/>
                    <a:pt x="301" y="120"/>
                    <a:pt x="301" y="119"/>
                  </a:cubicBezTo>
                  <a:cubicBezTo>
                    <a:pt x="300" y="118"/>
                    <a:pt x="300" y="118"/>
                    <a:pt x="300" y="118"/>
                  </a:cubicBezTo>
                  <a:cubicBezTo>
                    <a:pt x="300" y="118"/>
                    <a:pt x="299" y="116"/>
                    <a:pt x="298" y="115"/>
                  </a:cubicBezTo>
                  <a:cubicBezTo>
                    <a:pt x="297" y="115"/>
                    <a:pt x="298" y="114"/>
                    <a:pt x="298" y="114"/>
                  </a:cubicBezTo>
                  <a:cubicBezTo>
                    <a:pt x="297" y="113"/>
                    <a:pt x="298" y="113"/>
                    <a:pt x="298" y="112"/>
                  </a:cubicBezTo>
                  <a:cubicBezTo>
                    <a:pt x="298" y="112"/>
                    <a:pt x="297" y="110"/>
                    <a:pt x="297" y="110"/>
                  </a:cubicBezTo>
                  <a:cubicBezTo>
                    <a:pt x="297" y="110"/>
                    <a:pt x="295" y="107"/>
                    <a:pt x="294" y="105"/>
                  </a:cubicBezTo>
                  <a:cubicBezTo>
                    <a:pt x="294" y="104"/>
                    <a:pt x="294" y="103"/>
                    <a:pt x="294" y="103"/>
                  </a:cubicBezTo>
                  <a:cubicBezTo>
                    <a:pt x="295" y="102"/>
                    <a:pt x="293" y="101"/>
                    <a:pt x="293" y="101"/>
                  </a:cubicBezTo>
                  <a:cubicBezTo>
                    <a:pt x="293" y="101"/>
                    <a:pt x="293" y="99"/>
                    <a:pt x="293" y="99"/>
                  </a:cubicBezTo>
                  <a:cubicBezTo>
                    <a:pt x="293" y="99"/>
                    <a:pt x="293" y="97"/>
                    <a:pt x="293" y="97"/>
                  </a:cubicBezTo>
                  <a:cubicBezTo>
                    <a:pt x="294" y="96"/>
                    <a:pt x="293" y="95"/>
                    <a:pt x="293" y="94"/>
                  </a:cubicBezTo>
                  <a:cubicBezTo>
                    <a:pt x="293" y="94"/>
                    <a:pt x="291" y="93"/>
                    <a:pt x="291" y="93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0"/>
                    <a:pt x="292" y="90"/>
                    <a:pt x="292" y="90"/>
                  </a:cubicBezTo>
                  <a:cubicBezTo>
                    <a:pt x="292" y="90"/>
                    <a:pt x="293" y="88"/>
                    <a:pt x="293" y="88"/>
                  </a:cubicBezTo>
                  <a:cubicBezTo>
                    <a:pt x="294" y="87"/>
                    <a:pt x="293" y="86"/>
                    <a:pt x="292" y="86"/>
                  </a:cubicBezTo>
                  <a:cubicBezTo>
                    <a:pt x="291" y="86"/>
                    <a:pt x="292" y="85"/>
                    <a:pt x="292" y="85"/>
                  </a:cubicBezTo>
                  <a:cubicBezTo>
                    <a:pt x="293" y="83"/>
                    <a:pt x="293" y="83"/>
                    <a:pt x="293" y="83"/>
                  </a:cubicBezTo>
                  <a:cubicBezTo>
                    <a:pt x="292" y="80"/>
                    <a:pt x="292" y="80"/>
                    <a:pt x="292" y="80"/>
                  </a:cubicBezTo>
                  <a:cubicBezTo>
                    <a:pt x="292" y="79"/>
                    <a:pt x="292" y="79"/>
                    <a:pt x="292" y="79"/>
                  </a:cubicBezTo>
                  <a:cubicBezTo>
                    <a:pt x="292" y="79"/>
                    <a:pt x="291" y="77"/>
                    <a:pt x="291" y="77"/>
                  </a:cubicBezTo>
                  <a:cubicBezTo>
                    <a:pt x="291" y="76"/>
                    <a:pt x="290" y="74"/>
                    <a:pt x="290" y="74"/>
                  </a:cubicBezTo>
                  <a:cubicBezTo>
                    <a:pt x="290" y="74"/>
                    <a:pt x="290" y="73"/>
                    <a:pt x="290" y="73"/>
                  </a:cubicBezTo>
                  <a:cubicBezTo>
                    <a:pt x="290" y="72"/>
                    <a:pt x="290" y="72"/>
                    <a:pt x="290" y="72"/>
                  </a:cubicBezTo>
                  <a:cubicBezTo>
                    <a:pt x="290" y="71"/>
                    <a:pt x="289" y="70"/>
                    <a:pt x="288" y="69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5" y="65"/>
                    <a:pt x="284" y="64"/>
                  </a:cubicBezTo>
                  <a:cubicBezTo>
                    <a:pt x="284" y="62"/>
                    <a:pt x="284" y="62"/>
                    <a:pt x="283" y="61"/>
                  </a:cubicBezTo>
                  <a:cubicBezTo>
                    <a:pt x="283" y="59"/>
                    <a:pt x="281" y="57"/>
                    <a:pt x="280" y="57"/>
                  </a:cubicBezTo>
                  <a:cubicBezTo>
                    <a:pt x="280" y="57"/>
                    <a:pt x="279" y="54"/>
                    <a:pt x="279" y="53"/>
                  </a:cubicBezTo>
                  <a:cubicBezTo>
                    <a:pt x="278" y="53"/>
                    <a:pt x="276" y="52"/>
                    <a:pt x="276" y="52"/>
                  </a:cubicBezTo>
                  <a:cubicBezTo>
                    <a:pt x="275" y="52"/>
                    <a:pt x="273" y="51"/>
                    <a:pt x="273" y="51"/>
                  </a:cubicBezTo>
                  <a:cubicBezTo>
                    <a:pt x="270" y="50"/>
                    <a:pt x="270" y="50"/>
                    <a:pt x="270" y="50"/>
                  </a:cubicBezTo>
                  <a:cubicBezTo>
                    <a:pt x="267" y="47"/>
                    <a:pt x="267" y="47"/>
                    <a:pt x="267" y="47"/>
                  </a:cubicBezTo>
                  <a:cubicBezTo>
                    <a:pt x="267" y="47"/>
                    <a:pt x="266" y="47"/>
                    <a:pt x="265" y="46"/>
                  </a:cubicBezTo>
                  <a:cubicBezTo>
                    <a:pt x="265" y="46"/>
                    <a:pt x="264" y="44"/>
                    <a:pt x="264" y="44"/>
                  </a:cubicBezTo>
                  <a:cubicBezTo>
                    <a:pt x="263" y="42"/>
                    <a:pt x="263" y="42"/>
                    <a:pt x="263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6" y="38"/>
                    <a:pt x="256" y="38"/>
                  </a:cubicBezTo>
                  <a:cubicBezTo>
                    <a:pt x="256" y="37"/>
                    <a:pt x="255" y="37"/>
                    <a:pt x="255" y="36"/>
                  </a:cubicBezTo>
                  <a:cubicBezTo>
                    <a:pt x="255" y="35"/>
                    <a:pt x="254" y="35"/>
                    <a:pt x="254" y="34"/>
                  </a:cubicBezTo>
                  <a:cubicBezTo>
                    <a:pt x="254" y="33"/>
                    <a:pt x="253" y="33"/>
                    <a:pt x="253" y="33"/>
                  </a:cubicBezTo>
                  <a:cubicBezTo>
                    <a:pt x="252" y="33"/>
                    <a:pt x="251" y="33"/>
                    <a:pt x="251" y="33"/>
                  </a:cubicBezTo>
                  <a:cubicBezTo>
                    <a:pt x="251" y="33"/>
                    <a:pt x="250" y="32"/>
                    <a:pt x="250" y="32"/>
                  </a:cubicBezTo>
                  <a:cubicBezTo>
                    <a:pt x="250" y="32"/>
                    <a:pt x="248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9"/>
                    <a:pt x="247" y="29"/>
                    <a:pt x="246" y="29"/>
                  </a:cubicBezTo>
                  <a:cubicBezTo>
                    <a:pt x="245" y="29"/>
                    <a:pt x="245" y="29"/>
                    <a:pt x="245" y="28"/>
                  </a:cubicBezTo>
                  <a:cubicBezTo>
                    <a:pt x="244" y="28"/>
                    <a:pt x="244" y="26"/>
                    <a:pt x="243" y="26"/>
                  </a:cubicBezTo>
                  <a:cubicBezTo>
                    <a:pt x="243" y="26"/>
                    <a:pt x="243" y="26"/>
                    <a:pt x="242" y="26"/>
                  </a:cubicBezTo>
                  <a:cubicBezTo>
                    <a:pt x="241" y="26"/>
                    <a:pt x="240" y="24"/>
                    <a:pt x="240" y="24"/>
                  </a:cubicBezTo>
                  <a:cubicBezTo>
                    <a:pt x="239" y="24"/>
                    <a:pt x="240" y="23"/>
                    <a:pt x="240" y="22"/>
                  </a:cubicBezTo>
                  <a:cubicBezTo>
                    <a:pt x="240" y="21"/>
                    <a:pt x="239" y="21"/>
                    <a:pt x="239" y="21"/>
                  </a:cubicBezTo>
                  <a:cubicBezTo>
                    <a:pt x="239" y="21"/>
                    <a:pt x="239" y="21"/>
                    <a:pt x="239" y="21"/>
                  </a:cubicBezTo>
                  <a:cubicBezTo>
                    <a:pt x="239" y="21"/>
                    <a:pt x="238" y="21"/>
                    <a:pt x="238" y="20"/>
                  </a:cubicBezTo>
                  <a:cubicBezTo>
                    <a:pt x="238" y="20"/>
                    <a:pt x="237" y="19"/>
                    <a:pt x="237" y="18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6" y="16"/>
                    <a:pt x="236" y="16"/>
                  </a:cubicBezTo>
                  <a:cubicBezTo>
                    <a:pt x="235" y="15"/>
                    <a:pt x="235" y="15"/>
                    <a:pt x="235" y="15"/>
                  </a:cubicBezTo>
                  <a:cubicBezTo>
                    <a:pt x="235" y="14"/>
                    <a:pt x="235" y="14"/>
                    <a:pt x="235" y="14"/>
                  </a:cubicBezTo>
                  <a:cubicBezTo>
                    <a:pt x="234" y="14"/>
                    <a:pt x="234" y="14"/>
                    <a:pt x="234" y="14"/>
                  </a:cubicBezTo>
                  <a:cubicBezTo>
                    <a:pt x="233" y="14"/>
                    <a:pt x="233" y="13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ubicBezTo>
                    <a:pt x="232" y="11"/>
                    <a:pt x="232" y="11"/>
                    <a:pt x="232" y="11"/>
                  </a:cubicBezTo>
                  <a:cubicBezTo>
                    <a:pt x="231" y="10"/>
                    <a:pt x="231" y="10"/>
                    <a:pt x="231" y="10"/>
                  </a:cubicBezTo>
                  <a:cubicBezTo>
                    <a:pt x="230" y="9"/>
                    <a:pt x="230" y="9"/>
                    <a:pt x="230" y="9"/>
                  </a:cubicBezTo>
                  <a:cubicBezTo>
                    <a:pt x="230" y="9"/>
                    <a:pt x="229" y="8"/>
                    <a:pt x="229" y="8"/>
                  </a:cubicBezTo>
                  <a:cubicBezTo>
                    <a:pt x="228" y="7"/>
                    <a:pt x="227" y="6"/>
                    <a:pt x="227" y="6"/>
                  </a:cubicBezTo>
                  <a:cubicBezTo>
                    <a:pt x="227" y="6"/>
                    <a:pt x="227" y="5"/>
                    <a:pt x="227" y="5"/>
                  </a:cubicBezTo>
                  <a:cubicBezTo>
                    <a:pt x="227" y="5"/>
                    <a:pt x="226" y="5"/>
                    <a:pt x="226" y="5"/>
                  </a:cubicBezTo>
                  <a:cubicBezTo>
                    <a:pt x="224" y="5"/>
                    <a:pt x="224" y="5"/>
                    <a:pt x="224" y="5"/>
                  </a:cubicBezTo>
                  <a:cubicBezTo>
                    <a:pt x="224" y="3"/>
                    <a:pt x="224" y="3"/>
                    <a:pt x="224" y="3"/>
                  </a:cubicBezTo>
                  <a:cubicBezTo>
                    <a:pt x="224" y="3"/>
                    <a:pt x="224" y="3"/>
                    <a:pt x="223" y="3"/>
                  </a:cubicBezTo>
                  <a:cubicBezTo>
                    <a:pt x="222" y="3"/>
                    <a:pt x="222" y="2"/>
                    <a:pt x="222" y="2"/>
                  </a:cubicBezTo>
                  <a:cubicBezTo>
                    <a:pt x="222" y="1"/>
                    <a:pt x="222" y="1"/>
                    <a:pt x="222" y="1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7" y="1"/>
                    <a:pt x="217" y="1"/>
                  </a:cubicBezTo>
                  <a:cubicBezTo>
                    <a:pt x="217" y="0"/>
                    <a:pt x="216" y="0"/>
                    <a:pt x="216" y="0"/>
                  </a:cubicBezTo>
                  <a:cubicBezTo>
                    <a:pt x="215" y="1"/>
                    <a:pt x="215" y="1"/>
                    <a:pt x="215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2" y="1"/>
                    <a:pt x="212" y="1"/>
                    <a:pt x="212" y="1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08" y="1"/>
                    <a:pt x="207" y="1"/>
                    <a:pt x="207" y="1"/>
                  </a:cubicBezTo>
                  <a:cubicBezTo>
                    <a:pt x="204" y="2"/>
                    <a:pt x="199" y="5"/>
                    <a:pt x="199" y="7"/>
                  </a:cubicBezTo>
                  <a:cubicBezTo>
                    <a:pt x="198" y="9"/>
                    <a:pt x="199" y="14"/>
                    <a:pt x="197" y="15"/>
                  </a:cubicBezTo>
                  <a:cubicBezTo>
                    <a:pt x="194" y="15"/>
                    <a:pt x="191" y="20"/>
                    <a:pt x="190" y="20"/>
                  </a:cubicBezTo>
                  <a:cubicBezTo>
                    <a:pt x="181" y="25"/>
                    <a:pt x="181" y="25"/>
                    <a:pt x="181" y="25"/>
                  </a:cubicBezTo>
                  <a:cubicBezTo>
                    <a:pt x="181" y="25"/>
                    <a:pt x="174" y="28"/>
                    <a:pt x="170" y="28"/>
                  </a:cubicBezTo>
                  <a:cubicBezTo>
                    <a:pt x="166" y="29"/>
                    <a:pt x="163" y="32"/>
                    <a:pt x="163" y="32"/>
                  </a:cubicBezTo>
                  <a:cubicBezTo>
                    <a:pt x="158" y="39"/>
                    <a:pt x="158" y="39"/>
                    <a:pt x="158" y="39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2" y="37"/>
                    <a:pt x="142" y="37"/>
                    <a:pt x="142" y="37"/>
                  </a:cubicBezTo>
                  <a:cubicBezTo>
                    <a:pt x="141" y="36"/>
                    <a:pt x="141" y="36"/>
                    <a:pt x="141" y="36"/>
                  </a:cubicBezTo>
                  <a:cubicBezTo>
                    <a:pt x="139" y="37"/>
                    <a:pt x="139" y="37"/>
                    <a:pt x="139" y="37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10" y="38"/>
                    <a:pt x="102" y="39"/>
                    <a:pt x="100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5" y="38"/>
                    <a:pt x="93" y="36"/>
                    <a:pt x="93" y="36"/>
                  </a:cubicBezTo>
                  <a:cubicBezTo>
                    <a:pt x="93" y="36"/>
                    <a:pt x="89" y="37"/>
                    <a:pt x="88" y="38"/>
                  </a:cubicBezTo>
                  <a:cubicBezTo>
                    <a:pt x="87" y="39"/>
                    <a:pt x="83" y="44"/>
                    <a:pt x="83" y="44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5"/>
                    <a:pt x="80" y="55"/>
                    <a:pt x="79" y="55"/>
                  </a:cubicBezTo>
                  <a:cubicBezTo>
                    <a:pt x="79" y="56"/>
                    <a:pt x="78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69" y="61"/>
                    <a:pt x="69" y="61"/>
                    <a:pt x="69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6" name="Freeform 90"/>
            <p:cNvSpPr>
              <a:spLocks/>
            </p:cNvSpPr>
            <p:nvPr/>
          </p:nvSpPr>
          <p:spPr bwMode="auto">
            <a:xfrm>
              <a:off x="6015453" y="2278355"/>
              <a:ext cx="1400674" cy="943961"/>
            </a:xfrm>
            <a:custGeom>
              <a:avLst/>
              <a:gdLst>
                <a:gd name="T0" fmla="*/ 166 w 614"/>
                <a:gd name="T1" fmla="*/ 283 h 427"/>
                <a:gd name="T2" fmla="*/ 173 w 614"/>
                <a:gd name="T3" fmla="*/ 277 h 427"/>
                <a:gd name="T4" fmla="*/ 185 w 614"/>
                <a:gd name="T5" fmla="*/ 270 h 427"/>
                <a:gd name="T6" fmla="*/ 195 w 614"/>
                <a:gd name="T7" fmla="*/ 267 h 427"/>
                <a:gd name="T8" fmla="*/ 207 w 614"/>
                <a:gd name="T9" fmla="*/ 270 h 427"/>
                <a:gd name="T10" fmla="*/ 208 w 614"/>
                <a:gd name="T11" fmla="*/ 270 h 427"/>
                <a:gd name="T12" fmla="*/ 208 w 614"/>
                <a:gd name="T13" fmla="*/ 270 h 427"/>
                <a:gd name="T14" fmla="*/ 209 w 614"/>
                <a:gd name="T15" fmla="*/ 270 h 427"/>
                <a:gd name="T16" fmla="*/ 210 w 614"/>
                <a:gd name="T17" fmla="*/ 270 h 427"/>
                <a:gd name="T18" fmla="*/ 210 w 614"/>
                <a:gd name="T19" fmla="*/ 270 h 427"/>
                <a:gd name="T20" fmla="*/ 211 w 614"/>
                <a:gd name="T21" fmla="*/ 270 h 427"/>
                <a:gd name="T22" fmla="*/ 213 w 614"/>
                <a:gd name="T23" fmla="*/ 273 h 427"/>
                <a:gd name="T24" fmla="*/ 223 w 614"/>
                <a:gd name="T25" fmla="*/ 273 h 427"/>
                <a:gd name="T26" fmla="*/ 227 w 614"/>
                <a:gd name="T27" fmla="*/ 278 h 427"/>
                <a:gd name="T28" fmla="*/ 249 w 614"/>
                <a:gd name="T29" fmla="*/ 280 h 427"/>
                <a:gd name="T30" fmla="*/ 259 w 614"/>
                <a:gd name="T31" fmla="*/ 288 h 427"/>
                <a:gd name="T32" fmla="*/ 268 w 614"/>
                <a:gd name="T33" fmla="*/ 305 h 427"/>
                <a:gd name="T34" fmla="*/ 280 w 614"/>
                <a:gd name="T35" fmla="*/ 312 h 427"/>
                <a:gd name="T36" fmla="*/ 287 w 614"/>
                <a:gd name="T37" fmla="*/ 326 h 427"/>
                <a:gd name="T38" fmla="*/ 302 w 614"/>
                <a:gd name="T39" fmla="*/ 337 h 427"/>
                <a:gd name="T40" fmla="*/ 305 w 614"/>
                <a:gd name="T41" fmla="*/ 349 h 427"/>
                <a:gd name="T42" fmla="*/ 292 w 614"/>
                <a:gd name="T43" fmla="*/ 353 h 427"/>
                <a:gd name="T44" fmla="*/ 281 w 614"/>
                <a:gd name="T45" fmla="*/ 356 h 427"/>
                <a:gd name="T46" fmla="*/ 271 w 614"/>
                <a:gd name="T47" fmla="*/ 366 h 427"/>
                <a:gd name="T48" fmla="*/ 270 w 614"/>
                <a:gd name="T49" fmla="*/ 387 h 427"/>
                <a:gd name="T50" fmla="*/ 268 w 614"/>
                <a:gd name="T51" fmla="*/ 405 h 427"/>
                <a:gd name="T52" fmla="*/ 255 w 614"/>
                <a:gd name="T53" fmla="*/ 414 h 427"/>
                <a:gd name="T54" fmla="*/ 314 w 614"/>
                <a:gd name="T55" fmla="*/ 376 h 427"/>
                <a:gd name="T56" fmla="*/ 377 w 614"/>
                <a:gd name="T57" fmla="*/ 333 h 427"/>
                <a:gd name="T58" fmla="*/ 407 w 614"/>
                <a:gd name="T59" fmla="*/ 375 h 427"/>
                <a:gd name="T60" fmla="*/ 478 w 614"/>
                <a:gd name="T61" fmla="*/ 393 h 427"/>
                <a:gd name="T62" fmla="*/ 548 w 614"/>
                <a:gd name="T63" fmla="*/ 335 h 427"/>
                <a:gd name="T64" fmla="*/ 481 w 614"/>
                <a:gd name="T65" fmla="*/ 326 h 427"/>
                <a:gd name="T66" fmla="*/ 450 w 614"/>
                <a:gd name="T67" fmla="*/ 310 h 427"/>
                <a:gd name="T68" fmla="*/ 518 w 614"/>
                <a:gd name="T69" fmla="*/ 261 h 427"/>
                <a:gd name="T70" fmla="*/ 572 w 614"/>
                <a:gd name="T71" fmla="*/ 207 h 427"/>
                <a:gd name="T72" fmla="*/ 606 w 614"/>
                <a:gd name="T73" fmla="*/ 147 h 427"/>
                <a:gd name="T74" fmla="*/ 586 w 614"/>
                <a:gd name="T75" fmla="*/ 102 h 427"/>
                <a:gd name="T76" fmla="*/ 567 w 614"/>
                <a:gd name="T77" fmla="*/ 72 h 427"/>
                <a:gd name="T78" fmla="*/ 512 w 614"/>
                <a:gd name="T79" fmla="*/ 67 h 427"/>
                <a:gd name="T80" fmla="*/ 472 w 614"/>
                <a:gd name="T81" fmla="*/ 70 h 427"/>
                <a:gd name="T82" fmla="*/ 436 w 614"/>
                <a:gd name="T83" fmla="*/ 77 h 427"/>
                <a:gd name="T84" fmla="*/ 386 w 614"/>
                <a:gd name="T85" fmla="*/ 51 h 427"/>
                <a:gd name="T86" fmla="*/ 361 w 614"/>
                <a:gd name="T87" fmla="*/ 26 h 427"/>
                <a:gd name="T88" fmla="*/ 307 w 614"/>
                <a:gd name="T89" fmla="*/ 17 h 427"/>
                <a:gd name="T90" fmla="*/ 258 w 614"/>
                <a:gd name="T91" fmla="*/ 44 h 427"/>
                <a:gd name="T92" fmla="*/ 243 w 614"/>
                <a:gd name="T93" fmla="*/ 94 h 427"/>
                <a:gd name="T94" fmla="*/ 202 w 614"/>
                <a:gd name="T95" fmla="*/ 96 h 427"/>
                <a:gd name="T96" fmla="*/ 166 w 614"/>
                <a:gd name="T97" fmla="*/ 97 h 427"/>
                <a:gd name="T98" fmla="*/ 118 w 614"/>
                <a:gd name="T99" fmla="*/ 102 h 427"/>
                <a:gd name="T100" fmla="*/ 44 w 614"/>
                <a:gd name="T101" fmla="*/ 111 h 427"/>
                <a:gd name="T102" fmla="*/ 30 w 614"/>
                <a:gd name="T103" fmla="*/ 130 h 427"/>
                <a:gd name="T104" fmla="*/ 27 w 614"/>
                <a:gd name="T105" fmla="*/ 152 h 427"/>
                <a:gd name="T106" fmla="*/ 46 w 614"/>
                <a:gd name="T107" fmla="*/ 182 h 427"/>
                <a:gd name="T108" fmla="*/ 33 w 614"/>
                <a:gd name="T109" fmla="*/ 207 h 427"/>
                <a:gd name="T110" fmla="*/ 14 w 614"/>
                <a:gd name="T111" fmla="*/ 261 h 427"/>
                <a:gd name="T112" fmla="*/ 15 w 614"/>
                <a:gd name="T113" fmla="*/ 273 h 427"/>
                <a:gd name="T114" fmla="*/ 6 w 614"/>
                <a:gd name="T115" fmla="*/ 282 h 427"/>
                <a:gd name="T116" fmla="*/ 1 w 614"/>
                <a:gd name="T117" fmla="*/ 297 h 427"/>
                <a:gd name="T118" fmla="*/ 0 w 614"/>
                <a:gd name="T119" fmla="*/ 311 h 427"/>
                <a:gd name="T120" fmla="*/ 22 w 614"/>
                <a:gd name="T121" fmla="*/ 321 h 427"/>
                <a:gd name="T122" fmla="*/ 61 w 614"/>
                <a:gd name="T123" fmla="*/ 323 h 427"/>
                <a:gd name="T124" fmla="*/ 114 w 614"/>
                <a:gd name="T125" fmla="*/ 31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4" h="427">
                  <a:moveTo>
                    <a:pt x="141" y="305"/>
                  </a:moveTo>
                  <a:cubicBezTo>
                    <a:pt x="142" y="305"/>
                    <a:pt x="145" y="300"/>
                    <a:pt x="148" y="300"/>
                  </a:cubicBezTo>
                  <a:cubicBezTo>
                    <a:pt x="150" y="299"/>
                    <a:pt x="149" y="294"/>
                    <a:pt x="150" y="292"/>
                  </a:cubicBezTo>
                  <a:cubicBezTo>
                    <a:pt x="151" y="290"/>
                    <a:pt x="156" y="286"/>
                    <a:pt x="159" y="285"/>
                  </a:cubicBezTo>
                  <a:cubicBezTo>
                    <a:pt x="160" y="285"/>
                    <a:pt x="160" y="285"/>
                    <a:pt x="160" y="285"/>
                  </a:cubicBezTo>
                  <a:cubicBezTo>
                    <a:pt x="160" y="283"/>
                    <a:pt x="160" y="283"/>
                    <a:pt x="160" y="283"/>
                  </a:cubicBezTo>
                  <a:cubicBezTo>
                    <a:pt x="160" y="283"/>
                    <a:pt x="163" y="282"/>
                    <a:pt x="163" y="281"/>
                  </a:cubicBezTo>
                  <a:cubicBezTo>
                    <a:pt x="164" y="281"/>
                    <a:pt x="164" y="282"/>
                    <a:pt x="164" y="282"/>
                  </a:cubicBezTo>
                  <a:cubicBezTo>
                    <a:pt x="164" y="282"/>
                    <a:pt x="165" y="283"/>
                    <a:pt x="166" y="283"/>
                  </a:cubicBezTo>
                  <a:cubicBezTo>
                    <a:pt x="166" y="283"/>
                    <a:pt x="167" y="282"/>
                    <a:pt x="167" y="282"/>
                  </a:cubicBezTo>
                  <a:cubicBezTo>
                    <a:pt x="167" y="281"/>
                    <a:pt x="167" y="280"/>
                    <a:pt x="167" y="280"/>
                  </a:cubicBezTo>
                  <a:cubicBezTo>
                    <a:pt x="166" y="279"/>
                    <a:pt x="166" y="278"/>
                    <a:pt x="166" y="278"/>
                  </a:cubicBezTo>
                  <a:cubicBezTo>
                    <a:pt x="166" y="278"/>
                    <a:pt x="166" y="278"/>
                    <a:pt x="166" y="278"/>
                  </a:cubicBezTo>
                  <a:cubicBezTo>
                    <a:pt x="166" y="278"/>
                    <a:pt x="167" y="278"/>
                    <a:pt x="167" y="278"/>
                  </a:cubicBezTo>
                  <a:cubicBezTo>
                    <a:pt x="167" y="278"/>
                    <a:pt x="168" y="277"/>
                    <a:pt x="168" y="277"/>
                  </a:cubicBezTo>
                  <a:cubicBezTo>
                    <a:pt x="170" y="278"/>
                    <a:pt x="170" y="278"/>
                    <a:pt x="170" y="278"/>
                  </a:cubicBezTo>
                  <a:cubicBezTo>
                    <a:pt x="170" y="278"/>
                    <a:pt x="171" y="278"/>
                    <a:pt x="171" y="278"/>
                  </a:cubicBezTo>
                  <a:cubicBezTo>
                    <a:pt x="172" y="279"/>
                    <a:pt x="173" y="277"/>
                    <a:pt x="173" y="277"/>
                  </a:cubicBezTo>
                  <a:cubicBezTo>
                    <a:pt x="174" y="276"/>
                    <a:pt x="174" y="276"/>
                    <a:pt x="174" y="276"/>
                  </a:cubicBezTo>
                  <a:cubicBezTo>
                    <a:pt x="174" y="276"/>
                    <a:pt x="174" y="276"/>
                    <a:pt x="174" y="275"/>
                  </a:cubicBezTo>
                  <a:cubicBezTo>
                    <a:pt x="174" y="275"/>
                    <a:pt x="175" y="275"/>
                    <a:pt x="176" y="275"/>
                  </a:cubicBezTo>
                  <a:cubicBezTo>
                    <a:pt x="176" y="275"/>
                    <a:pt x="178" y="275"/>
                    <a:pt x="179" y="275"/>
                  </a:cubicBezTo>
                  <a:cubicBezTo>
                    <a:pt x="180" y="275"/>
                    <a:pt x="180" y="275"/>
                    <a:pt x="180" y="275"/>
                  </a:cubicBezTo>
                  <a:cubicBezTo>
                    <a:pt x="182" y="274"/>
                    <a:pt x="182" y="274"/>
                    <a:pt x="182" y="274"/>
                  </a:cubicBezTo>
                  <a:cubicBezTo>
                    <a:pt x="182" y="274"/>
                    <a:pt x="183" y="273"/>
                    <a:pt x="183" y="273"/>
                  </a:cubicBezTo>
                  <a:cubicBezTo>
                    <a:pt x="183" y="272"/>
                    <a:pt x="183" y="271"/>
                    <a:pt x="183" y="271"/>
                  </a:cubicBezTo>
                  <a:cubicBezTo>
                    <a:pt x="183" y="270"/>
                    <a:pt x="185" y="270"/>
                    <a:pt x="185" y="270"/>
                  </a:cubicBezTo>
                  <a:cubicBezTo>
                    <a:pt x="185" y="270"/>
                    <a:pt x="185" y="270"/>
                    <a:pt x="185" y="270"/>
                  </a:cubicBezTo>
                  <a:cubicBezTo>
                    <a:pt x="186" y="270"/>
                    <a:pt x="186" y="271"/>
                    <a:pt x="186" y="271"/>
                  </a:cubicBezTo>
                  <a:cubicBezTo>
                    <a:pt x="186" y="271"/>
                    <a:pt x="187" y="270"/>
                    <a:pt x="187" y="270"/>
                  </a:cubicBezTo>
                  <a:cubicBezTo>
                    <a:pt x="187" y="269"/>
                    <a:pt x="188" y="269"/>
                    <a:pt x="188" y="269"/>
                  </a:cubicBezTo>
                  <a:cubicBezTo>
                    <a:pt x="188" y="269"/>
                    <a:pt x="190" y="268"/>
                    <a:pt x="190" y="267"/>
                  </a:cubicBezTo>
                  <a:cubicBezTo>
                    <a:pt x="191" y="266"/>
                    <a:pt x="191" y="267"/>
                    <a:pt x="191" y="265"/>
                  </a:cubicBezTo>
                  <a:cubicBezTo>
                    <a:pt x="191" y="264"/>
                    <a:pt x="192" y="265"/>
                    <a:pt x="192" y="266"/>
                  </a:cubicBezTo>
                  <a:cubicBezTo>
                    <a:pt x="192" y="266"/>
                    <a:pt x="192" y="266"/>
                    <a:pt x="193" y="267"/>
                  </a:cubicBezTo>
                  <a:cubicBezTo>
                    <a:pt x="193" y="267"/>
                    <a:pt x="193" y="267"/>
                    <a:pt x="195" y="267"/>
                  </a:cubicBezTo>
                  <a:cubicBezTo>
                    <a:pt x="196" y="268"/>
                    <a:pt x="196" y="266"/>
                    <a:pt x="198" y="266"/>
                  </a:cubicBezTo>
                  <a:cubicBezTo>
                    <a:pt x="200" y="266"/>
                    <a:pt x="199" y="266"/>
                    <a:pt x="200" y="267"/>
                  </a:cubicBezTo>
                  <a:cubicBezTo>
                    <a:pt x="201" y="267"/>
                    <a:pt x="201" y="267"/>
                    <a:pt x="202" y="267"/>
                  </a:cubicBezTo>
                  <a:cubicBezTo>
                    <a:pt x="203" y="268"/>
                    <a:pt x="203" y="268"/>
                    <a:pt x="203" y="268"/>
                  </a:cubicBezTo>
                  <a:cubicBezTo>
                    <a:pt x="203" y="268"/>
                    <a:pt x="204" y="268"/>
                    <a:pt x="205" y="269"/>
                  </a:cubicBezTo>
                  <a:cubicBezTo>
                    <a:pt x="205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2" y="271"/>
                    <a:pt x="212" y="271"/>
                    <a:pt x="212" y="271"/>
                  </a:cubicBezTo>
                  <a:cubicBezTo>
                    <a:pt x="212" y="271"/>
                    <a:pt x="212" y="273"/>
                    <a:pt x="213" y="273"/>
                  </a:cubicBezTo>
                  <a:cubicBezTo>
                    <a:pt x="213" y="274"/>
                    <a:pt x="213" y="274"/>
                    <a:pt x="214" y="274"/>
                  </a:cubicBezTo>
                  <a:cubicBezTo>
                    <a:pt x="214" y="274"/>
                    <a:pt x="215" y="272"/>
                    <a:pt x="215" y="271"/>
                  </a:cubicBezTo>
                  <a:cubicBezTo>
                    <a:pt x="215" y="271"/>
                    <a:pt x="216" y="272"/>
                    <a:pt x="216" y="272"/>
                  </a:cubicBezTo>
                  <a:cubicBezTo>
                    <a:pt x="216" y="272"/>
                    <a:pt x="216" y="274"/>
                    <a:pt x="217" y="274"/>
                  </a:cubicBezTo>
                  <a:cubicBezTo>
                    <a:pt x="217" y="273"/>
                    <a:pt x="218" y="273"/>
                    <a:pt x="218" y="273"/>
                  </a:cubicBezTo>
                  <a:cubicBezTo>
                    <a:pt x="219" y="273"/>
                    <a:pt x="218" y="272"/>
                    <a:pt x="218" y="272"/>
                  </a:cubicBezTo>
                  <a:cubicBezTo>
                    <a:pt x="218" y="272"/>
                    <a:pt x="219" y="271"/>
                    <a:pt x="219" y="271"/>
                  </a:cubicBezTo>
                  <a:cubicBezTo>
                    <a:pt x="220" y="271"/>
                    <a:pt x="222" y="271"/>
                    <a:pt x="222" y="271"/>
                  </a:cubicBezTo>
                  <a:cubicBezTo>
                    <a:pt x="223" y="271"/>
                    <a:pt x="223" y="273"/>
                    <a:pt x="223" y="273"/>
                  </a:cubicBezTo>
                  <a:cubicBezTo>
                    <a:pt x="223" y="273"/>
                    <a:pt x="222" y="275"/>
                    <a:pt x="222" y="275"/>
                  </a:cubicBezTo>
                  <a:cubicBezTo>
                    <a:pt x="222" y="275"/>
                    <a:pt x="221" y="276"/>
                    <a:pt x="221" y="277"/>
                  </a:cubicBezTo>
                  <a:cubicBezTo>
                    <a:pt x="221" y="277"/>
                    <a:pt x="221" y="277"/>
                    <a:pt x="222" y="276"/>
                  </a:cubicBezTo>
                  <a:cubicBezTo>
                    <a:pt x="224" y="276"/>
                    <a:pt x="223" y="275"/>
                    <a:pt x="223" y="275"/>
                  </a:cubicBezTo>
                  <a:cubicBezTo>
                    <a:pt x="224" y="273"/>
                    <a:pt x="224" y="273"/>
                    <a:pt x="224" y="273"/>
                  </a:cubicBezTo>
                  <a:cubicBezTo>
                    <a:pt x="224" y="273"/>
                    <a:pt x="226" y="274"/>
                    <a:pt x="226" y="275"/>
                  </a:cubicBezTo>
                  <a:cubicBezTo>
                    <a:pt x="226" y="275"/>
                    <a:pt x="226" y="276"/>
                    <a:pt x="226" y="276"/>
                  </a:cubicBezTo>
                  <a:cubicBezTo>
                    <a:pt x="226" y="277"/>
                    <a:pt x="227" y="277"/>
                    <a:pt x="227" y="278"/>
                  </a:cubicBezTo>
                  <a:cubicBezTo>
                    <a:pt x="228" y="279"/>
                    <a:pt x="227" y="278"/>
                    <a:pt x="227" y="278"/>
                  </a:cubicBezTo>
                  <a:cubicBezTo>
                    <a:pt x="227" y="277"/>
                    <a:pt x="228" y="275"/>
                    <a:pt x="228" y="275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9" y="273"/>
                    <a:pt x="233" y="273"/>
                    <a:pt x="237" y="273"/>
                  </a:cubicBezTo>
                  <a:cubicBezTo>
                    <a:pt x="241" y="273"/>
                    <a:pt x="238" y="272"/>
                    <a:pt x="238" y="272"/>
                  </a:cubicBezTo>
                  <a:cubicBezTo>
                    <a:pt x="240" y="272"/>
                    <a:pt x="240" y="272"/>
                    <a:pt x="240" y="272"/>
                  </a:cubicBezTo>
                  <a:cubicBezTo>
                    <a:pt x="241" y="276"/>
                    <a:pt x="241" y="276"/>
                    <a:pt x="241" y="276"/>
                  </a:cubicBezTo>
                  <a:cubicBezTo>
                    <a:pt x="241" y="276"/>
                    <a:pt x="243" y="278"/>
                    <a:pt x="244" y="278"/>
                  </a:cubicBezTo>
                  <a:cubicBezTo>
                    <a:pt x="245" y="279"/>
                    <a:pt x="245" y="279"/>
                    <a:pt x="247" y="280"/>
                  </a:cubicBezTo>
                  <a:cubicBezTo>
                    <a:pt x="250" y="280"/>
                    <a:pt x="249" y="280"/>
                    <a:pt x="249" y="280"/>
                  </a:cubicBezTo>
                  <a:cubicBezTo>
                    <a:pt x="250" y="280"/>
                    <a:pt x="250" y="278"/>
                    <a:pt x="251" y="277"/>
                  </a:cubicBezTo>
                  <a:cubicBezTo>
                    <a:pt x="251" y="276"/>
                    <a:pt x="252" y="276"/>
                    <a:pt x="252" y="276"/>
                  </a:cubicBezTo>
                  <a:cubicBezTo>
                    <a:pt x="252" y="276"/>
                    <a:pt x="254" y="278"/>
                    <a:pt x="254" y="278"/>
                  </a:cubicBezTo>
                  <a:cubicBezTo>
                    <a:pt x="255" y="279"/>
                    <a:pt x="255" y="280"/>
                    <a:pt x="255" y="280"/>
                  </a:cubicBezTo>
                  <a:cubicBezTo>
                    <a:pt x="258" y="281"/>
                    <a:pt x="258" y="281"/>
                    <a:pt x="258" y="281"/>
                  </a:cubicBezTo>
                  <a:cubicBezTo>
                    <a:pt x="258" y="282"/>
                    <a:pt x="258" y="282"/>
                    <a:pt x="258" y="282"/>
                  </a:cubicBezTo>
                  <a:cubicBezTo>
                    <a:pt x="258" y="285"/>
                    <a:pt x="258" y="285"/>
                    <a:pt x="258" y="285"/>
                  </a:cubicBezTo>
                  <a:cubicBezTo>
                    <a:pt x="260" y="286"/>
                    <a:pt x="260" y="286"/>
                    <a:pt x="260" y="286"/>
                  </a:cubicBezTo>
                  <a:cubicBezTo>
                    <a:pt x="259" y="288"/>
                    <a:pt x="259" y="288"/>
                    <a:pt x="259" y="288"/>
                  </a:cubicBezTo>
                  <a:cubicBezTo>
                    <a:pt x="259" y="288"/>
                    <a:pt x="260" y="290"/>
                    <a:pt x="260" y="291"/>
                  </a:cubicBezTo>
                  <a:cubicBezTo>
                    <a:pt x="260" y="291"/>
                    <a:pt x="261" y="293"/>
                    <a:pt x="261" y="293"/>
                  </a:cubicBezTo>
                  <a:cubicBezTo>
                    <a:pt x="261" y="296"/>
                    <a:pt x="261" y="296"/>
                    <a:pt x="261" y="296"/>
                  </a:cubicBezTo>
                  <a:cubicBezTo>
                    <a:pt x="260" y="298"/>
                    <a:pt x="260" y="298"/>
                    <a:pt x="260" y="298"/>
                  </a:cubicBezTo>
                  <a:cubicBezTo>
                    <a:pt x="261" y="299"/>
                    <a:pt x="261" y="299"/>
                    <a:pt x="261" y="299"/>
                  </a:cubicBezTo>
                  <a:cubicBezTo>
                    <a:pt x="261" y="299"/>
                    <a:pt x="261" y="302"/>
                    <a:pt x="262" y="303"/>
                  </a:cubicBezTo>
                  <a:cubicBezTo>
                    <a:pt x="263" y="305"/>
                    <a:pt x="264" y="302"/>
                    <a:pt x="264" y="302"/>
                  </a:cubicBezTo>
                  <a:cubicBezTo>
                    <a:pt x="266" y="302"/>
                    <a:pt x="266" y="302"/>
                    <a:pt x="266" y="302"/>
                  </a:cubicBezTo>
                  <a:cubicBezTo>
                    <a:pt x="268" y="305"/>
                    <a:pt x="268" y="305"/>
                    <a:pt x="268" y="305"/>
                  </a:cubicBezTo>
                  <a:cubicBezTo>
                    <a:pt x="269" y="305"/>
                    <a:pt x="269" y="305"/>
                    <a:pt x="269" y="305"/>
                  </a:cubicBezTo>
                  <a:cubicBezTo>
                    <a:pt x="271" y="306"/>
                    <a:pt x="271" y="306"/>
                    <a:pt x="271" y="306"/>
                  </a:cubicBezTo>
                  <a:cubicBezTo>
                    <a:pt x="272" y="309"/>
                    <a:pt x="272" y="309"/>
                    <a:pt x="272" y="309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5" y="305"/>
                    <a:pt x="275" y="305"/>
                    <a:pt x="275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9" y="306"/>
                    <a:pt x="279" y="306"/>
                    <a:pt x="279" y="306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10"/>
                    <a:pt x="280" y="311"/>
                    <a:pt x="280" y="312"/>
                  </a:cubicBezTo>
                  <a:cubicBezTo>
                    <a:pt x="280" y="312"/>
                    <a:pt x="280" y="314"/>
                    <a:pt x="280" y="314"/>
                  </a:cubicBezTo>
                  <a:cubicBezTo>
                    <a:pt x="281" y="316"/>
                    <a:pt x="281" y="316"/>
                    <a:pt x="281" y="316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280" y="318"/>
                    <a:pt x="280" y="318"/>
                    <a:pt x="280" y="318"/>
                  </a:cubicBezTo>
                  <a:cubicBezTo>
                    <a:pt x="280" y="318"/>
                    <a:pt x="282" y="318"/>
                    <a:pt x="283" y="318"/>
                  </a:cubicBezTo>
                  <a:cubicBezTo>
                    <a:pt x="284" y="318"/>
                    <a:pt x="284" y="321"/>
                    <a:pt x="284" y="321"/>
                  </a:cubicBezTo>
                  <a:cubicBezTo>
                    <a:pt x="284" y="321"/>
                    <a:pt x="284" y="322"/>
                    <a:pt x="283" y="323"/>
                  </a:cubicBezTo>
                  <a:cubicBezTo>
                    <a:pt x="283" y="323"/>
                    <a:pt x="283" y="324"/>
                    <a:pt x="283" y="325"/>
                  </a:cubicBezTo>
                  <a:cubicBezTo>
                    <a:pt x="284" y="325"/>
                    <a:pt x="286" y="326"/>
                    <a:pt x="287" y="326"/>
                  </a:cubicBezTo>
                  <a:cubicBezTo>
                    <a:pt x="289" y="326"/>
                    <a:pt x="289" y="326"/>
                    <a:pt x="289" y="326"/>
                  </a:cubicBezTo>
                  <a:cubicBezTo>
                    <a:pt x="291" y="326"/>
                    <a:pt x="291" y="326"/>
                    <a:pt x="291" y="326"/>
                  </a:cubicBezTo>
                  <a:cubicBezTo>
                    <a:pt x="291" y="326"/>
                    <a:pt x="292" y="327"/>
                    <a:pt x="293" y="327"/>
                  </a:cubicBezTo>
                  <a:cubicBezTo>
                    <a:pt x="293" y="326"/>
                    <a:pt x="295" y="326"/>
                    <a:pt x="295" y="326"/>
                  </a:cubicBezTo>
                  <a:cubicBezTo>
                    <a:pt x="297" y="328"/>
                    <a:pt x="297" y="328"/>
                    <a:pt x="297" y="328"/>
                  </a:cubicBezTo>
                  <a:cubicBezTo>
                    <a:pt x="299" y="327"/>
                    <a:pt x="299" y="327"/>
                    <a:pt x="299" y="327"/>
                  </a:cubicBezTo>
                  <a:cubicBezTo>
                    <a:pt x="299" y="329"/>
                    <a:pt x="299" y="329"/>
                    <a:pt x="299" y="329"/>
                  </a:cubicBezTo>
                  <a:cubicBezTo>
                    <a:pt x="299" y="329"/>
                    <a:pt x="301" y="333"/>
                    <a:pt x="301" y="333"/>
                  </a:cubicBezTo>
                  <a:cubicBezTo>
                    <a:pt x="302" y="334"/>
                    <a:pt x="302" y="336"/>
                    <a:pt x="302" y="337"/>
                  </a:cubicBezTo>
                  <a:cubicBezTo>
                    <a:pt x="302" y="338"/>
                    <a:pt x="303" y="340"/>
                    <a:pt x="303" y="340"/>
                  </a:cubicBezTo>
                  <a:cubicBezTo>
                    <a:pt x="303" y="340"/>
                    <a:pt x="302" y="340"/>
                    <a:pt x="301" y="341"/>
                  </a:cubicBezTo>
                  <a:cubicBezTo>
                    <a:pt x="300" y="342"/>
                    <a:pt x="302" y="343"/>
                    <a:pt x="302" y="343"/>
                  </a:cubicBezTo>
                  <a:cubicBezTo>
                    <a:pt x="304" y="343"/>
                    <a:pt x="304" y="343"/>
                    <a:pt x="304" y="343"/>
                  </a:cubicBezTo>
                  <a:cubicBezTo>
                    <a:pt x="304" y="343"/>
                    <a:pt x="306" y="345"/>
                    <a:pt x="306" y="346"/>
                  </a:cubicBezTo>
                  <a:cubicBezTo>
                    <a:pt x="307" y="347"/>
                    <a:pt x="309" y="346"/>
                    <a:pt x="310" y="346"/>
                  </a:cubicBezTo>
                  <a:cubicBezTo>
                    <a:pt x="311" y="345"/>
                    <a:pt x="313" y="346"/>
                    <a:pt x="313" y="347"/>
                  </a:cubicBezTo>
                  <a:cubicBezTo>
                    <a:pt x="313" y="347"/>
                    <a:pt x="310" y="348"/>
                    <a:pt x="309" y="348"/>
                  </a:cubicBezTo>
                  <a:cubicBezTo>
                    <a:pt x="308" y="349"/>
                    <a:pt x="305" y="349"/>
                    <a:pt x="305" y="349"/>
                  </a:cubicBezTo>
                  <a:cubicBezTo>
                    <a:pt x="304" y="352"/>
                    <a:pt x="304" y="352"/>
                    <a:pt x="304" y="352"/>
                  </a:cubicBezTo>
                  <a:cubicBezTo>
                    <a:pt x="302" y="353"/>
                    <a:pt x="302" y="353"/>
                    <a:pt x="302" y="353"/>
                  </a:cubicBezTo>
                  <a:cubicBezTo>
                    <a:pt x="301" y="350"/>
                    <a:pt x="301" y="350"/>
                    <a:pt x="301" y="350"/>
                  </a:cubicBezTo>
                  <a:cubicBezTo>
                    <a:pt x="297" y="347"/>
                    <a:pt x="297" y="347"/>
                    <a:pt x="297" y="347"/>
                  </a:cubicBezTo>
                  <a:cubicBezTo>
                    <a:pt x="297" y="350"/>
                    <a:pt x="297" y="350"/>
                    <a:pt x="297" y="350"/>
                  </a:cubicBezTo>
                  <a:cubicBezTo>
                    <a:pt x="295" y="351"/>
                    <a:pt x="295" y="351"/>
                    <a:pt x="295" y="351"/>
                  </a:cubicBezTo>
                  <a:cubicBezTo>
                    <a:pt x="295" y="351"/>
                    <a:pt x="295" y="352"/>
                    <a:pt x="295" y="353"/>
                  </a:cubicBezTo>
                  <a:cubicBezTo>
                    <a:pt x="295" y="354"/>
                    <a:pt x="294" y="354"/>
                    <a:pt x="294" y="354"/>
                  </a:cubicBezTo>
                  <a:cubicBezTo>
                    <a:pt x="292" y="353"/>
                    <a:pt x="292" y="353"/>
                    <a:pt x="292" y="353"/>
                  </a:cubicBezTo>
                  <a:cubicBezTo>
                    <a:pt x="292" y="353"/>
                    <a:pt x="290" y="353"/>
                    <a:pt x="289" y="353"/>
                  </a:cubicBezTo>
                  <a:cubicBezTo>
                    <a:pt x="288" y="353"/>
                    <a:pt x="288" y="351"/>
                    <a:pt x="288" y="351"/>
                  </a:cubicBezTo>
                  <a:cubicBezTo>
                    <a:pt x="287" y="352"/>
                    <a:pt x="287" y="352"/>
                    <a:pt x="287" y="352"/>
                  </a:cubicBezTo>
                  <a:cubicBezTo>
                    <a:pt x="287" y="352"/>
                    <a:pt x="287" y="353"/>
                    <a:pt x="286" y="354"/>
                  </a:cubicBezTo>
                  <a:cubicBezTo>
                    <a:pt x="286" y="355"/>
                    <a:pt x="286" y="354"/>
                    <a:pt x="284" y="354"/>
                  </a:cubicBezTo>
                  <a:cubicBezTo>
                    <a:pt x="283" y="355"/>
                    <a:pt x="283" y="353"/>
                    <a:pt x="282" y="352"/>
                  </a:cubicBezTo>
                  <a:cubicBezTo>
                    <a:pt x="282" y="350"/>
                    <a:pt x="282" y="352"/>
                    <a:pt x="281" y="352"/>
                  </a:cubicBezTo>
                  <a:cubicBezTo>
                    <a:pt x="280" y="352"/>
                    <a:pt x="282" y="355"/>
                    <a:pt x="282" y="355"/>
                  </a:cubicBezTo>
                  <a:cubicBezTo>
                    <a:pt x="281" y="356"/>
                    <a:pt x="281" y="356"/>
                    <a:pt x="281" y="356"/>
                  </a:cubicBezTo>
                  <a:cubicBezTo>
                    <a:pt x="281" y="356"/>
                    <a:pt x="281" y="358"/>
                    <a:pt x="279" y="359"/>
                  </a:cubicBezTo>
                  <a:cubicBezTo>
                    <a:pt x="278" y="359"/>
                    <a:pt x="279" y="357"/>
                    <a:pt x="279" y="357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7" y="348"/>
                    <a:pt x="277" y="348"/>
                    <a:pt x="277" y="348"/>
                  </a:cubicBezTo>
                  <a:cubicBezTo>
                    <a:pt x="277" y="348"/>
                    <a:pt x="273" y="352"/>
                    <a:pt x="272" y="352"/>
                  </a:cubicBezTo>
                  <a:cubicBezTo>
                    <a:pt x="272" y="353"/>
                    <a:pt x="270" y="357"/>
                    <a:pt x="269" y="357"/>
                  </a:cubicBezTo>
                  <a:cubicBezTo>
                    <a:pt x="269" y="358"/>
                    <a:pt x="269" y="360"/>
                    <a:pt x="269" y="360"/>
                  </a:cubicBezTo>
                  <a:cubicBezTo>
                    <a:pt x="271" y="363"/>
                    <a:pt x="271" y="363"/>
                    <a:pt x="271" y="363"/>
                  </a:cubicBezTo>
                  <a:cubicBezTo>
                    <a:pt x="271" y="366"/>
                    <a:pt x="271" y="366"/>
                    <a:pt x="271" y="366"/>
                  </a:cubicBezTo>
                  <a:cubicBezTo>
                    <a:pt x="273" y="368"/>
                    <a:pt x="273" y="368"/>
                    <a:pt x="273" y="368"/>
                  </a:cubicBezTo>
                  <a:cubicBezTo>
                    <a:pt x="273" y="368"/>
                    <a:pt x="275" y="368"/>
                    <a:pt x="276" y="369"/>
                  </a:cubicBezTo>
                  <a:cubicBezTo>
                    <a:pt x="277" y="369"/>
                    <a:pt x="276" y="371"/>
                    <a:pt x="276" y="371"/>
                  </a:cubicBezTo>
                  <a:cubicBezTo>
                    <a:pt x="275" y="375"/>
                    <a:pt x="275" y="375"/>
                    <a:pt x="275" y="375"/>
                  </a:cubicBezTo>
                  <a:cubicBezTo>
                    <a:pt x="275" y="375"/>
                    <a:pt x="276" y="376"/>
                    <a:pt x="277" y="377"/>
                  </a:cubicBezTo>
                  <a:cubicBezTo>
                    <a:pt x="277" y="378"/>
                    <a:pt x="275" y="380"/>
                    <a:pt x="275" y="380"/>
                  </a:cubicBezTo>
                  <a:cubicBezTo>
                    <a:pt x="274" y="380"/>
                    <a:pt x="271" y="383"/>
                    <a:pt x="271" y="383"/>
                  </a:cubicBezTo>
                  <a:cubicBezTo>
                    <a:pt x="271" y="383"/>
                    <a:pt x="270" y="384"/>
                    <a:pt x="269" y="384"/>
                  </a:cubicBezTo>
                  <a:cubicBezTo>
                    <a:pt x="268" y="384"/>
                    <a:pt x="270" y="387"/>
                    <a:pt x="270" y="387"/>
                  </a:cubicBezTo>
                  <a:cubicBezTo>
                    <a:pt x="271" y="390"/>
                    <a:pt x="271" y="390"/>
                    <a:pt x="271" y="390"/>
                  </a:cubicBezTo>
                  <a:cubicBezTo>
                    <a:pt x="271" y="390"/>
                    <a:pt x="270" y="391"/>
                    <a:pt x="270" y="391"/>
                  </a:cubicBezTo>
                  <a:cubicBezTo>
                    <a:pt x="269" y="392"/>
                    <a:pt x="269" y="394"/>
                    <a:pt x="269" y="394"/>
                  </a:cubicBezTo>
                  <a:cubicBezTo>
                    <a:pt x="267" y="394"/>
                    <a:pt x="267" y="394"/>
                    <a:pt x="267" y="394"/>
                  </a:cubicBezTo>
                  <a:cubicBezTo>
                    <a:pt x="266" y="396"/>
                    <a:pt x="266" y="396"/>
                    <a:pt x="266" y="396"/>
                  </a:cubicBezTo>
                  <a:cubicBezTo>
                    <a:pt x="266" y="396"/>
                    <a:pt x="266" y="399"/>
                    <a:pt x="265" y="399"/>
                  </a:cubicBezTo>
                  <a:cubicBezTo>
                    <a:pt x="264" y="399"/>
                    <a:pt x="265" y="401"/>
                    <a:pt x="265" y="401"/>
                  </a:cubicBezTo>
                  <a:cubicBezTo>
                    <a:pt x="264" y="403"/>
                    <a:pt x="264" y="403"/>
                    <a:pt x="264" y="403"/>
                  </a:cubicBezTo>
                  <a:cubicBezTo>
                    <a:pt x="268" y="405"/>
                    <a:pt x="268" y="405"/>
                    <a:pt x="268" y="405"/>
                  </a:cubicBezTo>
                  <a:cubicBezTo>
                    <a:pt x="267" y="407"/>
                    <a:pt x="267" y="407"/>
                    <a:pt x="267" y="407"/>
                  </a:cubicBezTo>
                  <a:cubicBezTo>
                    <a:pt x="267" y="409"/>
                    <a:pt x="267" y="409"/>
                    <a:pt x="267" y="409"/>
                  </a:cubicBezTo>
                  <a:cubicBezTo>
                    <a:pt x="268" y="409"/>
                    <a:pt x="268" y="409"/>
                    <a:pt x="268" y="409"/>
                  </a:cubicBezTo>
                  <a:cubicBezTo>
                    <a:pt x="268" y="409"/>
                    <a:pt x="266" y="410"/>
                    <a:pt x="265" y="410"/>
                  </a:cubicBezTo>
                  <a:cubicBezTo>
                    <a:pt x="264" y="411"/>
                    <a:pt x="263" y="410"/>
                    <a:pt x="262" y="411"/>
                  </a:cubicBezTo>
                  <a:cubicBezTo>
                    <a:pt x="261" y="411"/>
                    <a:pt x="258" y="412"/>
                    <a:pt x="258" y="412"/>
                  </a:cubicBezTo>
                  <a:cubicBezTo>
                    <a:pt x="257" y="416"/>
                    <a:pt x="257" y="416"/>
                    <a:pt x="257" y="416"/>
                  </a:cubicBezTo>
                  <a:cubicBezTo>
                    <a:pt x="255" y="416"/>
                    <a:pt x="255" y="416"/>
                    <a:pt x="255" y="416"/>
                  </a:cubicBezTo>
                  <a:cubicBezTo>
                    <a:pt x="255" y="414"/>
                    <a:pt x="255" y="414"/>
                    <a:pt x="255" y="414"/>
                  </a:cubicBezTo>
                  <a:cubicBezTo>
                    <a:pt x="254" y="413"/>
                    <a:pt x="254" y="413"/>
                    <a:pt x="254" y="413"/>
                  </a:cubicBezTo>
                  <a:cubicBezTo>
                    <a:pt x="254" y="415"/>
                    <a:pt x="254" y="416"/>
                    <a:pt x="254" y="416"/>
                  </a:cubicBezTo>
                  <a:cubicBezTo>
                    <a:pt x="264" y="423"/>
                    <a:pt x="264" y="423"/>
                    <a:pt x="264" y="423"/>
                  </a:cubicBezTo>
                  <a:cubicBezTo>
                    <a:pt x="281" y="427"/>
                    <a:pt x="281" y="427"/>
                    <a:pt x="281" y="427"/>
                  </a:cubicBezTo>
                  <a:cubicBezTo>
                    <a:pt x="285" y="420"/>
                    <a:pt x="285" y="420"/>
                    <a:pt x="285" y="420"/>
                  </a:cubicBezTo>
                  <a:cubicBezTo>
                    <a:pt x="285" y="420"/>
                    <a:pt x="294" y="404"/>
                    <a:pt x="301" y="405"/>
                  </a:cubicBezTo>
                  <a:cubicBezTo>
                    <a:pt x="306" y="406"/>
                    <a:pt x="313" y="408"/>
                    <a:pt x="314" y="408"/>
                  </a:cubicBezTo>
                  <a:cubicBezTo>
                    <a:pt x="313" y="402"/>
                    <a:pt x="302" y="392"/>
                    <a:pt x="304" y="390"/>
                  </a:cubicBezTo>
                  <a:cubicBezTo>
                    <a:pt x="306" y="387"/>
                    <a:pt x="311" y="380"/>
                    <a:pt x="314" y="376"/>
                  </a:cubicBezTo>
                  <a:cubicBezTo>
                    <a:pt x="316" y="372"/>
                    <a:pt x="326" y="369"/>
                    <a:pt x="326" y="369"/>
                  </a:cubicBezTo>
                  <a:cubicBezTo>
                    <a:pt x="334" y="354"/>
                    <a:pt x="334" y="354"/>
                    <a:pt x="334" y="354"/>
                  </a:cubicBezTo>
                  <a:cubicBezTo>
                    <a:pt x="332" y="331"/>
                    <a:pt x="330" y="325"/>
                    <a:pt x="354" y="322"/>
                  </a:cubicBezTo>
                  <a:cubicBezTo>
                    <a:pt x="358" y="321"/>
                    <a:pt x="363" y="318"/>
                    <a:pt x="363" y="318"/>
                  </a:cubicBezTo>
                  <a:cubicBezTo>
                    <a:pt x="371" y="315"/>
                    <a:pt x="371" y="315"/>
                    <a:pt x="371" y="315"/>
                  </a:cubicBezTo>
                  <a:cubicBezTo>
                    <a:pt x="386" y="313"/>
                    <a:pt x="386" y="313"/>
                    <a:pt x="386" y="313"/>
                  </a:cubicBezTo>
                  <a:cubicBezTo>
                    <a:pt x="374" y="320"/>
                    <a:pt x="374" y="320"/>
                    <a:pt x="374" y="320"/>
                  </a:cubicBezTo>
                  <a:cubicBezTo>
                    <a:pt x="365" y="330"/>
                    <a:pt x="365" y="330"/>
                    <a:pt x="365" y="330"/>
                  </a:cubicBezTo>
                  <a:cubicBezTo>
                    <a:pt x="377" y="333"/>
                    <a:pt x="377" y="333"/>
                    <a:pt x="377" y="333"/>
                  </a:cubicBezTo>
                  <a:cubicBezTo>
                    <a:pt x="377" y="333"/>
                    <a:pt x="377" y="342"/>
                    <a:pt x="383" y="340"/>
                  </a:cubicBezTo>
                  <a:cubicBezTo>
                    <a:pt x="388" y="338"/>
                    <a:pt x="400" y="333"/>
                    <a:pt x="402" y="333"/>
                  </a:cubicBezTo>
                  <a:cubicBezTo>
                    <a:pt x="404" y="332"/>
                    <a:pt x="415" y="329"/>
                    <a:pt x="418" y="329"/>
                  </a:cubicBezTo>
                  <a:cubicBezTo>
                    <a:pt x="421" y="329"/>
                    <a:pt x="437" y="327"/>
                    <a:pt x="437" y="327"/>
                  </a:cubicBezTo>
                  <a:cubicBezTo>
                    <a:pt x="439" y="336"/>
                    <a:pt x="439" y="336"/>
                    <a:pt x="439" y="336"/>
                  </a:cubicBezTo>
                  <a:cubicBezTo>
                    <a:pt x="432" y="345"/>
                    <a:pt x="432" y="345"/>
                    <a:pt x="432" y="345"/>
                  </a:cubicBezTo>
                  <a:cubicBezTo>
                    <a:pt x="423" y="354"/>
                    <a:pt x="423" y="354"/>
                    <a:pt x="423" y="354"/>
                  </a:cubicBezTo>
                  <a:cubicBezTo>
                    <a:pt x="409" y="367"/>
                    <a:pt x="409" y="367"/>
                    <a:pt x="409" y="367"/>
                  </a:cubicBezTo>
                  <a:cubicBezTo>
                    <a:pt x="409" y="367"/>
                    <a:pt x="405" y="374"/>
                    <a:pt x="407" y="375"/>
                  </a:cubicBezTo>
                  <a:cubicBezTo>
                    <a:pt x="409" y="376"/>
                    <a:pt x="424" y="374"/>
                    <a:pt x="424" y="374"/>
                  </a:cubicBezTo>
                  <a:cubicBezTo>
                    <a:pt x="441" y="375"/>
                    <a:pt x="441" y="375"/>
                    <a:pt x="441" y="375"/>
                  </a:cubicBezTo>
                  <a:cubicBezTo>
                    <a:pt x="441" y="375"/>
                    <a:pt x="444" y="376"/>
                    <a:pt x="446" y="382"/>
                  </a:cubicBezTo>
                  <a:cubicBezTo>
                    <a:pt x="449" y="389"/>
                    <a:pt x="451" y="392"/>
                    <a:pt x="452" y="394"/>
                  </a:cubicBezTo>
                  <a:cubicBezTo>
                    <a:pt x="454" y="397"/>
                    <a:pt x="458" y="403"/>
                    <a:pt x="458" y="403"/>
                  </a:cubicBezTo>
                  <a:cubicBezTo>
                    <a:pt x="458" y="403"/>
                    <a:pt x="454" y="407"/>
                    <a:pt x="459" y="406"/>
                  </a:cubicBezTo>
                  <a:cubicBezTo>
                    <a:pt x="465" y="406"/>
                    <a:pt x="469" y="405"/>
                    <a:pt x="469" y="405"/>
                  </a:cubicBezTo>
                  <a:cubicBezTo>
                    <a:pt x="469" y="405"/>
                    <a:pt x="470" y="399"/>
                    <a:pt x="472" y="397"/>
                  </a:cubicBezTo>
                  <a:cubicBezTo>
                    <a:pt x="475" y="396"/>
                    <a:pt x="478" y="393"/>
                    <a:pt x="478" y="393"/>
                  </a:cubicBezTo>
                  <a:cubicBezTo>
                    <a:pt x="478" y="393"/>
                    <a:pt x="477" y="387"/>
                    <a:pt x="480" y="385"/>
                  </a:cubicBezTo>
                  <a:cubicBezTo>
                    <a:pt x="483" y="384"/>
                    <a:pt x="487" y="383"/>
                    <a:pt x="491" y="382"/>
                  </a:cubicBezTo>
                  <a:cubicBezTo>
                    <a:pt x="495" y="380"/>
                    <a:pt x="499" y="373"/>
                    <a:pt x="499" y="373"/>
                  </a:cubicBezTo>
                  <a:cubicBezTo>
                    <a:pt x="504" y="369"/>
                    <a:pt x="504" y="369"/>
                    <a:pt x="504" y="369"/>
                  </a:cubicBezTo>
                  <a:cubicBezTo>
                    <a:pt x="516" y="365"/>
                    <a:pt x="516" y="365"/>
                    <a:pt x="516" y="365"/>
                  </a:cubicBezTo>
                  <a:cubicBezTo>
                    <a:pt x="515" y="355"/>
                    <a:pt x="515" y="355"/>
                    <a:pt x="515" y="355"/>
                  </a:cubicBezTo>
                  <a:cubicBezTo>
                    <a:pt x="515" y="355"/>
                    <a:pt x="516" y="353"/>
                    <a:pt x="519" y="353"/>
                  </a:cubicBezTo>
                  <a:cubicBezTo>
                    <a:pt x="521" y="352"/>
                    <a:pt x="542" y="345"/>
                    <a:pt x="542" y="345"/>
                  </a:cubicBezTo>
                  <a:cubicBezTo>
                    <a:pt x="548" y="335"/>
                    <a:pt x="548" y="335"/>
                    <a:pt x="548" y="335"/>
                  </a:cubicBezTo>
                  <a:cubicBezTo>
                    <a:pt x="548" y="325"/>
                    <a:pt x="548" y="325"/>
                    <a:pt x="548" y="325"/>
                  </a:cubicBezTo>
                  <a:cubicBezTo>
                    <a:pt x="548" y="325"/>
                    <a:pt x="550" y="319"/>
                    <a:pt x="546" y="319"/>
                  </a:cubicBezTo>
                  <a:cubicBezTo>
                    <a:pt x="542" y="319"/>
                    <a:pt x="532" y="329"/>
                    <a:pt x="532" y="329"/>
                  </a:cubicBezTo>
                  <a:cubicBezTo>
                    <a:pt x="521" y="330"/>
                    <a:pt x="521" y="330"/>
                    <a:pt x="521" y="330"/>
                  </a:cubicBezTo>
                  <a:cubicBezTo>
                    <a:pt x="521" y="330"/>
                    <a:pt x="516" y="339"/>
                    <a:pt x="514" y="339"/>
                  </a:cubicBezTo>
                  <a:cubicBezTo>
                    <a:pt x="512" y="340"/>
                    <a:pt x="506" y="342"/>
                    <a:pt x="504" y="341"/>
                  </a:cubicBezTo>
                  <a:cubicBezTo>
                    <a:pt x="502" y="341"/>
                    <a:pt x="505" y="352"/>
                    <a:pt x="498" y="339"/>
                  </a:cubicBezTo>
                  <a:cubicBezTo>
                    <a:pt x="491" y="326"/>
                    <a:pt x="488" y="326"/>
                    <a:pt x="488" y="326"/>
                  </a:cubicBezTo>
                  <a:cubicBezTo>
                    <a:pt x="481" y="326"/>
                    <a:pt x="481" y="326"/>
                    <a:pt x="481" y="326"/>
                  </a:cubicBezTo>
                  <a:cubicBezTo>
                    <a:pt x="481" y="326"/>
                    <a:pt x="475" y="329"/>
                    <a:pt x="474" y="327"/>
                  </a:cubicBezTo>
                  <a:cubicBezTo>
                    <a:pt x="474" y="325"/>
                    <a:pt x="471" y="319"/>
                    <a:pt x="471" y="319"/>
                  </a:cubicBezTo>
                  <a:cubicBezTo>
                    <a:pt x="461" y="319"/>
                    <a:pt x="461" y="319"/>
                    <a:pt x="461" y="319"/>
                  </a:cubicBezTo>
                  <a:cubicBezTo>
                    <a:pt x="457" y="321"/>
                    <a:pt x="457" y="321"/>
                    <a:pt x="457" y="321"/>
                  </a:cubicBezTo>
                  <a:cubicBezTo>
                    <a:pt x="442" y="320"/>
                    <a:pt x="442" y="320"/>
                    <a:pt x="442" y="320"/>
                  </a:cubicBezTo>
                  <a:cubicBezTo>
                    <a:pt x="436" y="316"/>
                    <a:pt x="436" y="316"/>
                    <a:pt x="436" y="316"/>
                  </a:cubicBezTo>
                  <a:cubicBezTo>
                    <a:pt x="444" y="312"/>
                    <a:pt x="444" y="312"/>
                    <a:pt x="444" y="312"/>
                  </a:cubicBezTo>
                  <a:cubicBezTo>
                    <a:pt x="444" y="312"/>
                    <a:pt x="447" y="315"/>
                    <a:pt x="448" y="315"/>
                  </a:cubicBezTo>
                  <a:cubicBezTo>
                    <a:pt x="450" y="314"/>
                    <a:pt x="448" y="311"/>
                    <a:pt x="450" y="310"/>
                  </a:cubicBezTo>
                  <a:cubicBezTo>
                    <a:pt x="453" y="309"/>
                    <a:pt x="456" y="306"/>
                    <a:pt x="459" y="308"/>
                  </a:cubicBezTo>
                  <a:cubicBezTo>
                    <a:pt x="462" y="309"/>
                    <a:pt x="459" y="315"/>
                    <a:pt x="464" y="311"/>
                  </a:cubicBezTo>
                  <a:cubicBezTo>
                    <a:pt x="469" y="307"/>
                    <a:pt x="474" y="308"/>
                    <a:pt x="474" y="308"/>
                  </a:cubicBezTo>
                  <a:cubicBezTo>
                    <a:pt x="480" y="298"/>
                    <a:pt x="480" y="298"/>
                    <a:pt x="480" y="298"/>
                  </a:cubicBezTo>
                  <a:cubicBezTo>
                    <a:pt x="484" y="289"/>
                    <a:pt x="484" y="289"/>
                    <a:pt x="484" y="289"/>
                  </a:cubicBezTo>
                  <a:cubicBezTo>
                    <a:pt x="484" y="289"/>
                    <a:pt x="486" y="290"/>
                    <a:pt x="488" y="291"/>
                  </a:cubicBezTo>
                  <a:cubicBezTo>
                    <a:pt x="491" y="291"/>
                    <a:pt x="498" y="279"/>
                    <a:pt x="498" y="279"/>
                  </a:cubicBezTo>
                  <a:cubicBezTo>
                    <a:pt x="498" y="279"/>
                    <a:pt x="499" y="267"/>
                    <a:pt x="501" y="267"/>
                  </a:cubicBezTo>
                  <a:cubicBezTo>
                    <a:pt x="503" y="266"/>
                    <a:pt x="518" y="261"/>
                    <a:pt x="518" y="261"/>
                  </a:cubicBezTo>
                  <a:cubicBezTo>
                    <a:pt x="528" y="255"/>
                    <a:pt x="528" y="255"/>
                    <a:pt x="528" y="255"/>
                  </a:cubicBezTo>
                  <a:cubicBezTo>
                    <a:pt x="528" y="255"/>
                    <a:pt x="533" y="248"/>
                    <a:pt x="535" y="247"/>
                  </a:cubicBezTo>
                  <a:cubicBezTo>
                    <a:pt x="537" y="247"/>
                    <a:pt x="539" y="243"/>
                    <a:pt x="541" y="238"/>
                  </a:cubicBezTo>
                  <a:cubicBezTo>
                    <a:pt x="544" y="234"/>
                    <a:pt x="546" y="231"/>
                    <a:pt x="546" y="231"/>
                  </a:cubicBezTo>
                  <a:cubicBezTo>
                    <a:pt x="546" y="231"/>
                    <a:pt x="558" y="228"/>
                    <a:pt x="557" y="227"/>
                  </a:cubicBezTo>
                  <a:cubicBezTo>
                    <a:pt x="557" y="225"/>
                    <a:pt x="552" y="221"/>
                    <a:pt x="558" y="221"/>
                  </a:cubicBezTo>
                  <a:cubicBezTo>
                    <a:pt x="564" y="221"/>
                    <a:pt x="564" y="221"/>
                    <a:pt x="567" y="219"/>
                  </a:cubicBezTo>
                  <a:cubicBezTo>
                    <a:pt x="569" y="218"/>
                    <a:pt x="568" y="217"/>
                    <a:pt x="569" y="214"/>
                  </a:cubicBezTo>
                  <a:cubicBezTo>
                    <a:pt x="571" y="212"/>
                    <a:pt x="572" y="209"/>
                    <a:pt x="572" y="207"/>
                  </a:cubicBezTo>
                  <a:cubicBezTo>
                    <a:pt x="571" y="205"/>
                    <a:pt x="566" y="197"/>
                    <a:pt x="566" y="195"/>
                  </a:cubicBezTo>
                  <a:cubicBezTo>
                    <a:pt x="565" y="192"/>
                    <a:pt x="566" y="186"/>
                    <a:pt x="566" y="186"/>
                  </a:cubicBezTo>
                  <a:cubicBezTo>
                    <a:pt x="566" y="186"/>
                    <a:pt x="569" y="185"/>
                    <a:pt x="572" y="184"/>
                  </a:cubicBezTo>
                  <a:cubicBezTo>
                    <a:pt x="574" y="182"/>
                    <a:pt x="578" y="175"/>
                    <a:pt x="578" y="175"/>
                  </a:cubicBezTo>
                  <a:cubicBezTo>
                    <a:pt x="579" y="170"/>
                    <a:pt x="579" y="170"/>
                    <a:pt x="579" y="170"/>
                  </a:cubicBezTo>
                  <a:cubicBezTo>
                    <a:pt x="579" y="170"/>
                    <a:pt x="583" y="167"/>
                    <a:pt x="584" y="167"/>
                  </a:cubicBezTo>
                  <a:cubicBezTo>
                    <a:pt x="586" y="166"/>
                    <a:pt x="602" y="160"/>
                    <a:pt x="603" y="160"/>
                  </a:cubicBezTo>
                  <a:cubicBezTo>
                    <a:pt x="604" y="160"/>
                    <a:pt x="614" y="161"/>
                    <a:pt x="611" y="156"/>
                  </a:cubicBezTo>
                  <a:cubicBezTo>
                    <a:pt x="608" y="152"/>
                    <a:pt x="607" y="150"/>
                    <a:pt x="606" y="147"/>
                  </a:cubicBezTo>
                  <a:cubicBezTo>
                    <a:pt x="605" y="144"/>
                    <a:pt x="605" y="137"/>
                    <a:pt x="605" y="136"/>
                  </a:cubicBezTo>
                  <a:cubicBezTo>
                    <a:pt x="606" y="135"/>
                    <a:pt x="614" y="132"/>
                    <a:pt x="605" y="131"/>
                  </a:cubicBezTo>
                  <a:cubicBezTo>
                    <a:pt x="596" y="130"/>
                    <a:pt x="603" y="127"/>
                    <a:pt x="601" y="125"/>
                  </a:cubicBezTo>
                  <a:cubicBezTo>
                    <a:pt x="598" y="123"/>
                    <a:pt x="592" y="119"/>
                    <a:pt x="592" y="119"/>
                  </a:cubicBezTo>
                  <a:cubicBezTo>
                    <a:pt x="589" y="119"/>
                    <a:pt x="589" y="119"/>
                    <a:pt x="589" y="119"/>
                  </a:cubicBezTo>
                  <a:cubicBezTo>
                    <a:pt x="590" y="109"/>
                    <a:pt x="590" y="109"/>
                    <a:pt x="590" y="109"/>
                  </a:cubicBezTo>
                  <a:cubicBezTo>
                    <a:pt x="590" y="109"/>
                    <a:pt x="593" y="105"/>
                    <a:pt x="594" y="105"/>
                  </a:cubicBezTo>
                  <a:cubicBezTo>
                    <a:pt x="595" y="104"/>
                    <a:pt x="596" y="100"/>
                    <a:pt x="594" y="100"/>
                  </a:cubicBezTo>
                  <a:cubicBezTo>
                    <a:pt x="592" y="101"/>
                    <a:pt x="586" y="102"/>
                    <a:pt x="586" y="102"/>
                  </a:cubicBezTo>
                  <a:cubicBezTo>
                    <a:pt x="586" y="102"/>
                    <a:pt x="581" y="102"/>
                    <a:pt x="582" y="100"/>
                  </a:cubicBezTo>
                  <a:cubicBezTo>
                    <a:pt x="582" y="97"/>
                    <a:pt x="584" y="97"/>
                    <a:pt x="587" y="94"/>
                  </a:cubicBezTo>
                  <a:cubicBezTo>
                    <a:pt x="590" y="91"/>
                    <a:pt x="591" y="89"/>
                    <a:pt x="591" y="89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83"/>
                    <a:pt x="590" y="79"/>
                    <a:pt x="589" y="79"/>
                  </a:cubicBezTo>
                  <a:cubicBezTo>
                    <a:pt x="589" y="78"/>
                    <a:pt x="583" y="66"/>
                    <a:pt x="583" y="66"/>
                  </a:cubicBezTo>
                  <a:cubicBezTo>
                    <a:pt x="583" y="66"/>
                    <a:pt x="577" y="64"/>
                    <a:pt x="576" y="66"/>
                  </a:cubicBezTo>
                  <a:cubicBezTo>
                    <a:pt x="576" y="68"/>
                    <a:pt x="574" y="72"/>
                    <a:pt x="574" y="72"/>
                  </a:cubicBezTo>
                  <a:cubicBezTo>
                    <a:pt x="567" y="72"/>
                    <a:pt x="567" y="72"/>
                    <a:pt x="567" y="72"/>
                  </a:cubicBezTo>
                  <a:cubicBezTo>
                    <a:pt x="563" y="69"/>
                    <a:pt x="563" y="69"/>
                    <a:pt x="563" y="69"/>
                  </a:cubicBezTo>
                  <a:cubicBezTo>
                    <a:pt x="555" y="67"/>
                    <a:pt x="555" y="67"/>
                    <a:pt x="555" y="67"/>
                  </a:cubicBezTo>
                  <a:cubicBezTo>
                    <a:pt x="555" y="67"/>
                    <a:pt x="554" y="68"/>
                    <a:pt x="553" y="69"/>
                  </a:cubicBezTo>
                  <a:cubicBezTo>
                    <a:pt x="553" y="70"/>
                    <a:pt x="545" y="65"/>
                    <a:pt x="545" y="65"/>
                  </a:cubicBezTo>
                  <a:cubicBezTo>
                    <a:pt x="545" y="65"/>
                    <a:pt x="542" y="69"/>
                    <a:pt x="541" y="70"/>
                  </a:cubicBezTo>
                  <a:cubicBezTo>
                    <a:pt x="541" y="70"/>
                    <a:pt x="533" y="68"/>
                    <a:pt x="533" y="68"/>
                  </a:cubicBezTo>
                  <a:cubicBezTo>
                    <a:pt x="525" y="69"/>
                    <a:pt x="525" y="69"/>
                    <a:pt x="525" y="69"/>
                  </a:cubicBezTo>
                  <a:cubicBezTo>
                    <a:pt x="518" y="70"/>
                    <a:pt x="518" y="70"/>
                    <a:pt x="518" y="70"/>
                  </a:cubicBezTo>
                  <a:cubicBezTo>
                    <a:pt x="512" y="67"/>
                    <a:pt x="512" y="67"/>
                    <a:pt x="512" y="67"/>
                  </a:cubicBezTo>
                  <a:cubicBezTo>
                    <a:pt x="510" y="70"/>
                    <a:pt x="510" y="70"/>
                    <a:pt x="510" y="70"/>
                  </a:cubicBezTo>
                  <a:cubicBezTo>
                    <a:pt x="511" y="75"/>
                    <a:pt x="511" y="75"/>
                    <a:pt x="511" y="75"/>
                  </a:cubicBezTo>
                  <a:cubicBezTo>
                    <a:pt x="506" y="78"/>
                    <a:pt x="506" y="78"/>
                    <a:pt x="506" y="78"/>
                  </a:cubicBezTo>
                  <a:cubicBezTo>
                    <a:pt x="500" y="74"/>
                    <a:pt x="500" y="74"/>
                    <a:pt x="500" y="74"/>
                  </a:cubicBezTo>
                  <a:cubicBezTo>
                    <a:pt x="495" y="73"/>
                    <a:pt x="495" y="73"/>
                    <a:pt x="495" y="73"/>
                  </a:cubicBezTo>
                  <a:cubicBezTo>
                    <a:pt x="488" y="66"/>
                    <a:pt x="488" y="66"/>
                    <a:pt x="488" y="66"/>
                  </a:cubicBezTo>
                  <a:cubicBezTo>
                    <a:pt x="482" y="64"/>
                    <a:pt x="482" y="64"/>
                    <a:pt x="482" y="64"/>
                  </a:cubicBezTo>
                  <a:cubicBezTo>
                    <a:pt x="476" y="61"/>
                    <a:pt x="476" y="61"/>
                    <a:pt x="476" y="61"/>
                  </a:cubicBezTo>
                  <a:cubicBezTo>
                    <a:pt x="476" y="61"/>
                    <a:pt x="473" y="69"/>
                    <a:pt x="472" y="70"/>
                  </a:cubicBezTo>
                  <a:cubicBezTo>
                    <a:pt x="471" y="70"/>
                    <a:pt x="466" y="72"/>
                    <a:pt x="465" y="72"/>
                  </a:cubicBezTo>
                  <a:cubicBezTo>
                    <a:pt x="463" y="73"/>
                    <a:pt x="462" y="78"/>
                    <a:pt x="462" y="78"/>
                  </a:cubicBezTo>
                  <a:cubicBezTo>
                    <a:pt x="457" y="81"/>
                    <a:pt x="457" y="81"/>
                    <a:pt x="457" y="81"/>
                  </a:cubicBezTo>
                  <a:cubicBezTo>
                    <a:pt x="457" y="81"/>
                    <a:pt x="454" y="79"/>
                    <a:pt x="452" y="79"/>
                  </a:cubicBezTo>
                  <a:cubicBezTo>
                    <a:pt x="451" y="79"/>
                    <a:pt x="450" y="80"/>
                    <a:pt x="450" y="80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7" y="83"/>
                    <a:pt x="444" y="81"/>
                  </a:cubicBezTo>
                  <a:cubicBezTo>
                    <a:pt x="442" y="80"/>
                    <a:pt x="439" y="78"/>
                    <a:pt x="439" y="78"/>
                  </a:cubicBezTo>
                  <a:cubicBezTo>
                    <a:pt x="436" y="77"/>
                    <a:pt x="436" y="77"/>
                    <a:pt x="436" y="77"/>
                  </a:cubicBezTo>
                  <a:cubicBezTo>
                    <a:pt x="436" y="77"/>
                    <a:pt x="427" y="81"/>
                    <a:pt x="426" y="82"/>
                  </a:cubicBezTo>
                  <a:cubicBezTo>
                    <a:pt x="426" y="83"/>
                    <a:pt x="424" y="86"/>
                    <a:pt x="424" y="86"/>
                  </a:cubicBezTo>
                  <a:cubicBezTo>
                    <a:pt x="419" y="82"/>
                    <a:pt x="419" y="82"/>
                    <a:pt x="419" y="82"/>
                  </a:cubicBezTo>
                  <a:cubicBezTo>
                    <a:pt x="413" y="78"/>
                    <a:pt x="413" y="78"/>
                    <a:pt x="413" y="78"/>
                  </a:cubicBezTo>
                  <a:cubicBezTo>
                    <a:pt x="412" y="71"/>
                    <a:pt x="412" y="71"/>
                    <a:pt x="412" y="71"/>
                  </a:cubicBezTo>
                  <a:cubicBezTo>
                    <a:pt x="401" y="61"/>
                    <a:pt x="401" y="61"/>
                    <a:pt x="401" y="61"/>
                  </a:cubicBezTo>
                  <a:cubicBezTo>
                    <a:pt x="399" y="51"/>
                    <a:pt x="399" y="51"/>
                    <a:pt x="399" y="51"/>
                  </a:cubicBezTo>
                  <a:cubicBezTo>
                    <a:pt x="391" y="45"/>
                    <a:pt x="391" y="45"/>
                    <a:pt x="391" y="45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70" y="52"/>
                    <a:pt x="370" y="52"/>
                    <a:pt x="370" y="52"/>
                  </a:cubicBezTo>
                  <a:cubicBezTo>
                    <a:pt x="370" y="52"/>
                    <a:pt x="365" y="57"/>
                    <a:pt x="365" y="55"/>
                  </a:cubicBezTo>
                  <a:cubicBezTo>
                    <a:pt x="364" y="53"/>
                    <a:pt x="366" y="49"/>
                    <a:pt x="366" y="47"/>
                  </a:cubicBezTo>
                  <a:cubicBezTo>
                    <a:pt x="365" y="46"/>
                    <a:pt x="360" y="49"/>
                    <a:pt x="361" y="45"/>
                  </a:cubicBezTo>
                  <a:cubicBezTo>
                    <a:pt x="362" y="43"/>
                    <a:pt x="361" y="40"/>
                    <a:pt x="360" y="39"/>
                  </a:cubicBezTo>
                  <a:cubicBezTo>
                    <a:pt x="358" y="37"/>
                    <a:pt x="352" y="37"/>
                    <a:pt x="354" y="33"/>
                  </a:cubicBezTo>
                  <a:cubicBezTo>
                    <a:pt x="356" y="30"/>
                    <a:pt x="361" y="28"/>
                    <a:pt x="361" y="28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57" y="22"/>
                    <a:pt x="357" y="22"/>
                    <a:pt x="357" y="22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6" y="17"/>
                    <a:pt x="345" y="11"/>
                    <a:pt x="343" y="11"/>
                  </a:cubicBezTo>
                  <a:cubicBezTo>
                    <a:pt x="342" y="10"/>
                    <a:pt x="339" y="7"/>
                    <a:pt x="339" y="7"/>
                  </a:cubicBezTo>
                  <a:cubicBezTo>
                    <a:pt x="339" y="7"/>
                    <a:pt x="336" y="3"/>
                    <a:pt x="332" y="2"/>
                  </a:cubicBezTo>
                  <a:cubicBezTo>
                    <a:pt x="328" y="0"/>
                    <a:pt x="325" y="9"/>
                    <a:pt x="325" y="9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307" y="17"/>
                    <a:pt x="307" y="17"/>
                    <a:pt x="307" y="17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288" y="21"/>
                    <a:pt x="288" y="21"/>
                    <a:pt x="288" y="21"/>
                  </a:cubicBezTo>
                  <a:cubicBezTo>
                    <a:pt x="286" y="27"/>
                    <a:pt x="286" y="27"/>
                    <a:pt x="286" y="27"/>
                  </a:cubicBezTo>
                  <a:cubicBezTo>
                    <a:pt x="287" y="33"/>
                    <a:pt x="287" y="33"/>
                    <a:pt x="287" y="33"/>
                  </a:cubicBezTo>
                  <a:cubicBezTo>
                    <a:pt x="282" y="37"/>
                    <a:pt x="282" y="37"/>
                    <a:pt x="282" y="37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62" y="38"/>
                    <a:pt x="262" y="38"/>
                    <a:pt x="262" y="38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46" y="44"/>
                    <a:pt x="246" y="44"/>
                    <a:pt x="246" y="44"/>
                  </a:cubicBezTo>
                  <a:cubicBezTo>
                    <a:pt x="244" y="56"/>
                    <a:pt x="244" y="56"/>
                    <a:pt x="244" y="56"/>
                  </a:cubicBezTo>
                  <a:cubicBezTo>
                    <a:pt x="241" y="64"/>
                    <a:pt x="241" y="64"/>
                    <a:pt x="241" y="64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40" y="78"/>
                    <a:pt x="240" y="78"/>
                    <a:pt x="240" y="78"/>
                  </a:cubicBezTo>
                  <a:cubicBezTo>
                    <a:pt x="243" y="85"/>
                    <a:pt x="243" y="85"/>
                    <a:pt x="243" y="85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3" y="94"/>
                    <a:pt x="243" y="94"/>
                    <a:pt x="243" y="94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2" y="90"/>
                    <a:pt x="222" y="90"/>
                    <a:pt x="222" y="90"/>
                  </a:cubicBezTo>
                  <a:cubicBezTo>
                    <a:pt x="215" y="92"/>
                    <a:pt x="215" y="92"/>
                    <a:pt x="215" y="92"/>
                  </a:cubicBezTo>
                  <a:cubicBezTo>
                    <a:pt x="213" y="92"/>
                    <a:pt x="213" y="92"/>
                    <a:pt x="213" y="92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05" y="99"/>
                    <a:pt x="205" y="99"/>
                    <a:pt x="205" y="99"/>
                  </a:cubicBezTo>
                  <a:cubicBezTo>
                    <a:pt x="205" y="99"/>
                    <a:pt x="203" y="97"/>
                    <a:pt x="202" y="96"/>
                  </a:cubicBezTo>
                  <a:cubicBezTo>
                    <a:pt x="201" y="95"/>
                    <a:pt x="198" y="93"/>
                    <a:pt x="198" y="93"/>
                  </a:cubicBezTo>
                  <a:cubicBezTo>
                    <a:pt x="198" y="93"/>
                    <a:pt x="197" y="91"/>
                    <a:pt x="196" y="90"/>
                  </a:cubicBezTo>
                  <a:cubicBezTo>
                    <a:pt x="195" y="90"/>
                    <a:pt x="189" y="94"/>
                    <a:pt x="189" y="94"/>
                  </a:cubicBezTo>
                  <a:cubicBezTo>
                    <a:pt x="189" y="94"/>
                    <a:pt x="184" y="97"/>
                    <a:pt x="184" y="98"/>
                  </a:cubicBezTo>
                  <a:cubicBezTo>
                    <a:pt x="185" y="98"/>
                    <a:pt x="184" y="103"/>
                    <a:pt x="184" y="103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2" y="101"/>
                    <a:pt x="172" y="101"/>
                    <a:pt x="172" y="101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56" y="102"/>
                    <a:pt x="156" y="102"/>
                    <a:pt x="156" y="102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4" y="104"/>
                    <a:pt x="143" y="104"/>
                  </a:cubicBezTo>
                  <a:cubicBezTo>
                    <a:pt x="142" y="104"/>
                    <a:pt x="139" y="108"/>
                    <a:pt x="139" y="108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0" y="101"/>
                    <a:pt x="130" y="101"/>
                    <a:pt x="130" y="101"/>
                  </a:cubicBezTo>
                  <a:cubicBezTo>
                    <a:pt x="130" y="101"/>
                    <a:pt x="119" y="102"/>
                    <a:pt x="118" y="102"/>
                  </a:cubicBezTo>
                  <a:cubicBezTo>
                    <a:pt x="117" y="102"/>
                    <a:pt x="110" y="101"/>
                    <a:pt x="110" y="101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60" y="109"/>
                    <a:pt x="60" y="109"/>
                    <a:pt x="60" y="109"/>
                  </a:cubicBezTo>
                  <a:cubicBezTo>
                    <a:pt x="53" y="110"/>
                    <a:pt x="53" y="110"/>
                    <a:pt x="53" y="110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43" y="112"/>
                    <a:pt x="43" y="112"/>
                    <a:pt x="43" y="112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8" y="117"/>
                    <a:pt x="38" y="117"/>
                    <a:pt x="38" y="117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36" y="124"/>
                    <a:pt x="34" y="126"/>
                    <a:pt x="33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3" y="128"/>
                    <a:pt x="30" y="127"/>
                    <a:pt x="30" y="129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27" y="131"/>
                    <a:pt x="22" y="129"/>
                    <a:pt x="22" y="129"/>
                  </a:cubicBezTo>
                  <a:cubicBezTo>
                    <a:pt x="17" y="132"/>
                    <a:pt x="17" y="132"/>
                    <a:pt x="17" y="132"/>
                  </a:cubicBezTo>
                  <a:cubicBezTo>
                    <a:pt x="17" y="133"/>
                    <a:pt x="17" y="134"/>
                    <a:pt x="18" y="134"/>
                  </a:cubicBezTo>
                  <a:cubicBezTo>
                    <a:pt x="19" y="135"/>
                    <a:pt x="19" y="135"/>
                    <a:pt x="19" y="136"/>
                  </a:cubicBezTo>
                  <a:cubicBezTo>
                    <a:pt x="20" y="136"/>
                    <a:pt x="20" y="137"/>
                    <a:pt x="20" y="137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2" y="146"/>
                    <a:pt x="22" y="146"/>
                    <a:pt x="22" y="146"/>
                  </a:cubicBezTo>
                  <a:cubicBezTo>
                    <a:pt x="22" y="146"/>
                    <a:pt x="22" y="149"/>
                    <a:pt x="24" y="149"/>
                  </a:cubicBezTo>
                  <a:cubicBezTo>
                    <a:pt x="26" y="149"/>
                    <a:pt x="27" y="150"/>
                    <a:pt x="27" y="152"/>
                  </a:cubicBezTo>
                  <a:cubicBezTo>
                    <a:pt x="27" y="154"/>
                    <a:pt x="32" y="156"/>
                    <a:pt x="32" y="156"/>
                  </a:cubicBezTo>
                  <a:cubicBezTo>
                    <a:pt x="32" y="156"/>
                    <a:pt x="32" y="160"/>
                    <a:pt x="33" y="161"/>
                  </a:cubicBezTo>
                  <a:cubicBezTo>
                    <a:pt x="35" y="162"/>
                    <a:pt x="37" y="163"/>
                    <a:pt x="40" y="163"/>
                  </a:cubicBezTo>
                  <a:cubicBezTo>
                    <a:pt x="43" y="164"/>
                    <a:pt x="42" y="168"/>
                    <a:pt x="44" y="169"/>
                  </a:cubicBezTo>
                  <a:cubicBezTo>
                    <a:pt x="46" y="170"/>
                    <a:pt x="48" y="172"/>
                    <a:pt x="46" y="172"/>
                  </a:cubicBezTo>
                  <a:cubicBezTo>
                    <a:pt x="45" y="173"/>
                    <a:pt x="42" y="173"/>
                    <a:pt x="42" y="173"/>
                  </a:cubicBezTo>
                  <a:cubicBezTo>
                    <a:pt x="42" y="173"/>
                    <a:pt x="41" y="174"/>
                    <a:pt x="41" y="176"/>
                  </a:cubicBezTo>
                  <a:cubicBezTo>
                    <a:pt x="42" y="177"/>
                    <a:pt x="42" y="177"/>
                    <a:pt x="42" y="177"/>
                  </a:cubicBezTo>
                  <a:cubicBezTo>
                    <a:pt x="46" y="182"/>
                    <a:pt x="46" y="182"/>
                    <a:pt x="46" y="182"/>
                  </a:cubicBezTo>
                  <a:cubicBezTo>
                    <a:pt x="46" y="188"/>
                    <a:pt x="46" y="188"/>
                    <a:pt x="46" y="188"/>
                  </a:cubicBezTo>
                  <a:cubicBezTo>
                    <a:pt x="46" y="188"/>
                    <a:pt x="46" y="190"/>
                    <a:pt x="46" y="192"/>
                  </a:cubicBezTo>
                  <a:cubicBezTo>
                    <a:pt x="46" y="193"/>
                    <a:pt x="45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2" y="195"/>
                    <a:pt x="42" y="195"/>
                    <a:pt x="42" y="195"/>
                  </a:cubicBezTo>
                  <a:cubicBezTo>
                    <a:pt x="41" y="196"/>
                    <a:pt x="41" y="198"/>
                    <a:pt x="40" y="198"/>
                  </a:cubicBezTo>
                  <a:cubicBezTo>
                    <a:pt x="39" y="199"/>
                    <a:pt x="37" y="196"/>
                    <a:pt x="36" y="199"/>
                  </a:cubicBezTo>
                  <a:cubicBezTo>
                    <a:pt x="35" y="203"/>
                    <a:pt x="33" y="206"/>
                    <a:pt x="33" y="207"/>
                  </a:cubicBezTo>
                  <a:cubicBezTo>
                    <a:pt x="32" y="208"/>
                    <a:pt x="29" y="209"/>
                    <a:pt x="29" y="211"/>
                  </a:cubicBezTo>
                  <a:cubicBezTo>
                    <a:pt x="28" y="213"/>
                    <a:pt x="28" y="211"/>
                    <a:pt x="26" y="216"/>
                  </a:cubicBezTo>
                  <a:cubicBezTo>
                    <a:pt x="24" y="221"/>
                    <a:pt x="23" y="223"/>
                    <a:pt x="23" y="223"/>
                  </a:cubicBezTo>
                  <a:cubicBezTo>
                    <a:pt x="14" y="235"/>
                    <a:pt x="14" y="235"/>
                    <a:pt x="14" y="235"/>
                  </a:cubicBezTo>
                  <a:cubicBezTo>
                    <a:pt x="14" y="235"/>
                    <a:pt x="9" y="243"/>
                    <a:pt x="9" y="244"/>
                  </a:cubicBezTo>
                  <a:cubicBezTo>
                    <a:pt x="9" y="245"/>
                    <a:pt x="9" y="249"/>
                    <a:pt x="9" y="249"/>
                  </a:cubicBezTo>
                  <a:cubicBezTo>
                    <a:pt x="13" y="253"/>
                    <a:pt x="13" y="253"/>
                    <a:pt x="13" y="253"/>
                  </a:cubicBezTo>
                  <a:cubicBezTo>
                    <a:pt x="13" y="257"/>
                    <a:pt x="13" y="257"/>
                    <a:pt x="13" y="257"/>
                  </a:cubicBezTo>
                  <a:cubicBezTo>
                    <a:pt x="13" y="257"/>
                    <a:pt x="13" y="260"/>
                    <a:pt x="14" y="261"/>
                  </a:cubicBezTo>
                  <a:cubicBezTo>
                    <a:pt x="15" y="261"/>
                    <a:pt x="15" y="261"/>
                    <a:pt x="15" y="261"/>
                  </a:cubicBezTo>
                  <a:cubicBezTo>
                    <a:pt x="14" y="264"/>
                    <a:pt x="14" y="264"/>
                    <a:pt x="14" y="264"/>
                  </a:cubicBezTo>
                  <a:cubicBezTo>
                    <a:pt x="14" y="264"/>
                    <a:pt x="15" y="267"/>
                    <a:pt x="16" y="267"/>
                  </a:cubicBezTo>
                  <a:cubicBezTo>
                    <a:pt x="16" y="267"/>
                    <a:pt x="18" y="268"/>
                    <a:pt x="18" y="268"/>
                  </a:cubicBezTo>
                  <a:cubicBezTo>
                    <a:pt x="18" y="268"/>
                    <a:pt x="20" y="270"/>
                    <a:pt x="20" y="270"/>
                  </a:cubicBezTo>
                  <a:cubicBezTo>
                    <a:pt x="21" y="271"/>
                    <a:pt x="20" y="273"/>
                    <a:pt x="20" y="273"/>
                  </a:cubicBezTo>
                  <a:cubicBezTo>
                    <a:pt x="20" y="273"/>
                    <a:pt x="20" y="274"/>
                    <a:pt x="19" y="274"/>
                  </a:cubicBezTo>
                  <a:cubicBezTo>
                    <a:pt x="18" y="274"/>
                    <a:pt x="18" y="274"/>
                    <a:pt x="16" y="274"/>
                  </a:cubicBezTo>
                  <a:cubicBezTo>
                    <a:pt x="16" y="273"/>
                    <a:pt x="16" y="273"/>
                    <a:pt x="15" y="273"/>
                  </a:cubicBezTo>
                  <a:cubicBezTo>
                    <a:pt x="13" y="273"/>
                    <a:pt x="13" y="273"/>
                    <a:pt x="13" y="273"/>
                  </a:cubicBezTo>
                  <a:cubicBezTo>
                    <a:pt x="12" y="273"/>
                    <a:pt x="12" y="273"/>
                    <a:pt x="11" y="273"/>
                  </a:cubicBezTo>
                  <a:cubicBezTo>
                    <a:pt x="10" y="273"/>
                    <a:pt x="10" y="273"/>
                    <a:pt x="10" y="273"/>
                  </a:cubicBezTo>
                  <a:cubicBezTo>
                    <a:pt x="9" y="273"/>
                    <a:pt x="9" y="273"/>
                    <a:pt x="8" y="274"/>
                  </a:cubicBezTo>
                  <a:cubicBezTo>
                    <a:pt x="8" y="275"/>
                    <a:pt x="8" y="275"/>
                    <a:pt x="8" y="275"/>
                  </a:cubicBezTo>
                  <a:cubicBezTo>
                    <a:pt x="8" y="275"/>
                    <a:pt x="7" y="276"/>
                    <a:pt x="7" y="277"/>
                  </a:cubicBezTo>
                  <a:cubicBezTo>
                    <a:pt x="6" y="277"/>
                    <a:pt x="6" y="279"/>
                    <a:pt x="6" y="279"/>
                  </a:cubicBezTo>
                  <a:cubicBezTo>
                    <a:pt x="6" y="279"/>
                    <a:pt x="6" y="280"/>
                    <a:pt x="6" y="280"/>
                  </a:cubicBezTo>
                  <a:cubicBezTo>
                    <a:pt x="6" y="280"/>
                    <a:pt x="6" y="282"/>
                    <a:pt x="6" y="282"/>
                  </a:cubicBezTo>
                  <a:cubicBezTo>
                    <a:pt x="5" y="284"/>
                    <a:pt x="5" y="284"/>
                    <a:pt x="5" y="284"/>
                  </a:cubicBezTo>
                  <a:cubicBezTo>
                    <a:pt x="5" y="284"/>
                    <a:pt x="4" y="285"/>
                    <a:pt x="5" y="286"/>
                  </a:cubicBezTo>
                  <a:cubicBezTo>
                    <a:pt x="5" y="286"/>
                    <a:pt x="5" y="287"/>
                    <a:pt x="5" y="287"/>
                  </a:cubicBezTo>
                  <a:cubicBezTo>
                    <a:pt x="6" y="288"/>
                    <a:pt x="6" y="288"/>
                    <a:pt x="6" y="288"/>
                  </a:cubicBezTo>
                  <a:cubicBezTo>
                    <a:pt x="4" y="290"/>
                    <a:pt x="4" y="290"/>
                    <a:pt x="4" y="290"/>
                  </a:cubicBezTo>
                  <a:cubicBezTo>
                    <a:pt x="4" y="292"/>
                    <a:pt x="4" y="292"/>
                    <a:pt x="4" y="292"/>
                  </a:cubicBezTo>
                  <a:cubicBezTo>
                    <a:pt x="4" y="292"/>
                    <a:pt x="5" y="293"/>
                    <a:pt x="4" y="294"/>
                  </a:cubicBezTo>
                  <a:cubicBezTo>
                    <a:pt x="4" y="294"/>
                    <a:pt x="3" y="295"/>
                    <a:pt x="3" y="295"/>
                  </a:cubicBezTo>
                  <a:cubicBezTo>
                    <a:pt x="3" y="295"/>
                    <a:pt x="1" y="297"/>
                    <a:pt x="1" y="297"/>
                  </a:cubicBezTo>
                  <a:cubicBezTo>
                    <a:pt x="1" y="297"/>
                    <a:pt x="1" y="298"/>
                    <a:pt x="1" y="298"/>
                  </a:cubicBezTo>
                  <a:cubicBezTo>
                    <a:pt x="1" y="298"/>
                    <a:pt x="0" y="300"/>
                    <a:pt x="0" y="300"/>
                  </a:cubicBezTo>
                  <a:cubicBezTo>
                    <a:pt x="0" y="300"/>
                    <a:pt x="0" y="303"/>
                    <a:pt x="0" y="303"/>
                  </a:cubicBezTo>
                  <a:cubicBezTo>
                    <a:pt x="0" y="303"/>
                    <a:pt x="1" y="304"/>
                    <a:pt x="1" y="304"/>
                  </a:cubicBezTo>
                  <a:cubicBezTo>
                    <a:pt x="1" y="304"/>
                    <a:pt x="1" y="305"/>
                    <a:pt x="1" y="306"/>
                  </a:cubicBezTo>
                  <a:cubicBezTo>
                    <a:pt x="0" y="306"/>
                    <a:pt x="1" y="307"/>
                    <a:pt x="1" y="308"/>
                  </a:cubicBezTo>
                  <a:cubicBezTo>
                    <a:pt x="1" y="308"/>
                    <a:pt x="1" y="309"/>
                    <a:pt x="1" y="309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2" y="314"/>
                    <a:pt x="2" y="314"/>
                    <a:pt x="2" y="314"/>
                  </a:cubicBezTo>
                  <a:cubicBezTo>
                    <a:pt x="3" y="313"/>
                    <a:pt x="3" y="313"/>
                    <a:pt x="3" y="313"/>
                  </a:cubicBezTo>
                  <a:cubicBezTo>
                    <a:pt x="8" y="311"/>
                    <a:pt x="8" y="311"/>
                    <a:pt x="8" y="311"/>
                  </a:cubicBezTo>
                  <a:cubicBezTo>
                    <a:pt x="11" y="314"/>
                    <a:pt x="11" y="314"/>
                    <a:pt x="11" y="314"/>
                  </a:cubicBezTo>
                  <a:cubicBezTo>
                    <a:pt x="14" y="317"/>
                    <a:pt x="14" y="317"/>
                    <a:pt x="14" y="317"/>
                  </a:cubicBezTo>
                  <a:cubicBezTo>
                    <a:pt x="19" y="317"/>
                    <a:pt x="19" y="317"/>
                    <a:pt x="19" y="317"/>
                  </a:cubicBezTo>
                  <a:cubicBezTo>
                    <a:pt x="22" y="321"/>
                    <a:pt x="22" y="321"/>
                    <a:pt x="22" y="321"/>
                  </a:cubicBezTo>
                  <a:cubicBezTo>
                    <a:pt x="25" y="324"/>
                    <a:pt x="25" y="324"/>
                    <a:pt x="25" y="324"/>
                  </a:cubicBezTo>
                  <a:cubicBezTo>
                    <a:pt x="30" y="323"/>
                    <a:pt x="30" y="323"/>
                    <a:pt x="30" y="323"/>
                  </a:cubicBezTo>
                  <a:cubicBezTo>
                    <a:pt x="35" y="326"/>
                    <a:pt x="35" y="326"/>
                    <a:pt x="35" y="326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8" y="324"/>
                    <a:pt x="39" y="323"/>
                  </a:cubicBezTo>
                  <a:cubicBezTo>
                    <a:pt x="40" y="322"/>
                    <a:pt x="44" y="321"/>
                    <a:pt x="44" y="321"/>
                  </a:cubicBezTo>
                  <a:cubicBezTo>
                    <a:pt x="44" y="321"/>
                    <a:pt x="46" y="323"/>
                    <a:pt x="48" y="324"/>
                  </a:cubicBezTo>
                  <a:cubicBezTo>
                    <a:pt x="51" y="324"/>
                    <a:pt x="51" y="324"/>
                    <a:pt x="51" y="324"/>
                  </a:cubicBezTo>
                  <a:cubicBezTo>
                    <a:pt x="53" y="324"/>
                    <a:pt x="61" y="323"/>
                    <a:pt x="61" y="323"/>
                  </a:cubicBezTo>
                  <a:cubicBezTo>
                    <a:pt x="72" y="324"/>
                    <a:pt x="72" y="324"/>
                    <a:pt x="72" y="324"/>
                  </a:cubicBezTo>
                  <a:cubicBezTo>
                    <a:pt x="78" y="321"/>
                    <a:pt x="78" y="321"/>
                    <a:pt x="78" y="321"/>
                  </a:cubicBezTo>
                  <a:cubicBezTo>
                    <a:pt x="90" y="322"/>
                    <a:pt x="90" y="322"/>
                    <a:pt x="90" y="322"/>
                  </a:cubicBezTo>
                  <a:cubicBezTo>
                    <a:pt x="92" y="321"/>
                    <a:pt x="92" y="321"/>
                    <a:pt x="92" y="321"/>
                  </a:cubicBezTo>
                  <a:cubicBezTo>
                    <a:pt x="93" y="322"/>
                    <a:pt x="93" y="322"/>
                    <a:pt x="93" y="322"/>
                  </a:cubicBezTo>
                  <a:cubicBezTo>
                    <a:pt x="97" y="321"/>
                    <a:pt x="97" y="321"/>
                    <a:pt x="97" y="321"/>
                  </a:cubicBezTo>
                  <a:cubicBezTo>
                    <a:pt x="101" y="325"/>
                    <a:pt x="101" y="325"/>
                    <a:pt x="101" y="325"/>
                  </a:cubicBezTo>
                  <a:cubicBezTo>
                    <a:pt x="109" y="324"/>
                    <a:pt x="109" y="324"/>
                    <a:pt x="109" y="324"/>
                  </a:cubicBezTo>
                  <a:cubicBezTo>
                    <a:pt x="114" y="317"/>
                    <a:pt x="114" y="317"/>
                    <a:pt x="114" y="317"/>
                  </a:cubicBezTo>
                  <a:cubicBezTo>
                    <a:pt x="114" y="317"/>
                    <a:pt x="117" y="314"/>
                    <a:pt x="121" y="313"/>
                  </a:cubicBezTo>
                  <a:cubicBezTo>
                    <a:pt x="125" y="313"/>
                    <a:pt x="132" y="310"/>
                    <a:pt x="132" y="310"/>
                  </a:cubicBezTo>
                  <a:lnTo>
                    <a:pt x="141" y="305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7" name="Freeform 92"/>
            <p:cNvSpPr>
              <a:spLocks noEditPoints="1"/>
            </p:cNvSpPr>
            <p:nvPr/>
          </p:nvSpPr>
          <p:spPr bwMode="auto">
            <a:xfrm>
              <a:off x="5078738" y="538527"/>
              <a:ext cx="643167" cy="1694015"/>
            </a:xfrm>
            <a:custGeom>
              <a:avLst/>
              <a:gdLst>
                <a:gd name="T0" fmla="*/ 246 w 282"/>
                <a:gd name="T1" fmla="*/ 59 h 766"/>
                <a:gd name="T2" fmla="*/ 210 w 282"/>
                <a:gd name="T3" fmla="*/ 30 h 766"/>
                <a:gd name="T4" fmla="*/ 183 w 282"/>
                <a:gd name="T5" fmla="*/ 8 h 766"/>
                <a:gd name="T6" fmla="*/ 167 w 282"/>
                <a:gd name="T7" fmla="*/ 32 h 766"/>
                <a:gd name="T8" fmla="*/ 123 w 282"/>
                <a:gd name="T9" fmla="*/ 69 h 766"/>
                <a:gd name="T10" fmla="*/ 100 w 282"/>
                <a:gd name="T11" fmla="*/ 111 h 766"/>
                <a:gd name="T12" fmla="*/ 65 w 282"/>
                <a:gd name="T13" fmla="*/ 180 h 766"/>
                <a:gd name="T14" fmla="*/ 52 w 282"/>
                <a:gd name="T15" fmla="*/ 265 h 766"/>
                <a:gd name="T16" fmla="*/ 15 w 282"/>
                <a:gd name="T17" fmla="*/ 333 h 766"/>
                <a:gd name="T18" fmla="*/ 25 w 282"/>
                <a:gd name="T19" fmla="*/ 418 h 766"/>
                <a:gd name="T20" fmla="*/ 27 w 282"/>
                <a:gd name="T21" fmla="*/ 466 h 766"/>
                <a:gd name="T22" fmla="*/ 29 w 282"/>
                <a:gd name="T23" fmla="*/ 515 h 766"/>
                <a:gd name="T24" fmla="*/ 13 w 282"/>
                <a:gd name="T25" fmla="*/ 535 h 766"/>
                <a:gd name="T26" fmla="*/ 8 w 282"/>
                <a:gd name="T27" fmla="*/ 567 h 766"/>
                <a:gd name="T28" fmla="*/ 10 w 282"/>
                <a:gd name="T29" fmla="*/ 603 h 766"/>
                <a:gd name="T30" fmla="*/ 12 w 282"/>
                <a:gd name="T31" fmla="*/ 616 h 766"/>
                <a:gd name="T32" fmla="*/ 19 w 282"/>
                <a:gd name="T33" fmla="*/ 636 h 766"/>
                <a:gd name="T34" fmla="*/ 25 w 282"/>
                <a:gd name="T35" fmla="*/ 655 h 766"/>
                <a:gd name="T36" fmla="*/ 46 w 282"/>
                <a:gd name="T37" fmla="*/ 685 h 766"/>
                <a:gd name="T38" fmla="*/ 50 w 282"/>
                <a:gd name="T39" fmla="*/ 705 h 766"/>
                <a:gd name="T40" fmla="*/ 60 w 282"/>
                <a:gd name="T41" fmla="*/ 739 h 766"/>
                <a:gd name="T42" fmla="*/ 64 w 282"/>
                <a:gd name="T43" fmla="*/ 764 h 766"/>
                <a:gd name="T44" fmla="*/ 93 w 282"/>
                <a:gd name="T45" fmla="*/ 758 h 766"/>
                <a:gd name="T46" fmla="*/ 107 w 282"/>
                <a:gd name="T47" fmla="*/ 752 h 766"/>
                <a:gd name="T48" fmla="*/ 114 w 282"/>
                <a:gd name="T49" fmla="*/ 729 h 766"/>
                <a:gd name="T50" fmla="*/ 122 w 282"/>
                <a:gd name="T51" fmla="*/ 717 h 766"/>
                <a:gd name="T52" fmla="*/ 158 w 282"/>
                <a:gd name="T53" fmla="*/ 688 h 766"/>
                <a:gd name="T54" fmla="*/ 165 w 282"/>
                <a:gd name="T55" fmla="*/ 629 h 766"/>
                <a:gd name="T56" fmla="*/ 163 w 282"/>
                <a:gd name="T57" fmla="*/ 590 h 766"/>
                <a:gd name="T58" fmla="*/ 182 w 282"/>
                <a:gd name="T59" fmla="*/ 559 h 766"/>
                <a:gd name="T60" fmla="*/ 191 w 282"/>
                <a:gd name="T61" fmla="*/ 558 h 766"/>
                <a:gd name="T62" fmla="*/ 205 w 282"/>
                <a:gd name="T63" fmla="*/ 541 h 766"/>
                <a:gd name="T64" fmla="*/ 207 w 282"/>
                <a:gd name="T65" fmla="*/ 514 h 766"/>
                <a:gd name="T66" fmla="*/ 199 w 282"/>
                <a:gd name="T67" fmla="*/ 493 h 766"/>
                <a:gd name="T68" fmla="*/ 180 w 282"/>
                <a:gd name="T69" fmla="*/ 467 h 766"/>
                <a:gd name="T70" fmla="*/ 161 w 282"/>
                <a:gd name="T71" fmla="*/ 459 h 766"/>
                <a:gd name="T72" fmla="*/ 151 w 282"/>
                <a:gd name="T73" fmla="*/ 424 h 766"/>
                <a:gd name="T74" fmla="*/ 157 w 282"/>
                <a:gd name="T75" fmla="*/ 407 h 766"/>
                <a:gd name="T76" fmla="*/ 154 w 282"/>
                <a:gd name="T77" fmla="*/ 369 h 766"/>
                <a:gd name="T78" fmla="*/ 168 w 282"/>
                <a:gd name="T79" fmla="*/ 350 h 766"/>
                <a:gd name="T80" fmla="*/ 182 w 282"/>
                <a:gd name="T81" fmla="*/ 325 h 766"/>
                <a:gd name="T82" fmla="*/ 196 w 282"/>
                <a:gd name="T83" fmla="*/ 307 h 766"/>
                <a:gd name="T84" fmla="*/ 210 w 282"/>
                <a:gd name="T85" fmla="*/ 295 h 766"/>
                <a:gd name="T86" fmla="*/ 225 w 282"/>
                <a:gd name="T87" fmla="*/ 266 h 766"/>
                <a:gd name="T88" fmla="*/ 229 w 282"/>
                <a:gd name="T89" fmla="*/ 238 h 766"/>
                <a:gd name="T90" fmla="*/ 225 w 282"/>
                <a:gd name="T91" fmla="*/ 219 h 766"/>
                <a:gd name="T92" fmla="*/ 229 w 282"/>
                <a:gd name="T93" fmla="*/ 198 h 766"/>
                <a:gd name="T94" fmla="*/ 242 w 282"/>
                <a:gd name="T95" fmla="*/ 187 h 766"/>
                <a:gd name="T96" fmla="*/ 258 w 282"/>
                <a:gd name="T97" fmla="*/ 170 h 766"/>
                <a:gd name="T98" fmla="*/ 269 w 282"/>
                <a:gd name="T99" fmla="*/ 173 h 766"/>
                <a:gd name="T100" fmla="*/ 275 w 282"/>
                <a:gd name="T101" fmla="*/ 169 h 766"/>
                <a:gd name="T102" fmla="*/ 279 w 282"/>
                <a:gd name="T103" fmla="*/ 165 h 766"/>
                <a:gd name="T104" fmla="*/ 266 w 282"/>
                <a:gd name="T105" fmla="*/ 119 h 766"/>
                <a:gd name="T106" fmla="*/ 164 w 282"/>
                <a:gd name="T107" fmla="*/ 699 h 766"/>
                <a:gd name="T108" fmla="*/ 174 w 282"/>
                <a:gd name="T109" fmla="*/ 650 h 766"/>
                <a:gd name="T110" fmla="*/ 175 w 282"/>
                <a:gd name="T111" fmla="*/ 673 h 766"/>
                <a:gd name="T112" fmla="*/ 165 w 282"/>
                <a:gd name="T113" fmla="*/ 710 h 766"/>
                <a:gd name="T114" fmla="*/ 210 w 282"/>
                <a:gd name="T115" fmla="*/ 625 h 766"/>
                <a:gd name="T116" fmla="*/ 229 w 282"/>
                <a:gd name="T117" fmla="*/ 607 h 766"/>
                <a:gd name="T118" fmla="*/ 224 w 282"/>
                <a:gd name="T119" fmla="*/ 631 h 766"/>
                <a:gd name="T120" fmla="*/ 216 w 282"/>
                <a:gd name="T121" fmla="*/ 66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2" h="766">
                  <a:moveTo>
                    <a:pt x="255" y="88"/>
                  </a:moveTo>
                  <a:cubicBezTo>
                    <a:pt x="255" y="87"/>
                    <a:pt x="255" y="87"/>
                    <a:pt x="255" y="87"/>
                  </a:cubicBezTo>
                  <a:cubicBezTo>
                    <a:pt x="255" y="87"/>
                    <a:pt x="253" y="83"/>
                    <a:pt x="254" y="81"/>
                  </a:cubicBezTo>
                  <a:cubicBezTo>
                    <a:pt x="254" y="81"/>
                    <a:pt x="254" y="81"/>
                    <a:pt x="254" y="80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7" y="76"/>
                    <a:pt x="247" y="76"/>
                    <a:pt x="247" y="76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6" y="59"/>
                    <a:pt x="246" y="59"/>
                    <a:pt x="246" y="59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2" y="50"/>
                    <a:pt x="242" y="50"/>
                    <a:pt x="242" y="50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4"/>
                    <a:pt x="237" y="46"/>
                    <a:pt x="236" y="45"/>
                  </a:cubicBezTo>
                  <a:cubicBezTo>
                    <a:pt x="235" y="44"/>
                    <a:pt x="230" y="36"/>
                    <a:pt x="230" y="36"/>
                  </a:cubicBezTo>
                  <a:cubicBezTo>
                    <a:pt x="221" y="33"/>
                    <a:pt x="221" y="33"/>
                    <a:pt x="221" y="33"/>
                  </a:cubicBezTo>
                  <a:cubicBezTo>
                    <a:pt x="217" y="31"/>
                    <a:pt x="217" y="31"/>
                    <a:pt x="217" y="31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1" y="32"/>
                    <a:pt x="210" y="30"/>
                  </a:cubicBezTo>
                  <a:cubicBezTo>
                    <a:pt x="209" y="28"/>
                    <a:pt x="207" y="26"/>
                    <a:pt x="207" y="26"/>
                  </a:cubicBezTo>
                  <a:cubicBezTo>
                    <a:pt x="203" y="27"/>
                    <a:pt x="203" y="27"/>
                    <a:pt x="203" y="27"/>
                  </a:cubicBezTo>
                  <a:cubicBezTo>
                    <a:pt x="200" y="23"/>
                    <a:pt x="200" y="23"/>
                    <a:pt x="200" y="23"/>
                  </a:cubicBezTo>
                  <a:cubicBezTo>
                    <a:pt x="200" y="23"/>
                    <a:pt x="199" y="23"/>
                    <a:pt x="198" y="23"/>
                  </a:cubicBezTo>
                  <a:cubicBezTo>
                    <a:pt x="197" y="22"/>
                    <a:pt x="195" y="21"/>
                    <a:pt x="195" y="21"/>
                  </a:cubicBezTo>
                  <a:cubicBezTo>
                    <a:pt x="192" y="16"/>
                    <a:pt x="192" y="16"/>
                    <a:pt x="192" y="16"/>
                  </a:cubicBezTo>
                  <a:cubicBezTo>
                    <a:pt x="188" y="14"/>
                    <a:pt x="188" y="14"/>
                    <a:pt x="188" y="14"/>
                  </a:cubicBezTo>
                  <a:cubicBezTo>
                    <a:pt x="183" y="12"/>
                    <a:pt x="183" y="12"/>
                    <a:pt x="183" y="12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5" y="2"/>
                    <a:pt x="176" y="2"/>
                  </a:cubicBezTo>
                  <a:cubicBezTo>
                    <a:pt x="177" y="1"/>
                    <a:pt x="180" y="1"/>
                    <a:pt x="182" y="1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68" y="5"/>
                    <a:pt x="166" y="6"/>
                    <a:pt x="166" y="7"/>
                  </a:cubicBezTo>
                  <a:cubicBezTo>
                    <a:pt x="167" y="8"/>
                    <a:pt x="169" y="17"/>
                    <a:pt x="170" y="19"/>
                  </a:cubicBezTo>
                  <a:cubicBezTo>
                    <a:pt x="171" y="20"/>
                    <a:pt x="171" y="27"/>
                    <a:pt x="167" y="32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1" y="42"/>
                    <a:pt x="161" y="42"/>
                    <a:pt x="161" y="42"/>
                  </a:cubicBezTo>
                  <a:cubicBezTo>
                    <a:pt x="161" y="42"/>
                    <a:pt x="155" y="41"/>
                    <a:pt x="154" y="40"/>
                  </a:cubicBezTo>
                  <a:cubicBezTo>
                    <a:pt x="153" y="39"/>
                    <a:pt x="148" y="37"/>
                    <a:pt x="147" y="37"/>
                  </a:cubicBezTo>
                  <a:cubicBezTo>
                    <a:pt x="145" y="38"/>
                    <a:pt x="131" y="37"/>
                    <a:pt x="131" y="37"/>
                  </a:cubicBezTo>
                  <a:cubicBezTo>
                    <a:pt x="128" y="41"/>
                    <a:pt x="129" y="62"/>
                    <a:pt x="130" y="65"/>
                  </a:cubicBezTo>
                  <a:cubicBezTo>
                    <a:pt x="128" y="69"/>
                    <a:pt x="128" y="69"/>
                    <a:pt x="128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109" y="72"/>
                    <a:pt x="105" y="76"/>
                    <a:pt x="105" y="78"/>
                  </a:cubicBezTo>
                  <a:cubicBezTo>
                    <a:pt x="105" y="79"/>
                    <a:pt x="103" y="83"/>
                    <a:pt x="103" y="83"/>
                  </a:cubicBezTo>
                  <a:cubicBezTo>
                    <a:pt x="103" y="84"/>
                    <a:pt x="103" y="91"/>
                    <a:pt x="103" y="91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95" y="104"/>
                    <a:pt x="95" y="104"/>
                    <a:pt x="95" y="104"/>
                  </a:cubicBezTo>
                  <a:cubicBezTo>
                    <a:pt x="95" y="104"/>
                    <a:pt x="98" y="110"/>
                    <a:pt x="100" y="111"/>
                  </a:cubicBezTo>
                  <a:cubicBezTo>
                    <a:pt x="101" y="113"/>
                    <a:pt x="103" y="121"/>
                    <a:pt x="103" y="121"/>
                  </a:cubicBezTo>
                  <a:cubicBezTo>
                    <a:pt x="103" y="121"/>
                    <a:pt x="100" y="128"/>
                    <a:pt x="99" y="130"/>
                  </a:cubicBezTo>
                  <a:cubicBezTo>
                    <a:pt x="98" y="132"/>
                    <a:pt x="90" y="142"/>
                    <a:pt x="90" y="14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4" y="169"/>
                    <a:pt x="84" y="169"/>
                    <a:pt x="84" y="169"/>
                  </a:cubicBezTo>
                  <a:cubicBezTo>
                    <a:pt x="77" y="176"/>
                    <a:pt x="77" y="176"/>
                    <a:pt x="77" y="176"/>
                  </a:cubicBezTo>
                  <a:cubicBezTo>
                    <a:pt x="68" y="177"/>
                    <a:pt x="68" y="177"/>
                    <a:pt x="68" y="177"/>
                  </a:cubicBezTo>
                  <a:cubicBezTo>
                    <a:pt x="65" y="180"/>
                    <a:pt x="65" y="180"/>
                    <a:pt x="65" y="180"/>
                  </a:cubicBezTo>
                  <a:cubicBezTo>
                    <a:pt x="70" y="197"/>
                    <a:pt x="70" y="197"/>
                    <a:pt x="70" y="197"/>
                  </a:cubicBezTo>
                  <a:cubicBezTo>
                    <a:pt x="68" y="205"/>
                    <a:pt x="68" y="205"/>
                    <a:pt x="68" y="205"/>
                  </a:cubicBezTo>
                  <a:cubicBezTo>
                    <a:pt x="67" y="212"/>
                    <a:pt x="67" y="212"/>
                    <a:pt x="67" y="212"/>
                  </a:cubicBezTo>
                  <a:cubicBezTo>
                    <a:pt x="67" y="212"/>
                    <a:pt x="65" y="218"/>
                    <a:pt x="66" y="219"/>
                  </a:cubicBezTo>
                  <a:cubicBezTo>
                    <a:pt x="67" y="221"/>
                    <a:pt x="68" y="225"/>
                    <a:pt x="68" y="225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50" y="260"/>
                    <a:pt x="50" y="260"/>
                    <a:pt x="50" y="260"/>
                  </a:cubicBezTo>
                  <a:cubicBezTo>
                    <a:pt x="52" y="265"/>
                    <a:pt x="52" y="265"/>
                    <a:pt x="52" y="265"/>
                  </a:cubicBezTo>
                  <a:cubicBezTo>
                    <a:pt x="61" y="267"/>
                    <a:pt x="61" y="267"/>
                    <a:pt x="61" y="267"/>
                  </a:cubicBezTo>
                  <a:cubicBezTo>
                    <a:pt x="62" y="283"/>
                    <a:pt x="62" y="283"/>
                    <a:pt x="62" y="283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58" y="292"/>
                    <a:pt x="58" y="292"/>
                    <a:pt x="58" y="292"/>
                  </a:cubicBezTo>
                  <a:cubicBezTo>
                    <a:pt x="34" y="293"/>
                    <a:pt x="34" y="293"/>
                    <a:pt x="34" y="293"/>
                  </a:cubicBezTo>
                  <a:cubicBezTo>
                    <a:pt x="21" y="310"/>
                    <a:pt x="21" y="310"/>
                    <a:pt x="21" y="310"/>
                  </a:cubicBezTo>
                  <a:cubicBezTo>
                    <a:pt x="19" y="320"/>
                    <a:pt x="19" y="320"/>
                    <a:pt x="19" y="320"/>
                  </a:cubicBezTo>
                  <a:cubicBezTo>
                    <a:pt x="18" y="327"/>
                    <a:pt x="18" y="327"/>
                    <a:pt x="18" y="327"/>
                  </a:cubicBezTo>
                  <a:cubicBezTo>
                    <a:pt x="18" y="327"/>
                    <a:pt x="15" y="331"/>
                    <a:pt x="15" y="333"/>
                  </a:cubicBezTo>
                  <a:cubicBezTo>
                    <a:pt x="15" y="334"/>
                    <a:pt x="15" y="340"/>
                    <a:pt x="15" y="340"/>
                  </a:cubicBezTo>
                  <a:cubicBezTo>
                    <a:pt x="19" y="348"/>
                    <a:pt x="19" y="348"/>
                    <a:pt x="19" y="348"/>
                  </a:cubicBezTo>
                  <a:cubicBezTo>
                    <a:pt x="19" y="354"/>
                    <a:pt x="19" y="354"/>
                    <a:pt x="19" y="354"/>
                  </a:cubicBezTo>
                  <a:cubicBezTo>
                    <a:pt x="17" y="357"/>
                    <a:pt x="17" y="357"/>
                    <a:pt x="17" y="357"/>
                  </a:cubicBezTo>
                  <a:cubicBezTo>
                    <a:pt x="18" y="364"/>
                    <a:pt x="18" y="364"/>
                    <a:pt x="18" y="364"/>
                  </a:cubicBezTo>
                  <a:cubicBezTo>
                    <a:pt x="18" y="364"/>
                    <a:pt x="19" y="366"/>
                    <a:pt x="18" y="367"/>
                  </a:cubicBezTo>
                  <a:cubicBezTo>
                    <a:pt x="16" y="369"/>
                    <a:pt x="16" y="371"/>
                    <a:pt x="17" y="373"/>
                  </a:cubicBezTo>
                  <a:cubicBezTo>
                    <a:pt x="17" y="374"/>
                    <a:pt x="24" y="387"/>
                    <a:pt x="24" y="387"/>
                  </a:cubicBezTo>
                  <a:cubicBezTo>
                    <a:pt x="25" y="418"/>
                    <a:pt x="25" y="418"/>
                    <a:pt x="25" y="418"/>
                  </a:cubicBezTo>
                  <a:cubicBezTo>
                    <a:pt x="28" y="426"/>
                    <a:pt x="28" y="426"/>
                    <a:pt x="28" y="426"/>
                  </a:cubicBezTo>
                  <a:cubicBezTo>
                    <a:pt x="35" y="431"/>
                    <a:pt x="35" y="431"/>
                    <a:pt x="35" y="431"/>
                  </a:cubicBezTo>
                  <a:cubicBezTo>
                    <a:pt x="41" y="436"/>
                    <a:pt x="41" y="436"/>
                    <a:pt x="41" y="436"/>
                  </a:cubicBezTo>
                  <a:cubicBezTo>
                    <a:pt x="42" y="445"/>
                    <a:pt x="42" y="445"/>
                    <a:pt x="42" y="445"/>
                  </a:cubicBezTo>
                  <a:cubicBezTo>
                    <a:pt x="42" y="445"/>
                    <a:pt x="40" y="452"/>
                    <a:pt x="40" y="453"/>
                  </a:cubicBezTo>
                  <a:cubicBezTo>
                    <a:pt x="41" y="454"/>
                    <a:pt x="35" y="454"/>
                    <a:pt x="35" y="454"/>
                  </a:cubicBezTo>
                  <a:cubicBezTo>
                    <a:pt x="30" y="455"/>
                    <a:pt x="30" y="455"/>
                    <a:pt x="30" y="455"/>
                  </a:cubicBezTo>
                  <a:cubicBezTo>
                    <a:pt x="25" y="460"/>
                    <a:pt x="25" y="460"/>
                    <a:pt x="25" y="460"/>
                  </a:cubicBezTo>
                  <a:cubicBezTo>
                    <a:pt x="27" y="466"/>
                    <a:pt x="27" y="466"/>
                    <a:pt x="27" y="466"/>
                  </a:cubicBezTo>
                  <a:cubicBezTo>
                    <a:pt x="30" y="475"/>
                    <a:pt x="30" y="475"/>
                    <a:pt x="30" y="475"/>
                  </a:cubicBezTo>
                  <a:cubicBezTo>
                    <a:pt x="36" y="482"/>
                    <a:pt x="36" y="482"/>
                    <a:pt x="36" y="482"/>
                  </a:cubicBezTo>
                  <a:cubicBezTo>
                    <a:pt x="38" y="488"/>
                    <a:pt x="38" y="488"/>
                    <a:pt x="38" y="488"/>
                  </a:cubicBezTo>
                  <a:cubicBezTo>
                    <a:pt x="35" y="494"/>
                    <a:pt x="35" y="494"/>
                    <a:pt x="35" y="494"/>
                  </a:cubicBezTo>
                  <a:cubicBezTo>
                    <a:pt x="33" y="497"/>
                    <a:pt x="33" y="497"/>
                    <a:pt x="33" y="497"/>
                  </a:cubicBezTo>
                  <a:cubicBezTo>
                    <a:pt x="35" y="502"/>
                    <a:pt x="35" y="502"/>
                    <a:pt x="35" y="502"/>
                  </a:cubicBezTo>
                  <a:cubicBezTo>
                    <a:pt x="35" y="507"/>
                    <a:pt x="35" y="507"/>
                    <a:pt x="35" y="507"/>
                  </a:cubicBezTo>
                  <a:cubicBezTo>
                    <a:pt x="35" y="507"/>
                    <a:pt x="33" y="510"/>
                    <a:pt x="33" y="511"/>
                  </a:cubicBezTo>
                  <a:cubicBezTo>
                    <a:pt x="33" y="512"/>
                    <a:pt x="29" y="515"/>
                    <a:pt x="29" y="515"/>
                  </a:cubicBezTo>
                  <a:cubicBezTo>
                    <a:pt x="26" y="518"/>
                    <a:pt x="26" y="518"/>
                    <a:pt x="26" y="518"/>
                  </a:cubicBezTo>
                  <a:cubicBezTo>
                    <a:pt x="23" y="519"/>
                    <a:pt x="23" y="519"/>
                    <a:pt x="23" y="519"/>
                  </a:cubicBezTo>
                  <a:cubicBezTo>
                    <a:pt x="23" y="519"/>
                    <a:pt x="21" y="518"/>
                    <a:pt x="20" y="519"/>
                  </a:cubicBezTo>
                  <a:cubicBezTo>
                    <a:pt x="20" y="519"/>
                    <a:pt x="18" y="521"/>
                    <a:pt x="18" y="521"/>
                  </a:cubicBezTo>
                  <a:cubicBezTo>
                    <a:pt x="18" y="524"/>
                    <a:pt x="18" y="524"/>
                    <a:pt x="18" y="524"/>
                  </a:cubicBezTo>
                  <a:cubicBezTo>
                    <a:pt x="20" y="526"/>
                    <a:pt x="20" y="526"/>
                    <a:pt x="20" y="526"/>
                  </a:cubicBezTo>
                  <a:cubicBezTo>
                    <a:pt x="19" y="531"/>
                    <a:pt x="19" y="531"/>
                    <a:pt x="19" y="531"/>
                  </a:cubicBezTo>
                  <a:cubicBezTo>
                    <a:pt x="16" y="534"/>
                    <a:pt x="16" y="534"/>
                    <a:pt x="16" y="534"/>
                  </a:cubicBezTo>
                  <a:cubicBezTo>
                    <a:pt x="13" y="535"/>
                    <a:pt x="13" y="535"/>
                    <a:pt x="13" y="535"/>
                  </a:cubicBezTo>
                  <a:cubicBezTo>
                    <a:pt x="15" y="541"/>
                    <a:pt x="15" y="541"/>
                    <a:pt x="15" y="541"/>
                  </a:cubicBezTo>
                  <a:cubicBezTo>
                    <a:pt x="19" y="548"/>
                    <a:pt x="19" y="548"/>
                    <a:pt x="19" y="548"/>
                  </a:cubicBezTo>
                  <a:cubicBezTo>
                    <a:pt x="19" y="554"/>
                    <a:pt x="19" y="554"/>
                    <a:pt x="19" y="554"/>
                  </a:cubicBezTo>
                  <a:cubicBezTo>
                    <a:pt x="16" y="560"/>
                    <a:pt x="16" y="560"/>
                    <a:pt x="16" y="560"/>
                  </a:cubicBezTo>
                  <a:cubicBezTo>
                    <a:pt x="15" y="567"/>
                    <a:pt x="15" y="567"/>
                    <a:pt x="15" y="567"/>
                  </a:cubicBezTo>
                  <a:cubicBezTo>
                    <a:pt x="14" y="573"/>
                    <a:pt x="14" y="573"/>
                    <a:pt x="14" y="573"/>
                  </a:cubicBezTo>
                  <a:cubicBezTo>
                    <a:pt x="12" y="574"/>
                    <a:pt x="12" y="574"/>
                    <a:pt x="12" y="574"/>
                  </a:cubicBezTo>
                  <a:cubicBezTo>
                    <a:pt x="9" y="574"/>
                    <a:pt x="9" y="574"/>
                    <a:pt x="9" y="574"/>
                  </a:cubicBezTo>
                  <a:cubicBezTo>
                    <a:pt x="9" y="574"/>
                    <a:pt x="9" y="568"/>
                    <a:pt x="8" y="567"/>
                  </a:cubicBezTo>
                  <a:cubicBezTo>
                    <a:pt x="8" y="567"/>
                    <a:pt x="1" y="561"/>
                    <a:pt x="1" y="561"/>
                  </a:cubicBezTo>
                  <a:cubicBezTo>
                    <a:pt x="1" y="567"/>
                    <a:pt x="1" y="567"/>
                    <a:pt x="1" y="567"/>
                  </a:cubicBezTo>
                  <a:cubicBezTo>
                    <a:pt x="0" y="574"/>
                    <a:pt x="0" y="574"/>
                    <a:pt x="0" y="574"/>
                  </a:cubicBezTo>
                  <a:cubicBezTo>
                    <a:pt x="0" y="574"/>
                    <a:pt x="1" y="578"/>
                    <a:pt x="2" y="579"/>
                  </a:cubicBezTo>
                  <a:cubicBezTo>
                    <a:pt x="3" y="580"/>
                    <a:pt x="4" y="587"/>
                    <a:pt x="4" y="587"/>
                  </a:cubicBezTo>
                  <a:cubicBezTo>
                    <a:pt x="3" y="594"/>
                    <a:pt x="3" y="594"/>
                    <a:pt x="3" y="594"/>
                  </a:cubicBezTo>
                  <a:cubicBezTo>
                    <a:pt x="3" y="594"/>
                    <a:pt x="5" y="599"/>
                    <a:pt x="5" y="599"/>
                  </a:cubicBezTo>
                  <a:cubicBezTo>
                    <a:pt x="5" y="600"/>
                    <a:pt x="6" y="604"/>
                    <a:pt x="6" y="604"/>
                  </a:cubicBezTo>
                  <a:cubicBezTo>
                    <a:pt x="10" y="603"/>
                    <a:pt x="10" y="603"/>
                    <a:pt x="10" y="603"/>
                  </a:cubicBezTo>
                  <a:cubicBezTo>
                    <a:pt x="9" y="600"/>
                    <a:pt x="9" y="600"/>
                    <a:pt x="9" y="600"/>
                  </a:cubicBezTo>
                  <a:cubicBezTo>
                    <a:pt x="12" y="604"/>
                    <a:pt x="12" y="604"/>
                    <a:pt x="12" y="604"/>
                  </a:cubicBezTo>
                  <a:cubicBezTo>
                    <a:pt x="12" y="604"/>
                    <a:pt x="10" y="605"/>
                    <a:pt x="12" y="604"/>
                  </a:cubicBezTo>
                  <a:cubicBezTo>
                    <a:pt x="13" y="604"/>
                    <a:pt x="15" y="602"/>
                    <a:pt x="15" y="602"/>
                  </a:cubicBezTo>
                  <a:cubicBezTo>
                    <a:pt x="14" y="605"/>
                    <a:pt x="14" y="605"/>
                    <a:pt x="14" y="605"/>
                  </a:cubicBezTo>
                  <a:cubicBezTo>
                    <a:pt x="12" y="609"/>
                    <a:pt x="12" y="609"/>
                    <a:pt x="12" y="609"/>
                  </a:cubicBezTo>
                  <a:cubicBezTo>
                    <a:pt x="13" y="610"/>
                    <a:pt x="13" y="610"/>
                    <a:pt x="13" y="610"/>
                  </a:cubicBezTo>
                  <a:cubicBezTo>
                    <a:pt x="16" y="611"/>
                    <a:pt x="16" y="611"/>
                    <a:pt x="16" y="611"/>
                  </a:cubicBezTo>
                  <a:cubicBezTo>
                    <a:pt x="12" y="616"/>
                    <a:pt x="12" y="616"/>
                    <a:pt x="12" y="616"/>
                  </a:cubicBezTo>
                  <a:cubicBezTo>
                    <a:pt x="12" y="616"/>
                    <a:pt x="14" y="619"/>
                    <a:pt x="15" y="620"/>
                  </a:cubicBezTo>
                  <a:cubicBezTo>
                    <a:pt x="15" y="620"/>
                    <a:pt x="19" y="617"/>
                    <a:pt x="19" y="617"/>
                  </a:cubicBezTo>
                  <a:cubicBezTo>
                    <a:pt x="19" y="617"/>
                    <a:pt x="19" y="618"/>
                    <a:pt x="19" y="619"/>
                  </a:cubicBezTo>
                  <a:cubicBezTo>
                    <a:pt x="19" y="619"/>
                    <a:pt x="16" y="622"/>
                    <a:pt x="16" y="624"/>
                  </a:cubicBezTo>
                  <a:cubicBezTo>
                    <a:pt x="17" y="625"/>
                    <a:pt x="22" y="623"/>
                    <a:pt x="21" y="624"/>
                  </a:cubicBezTo>
                  <a:cubicBezTo>
                    <a:pt x="20" y="625"/>
                    <a:pt x="20" y="627"/>
                    <a:pt x="20" y="627"/>
                  </a:cubicBezTo>
                  <a:cubicBezTo>
                    <a:pt x="20" y="627"/>
                    <a:pt x="17" y="630"/>
                    <a:pt x="19" y="631"/>
                  </a:cubicBezTo>
                  <a:cubicBezTo>
                    <a:pt x="20" y="632"/>
                    <a:pt x="23" y="633"/>
                    <a:pt x="22" y="633"/>
                  </a:cubicBezTo>
                  <a:cubicBezTo>
                    <a:pt x="22" y="634"/>
                    <a:pt x="19" y="636"/>
                    <a:pt x="19" y="636"/>
                  </a:cubicBezTo>
                  <a:cubicBezTo>
                    <a:pt x="19" y="636"/>
                    <a:pt x="18" y="638"/>
                    <a:pt x="19" y="639"/>
                  </a:cubicBezTo>
                  <a:cubicBezTo>
                    <a:pt x="20" y="640"/>
                    <a:pt x="23" y="640"/>
                    <a:pt x="23" y="640"/>
                  </a:cubicBezTo>
                  <a:cubicBezTo>
                    <a:pt x="23" y="640"/>
                    <a:pt x="23" y="638"/>
                    <a:pt x="23" y="639"/>
                  </a:cubicBezTo>
                  <a:cubicBezTo>
                    <a:pt x="23" y="640"/>
                    <a:pt x="22" y="642"/>
                    <a:pt x="22" y="642"/>
                  </a:cubicBezTo>
                  <a:cubicBezTo>
                    <a:pt x="22" y="642"/>
                    <a:pt x="21" y="644"/>
                    <a:pt x="22" y="645"/>
                  </a:cubicBezTo>
                  <a:cubicBezTo>
                    <a:pt x="23" y="645"/>
                    <a:pt x="25" y="645"/>
                    <a:pt x="25" y="645"/>
                  </a:cubicBezTo>
                  <a:cubicBezTo>
                    <a:pt x="25" y="645"/>
                    <a:pt x="25" y="646"/>
                    <a:pt x="25" y="648"/>
                  </a:cubicBezTo>
                  <a:cubicBezTo>
                    <a:pt x="25" y="649"/>
                    <a:pt x="25" y="652"/>
                    <a:pt x="25" y="652"/>
                  </a:cubicBezTo>
                  <a:cubicBezTo>
                    <a:pt x="25" y="653"/>
                    <a:pt x="25" y="655"/>
                    <a:pt x="25" y="655"/>
                  </a:cubicBezTo>
                  <a:cubicBezTo>
                    <a:pt x="25" y="655"/>
                    <a:pt x="24" y="656"/>
                    <a:pt x="27" y="656"/>
                  </a:cubicBezTo>
                  <a:cubicBezTo>
                    <a:pt x="29" y="656"/>
                    <a:pt x="29" y="655"/>
                    <a:pt x="30" y="655"/>
                  </a:cubicBezTo>
                  <a:cubicBezTo>
                    <a:pt x="31" y="655"/>
                    <a:pt x="31" y="656"/>
                    <a:pt x="32" y="657"/>
                  </a:cubicBezTo>
                  <a:cubicBezTo>
                    <a:pt x="32" y="659"/>
                    <a:pt x="32" y="660"/>
                    <a:pt x="32" y="661"/>
                  </a:cubicBezTo>
                  <a:cubicBezTo>
                    <a:pt x="33" y="662"/>
                    <a:pt x="37" y="672"/>
                    <a:pt x="37" y="672"/>
                  </a:cubicBezTo>
                  <a:cubicBezTo>
                    <a:pt x="37" y="672"/>
                    <a:pt x="38" y="676"/>
                    <a:pt x="39" y="677"/>
                  </a:cubicBezTo>
                  <a:cubicBezTo>
                    <a:pt x="39" y="678"/>
                    <a:pt x="40" y="679"/>
                    <a:pt x="41" y="680"/>
                  </a:cubicBezTo>
                  <a:cubicBezTo>
                    <a:pt x="41" y="680"/>
                    <a:pt x="43" y="683"/>
                    <a:pt x="43" y="683"/>
                  </a:cubicBezTo>
                  <a:cubicBezTo>
                    <a:pt x="46" y="685"/>
                    <a:pt x="46" y="685"/>
                    <a:pt x="46" y="685"/>
                  </a:cubicBezTo>
                  <a:cubicBezTo>
                    <a:pt x="50" y="692"/>
                    <a:pt x="50" y="692"/>
                    <a:pt x="50" y="692"/>
                  </a:cubicBezTo>
                  <a:cubicBezTo>
                    <a:pt x="50" y="692"/>
                    <a:pt x="53" y="695"/>
                    <a:pt x="53" y="695"/>
                  </a:cubicBezTo>
                  <a:cubicBezTo>
                    <a:pt x="54" y="695"/>
                    <a:pt x="56" y="693"/>
                    <a:pt x="56" y="693"/>
                  </a:cubicBezTo>
                  <a:cubicBezTo>
                    <a:pt x="56" y="693"/>
                    <a:pt x="59" y="694"/>
                    <a:pt x="59" y="695"/>
                  </a:cubicBezTo>
                  <a:cubicBezTo>
                    <a:pt x="58" y="695"/>
                    <a:pt x="57" y="699"/>
                    <a:pt x="57" y="700"/>
                  </a:cubicBezTo>
                  <a:cubicBezTo>
                    <a:pt x="58" y="701"/>
                    <a:pt x="58" y="703"/>
                    <a:pt x="58" y="703"/>
                  </a:cubicBezTo>
                  <a:cubicBezTo>
                    <a:pt x="56" y="704"/>
                    <a:pt x="56" y="704"/>
                    <a:pt x="56" y="704"/>
                  </a:cubicBezTo>
                  <a:cubicBezTo>
                    <a:pt x="54" y="705"/>
                    <a:pt x="54" y="705"/>
                    <a:pt x="54" y="705"/>
                  </a:cubicBezTo>
                  <a:cubicBezTo>
                    <a:pt x="50" y="705"/>
                    <a:pt x="50" y="705"/>
                    <a:pt x="50" y="705"/>
                  </a:cubicBezTo>
                  <a:cubicBezTo>
                    <a:pt x="49" y="709"/>
                    <a:pt x="49" y="709"/>
                    <a:pt x="49" y="709"/>
                  </a:cubicBezTo>
                  <a:cubicBezTo>
                    <a:pt x="53" y="711"/>
                    <a:pt x="53" y="711"/>
                    <a:pt x="53" y="711"/>
                  </a:cubicBezTo>
                  <a:cubicBezTo>
                    <a:pt x="53" y="711"/>
                    <a:pt x="55" y="713"/>
                    <a:pt x="56" y="713"/>
                  </a:cubicBezTo>
                  <a:cubicBezTo>
                    <a:pt x="56" y="714"/>
                    <a:pt x="56" y="718"/>
                    <a:pt x="56" y="718"/>
                  </a:cubicBezTo>
                  <a:cubicBezTo>
                    <a:pt x="55" y="718"/>
                    <a:pt x="51" y="718"/>
                    <a:pt x="51" y="718"/>
                  </a:cubicBezTo>
                  <a:cubicBezTo>
                    <a:pt x="51" y="718"/>
                    <a:pt x="49" y="721"/>
                    <a:pt x="49" y="721"/>
                  </a:cubicBezTo>
                  <a:cubicBezTo>
                    <a:pt x="49" y="722"/>
                    <a:pt x="48" y="722"/>
                    <a:pt x="50" y="725"/>
                  </a:cubicBezTo>
                  <a:cubicBezTo>
                    <a:pt x="51" y="727"/>
                    <a:pt x="56" y="733"/>
                    <a:pt x="56" y="733"/>
                  </a:cubicBezTo>
                  <a:cubicBezTo>
                    <a:pt x="56" y="733"/>
                    <a:pt x="60" y="739"/>
                    <a:pt x="60" y="739"/>
                  </a:cubicBezTo>
                  <a:cubicBezTo>
                    <a:pt x="60" y="740"/>
                    <a:pt x="63" y="744"/>
                    <a:pt x="63" y="744"/>
                  </a:cubicBezTo>
                  <a:cubicBezTo>
                    <a:pt x="64" y="744"/>
                    <a:pt x="64" y="748"/>
                    <a:pt x="64" y="748"/>
                  </a:cubicBezTo>
                  <a:cubicBezTo>
                    <a:pt x="63" y="750"/>
                    <a:pt x="63" y="750"/>
                    <a:pt x="63" y="750"/>
                  </a:cubicBezTo>
                  <a:cubicBezTo>
                    <a:pt x="62" y="753"/>
                    <a:pt x="62" y="753"/>
                    <a:pt x="62" y="753"/>
                  </a:cubicBezTo>
                  <a:cubicBezTo>
                    <a:pt x="61" y="756"/>
                    <a:pt x="61" y="756"/>
                    <a:pt x="61" y="756"/>
                  </a:cubicBezTo>
                  <a:cubicBezTo>
                    <a:pt x="62" y="758"/>
                    <a:pt x="62" y="758"/>
                    <a:pt x="62" y="758"/>
                  </a:cubicBezTo>
                  <a:cubicBezTo>
                    <a:pt x="61" y="760"/>
                    <a:pt x="61" y="760"/>
                    <a:pt x="61" y="760"/>
                  </a:cubicBezTo>
                  <a:cubicBezTo>
                    <a:pt x="59" y="763"/>
                    <a:pt x="59" y="763"/>
                    <a:pt x="59" y="763"/>
                  </a:cubicBezTo>
                  <a:cubicBezTo>
                    <a:pt x="64" y="764"/>
                    <a:pt x="64" y="764"/>
                    <a:pt x="64" y="764"/>
                  </a:cubicBezTo>
                  <a:cubicBezTo>
                    <a:pt x="70" y="763"/>
                    <a:pt x="70" y="763"/>
                    <a:pt x="70" y="763"/>
                  </a:cubicBezTo>
                  <a:cubicBezTo>
                    <a:pt x="70" y="763"/>
                    <a:pt x="71" y="765"/>
                    <a:pt x="71" y="765"/>
                  </a:cubicBezTo>
                  <a:cubicBezTo>
                    <a:pt x="72" y="766"/>
                    <a:pt x="77" y="765"/>
                    <a:pt x="77" y="765"/>
                  </a:cubicBezTo>
                  <a:cubicBezTo>
                    <a:pt x="81" y="763"/>
                    <a:pt x="81" y="763"/>
                    <a:pt x="81" y="763"/>
                  </a:cubicBezTo>
                  <a:cubicBezTo>
                    <a:pt x="84" y="761"/>
                    <a:pt x="84" y="761"/>
                    <a:pt x="84" y="761"/>
                  </a:cubicBezTo>
                  <a:cubicBezTo>
                    <a:pt x="84" y="759"/>
                    <a:pt x="84" y="759"/>
                    <a:pt x="84" y="759"/>
                  </a:cubicBezTo>
                  <a:cubicBezTo>
                    <a:pt x="84" y="759"/>
                    <a:pt x="86" y="756"/>
                    <a:pt x="86" y="756"/>
                  </a:cubicBezTo>
                  <a:cubicBezTo>
                    <a:pt x="87" y="756"/>
                    <a:pt x="90" y="757"/>
                    <a:pt x="90" y="757"/>
                  </a:cubicBezTo>
                  <a:cubicBezTo>
                    <a:pt x="90" y="757"/>
                    <a:pt x="93" y="757"/>
                    <a:pt x="93" y="758"/>
                  </a:cubicBezTo>
                  <a:cubicBezTo>
                    <a:pt x="93" y="759"/>
                    <a:pt x="95" y="760"/>
                    <a:pt x="95" y="760"/>
                  </a:cubicBezTo>
                  <a:cubicBezTo>
                    <a:pt x="98" y="760"/>
                    <a:pt x="98" y="760"/>
                    <a:pt x="98" y="760"/>
                  </a:cubicBezTo>
                  <a:cubicBezTo>
                    <a:pt x="101" y="759"/>
                    <a:pt x="101" y="759"/>
                    <a:pt x="101" y="759"/>
                  </a:cubicBezTo>
                  <a:cubicBezTo>
                    <a:pt x="105" y="758"/>
                    <a:pt x="105" y="758"/>
                    <a:pt x="105" y="758"/>
                  </a:cubicBezTo>
                  <a:cubicBezTo>
                    <a:pt x="105" y="758"/>
                    <a:pt x="104" y="756"/>
                    <a:pt x="105" y="756"/>
                  </a:cubicBezTo>
                  <a:cubicBezTo>
                    <a:pt x="106" y="756"/>
                    <a:pt x="109" y="756"/>
                    <a:pt x="109" y="756"/>
                  </a:cubicBezTo>
                  <a:cubicBezTo>
                    <a:pt x="109" y="756"/>
                    <a:pt x="110" y="758"/>
                    <a:pt x="111" y="758"/>
                  </a:cubicBezTo>
                  <a:cubicBezTo>
                    <a:pt x="111" y="758"/>
                    <a:pt x="113" y="756"/>
                    <a:pt x="112" y="755"/>
                  </a:cubicBezTo>
                  <a:cubicBezTo>
                    <a:pt x="111" y="754"/>
                    <a:pt x="107" y="752"/>
                    <a:pt x="107" y="752"/>
                  </a:cubicBezTo>
                  <a:cubicBezTo>
                    <a:pt x="107" y="752"/>
                    <a:pt x="105" y="749"/>
                    <a:pt x="105" y="748"/>
                  </a:cubicBezTo>
                  <a:cubicBezTo>
                    <a:pt x="104" y="747"/>
                    <a:pt x="104" y="744"/>
                    <a:pt x="103" y="743"/>
                  </a:cubicBezTo>
                  <a:cubicBezTo>
                    <a:pt x="102" y="743"/>
                    <a:pt x="101" y="742"/>
                    <a:pt x="101" y="740"/>
                  </a:cubicBezTo>
                  <a:cubicBezTo>
                    <a:pt x="102" y="737"/>
                    <a:pt x="102" y="736"/>
                    <a:pt x="102" y="736"/>
                  </a:cubicBezTo>
                  <a:cubicBezTo>
                    <a:pt x="102" y="735"/>
                    <a:pt x="102" y="731"/>
                    <a:pt x="102" y="731"/>
                  </a:cubicBezTo>
                  <a:cubicBezTo>
                    <a:pt x="102" y="731"/>
                    <a:pt x="101" y="729"/>
                    <a:pt x="104" y="727"/>
                  </a:cubicBezTo>
                  <a:cubicBezTo>
                    <a:pt x="107" y="725"/>
                    <a:pt x="107" y="723"/>
                    <a:pt x="108" y="724"/>
                  </a:cubicBezTo>
                  <a:cubicBezTo>
                    <a:pt x="109" y="725"/>
                    <a:pt x="111" y="727"/>
                    <a:pt x="112" y="727"/>
                  </a:cubicBezTo>
                  <a:cubicBezTo>
                    <a:pt x="112" y="728"/>
                    <a:pt x="113" y="728"/>
                    <a:pt x="114" y="729"/>
                  </a:cubicBezTo>
                  <a:cubicBezTo>
                    <a:pt x="114" y="730"/>
                    <a:pt x="113" y="731"/>
                    <a:pt x="115" y="731"/>
                  </a:cubicBezTo>
                  <a:cubicBezTo>
                    <a:pt x="116" y="731"/>
                    <a:pt x="118" y="731"/>
                    <a:pt x="118" y="731"/>
                  </a:cubicBezTo>
                  <a:cubicBezTo>
                    <a:pt x="118" y="731"/>
                    <a:pt x="119" y="731"/>
                    <a:pt x="119" y="730"/>
                  </a:cubicBezTo>
                  <a:cubicBezTo>
                    <a:pt x="119" y="729"/>
                    <a:pt x="119" y="726"/>
                    <a:pt x="118" y="726"/>
                  </a:cubicBezTo>
                  <a:cubicBezTo>
                    <a:pt x="117" y="725"/>
                    <a:pt x="116" y="724"/>
                    <a:pt x="116" y="724"/>
                  </a:cubicBezTo>
                  <a:cubicBezTo>
                    <a:pt x="116" y="724"/>
                    <a:pt x="118" y="723"/>
                    <a:pt x="115" y="722"/>
                  </a:cubicBezTo>
                  <a:cubicBezTo>
                    <a:pt x="112" y="720"/>
                    <a:pt x="112" y="719"/>
                    <a:pt x="113" y="718"/>
                  </a:cubicBezTo>
                  <a:cubicBezTo>
                    <a:pt x="115" y="717"/>
                    <a:pt x="119" y="718"/>
                    <a:pt x="119" y="718"/>
                  </a:cubicBezTo>
                  <a:cubicBezTo>
                    <a:pt x="122" y="717"/>
                    <a:pt x="122" y="717"/>
                    <a:pt x="122" y="717"/>
                  </a:cubicBezTo>
                  <a:cubicBezTo>
                    <a:pt x="122" y="717"/>
                    <a:pt x="124" y="715"/>
                    <a:pt x="126" y="716"/>
                  </a:cubicBezTo>
                  <a:cubicBezTo>
                    <a:pt x="127" y="717"/>
                    <a:pt x="131" y="716"/>
                    <a:pt x="131" y="716"/>
                  </a:cubicBezTo>
                  <a:cubicBezTo>
                    <a:pt x="136" y="717"/>
                    <a:pt x="136" y="717"/>
                    <a:pt x="136" y="717"/>
                  </a:cubicBezTo>
                  <a:cubicBezTo>
                    <a:pt x="138" y="715"/>
                    <a:pt x="138" y="715"/>
                    <a:pt x="138" y="715"/>
                  </a:cubicBezTo>
                  <a:cubicBezTo>
                    <a:pt x="143" y="717"/>
                    <a:pt x="143" y="717"/>
                    <a:pt x="143" y="717"/>
                  </a:cubicBezTo>
                  <a:cubicBezTo>
                    <a:pt x="143" y="717"/>
                    <a:pt x="142" y="717"/>
                    <a:pt x="145" y="718"/>
                  </a:cubicBezTo>
                  <a:cubicBezTo>
                    <a:pt x="147" y="718"/>
                    <a:pt x="150" y="716"/>
                    <a:pt x="150" y="715"/>
                  </a:cubicBezTo>
                  <a:cubicBezTo>
                    <a:pt x="151" y="715"/>
                    <a:pt x="155" y="708"/>
                    <a:pt x="155" y="708"/>
                  </a:cubicBezTo>
                  <a:cubicBezTo>
                    <a:pt x="158" y="688"/>
                    <a:pt x="158" y="688"/>
                    <a:pt x="158" y="688"/>
                  </a:cubicBezTo>
                  <a:cubicBezTo>
                    <a:pt x="158" y="688"/>
                    <a:pt x="162" y="685"/>
                    <a:pt x="161" y="685"/>
                  </a:cubicBezTo>
                  <a:cubicBezTo>
                    <a:pt x="161" y="684"/>
                    <a:pt x="161" y="677"/>
                    <a:pt x="161" y="676"/>
                  </a:cubicBezTo>
                  <a:cubicBezTo>
                    <a:pt x="161" y="675"/>
                    <a:pt x="163" y="668"/>
                    <a:pt x="163" y="668"/>
                  </a:cubicBezTo>
                  <a:cubicBezTo>
                    <a:pt x="163" y="668"/>
                    <a:pt x="167" y="665"/>
                    <a:pt x="165" y="662"/>
                  </a:cubicBezTo>
                  <a:cubicBezTo>
                    <a:pt x="164" y="659"/>
                    <a:pt x="163" y="654"/>
                    <a:pt x="163" y="654"/>
                  </a:cubicBezTo>
                  <a:cubicBezTo>
                    <a:pt x="163" y="654"/>
                    <a:pt x="162" y="649"/>
                    <a:pt x="162" y="648"/>
                  </a:cubicBezTo>
                  <a:cubicBezTo>
                    <a:pt x="162" y="647"/>
                    <a:pt x="166" y="642"/>
                    <a:pt x="166" y="642"/>
                  </a:cubicBezTo>
                  <a:cubicBezTo>
                    <a:pt x="163" y="633"/>
                    <a:pt x="163" y="633"/>
                    <a:pt x="163" y="633"/>
                  </a:cubicBezTo>
                  <a:cubicBezTo>
                    <a:pt x="163" y="633"/>
                    <a:pt x="165" y="630"/>
                    <a:pt x="165" y="629"/>
                  </a:cubicBezTo>
                  <a:cubicBezTo>
                    <a:pt x="165" y="628"/>
                    <a:pt x="163" y="619"/>
                    <a:pt x="163" y="619"/>
                  </a:cubicBezTo>
                  <a:cubicBezTo>
                    <a:pt x="163" y="617"/>
                    <a:pt x="163" y="617"/>
                    <a:pt x="163" y="617"/>
                  </a:cubicBezTo>
                  <a:cubicBezTo>
                    <a:pt x="163" y="617"/>
                    <a:pt x="166" y="612"/>
                    <a:pt x="165" y="611"/>
                  </a:cubicBezTo>
                  <a:cubicBezTo>
                    <a:pt x="165" y="610"/>
                    <a:pt x="165" y="605"/>
                    <a:pt x="165" y="605"/>
                  </a:cubicBezTo>
                  <a:cubicBezTo>
                    <a:pt x="163" y="599"/>
                    <a:pt x="163" y="599"/>
                    <a:pt x="163" y="599"/>
                  </a:cubicBezTo>
                  <a:cubicBezTo>
                    <a:pt x="163" y="599"/>
                    <a:pt x="165" y="598"/>
                    <a:pt x="164" y="597"/>
                  </a:cubicBezTo>
                  <a:cubicBezTo>
                    <a:pt x="163" y="595"/>
                    <a:pt x="162" y="594"/>
                    <a:pt x="162" y="594"/>
                  </a:cubicBezTo>
                  <a:cubicBezTo>
                    <a:pt x="162" y="592"/>
                    <a:pt x="162" y="592"/>
                    <a:pt x="162" y="592"/>
                  </a:cubicBezTo>
                  <a:cubicBezTo>
                    <a:pt x="163" y="590"/>
                    <a:pt x="163" y="590"/>
                    <a:pt x="163" y="590"/>
                  </a:cubicBezTo>
                  <a:cubicBezTo>
                    <a:pt x="165" y="588"/>
                    <a:pt x="165" y="588"/>
                    <a:pt x="165" y="588"/>
                  </a:cubicBezTo>
                  <a:cubicBezTo>
                    <a:pt x="164" y="582"/>
                    <a:pt x="164" y="582"/>
                    <a:pt x="164" y="582"/>
                  </a:cubicBezTo>
                  <a:cubicBezTo>
                    <a:pt x="160" y="581"/>
                    <a:pt x="160" y="581"/>
                    <a:pt x="160" y="581"/>
                  </a:cubicBezTo>
                  <a:cubicBezTo>
                    <a:pt x="160" y="581"/>
                    <a:pt x="160" y="579"/>
                    <a:pt x="161" y="579"/>
                  </a:cubicBezTo>
                  <a:cubicBezTo>
                    <a:pt x="163" y="578"/>
                    <a:pt x="170" y="575"/>
                    <a:pt x="170" y="575"/>
                  </a:cubicBezTo>
                  <a:cubicBezTo>
                    <a:pt x="170" y="575"/>
                    <a:pt x="172" y="572"/>
                    <a:pt x="173" y="572"/>
                  </a:cubicBezTo>
                  <a:cubicBezTo>
                    <a:pt x="173" y="571"/>
                    <a:pt x="181" y="566"/>
                    <a:pt x="181" y="566"/>
                  </a:cubicBezTo>
                  <a:cubicBezTo>
                    <a:pt x="181" y="566"/>
                    <a:pt x="181" y="563"/>
                    <a:pt x="181" y="562"/>
                  </a:cubicBezTo>
                  <a:cubicBezTo>
                    <a:pt x="182" y="562"/>
                    <a:pt x="182" y="561"/>
                    <a:pt x="182" y="559"/>
                  </a:cubicBezTo>
                  <a:cubicBezTo>
                    <a:pt x="183" y="559"/>
                    <a:pt x="181" y="550"/>
                    <a:pt x="181" y="547"/>
                  </a:cubicBezTo>
                  <a:cubicBezTo>
                    <a:pt x="182" y="545"/>
                    <a:pt x="184" y="549"/>
                    <a:pt x="184" y="549"/>
                  </a:cubicBezTo>
                  <a:cubicBezTo>
                    <a:pt x="185" y="552"/>
                    <a:pt x="185" y="552"/>
                    <a:pt x="185" y="552"/>
                  </a:cubicBezTo>
                  <a:cubicBezTo>
                    <a:pt x="185" y="558"/>
                    <a:pt x="185" y="558"/>
                    <a:pt x="185" y="558"/>
                  </a:cubicBezTo>
                  <a:cubicBezTo>
                    <a:pt x="188" y="559"/>
                    <a:pt x="188" y="559"/>
                    <a:pt x="188" y="559"/>
                  </a:cubicBezTo>
                  <a:cubicBezTo>
                    <a:pt x="189" y="562"/>
                    <a:pt x="189" y="562"/>
                    <a:pt x="189" y="562"/>
                  </a:cubicBezTo>
                  <a:cubicBezTo>
                    <a:pt x="189" y="562"/>
                    <a:pt x="188" y="565"/>
                    <a:pt x="189" y="565"/>
                  </a:cubicBezTo>
                  <a:cubicBezTo>
                    <a:pt x="190" y="564"/>
                    <a:pt x="190" y="564"/>
                    <a:pt x="190" y="564"/>
                  </a:cubicBezTo>
                  <a:cubicBezTo>
                    <a:pt x="191" y="558"/>
                    <a:pt x="191" y="558"/>
                    <a:pt x="191" y="558"/>
                  </a:cubicBezTo>
                  <a:cubicBezTo>
                    <a:pt x="191" y="558"/>
                    <a:pt x="195" y="558"/>
                    <a:pt x="194" y="556"/>
                  </a:cubicBezTo>
                  <a:cubicBezTo>
                    <a:pt x="194" y="555"/>
                    <a:pt x="193" y="553"/>
                    <a:pt x="194" y="553"/>
                  </a:cubicBezTo>
                  <a:cubicBezTo>
                    <a:pt x="200" y="552"/>
                    <a:pt x="198" y="552"/>
                    <a:pt x="201" y="550"/>
                  </a:cubicBezTo>
                  <a:cubicBezTo>
                    <a:pt x="201" y="550"/>
                    <a:pt x="203" y="546"/>
                    <a:pt x="203" y="546"/>
                  </a:cubicBezTo>
                  <a:cubicBezTo>
                    <a:pt x="203" y="545"/>
                    <a:pt x="204" y="543"/>
                    <a:pt x="204" y="543"/>
                  </a:cubicBezTo>
                  <a:cubicBezTo>
                    <a:pt x="202" y="542"/>
                    <a:pt x="202" y="542"/>
                    <a:pt x="202" y="542"/>
                  </a:cubicBezTo>
                  <a:cubicBezTo>
                    <a:pt x="201" y="539"/>
                    <a:pt x="201" y="539"/>
                    <a:pt x="201" y="539"/>
                  </a:cubicBezTo>
                  <a:cubicBezTo>
                    <a:pt x="201" y="539"/>
                    <a:pt x="202" y="537"/>
                    <a:pt x="203" y="538"/>
                  </a:cubicBezTo>
                  <a:cubicBezTo>
                    <a:pt x="203" y="539"/>
                    <a:pt x="204" y="541"/>
                    <a:pt x="205" y="541"/>
                  </a:cubicBezTo>
                  <a:cubicBezTo>
                    <a:pt x="206" y="541"/>
                    <a:pt x="209" y="538"/>
                    <a:pt x="209" y="538"/>
                  </a:cubicBezTo>
                  <a:cubicBezTo>
                    <a:pt x="209" y="535"/>
                    <a:pt x="202" y="531"/>
                    <a:pt x="200" y="530"/>
                  </a:cubicBezTo>
                  <a:cubicBezTo>
                    <a:pt x="200" y="526"/>
                    <a:pt x="210" y="521"/>
                    <a:pt x="210" y="520"/>
                  </a:cubicBezTo>
                  <a:cubicBezTo>
                    <a:pt x="211" y="519"/>
                    <a:pt x="211" y="519"/>
                    <a:pt x="211" y="518"/>
                  </a:cubicBezTo>
                  <a:cubicBezTo>
                    <a:pt x="211" y="517"/>
                    <a:pt x="210" y="516"/>
                    <a:pt x="209" y="517"/>
                  </a:cubicBezTo>
                  <a:cubicBezTo>
                    <a:pt x="209" y="517"/>
                    <a:pt x="208" y="519"/>
                    <a:pt x="207" y="519"/>
                  </a:cubicBezTo>
                  <a:cubicBezTo>
                    <a:pt x="207" y="519"/>
                    <a:pt x="205" y="519"/>
                    <a:pt x="205" y="519"/>
                  </a:cubicBezTo>
                  <a:cubicBezTo>
                    <a:pt x="205" y="519"/>
                    <a:pt x="204" y="517"/>
                    <a:pt x="205" y="516"/>
                  </a:cubicBezTo>
                  <a:cubicBezTo>
                    <a:pt x="206" y="515"/>
                    <a:pt x="205" y="515"/>
                    <a:pt x="207" y="514"/>
                  </a:cubicBezTo>
                  <a:cubicBezTo>
                    <a:pt x="208" y="513"/>
                    <a:pt x="209" y="513"/>
                    <a:pt x="210" y="513"/>
                  </a:cubicBezTo>
                  <a:cubicBezTo>
                    <a:pt x="210" y="512"/>
                    <a:pt x="211" y="511"/>
                    <a:pt x="212" y="511"/>
                  </a:cubicBezTo>
                  <a:cubicBezTo>
                    <a:pt x="213" y="511"/>
                    <a:pt x="218" y="508"/>
                    <a:pt x="218" y="508"/>
                  </a:cubicBezTo>
                  <a:cubicBezTo>
                    <a:pt x="219" y="506"/>
                    <a:pt x="219" y="506"/>
                    <a:pt x="219" y="506"/>
                  </a:cubicBezTo>
                  <a:cubicBezTo>
                    <a:pt x="219" y="506"/>
                    <a:pt x="216" y="503"/>
                    <a:pt x="216" y="503"/>
                  </a:cubicBezTo>
                  <a:cubicBezTo>
                    <a:pt x="216" y="503"/>
                    <a:pt x="211" y="499"/>
                    <a:pt x="211" y="499"/>
                  </a:cubicBezTo>
                  <a:cubicBezTo>
                    <a:pt x="211" y="499"/>
                    <a:pt x="209" y="499"/>
                    <a:pt x="209" y="498"/>
                  </a:cubicBezTo>
                  <a:cubicBezTo>
                    <a:pt x="209" y="498"/>
                    <a:pt x="207" y="496"/>
                    <a:pt x="207" y="496"/>
                  </a:cubicBezTo>
                  <a:cubicBezTo>
                    <a:pt x="205" y="491"/>
                    <a:pt x="203" y="495"/>
                    <a:pt x="199" y="493"/>
                  </a:cubicBezTo>
                  <a:cubicBezTo>
                    <a:pt x="199" y="493"/>
                    <a:pt x="197" y="489"/>
                    <a:pt x="197" y="489"/>
                  </a:cubicBezTo>
                  <a:cubicBezTo>
                    <a:pt x="197" y="489"/>
                    <a:pt x="199" y="489"/>
                    <a:pt x="199" y="488"/>
                  </a:cubicBezTo>
                  <a:cubicBezTo>
                    <a:pt x="199" y="486"/>
                    <a:pt x="197" y="484"/>
                    <a:pt x="197" y="484"/>
                  </a:cubicBezTo>
                  <a:cubicBezTo>
                    <a:pt x="195" y="482"/>
                    <a:pt x="195" y="482"/>
                    <a:pt x="195" y="482"/>
                  </a:cubicBezTo>
                  <a:cubicBezTo>
                    <a:pt x="191" y="478"/>
                    <a:pt x="192" y="487"/>
                    <a:pt x="189" y="479"/>
                  </a:cubicBezTo>
                  <a:cubicBezTo>
                    <a:pt x="189" y="479"/>
                    <a:pt x="188" y="479"/>
                    <a:pt x="187" y="477"/>
                  </a:cubicBezTo>
                  <a:cubicBezTo>
                    <a:pt x="186" y="476"/>
                    <a:pt x="183" y="473"/>
                    <a:pt x="183" y="473"/>
                  </a:cubicBezTo>
                  <a:cubicBezTo>
                    <a:pt x="183" y="473"/>
                    <a:pt x="182" y="470"/>
                    <a:pt x="182" y="470"/>
                  </a:cubicBezTo>
                  <a:cubicBezTo>
                    <a:pt x="181" y="470"/>
                    <a:pt x="180" y="467"/>
                    <a:pt x="180" y="467"/>
                  </a:cubicBezTo>
                  <a:cubicBezTo>
                    <a:pt x="175" y="470"/>
                    <a:pt x="175" y="470"/>
                    <a:pt x="175" y="470"/>
                  </a:cubicBezTo>
                  <a:cubicBezTo>
                    <a:pt x="172" y="473"/>
                    <a:pt x="172" y="473"/>
                    <a:pt x="172" y="473"/>
                  </a:cubicBezTo>
                  <a:cubicBezTo>
                    <a:pt x="172" y="473"/>
                    <a:pt x="171" y="471"/>
                    <a:pt x="171" y="471"/>
                  </a:cubicBezTo>
                  <a:cubicBezTo>
                    <a:pt x="171" y="471"/>
                    <a:pt x="171" y="467"/>
                    <a:pt x="171" y="467"/>
                  </a:cubicBezTo>
                  <a:cubicBezTo>
                    <a:pt x="171" y="467"/>
                    <a:pt x="168" y="466"/>
                    <a:pt x="167" y="466"/>
                  </a:cubicBezTo>
                  <a:cubicBezTo>
                    <a:pt x="167" y="466"/>
                    <a:pt x="164" y="466"/>
                    <a:pt x="164" y="466"/>
                  </a:cubicBezTo>
                  <a:cubicBezTo>
                    <a:pt x="160" y="465"/>
                    <a:pt x="160" y="465"/>
                    <a:pt x="160" y="465"/>
                  </a:cubicBezTo>
                  <a:cubicBezTo>
                    <a:pt x="160" y="462"/>
                    <a:pt x="160" y="462"/>
                    <a:pt x="160" y="462"/>
                  </a:cubicBezTo>
                  <a:cubicBezTo>
                    <a:pt x="160" y="462"/>
                    <a:pt x="162" y="460"/>
                    <a:pt x="161" y="459"/>
                  </a:cubicBezTo>
                  <a:cubicBezTo>
                    <a:pt x="161" y="458"/>
                    <a:pt x="158" y="456"/>
                    <a:pt x="158" y="456"/>
                  </a:cubicBezTo>
                  <a:cubicBezTo>
                    <a:pt x="158" y="454"/>
                    <a:pt x="158" y="454"/>
                    <a:pt x="158" y="454"/>
                  </a:cubicBezTo>
                  <a:cubicBezTo>
                    <a:pt x="155" y="450"/>
                    <a:pt x="155" y="450"/>
                    <a:pt x="155" y="450"/>
                  </a:cubicBezTo>
                  <a:cubicBezTo>
                    <a:pt x="155" y="450"/>
                    <a:pt x="157" y="447"/>
                    <a:pt x="157" y="447"/>
                  </a:cubicBezTo>
                  <a:cubicBezTo>
                    <a:pt x="157" y="446"/>
                    <a:pt x="153" y="437"/>
                    <a:pt x="153" y="437"/>
                  </a:cubicBezTo>
                  <a:cubicBezTo>
                    <a:pt x="153" y="437"/>
                    <a:pt x="155" y="433"/>
                    <a:pt x="155" y="432"/>
                  </a:cubicBezTo>
                  <a:cubicBezTo>
                    <a:pt x="155" y="432"/>
                    <a:pt x="153" y="428"/>
                    <a:pt x="153" y="428"/>
                  </a:cubicBezTo>
                  <a:cubicBezTo>
                    <a:pt x="151" y="428"/>
                    <a:pt x="151" y="428"/>
                    <a:pt x="151" y="428"/>
                  </a:cubicBezTo>
                  <a:cubicBezTo>
                    <a:pt x="151" y="424"/>
                    <a:pt x="151" y="424"/>
                    <a:pt x="151" y="424"/>
                  </a:cubicBezTo>
                  <a:cubicBezTo>
                    <a:pt x="152" y="421"/>
                    <a:pt x="152" y="421"/>
                    <a:pt x="152" y="421"/>
                  </a:cubicBezTo>
                  <a:cubicBezTo>
                    <a:pt x="150" y="419"/>
                    <a:pt x="150" y="419"/>
                    <a:pt x="150" y="419"/>
                  </a:cubicBezTo>
                  <a:cubicBezTo>
                    <a:pt x="150" y="419"/>
                    <a:pt x="151" y="417"/>
                    <a:pt x="152" y="417"/>
                  </a:cubicBezTo>
                  <a:cubicBezTo>
                    <a:pt x="152" y="417"/>
                    <a:pt x="152" y="413"/>
                    <a:pt x="152" y="413"/>
                  </a:cubicBezTo>
                  <a:cubicBezTo>
                    <a:pt x="152" y="413"/>
                    <a:pt x="153" y="411"/>
                    <a:pt x="154" y="411"/>
                  </a:cubicBezTo>
                  <a:cubicBezTo>
                    <a:pt x="154" y="411"/>
                    <a:pt x="157" y="413"/>
                    <a:pt x="157" y="413"/>
                  </a:cubicBezTo>
                  <a:cubicBezTo>
                    <a:pt x="157" y="413"/>
                    <a:pt x="160" y="414"/>
                    <a:pt x="160" y="413"/>
                  </a:cubicBezTo>
                  <a:cubicBezTo>
                    <a:pt x="160" y="413"/>
                    <a:pt x="159" y="410"/>
                    <a:pt x="159" y="410"/>
                  </a:cubicBezTo>
                  <a:cubicBezTo>
                    <a:pt x="159" y="409"/>
                    <a:pt x="157" y="407"/>
                    <a:pt x="157" y="407"/>
                  </a:cubicBezTo>
                  <a:cubicBezTo>
                    <a:pt x="156" y="406"/>
                    <a:pt x="156" y="401"/>
                    <a:pt x="156" y="401"/>
                  </a:cubicBezTo>
                  <a:cubicBezTo>
                    <a:pt x="156" y="401"/>
                    <a:pt x="154" y="397"/>
                    <a:pt x="155" y="397"/>
                  </a:cubicBezTo>
                  <a:cubicBezTo>
                    <a:pt x="155" y="397"/>
                    <a:pt x="156" y="395"/>
                    <a:pt x="156" y="395"/>
                  </a:cubicBezTo>
                  <a:cubicBezTo>
                    <a:pt x="157" y="388"/>
                    <a:pt x="157" y="388"/>
                    <a:pt x="157" y="388"/>
                  </a:cubicBezTo>
                  <a:cubicBezTo>
                    <a:pt x="158" y="382"/>
                    <a:pt x="158" y="382"/>
                    <a:pt x="158" y="382"/>
                  </a:cubicBezTo>
                  <a:cubicBezTo>
                    <a:pt x="155" y="379"/>
                    <a:pt x="155" y="379"/>
                    <a:pt x="155" y="379"/>
                  </a:cubicBezTo>
                  <a:cubicBezTo>
                    <a:pt x="154" y="377"/>
                    <a:pt x="154" y="377"/>
                    <a:pt x="154" y="377"/>
                  </a:cubicBezTo>
                  <a:cubicBezTo>
                    <a:pt x="152" y="375"/>
                    <a:pt x="152" y="375"/>
                    <a:pt x="152" y="375"/>
                  </a:cubicBezTo>
                  <a:cubicBezTo>
                    <a:pt x="154" y="369"/>
                    <a:pt x="154" y="369"/>
                    <a:pt x="154" y="369"/>
                  </a:cubicBezTo>
                  <a:cubicBezTo>
                    <a:pt x="158" y="369"/>
                    <a:pt x="158" y="369"/>
                    <a:pt x="158" y="369"/>
                  </a:cubicBezTo>
                  <a:cubicBezTo>
                    <a:pt x="160" y="366"/>
                    <a:pt x="160" y="366"/>
                    <a:pt x="160" y="366"/>
                  </a:cubicBezTo>
                  <a:cubicBezTo>
                    <a:pt x="160" y="366"/>
                    <a:pt x="163" y="364"/>
                    <a:pt x="163" y="363"/>
                  </a:cubicBezTo>
                  <a:cubicBezTo>
                    <a:pt x="163" y="363"/>
                    <a:pt x="164" y="359"/>
                    <a:pt x="164" y="359"/>
                  </a:cubicBezTo>
                  <a:cubicBezTo>
                    <a:pt x="163" y="356"/>
                    <a:pt x="163" y="356"/>
                    <a:pt x="163" y="356"/>
                  </a:cubicBezTo>
                  <a:cubicBezTo>
                    <a:pt x="165" y="357"/>
                    <a:pt x="165" y="357"/>
                    <a:pt x="165" y="357"/>
                  </a:cubicBezTo>
                  <a:cubicBezTo>
                    <a:pt x="165" y="354"/>
                    <a:pt x="165" y="354"/>
                    <a:pt x="165" y="354"/>
                  </a:cubicBezTo>
                  <a:cubicBezTo>
                    <a:pt x="165" y="354"/>
                    <a:pt x="166" y="351"/>
                    <a:pt x="166" y="351"/>
                  </a:cubicBezTo>
                  <a:cubicBezTo>
                    <a:pt x="167" y="351"/>
                    <a:pt x="168" y="350"/>
                    <a:pt x="168" y="350"/>
                  </a:cubicBezTo>
                  <a:cubicBezTo>
                    <a:pt x="168" y="350"/>
                    <a:pt x="170" y="346"/>
                    <a:pt x="170" y="346"/>
                  </a:cubicBezTo>
                  <a:cubicBezTo>
                    <a:pt x="170" y="346"/>
                    <a:pt x="171" y="347"/>
                    <a:pt x="172" y="346"/>
                  </a:cubicBezTo>
                  <a:cubicBezTo>
                    <a:pt x="173" y="345"/>
                    <a:pt x="173" y="345"/>
                    <a:pt x="173" y="344"/>
                  </a:cubicBezTo>
                  <a:cubicBezTo>
                    <a:pt x="174" y="342"/>
                    <a:pt x="176" y="338"/>
                    <a:pt x="176" y="338"/>
                  </a:cubicBezTo>
                  <a:cubicBezTo>
                    <a:pt x="176" y="338"/>
                    <a:pt x="176" y="337"/>
                    <a:pt x="176" y="336"/>
                  </a:cubicBezTo>
                  <a:cubicBezTo>
                    <a:pt x="177" y="336"/>
                    <a:pt x="179" y="336"/>
                    <a:pt x="179" y="335"/>
                  </a:cubicBezTo>
                  <a:cubicBezTo>
                    <a:pt x="178" y="334"/>
                    <a:pt x="176" y="331"/>
                    <a:pt x="176" y="331"/>
                  </a:cubicBezTo>
                  <a:cubicBezTo>
                    <a:pt x="179" y="328"/>
                    <a:pt x="179" y="328"/>
                    <a:pt x="179" y="328"/>
                  </a:cubicBezTo>
                  <a:cubicBezTo>
                    <a:pt x="179" y="328"/>
                    <a:pt x="182" y="325"/>
                    <a:pt x="182" y="325"/>
                  </a:cubicBezTo>
                  <a:cubicBezTo>
                    <a:pt x="182" y="326"/>
                    <a:pt x="183" y="326"/>
                    <a:pt x="184" y="325"/>
                  </a:cubicBezTo>
                  <a:cubicBezTo>
                    <a:pt x="184" y="325"/>
                    <a:pt x="185" y="324"/>
                    <a:pt x="186" y="323"/>
                  </a:cubicBezTo>
                  <a:cubicBezTo>
                    <a:pt x="186" y="323"/>
                    <a:pt x="187" y="322"/>
                    <a:pt x="188" y="322"/>
                  </a:cubicBezTo>
                  <a:cubicBezTo>
                    <a:pt x="188" y="321"/>
                    <a:pt x="189" y="319"/>
                    <a:pt x="189" y="318"/>
                  </a:cubicBezTo>
                  <a:cubicBezTo>
                    <a:pt x="189" y="318"/>
                    <a:pt x="191" y="313"/>
                    <a:pt x="191" y="313"/>
                  </a:cubicBezTo>
                  <a:cubicBezTo>
                    <a:pt x="191" y="310"/>
                    <a:pt x="191" y="310"/>
                    <a:pt x="191" y="310"/>
                  </a:cubicBezTo>
                  <a:cubicBezTo>
                    <a:pt x="192" y="309"/>
                    <a:pt x="192" y="309"/>
                    <a:pt x="192" y="309"/>
                  </a:cubicBezTo>
                  <a:cubicBezTo>
                    <a:pt x="194" y="307"/>
                    <a:pt x="194" y="307"/>
                    <a:pt x="194" y="307"/>
                  </a:cubicBezTo>
                  <a:cubicBezTo>
                    <a:pt x="194" y="307"/>
                    <a:pt x="196" y="306"/>
                    <a:pt x="196" y="307"/>
                  </a:cubicBezTo>
                  <a:cubicBezTo>
                    <a:pt x="196" y="307"/>
                    <a:pt x="195" y="309"/>
                    <a:pt x="195" y="309"/>
                  </a:cubicBezTo>
                  <a:cubicBezTo>
                    <a:pt x="198" y="309"/>
                    <a:pt x="198" y="309"/>
                    <a:pt x="198" y="309"/>
                  </a:cubicBezTo>
                  <a:cubicBezTo>
                    <a:pt x="198" y="309"/>
                    <a:pt x="198" y="307"/>
                    <a:pt x="198" y="308"/>
                  </a:cubicBezTo>
                  <a:cubicBezTo>
                    <a:pt x="199" y="308"/>
                    <a:pt x="200" y="309"/>
                    <a:pt x="200" y="309"/>
                  </a:cubicBezTo>
                  <a:cubicBezTo>
                    <a:pt x="200" y="308"/>
                    <a:pt x="201" y="306"/>
                    <a:pt x="201" y="306"/>
                  </a:cubicBezTo>
                  <a:cubicBezTo>
                    <a:pt x="201" y="303"/>
                    <a:pt x="201" y="303"/>
                    <a:pt x="201" y="303"/>
                  </a:cubicBezTo>
                  <a:cubicBezTo>
                    <a:pt x="201" y="303"/>
                    <a:pt x="203" y="301"/>
                    <a:pt x="204" y="300"/>
                  </a:cubicBezTo>
                  <a:cubicBezTo>
                    <a:pt x="204" y="299"/>
                    <a:pt x="207" y="296"/>
                    <a:pt x="207" y="296"/>
                  </a:cubicBezTo>
                  <a:cubicBezTo>
                    <a:pt x="210" y="295"/>
                    <a:pt x="210" y="295"/>
                    <a:pt x="210" y="295"/>
                  </a:cubicBezTo>
                  <a:cubicBezTo>
                    <a:pt x="210" y="295"/>
                    <a:pt x="211" y="294"/>
                    <a:pt x="212" y="294"/>
                  </a:cubicBezTo>
                  <a:cubicBezTo>
                    <a:pt x="212" y="294"/>
                    <a:pt x="215" y="290"/>
                    <a:pt x="215" y="290"/>
                  </a:cubicBezTo>
                  <a:cubicBezTo>
                    <a:pt x="215" y="290"/>
                    <a:pt x="215" y="289"/>
                    <a:pt x="216" y="288"/>
                  </a:cubicBezTo>
                  <a:cubicBezTo>
                    <a:pt x="216" y="287"/>
                    <a:pt x="218" y="287"/>
                    <a:pt x="218" y="286"/>
                  </a:cubicBezTo>
                  <a:cubicBezTo>
                    <a:pt x="219" y="286"/>
                    <a:pt x="221" y="281"/>
                    <a:pt x="221" y="281"/>
                  </a:cubicBezTo>
                  <a:cubicBezTo>
                    <a:pt x="221" y="281"/>
                    <a:pt x="222" y="281"/>
                    <a:pt x="222" y="280"/>
                  </a:cubicBezTo>
                  <a:cubicBezTo>
                    <a:pt x="222" y="278"/>
                    <a:pt x="223" y="276"/>
                    <a:pt x="223" y="276"/>
                  </a:cubicBezTo>
                  <a:cubicBezTo>
                    <a:pt x="225" y="272"/>
                    <a:pt x="225" y="272"/>
                    <a:pt x="225" y="272"/>
                  </a:cubicBezTo>
                  <a:cubicBezTo>
                    <a:pt x="225" y="266"/>
                    <a:pt x="225" y="266"/>
                    <a:pt x="225" y="266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1"/>
                    <a:pt x="228" y="260"/>
                    <a:pt x="228" y="259"/>
                  </a:cubicBezTo>
                  <a:cubicBezTo>
                    <a:pt x="229" y="259"/>
                    <a:pt x="230" y="256"/>
                    <a:pt x="230" y="256"/>
                  </a:cubicBezTo>
                  <a:cubicBezTo>
                    <a:pt x="230" y="256"/>
                    <a:pt x="233" y="252"/>
                    <a:pt x="233" y="252"/>
                  </a:cubicBezTo>
                  <a:cubicBezTo>
                    <a:pt x="233" y="252"/>
                    <a:pt x="234" y="249"/>
                    <a:pt x="234" y="248"/>
                  </a:cubicBezTo>
                  <a:cubicBezTo>
                    <a:pt x="235" y="248"/>
                    <a:pt x="235" y="248"/>
                    <a:pt x="235" y="248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29" y="238"/>
                    <a:pt x="229" y="238"/>
                    <a:pt x="229" y="238"/>
                  </a:cubicBezTo>
                  <a:cubicBezTo>
                    <a:pt x="226" y="238"/>
                    <a:pt x="226" y="238"/>
                    <a:pt x="226" y="238"/>
                  </a:cubicBezTo>
                  <a:cubicBezTo>
                    <a:pt x="224" y="236"/>
                    <a:pt x="224" y="236"/>
                    <a:pt x="224" y="236"/>
                  </a:cubicBezTo>
                  <a:cubicBezTo>
                    <a:pt x="225" y="234"/>
                    <a:pt x="225" y="234"/>
                    <a:pt x="225" y="234"/>
                  </a:cubicBezTo>
                  <a:cubicBezTo>
                    <a:pt x="223" y="231"/>
                    <a:pt x="223" y="231"/>
                    <a:pt x="223" y="231"/>
                  </a:cubicBezTo>
                  <a:cubicBezTo>
                    <a:pt x="222" y="229"/>
                    <a:pt x="222" y="229"/>
                    <a:pt x="222" y="229"/>
                  </a:cubicBezTo>
                  <a:cubicBezTo>
                    <a:pt x="220" y="227"/>
                    <a:pt x="220" y="227"/>
                    <a:pt x="220" y="227"/>
                  </a:cubicBezTo>
                  <a:cubicBezTo>
                    <a:pt x="220" y="227"/>
                    <a:pt x="222" y="224"/>
                    <a:pt x="222" y="224"/>
                  </a:cubicBezTo>
                  <a:cubicBezTo>
                    <a:pt x="222" y="224"/>
                    <a:pt x="223" y="223"/>
                    <a:pt x="223" y="222"/>
                  </a:cubicBezTo>
                  <a:cubicBezTo>
                    <a:pt x="223" y="222"/>
                    <a:pt x="225" y="219"/>
                    <a:pt x="225" y="219"/>
                  </a:cubicBezTo>
                  <a:cubicBezTo>
                    <a:pt x="225" y="219"/>
                    <a:pt x="227" y="216"/>
                    <a:pt x="227" y="216"/>
                  </a:cubicBezTo>
                  <a:cubicBezTo>
                    <a:pt x="227" y="216"/>
                    <a:pt x="228" y="215"/>
                    <a:pt x="228" y="214"/>
                  </a:cubicBezTo>
                  <a:cubicBezTo>
                    <a:pt x="228" y="213"/>
                    <a:pt x="227" y="209"/>
                    <a:pt x="227" y="209"/>
                  </a:cubicBezTo>
                  <a:cubicBezTo>
                    <a:pt x="227" y="209"/>
                    <a:pt x="227" y="206"/>
                    <a:pt x="228" y="206"/>
                  </a:cubicBezTo>
                  <a:cubicBezTo>
                    <a:pt x="228" y="205"/>
                    <a:pt x="229" y="204"/>
                    <a:pt x="229" y="204"/>
                  </a:cubicBezTo>
                  <a:cubicBezTo>
                    <a:pt x="229" y="204"/>
                    <a:pt x="230" y="204"/>
                    <a:pt x="231" y="205"/>
                  </a:cubicBezTo>
                  <a:cubicBezTo>
                    <a:pt x="232" y="205"/>
                    <a:pt x="232" y="203"/>
                    <a:pt x="232" y="203"/>
                  </a:cubicBezTo>
                  <a:cubicBezTo>
                    <a:pt x="232" y="203"/>
                    <a:pt x="232" y="200"/>
                    <a:pt x="231" y="200"/>
                  </a:cubicBezTo>
                  <a:cubicBezTo>
                    <a:pt x="230" y="200"/>
                    <a:pt x="229" y="198"/>
                    <a:pt x="229" y="198"/>
                  </a:cubicBezTo>
                  <a:cubicBezTo>
                    <a:pt x="229" y="198"/>
                    <a:pt x="230" y="197"/>
                    <a:pt x="230" y="197"/>
                  </a:cubicBezTo>
                  <a:cubicBezTo>
                    <a:pt x="230" y="196"/>
                    <a:pt x="232" y="195"/>
                    <a:pt x="232" y="195"/>
                  </a:cubicBezTo>
                  <a:cubicBezTo>
                    <a:pt x="235" y="194"/>
                    <a:pt x="235" y="194"/>
                    <a:pt x="235" y="194"/>
                  </a:cubicBezTo>
                  <a:cubicBezTo>
                    <a:pt x="234" y="191"/>
                    <a:pt x="234" y="191"/>
                    <a:pt x="234" y="191"/>
                  </a:cubicBezTo>
                  <a:cubicBezTo>
                    <a:pt x="234" y="188"/>
                    <a:pt x="234" y="188"/>
                    <a:pt x="234" y="188"/>
                  </a:cubicBezTo>
                  <a:cubicBezTo>
                    <a:pt x="234" y="188"/>
                    <a:pt x="238" y="189"/>
                    <a:pt x="238" y="189"/>
                  </a:cubicBezTo>
                  <a:cubicBezTo>
                    <a:pt x="238" y="190"/>
                    <a:pt x="239" y="192"/>
                    <a:pt x="240" y="192"/>
                  </a:cubicBezTo>
                  <a:cubicBezTo>
                    <a:pt x="240" y="191"/>
                    <a:pt x="240" y="189"/>
                    <a:pt x="240" y="189"/>
                  </a:cubicBezTo>
                  <a:cubicBezTo>
                    <a:pt x="240" y="189"/>
                    <a:pt x="241" y="186"/>
                    <a:pt x="242" y="187"/>
                  </a:cubicBezTo>
                  <a:cubicBezTo>
                    <a:pt x="244" y="188"/>
                    <a:pt x="245" y="186"/>
                    <a:pt x="246" y="186"/>
                  </a:cubicBezTo>
                  <a:cubicBezTo>
                    <a:pt x="246" y="185"/>
                    <a:pt x="247" y="183"/>
                    <a:pt x="247" y="183"/>
                  </a:cubicBezTo>
                  <a:cubicBezTo>
                    <a:pt x="247" y="183"/>
                    <a:pt x="248" y="180"/>
                    <a:pt x="247" y="179"/>
                  </a:cubicBezTo>
                  <a:cubicBezTo>
                    <a:pt x="246" y="179"/>
                    <a:pt x="245" y="179"/>
                    <a:pt x="245" y="178"/>
                  </a:cubicBezTo>
                  <a:cubicBezTo>
                    <a:pt x="245" y="178"/>
                    <a:pt x="246" y="176"/>
                    <a:pt x="247" y="176"/>
                  </a:cubicBezTo>
                  <a:cubicBezTo>
                    <a:pt x="248" y="176"/>
                    <a:pt x="248" y="176"/>
                    <a:pt x="250" y="175"/>
                  </a:cubicBezTo>
                  <a:cubicBezTo>
                    <a:pt x="251" y="174"/>
                    <a:pt x="251" y="173"/>
                    <a:pt x="251" y="173"/>
                  </a:cubicBezTo>
                  <a:cubicBezTo>
                    <a:pt x="251" y="173"/>
                    <a:pt x="254" y="172"/>
                    <a:pt x="254" y="172"/>
                  </a:cubicBezTo>
                  <a:cubicBezTo>
                    <a:pt x="258" y="170"/>
                    <a:pt x="258" y="170"/>
                    <a:pt x="258" y="170"/>
                  </a:cubicBezTo>
                  <a:cubicBezTo>
                    <a:pt x="258" y="168"/>
                    <a:pt x="258" y="168"/>
                    <a:pt x="258" y="168"/>
                  </a:cubicBezTo>
                  <a:cubicBezTo>
                    <a:pt x="258" y="168"/>
                    <a:pt x="260" y="168"/>
                    <a:pt x="260" y="168"/>
                  </a:cubicBezTo>
                  <a:cubicBezTo>
                    <a:pt x="261" y="168"/>
                    <a:pt x="262" y="169"/>
                    <a:pt x="262" y="169"/>
                  </a:cubicBezTo>
                  <a:cubicBezTo>
                    <a:pt x="262" y="169"/>
                    <a:pt x="264" y="169"/>
                    <a:pt x="264" y="169"/>
                  </a:cubicBezTo>
                  <a:cubicBezTo>
                    <a:pt x="264" y="168"/>
                    <a:pt x="263" y="167"/>
                    <a:pt x="264" y="167"/>
                  </a:cubicBezTo>
                  <a:cubicBezTo>
                    <a:pt x="265" y="168"/>
                    <a:pt x="265" y="168"/>
                    <a:pt x="265" y="169"/>
                  </a:cubicBezTo>
                  <a:cubicBezTo>
                    <a:pt x="266" y="169"/>
                    <a:pt x="266" y="169"/>
                    <a:pt x="266" y="169"/>
                  </a:cubicBezTo>
                  <a:cubicBezTo>
                    <a:pt x="267" y="169"/>
                    <a:pt x="268" y="170"/>
                    <a:pt x="269" y="171"/>
                  </a:cubicBezTo>
                  <a:cubicBezTo>
                    <a:pt x="269" y="171"/>
                    <a:pt x="269" y="172"/>
                    <a:pt x="269" y="173"/>
                  </a:cubicBezTo>
                  <a:cubicBezTo>
                    <a:pt x="269" y="174"/>
                    <a:pt x="269" y="174"/>
                    <a:pt x="269" y="175"/>
                  </a:cubicBezTo>
                  <a:cubicBezTo>
                    <a:pt x="269" y="176"/>
                    <a:pt x="269" y="176"/>
                    <a:pt x="269" y="176"/>
                  </a:cubicBezTo>
                  <a:cubicBezTo>
                    <a:pt x="269" y="176"/>
                    <a:pt x="272" y="178"/>
                    <a:pt x="272" y="177"/>
                  </a:cubicBezTo>
                  <a:cubicBezTo>
                    <a:pt x="272" y="176"/>
                    <a:pt x="272" y="177"/>
                    <a:pt x="272" y="175"/>
                  </a:cubicBezTo>
                  <a:cubicBezTo>
                    <a:pt x="271" y="174"/>
                    <a:pt x="272" y="173"/>
                    <a:pt x="272" y="172"/>
                  </a:cubicBezTo>
                  <a:cubicBezTo>
                    <a:pt x="271" y="171"/>
                    <a:pt x="270" y="169"/>
                    <a:pt x="270" y="168"/>
                  </a:cubicBezTo>
                  <a:cubicBezTo>
                    <a:pt x="270" y="168"/>
                    <a:pt x="271" y="167"/>
                    <a:pt x="272" y="167"/>
                  </a:cubicBezTo>
                  <a:cubicBezTo>
                    <a:pt x="273" y="167"/>
                    <a:pt x="272" y="166"/>
                    <a:pt x="273" y="167"/>
                  </a:cubicBezTo>
                  <a:cubicBezTo>
                    <a:pt x="274" y="168"/>
                    <a:pt x="274" y="169"/>
                    <a:pt x="275" y="169"/>
                  </a:cubicBezTo>
                  <a:cubicBezTo>
                    <a:pt x="276" y="169"/>
                    <a:pt x="276" y="169"/>
                    <a:pt x="276" y="169"/>
                  </a:cubicBezTo>
                  <a:cubicBezTo>
                    <a:pt x="276" y="170"/>
                    <a:pt x="277" y="171"/>
                    <a:pt x="277" y="172"/>
                  </a:cubicBezTo>
                  <a:cubicBezTo>
                    <a:pt x="277" y="173"/>
                    <a:pt x="277" y="173"/>
                    <a:pt x="277" y="174"/>
                  </a:cubicBezTo>
                  <a:cubicBezTo>
                    <a:pt x="277" y="174"/>
                    <a:pt x="279" y="177"/>
                    <a:pt x="279" y="177"/>
                  </a:cubicBezTo>
                  <a:cubicBezTo>
                    <a:pt x="279" y="177"/>
                    <a:pt x="281" y="175"/>
                    <a:pt x="281" y="175"/>
                  </a:cubicBezTo>
                  <a:cubicBezTo>
                    <a:pt x="281" y="174"/>
                    <a:pt x="281" y="173"/>
                    <a:pt x="281" y="173"/>
                  </a:cubicBezTo>
                  <a:cubicBezTo>
                    <a:pt x="281" y="172"/>
                    <a:pt x="281" y="171"/>
                    <a:pt x="281" y="171"/>
                  </a:cubicBezTo>
                  <a:cubicBezTo>
                    <a:pt x="281" y="170"/>
                    <a:pt x="278" y="167"/>
                    <a:pt x="278" y="167"/>
                  </a:cubicBezTo>
                  <a:cubicBezTo>
                    <a:pt x="278" y="167"/>
                    <a:pt x="278" y="166"/>
                    <a:pt x="279" y="165"/>
                  </a:cubicBezTo>
                  <a:cubicBezTo>
                    <a:pt x="279" y="165"/>
                    <a:pt x="280" y="164"/>
                    <a:pt x="282" y="163"/>
                  </a:cubicBezTo>
                  <a:cubicBezTo>
                    <a:pt x="276" y="150"/>
                    <a:pt x="276" y="150"/>
                    <a:pt x="276" y="150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38"/>
                    <a:pt x="266" y="138"/>
                    <a:pt x="266" y="138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3" y="134"/>
                    <a:pt x="264" y="131"/>
                    <a:pt x="264" y="130"/>
                  </a:cubicBezTo>
                  <a:cubicBezTo>
                    <a:pt x="265" y="129"/>
                    <a:pt x="267" y="124"/>
                    <a:pt x="267" y="124"/>
                  </a:cubicBezTo>
                  <a:cubicBezTo>
                    <a:pt x="267" y="124"/>
                    <a:pt x="266" y="120"/>
                    <a:pt x="266" y="119"/>
                  </a:cubicBezTo>
                  <a:cubicBezTo>
                    <a:pt x="266" y="118"/>
                    <a:pt x="267" y="113"/>
                    <a:pt x="267" y="113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54" y="94"/>
                    <a:pt x="254" y="94"/>
                    <a:pt x="254" y="94"/>
                  </a:cubicBezTo>
                  <a:cubicBezTo>
                    <a:pt x="255" y="88"/>
                    <a:pt x="255" y="88"/>
                    <a:pt x="255" y="88"/>
                  </a:cubicBezTo>
                  <a:cubicBezTo>
                    <a:pt x="255" y="88"/>
                    <a:pt x="255" y="88"/>
                    <a:pt x="255" y="88"/>
                  </a:cubicBezTo>
                  <a:close/>
                  <a:moveTo>
                    <a:pt x="165" y="710"/>
                  </a:moveTo>
                  <a:cubicBezTo>
                    <a:pt x="165" y="710"/>
                    <a:pt x="165" y="710"/>
                    <a:pt x="165" y="710"/>
                  </a:cubicBezTo>
                  <a:cubicBezTo>
                    <a:pt x="166" y="702"/>
                    <a:pt x="166" y="702"/>
                    <a:pt x="166" y="702"/>
                  </a:cubicBezTo>
                  <a:cubicBezTo>
                    <a:pt x="166" y="702"/>
                    <a:pt x="164" y="699"/>
                    <a:pt x="164" y="699"/>
                  </a:cubicBezTo>
                  <a:cubicBezTo>
                    <a:pt x="164" y="698"/>
                    <a:pt x="163" y="696"/>
                    <a:pt x="163" y="693"/>
                  </a:cubicBezTo>
                  <a:cubicBezTo>
                    <a:pt x="164" y="690"/>
                    <a:pt x="164" y="689"/>
                    <a:pt x="165" y="687"/>
                  </a:cubicBezTo>
                  <a:cubicBezTo>
                    <a:pt x="165" y="685"/>
                    <a:pt x="167" y="684"/>
                    <a:pt x="167" y="682"/>
                  </a:cubicBezTo>
                  <a:cubicBezTo>
                    <a:pt x="167" y="679"/>
                    <a:pt x="167" y="678"/>
                    <a:pt x="168" y="676"/>
                  </a:cubicBezTo>
                  <a:cubicBezTo>
                    <a:pt x="168" y="674"/>
                    <a:pt x="169" y="672"/>
                    <a:pt x="170" y="672"/>
                  </a:cubicBezTo>
                  <a:cubicBezTo>
                    <a:pt x="170" y="671"/>
                    <a:pt x="172" y="667"/>
                    <a:pt x="172" y="667"/>
                  </a:cubicBezTo>
                  <a:cubicBezTo>
                    <a:pt x="173" y="662"/>
                    <a:pt x="173" y="662"/>
                    <a:pt x="173" y="662"/>
                  </a:cubicBezTo>
                  <a:cubicBezTo>
                    <a:pt x="173" y="662"/>
                    <a:pt x="175" y="657"/>
                    <a:pt x="175" y="656"/>
                  </a:cubicBezTo>
                  <a:cubicBezTo>
                    <a:pt x="175" y="655"/>
                    <a:pt x="174" y="651"/>
                    <a:pt x="174" y="650"/>
                  </a:cubicBezTo>
                  <a:cubicBezTo>
                    <a:pt x="175" y="649"/>
                    <a:pt x="177" y="647"/>
                    <a:pt x="177" y="647"/>
                  </a:cubicBezTo>
                  <a:cubicBezTo>
                    <a:pt x="180" y="647"/>
                    <a:pt x="180" y="647"/>
                    <a:pt x="180" y="647"/>
                  </a:cubicBezTo>
                  <a:cubicBezTo>
                    <a:pt x="180" y="647"/>
                    <a:pt x="180" y="650"/>
                    <a:pt x="179" y="651"/>
                  </a:cubicBezTo>
                  <a:cubicBezTo>
                    <a:pt x="178" y="651"/>
                    <a:pt x="177" y="652"/>
                    <a:pt x="177" y="652"/>
                  </a:cubicBezTo>
                  <a:cubicBezTo>
                    <a:pt x="177" y="653"/>
                    <a:pt x="179" y="655"/>
                    <a:pt x="179" y="655"/>
                  </a:cubicBezTo>
                  <a:cubicBezTo>
                    <a:pt x="179" y="659"/>
                    <a:pt x="179" y="659"/>
                    <a:pt x="179" y="659"/>
                  </a:cubicBezTo>
                  <a:cubicBezTo>
                    <a:pt x="177" y="663"/>
                    <a:pt x="177" y="663"/>
                    <a:pt x="177" y="663"/>
                  </a:cubicBezTo>
                  <a:cubicBezTo>
                    <a:pt x="175" y="668"/>
                    <a:pt x="175" y="668"/>
                    <a:pt x="175" y="668"/>
                  </a:cubicBezTo>
                  <a:cubicBezTo>
                    <a:pt x="175" y="673"/>
                    <a:pt x="175" y="673"/>
                    <a:pt x="175" y="673"/>
                  </a:cubicBezTo>
                  <a:cubicBezTo>
                    <a:pt x="174" y="676"/>
                    <a:pt x="174" y="676"/>
                    <a:pt x="174" y="676"/>
                  </a:cubicBezTo>
                  <a:cubicBezTo>
                    <a:pt x="173" y="679"/>
                    <a:pt x="173" y="679"/>
                    <a:pt x="173" y="679"/>
                  </a:cubicBezTo>
                  <a:cubicBezTo>
                    <a:pt x="171" y="685"/>
                    <a:pt x="171" y="685"/>
                    <a:pt x="171" y="685"/>
                  </a:cubicBezTo>
                  <a:cubicBezTo>
                    <a:pt x="172" y="690"/>
                    <a:pt x="172" y="690"/>
                    <a:pt x="172" y="690"/>
                  </a:cubicBezTo>
                  <a:cubicBezTo>
                    <a:pt x="169" y="696"/>
                    <a:pt x="169" y="696"/>
                    <a:pt x="169" y="696"/>
                  </a:cubicBezTo>
                  <a:cubicBezTo>
                    <a:pt x="169" y="696"/>
                    <a:pt x="169" y="699"/>
                    <a:pt x="169" y="700"/>
                  </a:cubicBezTo>
                  <a:cubicBezTo>
                    <a:pt x="169" y="701"/>
                    <a:pt x="169" y="707"/>
                    <a:pt x="169" y="707"/>
                  </a:cubicBezTo>
                  <a:cubicBezTo>
                    <a:pt x="169" y="707"/>
                    <a:pt x="169" y="710"/>
                    <a:pt x="168" y="710"/>
                  </a:cubicBezTo>
                  <a:cubicBezTo>
                    <a:pt x="167" y="710"/>
                    <a:pt x="165" y="710"/>
                    <a:pt x="165" y="710"/>
                  </a:cubicBezTo>
                  <a:close/>
                  <a:moveTo>
                    <a:pt x="206" y="649"/>
                  </a:moveTo>
                  <a:cubicBezTo>
                    <a:pt x="206" y="649"/>
                    <a:pt x="206" y="649"/>
                    <a:pt x="206" y="649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8" y="646"/>
                    <a:pt x="208" y="646"/>
                    <a:pt x="208" y="646"/>
                  </a:cubicBezTo>
                  <a:cubicBezTo>
                    <a:pt x="208" y="646"/>
                    <a:pt x="207" y="642"/>
                    <a:pt x="207" y="641"/>
                  </a:cubicBezTo>
                  <a:cubicBezTo>
                    <a:pt x="207" y="640"/>
                    <a:pt x="206" y="641"/>
                    <a:pt x="205" y="639"/>
                  </a:cubicBezTo>
                  <a:cubicBezTo>
                    <a:pt x="204" y="638"/>
                    <a:pt x="204" y="635"/>
                    <a:pt x="204" y="635"/>
                  </a:cubicBezTo>
                  <a:cubicBezTo>
                    <a:pt x="204" y="634"/>
                    <a:pt x="205" y="631"/>
                    <a:pt x="205" y="631"/>
                  </a:cubicBezTo>
                  <a:cubicBezTo>
                    <a:pt x="205" y="631"/>
                    <a:pt x="208" y="627"/>
                    <a:pt x="210" y="625"/>
                  </a:cubicBezTo>
                  <a:cubicBezTo>
                    <a:pt x="213" y="622"/>
                    <a:pt x="212" y="622"/>
                    <a:pt x="212" y="620"/>
                  </a:cubicBezTo>
                  <a:cubicBezTo>
                    <a:pt x="211" y="619"/>
                    <a:pt x="213" y="618"/>
                    <a:pt x="213" y="618"/>
                  </a:cubicBezTo>
                  <a:cubicBezTo>
                    <a:pt x="216" y="615"/>
                    <a:pt x="216" y="615"/>
                    <a:pt x="216" y="615"/>
                  </a:cubicBezTo>
                  <a:cubicBezTo>
                    <a:pt x="218" y="610"/>
                    <a:pt x="218" y="610"/>
                    <a:pt x="218" y="610"/>
                  </a:cubicBezTo>
                  <a:cubicBezTo>
                    <a:pt x="218" y="610"/>
                    <a:pt x="221" y="613"/>
                    <a:pt x="221" y="613"/>
                  </a:cubicBezTo>
                  <a:cubicBezTo>
                    <a:pt x="222" y="613"/>
                    <a:pt x="222" y="612"/>
                    <a:pt x="222" y="611"/>
                  </a:cubicBezTo>
                  <a:cubicBezTo>
                    <a:pt x="222" y="610"/>
                    <a:pt x="224" y="610"/>
                    <a:pt x="224" y="610"/>
                  </a:cubicBezTo>
                  <a:cubicBezTo>
                    <a:pt x="225" y="610"/>
                    <a:pt x="228" y="609"/>
                    <a:pt x="228" y="609"/>
                  </a:cubicBezTo>
                  <a:cubicBezTo>
                    <a:pt x="229" y="607"/>
                    <a:pt x="229" y="607"/>
                    <a:pt x="229" y="607"/>
                  </a:cubicBezTo>
                  <a:cubicBezTo>
                    <a:pt x="229" y="607"/>
                    <a:pt x="233" y="606"/>
                    <a:pt x="235" y="607"/>
                  </a:cubicBezTo>
                  <a:cubicBezTo>
                    <a:pt x="236" y="608"/>
                    <a:pt x="234" y="608"/>
                    <a:pt x="234" y="609"/>
                  </a:cubicBezTo>
                  <a:cubicBezTo>
                    <a:pt x="234" y="610"/>
                    <a:pt x="234" y="610"/>
                    <a:pt x="234" y="611"/>
                  </a:cubicBezTo>
                  <a:cubicBezTo>
                    <a:pt x="234" y="612"/>
                    <a:pt x="233" y="613"/>
                    <a:pt x="230" y="613"/>
                  </a:cubicBezTo>
                  <a:cubicBezTo>
                    <a:pt x="227" y="614"/>
                    <a:pt x="229" y="616"/>
                    <a:pt x="229" y="616"/>
                  </a:cubicBezTo>
                  <a:cubicBezTo>
                    <a:pt x="229" y="616"/>
                    <a:pt x="229" y="620"/>
                    <a:pt x="229" y="620"/>
                  </a:cubicBezTo>
                  <a:cubicBezTo>
                    <a:pt x="228" y="621"/>
                    <a:pt x="226" y="623"/>
                    <a:pt x="224" y="623"/>
                  </a:cubicBezTo>
                  <a:cubicBezTo>
                    <a:pt x="223" y="624"/>
                    <a:pt x="223" y="626"/>
                    <a:pt x="223" y="626"/>
                  </a:cubicBezTo>
                  <a:cubicBezTo>
                    <a:pt x="223" y="627"/>
                    <a:pt x="224" y="629"/>
                    <a:pt x="224" y="631"/>
                  </a:cubicBezTo>
                  <a:cubicBezTo>
                    <a:pt x="224" y="632"/>
                    <a:pt x="224" y="632"/>
                    <a:pt x="225" y="634"/>
                  </a:cubicBezTo>
                  <a:cubicBezTo>
                    <a:pt x="225" y="635"/>
                    <a:pt x="227" y="635"/>
                    <a:pt x="228" y="635"/>
                  </a:cubicBezTo>
                  <a:cubicBezTo>
                    <a:pt x="228" y="636"/>
                    <a:pt x="230" y="638"/>
                    <a:pt x="229" y="639"/>
                  </a:cubicBezTo>
                  <a:cubicBezTo>
                    <a:pt x="228" y="640"/>
                    <a:pt x="227" y="641"/>
                    <a:pt x="226" y="641"/>
                  </a:cubicBezTo>
                  <a:cubicBezTo>
                    <a:pt x="226" y="642"/>
                    <a:pt x="224" y="645"/>
                    <a:pt x="224" y="645"/>
                  </a:cubicBezTo>
                  <a:cubicBezTo>
                    <a:pt x="224" y="645"/>
                    <a:pt x="225" y="647"/>
                    <a:pt x="224" y="649"/>
                  </a:cubicBezTo>
                  <a:cubicBezTo>
                    <a:pt x="224" y="651"/>
                    <a:pt x="222" y="650"/>
                    <a:pt x="221" y="651"/>
                  </a:cubicBezTo>
                  <a:cubicBezTo>
                    <a:pt x="221" y="651"/>
                    <a:pt x="218" y="654"/>
                    <a:pt x="218" y="654"/>
                  </a:cubicBezTo>
                  <a:cubicBezTo>
                    <a:pt x="217" y="654"/>
                    <a:pt x="216" y="658"/>
                    <a:pt x="216" y="660"/>
                  </a:cubicBezTo>
                  <a:cubicBezTo>
                    <a:pt x="216" y="661"/>
                    <a:pt x="216" y="663"/>
                    <a:pt x="216" y="664"/>
                  </a:cubicBezTo>
                  <a:cubicBezTo>
                    <a:pt x="216" y="665"/>
                    <a:pt x="216" y="664"/>
                    <a:pt x="214" y="667"/>
                  </a:cubicBezTo>
                  <a:cubicBezTo>
                    <a:pt x="211" y="670"/>
                    <a:pt x="212" y="668"/>
                    <a:pt x="209" y="667"/>
                  </a:cubicBezTo>
                  <a:cubicBezTo>
                    <a:pt x="205" y="667"/>
                    <a:pt x="209" y="666"/>
                    <a:pt x="210" y="664"/>
                  </a:cubicBezTo>
                  <a:cubicBezTo>
                    <a:pt x="211" y="662"/>
                    <a:pt x="212" y="660"/>
                    <a:pt x="212" y="660"/>
                  </a:cubicBezTo>
                  <a:cubicBezTo>
                    <a:pt x="211" y="656"/>
                    <a:pt x="211" y="656"/>
                    <a:pt x="211" y="656"/>
                  </a:cubicBezTo>
                  <a:cubicBezTo>
                    <a:pt x="209" y="653"/>
                    <a:pt x="209" y="653"/>
                    <a:pt x="209" y="653"/>
                  </a:cubicBezTo>
                  <a:lnTo>
                    <a:pt x="206" y="649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8" name="Freeform 96"/>
            <p:cNvSpPr>
              <a:spLocks noEditPoints="1"/>
            </p:cNvSpPr>
            <p:nvPr/>
          </p:nvSpPr>
          <p:spPr bwMode="auto">
            <a:xfrm>
              <a:off x="4686242" y="235948"/>
              <a:ext cx="1226964" cy="1680165"/>
            </a:xfrm>
            <a:custGeom>
              <a:avLst/>
              <a:gdLst>
                <a:gd name="T0" fmla="*/ 383 w 538"/>
                <a:gd name="T1" fmla="*/ 61 h 760"/>
                <a:gd name="T2" fmla="*/ 367 w 538"/>
                <a:gd name="T3" fmla="*/ 127 h 760"/>
                <a:gd name="T4" fmla="*/ 435 w 538"/>
                <a:gd name="T5" fmla="*/ 150 h 760"/>
                <a:gd name="T6" fmla="*/ 438 w 538"/>
                <a:gd name="T7" fmla="*/ 149 h 760"/>
                <a:gd name="T8" fmla="*/ 438 w 538"/>
                <a:gd name="T9" fmla="*/ 148 h 760"/>
                <a:gd name="T10" fmla="*/ 443 w 538"/>
                <a:gd name="T11" fmla="*/ 86 h 760"/>
                <a:gd name="T12" fmla="*/ 500 w 538"/>
                <a:gd name="T13" fmla="*/ 70 h 760"/>
                <a:gd name="T14" fmla="*/ 509 w 538"/>
                <a:gd name="T15" fmla="*/ 106 h 760"/>
                <a:gd name="T16" fmla="*/ 499 w 538"/>
                <a:gd name="T17" fmla="*/ 50 h 760"/>
                <a:gd name="T18" fmla="*/ 468 w 538"/>
                <a:gd name="T19" fmla="*/ 9 h 760"/>
                <a:gd name="T20" fmla="*/ 444 w 538"/>
                <a:gd name="T21" fmla="*/ 21 h 760"/>
                <a:gd name="T22" fmla="*/ 425 w 538"/>
                <a:gd name="T23" fmla="*/ 23 h 760"/>
                <a:gd name="T24" fmla="*/ 400 w 538"/>
                <a:gd name="T25" fmla="*/ 33 h 760"/>
                <a:gd name="T26" fmla="*/ 377 w 538"/>
                <a:gd name="T27" fmla="*/ 69 h 760"/>
                <a:gd name="T28" fmla="*/ 361 w 538"/>
                <a:gd name="T29" fmla="*/ 85 h 760"/>
                <a:gd name="T30" fmla="*/ 328 w 538"/>
                <a:gd name="T31" fmla="*/ 96 h 760"/>
                <a:gd name="T32" fmla="*/ 298 w 538"/>
                <a:gd name="T33" fmla="*/ 115 h 760"/>
                <a:gd name="T34" fmla="*/ 281 w 538"/>
                <a:gd name="T35" fmla="*/ 161 h 760"/>
                <a:gd name="T36" fmla="*/ 241 w 538"/>
                <a:gd name="T37" fmla="*/ 187 h 760"/>
                <a:gd name="T38" fmla="*/ 235 w 538"/>
                <a:gd name="T39" fmla="*/ 201 h 760"/>
                <a:gd name="T40" fmla="*/ 241 w 538"/>
                <a:gd name="T41" fmla="*/ 223 h 760"/>
                <a:gd name="T42" fmla="*/ 235 w 538"/>
                <a:gd name="T43" fmla="*/ 256 h 760"/>
                <a:gd name="T44" fmla="*/ 219 w 538"/>
                <a:gd name="T45" fmla="*/ 306 h 760"/>
                <a:gd name="T46" fmla="*/ 193 w 538"/>
                <a:gd name="T47" fmla="*/ 362 h 760"/>
                <a:gd name="T48" fmla="*/ 174 w 538"/>
                <a:gd name="T49" fmla="*/ 390 h 760"/>
                <a:gd name="T50" fmla="*/ 145 w 538"/>
                <a:gd name="T51" fmla="*/ 436 h 760"/>
                <a:gd name="T52" fmla="*/ 139 w 538"/>
                <a:gd name="T53" fmla="*/ 456 h 760"/>
                <a:gd name="T54" fmla="*/ 97 w 538"/>
                <a:gd name="T55" fmla="*/ 474 h 760"/>
                <a:gd name="T56" fmla="*/ 59 w 538"/>
                <a:gd name="T57" fmla="*/ 500 h 760"/>
                <a:gd name="T58" fmla="*/ 24 w 538"/>
                <a:gd name="T59" fmla="*/ 527 h 760"/>
                <a:gd name="T60" fmla="*/ 14 w 538"/>
                <a:gd name="T61" fmla="*/ 551 h 760"/>
                <a:gd name="T62" fmla="*/ 4 w 538"/>
                <a:gd name="T63" fmla="*/ 599 h 760"/>
                <a:gd name="T64" fmla="*/ 13 w 538"/>
                <a:gd name="T65" fmla="*/ 650 h 760"/>
                <a:gd name="T66" fmla="*/ 22 w 538"/>
                <a:gd name="T67" fmla="*/ 686 h 760"/>
                <a:gd name="T68" fmla="*/ 33 w 538"/>
                <a:gd name="T69" fmla="*/ 742 h 760"/>
                <a:gd name="T70" fmla="*/ 96 w 538"/>
                <a:gd name="T71" fmla="*/ 747 h 760"/>
                <a:gd name="T72" fmla="*/ 173 w 538"/>
                <a:gd name="T73" fmla="*/ 704 h 760"/>
                <a:gd name="T74" fmla="*/ 188 w 538"/>
                <a:gd name="T75" fmla="*/ 671 h 760"/>
                <a:gd name="T76" fmla="*/ 193 w 538"/>
                <a:gd name="T77" fmla="*/ 655 h 760"/>
                <a:gd name="T78" fmla="*/ 193 w 538"/>
                <a:gd name="T79" fmla="*/ 655 h 760"/>
                <a:gd name="T80" fmla="*/ 207 w 538"/>
                <a:gd name="T81" fmla="*/ 644 h 760"/>
                <a:gd name="T82" fmla="*/ 212 w 538"/>
                <a:gd name="T83" fmla="*/ 590 h 760"/>
                <a:gd name="T84" fmla="*/ 213 w 538"/>
                <a:gd name="T85" fmla="*/ 589 h 760"/>
                <a:gd name="T86" fmla="*/ 213 w 538"/>
                <a:gd name="T87" fmla="*/ 586 h 760"/>
                <a:gd name="T88" fmla="*/ 213 w 538"/>
                <a:gd name="T89" fmla="*/ 584 h 760"/>
                <a:gd name="T90" fmla="*/ 214 w 538"/>
                <a:gd name="T91" fmla="*/ 582 h 760"/>
                <a:gd name="T92" fmla="*/ 189 w 538"/>
                <a:gd name="T93" fmla="*/ 510 h 760"/>
                <a:gd name="T94" fmla="*/ 231 w 538"/>
                <a:gd name="T95" fmla="*/ 427 h 760"/>
                <a:gd name="T96" fmla="*/ 240 w 538"/>
                <a:gd name="T97" fmla="*/ 314 h 760"/>
                <a:gd name="T98" fmla="*/ 275 w 538"/>
                <a:gd name="T99" fmla="*/ 228 h 760"/>
                <a:gd name="T100" fmla="*/ 275 w 538"/>
                <a:gd name="T101" fmla="*/ 220 h 760"/>
                <a:gd name="T102" fmla="*/ 275 w 538"/>
                <a:gd name="T103" fmla="*/ 218 h 760"/>
                <a:gd name="T104" fmla="*/ 276 w 538"/>
                <a:gd name="T105" fmla="*/ 217 h 760"/>
                <a:gd name="T106" fmla="*/ 277 w 538"/>
                <a:gd name="T107" fmla="*/ 215 h 760"/>
                <a:gd name="T108" fmla="*/ 302 w 538"/>
                <a:gd name="T109" fmla="*/ 202 h 760"/>
                <a:gd name="T110" fmla="*/ 342 w 538"/>
                <a:gd name="T111" fmla="*/ 142 h 760"/>
                <a:gd name="T112" fmla="*/ 360 w 538"/>
                <a:gd name="T113" fmla="*/ 125 h 760"/>
                <a:gd name="T114" fmla="*/ 361 w 538"/>
                <a:gd name="T115" fmla="*/ 125 h 760"/>
                <a:gd name="T116" fmla="*/ 363 w 538"/>
                <a:gd name="T117" fmla="*/ 125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8" h="760">
                  <a:moveTo>
                    <a:pt x="370" y="57"/>
                  </a:moveTo>
                  <a:cubicBezTo>
                    <a:pt x="368" y="57"/>
                    <a:pt x="365" y="58"/>
                    <a:pt x="365" y="56"/>
                  </a:cubicBezTo>
                  <a:cubicBezTo>
                    <a:pt x="365" y="55"/>
                    <a:pt x="362" y="52"/>
                    <a:pt x="362" y="52"/>
                  </a:cubicBezTo>
                  <a:cubicBezTo>
                    <a:pt x="362" y="51"/>
                    <a:pt x="360" y="49"/>
                    <a:pt x="363" y="48"/>
                  </a:cubicBezTo>
                  <a:cubicBezTo>
                    <a:pt x="365" y="46"/>
                    <a:pt x="372" y="43"/>
                    <a:pt x="373" y="43"/>
                  </a:cubicBezTo>
                  <a:cubicBezTo>
                    <a:pt x="373" y="43"/>
                    <a:pt x="376" y="38"/>
                    <a:pt x="377" y="37"/>
                  </a:cubicBezTo>
                  <a:cubicBezTo>
                    <a:pt x="378" y="37"/>
                    <a:pt x="384" y="37"/>
                    <a:pt x="384" y="37"/>
                  </a:cubicBezTo>
                  <a:cubicBezTo>
                    <a:pt x="384" y="37"/>
                    <a:pt x="385" y="38"/>
                    <a:pt x="387" y="38"/>
                  </a:cubicBezTo>
                  <a:cubicBezTo>
                    <a:pt x="389" y="39"/>
                    <a:pt x="393" y="36"/>
                    <a:pt x="391" y="39"/>
                  </a:cubicBezTo>
                  <a:cubicBezTo>
                    <a:pt x="388" y="41"/>
                    <a:pt x="387" y="42"/>
                    <a:pt x="386" y="42"/>
                  </a:cubicBezTo>
                  <a:cubicBezTo>
                    <a:pt x="385" y="43"/>
                    <a:pt x="380" y="47"/>
                    <a:pt x="380" y="49"/>
                  </a:cubicBezTo>
                  <a:cubicBezTo>
                    <a:pt x="379" y="51"/>
                    <a:pt x="380" y="51"/>
                    <a:pt x="379" y="52"/>
                  </a:cubicBezTo>
                  <a:cubicBezTo>
                    <a:pt x="377" y="53"/>
                    <a:pt x="371" y="56"/>
                    <a:pt x="370" y="57"/>
                  </a:cubicBezTo>
                  <a:close/>
                  <a:moveTo>
                    <a:pt x="383" y="61"/>
                  </a:moveTo>
                  <a:cubicBezTo>
                    <a:pt x="383" y="61"/>
                    <a:pt x="383" y="61"/>
                    <a:pt x="383" y="61"/>
                  </a:cubicBezTo>
                  <a:cubicBezTo>
                    <a:pt x="383" y="61"/>
                    <a:pt x="386" y="62"/>
                    <a:pt x="386" y="61"/>
                  </a:cubicBezTo>
                  <a:cubicBezTo>
                    <a:pt x="386" y="61"/>
                    <a:pt x="387" y="59"/>
                    <a:pt x="387" y="56"/>
                  </a:cubicBezTo>
                  <a:cubicBezTo>
                    <a:pt x="388" y="53"/>
                    <a:pt x="390" y="53"/>
                    <a:pt x="391" y="52"/>
                  </a:cubicBezTo>
                  <a:cubicBezTo>
                    <a:pt x="392" y="51"/>
                    <a:pt x="391" y="51"/>
                    <a:pt x="392" y="49"/>
                  </a:cubicBezTo>
                  <a:cubicBezTo>
                    <a:pt x="392" y="47"/>
                    <a:pt x="391" y="47"/>
                    <a:pt x="389" y="46"/>
                  </a:cubicBezTo>
                  <a:cubicBezTo>
                    <a:pt x="386" y="46"/>
                    <a:pt x="386" y="48"/>
                    <a:pt x="384" y="48"/>
                  </a:cubicBezTo>
                  <a:cubicBezTo>
                    <a:pt x="383" y="49"/>
                    <a:pt x="383" y="51"/>
                    <a:pt x="384" y="52"/>
                  </a:cubicBezTo>
                  <a:cubicBezTo>
                    <a:pt x="384" y="53"/>
                    <a:pt x="382" y="54"/>
                    <a:pt x="380" y="55"/>
                  </a:cubicBezTo>
                  <a:cubicBezTo>
                    <a:pt x="378" y="57"/>
                    <a:pt x="378" y="59"/>
                    <a:pt x="378" y="59"/>
                  </a:cubicBezTo>
                  <a:cubicBezTo>
                    <a:pt x="383" y="61"/>
                    <a:pt x="383" y="61"/>
                    <a:pt x="383" y="61"/>
                  </a:cubicBezTo>
                  <a:close/>
                  <a:moveTo>
                    <a:pt x="363" y="126"/>
                  </a:moveTo>
                  <a:cubicBezTo>
                    <a:pt x="363" y="126"/>
                    <a:pt x="363" y="126"/>
                    <a:pt x="363" y="126"/>
                  </a:cubicBezTo>
                  <a:cubicBezTo>
                    <a:pt x="367" y="127"/>
                    <a:pt x="367" y="127"/>
                    <a:pt x="367" y="127"/>
                  </a:cubicBezTo>
                  <a:cubicBezTo>
                    <a:pt x="374" y="135"/>
                    <a:pt x="374" y="135"/>
                    <a:pt x="374" y="135"/>
                  </a:cubicBezTo>
                  <a:cubicBezTo>
                    <a:pt x="380" y="142"/>
                    <a:pt x="380" y="142"/>
                    <a:pt x="380" y="142"/>
                  </a:cubicBezTo>
                  <a:cubicBezTo>
                    <a:pt x="380" y="142"/>
                    <a:pt x="389" y="149"/>
                    <a:pt x="391" y="150"/>
                  </a:cubicBezTo>
                  <a:cubicBezTo>
                    <a:pt x="393" y="151"/>
                    <a:pt x="404" y="153"/>
                    <a:pt x="405" y="154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12" y="147"/>
                    <a:pt x="412" y="147"/>
                    <a:pt x="412" y="147"/>
                  </a:cubicBezTo>
                  <a:cubicBezTo>
                    <a:pt x="411" y="145"/>
                    <a:pt x="411" y="145"/>
                    <a:pt x="411" y="145"/>
                  </a:cubicBezTo>
                  <a:cubicBezTo>
                    <a:pt x="416" y="142"/>
                    <a:pt x="416" y="142"/>
                    <a:pt x="416" y="142"/>
                  </a:cubicBezTo>
                  <a:cubicBezTo>
                    <a:pt x="420" y="145"/>
                    <a:pt x="420" y="145"/>
                    <a:pt x="420" y="145"/>
                  </a:cubicBezTo>
                  <a:cubicBezTo>
                    <a:pt x="430" y="147"/>
                    <a:pt x="430" y="147"/>
                    <a:pt x="430" y="147"/>
                  </a:cubicBezTo>
                  <a:cubicBezTo>
                    <a:pt x="434" y="150"/>
                    <a:pt x="434" y="150"/>
                    <a:pt x="434" y="150"/>
                  </a:cubicBezTo>
                  <a:cubicBezTo>
                    <a:pt x="434" y="150"/>
                    <a:pt x="434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7"/>
                    <a:pt x="438" y="147"/>
                    <a:pt x="438" y="147"/>
                  </a:cubicBezTo>
                  <a:cubicBezTo>
                    <a:pt x="438" y="146"/>
                    <a:pt x="438" y="140"/>
                    <a:pt x="438" y="140"/>
                  </a:cubicBezTo>
                  <a:cubicBezTo>
                    <a:pt x="438" y="140"/>
                    <a:pt x="435" y="138"/>
                    <a:pt x="438" y="136"/>
                  </a:cubicBezTo>
                  <a:cubicBezTo>
                    <a:pt x="441" y="133"/>
                    <a:pt x="445" y="130"/>
                    <a:pt x="445" y="130"/>
                  </a:cubicBezTo>
                  <a:cubicBezTo>
                    <a:pt x="445" y="130"/>
                    <a:pt x="447" y="129"/>
                    <a:pt x="447" y="126"/>
                  </a:cubicBezTo>
                  <a:cubicBezTo>
                    <a:pt x="447" y="123"/>
                    <a:pt x="445" y="115"/>
                    <a:pt x="445" y="115"/>
                  </a:cubicBezTo>
                  <a:cubicBezTo>
                    <a:pt x="445" y="115"/>
                    <a:pt x="443" y="110"/>
                    <a:pt x="443" y="108"/>
                  </a:cubicBezTo>
                  <a:cubicBezTo>
                    <a:pt x="445" y="96"/>
                    <a:pt x="440" y="88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5" y="85"/>
                    <a:pt x="445" y="85"/>
                    <a:pt x="445" y="85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8" y="82"/>
                    <a:pt x="448" y="82"/>
                  </a:cubicBezTo>
                  <a:cubicBezTo>
                    <a:pt x="448" y="77"/>
                    <a:pt x="442" y="72"/>
                    <a:pt x="449" y="71"/>
                  </a:cubicBezTo>
                  <a:cubicBezTo>
                    <a:pt x="452" y="69"/>
                    <a:pt x="452" y="69"/>
                    <a:pt x="452" y="69"/>
                  </a:cubicBezTo>
                  <a:cubicBezTo>
                    <a:pt x="461" y="69"/>
                    <a:pt x="461" y="69"/>
                    <a:pt x="461" y="69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7" y="59"/>
                    <a:pt x="467" y="59"/>
                    <a:pt x="467" y="59"/>
                  </a:cubicBezTo>
                  <a:cubicBezTo>
                    <a:pt x="470" y="59"/>
                    <a:pt x="474" y="58"/>
                    <a:pt x="476" y="59"/>
                  </a:cubicBezTo>
                  <a:cubicBezTo>
                    <a:pt x="478" y="62"/>
                    <a:pt x="478" y="64"/>
                    <a:pt x="482" y="65"/>
                  </a:cubicBezTo>
                  <a:cubicBezTo>
                    <a:pt x="494" y="69"/>
                    <a:pt x="494" y="69"/>
                    <a:pt x="494" y="69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4"/>
                    <a:pt x="503" y="76"/>
                    <a:pt x="504" y="77"/>
                  </a:cubicBezTo>
                  <a:cubicBezTo>
                    <a:pt x="504" y="79"/>
                    <a:pt x="505" y="82"/>
                    <a:pt x="505" y="82"/>
                  </a:cubicBezTo>
                  <a:cubicBezTo>
                    <a:pt x="505" y="82"/>
                    <a:pt x="504" y="85"/>
                    <a:pt x="504" y="87"/>
                  </a:cubicBezTo>
                  <a:cubicBezTo>
                    <a:pt x="503" y="88"/>
                    <a:pt x="503" y="91"/>
                    <a:pt x="503" y="92"/>
                  </a:cubicBezTo>
                  <a:cubicBezTo>
                    <a:pt x="503" y="93"/>
                    <a:pt x="503" y="94"/>
                    <a:pt x="503" y="95"/>
                  </a:cubicBezTo>
                  <a:cubicBezTo>
                    <a:pt x="503" y="97"/>
                    <a:pt x="504" y="100"/>
                    <a:pt x="505" y="101"/>
                  </a:cubicBezTo>
                  <a:cubicBezTo>
                    <a:pt x="505" y="102"/>
                    <a:pt x="510" y="105"/>
                    <a:pt x="510" y="105"/>
                  </a:cubicBezTo>
                  <a:cubicBezTo>
                    <a:pt x="510" y="105"/>
                    <a:pt x="510" y="105"/>
                    <a:pt x="509" y="106"/>
                  </a:cubicBezTo>
                  <a:cubicBezTo>
                    <a:pt x="509" y="106"/>
                    <a:pt x="509" y="107"/>
                    <a:pt x="510" y="107"/>
                  </a:cubicBezTo>
                  <a:cubicBezTo>
                    <a:pt x="512" y="107"/>
                    <a:pt x="515" y="106"/>
                    <a:pt x="515" y="106"/>
                  </a:cubicBezTo>
                  <a:cubicBezTo>
                    <a:pt x="515" y="106"/>
                    <a:pt x="515" y="97"/>
                    <a:pt x="514" y="94"/>
                  </a:cubicBezTo>
                  <a:cubicBezTo>
                    <a:pt x="513" y="90"/>
                    <a:pt x="518" y="86"/>
                    <a:pt x="518" y="86"/>
                  </a:cubicBezTo>
                  <a:cubicBezTo>
                    <a:pt x="525" y="79"/>
                    <a:pt x="525" y="79"/>
                    <a:pt x="525" y="79"/>
                  </a:cubicBezTo>
                  <a:cubicBezTo>
                    <a:pt x="524" y="71"/>
                    <a:pt x="524" y="71"/>
                    <a:pt x="524" y="71"/>
                  </a:cubicBezTo>
                  <a:cubicBezTo>
                    <a:pt x="532" y="72"/>
                    <a:pt x="532" y="72"/>
                    <a:pt x="532" y="72"/>
                  </a:cubicBezTo>
                  <a:cubicBezTo>
                    <a:pt x="532" y="72"/>
                    <a:pt x="538" y="69"/>
                    <a:pt x="536" y="65"/>
                  </a:cubicBezTo>
                  <a:cubicBezTo>
                    <a:pt x="534" y="60"/>
                    <a:pt x="532" y="52"/>
                    <a:pt x="530" y="54"/>
                  </a:cubicBezTo>
                  <a:cubicBezTo>
                    <a:pt x="527" y="56"/>
                    <a:pt x="522" y="62"/>
                    <a:pt x="522" y="62"/>
                  </a:cubicBezTo>
                  <a:cubicBezTo>
                    <a:pt x="521" y="52"/>
                    <a:pt x="521" y="52"/>
                    <a:pt x="521" y="52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05" y="53"/>
                    <a:pt x="505" y="53"/>
                    <a:pt x="505" y="53"/>
                  </a:cubicBezTo>
                  <a:cubicBezTo>
                    <a:pt x="505" y="53"/>
                    <a:pt x="502" y="49"/>
                    <a:pt x="499" y="50"/>
                  </a:cubicBezTo>
                  <a:cubicBezTo>
                    <a:pt x="496" y="50"/>
                    <a:pt x="491" y="50"/>
                    <a:pt x="491" y="50"/>
                  </a:cubicBezTo>
                  <a:cubicBezTo>
                    <a:pt x="491" y="50"/>
                    <a:pt x="487" y="47"/>
                    <a:pt x="489" y="46"/>
                  </a:cubicBezTo>
                  <a:cubicBezTo>
                    <a:pt x="492" y="46"/>
                    <a:pt x="498" y="47"/>
                    <a:pt x="501" y="46"/>
                  </a:cubicBezTo>
                  <a:cubicBezTo>
                    <a:pt x="503" y="46"/>
                    <a:pt x="519" y="42"/>
                    <a:pt x="519" y="42"/>
                  </a:cubicBezTo>
                  <a:cubicBezTo>
                    <a:pt x="520" y="35"/>
                    <a:pt x="520" y="35"/>
                    <a:pt x="520" y="35"/>
                  </a:cubicBezTo>
                  <a:cubicBezTo>
                    <a:pt x="527" y="29"/>
                    <a:pt x="527" y="29"/>
                    <a:pt x="527" y="29"/>
                  </a:cubicBezTo>
                  <a:cubicBezTo>
                    <a:pt x="515" y="20"/>
                    <a:pt x="515" y="20"/>
                    <a:pt x="515" y="20"/>
                  </a:cubicBezTo>
                  <a:cubicBezTo>
                    <a:pt x="510" y="12"/>
                    <a:pt x="510" y="12"/>
                    <a:pt x="510" y="12"/>
                  </a:cubicBezTo>
                  <a:cubicBezTo>
                    <a:pt x="510" y="12"/>
                    <a:pt x="509" y="9"/>
                    <a:pt x="507" y="9"/>
                  </a:cubicBezTo>
                  <a:cubicBezTo>
                    <a:pt x="504" y="9"/>
                    <a:pt x="496" y="13"/>
                    <a:pt x="496" y="13"/>
                  </a:cubicBezTo>
                  <a:cubicBezTo>
                    <a:pt x="490" y="9"/>
                    <a:pt x="490" y="9"/>
                    <a:pt x="490" y="9"/>
                  </a:cubicBezTo>
                  <a:cubicBezTo>
                    <a:pt x="481" y="10"/>
                    <a:pt x="481" y="10"/>
                    <a:pt x="481" y="10"/>
                  </a:cubicBezTo>
                  <a:cubicBezTo>
                    <a:pt x="468" y="6"/>
                    <a:pt x="468" y="6"/>
                    <a:pt x="468" y="6"/>
                  </a:cubicBezTo>
                  <a:cubicBezTo>
                    <a:pt x="468" y="9"/>
                    <a:pt x="468" y="9"/>
                    <a:pt x="468" y="9"/>
                  </a:cubicBezTo>
                  <a:cubicBezTo>
                    <a:pt x="468" y="9"/>
                    <a:pt x="464" y="8"/>
                    <a:pt x="463" y="6"/>
                  </a:cubicBezTo>
                  <a:cubicBezTo>
                    <a:pt x="463" y="4"/>
                    <a:pt x="463" y="2"/>
                    <a:pt x="463" y="2"/>
                  </a:cubicBezTo>
                  <a:cubicBezTo>
                    <a:pt x="458" y="3"/>
                    <a:pt x="458" y="3"/>
                    <a:pt x="458" y="3"/>
                  </a:cubicBezTo>
                  <a:cubicBezTo>
                    <a:pt x="456" y="3"/>
                    <a:pt x="456" y="3"/>
                    <a:pt x="456" y="3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47" y="6"/>
                    <a:pt x="447" y="6"/>
                    <a:pt x="447" y="6"/>
                  </a:cubicBezTo>
                  <a:cubicBezTo>
                    <a:pt x="451" y="13"/>
                    <a:pt x="451" y="13"/>
                    <a:pt x="451" y="13"/>
                  </a:cubicBezTo>
                  <a:cubicBezTo>
                    <a:pt x="447" y="21"/>
                    <a:pt x="447" y="21"/>
                    <a:pt x="447" y="21"/>
                  </a:cubicBezTo>
                  <a:cubicBezTo>
                    <a:pt x="450" y="26"/>
                    <a:pt x="450" y="26"/>
                    <a:pt x="450" y="26"/>
                  </a:cubicBezTo>
                  <a:cubicBezTo>
                    <a:pt x="450" y="33"/>
                    <a:pt x="450" y="33"/>
                    <a:pt x="450" y="33"/>
                  </a:cubicBezTo>
                  <a:cubicBezTo>
                    <a:pt x="446" y="41"/>
                    <a:pt x="446" y="41"/>
                    <a:pt x="446" y="41"/>
                  </a:cubicBezTo>
                  <a:cubicBezTo>
                    <a:pt x="440" y="36"/>
                    <a:pt x="440" y="36"/>
                    <a:pt x="440" y="36"/>
                  </a:cubicBezTo>
                  <a:cubicBezTo>
                    <a:pt x="441" y="29"/>
                    <a:pt x="441" y="29"/>
                    <a:pt x="441" y="29"/>
                  </a:cubicBezTo>
                  <a:cubicBezTo>
                    <a:pt x="444" y="21"/>
                    <a:pt x="444" y="21"/>
                    <a:pt x="444" y="21"/>
                  </a:cubicBezTo>
                  <a:cubicBezTo>
                    <a:pt x="440" y="13"/>
                    <a:pt x="440" y="13"/>
                    <a:pt x="440" y="13"/>
                  </a:cubicBezTo>
                  <a:cubicBezTo>
                    <a:pt x="432" y="20"/>
                    <a:pt x="432" y="20"/>
                    <a:pt x="432" y="20"/>
                  </a:cubicBezTo>
                  <a:cubicBezTo>
                    <a:pt x="432" y="30"/>
                    <a:pt x="432" y="30"/>
                    <a:pt x="432" y="30"/>
                  </a:cubicBezTo>
                  <a:cubicBezTo>
                    <a:pt x="428" y="37"/>
                    <a:pt x="428" y="37"/>
                    <a:pt x="428" y="37"/>
                  </a:cubicBezTo>
                  <a:cubicBezTo>
                    <a:pt x="428" y="46"/>
                    <a:pt x="428" y="46"/>
                    <a:pt x="428" y="46"/>
                  </a:cubicBezTo>
                  <a:cubicBezTo>
                    <a:pt x="426" y="53"/>
                    <a:pt x="426" y="53"/>
                    <a:pt x="426" y="53"/>
                  </a:cubicBezTo>
                  <a:cubicBezTo>
                    <a:pt x="425" y="62"/>
                    <a:pt x="425" y="62"/>
                    <a:pt x="425" y="62"/>
                  </a:cubicBezTo>
                  <a:cubicBezTo>
                    <a:pt x="425" y="62"/>
                    <a:pt x="425" y="64"/>
                    <a:pt x="423" y="64"/>
                  </a:cubicBezTo>
                  <a:cubicBezTo>
                    <a:pt x="421" y="65"/>
                    <a:pt x="417" y="63"/>
                    <a:pt x="417" y="63"/>
                  </a:cubicBezTo>
                  <a:cubicBezTo>
                    <a:pt x="417" y="50"/>
                    <a:pt x="417" y="50"/>
                    <a:pt x="417" y="50"/>
                  </a:cubicBezTo>
                  <a:cubicBezTo>
                    <a:pt x="419" y="43"/>
                    <a:pt x="419" y="43"/>
                    <a:pt x="419" y="43"/>
                  </a:cubicBezTo>
                  <a:cubicBezTo>
                    <a:pt x="422" y="37"/>
                    <a:pt x="422" y="37"/>
                    <a:pt x="422" y="37"/>
                  </a:cubicBezTo>
                  <a:cubicBezTo>
                    <a:pt x="426" y="29"/>
                    <a:pt x="426" y="29"/>
                    <a:pt x="426" y="29"/>
                  </a:cubicBezTo>
                  <a:cubicBezTo>
                    <a:pt x="426" y="29"/>
                    <a:pt x="426" y="24"/>
                    <a:pt x="425" y="23"/>
                  </a:cubicBezTo>
                  <a:cubicBezTo>
                    <a:pt x="425" y="23"/>
                    <a:pt x="423" y="22"/>
                    <a:pt x="424" y="22"/>
                  </a:cubicBezTo>
                  <a:cubicBezTo>
                    <a:pt x="424" y="21"/>
                    <a:pt x="428" y="17"/>
                    <a:pt x="428" y="17"/>
                  </a:cubicBezTo>
                  <a:cubicBezTo>
                    <a:pt x="428" y="17"/>
                    <a:pt x="428" y="14"/>
                    <a:pt x="425" y="12"/>
                  </a:cubicBezTo>
                  <a:cubicBezTo>
                    <a:pt x="423" y="11"/>
                    <a:pt x="421" y="9"/>
                    <a:pt x="419" y="10"/>
                  </a:cubicBezTo>
                  <a:cubicBezTo>
                    <a:pt x="418" y="11"/>
                    <a:pt x="413" y="13"/>
                    <a:pt x="413" y="14"/>
                  </a:cubicBezTo>
                  <a:cubicBezTo>
                    <a:pt x="412" y="15"/>
                    <a:pt x="413" y="17"/>
                    <a:pt x="414" y="18"/>
                  </a:cubicBezTo>
                  <a:cubicBezTo>
                    <a:pt x="415" y="18"/>
                    <a:pt x="416" y="19"/>
                    <a:pt x="417" y="19"/>
                  </a:cubicBezTo>
                  <a:cubicBezTo>
                    <a:pt x="417" y="20"/>
                    <a:pt x="418" y="23"/>
                    <a:pt x="417" y="24"/>
                  </a:cubicBezTo>
                  <a:cubicBezTo>
                    <a:pt x="416" y="25"/>
                    <a:pt x="417" y="28"/>
                    <a:pt x="414" y="27"/>
                  </a:cubicBezTo>
                  <a:cubicBezTo>
                    <a:pt x="412" y="26"/>
                    <a:pt x="406" y="22"/>
                    <a:pt x="406" y="22"/>
                  </a:cubicBezTo>
                  <a:cubicBezTo>
                    <a:pt x="405" y="22"/>
                    <a:pt x="406" y="18"/>
                    <a:pt x="404" y="22"/>
                  </a:cubicBezTo>
                  <a:cubicBezTo>
                    <a:pt x="402" y="25"/>
                    <a:pt x="401" y="26"/>
                    <a:pt x="402" y="28"/>
                  </a:cubicBezTo>
                  <a:cubicBezTo>
                    <a:pt x="403" y="30"/>
                    <a:pt x="404" y="30"/>
                    <a:pt x="404" y="31"/>
                  </a:cubicBezTo>
                  <a:cubicBezTo>
                    <a:pt x="404" y="32"/>
                    <a:pt x="400" y="32"/>
                    <a:pt x="400" y="33"/>
                  </a:cubicBezTo>
                  <a:cubicBezTo>
                    <a:pt x="400" y="34"/>
                    <a:pt x="399" y="35"/>
                    <a:pt x="401" y="37"/>
                  </a:cubicBezTo>
                  <a:cubicBezTo>
                    <a:pt x="403" y="38"/>
                    <a:pt x="405" y="39"/>
                    <a:pt x="405" y="39"/>
                  </a:cubicBezTo>
                  <a:cubicBezTo>
                    <a:pt x="405" y="39"/>
                    <a:pt x="407" y="42"/>
                    <a:pt x="406" y="42"/>
                  </a:cubicBezTo>
                  <a:cubicBezTo>
                    <a:pt x="406" y="43"/>
                    <a:pt x="400" y="42"/>
                    <a:pt x="400" y="43"/>
                  </a:cubicBezTo>
                  <a:cubicBezTo>
                    <a:pt x="400" y="44"/>
                    <a:pt x="400" y="46"/>
                    <a:pt x="400" y="47"/>
                  </a:cubicBezTo>
                  <a:cubicBezTo>
                    <a:pt x="400" y="48"/>
                    <a:pt x="400" y="50"/>
                    <a:pt x="400" y="50"/>
                  </a:cubicBezTo>
                  <a:cubicBezTo>
                    <a:pt x="400" y="51"/>
                    <a:pt x="396" y="51"/>
                    <a:pt x="395" y="52"/>
                  </a:cubicBezTo>
                  <a:cubicBezTo>
                    <a:pt x="393" y="53"/>
                    <a:pt x="392" y="56"/>
                    <a:pt x="392" y="58"/>
                  </a:cubicBezTo>
                  <a:cubicBezTo>
                    <a:pt x="391" y="60"/>
                    <a:pt x="391" y="62"/>
                    <a:pt x="391" y="63"/>
                  </a:cubicBezTo>
                  <a:cubicBezTo>
                    <a:pt x="391" y="64"/>
                    <a:pt x="389" y="66"/>
                    <a:pt x="389" y="66"/>
                  </a:cubicBezTo>
                  <a:cubicBezTo>
                    <a:pt x="389" y="66"/>
                    <a:pt x="389" y="67"/>
                    <a:pt x="387" y="66"/>
                  </a:cubicBezTo>
                  <a:cubicBezTo>
                    <a:pt x="385" y="66"/>
                    <a:pt x="378" y="62"/>
                    <a:pt x="377" y="62"/>
                  </a:cubicBezTo>
                  <a:cubicBezTo>
                    <a:pt x="375" y="62"/>
                    <a:pt x="373" y="63"/>
                    <a:pt x="373" y="65"/>
                  </a:cubicBezTo>
                  <a:cubicBezTo>
                    <a:pt x="373" y="66"/>
                    <a:pt x="376" y="69"/>
                    <a:pt x="377" y="69"/>
                  </a:cubicBezTo>
                  <a:cubicBezTo>
                    <a:pt x="377" y="69"/>
                    <a:pt x="382" y="70"/>
                    <a:pt x="383" y="71"/>
                  </a:cubicBezTo>
                  <a:cubicBezTo>
                    <a:pt x="383" y="72"/>
                    <a:pt x="383" y="79"/>
                    <a:pt x="383" y="79"/>
                  </a:cubicBezTo>
                  <a:cubicBezTo>
                    <a:pt x="383" y="79"/>
                    <a:pt x="387" y="87"/>
                    <a:pt x="380" y="80"/>
                  </a:cubicBezTo>
                  <a:cubicBezTo>
                    <a:pt x="372" y="73"/>
                    <a:pt x="372" y="72"/>
                    <a:pt x="371" y="71"/>
                  </a:cubicBezTo>
                  <a:cubicBezTo>
                    <a:pt x="370" y="71"/>
                    <a:pt x="363" y="69"/>
                    <a:pt x="363" y="69"/>
                  </a:cubicBezTo>
                  <a:cubicBezTo>
                    <a:pt x="363" y="69"/>
                    <a:pt x="362" y="66"/>
                    <a:pt x="361" y="69"/>
                  </a:cubicBezTo>
                  <a:cubicBezTo>
                    <a:pt x="360" y="71"/>
                    <a:pt x="363" y="76"/>
                    <a:pt x="363" y="76"/>
                  </a:cubicBezTo>
                  <a:cubicBezTo>
                    <a:pt x="362" y="75"/>
                    <a:pt x="362" y="75"/>
                    <a:pt x="362" y="75"/>
                  </a:cubicBezTo>
                  <a:cubicBezTo>
                    <a:pt x="362" y="75"/>
                    <a:pt x="359" y="73"/>
                    <a:pt x="357" y="72"/>
                  </a:cubicBezTo>
                  <a:cubicBezTo>
                    <a:pt x="356" y="70"/>
                    <a:pt x="353" y="72"/>
                    <a:pt x="353" y="72"/>
                  </a:cubicBezTo>
                  <a:cubicBezTo>
                    <a:pt x="353" y="72"/>
                    <a:pt x="352" y="73"/>
                    <a:pt x="350" y="75"/>
                  </a:cubicBezTo>
                  <a:cubicBezTo>
                    <a:pt x="349" y="76"/>
                    <a:pt x="345" y="72"/>
                    <a:pt x="349" y="77"/>
                  </a:cubicBezTo>
                  <a:cubicBezTo>
                    <a:pt x="352" y="81"/>
                    <a:pt x="355" y="82"/>
                    <a:pt x="356" y="83"/>
                  </a:cubicBezTo>
                  <a:cubicBezTo>
                    <a:pt x="356" y="83"/>
                    <a:pt x="360" y="84"/>
                    <a:pt x="361" y="85"/>
                  </a:cubicBezTo>
                  <a:cubicBezTo>
                    <a:pt x="362" y="86"/>
                    <a:pt x="362" y="89"/>
                    <a:pt x="362" y="90"/>
                  </a:cubicBezTo>
                  <a:cubicBezTo>
                    <a:pt x="362" y="90"/>
                    <a:pt x="365" y="94"/>
                    <a:pt x="360" y="91"/>
                  </a:cubicBezTo>
                  <a:cubicBezTo>
                    <a:pt x="355" y="87"/>
                    <a:pt x="355" y="86"/>
                    <a:pt x="353" y="86"/>
                  </a:cubicBezTo>
                  <a:cubicBezTo>
                    <a:pt x="352" y="86"/>
                    <a:pt x="350" y="88"/>
                    <a:pt x="350" y="88"/>
                  </a:cubicBezTo>
                  <a:cubicBezTo>
                    <a:pt x="350" y="88"/>
                    <a:pt x="344" y="87"/>
                    <a:pt x="344" y="84"/>
                  </a:cubicBezTo>
                  <a:cubicBezTo>
                    <a:pt x="343" y="81"/>
                    <a:pt x="345" y="76"/>
                    <a:pt x="341" y="77"/>
                  </a:cubicBezTo>
                  <a:cubicBezTo>
                    <a:pt x="336" y="77"/>
                    <a:pt x="335" y="79"/>
                    <a:pt x="335" y="80"/>
                  </a:cubicBezTo>
                  <a:cubicBezTo>
                    <a:pt x="335" y="81"/>
                    <a:pt x="332" y="82"/>
                    <a:pt x="335" y="85"/>
                  </a:cubicBezTo>
                  <a:cubicBezTo>
                    <a:pt x="338" y="88"/>
                    <a:pt x="340" y="90"/>
                    <a:pt x="341" y="90"/>
                  </a:cubicBezTo>
                  <a:cubicBezTo>
                    <a:pt x="341" y="90"/>
                    <a:pt x="347" y="90"/>
                    <a:pt x="344" y="91"/>
                  </a:cubicBezTo>
                  <a:cubicBezTo>
                    <a:pt x="342" y="93"/>
                    <a:pt x="338" y="93"/>
                    <a:pt x="337" y="93"/>
                  </a:cubicBezTo>
                  <a:cubicBezTo>
                    <a:pt x="336" y="93"/>
                    <a:pt x="337" y="92"/>
                    <a:pt x="336" y="93"/>
                  </a:cubicBezTo>
                  <a:cubicBezTo>
                    <a:pt x="334" y="94"/>
                    <a:pt x="329" y="99"/>
                    <a:pt x="329" y="99"/>
                  </a:cubicBezTo>
                  <a:cubicBezTo>
                    <a:pt x="329" y="99"/>
                    <a:pt x="328" y="97"/>
                    <a:pt x="328" y="96"/>
                  </a:cubicBezTo>
                  <a:cubicBezTo>
                    <a:pt x="328" y="95"/>
                    <a:pt x="332" y="93"/>
                    <a:pt x="332" y="91"/>
                  </a:cubicBezTo>
                  <a:cubicBezTo>
                    <a:pt x="332" y="89"/>
                    <a:pt x="330" y="82"/>
                    <a:pt x="330" y="82"/>
                  </a:cubicBezTo>
                  <a:cubicBezTo>
                    <a:pt x="330" y="82"/>
                    <a:pt x="326" y="80"/>
                    <a:pt x="326" y="80"/>
                  </a:cubicBezTo>
                  <a:cubicBezTo>
                    <a:pt x="325" y="79"/>
                    <a:pt x="322" y="77"/>
                    <a:pt x="321" y="78"/>
                  </a:cubicBezTo>
                  <a:cubicBezTo>
                    <a:pt x="320" y="79"/>
                    <a:pt x="318" y="82"/>
                    <a:pt x="320" y="84"/>
                  </a:cubicBezTo>
                  <a:cubicBezTo>
                    <a:pt x="322" y="87"/>
                    <a:pt x="324" y="89"/>
                    <a:pt x="323" y="89"/>
                  </a:cubicBezTo>
                  <a:cubicBezTo>
                    <a:pt x="321" y="90"/>
                    <a:pt x="320" y="91"/>
                    <a:pt x="319" y="90"/>
                  </a:cubicBezTo>
                  <a:cubicBezTo>
                    <a:pt x="318" y="90"/>
                    <a:pt x="316" y="88"/>
                    <a:pt x="313" y="89"/>
                  </a:cubicBezTo>
                  <a:cubicBezTo>
                    <a:pt x="310" y="90"/>
                    <a:pt x="307" y="96"/>
                    <a:pt x="307" y="96"/>
                  </a:cubicBezTo>
                  <a:cubicBezTo>
                    <a:pt x="307" y="96"/>
                    <a:pt x="310" y="102"/>
                    <a:pt x="311" y="103"/>
                  </a:cubicBezTo>
                  <a:cubicBezTo>
                    <a:pt x="312" y="103"/>
                    <a:pt x="313" y="105"/>
                    <a:pt x="313" y="107"/>
                  </a:cubicBezTo>
                  <a:cubicBezTo>
                    <a:pt x="312" y="109"/>
                    <a:pt x="313" y="106"/>
                    <a:pt x="311" y="107"/>
                  </a:cubicBezTo>
                  <a:cubicBezTo>
                    <a:pt x="308" y="108"/>
                    <a:pt x="307" y="109"/>
                    <a:pt x="305" y="109"/>
                  </a:cubicBezTo>
                  <a:cubicBezTo>
                    <a:pt x="303" y="109"/>
                    <a:pt x="298" y="115"/>
                    <a:pt x="298" y="115"/>
                  </a:cubicBezTo>
                  <a:cubicBezTo>
                    <a:pt x="301" y="119"/>
                    <a:pt x="301" y="119"/>
                    <a:pt x="301" y="119"/>
                  </a:cubicBezTo>
                  <a:cubicBezTo>
                    <a:pt x="301" y="119"/>
                    <a:pt x="293" y="122"/>
                    <a:pt x="291" y="123"/>
                  </a:cubicBezTo>
                  <a:cubicBezTo>
                    <a:pt x="290" y="123"/>
                    <a:pt x="294" y="122"/>
                    <a:pt x="289" y="123"/>
                  </a:cubicBezTo>
                  <a:cubicBezTo>
                    <a:pt x="285" y="125"/>
                    <a:pt x="282" y="129"/>
                    <a:pt x="281" y="131"/>
                  </a:cubicBezTo>
                  <a:cubicBezTo>
                    <a:pt x="281" y="132"/>
                    <a:pt x="277" y="132"/>
                    <a:pt x="277" y="135"/>
                  </a:cubicBezTo>
                  <a:cubicBezTo>
                    <a:pt x="277" y="137"/>
                    <a:pt x="278" y="141"/>
                    <a:pt x="277" y="142"/>
                  </a:cubicBezTo>
                  <a:cubicBezTo>
                    <a:pt x="277" y="143"/>
                    <a:pt x="277" y="143"/>
                    <a:pt x="277" y="145"/>
                  </a:cubicBezTo>
                  <a:cubicBezTo>
                    <a:pt x="277" y="147"/>
                    <a:pt x="276" y="149"/>
                    <a:pt x="279" y="149"/>
                  </a:cubicBezTo>
                  <a:cubicBezTo>
                    <a:pt x="282" y="149"/>
                    <a:pt x="286" y="147"/>
                    <a:pt x="287" y="146"/>
                  </a:cubicBezTo>
                  <a:cubicBezTo>
                    <a:pt x="287" y="145"/>
                    <a:pt x="288" y="141"/>
                    <a:pt x="289" y="143"/>
                  </a:cubicBezTo>
                  <a:cubicBezTo>
                    <a:pt x="291" y="144"/>
                    <a:pt x="291" y="148"/>
                    <a:pt x="291" y="148"/>
                  </a:cubicBezTo>
                  <a:cubicBezTo>
                    <a:pt x="291" y="148"/>
                    <a:pt x="291" y="152"/>
                    <a:pt x="291" y="153"/>
                  </a:cubicBezTo>
                  <a:cubicBezTo>
                    <a:pt x="290" y="155"/>
                    <a:pt x="297" y="153"/>
                    <a:pt x="290" y="156"/>
                  </a:cubicBezTo>
                  <a:cubicBezTo>
                    <a:pt x="283" y="160"/>
                    <a:pt x="281" y="160"/>
                    <a:pt x="281" y="161"/>
                  </a:cubicBezTo>
                  <a:cubicBezTo>
                    <a:pt x="281" y="163"/>
                    <a:pt x="285" y="168"/>
                    <a:pt x="280" y="166"/>
                  </a:cubicBezTo>
                  <a:cubicBezTo>
                    <a:pt x="275" y="165"/>
                    <a:pt x="275" y="166"/>
                    <a:pt x="275" y="165"/>
                  </a:cubicBezTo>
                  <a:cubicBezTo>
                    <a:pt x="274" y="164"/>
                    <a:pt x="276" y="170"/>
                    <a:pt x="270" y="161"/>
                  </a:cubicBezTo>
                  <a:cubicBezTo>
                    <a:pt x="264" y="152"/>
                    <a:pt x="264" y="153"/>
                    <a:pt x="264" y="151"/>
                  </a:cubicBezTo>
                  <a:cubicBezTo>
                    <a:pt x="264" y="149"/>
                    <a:pt x="263" y="142"/>
                    <a:pt x="263" y="142"/>
                  </a:cubicBezTo>
                  <a:cubicBezTo>
                    <a:pt x="263" y="142"/>
                    <a:pt x="262" y="135"/>
                    <a:pt x="259" y="138"/>
                  </a:cubicBezTo>
                  <a:cubicBezTo>
                    <a:pt x="255" y="141"/>
                    <a:pt x="255" y="146"/>
                    <a:pt x="255" y="146"/>
                  </a:cubicBezTo>
                  <a:cubicBezTo>
                    <a:pt x="255" y="146"/>
                    <a:pt x="250" y="151"/>
                    <a:pt x="249" y="152"/>
                  </a:cubicBezTo>
                  <a:cubicBezTo>
                    <a:pt x="248" y="152"/>
                    <a:pt x="246" y="152"/>
                    <a:pt x="243" y="154"/>
                  </a:cubicBezTo>
                  <a:cubicBezTo>
                    <a:pt x="241" y="157"/>
                    <a:pt x="234" y="167"/>
                    <a:pt x="234" y="167"/>
                  </a:cubicBezTo>
                  <a:cubicBezTo>
                    <a:pt x="234" y="167"/>
                    <a:pt x="230" y="174"/>
                    <a:pt x="231" y="176"/>
                  </a:cubicBezTo>
                  <a:cubicBezTo>
                    <a:pt x="232" y="178"/>
                    <a:pt x="235" y="181"/>
                    <a:pt x="235" y="181"/>
                  </a:cubicBezTo>
                  <a:cubicBezTo>
                    <a:pt x="235" y="181"/>
                    <a:pt x="236" y="180"/>
                    <a:pt x="236" y="183"/>
                  </a:cubicBezTo>
                  <a:cubicBezTo>
                    <a:pt x="236" y="186"/>
                    <a:pt x="241" y="187"/>
                    <a:pt x="241" y="187"/>
                  </a:cubicBezTo>
                  <a:cubicBezTo>
                    <a:pt x="241" y="187"/>
                    <a:pt x="243" y="188"/>
                    <a:pt x="241" y="190"/>
                  </a:cubicBezTo>
                  <a:cubicBezTo>
                    <a:pt x="238" y="192"/>
                    <a:pt x="230" y="193"/>
                    <a:pt x="230" y="193"/>
                  </a:cubicBezTo>
                  <a:cubicBezTo>
                    <a:pt x="222" y="193"/>
                    <a:pt x="222" y="193"/>
                    <a:pt x="222" y="193"/>
                  </a:cubicBezTo>
                  <a:cubicBezTo>
                    <a:pt x="222" y="193"/>
                    <a:pt x="218" y="198"/>
                    <a:pt x="217" y="198"/>
                  </a:cubicBezTo>
                  <a:cubicBezTo>
                    <a:pt x="215" y="199"/>
                    <a:pt x="212" y="201"/>
                    <a:pt x="211" y="204"/>
                  </a:cubicBezTo>
                  <a:cubicBezTo>
                    <a:pt x="211" y="206"/>
                    <a:pt x="202" y="214"/>
                    <a:pt x="202" y="214"/>
                  </a:cubicBezTo>
                  <a:cubicBezTo>
                    <a:pt x="202" y="214"/>
                    <a:pt x="202" y="217"/>
                    <a:pt x="202" y="218"/>
                  </a:cubicBezTo>
                  <a:cubicBezTo>
                    <a:pt x="202" y="219"/>
                    <a:pt x="198" y="221"/>
                    <a:pt x="200" y="222"/>
                  </a:cubicBezTo>
                  <a:cubicBezTo>
                    <a:pt x="202" y="223"/>
                    <a:pt x="205" y="224"/>
                    <a:pt x="207" y="220"/>
                  </a:cubicBezTo>
                  <a:cubicBezTo>
                    <a:pt x="209" y="217"/>
                    <a:pt x="209" y="212"/>
                    <a:pt x="209" y="212"/>
                  </a:cubicBezTo>
                  <a:cubicBezTo>
                    <a:pt x="209" y="212"/>
                    <a:pt x="211" y="210"/>
                    <a:pt x="213" y="210"/>
                  </a:cubicBezTo>
                  <a:cubicBezTo>
                    <a:pt x="216" y="210"/>
                    <a:pt x="219" y="207"/>
                    <a:pt x="222" y="206"/>
                  </a:cubicBezTo>
                  <a:cubicBezTo>
                    <a:pt x="225" y="206"/>
                    <a:pt x="229" y="201"/>
                    <a:pt x="230" y="201"/>
                  </a:cubicBezTo>
                  <a:cubicBezTo>
                    <a:pt x="232" y="201"/>
                    <a:pt x="231" y="202"/>
                    <a:pt x="235" y="201"/>
                  </a:cubicBezTo>
                  <a:cubicBezTo>
                    <a:pt x="239" y="201"/>
                    <a:pt x="243" y="201"/>
                    <a:pt x="244" y="200"/>
                  </a:cubicBezTo>
                  <a:cubicBezTo>
                    <a:pt x="246" y="199"/>
                    <a:pt x="254" y="204"/>
                    <a:pt x="255" y="205"/>
                  </a:cubicBezTo>
                  <a:cubicBezTo>
                    <a:pt x="255" y="206"/>
                    <a:pt x="248" y="207"/>
                    <a:pt x="251" y="209"/>
                  </a:cubicBezTo>
                  <a:cubicBezTo>
                    <a:pt x="255" y="211"/>
                    <a:pt x="255" y="212"/>
                    <a:pt x="256" y="212"/>
                  </a:cubicBezTo>
                  <a:cubicBezTo>
                    <a:pt x="257" y="212"/>
                    <a:pt x="259" y="211"/>
                    <a:pt x="262" y="210"/>
                  </a:cubicBezTo>
                  <a:cubicBezTo>
                    <a:pt x="264" y="208"/>
                    <a:pt x="260" y="205"/>
                    <a:pt x="266" y="207"/>
                  </a:cubicBezTo>
                  <a:cubicBezTo>
                    <a:pt x="271" y="209"/>
                    <a:pt x="271" y="211"/>
                    <a:pt x="271" y="211"/>
                  </a:cubicBezTo>
                  <a:cubicBezTo>
                    <a:pt x="270" y="213"/>
                    <a:pt x="270" y="213"/>
                    <a:pt x="270" y="213"/>
                  </a:cubicBezTo>
                  <a:cubicBezTo>
                    <a:pt x="266" y="214"/>
                    <a:pt x="266" y="214"/>
                    <a:pt x="266" y="214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56" y="215"/>
                    <a:pt x="256" y="215"/>
                    <a:pt x="256" y="215"/>
                  </a:cubicBezTo>
                  <a:cubicBezTo>
                    <a:pt x="256" y="215"/>
                    <a:pt x="255" y="216"/>
                    <a:pt x="254" y="216"/>
                  </a:cubicBezTo>
                  <a:cubicBezTo>
                    <a:pt x="254" y="216"/>
                    <a:pt x="245" y="217"/>
                    <a:pt x="245" y="217"/>
                  </a:cubicBezTo>
                  <a:cubicBezTo>
                    <a:pt x="241" y="223"/>
                    <a:pt x="241" y="223"/>
                    <a:pt x="241" y="223"/>
                  </a:cubicBezTo>
                  <a:cubicBezTo>
                    <a:pt x="241" y="223"/>
                    <a:pt x="244" y="227"/>
                    <a:pt x="244" y="227"/>
                  </a:cubicBezTo>
                  <a:cubicBezTo>
                    <a:pt x="245" y="227"/>
                    <a:pt x="251" y="225"/>
                    <a:pt x="251" y="226"/>
                  </a:cubicBezTo>
                  <a:cubicBezTo>
                    <a:pt x="252" y="226"/>
                    <a:pt x="253" y="228"/>
                    <a:pt x="252" y="229"/>
                  </a:cubicBezTo>
                  <a:cubicBezTo>
                    <a:pt x="252" y="230"/>
                    <a:pt x="248" y="233"/>
                    <a:pt x="248" y="233"/>
                  </a:cubicBezTo>
                  <a:cubicBezTo>
                    <a:pt x="246" y="237"/>
                    <a:pt x="246" y="237"/>
                    <a:pt x="246" y="237"/>
                  </a:cubicBezTo>
                  <a:cubicBezTo>
                    <a:pt x="246" y="237"/>
                    <a:pt x="250" y="238"/>
                    <a:pt x="251" y="238"/>
                  </a:cubicBezTo>
                  <a:cubicBezTo>
                    <a:pt x="251" y="238"/>
                    <a:pt x="257" y="238"/>
                    <a:pt x="256" y="239"/>
                  </a:cubicBezTo>
                  <a:cubicBezTo>
                    <a:pt x="256" y="239"/>
                    <a:pt x="247" y="240"/>
                    <a:pt x="247" y="240"/>
                  </a:cubicBezTo>
                  <a:cubicBezTo>
                    <a:pt x="247" y="240"/>
                    <a:pt x="239" y="239"/>
                    <a:pt x="240" y="239"/>
                  </a:cubicBezTo>
                  <a:cubicBezTo>
                    <a:pt x="240" y="240"/>
                    <a:pt x="239" y="242"/>
                    <a:pt x="239" y="243"/>
                  </a:cubicBezTo>
                  <a:cubicBezTo>
                    <a:pt x="239" y="243"/>
                    <a:pt x="237" y="246"/>
                    <a:pt x="237" y="246"/>
                  </a:cubicBezTo>
                  <a:cubicBezTo>
                    <a:pt x="236" y="246"/>
                    <a:pt x="234" y="246"/>
                    <a:pt x="233" y="247"/>
                  </a:cubicBezTo>
                  <a:cubicBezTo>
                    <a:pt x="233" y="248"/>
                    <a:pt x="232" y="250"/>
                    <a:pt x="232" y="252"/>
                  </a:cubicBezTo>
                  <a:cubicBezTo>
                    <a:pt x="232" y="253"/>
                    <a:pt x="235" y="256"/>
                    <a:pt x="235" y="256"/>
                  </a:cubicBezTo>
                  <a:cubicBezTo>
                    <a:pt x="234" y="258"/>
                    <a:pt x="234" y="258"/>
                    <a:pt x="234" y="258"/>
                  </a:cubicBezTo>
                  <a:cubicBezTo>
                    <a:pt x="230" y="262"/>
                    <a:pt x="230" y="262"/>
                    <a:pt x="230" y="262"/>
                  </a:cubicBezTo>
                  <a:cubicBezTo>
                    <a:pt x="230" y="262"/>
                    <a:pt x="228" y="263"/>
                    <a:pt x="228" y="264"/>
                  </a:cubicBezTo>
                  <a:cubicBezTo>
                    <a:pt x="229" y="264"/>
                    <a:pt x="225" y="266"/>
                    <a:pt x="225" y="266"/>
                  </a:cubicBezTo>
                  <a:cubicBezTo>
                    <a:pt x="218" y="270"/>
                    <a:pt x="218" y="270"/>
                    <a:pt x="218" y="270"/>
                  </a:cubicBezTo>
                  <a:cubicBezTo>
                    <a:pt x="218" y="270"/>
                    <a:pt x="219" y="273"/>
                    <a:pt x="219" y="274"/>
                  </a:cubicBezTo>
                  <a:cubicBezTo>
                    <a:pt x="219" y="274"/>
                    <a:pt x="222" y="276"/>
                    <a:pt x="220" y="278"/>
                  </a:cubicBezTo>
                  <a:cubicBezTo>
                    <a:pt x="218" y="279"/>
                    <a:pt x="216" y="280"/>
                    <a:pt x="215" y="281"/>
                  </a:cubicBezTo>
                  <a:cubicBezTo>
                    <a:pt x="215" y="281"/>
                    <a:pt x="213" y="282"/>
                    <a:pt x="213" y="285"/>
                  </a:cubicBezTo>
                  <a:cubicBezTo>
                    <a:pt x="214" y="287"/>
                    <a:pt x="212" y="290"/>
                    <a:pt x="211" y="290"/>
                  </a:cubicBezTo>
                  <a:cubicBezTo>
                    <a:pt x="211" y="290"/>
                    <a:pt x="209" y="291"/>
                    <a:pt x="209" y="294"/>
                  </a:cubicBezTo>
                  <a:cubicBezTo>
                    <a:pt x="210" y="296"/>
                    <a:pt x="209" y="303"/>
                    <a:pt x="209" y="303"/>
                  </a:cubicBezTo>
                  <a:cubicBezTo>
                    <a:pt x="209" y="303"/>
                    <a:pt x="212" y="307"/>
                    <a:pt x="213" y="307"/>
                  </a:cubicBezTo>
                  <a:cubicBezTo>
                    <a:pt x="213" y="307"/>
                    <a:pt x="218" y="305"/>
                    <a:pt x="219" y="306"/>
                  </a:cubicBezTo>
                  <a:cubicBezTo>
                    <a:pt x="221" y="306"/>
                    <a:pt x="224" y="308"/>
                    <a:pt x="224" y="308"/>
                  </a:cubicBezTo>
                  <a:cubicBezTo>
                    <a:pt x="224" y="308"/>
                    <a:pt x="223" y="313"/>
                    <a:pt x="222" y="314"/>
                  </a:cubicBezTo>
                  <a:cubicBezTo>
                    <a:pt x="221" y="314"/>
                    <a:pt x="215" y="315"/>
                    <a:pt x="215" y="315"/>
                  </a:cubicBezTo>
                  <a:cubicBezTo>
                    <a:pt x="215" y="315"/>
                    <a:pt x="212" y="313"/>
                    <a:pt x="211" y="313"/>
                  </a:cubicBezTo>
                  <a:cubicBezTo>
                    <a:pt x="210" y="314"/>
                    <a:pt x="205" y="319"/>
                    <a:pt x="205" y="319"/>
                  </a:cubicBezTo>
                  <a:cubicBezTo>
                    <a:pt x="205" y="319"/>
                    <a:pt x="205" y="322"/>
                    <a:pt x="204" y="322"/>
                  </a:cubicBezTo>
                  <a:cubicBezTo>
                    <a:pt x="202" y="323"/>
                    <a:pt x="201" y="321"/>
                    <a:pt x="201" y="323"/>
                  </a:cubicBezTo>
                  <a:cubicBezTo>
                    <a:pt x="201" y="324"/>
                    <a:pt x="201" y="327"/>
                    <a:pt x="201" y="328"/>
                  </a:cubicBezTo>
                  <a:cubicBezTo>
                    <a:pt x="201" y="330"/>
                    <a:pt x="201" y="333"/>
                    <a:pt x="201" y="333"/>
                  </a:cubicBezTo>
                  <a:cubicBezTo>
                    <a:pt x="201" y="333"/>
                    <a:pt x="199" y="337"/>
                    <a:pt x="198" y="339"/>
                  </a:cubicBezTo>
                  <a:cubicBezTo>
                    <a:pt x="197" y="341"/>
                    <a:pt x="195" y="346"/>
                    <a:pt x="195" y="347"/>
                  </a:cubicBezTo>
                  <a:cubicBezTo>
                    <a:pt x="196" y="348"/>
                    <a:pt x="198" y="353"/>
                    <a:pt x="198" y="353"/>
                  </a:cubicBezTo>
                  <a:cubicBezTo>
                    <a:pt x="191" y="357"/>
                    <a:pt x="191" y="357"/>
                    <a:pt x="191" y="357"/>
                  </a:cubicBezTo>
                  <a:cubicBezTo>
                    <a:pt x="193" y="362"/>
                    <a:pt x="193" y="362"/>
                    <a:pt x="193" y="362"/>
                  </a:cubicBezTo>
                  <a:cubicBezTo>
                    <a:pt x="193" y="362"/>
                    <a:pt x="194" y="362"/>
                    <a:pt x="194" y="363"/>
                  </a:cubicBezTo>
                  <a:cubicBezTo>
                    <a:pt x="194" y="365"/>
                    <a:pt x="189" y="368"/>
                    <a:pt x="189" y="368"/>
                  </a:cubicBezTo>
                  <a:cubicBezTo>
                    <a:pt x="189" y="368"/>
                    <a:pt x="189" y="373"/>
                    <a:pt x="189" y="374"/>
                  </a:cubicBezTo>
                  <a:cubicBezTo>
                    <a:pt x="189" y="375"/>
                    <a:pt x="184" y="371"/>
                    <a:pt x="184" y="371"/>
                  </a:cubicBezTo>
                  <a:cubicBezTo>
                    <a:pt x="180" y="372"/>
                    <a:pt x="180" y="372"/>
                    <a:pt x="180" y="372"/>
                  </a:cubicBezTo>
                  <a:cubicBezTo>
                    <a:pt x="180" y="376"/>
                    <a:pt x="180" y="376"/>
                    <a:pt x="180" y="376"/>
                  </a:cubicBezTo>
                  <a:cubicBezTo>
                    <a:pt x="178" y="380"/>
                    <a:pt x="178" y="380"/>
                    <a:pt x="178" y="380"/>
                  </a:cubicBezTo>
                  <a:cubicBezTo>
                    <a:pt x="171" y="380"/>
                    <a:pt x="171" y="380"/>
                    <a:pt x="171" y="380"/>
                  </a:cubicBezTo>
                  <a:cubicBezTo>
                    <a:pt x="171" y="380"/>
                    <a:pt x="165" y="384"/>
                    <a:pt x="165" y="384"/>
                  </a:cubicBezTo>
                  <a:cubicBezTo>
                    <a:pt x="166" y="385"/>
                    <a:pt x="163" y="388"/>
                    <a:pt x="166" y="388"/>
                  </a:cubicBezTo>
                  <a:cubicBezTo>
                    <a:pt x="168" y="388"/>
                    <a:pt x="169" y="388"/>
                    <a:pt x="170" y="388"/>
                  </a:cubicBezTo>
                  <a:cubicBezTo>
                    <a:pt x="172" y="387"/>
                    <a:pt x="176" y="385"/>
                    <a:pt x="177" y="385"/>
                  </a:cubicBezTo>
                  <a:cubicBezTo>
                    <a:pt x="178" y="385"/>
                    <a:pt x="181" y="385"/>
                    <a:pt x="179" y="387"/>
                  </a:cubicBezTo>
                  <a:cubicBezTo>
                    <a:pt x="177" y="389"/>
                    <a:pt x="175" y="389"/>
                    <a:pt x="174" y="390"/>
                  </a:cubicBezTo>
                  <a:cubicBezTo>
                    <a:pt x="172" y="391"/>
                    <a:pt x="169" y="391"/>
                    <a:pt x="169" y="394"/>
                  </a:cubicBezTo>
                  <a:cubicBezTo>
                    <a:pt x="169" y="397"/>
                    <a:pt x="168" y="400"/>
                    <a:pt x="168" y="400"/>
                  </a:cubicBezTo>
                  <a:cubicBezTo>
                    <a:pt x="175" y="398"/>
                    <a:pt x="175" y="398"/>
                    <a:pt x="175" y="398"/>
                  </a:cubicBezTo>
                  <a:cubicBezTo>
                    <a:pt x="175" y="398"/>
                    <a:pt x="177" y="397"/>
                    <a:pt x="177" y="400"/>
                  </a:cubicBezTo>
                  <a:cubicBezTo>
                    <a:pt x="178" y="404"/>
                    <a:pt x="175" y="405"/>
                    <a:pt x="173" y="405"/>
                  </a:cubicBezTo>
                  <a:cubicBezTo>
                    <a:pt x="172" y="405"/>
                    <a:pt x="167" y="401"/>
                    <a:pt x="167" y="401"/>
                  </a:cubicBezTo>
                  <a:cubicBezTo>
                    <a:pt x="163" y="404"/>
                    <a:pt x="163" y="404"/>
                    <a:pt x="163" y="404"/>
                  </a:cubicBezTo>
                  <a:cubicBezTo>
                    <a:pt x="163" y="404"/>
                    <a:pt x="162" y="403"/>
                    <a:pt x="158" y="406"/>
                  </a:cubicBezTo>
                  <a:cubicBezTo>
                    <a:pt x="154" y="410"/>
                    <a:pt x="152" y="415"/>
                    <a:pt x="152" y="416"/>
                  </a:cubicBezTo>
                  <a:cubicBezTo>
                    <a:pt x="152" y="417"/>
                    <a:pt x="152" y="419"/>
                    <a:pt x="149" y="421"/>
                  </a:cubicBezTo>
                  <a:cubicBezTo>
                    <a:pt x="147" y="422"/>
                    <a:pt x="144" y="425"/>
                    <a:pt x="144" y="425"/>
                  </a:cubicBezTo>
                  <a:cubicBezTo>
                    <a:pt x="144" y="425"/>
                    <a:pt x="143" y="428"/>
                    <a:pt x="142" y="430"/>
                  </a:cubicBezTo>
                  <a:cubicBezTo>
                    <a:pt x="141" y="432"/>
                    <a:pt x="141" y="432"/>
                    <a:pt x="141" y="432"/>
                  </a:cubicBezTo>
                  <a:cubicBezTo>
                    <a:pt x="145" y="436"/>
                    <a:pt x="145" y="436"/>
                    <a:pt x="145" y="436"/>
                  </a:cubicBezTo>
                  <a:cubicBezTo>
                    <a:pt x="138" y="440"/>
                    <a:pt x="138" y="440"/>
                    <a:pt x="138" y="440"/>
                  </a:cubicBezTo>
                  <a:cubicBezTo>
                    <a:pt x="135" y="442"/>
                    <a:pt x="135" y="442"/>
                    <a:pt x="135" y="442"/>
                  </a:cubicBezTo>
                  <a:cubicBezTo>
                    <a:pt x="135" y="442"/>
                    <a:pt x="129" y="448"/>
                    <a:pt x="133" y="449"/>
                  </a:cubicBezTo>
                  <a:cubicBezTo>
                    <a:pt x="138" y="450"/>
                    <a:pt x="141" y="450"/>
                    <a:pt x="141" y="450"/>
                  </a:cubicBezTo>
                  <a:cubicBezTo>
                    <a:pt x="141" y="450"/>
                    <a:pt x="140" y="456"/>
                    <a:pt x="141" y="456"/>
                  </a:cubicBezTo>
                  <a:cubicBezTo>
                    <a:pt x="142" y="456"/>
                    <a:pt x="151" y="456"/>
                    <a:pt x="151" y="456"/>
                  </a:cubicBezTo>
                  <a:cubicBezTo>
                    <a:pt x="156" y="452"/>
                    <a:pt x="156" y="452"/>
                    <a:pt x="156" y="452"/>
                  </a:cubicBezTo>
                  <a:cubicBezTo>
                    <a:pt x="159" y="450"/>
                    <a:pt x="159" y="450"/>
                    <a:pt x="159" y="450"/>
                  </a:cubicBezTo>
                  <a:cubicBezTo>
                    <a:pt x="161" y="454"/>
                    <a:pt x="161" y="454"/>
                    <a:pt x="161" y="454"/>
                  </a:cubicBezTo>
                  <a:cubicBezTo>
                    <a:pt x="161" y="454"/>
                    <a:pt x="159" y="457"/>
                    <a:pt x="157" y="457"/>
                  </a:cubicBezTo>
                  <a:cubicBezTo>
                    <a:pt x="154" y="457"/>
                    <a:pt x="155" y="457"/>
                    <a:pt x="153" y="459"/>
                  </a:cubicBezTo>
                  <a:cubicBezTo>
                    <a:pt x="150" y="462"/>
                    <a:pt x="149" y="463"/>
                    <a:pt x="147" y="463"/>
                  </a:cubicBezTo>
                  <a:cubicBezTo>
                    <a:pt x="146" y="463"/>
                    <a:pt x="144" y="466"/>
                    <a:pt x="142" y="462"/>
                  </a:cubicBezTo>
                  <a:cubicBezTo>
                    <a:pt x="141" y="459"/>
                    <a:pt x="139" y="456"/>
                    <a:pt x="139" y="456"/>
                  </a:cubicBezTo>
                  <a:cubicBezTo>
                    <a:pt x="130" y="452"/>
                    <a:pt x="130" y="452"/>
                    <a:pt x="130" y="452"/>
                  </a:cubicBezTo>
                  <a:cubicBezTo>
                    <a:pt x="128" y="453"/>
                    <a:pt x="128" y="453"/>
                    <a:pt x="128" y="453"/>
                  </a:cubicBezTo>
                  <a:cubicBezTo>
                    <a:pt x="128" y="453"/>
                    <a:pt x="127" y="457"/>
                    <a:pt x="126" y="457"/>
                  </a:cubicBezTo>
                  <a:cubicBezTo>
                    <a:pt x="125" y="457"/>
                    <a:pt x="119" y="457"/>
                    <a:pt x="117" y="457"/>
                  </a:cubicBezTo>
                  <a:cubicBezTo>
                    <a:pt x="116" y="457"/>
                    <a:pt x="114" y="457"/>
                    <a:pt x="114" y="456"/>
                  </a:cubicBezTo>
                  <a:cubicBezTo>
                    <a:pt x="113" y="454"/>
                    <a:pt x="114" y="454"/>
                    <a:pt x="113" y="453"/>
                  </a:cubicBezTo>
                  <a:cubicBezTo>
                    <a:pt x="112" y="452"/>
                    <a:pt x="110" y="448"/>
                    <a:pt x="108" y="449"/>
                  </a:cubicBezTo>
                  <a:cubicBezTo>
                    <a:pt x="107" y="449"/>
                    <a:pt x="102" y="451"/>
                    <a:pt x="102" y="451"/>
                  </a:cubicBezTo>
                  <a:cubicBezTo>
                    <a:pt x="101" y="459"/>
                    <a:pt x="101" y="459"/>
                    <a:pt x="101" y="459"/>
                  </a:cubicBezTo>
                  <a:cubicBezTo>
                    <a:pt x="101" y="459"/>
                    <a:pt x="98" y="459"/>
                    <a:pt x="99" y="461"/>
                  </a:cubicBezTo>
                  <a:cubicBezTo>
                    <a:pt x="99" y="463"/>
                    <a:pt x="103" y="465"/>
                    <a:pt x="103" y="465"/>
                  </a:cubicBezTo>
                  <a:cubicBezTo>
                    <a:pt x="103" y="465"/>
                    <a:pt x="105" y="467"/>
                    <a:pt x="105" y="468"/>
                  </a:cubicBezTo>
                  <a:cubicBezTo>
                    <a:pt x="106" y="470"/>
                    <a:pt x="103" y="472"/>
                    <a:pt x="103" y="472"/>
                  </a:cubicBezTo>
                  <a:cubicBezTo>
                    <a:pt x="103" y="472"/>
                    <a:pt x="98" y="472"/>
                    <a:pt x="97" y="474"/>
                  </a:cubicBezTo>
                  <a:cubicBezTo>
                    <a:pt x="97" y="475"/>
                    <a:pt x="98" y="478"/>
                    <a:pt x="97" y="478"/>
                  </a:cubicBezTo>
                  <a:cubicBezTo>
                    <a:pt x="96" y="479"/>
                    <a:pt x="95" y="481"/>
                    <a:pt x="95" y="482"/>
                  </a:cubicBezTo>
                  <a:cubicBezTo>
                    <a:pt x="95" y="482"/>
                    <a:pt x="97" y="487"/>
                    <a:pt x="97" y="487"/>
                  </a:cubicBezTo>
                  <a:cubicBezTo>
                    <a:pt x="97" y="487"/>
                    <a:pt x="97" y="491"/>
                    <a:pt x="95" y="489"/>
                  </a:cubicBezTo>
                  <a:cubicBezTo>
                    <a:pt x="93" y="487"/>
                    <a:pt x="87" y="484"/>
                    <a:pt x="87" y="484"/>
                  </a:cubicBezTo>
                  <a:cubicBezTo>
                    <a:pt x="83" y="481"/>
                    <a:pt x="83" y="481"/>
                    <a:pt x="83" y="481"/>
                  </a:cubicBezTo>
                  <a:cubicBezTo>
                    <a:pt x="83" y="481"/>
                    <a:pt x="79" y="484"/>
                    <a:pt x="78" y="484"/>
                  </a:cubicBezTo>
                  <a:cubicBezTo>
                    <a:pt x="78" y="485"/>
                    <a:pt x="71" y="484"/>
                    <a:pt x="69" y="485"/>
                  </a:cubicBezTo>
                  <a:cubicBezTo>
                    <a:pt x="68" y="486"/>
                    <a:pt x="68" y="487"/>
                    <a:pt x="67" y="489"/>
                  </a:cubicBezTo>
                  <a:cubicBezTo>
                    <a:pt x="65" y="491"/>
                    <a:pt x="62" y="491"/>
                    <a:pt x="65" y="494"/>
                  </a:cubicBezTo>
                  <a:cubicBezTo>
                    <a:pt x="67" y="497"/>
                    <a:pt x="72" y="498"/>
                    <a:pt x="72" y="498"/>
                  </a:cubicBezTo>
                  <a:cubicBezTo>
                    <a:pt x="72" y="498"/>
                    <a:pt x="74" y="499"/>
                    <a:pt x="72" y="502"/>
                  </a:cubicBezTo>
                  <a:cubicBezTo>
                    <a:pt x="70" y="506"/>
                    <a:pt x="66" y="503"/>
                    <a:pt x="65" y="503"/>
                  </a:cubicBezTo>
                  <a:cubicBezTo>
                    <a:pt x="64" y="502"/>
                    <a:pt x="60" y="499"/>
                    <a:pt x="59" y="500"/>
                  </a:cubicBezTo>
                  <a:cubicBezTo>
                    <a:pt x="58" y="501"/>
                    <a:pt x="55" y="506"/>
                    <a:pt x="55" y="506"/>
                  </a:cubicBezTo>
                  <a:cubicBezTo>
                    <a:pt x="55" y="506"/>
                    <a:pt x="52" y="507"/>
                    <a:pt x="51" y="506"/>
                  </a:cubicBezTo>
                  <a:cubicBezTo>
                    <a:pt x="50" y="506"/>
                    <a:pt x="47" y="501"/>
                    <a:pt x="46" y="502"/>
                  </a:cubicBezTo>
                  <a:cubicBezTo>
                    <a:pt x="45" y="503"/>
                    <a:pt x="44" y="505"/>
                    <a:pt x="44" y="506"/>
                  </a:cubicBezTo>
                  <a:cubicBezTo>
                    <a:pt x="44" y="507"/>
                    <a:pt x="46" y="509"/>
                    <a:pt x="45" y="510"/>
                  </a:cubicBezTo>
                  <a:cubicBezTo>
                    <a:pt x="45" y="511"/>
                    <a:pt x="40" y="512"/>
                    <a:pt x="39" y="513"/>
                  </a:cubicBezTo>
                  <a:cubicBezTo>
                    <a:pt x="39" y="514"/>
                    <a:pt x="39" y="512"/>
                    <a:pt x="37" y="516"/>
                  </a:cubicBezTo>
                  <a:cubicBezTo>
                    <a:pt x="36" y="520"/>
                    <a:pt x="37" y="520"/>
                    <a:pt x="36" y="520"/>
                  </a:cubicBezTo>
                  <a:cubicBezTo>
                    <a:pt x="34" y="521"/>
                    <a:pt x="30" y="518"/>
                    <a:pt x="30" y="518"/>
                  </a:cubicBezTo>
                  <a:cubicBezTo>
                    <a:pt x="30" y="518"/>
                    <a:pt x="27" y="515"/>
                    <a:pt x="27" y="518"/>
                  </a:cubicBezTo>
                  <a:cubicBezTo>
                    <a:pt x="27" y="522"/>
                    <a:pt x="26" y="526"/>
                    <a:pt x="26" y="526"/>
                  </a:cubicBezTo>
                  <a:cubicBezTo>
                    <a:pt x="29" y="528"/>
                    <a:pt x="29" y="528"/>
                    <a:pt x="29" y="528"/>
                  </a:cubicBezTo>
                  <a:cubicBezTo>
                    <a:pt x="29" y="528"/>
                    <a:pt x="28" y="530"/>
                    <a:pt x="27" y="530"/>
                  </a:cubicBezTo>
                  <a:cubicBezTo>
                    <a:pt x="27" y="530"/>
                    <a:pt x="25" y="529"/>
                    <a:pt x="24" y="527"/>
                  </a:cubicBezTo>
                  <a:cubicBezTo>
                    <a:pt x="23" y="526"/>
                    <a:pt x="24" y="526"/>
                    <a:pt x="21" y="525"/>
                  </a:cubicBezTo>
                  <a:cubicBezTo>
                    <a:pt x="18" y="524"/>
                    <a:pt x="16" y="522"/>
                    <a:pt x="16" y="524"/>
                  </a:cubicBezTo>
                  <a:cubicBezTo>
                    <a:pt x="16" y="525"/>
                    <a:pt x="15" y="527"/>
                    <a:pt x="16" y="528"/>
                  </a:cubicBezTo>
                  <a:cubicBezTo>
                    <a:pt x="17" y="530"/>
                    <a:pt x="19" y="532"/>
                    <a:pt x="19" y="532"/>
                  </a:cubicBezTo>
                  <a:cubicBezTo>
                    <a:pt x="20" y="532"/>
                    <a:pt x="20" y="532"/>
                    <a:pt x="20" y="532"/>
                  </a:cubicBezTo>
                  <a:cubicBezTo>
                    <a:pt x="20" y="532"/>
                    <a:pt x="19" y="535"/>
                    <a:pt x="18" y="535"/>
                  </a:cubicBezTo>
                  <a:cubicBezTo>
                    <a:pt x="17" y="536"/>
                    <a:pt x="16" y="534"/>
                    <a:pt x="15" y="534"/>
                  </a:cubicBezTo>
                  <a:cubicBezTo>
                    <a:pt x="15" y="534"/>
                    <a:pt x="12" y="536"/>
                    <a:pt x="12" y="536"/>
                  </a:cubicBezTo>
                  <a:cubicBezTo>
                    <a:pt x="12" y="536"/>
                    <a:pt x="13" y="538"/>
                    <a:pt x="13" y="539"/>
                  </a:cubicBezTo>
                  <a:cubicBezTo>
                    <a:pt x="13" y="540"/>
                    <a:pt x="10" y="541"/>
                    <a:pt x="10" y="542"/>
                  </a:cubicBezTo>
                  <a:cubicBezTo>
                    <a:pt x="9" y="542"/>
                    <a:pt x="8" y="543"/>
                    <a:pt x="8" y="544"/>
                  </a:cubicBezTo>
                  <a:cubicBezTo>
                    <a:pt x="8" y="545"/>
                    <a:pt x="9" y="548"/>
                    <a:pt x="10" y="547"/>
                  </a:cubicBezTo>
                  <a:cubicBezTo>
                    <a:pt x="11" y="547"/>
                    <a:pt x="16" y="548"/>
                    <a:pt x="16" y="548"/>
                  </a:cubicBezTo>
                  <a:cubicBezTo>
                    <a:pt x="16" y="548"/>
                    <a:pt x="15" y="550"/>
                    <a:pt x="14" y="551"/>
                  </a:cubicBezTo>
                  <a:cubicBezTo>
                    <a:pt x="13" y="551"/>
                    <a:pt x="12" y="553"/>
                    <a:pt x="11" y="554"/>
                  </a:cubicBezTo>
                  <a:cubicBezTo>
                    <a:pt x="10" y="556"/>
                    <a:pt x="12" y="560"/>
                    <a:pt x="14" y="561"/>
                  </a:cubicBezTo>
                  <a:cubicBezTo>
                    <a:pt x="17" y="562"/>
                    <a:pt x="20" y="562"/>
                    <a:pt x="20" y="564"/>
                  </a:cubicBezTo>
                  <a:cubicBezTo>
                    <a:pt x="19" y="565"/>
                    <a:pt x="14" y="569"/>
                    <a:pt x="13" y="570"/>
                  </a:cubicBezTo>
                  <a:cubicBezTo>
                    <a:pt x="12" y="570"/>
                    <a:pt x="10" y="571"/>
                    <a:pt x="10" y="573"/>
                  </a:cubicBezTo>
                  <a:cubicBezTo>
                    <a:pt x="10" y="575"/>
                    <a:pt x="10" y="576"/>
                    <a:pt x="8" y="577"/>
                  </a:cubicBezTo>
                  <a:cubicBezTo>
                    <a:pt x="6" y="578"/>
                    <a:pt x="5" y="577"/>
                    <a:pt x="5" y="580"/>
                  </a:cubicBezTo>
                  <a:cubicBezTo>
                    <a:pt x="5" y="582"/>
                    <a:pt x="6" y="583"/>
                    <a:pt x="7" y="583"/>
                  </a:cubicBezTo>
                  <a:cubicBezTo>
                    <a:pt x="8" y="583"/>
                    <a:pt x="8" y="583"/>
                    <a:pt x="8" y="583"/>
                  </a:cubicBezTo>
                  <a:cubicBezTo>
                    <a:pt x="16" y="582"/>
                    <a:pt x="16" y="582"/>
                    <a:pt x="16" y="582"/>
                  </a:cubicBezTo>
                  <a:cubicBezTo>
                    <a:pt x="16" y="582"/>
                    <a:pt x="15" y="585"/>
                    <a:pt x="15" y="586"/>
                  </a:cubicBezTo>
                  <a:cubicBezTo>
                    <a:pt x="15" y="587"/>
                    <a:pt x="9" y="593"/>
                    <a:pt x="9" y="593"/>
                  </a:cubicBezTo>
                  <a:cubicBezTo>
                    <a:pt x="9" y="593"/>
                    <a:pt x="10" y="596"/>
                    <a:pt x="9" y="596"/>
                  </a:cubicBezTo>
                  <a:cubicBezTo>
                    <a:pt x="7" y="597"/>
                    <a:pt x="5" y="598"/>
                    <a:pt x="4" y="599"/>
                  </a:cubicBezTo>
                  <a:cubicBezTo>
                    <a:pt x="4" y="600"/>
                    <a:pt x="4" y="602"/>
                    <a:pt x="4" y="603"/>
                  </a:cubicBezTo>
                  <a:cubicBezTo>
                    <a:pt x="5" y="605"/>
                    <a:pt x="7" y="608"/>
                    <a:pt x="7" y="609"/>
                  </a:cubicBezTo>
                  <a:cubicBezTo>
                    <a:pt x="8" y="610"/>
                    <a:pt x="6" y="612"/>
                    <a:pt x="6" y="612"/>
                  </a:cubicBezTo>
                  <a:cubicBezTo>
                    <a:pt x="4" y="620"/>
                    <a:pt x="4" y="620"/>
                    <a:pt x="4" y="620"/>
                  </a:cubicBezTo>
                  <a:cubicBezTo>
                    <a:pt x="4" y="620"/>
                    <a:pt x="4" y="624"/>
                    <a:pt x="4" y="625"/>
                  </a:cubicBezTo>
                  <a:cubicBezTo>
                    <a:pt x="4" y="626"/>
                    <a:pt x="0" y="627"/>
                    <a:pt x="2" y="630"/>
                  </a:cubicBezTo>
                  <a:cubicBezTo>
                    <a:pt x="4" y="632"/>
                    <a:pt x="5" y="633"/>
                    <a:pt x="6" y="634"/>
                  </a:cubicBezTo>
                  <a:cubicBezTo>
                    <a:pt x="8" y="634"/>
                    <a:pt x="13" y="634"/>
                    <a:pt x="13" y="635"/>
                  </a:cubicBezTo>
                  <a:cubicBezTo>
                    <a:pt x="13" y="635"/>
                    <a:pt x="13" y="636"/>
                    <a:pt x="10" y="637"/>
                  </a:cubicBezTo>
                  <a:cubicBezTo>
                    <a:pt x="8" y="637"/>
                    <a:pt x="6" y="636"/>
                    <a:pt x="6" y="638"/>
                  </a:cubicBezTo>
                  <a:cubicBezTo>
                    <a:pt x="5" y="639"/>
                    <a:pt x="1" y="645"/>
                    <a:pt x="1" y="645"/>
                  </a:cubicBezTo>
                  <a:cubicBezTo>
                    <a:pt x="6" y="651"/>
                    <a:pt x="6" y="651"/>
                    <a:pt x="6" y="651"/>
                  </a:cubicBezTo>
                  <a:cubicBezTo>
                    <a:pt x="6" y="651"/>
                    <a:pt x="8" y="649"/>
                    <a:pt x="9" y="649"/>
                  </a:cubicBezTo>
                  <a:cubicBezTo>
                    <a:pt x="10" y="648"/>
                    <a:pt x="13" y="649"/>
                    <a:pt x="13" y="650"/>
                  </a:cubicBezTo>
                  <a:cubicBezTo>
                    <a:pt x="13" y="650"/>
                    <a:pt x="11" y="653"/>
                    <a:pt x="10" y="653"/>
                  </a:cubicBezTo>
                  <a:cubicBezTo>
                    <a:pt x="10" y="654"/>
                    <a:pt x="7" y="655"/>
                    <a:pt x="7" y="656"/>
                  </a:cubicBezTo>
                  <a:cubicBezTo>
                    <a:pt x="7" y="656"/>
                    <a:pt x="10" y="660"/>
                    <a:pt x="10" y="660"/>
                  </a:cubicBezTo>
                  <a:cubicBezTo>
                    <a:pt x="10" y="660"/>
                    <a:pt x="12" y="660"/>
                    <a:pt x="12" y="662"/>
                  </a:cubicBezTo>
                  <a:cubicBezTo>
                    <a:pt x="12" y="663"/>
                    <a:pt x="8" y="665"/>
                    <a:pt x="8" y="665"/>
                  </a:cubicBezTo>
                  <a:cubicBezTo>
                    <a:pt x="9" y="668"/>
                    <a:pt x="9" y="668"/>
                    <a:pt x="9" y="668"/>
                  </a:cubicBezTo>
                  <a:cubicBezTo>
                    <a:pt x="6" y="674"/>
                    <a:pt x="6" y="674"/>
                    <a:pt x="6" y="674"/>
                  </a:cubicBezTo>
                  <a:cubicBezTo>
                    <a:pt x="11" y="677"/>
                    <a:pt x="11" y="677"/>
                    <a:pt x="11" y="677"/>
                  </a:cubicBezTo>
                  <a:cubicBezTo>
                    <a:pt x="11" y="677"/>
                    <a:pt x="15" y="677"/>
                    <a:pt x="14" y="680"/>
                  </a:cubicBezTo>
                  <a:cubicBezTo>
                    <a:pt x="12" y="682"/>
                    <a:pt x="9" y="684"/>
                    <a:pt x="9" y="685"/>
                  </a:cubicBezTo>
                  <a:cubicBezTo>
                    <a:pt x="9" y="687"/>
                    <a:pt x="8" y="689"/>
                    <a:pt x="10" y="690"/>
                  </a:cubicBezTo>
                  <a:cubicBezTo>
                    <a:pt x="12" y="690"/>
                    <a:pt x="12" y="691"/>
                    <a:pt x="13" y="690"/>
                  </a:cubicBezTo>
                  <a:cubicBezTo>
                    <a:pt x="15" y="689"/>
                    <a:pt x="17" y="688"/>
                    <a:pt x="17" y="688"/>
                  </a:cubicBezTo>
                  <a:cubicBezTo>
                    <a:pt x="17" y="688"/>
                    <a:pt x="20" y="686"/>
                    <a:pt x="22" y="686"/>
                  </a:cubicBezTo>
                  <a:cubicBezTo>
                    <a:pt x="23" y="686"/>
                    <a:pt x="25" y="687"/>
                    <a:pt x="26" y="688"/>
                  </a:cubicBezTo>
                  <a:cubicBezTo>
                    <a:pt x="26" y="689"/>
                    <a:pt x="26" y="690"/>
                    <a:pt x="27" y="691"/>
                  </a:cubicBezTo>
                  <a:cubicBezTo>
                    <a:pt x="28" y="691"/>
                    <a:pt x="26" y="696"/>
                    <a:pt x="26" y="696"/>
                  </a:cubicBezTo>
                  <a:cubicBezTo>
                    <a:pt x="23" y="700"/>
                    <a:pt x="23" y="700"/>
                    <a:pt x="23" y="700"/>
                  </a:cubicBezTo>
                  <a:cubicBezTo>
                    <a:pt x="23" y="700"/>
                    <a:pt x="26" y="704"/>
                    <a:pt x="25" y="704"/>
                  </a:cubicBezTo>
                  <a:cubicBezTo>
                    <a:pt x="25" y="704"/>
                    <a:pt x="20" y="705"/>
                    <a:pt x="19" y="705"/>
                  </a:cubicBezTo>
                  <a:cubicBezTo>
                    <a:pt x="18" y="705"/>
                    <a:pt x="17" y="704"/>
                    <a:pt x="17" y="706"/>
                  </a:cubicBezTo>
                  <a:cubicBezTo>
                    <a:pt x="16" y="708"/>
                    <a:pt x="13" y="713"/>
                    <a:pt x="13" y="713"/>
                  </a:cubicBezTo>
                  <a:cubicBezTo>
                    <a:pt x="13" y="713"/>
                    <a:pt x="12" y="715"/>
                    <a:pt x="13" y="717"/>
                  </a:cubicBezTo>
                  <a:cubicBezTo>
                    <a:pt x="14" y="719"/>
                    <a:pt x="18" y="726"/>
                    <a:pt x="18" y="726"/>
                  </a:cubicBezTo>
                  <a:cubicBezTo>
                    <a:pt x="18" y="727"/>
                    <a:pt x="20" y="730"/>
                    <a:pt x="23" y="732"/>
                  </a:cubicBezTo>
                  <a:cubicBezTo>
                    <a:pt x="26" y="734"/>
                    <a:pt x="28" y="734"/>
                    <a:pt x="28" y="736"/>
                  </a:cubicBezTo>
                  <a:cubicBezTo>
                    <a:pt x="29" y="738"/>
                    <a:pt x="29" y="738"/>
                    <a:pt x="29" y="738"/>
                  </a:cubicBezTo>
                  <a:cubicBezTo>
                    <a:pt x="33" y="742"/>
                    <a:pt x="33" y="742"/>
                    <a:pt x="33" y="742"/>
                  </a:cubicBezTo>
                  <a:cubicBezTo>
                    <a:pt x="33" y="742"/>
                    <a:pt x="35" y="743"/>
                    <a:pt x="38" y="743"/>
                  </a:cubicBezTo>
                  <a:cubicBezTo>
                    <a:pt x="41" y="744"/>
                    <a:pt x="45" y="744"/>
                    <a:pt x="45" y="745"/>
                  </a:cubicBezTo>
                  <a:cubicBezTo>
                    <a:pt x="46" y="745"/>
                    <a:pt x="42" y="748"/>
                    <a:pt x="42" y="748"/>
                  </a:cubicBezTo>
                  <a:cubicBezTo>
                    <a:pt x="42" y="748"/>
                    <a:pt x="37" y="752"/>
                    <a:pt x="39" y="753"/>
                  </a:cubicBezTo>
                  <a:cubicBezTo>
                    <a:pt x="41" y="754"/>
                    <a:pt x="55" y="757"/>
                    <a:pt x="55" y="757"/>
                  </a:cubicBezTo>
                  <a:cubicBezTo>
                    <a:pt x="55" y="757"/>
                    <a:pt x="57" y="758"/>
                    <a:pt x="57" y="759"/>
                  </a:cubicBezTo>
                  <a:cubicBezTo>
                    <a:pt x="57" y="760"/>
                    <a:pt x="60" y="758"/>
                    <a:pt x="60" y="758"/>
                  </a:cubicBezTo>
                  <a:cubicBezTo>
                    <a:pt x="61" y="757"/>
                    <a:pt x="65" y="759"/>
                    <a:pt x="66" y="759"/>
                  </a:cubicBezTo>
                  <a:cubicBezTo>
                    <a:pt x="66" y="759"/>
                    <a:pt x="72" y="758"/>
                    <a:pt x="72" y="758"/>
                  </a:cubicBezTo>
                  <a:cubicBezTo>
                    <a:pt x="77" y="756"/>
                    <a:pt x="77" y="756"/>
                    <a:pt x="77" y="756"/>
                  </a:cubicBezTo>
                  <a:cubicBezTo>
                    <a:pt x="77" y="756"/>
                    <a:pt x="80" y="751"/>
                    <a:pt x="82" y="752"/>
                  </a:cubicBezTo>
                  <a:cubicBezTo>
                    <a:pt x="85" y="753"/>
                    <a:pt x="84" y="755"/>
                    <a:pt x="86" y="755"/>
                  </a:cubicBezTo>
                  <a:cubicBezTo>
                    <a:pt x="87" y="755"/>
                    <a:pt x="89" y="755"/>
                    <a:pt x="91" y="752"/>
                  </a:cubicBezTo>
                  <a:cubicBezTo>
                    <a:pt x="93" y="750"/>
                    <a:pt x="95" y="748"/>
                    <a:pt x="96" y="747"/>
                  </a:cubicBezTo>
                  <a:cubicBezTo>
                    <a:pt x="97" y="747"/>
                    <a:pt x="109" y="740"/>
                    <a:pt x="109" y="740"/>
                  </a:cubicBezTo>
                  <a:cubicBezTo>
                    <a:pt x="117" y="726"/>
                    <a:pt x="117" y="726"/>
                    <a:pt x="117" y="726"/>
                  </a:cubicBezTo>
                  <a:cubicBezTo>
                    <a:pt x="120" y="716"/>
                    <a:pt x="120" y="716"/>
                    <a:pt x="120" y="716"/>
                  </a:cubicBezTo>
                  <a:cubicBezTo>
                    <a:pt x="120" y="716"/>
                    <a:pt x="124" y="711"/>
                    <a:pt x="127" y="711"/>
                  </a:cubicBezTo>
                  <a:cubicBezTo>
                    <a:pt x="129" y="711"/>
                    <a:pt x="136" y="708"/>
                    <a:pt x="135" y="706"/>
                  </a:cubicBezTo>
                  <a:cubicBezTo>
                    <a:pt x="135" y="703"/>
                    <a:pt x="138" y="702"/>
                    <a:pt x="138" y="706"/>
                  </a:cubicBezTo>
                  <a:cubicBezTo>
                    <a:pt x="139" y="710"/>
                    <a:pt x="138" y="714"/>
                    <a:pt x="140" y="712"/>
                  </a:cubicBezTo>
                  <a:cubicBezTo>
                    <a:pt x="143" y="710"/>
                    <a:pt x="148" y="704"/>
                    <a:pt x="148" y="704"/>
                  </a:cubicBezTo>
                  <a:cubicBezTo>
                    <a:pt x="148" y="704"/>
                    <a:pt x="151" y="701"/>
                    <a:pt x="153" y="700"/>
                  </a:cubicBezTo>
                  <a:cubicBezTo>
                    <a:pt x="155" y="700"/>
                    <a:pt x="158" y="693"/>
                    <a:pt x="158" y="693"/>
                  </a:cubicBezTo>
                  <a:cubicBezTo>
                    <a:pt x="158" y="693"/>
                    <a:pt x="162" y="690"/>
                    <a:pt x="164" y="693"/>
                  </a:cubicBezTo>
                  <a:cubicBezTo>
                    <a:pt x="165" y="697"/>
                    <a:pt x="169" y="702"/>
                    <a:pt x="169" y="704"/>
                  </a:cubicBezTo>
                  <a:cubicBezTo>
                    <a:pt x="169" y="704"/>
                    <a:pt x="171" y="705"/>
                    <a:pt x="173" y="706"/>
                  </a:cubicBezTo>
                  <a:cubicBezTo>
                    <a:pt x="173" y="704"/>
                    <a:pt x="173" y="704"/>
                    <a:pt x="173" y="704"/>
                  </a:cubicBezTo>
                  <a:cubicBezTo>
                    <a:pt x="173" y="698"/>
                    <a:pt x="173" y="698"/>
                    <a:pt x="173" y="698"/>
                  </a:cubicBezTo>
                  <a:cubicBezTo>
                    <a:pt x="173" y="698"/>
                    <a:pt x="180" y="704"/>
                    <a:pt x="180" y="704"/>
                  </a:cubicBezTo>
                  <a:cubicBezTo>
                    <a:pt x="181" y="705"/>
                    <a:pt x="181" y="711"/>
                    <a:pt x="181" y="711"/>
                  </a:cubicBezTo>
                  <a:cubicBezTo>
                    <a:pt x="183" y="711"/>
                    <a:pt x="183" y="711"/>
                    <a:pt x="183" y="711"/>
                  </a:cubicBezTo>
                  <a:cubicBezTo>
                    <a:pt x="183" y="710"/>
                    <a:pt x="183" y="710"/>
                    <a:pt x="183" y="710"/>
                  </a:cubicBezTo>
                  <a:cubicBezTo>
                    <a:pt x="185" y="711"/>
                    <a:pt x="185" y="711"/>
                    <a:pt x="185" y="711"/>
                  </a:cubicBezTo>
                  <a:cubicBezTo>
                    <a:pt x="186" y="710"/>
                    <a:pt x="186" y="710"/>
                    <a:pt x="186" y="710"/>
                  </a:cubicBezTo>
                  <a:cubicBezTo>
                    <a:pt x="187" y="704"/>
                    <a:pt x="187" y="704"/>
                    <a:pt x="187" y="704"/>
                  </a:cubicBezTo>
                  <a:cubicBezTo>
                    <a:pt x="188" y="697"/>
                    <a:pt x="188" y="697"/>
                    <a:pt x="188" y="697"/>
                  </a:cubicBezTo>
                  <a:cubicBezTo>
                    <a:pt x="191" y="691"/>
                    <a:pt x="191" y="691"/>
                    <a:pt x="191" y="691"/>
                  </a:cubicBezTo>
                  <a:cubicBezTo>
                    <a:pt x="191" y="685"/>
                    <a:pt x="191" y="685"/>
                    <a:pt x="191" y="685"/>
                  </a:cubicBezTo>
                  <a:cubicBezTo>
                    <a:pt x="187" y="678"/>
                    <a:pt x="187" y="678"/>
                    <a:pt x="187" y="678"/>
                  </a:cubicBezTo>
                  <a:cubicBezTo>
                    <a:pt x="185" y="672"/>
                    <a:pt x="185" y="672"/>
                    <a:pt x="185" y="672"/>
                  </a:cubicBezTo>
                  <a:cubicBezTo>
                    <a:pt x="188" y="671"/>
                    <a:pt x="188" y="671"/>
                    <a:pt x="188" y="671"/>
                  </a:cubicBezTo>
                  <a:cubicBezTo>
                    <a:pt x="188" y="670"/>
                    <a:pt x="188" y="670"/>
                    <a:pt x="188" y="670"/>
                  </a:cubicBezTo>
                  <a:cubicBezTo>
                    <a:pt x="189" y="670"/>
                    <a:pt x="189" y="670"/>
                    <a:pt x="189" y="670"/>
                  </a:cubicBezTo>
                  <a:cubicBezTo>
                    <a:pt x="191" y="668"/>
                    <a:pt x="191" y="668"/>
                    <a:pt x="191" y="668"/>
                  </a:cubicBezTo>
                  <a:cubicBezTo>
                    <a:pt x="192" y="663"/>
                    <a:pt x="192" y="663"/>
                    <a:pt x="192" y="663"/>
                  </a:cubicBezTo>
                  <a:cubicBezTo>
                    <a:pt x="190" y="661"/>
                    <a:pt x="190" y="661"/>
                    <a:pt x="190" y="661"/>
                  </a:cubicBezTo>
                  <a:cubicBezTo>
                    <a:pt x="190" y="658"/>
                    <a:pt x="190" y="658"/>
                    <a:pt x="190" y="658"/>
                  </a:cubicBezTo>
                  <a:cubicBezTo>
                    <a:pt x="190" y="658"/>
                    <a:pt x="192" y="656"/>
                    <a:pt x="192" y="656"/>
                  </a:cubicBezTo>
                  <a:cubicBezTo>
                    <a:pt x="192" y="656"/>
                    <a:pt x="192" y="656"/>
                    <a:pt x="192" y="656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5" y="654"/>
                    <a:pt x="195" y="654"/>
                  </a:cubicBezTo>
                  <a:cubicBezTo>
                    <a:pt x="196" y="654"/>
                    <a:pt x="198" y="654"/>
                    <a:pt x="198" y="654"/>
                  </a:cubicBezTo>
                  <a:cubicBezTo>
                    <a:pt x="199" y="654"/>
                    <a:pt x="199" y="654"/>
                    <a:pt x="199" y="654"/>
                  </a:cubicBezTo>
                  <a:cubicBezTo>
                    <a:pt x="201" y="652"/>
                    <a:pt x="201" y="652"/>
                    <a:pt x="201" y="652"/>
                  </a:cubicBezTo>
                  <a:cubicBezTo>
                    <a:pt x="201" y="652"/>
                    <a:pt x="205" y="649"/>
                    <a:pt x="205" y="648"/>
                  </a:cubicBezTo>
                  <a:cubicBezTo>
                    <a:pt x="205" y="647"/>
                    <a:pt x="207" y="644"/>
                    <a:pt x="207" y="644"/>
                  </a:cubicBezTo>
                  <a:cubicBezTo>
                    <a:pt x="207" y="639"/>
                    <a:pt x="207" y="639"/>
                    <a:pt x="207" y="639"/>
                  </a:cubicBezTo>
                  <a:cubicBezTo>
                    <a:pt x="205" y="634"/>
                    <a:pt x="205" y="634"/>
                    <a:pt x="205" y="634"/>
                  </a:cubicBezTo>
                  <a:cubicBezTo>
                    <a:pt x="207" y="631"/>
                    <a:pt x="207" y="631"/>
                    <a:pt x="207" y="631"/>
                  </a:cubicBezTo>
                  <a:cubicBezTo>
                    <a:pt x="210" y="625"/>
                    <a:pt x="210" y="625"/>
                    <a:pt x="210" y="625"/>
                  </a:cubicBezTo>
                  <a:cubicBezTo>
                    <a:pt x="208" y="619"/>
                    <a:pt x="208" y="619"/>
                    <a:pt x="208" y="619"/>
                  </a:cubicBezTo>
                  <a:cubicBezTo>
                    <a:pt x="202" y="612"/>
                    <a:pt x="202" y="612"/>
                    <a:pt x="202" y="612"/>
                  </a:cubicBezTo>
                  <a:cubicBezTo>
                    <a:pt x="199" y="603"/>
                    <a:pt x="199" y="603"/>
                    <a:pt x="199" y="603"/>
                  </a:cubicBezTo>
                  <a:cubicBezTo>
                    <a:pt x="197" y="597"/>
                    <a:pt x="197" y="597"/>
                    <a:pt x="197" y="597"/>
                  </a:cubicBezTo>
                  <a:cubicBezTo>
                    <a:pt x="202" y="592"/>
                    <a:pt x="202" y="592"/>
                    <a:pt x="202" y="592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4" y="591"/>
                    <a:pt x="204" y="591"/>
                    <a:pt x="204" y="591"/>
                  </a:cubicBezTo>
                  <a:cubicBezTo>
                    <a:pt x="207" y="591"/>
                    <a:pt x="207" y="591"/>
                    <a:pt x="207" y="591"/>
                  </a:cubicBezTo>
                  <a:cubicBezTo>
                    <a:pt x="207" y="591"/>
                    <a:pt x="212" y="591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3" y="573"/>
                    <a:pt x="213" y="573"/>
                    <a:pt x="213" y="573"/>
                  </a:cubicBezTo>
                  <a:cubicBezTo>
                    <a:pt x="207" y="568"/>
                    <a:pt x="207" y="568"/>
                    <a:pt x="207" y="568"/>
                  </a:cubicBezTo>
                  <a:cubicBezTo>
                    <a:pt x="200" y="563"/>
                    <a:pt x="200" y="563"/>
                    <a:pt x="200" y="563"/>
                  </a:cubicBezTo>
                  <a:cubicBezTo>
                    <a:pt x="197" y="555"/>
                    <a:pt x="197" y="555"/>
                    <a:pt x="197" y="555"/>
                  </a:cubicBezTo>
                  <a:cubicBezTo>
                    <a:pt x="196" y="524"/>
                    <a:pt x="196" y="524"/>
                    <a:pt x="196" y="524"/>
                  </a:cubicBezTo>
                  <a:cubicBezTo>
                    <a:pt x="196" y="524"/>
                    <a:pt x="189" y="511"/>
                    <a:pt x="189" y="510"/>
                  </a:cubicBezTo>
                  <a:cubicBezTo>
                    <a:pt x="188" y="508"/>
                    <a:pt x="188" y="506"/>
                    <a:pt x="190" y="504"/>
                  </a:cubicBezTo>
                  <a:cubicBezTo>
                    <a:pt x="191" y="503"/>
                    <a:pt x="190" y="501"/>
                    <a:pt x="190" y="501"/>
                  </a:cubicBezTo>
                  <a:cubicBezTo>
                    <a:pt x="189" y="494"/>
                    <a:pt x="189" y="494"/>
                    <a:pt x="189" y="494"/>
                  </a:cubicBezTo>
                  <a:cubicBezTo>
                    <a:pt x="191" y="491"/>
                    <a:pt x="191" y="491"/>
                    <a:pt x="191" y="491"/>
                  </a:cubicBezTo>
                  <a:cubicBezTo>
                    <a:pt x="191" y="485"/>
                    <a:pt x="191" y="485"/>
                    <a:pt x="191" y="485"/>
                  </a:cubicBezTo>
                  <a:cubicBezTo>
                    <a:pt x="187" y="477"/>
                    <a:pt x="187" y="477"/>
                    <a:pt x="187" y="477"/>
                  </a:cubicBezTo>
                  <a:cubicBezTo>
                    <a:pt x="187" y="477"/>
                    <a:pt x="187" y="471"/>
                    <a:pt x="187" y="470"/>
                  </a:cubicBezTo>
                  <a:cubicBezTo>
                    <a:pt x="187" y="468"/>
                    <a:pt x="190" y="464"/>
                    <a:pt x="190" y="464"/>
                  </a:cubicBezTo>
                  <a:cubicBezTo>
                    <a:pt x="191" y="457"/>
                    <a:pt x="191" y="457"/>
                    <a:pt x="191" y="457"/>
                  </a:cubicBezTo>
                  <a:cubicBezTo>
                    <a:pt x="193" y="447"/>
                    <a:pt x="193" y="447"/>
                    <a:pt x="193" y="447"/>
                  </a:cubicBezTo>
                  <a:cubicBezTo>
                    <a:pt x="206" y="430"/>
                    <a:pt x="206" y="430"/>
                    <a:pt x="206" y="430"/>
                  </a:cubicBezTo>
                  <a:cubicBezTo>
                    <a:pt x="209" y="430"/>
                    <a:pt x="209" y="430"/>
                    <a:pt x="209" y="430"/>
                  </a:cubicBezTo>
                  <a:cubicBezTo>
                    <a:pt x="230" y="429"/>
                    <a:pt x="230" y="429"/>
                    <a:pt x="230" y="429"/>
                  </a:cubicBezTo>
                  <a:cubicBezTo>
                    <a:pt x="231" y="427"/>
                    <a:pt x="231" y="427"/>
                    <a:pt x="231" y="427"/>
                  </a:cubicBezTo>
                  <a:cubicBezTo>
                    <a:pt x="232" y="426"/>
                    <a:pt x="232" y="426"/>
                    <a:pt x="232" y="426"/>
                  </a:cubicBezTo>
                  <a:cubicBezTo>
                    <a:pt x="234" y="420"/>
                    <a:pt x="234" y="420"/>
                    <a:pt x="234" y="420"/>
                  </a:cubicBezTo>
                  <a:cubicBezTo>
                    <a:pt x="233" y="404"/>
                    <a:pt x="233" y="404"/>
                    <a:pt x="233" y="404"/>
                  </a:cubicBezTo>
                  <a:cubicBezTo>
                    <a:pt x="224" y="402"/>
                    <a:pt x="224" y="402"/>
                    <a:pt x="224" y="402"/>
                  </a:cubicBezTo>
                  <a:cubicBezTo>
                    <a:pt x="222" y="397"/>
                    <a:pt x="222" y="397"/>
                    <a:pt x="222" y="397"/>
                  </a:cubicBezTo>
                  <a:cubicBezTo>
                    <a:pt x="237" y="371"/>
                    <a:pt x="237" y="371"/>
                    <a:pt x="237" y="371"/>
                  </a:cubicBezTo>
                  <a:cubicBezTo>
                    <a:pt x="236" y="365"/>
                    <a:pt x="236" y="365"/>
                    <a:pt x="236" y="365"/>
                  </a:cubicBezTo>
                  <a:cubicBezTo>
                    <a:pt x="240" y="362"/>
                    <a:pt x="240" y="362"/>
                    <a:pt x="240" y="362"/>
                  </a:cubicBezTo>
                  <a:cubicBezTo>
                    <a:pt x="240" y="362"/>
                    <a:pt x="239" y="358"/>
                    <a:pt x="238" y="356"/>
                  </a:cubicBezTo>
                  <a:cubicBezTo>
                    <a:pt x="237" y="355"/>
                    <a:pt x="239" y="349"/>
                    <a:pt x="239" y="349"/>
                  </a:cubicBezTo>
                  <a:cubicBezTo>
                    <a:pt x="240" y="342"/>
                    <a:pt x="240" y="342"/>
                    <a:pt x="240" y="342"/>
                  </a:cubicBezTo>
                  <a:cubicBezTo>
                    <a:pt x="242" y="334"/>
                    <a:pt x="242" y="334"/>
                    <a:pt x="242" y="334"/>
                  </a:cubicBezTo>
                  <a:cubicBezTo>
                    <a:pt x="237" y="317"/>
                    <a:pt x="237" y="317"/>
                    <a:pt x="237" y="317"/>
                  </a:cubicBezTo>
                  <a:cubicBezTo>
                    <a:pt x="240" y="314"/>
                    <a:pt x="240" y="314"/>
                    <a:pt x="240" y="314"/>
                  </a:cubicBezTo>
                  <a:cubicBezTo>
                    <a:pt x="244" y="314"/>
                    <a:pt x="244" y="314"/>
                    <a:pt x="244" y="314"/>
                  </a:cubicBezTo>
                  <a:cubicBezTo>
                    <a:pt x="245" y="314"/>
                    <a:pt x="247" y="313"/>
                    <a:pt x="249" y="313"/>
                  </a:cubicBezTo>
                  <a:cubicBezTo>
                    <a:pt x="251" y="312"/>
                    <a:pt x="252" y="311"/>
                    <a:pt x="255" y="308"/>
                  </a:cubicBezTo>
                  <a:cubicBezTo>
                    <a:pt x="256" y="306"/>
                    <a:pt x="256" y="306"/>
                    <a:pt x="256" y="306"/>
                  </a:cubicBezTo>
                  <a:cubicBezTo>
                    <a:pt x="257" y="301"/>
                    <a:pt x="257" y="301"/>
                    <a:pt x="257" y="301"/>
                  </a:cubicBezTo>
                  <a:cubicBezTo>
                    <a:pt x="257" y="292"/>
                    <a:pt x="257" y="292"/>
                    <a:pt x="257" y="292"/>
                  </a:cubicBezTo>
                  <a:cubicBezTo>
                    <a:pt x="262" y="279"/>
                    <a:pt x="262" y="279"/>
                    <a:pt x="262" y="279"/>
                  </a:cubicBezTo>
                  <a:cubicBezTo>
                    <a:pt x="262" y="279"/>
                    <a:pt x="270" y="269"/>
                    <a:pt x="271" y="267"/>
                  </a:cubicBezTo>
                  <a:cubicBezTo>
                    <a:pt x="272" y="265"/>
                    <a:pt x="275" y="258"/>
                    <a:pt x="275" y="258"/>
                  </a:cubicBezTo>
                  <a:cubicBezTo>
                    <a:pt x="275" y="258"/>
                    <a:pt x="273" y="250"/>
                    <a:pt x="272" y="248"/>
                  </a:cubicBezTo>
                  <a:cubicBezTo>
                    <a:pt x="270" y="247"/>
                    <a:pt x="267" y="241"/>
                    <a:pt x="267" y="241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73" y="232"/>
                    <a:pt x="273" y="232"/>
                    <a:pt x="273" y="232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5" y="228"/>
                    <a:pt x="275" y="221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3"/>
                    <a:pt x="281" y="209"/>
                    <a:pt x="281" y="209"/>
                  </a:cubicBezTo>
                  <a:cubicBezTo>
                    <a:pt x="285" y="201"/>
                    <a:pt x="285" y="201"/>
                    <a:pt x="285" y="201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1" y="199"/>
                    <a:pt x="300" y="178"/>
                    <a:pt x="303" y="174"/>
                  </a:cubicBezTo>
                  <a:cubicBezTo>
                    <a:pt x="303" y="174"/>
                    <a:pt x="317" y="175"/>
                    <a:pt x="319" y="174"/>
                  </a:cubicBezTo>
                  <a:cubicBezTo>
                    <a:pt x="320" y="174"/>
                    <a:pt x="325" y="176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7" y="178"/>
                    <a:pt x="328" y="178"/>
                    <a:pt x="329" y="178"/>
                  </a:cubicBezTo>
                  <a:cubicBezTo>
                    <a:pt x="331" y="179"/>
                    <a:pt x="333" y="179"/>
                    <a:pt x="333" y="179"/>
                  </a:cubicBezTo>
                  <a:cubicBezTo>
                    <a:pt x="339" y="178"/>
                    <a:pt x="339" y="178"/>
                    <a:pt x="339" y="178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39" y="169"/>
                    <a:pt x="339" y="169"/>
                    <a:pt x="339" y="169"/>
                  </a:cubicBezTo>
                  <a:cubicBezTo>
                    <a:pt x="343" y="164"/>
                    <a:pt x="343" y="157"/>
                    <a:pt x="342" y="156"/>
                  </a:cubicBezTo>
                  <a:cubicBezTo>
                    <a:pt x="341" y="154"/>
                    <a:pt x="339" y="145"/>
                    <a:pt x="338" y="144"/>
                  </a:cubicBezTo>
                  <a:cubicBezTo>
                    <a:pt x="338" y="143"/>
                    <a:pt x="340" y="142"/>
                    <a:pt x="340" y="142"/>
                  </a:cubicBezTo>
                  <a:cubicBezTo>
                    <a:pt x="342" y="142"/>
                    <a:pt x="342" y="142"/>
                    <a:pt x="342" y="142"/>
                  </a:cubicBezTo>
                  <a:cubicBezTo>
                    <a:pt x="342" y="142"/>
                    <a:pt x="343" y="141"/>
                    <a:pt x="344" y="141"/>
                  </a:cubicBezTo>
                  <a:cubicBezTo>
                    <a:pt x="349" y="137"/>
                    <a:pt x="349" y="137"/>
                    <a:pt x="349" y="137"/>
                  </a:cubicBezTo>
                  <a:cubicBezTo>
                    <a:pt x="354" y="138"/>
                    <a:pt x="354" y="138"/>
                    <a:pt x="354" y="138"/>
                  </a:cubicBezTo>
                  <a:cubicBezTo>
                    <a:pt x="354" y="138"/>
                    <a:pt x="354" y="137"/>
                    <a:pt x="355" y="137"/>
                  </a:cubicBezTo>
                  <a:cubicBezTo>
                    <a:pt x="356" y="137"/>
                    <a:pt x="356" y="136"/>
                    <a:pt x="356" y="136"/>
                  </a:cubicBezTo>
                  <a:cubicBezTo>
                    <a:pt x="356" y="136"/>
                    <a:pt x="353" y="130"/>
                    <a:pt x="355" y="127"/>
                  </a:cubicBezTo>
                  <a:cubicBezTo>
                    <a:pt x="356" y="125"/>
                    <a:pt x="357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9" name="Freeform 102"/>
            <p:cNvSpPr>
              <a:spLocks noEditPoints="1"/>
            </p:cNvSpPr>
            <p:nvPr/>
          </p:nvSpPr>
          <p:spPr bwMode="auto">
            <a:xfrm>
              <a:off x="5828550" y="-33603"/>
              <a:ext cx="3373052" cy="3300666"/>
            </a:xfrm>
            <a:custGeom>
              <a:avLst/>
              <a:gdLst>
                <a:gd name="T0" fmla="*/ 395 w 1479"/>
                <a:gd name="T1" fmla="*/ 1054 h 1493"/>
                <a:gd name="T2" fmla="*/ 339 w 1479"/>
                <a:gd name="T3" fmla="*/ 1061 h 1493"/>
                <a:gd name="T4" fmla="*/ 359 w 1479"/>
                <a:gd name="T5" fmla="*/ 1012 h 1493"/>
                <a:gd name="T6" fmla="*/ 298 w 1479"/>
                <a:gd name="T7" fmla="*/ 970 h 1493"/>
                <a:gd name="T8" fmla="*/ 266 w 1479"/>
                <a:gd name="T9" fmla="*/ 914 h 1493"/>
                <a:gd name="T10" fmla="*/ 197 w 1479"/>
                <a:gd name="T11" fmla="*/ 908 h 1493"/>
                <a:gd name="T12" fmla="*/ 159 w 1479"/>
                <a:gd name="T13" fmla="*/ 875 h 1493"/>
                <a:gd name="T14" fmla="*/ 149 w 1479"/>
                <a:gd name="T15" fmla="*/ 820 h 1493"/>
                <a:gd name="T16" fmla="*/ 130 w 1479"/>
                <a:gd name="T17" fmla="*/ 737 h 1493"/>
                <a:gd name="T18" fmla="*/ 185 w 1479"/>
                <a:gd name="T19" fmla="*/ 696 h 1493"/>
                <a:gd name="T20" fmla="*/ 122 w 1479"/>
                <a:gd name="T21" fmla="*/ 671 h 1493"/>
                <a:gd name="T22" fmla="*/ 160 w 1479"/>
                <a:gd name="T23" fmla="*/ 558 h 1493"/>
                <a:gd name="T24" fmla="*/ 101 w 1479"/>
                <a:gd name="T25" fmla="*/ 459 h 1493"/>
                <a:gd name="T26" fmla="*/ 76 w 1479"/>
                <a:gd name="T27" fmla="*/ 383 h 1493"/>
                <a:gd name="T28" fmla="*/ 12 w 1479"/>
                <a:gd name="T29" fmla="*/ 272 h 1493"/>
                <a:gd name="T30" fmla="*/ 0 w 1479"/>
                <a:gd name="T31" fmla="*/ 237 h 1493"/>
                <a:gd name="T32" fmla="*/ 0 w 1479"/>
                <a:gd name="T33" fmla="*/ 237 h 1493"/>
                <a:gd name="T34" fmla="*/ 1 w 1479"/>
                <a:gd name="T35" fmla="*/ 236 h 1493"/>
                <a:gd name="T36" fmla="*/ 3 w 1479"/>
                <a:gd name="T37" fmla="*/ 234 h 1493"/>
                <a:gd name="T38" fmla="*/ 8 w 1479"/>
                <a:gd name="T39" fmla="*/ 229 h 1493"/>
                <a:gd name="T40" fmla="*/ 47 w 1479"/>
                <a:gd name="T41" fmla="*/ 167 h 1493"/>
                <a:gd name="T42" fmla="*/ 56 w 1479"/>
                <a:gd name="T43" fmla="*/ 176 h 1493"/>
                <a:gd name="T44" fmla="*/ 92 w 1479"/>
                <a:gd name="T45" fmla="*/ 183 h 1493"/>
                <a:gd name="T46" fmla="*/ 196 w 1479"/>
                <a:gd name="T47" fmla="*/ 194 h 1493"/>
                <a:gd name="T48" fmla="*/ 258 w 1479"/>
                <a:gd name="T49" fmla="*/ 207 h 1493"/>
                <a:gd name="T50" fmla="*/ 281 w 1479"/>
                <a:gd name="T51" fmla="*/ 280 h 1493"/>
                <a:gd name="T52" fmla="*/ 161 w 1479"/>
                <a:gd name="T53" fmla="*/ 320 h 1493"/>
                <a:gd name="T54" fmla="*/ 109 w 1479"/>
                <a:gd name="T55" fmla="*/ 310 h 1493"/>
                <a:gd name="T56" fmla="*/ 150 w 1479"/>
                <a:gd name="T57" fmla="*/ 340 h 1493"/>
                <a:gd name="T58" fmla="*/ 189 w 1479"/>
                <a:gd name="T59" fmla="*/ 388 h 1493"/>
                <a:gd name="T60" fmla="*/ 232 w 1479"/>
                <a:gd name="T61" fmla="*/ 422 h 1493"/>
                <a:gd name="T62" fmla="*/ 288 w 1479"/>
                <a:gd name="T63" fmla="*/ 416 h 1493"/>
                <a:gd name="T64" fmla="*/ 239 w 1479"/>
                <a:gd name="T65" fmla="*/ 380 h 1493"/>
                <a:gd name="T66" fmla="*/ 322 w 1479"/>
                <a:gd name="T67" fmla="*/ 369 h 1493"/>
                <a:gd name="T68" fmla="*/ 315 w 1479"/>
                <a:gd name="T69" fmla="*/ 253 h 1493"/>
                <a:gd name="T70" fmla="*/ 350 w 1479"/>
                <a:gd name="T71" fmla="*/ 213 h 1493"/>
                <a:gd name="T72" fmla="*/ 283 w 1479"/>
                <a:gd name="T73" fmla="*/ 136 h 1493"/>
                <a:gd name="T74" fmla="*/ 351 w 1479"/>
                <a:gd name="T75" fmla="*/ 157 h 1493"/>
                <a:gd name="T76" fmla="*/ 407 w 1479"/>
                <a:gd name="T77" fmla="*/ 178 h 1493"/>
                <a:gd name="T78" fmla="*/ 420 w 1479"/>
                <a:gd name="T79" fmla="*/ 84 h 1493"/>
                <a:gd name="T80" fmla="*/ 447 w 1479"/>
                <a:gd name="T81" fmla="*/ 17 h 1493"/>
                <a:gd name="T82" fmla="*/ 1446 w 1479"/>
                <a:gd name="T83" fmla="*/ 837 h 1493"/>
                <a:gd name="T84" fmla="*/ 1247 w 1479"/>
                <a:gd name="T85" fmla="*/ 947 h 1493"/>
                <a:gd name="T86" fmla="*/ 1027 w 1479"/>
                <a:gd name="T87" fmla="*/ 1015 h 1493"/>
                <a:gd name="T88" fmla="*/ 1113 w 1479"/>
                <a:gd name="T89" fmla="*/ 1192 h 1493"/>
                <a:gd name="T90" fmla="*/ 1187 w 1479"/>
                <a:gd name="T91" fmla="*/ 1460 h 1493"/>
                <a:gd name="T92" fmla="*/ 1119 w 1479"/>
                <a:gd name="T93" fmla="*/ 1449 h 1493"/>
                <a:gd name="T94" fmla="*/ 1105 w 1479"/>
                <a:gd name="T95" fmla="*/ 1486 h 1493"/>
                <a:gd name="T96" fmla="*/ 1061 w 1479"/>
                <a:gd name="T97" fmla="*/ 1452 h 1493"/>
                <a:gd name="T98" fmla="*/ 988 w 1479"/>
                <a:gd name="T99" fmla="*/ 1445 h 1493"/>
                <a:gd name="T100" fmla="*/ 919 w 1479"/>
                <a:gd name="T101" fmla="*/ 1435 h 1493"/>
                <a:gd name="T102" fmla="*/ 899 w 1479"/>
                <a:gd name="T103" fmla="*/ 1437 h 1493"/>
                <a:gd name="T104" fmla="*/ 898 w 1479"/>
                <a:gd name="T105" fmla="*/ 1438 h 1493"/>
                <a:gd name="T106" fmla="*/ 883 w 1479"/>
                <a:gd name="T107" fmla="*/ 1439 h 1493"/>
                <a:gd name="T108" fmla="*/ 693 w 1479"/>
                <a:gd name="T109" fmla="*/ 1413 h 1493"/>
                <a:gd name="T110" fmla="*/ 650 w 1479"/>
                <a:gd name="T111" fmla="*/ 1303 h 1493"/>
                <a:gd name="T112" fmla="*/ 648 w 1479"/>
                <a:gd name="T113" fmla="*/ 1232 h 1493"/>
                <a:gd name="T114" fmla="*/ 664 w 1479"/>
                <a:gd name="T115" fmla="*/ 1146 h 1493"/>
                <a:gd name="T116" fmla="*/ 594 w 1479"/>
                <a:gd name="T117" fmla="*/ 1113 h 1493"/>
                <a:gd name="T118" fmla="*/ 521 w 1479"/>
                <a:gd name="T119" fmla="*/ 1124 h 1493"/>
                <a:gd name="T120" fmla="*/ 382 w 1479"/>
                <a:gd name="T121" fmla="*/ 71 h 1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79" h="1493">
                  <a:moveTo>
                    <a:pt x="460" y="1096"/>
                  </a:moveTo>
                  <a:cubicBezTo>
                    <a:pt x="452" y="1098"/>
                    <a:pt x="452" y="1098"/>
                    <a:pt x="452" y="1098"/>
                  </a:cubicBezTo>
                  <a:cubicBezTo>
                    <a:pt x="452" y="1098"/>
                    <a:pt x="447" y="1103"/>
                    <a:pt x="447" y="1101"/>
                  </a:cubicBezTo>
                  <a:cubicBezTo>
                    <a:pt x="446" y="1099"/>
                    <a:pt x="448" y="1095"/>
                    <a:pt x="448" y="1093"/>
                  </a:cubicBezTo>
                  <a:cubicBezTo>
                    <a:pt x="447" y="1092"/>
                    <a:pt x="442" y="1095"/>
                    <a:pt x="443" y="1091"/>
                  </a:cubicBezTo>
                  <a:cubicBezTo>
                    <a:pt x="444" y="1089"/>
                    <a:pt x="443" y="1086"/>
                    <a:pt x="442" y="1085"/>
                  </a:cubicBezTo>
                  <a:cubicBezTo>
                    <a:pt x="440" y="1083"/>
                    <a:pt x="434" y="1083"/>
                    <a:pt x="436" y="1079"/>
                  </a:cubicBezTo>
                  <a:cubicBezTo>
                    <a:pt x="438" y="1076"/>
                    <a:pt x="443" y="1074"/>
                    <a:pt x="443" y="1074"/>
                  </a:cubicBezTo>
                  <a:cubicBezTo>
                    <a:pt x="443" y="1072"/>
                    <a:pt x="443" y="1072"/>
                    <a:pt x="443" y="1072"/>
                  </a:cubicBezTo>
                  <a:cubicBezTo>
                    <a:pt x="439" y="1068"/>
                    <a:pt x="439" y="1068"/>
                    <a:pt x="439" y="1068"/>
                  </a:cubicBezTo>
                  <a:cubicBezTo>
                    <a:pt x="428" y="1063"/>
                    <a:pt x="428" y="1063"/>
                    <a:pt x="428" y="1063"/>
                  </a:cubicBezTo>
                  <a:cubicBezTo>
                    <a:pt x="428" y="1063"/>
                    <a:pt x="427" y="1057"/>
                    <a:pt x="425" y="1057"/>
                  </a:cubicBezTo>
                  <a:cubicBezTo>
                    <a:pt x="424" y="1056"/>
                    <a:pt x="421" y="1053"/>
                    <a:pt x="421" y="1053"/>
                  </a:cubicBezTo>
                  <a:cubicBezTo>
                    <a:pt x="421" y="1053"/>
                    <a:pt x="418" y="1049"/>
                    <a:pt x="414" y="1048"/>
                  </a:cubicBezTo>
                  <a:cubicBezTo>
                    <a:pt x="410" y="1046"/>
                    <a:pt x="407" y="1055"/>
                    <a:pt x="407" y="1055"/>
                  </a:cubicBezTo>
                  <a:cubicBezTo>
                    <a:pt x="403" y="1051"/>
                    <a:pt x="403" y="1051"/>
                    <a:pt x="403" y="1051"/>
                  </a:cubicBezTo>
                  <a:cubicBezTo>
                    <a:pt x="395" y="1054"/>
                    <a:pt x="395" y="1054"/>
                    <a:pt x="395" y="1054"/>
                  </a:cubicBezTo>
                  <a:cubicBezTo>
                    <a:pt x="389" y="1063"/>
                    <a:pt x="389" y="1063"/>
                    <a:pt x="389" y="1063"/>
                  </a:cubicBezTo>
                  <a:cubicBezTo>
                    <a:pt x="385" y="1064"/>
                    <a:pt x="385" y="1064"/>
                    <a:pt x="385" y="1064"/>
                  </a:cubicBezTo>
                  <a:cubicBezTo>
                    <a:pt x="379" y="1065"/>
                    <a:pt x="379" y="1065"/>
                    <a:pt x="379" y="1065"/>
                  </a:cubicBezTo>
                  <a:cubicBezTo>
                    <a:pt x="370" y="1067"/>
                    <a:pt x="370" y="1067"/>
                    <a:pt x="370" y="1067"/>
                  </a:cubicBezTo>
                  <a:cubicBezTo>
                    <a:pt x="368" y="1073"/>
                    <a:pt x="368" y="1073"/>
                    <a:pt x="368" y="1073"/>
                  </a:cubicBezTo>
                  <a:cubicBezTo>
                    <a:pt x="369" y="1079"/>
                    <a:pt x="369" y="1079"/>
                    <a:pt x="369" y="1079"/>
                  </a:cubicBezTo>
                  <a:cubicBezTo>
                    <a:pt x="364" y="1083"/>
                    <a:pt x="364" y="1083"/>
                    <a:pt x="364" y="1083"/>
                  </a:cubicBezTo>
                  <a:cubicBezTo>
                    <a:pt x="352" y="1082"/>
                    <a:pt x="352" y="1082"/>
                    <a:pt x="352" y="1082"/>
                  </a:cubicBezTo>
                  <a:cubicBezTo>
                    <a:pt x="354" y="1082"/>
                    <a:pt x="354" y="1082"/>
                    <a:pt x="354" y="1082"/>
                  </a:cubicBezTo>
                  <a:cubicBezTo>
                    <a:pt x="347" y="1078"/>
                    <a:pt x="347" y="1078"/>
                    <a:pt x="347" y="1078"/>
                  </a:cubicBezTo>
                  <a:cubicBezTo>
                    <a:pt x="347" y="1075"/>
                    <a:pt x="347" y="1075"/>
                    <a:pt x="347" y="1075"/>
                  </a:cubicBezTo>
                  <a:cubicBezTo>
                    <a:pt x="343" y="1075"/>
                    <a:pt x="343" y="1075"/>
                    <a:pt x="343" y="1075"/>
                  </a:cubicBezTo>
                  <a:cubicBezTo>
                    <a:pt x="340" y="1074"/>
                    <a:pt x="340" y="1074"/>
                    <a:pt x="340" y="1074"/>
                  </a:cubicBezTo>
                  <a:cubicBezTo>
                    <a:pt x="342" y="1072"/>
                    <a:pt x="342" y="1072"/>
                    <a:pt x="342" y="1072"/>
                  </a:cubicBezTo>
                  <a:cubicBezTo>
                    <a:pt x="340" y="1069"/>
                    <a:pt x="340" y="1069"/>
                    <a:pt x="340" y="1069"/>
                  </a:cubicBezTo>
                  <a:cubicBezTo>
                    <a:pt x="337" y="1063"/>
                    <a:pt x="337" y="1063"/>
                    <a:pt x="337" y="1063"/>
                  </a:cubicBezTo>
                  <a:cubicBezTo>
                    <a:pt x="339" y="1061"/>
                    <a:pt x="339" y="1061"/>
                    <a:pt x="339" y="1061"/>
                  </a:cubicBezTo>
                  <a:cubicBezTo>
                    <a:pt x="335" y="1059"/>
                    <a:pt x="335" y="1059"/>
                    <a:pt x="335" y="1059"/>
                  </a:cubicBezTo>
                  <a:cubicBezTo>
                    <a:pt x="333" y="1057"/>
                    <a:pt x="333" y="1057"/>
                    <a:pt x="333" y="1057"/>
                  </a:cubicBezTo>
                  <a:cubicBezTo>
                    <a:pt x="335" y="1053"/>
                    <a:pt x="335" y="1053"/>
                    <a:pt x="335" y="1053"/>
                  </a:cubicBezTo>
                  <a:cubicBezTo>
                    <a:pt x="333" y="1050"/>
                    <a:pt x="333" y="1050"/>
                    <a:pt x="333" y="1050"/>
                  </a:cubicBezTo>
                  <a:cubicBezTo>
                    <a:pt x="330" y="1046"/>
                    <a:pt x="330" y="1046"/>
                    <a:pt x="330" y="1046"/>
                  </a:cubicBezTo>
                  <a:cubicBezTo>
                    <a:pt x="325" y="1045"/>
                    <a:pt x="325" y="1045"/>
                    <a:pt x="325" y="1045"/>
                  </a:cubicBezTo>
                  <a:cubicBezTo>
                    <a:pt x="321" y="1042"/>
                    <a:pt x="321" y="1042"/>
                    <a:pt x="321" y="1042"/>
                  </a:cubicBezTo>
                  <a:cubicBezTo>
                    <a:pt x="321" y="1039"/>
                    <a:pt x="321" y="1039"/>
                    <a:pt x="321" y="1039"/>
                  </a:cubicBezTo>
                  <a:cubicBezTo>
                    <a:pt x="323" y="1032"/>
                    <a:pt x="323" y="1032"/>
                    <a:pt x="323" y="1032"/>
                  </a:cubicBezTo>
                  <a:cubicBezTo>
                    <a:pt x="323" y="1032"/>
                    <a:pt x="323" y="1031"/>
                    <a:pt x="327" y="1029"/>
                  </a:cubicBezTo>
                  <a:cubicBezTo>
                    <a:pt x="331" y="1028"/>
                    <a:pt x="332" y="1029"/>
                    <a:pt x="332" y="1029"/>
                  </a:cubicBezTo>
                  <a:cubicBezTo>
                    <a:pt x="338" y="1031"/>
                    <a:pt x="338" y="1031"/>
                    <a:pt x="338" y="1031"/>
                  </a:cubicBezTo>
                  <a:cubicBezTo>
                    <a:pt x="345" y="1029"/>
                    <a:pt x="345" y="1029"/>
                    <a:pt x="345" y="1029"/>
                  </a:cubicBezTo>
                  <a:cubicBezTo>
                    <a:pt x="345" y="1029"/>
                    <a:pt x="352" y="1023"/>
                    <a:pt x="353" y="1022"/>
                  </a:cubicBezTo>
                  <a:cubicBezTo>
                    <a:pt x="355" y="1021"/>
                    <a:pt x="353" y="1016"/>
                    <a:pt x="353" y="1016"/>
                  </a:cubicBezTo>
                  <a:cubicBezTo>
                    <a:pt x="357" y="1015"/>
                    <a:pt x="357" y="1015"/>
                    <a:pt x="357" y="1015"/>
                  </a:cubicBezTo>
                  <a:cubicBezTo>
                    <a:pt x="359" y="1012"/>
                    <a:pt x="359" y="1012"/>
                    <a:pt x="359" y="1012"/>
                  </a:cubicBezTo>
                  <a:cubicBezTo>
                    <a:pt x="359" y="1006"/>
                    <a:pt x="359" y="1006"/>
                    <a:pt x="359" y="1006"/>
                  </a:cubicBezTo>
                  <a:cubicBezTo>
                    <a:pt x="354" y="1004"/>
                    <a:pt x="354" y="1004"/>
                    <a:pt x="354" y="1004"/>
                  </a:cubicBezTo>
                  <a:cubicBezTo>
                    <a:pt x="350" y="1003"/>
                    <a:pt x="350" y="1003"/>
                    <a:pt x="350" y="1003"/>
                  </a:cubicBezTo>
                  <a:cubicBezTo>
                    <a:pt x="346" y="1000"/>
                    <a:pt x="346" y="1000"/>
                    <a:pt x="346" y="1000"/>
                  </a:cubicBezTo>
                  <a:cubicBezTo>
                    <a:pt x="348" y="995"/>
                    <a:pt x="348" y="995"/>
                    <a:pt x="348" y="995"/>
                  </a:cubicBezTo>
                  <a:cubicBezTo>
                    <a:pt x="343" y="995"/>
                    <a:pt x="343" y="995"/>
                    <a:pt x="343" y="995"/>
                  </a:cubicBezTo>
                  <a:cubicBezTo>
                    <a:pt x="338" y="994"/>
                    <a:pt x="338" y="994"/>
                    <a:pt x="338" y="994"/>
                  </a:cubicBezTo>
                  <a:cubicBezTo>
                    <a:pt x="334" y="993"/>
                    <a:pt x="334" y="993"/>
                    <a:pt x="334" y="993"/>
                  </a:cubicBezTo>
                  <a:cubicBezTo>
                    <a:pt x="331" y="994"/>
                    <a:pt x="331" y="994"/>
                    <a:pt x="331" y="994"/>
                  </a:cubicBezTo>
                  <a:cubicBezTo>
                    <a:pt x="328" y="997"/>
                    <a:pt x="328" y="997"/>
                    <a:pt x="328" y="997"/>
                  </a:cubicBezTo>
                  <a:cubicBezTo>
                    <a:pt x="323" y="997"/>
                    <a:pt x="323" y="997"/>
                    <a:pt x="323" y="997"/>
                  </a:cubicBezTo>
                  <a:cubicBezTo>
                    <a:pt x="322" y="988"/>
                    <a:pt x="322" y="988"/>
                    <a:pt x="322" y="988"/>
                  </a:cubicBezTo>
                  <a:cubicBezTo>
                    <a:pt x="320" y="984"/>
                    <a:pt x="320" y="984"/>
                    <a:pt x="320" y="984"/>
                  </a:cubicBezTo>
                  <a:cubicBezTo>
                    <a:pt x="315" y="982"/>
                    <a:pt x="315" y="982"/>
                    <a:pt x="315" y="982"/>
                  </a:cubicBezTo>
                  <a:cubicBezTo>
                    <a:pt x="304" y="980"/>
                    <a:pt x="304" y="980"/>
                    <a:pt x="304" y="980"/>
                  </a:cubicBezTo>
                  <a:cubicBezTo>
                    <a:pt x="299" y="973"/>
                    <a:pt x="299" y="973"/>
                    <a:pt x="299" y="973"/>
                  </a:cubicBezTo>
                  <a:cubicBezTo>
                    <a:pt x="298" y="970"/>
                    <a:pt x="298" y="970"/>
                    <a:pt x="298" y="970"/>
                  </a:cubicBezTo>
                  <a:cubicBezTo>
                    <a:pt x="298" y="970"/>
                    <a:pt x="297" y="970"/>
                    <a:pt x="294" y="969"/>
                  </a:cubicBezTo>
                  <a:cubicBezTo>
                    <a:pt x="291" y="969"/>
                    <a:pt x="293" y="966"/>
                    <a:pt x="293" y="966"/>
                  </a:cubicBezTo>
                  <a:cubicBezTo>
                    <a:pt x="293" y="961"/>
                    <a:pt x="293" y="961"/>
                    <a:pt x="293" y="961"/>
                  </a:cubicBezTo>
                  <a:cubicBezTo>
                    <a:pt x="289" y="961"/>
                    <a:pt x="289" y="961"/>
                    <a:pt x="289" y="961"/>
                  </a:cubicBezTo>
                  <a:cubicBezTo>
                    <a:pt x="285" y="957"/>
                    <a:pt x="285" y="957"/>
                    <a:pt x="285" y="957"/>
                  </a:cubicBezTo>
                  <a:cubicBezTo>
                    <a:pt x="278" y="955"/>
                    <a:pt x="278" y="955"/>
                    <a:pt x="278" y="955"/>
                  </a:cubicBezTo>
                  <a:cubicBezTo>
                    <a:pt x="281" y="947"/>
                    <a:pt x="281" y="947"/>
                    <a:pt x="281" y="947"/>
                  </a:cubicBezTo>
                  <a:cubicBezTo>
                    <a:pt x="281" y="944"/>
                    <a:pt x="281" y="944"/>
                    <a:pt x="281" y="944"/>
                  </a:cubicBezTo>
                  <a:cubicBezTo>
                    <a:pt x="282" y="939"/>
                    <a:pt x="282" y="939"/>
                    <a:pt x="282" y="939"/>
                  </a:cubicBezTo>
                  <a:cubicBezTo>
                    <a:pt x="279" y="936"/>
                    <a:pt x="279" y="936"/>
                    <a:pt x="279" y="936"/>
                  </a:cubicBezTo>
                  <a:cubicBezTo>
                    <a:pt x="273" y="932"/>
                    <a:pt x="273" y="932"/>
                    <a:pt x="273" y="932"/>
                  </a:cubicBezTo>
                  <a:cubicBezTo>
                    <a:pt x="273" y="929"/>
                    <a:pt x="273" y="929"/>
                    <a:pt x="273" y="929"/>
                  </a:cubicBezTo>
                  <a:cubicBezTo>
                    <a:pt x="273" y="926"/>
                    <a:pt x="273" y="926"/>
                    <a:pt x="273" y="926"/>
                  </a:cubicBezTo>
                  <a:cubicBezTo>
                    <a:pt x="273" y="918"/>
                    <a:pt x="273" y="918"/>
                    <a:pt x="273" y="918"/>
                  </a:cubicBezTo>
                  <a:cubicBezTo>
                    <a:pt x="271" y="914"/>
                    <a:pt x="271" y="914"/>
                    <a:pt x="271" y="914"/>
                  </a:cubicBezTo>
                  <a:cubicBezTo>
                    <a:pt x="267" y="916"/>
                    <a:pt x="267" y="916"/>
                    <a:pt x="267" y="916"/>
                  </a:cubicBezTo>
                  <a:cubicBezTo>
                    <a:pt x="266" y="914"/>
                    <a:pt x="266" y="914"/>
                    <a:pt x="266" y="914"/>
                  </a:cubicBezTo>
                  <a:cubicBezTo>
                    <a:pt x="263" y="915"/>
                    <a:pt x="263" y="915"/>
                    <a:pt x="263" y="915"/>
                  </a:cubicBezTo>
                  <a:cubicBezTo>
                    <a:pt x="260" y="913"/>
                    <a:pt x="260" y="913"/>
                    <a:pt x="260" y="913"/>
                  </a:cubicBezTo>
                  <a:cubicBezTo>
                    <a:pt x="257" y="910"/>
                    <a:pt x="257" y="910"/>
                    <a:pt x="257" y="910"/>
                  </a:cubicBezTo>
                  <a:cubicBezTo>
                    <a:pt x="248" y="908"/>
                    <a:pt x="248" y="908"/>
                    <a:pt x="248" y="908"/>
                  </a:cubicBezTo>
                  <a:cubicBezTo>
                    <a:pt x="248" y="908"/>
                    <a:pt x="245" y="909"/>
                    <a:pt x="241" y="910"/>
                  </a:cubicBezTo>
                  <a:cubicBezTo>
                    <a:pt x="238" y="911"/>
                    <a:pt x="239" y="912"/>
                    <a:pt x="237" y="912"/>
                  </a:cubicBezTo>
                  <a:cubicBezTo>
                    <a:pt x="235" y="913"/>
                    <a:pt x="234" y="915"/>
                    <a:pt x="234" y="917"/>
                  </a:cubicBezTo>
                  <a:cubicBezTo>
                    <a:pt x="233" y="919"/>
                    <a:pt x="229" y="920"/>
                    <a:pt x="228" y="920"/>
                  </a:cubicBezTo>
                  <a:cubicBezTo>
                    <a:pt x="226" y="921"/>
                    <a:pt x="224" y="918"/>
                    <a:pt x="224" y="918"/>
                  </a:cubicBezTo>
                  <a:cubicBezTo>
                    <a:pt x="224" y="915"/>
                    <a:pt x="224" y="915"/>
                    <a:pt x="224" y="915"/>
                  </a:cubicBezTo>
                  <a:cubicBezTo>
                    <a:pt x="223" y="909"/>
                    <a:pt x="223" y="909"/>
                    <a:pt x="223" y="909"/>
                  </a:cubicBezTo>
                  <a:cubicBezTo>
                    <a:pt x="215" y="909"/>
                    <a:pt x="215" y="909"/>
                    <a:pt x="215" y="909"/>
                  </a:cubicBezTo>
                  <a:cubicBezTo>
                    <a:pt x="208" y="911"/>
                    <a:pt x="208" y="911"/>
                    <a:pt x="208" y="911"/>
                  </a:cubicBezTo>
                  <a:cubicBezTo>
                    <a:pt x="207" y="913"/>
                    <a:pt x="207" y="913"/>
                    <a:pt x="207" y="913"/>
                  </a:cubicBezTo>
                  <a:cubicBezTo>
                    <a:pt x="202" y="913"/>
                    <a:pt x="202" y="913"/>
                    <a:pt x="202" y="913"/>
                  </a:cubicBezTo>
                  <a:cubicBezTo>
                    <a:pt x="200" y="909"/>
                    <a:pt x="200" y="909"/>
                    <a:pt x="200" y="909"/>
                  </a:cubicBezTo>
                  <a:cubicBezTo>
                    <a:pt x="197" y="908"/>
                    <a:pt x="197" y="908"/>
                    <a:pt x="197" y="908"/>
                  </a:cubicBezTo>
                  <a:cubicBezTo>
                    <a:pt x="192" y="910"/>
                    <a:pt x="192" y="910"/>
                    <a:pt x="192" y="910"/>
                  </a:cubicBezTo>
                  <a:cubicBezTo>
                    <a:pt x="192" y="910"/>
                    <a:pt x="191" y="912"/>
                    <a:pt x="190" y="912"/>
                  </a:cubicBezTo>
                  <a:cubicBezTo>
                    <a:pt x="189" y="913"/>
                    <a:pt x="188" y="912"/>
                    <a:pt x="187" y="912"/>
                  </a:cubicBezTo>
                  <a:cubicBezTo>
                    <a:pt x="186" y="912"/>
                    <a:pt x="184" y="911"/>
                    <a:pt x="183" y="910"/>
                  </a:cubicBezTo>
                  <a:cubicBezTo>
                    <a:pt x="183" y="909"/>
                    <a:pt x="183" y="908"/>
                    <a:pt x="183" y="907"/>
                  </a:cubicBezTo>
                  <a:cubicBezTo>
                    <a:pt x="183" y="906"/>
                    <a:pt x="183" y="904"/>
                    <a:pt x="183" y="904"/>
                  </a:cubicBezTo>
                  <a:cubicBezTo>
                    <a:pt x="184" y="899"/>
                    <a:pt x="184" y="899"/>
                    <a:pt x="184" y="899"/>
                  </a:cubicBezTo>
                  <a:cubicBezTo>
                    <a:pt x="184" y="899"/>
                    <a:pt x="180" y="896"/>
                    <a:pt x="179" y="895"/>
                  </a:cubicBezTo>
                  <a:cubicBezTo>
                    <a:pt x="179" y="893"/>
                    <a:pt x="178" y="890"/>
                    <a:pt x="178" y="890"/>
                  </a:cubicBezTo>
                  <a:cubicBezTo>
                    <a:pt x="178" y="890"/>
                    <a:pt x="176" y="889"/>
                    <a:pt x="175" y="888"/>
                  </a:cubicBezTo>
                  <a:cubicBezTo>
                    <a:pt x="174" y="888"/>
                    <a:pt x="173" y="887"/>
                    <a:pt x="173" y="887"/>
                  </a:cubicBezTo>
                  <a:cubicBezTo>
                    <a:pt x="174" y="884"/>
                    <a:pt x="174" y="884"/>
                    <a:pt x="174" y="884"/>
                  </a:cubicBezTo>
                  <a:cubicBezTo>
                    <a:pt x="170" y="882"/>
                    <a:pt x="170" y="882"/>
                    <a:pt x="170" y="882"/>
                  </a:cubicBezTo>
                  <a:cubicBezTo>
                    <a:pt x="165" y="878"/>
                    <a:pt x="165" y="878"/>
                    <a:pt x="165" y="878"/>
                  </a:cubicBezTo>
                  <a:cubicBezTo>
                    <a:pt x="167" y="875"/>
                    <a:pt x="167" y="875"/>
                    <a:pt x="167" y="875"/>
                  </a:cubicBezTo>
                  <a:cubicBezTo>
                    <a:pt x="163" y="872"/>
                    <a:pt x="163" y="872"/>
                    <a:pt x="163" y="872"/>
                  </a:cubicBezTo>
                  <a:cubicBezTo>
                    <a:pt x="159" y="875"/>
                    <a:pt x="159" y="875"/>
                    <a:pt x="159" y="875"/>
                  </a:cubicBezTo>
                  <a:cubicBezTo>
                    <a:pt x="159" y="871"/>
                    <a:pt x="159" y="871"/>
                    <a:pt x="159" y="871"/>
                  </a:cubicBezTo>
                  <a:cubicBezTo>
                    <a:pt x="157" y="863"/>
                    <a:pt x="157" y="863"/>
                    <a:pt x="157" y="863"/>
                  </a:cubicBezTo>
                  <a:cubicBezTo>
                    <a:pt x="159" y="860"/>
                    <a:pt x="159" y="860"/>
                    <a:pt x="159" y="860"/>
                  </a:cubicBezTo>
                  <a:cubicBezTo>
                    <a:pt x="158" y="850"/>
                    <a:pt x="158" y="850"/>
                    <a:pt x="158" y="850"/>
                  </a:cubicBezTo>
                  <a:cubicBezTo>
                    <a:pt x="158" y="850"/>
                    <a:pt x="156" y="849"/>
                    <a:pt x="155" y="849"/>
                  </a:cubicBezTo>
                  <a:cubicBezTo>
                    <a:pt x="154" y="849"/>
                    <a:pt x="151" y="847"/>
                    <a:pt x="151" y="847"/>
                  </a:cubicBezTo>
                  <a:cubicBezTo>
                    <a:pt x="147" y="846"/>
                    <a:pt x="147" y="846"/>
                    <a:pt x="147" y="846"/>
                  </a:cubicBezTo>
                  <a:cubicBezTo>
                    <a:pt x="147" y="843"/>
                    <a:pt x="147" y="843"/>
                    <a:pt x="147" y="843"/>
                  </a:cubicBezTo>
                  <a:cubicBezTo>
                    <a:pt x="144" y="840"/>
                    <a:pt x="144" y="840"/>
                    <a:pt x="144" y="840"/>
                  </a:cubicBezTo>
                  <a:cubicBezTo>
                    <a:pt x="141" y="841"/>
                    <a:pt x="141" y="841"/>
                    <a:pt x="141" y="841"/>
                  </a:cubicBezTo>
                  <a:cubicBezTo>
                    <a:pt x="141" y="841"/>
                    <a:pt x="140" y="841"/>
                    <a:pt x="140" y="840"/>
                  </a:cubicBezTo>
                  <a:cubicBezTo>
                    <a:pt x="140" y="839"/>
                    <a:pt x="138" y="835"/>
                    <a:pt x="138" y="835"/>
                  </a:cubicBezTo>
                  <a:cubicBezTo>
                    <a:pt x="141" y="832"/>
                    <a:pt x="141" y="832"/>
                    <a:pt x="141" y="832"/>
                  </a:cubicBezTo>
                  <a:cubicBezTo>
                    <a:pt x="141" y="832"/>
                    <a:pt x="141" y="828"/>
                    <a:pt x="141" y="827"/>
                  </a:cubicBezTo>
                  <a:cubicBezTo>
                    <a:pt x="141" y="825"/>
                    <a:pt x="146" y="825"/>
                    <a:pt x="146" y="825"/>
                  </a:cubicBezTo>
                  <a:cubicBezTo>
                    <a:pt x="148" y="824"/>
                    <a:pt x="148" y="824"/>
                    <a:pt x="148" y="824"/>
                  </a:cubicBezTo>
                  <a:cubicBezTo>
                    <a:pt x="149" y="820"/>
                    <a:pt x="149" y="820"/>
                    <a:pt x="149" y="820"/>
                  </a:cubicBezTo>
                  <a:cubicBezTo>
                    <a:pt x="149" y="820"/>
                    <a:pt x="146" y="820"/>
                    <a:pt x="144" y="818"/>
                  </a:cubicBezTo>
                  <a:cubicBezTo>
                    <a:pt x="143" y="816"/>
                    <a:pt x="144" y="818"/>
                    <a:pt x="144" y="817"/>
                  </a:cubicBezTo>
                  <a:cubicBezTo>
                    <a:pt x="144" y="816"/>
                    <a:pt x="143" y="817"/>
                    <a:pt x="143" y="817"/>
                  </a:cubicBezTo>
                  <a:cubicBezTo>
                    <a:pt x="143" y="817"/>
                    <a:pt x="142" y="816"/>
                    <a:pt x="142" y="815"/>
                  </a:cubicBezTo>
                  <a:cubicBezTo>
                    <a:pt x="142" y="814"/>
                    <a:pt x="142" y="812"/>
                    <a:pt x="141" y="811"/>
                  </a:cubicBezTo>
                  <a:cubicBezTo>
                    <a:pt x="140" y="810"/>
                    <a:pt x="138" y="809"/>
                    <a:pt x="138" y="809"/>
                  </a:cubicBezTo>
                  <a:cubicBezTo>
                    <a:pt x="137" y="808"/>
                    <a:pt x="137" y="809"/>
                    <a:pt x="135" y="807"/>
                  </a:cubicBezTo>
                  <a:cubicBezTo>
                    <a:pt x="134" y="805"/>
                    <a:pt x="134" y="804"/>
                    <a:pt x="134" y="804"/>
                  </a:cubicBezTo>
                  <a:cubicBezTo>
                    <a:pt x="131" y="802"/>
                    <a:pt x="133" y="797"/>
                    <a:pt x="131" y="795"/>
                  </a:cubicBezTo>
                  <a:cubicBezTo>
                    <a:pt x="127" y="791"/>
                    <a:pt x="127" y="784"/>
                    <a:pt x="125" y="782"/>
                  </a:cubicBezTo>
                  <a:cubicBezTo>
                    <a:pt x="122" y="777"/>
                    <a:pt x="124" y="776"/>
                    <a:pt x="125" y="773"/>
                  </a:cubicBezTo>
                  <a:cubicBezTo>
                    <a:pt x="126" y="767"/>
                    <a:pt x="129" y="762"/>
                    <a:pt x="130" y="752"/>
                  </a:cubicBezTo>
                  <a:cubicBezTo>
                    <a:pt x="130" y="745"/>
                    <a:pt x="130" y="745"/>
                    <a:pt x="130" y="745"/>
                  </a:cubicBezTo>
                  <a:cubicBezTo>
                    <a:pt x="135" y="741"/>
                    <a:pt x="135" y="741"/>
                    <a:pt x="135" y="741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5"/>
                    <a:pt x="130" y="735"/>
                    <a:pt x="130" y="735"/>
                  </a:cubicBezTo>
                  <a:cubicBezTo>
                    <a:pt x="127" y="724"/>
                    <a:pt x="127" y="724"/>
                    <a:pt x="127" y="724"/>
                  </a:cubicBezTo>
                  <a:cubicBezTo>
                    <a:pt x="128" y="719"/>
                    <a:pt x="128" y="719"/>
                    <a:pt x="128" y="719"/>
                  </a:cubicBezTo>
                  <a:cubicBezTo>
                    <a:pt x="131" y="722"/>
                    <a:pt x="131" y="722"/>
                    <a:pt x="131" y="722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7" y="720"/>
                    <a:pt x="137" y="720"/>
                    <a:pt x="137" y="720"/>
                  </a:cubicBezTo>
                  <a:cubicBezTo>
                    <a:pt x="136" y="715"/>
                    <a:pt x="136" y="715"/>
                    <a:pt x="136" y="715"/>
                  </a:cubicBezTo>
                  <a:cubicBezTo>
                    <a:pt x="136" y="715"/>
                    <a:pt x="137" y="712"/>
                    <a:pt x="138" y="712"/>
                  </a:cubicBezTo>
                  <a:cubicBezTo>
                    <a:pt x="139" y="713"/>
                    <a:pt x="145" y="713"/>
                    <a:pt x="145" y="713"/>
                  </a:cubicBezTo>
                  <a:cubicBezTo>
                    <a:pt x="148" y="710"/>
                    <a:pt x="148" y="710"/>
                    <a:pt x="148" y="710"/>
                  </a:cubicBezTo>
                  <a:cubicBezTo>
                    <a:pt x="148" y="704"/>
                    <a:pt x="148" y="704"/>
                    <a:pt x="148" y="704"/>
                  </a:cubicBezTo>
                  <a:cubicBezTo>
                    <a:pt x="151" y="700"/>
                    <a:pt x="151" y="700"/>
                    <a:pt x="151" y="700"/>
                  </a:cubicBezTo>
                  <a:cubicBezTo>
                    <a:pt x="157" y="699"/>
                    <a:pt x="157" y="699"/>
                    <a:pt x="157" y="699"/>
                  </a:cubicBezTo>
                  <a:cubicBezTo>
                    <a:pt x="157" y="699"/>
                    <a:pt x="168" y="699"/>
                    <a:pt x="169" y="700"/>
                  </a:cubicBezTo>
                  <a:cubicBezTo>
                    <a:pt x="170" y="700"/>
                    <a:pt x="175" y="700"/>
                    <a:pt x="176" y="700"/>
                  </a:cubicBezTo>
                  <a:cubicBezTo>
                    <a:pt x="177" y="700"/>
                    <a:pt x="183" y="700"/>
                    <a:pt x="183" y="700"/>
                  </a:cubicBezTo>
                  <a:cubicBezTo>
                    <a:pt x="185" y="696"/>
                    <a:pt x="185" y="696"/>
                    <a:pt x="185" y="696"/>
                  </a:cubicBezTo>
                  <a:cubicBezTo>
                    <a:pt x="177" y="694"/>
                    <a:pt x="177" y="694"/>
                    <a:pt x="177" y="694"/>
                  </a:cubicBezTo>
                  <a:cubicBezTo>
                    <a:pt x="171" y="693"/>
                    <a:pt x="171" y="693"/>
                    <a:pt x="171" y="693"/>
                  </a:cubicBezTo>
                  <a:cubicBezTo>
                    <a:pt x="168" y="688"/>
                    <a:pt x="168" y="688"/>
                    <a:pt x="168" y="688"/>
                  </a:cubicBezTo>
                  <a:cubicBezTo>
                    <a:pt x="162" y="688"/>
                    <a:pt x="162" y="688"/>
                    <a:pt x="162" y="688"/>
                  </a:cubicBezTo>
                  <a:cubicBezTo>
                    <a:pt x="154" y="690"/>
                    <a:pt x="154" y="690"/>
                    <a:pt x="154" y="690"/>
                  </a:cubicBezTo>
                  <a:cubicBezTo>
                    <a:pt x="149" y="691"/>
                    <a:pt x="149" y="691"/>
                    <a:pt x="149" y="691"/>
                  </a:cubicBezTo>
                  <a:cubicBezTo>
                    <a:pt x="142" y="690"/>
                    <a:pt x="142" y="690"/>
                    <a:pt x="142" y="690"/>
                  </a:cubicBezTo>
                  <a:cubicBezTo>
                    <a:pt x="140" y="687"/>
                    <a:pt x="140" y="687"/>
                    <a:pt x="140" y="687"/>
                  </a:cubicBezTo>
                  <a:cubicBezTo>
                    <a:pt x="140" y="687"/>
                    <a:pt x="135" y="686"/>
                    <a:pt x="134" y="686"/>
                  </a:cubicBezTo>
                  <a:cubicBezTo>
                    <a:pt x="133" y="686"/>
                    <a:pt x="132" y="686"/>
                    <a:pt x="131" y="685"/>
                  </a:cubicBezTo>
                  <a:cubicBezTo>
                    <a:pt x="129" y="685"/>
                    <a:pt x="126" y="678"/>
                    <a:pt x="126" y="678"/>
                  </a:cubicBezTo>
                  <a:cubicBezTo>
                    <a:pt x="126" y="674"/>
                    <a:pt x="126" y="674"/>
                    <a:pt x="126" y="674"/>
                  </a:cubicBezTo>
                  <a:cubicBezTo>
                    <a:pt x="129" y="678"/>
                    <a:pt x="129" y="678"/>
                    <a:pt x="129" y="678"/>
                  </a:cubicBezTo>
                  <a:cubicBezTo>
                    <a:pt x="129" y="678"/>
                    <a:pt x="131" y="679"/>
                    <a:pt x="131" y="678"/>
                  </a:cubicBezTo>
                  <a:cubicBezTo>
                    <a:pt x="131" y="677"/>
                    <a:pt x="130" y="671"/>
                    <a:pt x="130" y="671"/>
                  </a:cubicBezTo>
                  <a:cubicBezTo>
                    <a:pt x="130" y="671"/>
                    <a:pt x="131" y="665"/>
                    <a:pt x="128" y="666"/>
                  </a:cubicBezTo>
                  <a:cubicBezTo>
                    <a:pt x="125" y="667"/>
                    <a:pt x="122" y="669"/>
                    <a:pt x="122" y="671"/>
                  </a:cubicBezTo>
                  <a:cubicBezTo>
                    <a:pt x="122" y="672"/>
                    <a:pt x="120" y="675"/>
                    <a:pt x="120" y="677"/>
                  </a:cubicBezTo>
                  <a:cubicBezTo>
                    <a:pt x="119" y="678"/>
                    <a:pt x="118" y="679"/>
                    <a:pt x="117" y="680"/>
                  </a:cubicBezTo>
                  <a:cubicBezTo>
                    <a:pt x="116" y="681"/>
                    <a:pt x="111" y="682"/>
                    <a:pt x="111" y="682"/>
                  </a:cubicBezTo>
                  <a:cubicBezTo>
                    <a:pt x="107" y="682"/>
                    <a:pt x="107" y="682"/>
                    <a:pt x="107" y="682"/>
                  </a:cubicBezTo>
                  <a:cubicBezTo>
                    <a:pt x="110" y="678"/>
                    <a:pt x="110" y="678"/>
                    <a:pt x="110" y="678"/>
                  </a:cubicBezTo>
                  <a:cubicBezTo>
                    <a:pt x="112" y="673"/>
                    <a:pt x="112" y="673"/>
                    <a:pt x="112" y="673"/>
                  </a:cubicBezTo>
                  <a:cubicBezTo>
                    <a:pt x="112" y="673"/>
                    <a:pt x="117" y="664"/>
                    <a:pt x="117" y="662"/>
                  </a:cubicBezTo>
                  <a:cubicBezTo>
                    <a:pt x="118" y="659"/>
                    <a:pt x="119" y="657"/>
                    <a:pt x="120" y="654"/>
                  </a:cubicBezTo>
                  <a:cubicBezTo>
                    <a:pt x="121" y="652"/>
                    <a:pt x="124" y="651"/>
                    <a:pt x="124" y="651"/>
                  </a:cubicBezTo>
                  <a:cubicBezTo>
                    <a:pt x="127" y="641"/>
                    <a:pt x="127" y="641"/>
                    <a:pt x="127" y="641"/>
                  </a:cubicBezTo>
                  <a:cubicBezTo>
                    <a:pt x="140" y="615"/>
                    <a:pt x="140" y="615"/>
                    <a:pt x="140" y="615"/>
                  </a:cubicBezTo>
                  <a:cubicBezTo>
                    <a:pt x="140" y="615"/>
                    <a:pt x="142" y="607"/>
                    <a:pt x="143" y="606"/>
                  </a:cubicBezTo>
                  <a:cubicBezTo>
                    <a:pt x="143" y="604"/>
                    <a:pt x="146" y="598"/>
                    <a:pt x="146" y="596"/>
                  </a:cubicBezTo>
                  <a:cubicBezTo>
                    <a:pt x="146" y="594"/>
                    <a:pt x="149" y="587"/>
                    <a:pt x="149" y="587"/>
                  </a:cubicBezTo>
                  <a:cubicBezTo>
                    <a:pt x="149" y="587"/>
                    <a:pt x="152" y="576"/>
                    <a:pt x="152" y="574"/>
                  </a:cubicBezTo>
                  <a:cubicBezTo>
                    <a:pt x="152" y="572"/>
                    <a:pt x="154" y="571"/>
                    <a:pt x="156" y="570"/>
                  </a:cubicBezTo>
                  <a:cubicBezTo>
                    <a:pt x="157" y="569"/>
                    <a:pt x="160" y="560"/>
                    <a:pt x="160" y="558"/>
                  </a:cubicBezTo>
                  <a:cubicBezTo>
                    <a:pt x="161" y="556"/>
                    <a:pt x="163" y="538"/>
                    <a:pt x="163" y="538"/>
                  </a:cubicBezTo>
                  <a:cubicBezTo>
                    <a:pt x="161" y="526"/>
                    <a:pt x="161" y="526"/>
                    <a:pt x="161" y="526"/>
                  </a:cubicBezTo>
                  <a:cubicBezTo>
                    <a:pt x="155" y="521"/>
                    <a:pt x="155" y="521"/>
                    <a:pt x="155" y="521"/>
                  </a:cubicBezTo>
                  <a:cubicBezTo>
                    <a:pt x="149" y="518"/>
                    <a:pt x="149" y="518"/>
                    <a:pt x="149" y="518"/>
                  </a:cubicBezTo>
                  <a:cubicBezTo>
                    <a:pt x="149" y="518"/>
                    <a:pt x="142" y="514"/>
                    <a:pt x="141" y="513"/>
                  </a:cubicBezTo>
                  <a:cubicBezTo>
                    <a:pt x="140" y="512"/>
                    <a:pt x="136" y="510"/>
                    <a:pt x="135" y="510"/>
                  </a:cubicBezTo>
                  <a:cubicBezTo>
                    <a:pt x="133" y="509"/>
                    <a:pt x="128" y="508"/>
                    <a:pt x="127" y="508"/>
                  </a:cubicBezTo>
                  <a:cubicBezTo>
                    <a:pt x="126" y="508"/>
                    <a:pt x="122" y="505"/>
                    <a:pt x="119" y="503"/>
                  </a:cubicBezTo>
                  <a:cubicBezTo>
                    <a:pt x="116" y="501"/>
                    <a:pt x="112" y="496"/>
                    <a:pt x="112" y="496"/>
                  </a:cubicBezTo>
                  <a:cubicBezTo>
                    <a:pt x="117" y="488"/>
                    <a:pt x="117" y="488"/>
                    <a:pt x="117" y="488"/>
                  </a:cubicBezTo>
                  <a:cubicBezTo>
                    <a:pt x="117" y="488"/>
                    <a:pt x="118" y="482"/>
                    <a:pt x="118" y="480"/>
                  </a:cubicBezTo>
                  <a:cubicBezTo>
                    <a:pt x="118" y="479"/>
                    <a:pt x="118" y="476"/>
                    <a:pt x="118" y="476"/>
                  </a:cubicBezTo>
                  <a:cubicBezTo>
                    <a:pt x="116" y="472"/>
                    <a:pt x="116" y="472"/>
                    <a:pt x="116" y="472"/>
                  </a:cubicBezTo>
                  <a:cubicBezTo>
                    <a:pt x="113" y="467"/>
                    <a:pt x="113" y="467"/>
                    <a:pt x="113" y="467"/>
                  </a:cubicBezTo>
                  <a:cubicBezTo>
                    <a:pt x="113" y="467"/>
                    <a:pt x="109" y="466"/>
                    <a:pt x="107" y="466"/>
                  </a:cubicBezTo>
                  <a:cubicBezTo>
                    <a:pt x="106" y="467"/>
                    <a:pt x="106" y="464"/>
                    <a:pt x="105" y="462"/>
                  </a:cubicBezTo>
                  <a:cubicBezTo>
                    <a:pt x="105" y="460"/>
                    <a:pt x="103" y="460"/>
                    <a:pt x="101" y="459"/>
                  </a:cubicBezTo>
                  <a:cubicBezTo>
                    <a:pt x="98" y="457"/>
                    <a:pt x="97" y="454"/>
                    <a:pt x="97" y="454"/>
                  </a:cubicBezTo>
                  <a:cubicBezTo>
                    <a:pt x="100" y="448"/>
                    <a:pt x="100" y="448"/>
                    <a:pt x="100" y="448"/>
                  </a:cubicBezTo>
                  <a:cubicBezTo>
                    <a:pt x="100" y="448"/>
                    <a:pt x="99" y="445"/>
                    <a:pt x="98" y="444"/>
                  </a:cubicBezTo>
                  <a:cubicBezTo>
                    <a:pt x="98" y="443"/>
                    <a:pt x="94" y="443"/>
                    <a:pt x="94" y="443"/>
                  </a:cubicBezTo>
                  <a:cubicBezTo>
                    <a:pt x="87" y="442"/>
                    <a:pt x="87" y="442"/>
                    <a:pt x="87" y="442"/>
                  </a:cubicBezTo>
                  <a:cubicBezTo>
                    <a:pt x="82" y="434"/>
                    <a:pt x="82" y="434"/>
                    <a:pt x="82" y="434"/>
                  </a:cubicBezTo>
                  <a:cubicBezTo>
                    <a:pt x="82" y="434"/>
                    <a:pt x="83" y="427"/>
                    <a:pt x="84" y="426"/>
                  </a:cubicBezTo>
                  <a:cubicBezTo>
                    <a:pt x="85" y="424"/>
                    <a:pt x="84" y="423"/>
                    <a:pt x="84" y="423"/>
                  </a:cubicBezTo>
                  <a:cubicBezTo>
                    <a:pt x="79" y="421"/>
                    <a:pt x="79" y="421"/>
                    <a:pt x="79" y="421"/>
                  </a:cubicBezTo>
                  <a:cubicBezTo>
                    <a:pt x="81" y="417"/>
                    <a:pt x="81" y="417"/>
                    <a:pt x="81" y="417"/>
                  </a:cubicBezTo>
                  <a:cubicBezTo>
                    <a:pt x="78" y="411"/>
                    <a:pt x="78" y="411"/>
                    <a:pt x="78" y="411"/>
                  </a:cubicBezTo>
                  <a:cubicBezTo>
                    <a:pt x="79" y="407"/>
                    <a:pt x="79" y="407"/>
                    <a:pt x="79" y="407"/>
                  </a:cubicBezTo>
                  <a:cubicBezTo>
                    <a:pt x="76" y="403"/>
                    <a:pt x="76" y="403"/>
                    <a:pt x="76" y="403"/>
                  </a:cubicBezTo>
                  <a:cubicBezTo>
                    <a:pt x="76" y="400"/>
                    <a:pt x="76" y="400"/>
                    <a:pt x="76" y="400"/>
                  </a:cubicBezTo>
                  <a:cubicBezTo>
                    <a:pt x="79" y="395"/>
                    <a:pt x="79" y="395"/>
                    <a:pt x="79" y="395"/>
                  </a:cubicBezTo>
                  <a:cubicBezTo>
                    <a:pt x="80" y="390"/>
                    <a:pt x="80" y="390"/>
                    <a:pt x="80" y="390"/>
                  </a:cubicBezTo>
                  <a:cubicBezTo>
                    <a:pt x="76" y="383"/>
                    <a:pt x="76" y="383"/>
                    <a:pt x="76" y="383"/>
                  </a:cubicBezTo>
                  <a:cubicBezTo>
                    <a:pt x="76" y="383"/>
                    <a:pt x="73" y="378"/>
                    <a:pt x="73" y="377"/>
                  </a:cubicBezTo>
                  <a:cubicBezTo>
                    <a:pt x="73" y="376"/>
                    <a:pt x="65" y="371"/>
                    <a:pt x="65" y="371"/>
                  </a:cubicBezTo>
                  <a:cubicBezTo>
                    <a:pt x="62" y="364"/>
                    <a:pt x="62" y="364"/>
                    <a:pt x="62" y="364"/>
                  </a:cubicBezTo>
                  <a:cubicBezTo>
                    <a:pt x="54" y="355"/>
                    <a:pt x="54" y="355"/>
                    <a:pt x="54" y="355"/>
                  </a:cubicBezTo>
                  <a:cubicBezTo>
                    <a:pt x="48" y="348"/>
                    <a:pt x="48" y="348"/>
                    <a:pt x="48" y="348"/>
                  </a:cubicBezTo>
                  <a:cubicBezTo>
                    <a:pt x="44" y="344"/>
                    <a:pt x="44" y="344"/>
                    <a:pt x="44" y="344"/>
                  </a:cubicBezTo>
                  <a:cubicBezTo>
                    <a:pt x="41" y="337"/>
                    <a:pt x="41" y="337"/>
                    <a:pt x="41" y="337"/>
                  </a:cubicBezTo>
                  <a:cubicBezTo>
                    <a:pt x="41" y="337"/>
                    <a:pt x="43" y="329"/>
                    <a:pt x="43" y="328"/>
                  </a:cubicBezTo>
                  <a:cubicBezTo>
                    <a:pt x="43" y="326"/>
                    <a:pt x="46" y="319"/>
                    <a:pt x="46" y="314"/>
                  </a:cubicBezTo>
                  <a:cubicBezTo>
                    <a:pt x="45" y="310"/>
                    <a:pt x="48" y="305"/>
                    <a:pt x="48" y="305"/>
                  </a:cubicBezTo>
                  <a:cubicBezTo>
                    <a:pt x="49" y="296"/>
                    <a:pt x="49" y="296"/>
                    <a:pt x="49" y="296"/>
                  </a:cubicBezTo>
                  <a:cubicBezTo>
                    <a:pt x="46" y="293"/>
                    <a:pt x="46" y="293"/>
                    <a:pt x="46" y="293"/>
                  </a:cubicBezTo>
                  <a:cubicBezTo>
                    <a:pt x="40" y="289"/>
                    <a:pt x="40" y="289"/>
                    <a:pt x="40" y="289"/>
                  </a:cubicBezTo>
                  <a:cubicBezTo>
                    <a:pt x="36" y="284"/>
                    <a:pt x="36" y="284"/>
                    <a:pt x="36" y="284"/>
                  </a:cubicBezTo>
                  <a:cubicBezTo>
                    <a:pt x="36" y="284"/>
                    <a:pt x="34" y="278"/>
                    <a:pt x="27" y="276"/>
                  </a:cubicBezTo>
                  <a:cubicBezTo>
                    <a:pt x="20" y="275"/>
                    <a:pt x="19" y="276"/>
                    <a:pt x="19" y="276"/>
                  </a:cubicBezTo>
                  <a:cubicBezTo>
                    <a:pt x="12" y="272"/>
                    <a:pt x="12" y="272"/>
                    <a:pt x="12" y="272"/>
                  </a:cubicBezTo>
                  <a:cubicBezTo>
                    <a:pt x="7" y="264"/>
                    <a:pt x="7" y="264"/>
                    <a:pt x="7" y="264"/>
                  </a:cubicBezTo>
                  <a:cubicBezTo>
                    <a:pt x="3" y="258"/>
                    <a:pt x="3" y="258"/>
                    <a:pt x="3" y="258"/>
                  </a:cubicBezTo>
                  <a:cubicBezTo>
                    <a:pt x="6" y="254"/>
                    <a:pt x="6" y="254"/>
                    <a:pt x="6" y="254"/>
                  </a:cubicBezTo>
                  <a:cubicBezTo>
                    <a:pt x="7" y="248"/>
                    <a:pt x="7" y="248"/>
                    <a:pt x="7" y="248"/>
                  </a:cubicBezTo>
                  <a:cubicBezTo>
                    <a:pt x="7" y="244"/>
                    <a:pt x="7" y="244"/>
                    <a:pt x="7" y="244"/>
                  </a:cubicBezTo>
                  <a:cubicBezTo>
                    <a:pt x="7" y="239"/>
                    <a:pt x="7" y="239"/>
                    <a:pt x="7" y="239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3"/>
                    <a:pt x="3" y="233"/>
                    <a:pt x="3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6" y="230"/>
                    <a:pt x="7" y="229"/>
                    <a:pt x="8" y="229"/>
                  </a:cubicBezTo>
                  <a:cubicBezTo>
                    <a:pt x="8" y="229"/>
                    <a:pt x="8" y="228"/>
                    <a:pt x="8" y="228"/>
                  </a:cubicBezTo>
                  <a:cubicBezTo>
                    <a:pt x="9" y="228"/>
                    <a:pt x="10" y="228"/>
                    <a:pt x="12" y="228"/>
                  </a:cubicBezTo>
                  <a:cubicBezTo>
                    <a:pt x="12" y="228"/>
                    <a:pt x="14" y="219"/>
                    <a:pt x="13" y="216"/>
                  </a:cubicBezTo>
                  <a:cubicBezTo>
                    <a:pt x="12" y="212"/>
                    <a:pt x="17" y="208"/>
                    <a:pt x="17" y="208"/>
                  </a:cubicBezTo>
                  <a:cubicBezTo>
                    <a:pt x="24" y="201"/>
                    <a:pt x="24" y="201"/>
                    <a:pt x="24" y="201"/>
                  </a:cubicBezTo>
                  <a:cubicBezTo>
                    <a:pt x="23" y="193"/>
                    <a:pt x="23" y="193"/>
                    <a:pt x="23" y="193"/>
                  </a:cubicBezTo>
                  <a:cubicBezTo>
                    <a:pt x="31" y="194"/>
                    <a:pt x="31" y="194"/>
                    <a:pt x="31" y="194"/>
                  </a:cubicBezTo>
                  <a:cubicBezTo>
                    <a:pt x="31" y="194"/>
                    <a:pt x="37" y="191"/>
                    <a:pt x="35" y="187"/>
                  </a:cubicBezTo>
                  <a:cubicBezTo>
                    <a:pt x="34" y="185"/>
                    <a:pt x="33" y="182"/>
                    <a:pt x="32" y="180"/>
                  </a:cubicBezTo>
                  <a:cubicBezTo>
                    <a:pt x="33" y="179"/>
                    <a:pt x="33" y="179"/>
                    <a:pt x="33" y="178"/>
                  </a:cubicBezTo>
                  <a:cubicBezTo>
                    <a:pt x="33" y="178"/>
                    <a:pt x="35" y="175"/>
                    <a:pt x="35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41" y="176"/>
                    <a:pt x="41" y="176"/>
                    <a:pt x="41" y="176"/>
                  </a:cubicBezTo>
                  <a:cubicBezTo>
                    <a:pt x="41" y="176"/>
                    <a:pt x="43" y="177"/>
                    <a:pt x="44" y="177"/>
                  </a:cubicBezTo>
                  <a:cubicBezTo>
                    <a:pt x="46" y="177"/>
                    <a:pt x="49" y="175"/>
                    <a:pt x="49" y="175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7" y="167"/>
                    <a:pt x="47" y="167"/>
                    <a:pt x="47" y="167"/>
                  </a:cubicBezTo>
                  <a:cubicBezTo>
                    <a:pt x="51" y="167"/>
                    <a:pt x="51" y="167"/>
                    <a:pt x="51" y="167"/>
                  </a:cubicBezTo>
                  <a:cubicBezTo>
                    <a:pt x="53" y="167"/>
                    <a:pt x="53" y="167"/>
                    <a:pt x="53" y="167"/>
                  </a:cubicBezTo>
                  <a:cubicBezTo>
                    <a:pt x="49" y="161"/>
                    <a:pt x="49" y="161"/>
                    <a:pt x="49" y="161"/>
                  </a:cubicBezTo>
                  <a:cubicBezTo>
                    <a:pt x="49" y="161"/>
                    <a:pt x="50" y="158"/>
                    <a:pt x="52" y="159"/>
                  </a:cubicBezTo>
                  <a:cubicBezTo>
                    <a:pt x="53" y="159"/>
                    <a:pt x="54" y="161"/>
                    <a:pt x="55" y="161"/>
                  </a:cubicBezTo>
                  <a:cubicBezTo>
                    <a:pt x="56" y="161"/>
                    <a:pt x="59" y="162"/>
                    <a:pt x="59" y="162"/>
                  </a:cubicBezTo>
                  <a:cubicBezTo>
                    <a:pt x="63" y="163"/>
                    <a:pt x="63" y="163"/>
                    <a:pt x="63" y="163"/>
                  </a:cubicBezTo>
                  <a:cubicBezTo>
                    <a:pt x="67" y="163"/>
                    <a:pt x="67" y="163"/>
                    <a:pt x="67" y="163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4" y="166"/>
                    <a:pt x="74" y="166"/>
                    <a:pt x="74" y="166"/>
                  </a:cubicBezTo>
                  <a:cubicBezTo>
                    <a:pt x="74" y="166"/>
                    <a:pt x="75" y="168"/>
                    <a:pt x="74" y="169"/>
                  </a:cubicBezTo>
                  <a:cubicBezTo>
                    <a:pt x="74" y="170"/>
                    <a:pt x="73" y="173"/>
                    <a:pt x="73" y="173"/>
                  </a:cubicBezTo>
                  <a:cubicBezTo>
                    <a:pt x="72" y="173"/>
                    <a:pt x="71" y="173"/>
                    <a:pt x="70" y="174"/>
                  </a:cubicBezTo>
                  <a:cubicBezTo>
                    <a:pt x="69" y="174"/>
                    <a:pt x="64" y="174"/>
                    <a:pt x="64" y="174"/>
                  </a:cubicBezTo>
                  <a:cubicBezTo>
                    <a:pt x="60" y="174"/>
                    <a:pt x="60" y="174"/>
                    <a:pt x="60" y="174"/>
                  </a:cubicBezTo>
                  <a:cubicBezTo>
                    <a:pt x="57" y="174"/>
                    <a:pt x="57" y="174"/>
                    <a:pt x="57" y="174"/>
                  </a:cubicBezTo>
                  <a:cubicBezTo>
                    <a:pt x="56" y="176"/>
                    <a:pt x="56" y="176"/>
                    <a:pt x="56" y="176"/>
                  </a:cubicBezTo>
                  <a:cubicBezTo>
                    <a:pt x="56" y="176"/>
                    <a:pt x="59" y="177"/>
                    <a:pt x="60" y="178"/>
                  </a:cubicBezTo>
                  <a:cubicBezTo>
                    <a:pt x="62" y="178"/>
                    <a:pt x="62" y="178"/>
                    <a:pt x="62" y="178"/>
                  </a:cubicBezTo>
                  <a:cubicBezTo>
                    <a:pt x="63" y="179"/>
                    <a:pt x="65" y="181"/>
                    <a:pt x="65" y="181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64" y="184"/>
                    <a:pt x="67" y="180"/>
                    <a:pt x="67" y="180"/>
                  </a:cubicBezTo>
                  <a:cubicBezTo>
                    <a:pt x="68" y="180"/>
                    <a:pt x="73" y="180"/>
                    <a:pt x="73" y="180"/>
                  </a:cubicBezTo>
                  <a:cubicBezTo>
                    <a:pt x="73" y="180"/>
                    <a:pt x="77" y="178"/>
                    <a:pt x="78" y="178"/>
                  </a:cubicBezTo>
                  <a:cubicBezTo>
                    <a:pt x="78" y="178"/>
                    <a:pt x="77" y="181"/>
                    <a:pt x="77" y="181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77"/>
                    <a:pt x="88" y="180"/>
                    <a:pt x="88" y="181"/>
                  </a:cubicBezTo>
                  <a:cubicBezTo>
                    <a:pt x="87" y="182"/>
                    <a:pt x="87" y="182"/>
                    <a:pt x="87" y="184"/>
                  </a:cubicBezTo>
                  <a:cubicBezTo>
                    <a:pt x="87" y="185"/>
                    <a:pt x="86" y="186"/>
                    <a:pt x="87" y="187"/>
                  </a:cubicBezTo>
                  <a:cubicBezTo>
                    <a:pt x="87" y="187"/>
                    <a:pt x="87" y="188"/>
                    <a:pt x="88" y="188"/>
                  </a:cubicBezTo>
                  <a:cubicBezTo>
                    <a:pt x="89" y="189"/>
                    <a:pt x="90" y="188"/>
                    <a:pt x="90" y="188"/>
                  </a:cubicBezTo>
                  <a:cubicBezTo>
                    <a:pt x="92" y="183"/>
                    <a:pt x="92" y="183"/>
                    <a:pt x="92" y="183"/>
                  </a:cubicBezTo>
                  <a:cubicBezTo>
                    <a:pt x="92" y="183"/>
                    <a:pt x="94" y="181"/>
                    <a:pt x="94" y="181"/>
                  </a:cubicBezTo>
                  <a:cubicBezTo>
                    <a:pt x="95" y="181"/>
                    <a:pt x="98" y="179"/>
                    <a:pt x="98" y="179"/>
                  </a:cubicBezTo>
                  <a:cubicBezTo>
                    <a:pt x="103" y="179"/>
                    <a:pt x="103" y="179"/>
                    <a:pt x="103" y="179"/>
                  </a:cubicBezTo>
                  <a:cubicBezTo>
                    <a:pt x="103" y="179"/>
                    <a:pt x="108" y="178"/>
                    <a:pt x="109" y="178"/>
                  </a:cubicBezTo>
                  <a:cubicBezTo>
                    <a:pt x="109" y="179"/>
                    <a:pt x="111" y="179"/>
                    <a:pt x="112" y="179"/>
                  </a:cubicBezTo>
                  <a:cubicBezTo>
                    <a:pt x="114" y="179"/>
                    <a:pt x="115" y="179"/>
                    <a:pt x="117" y="179"/>
                  </a:cubicBezTo>
                  <a:cubicBezTo>
                    <a:pt x="118" y="179"/>
                    <a:pt x="119" y="179"/>
                    <a:pt x="119" y="179"/>
                  </a:cubicBezTo>
                  <a:cubicBezTo>
                    <a:pt x="119" y="179"/>
                    <a:pt x="121" y="177"/>
                    <a:pt x="121" y="177"/>
                  </a:cubicBezTo>
                  <a:cubicBezTo>
                    <a:pt x="121" y="176"/>
                    <a:pt x="121" y="175"/>
                    <a:pt x="121" y="175"/>
                  </a:cubicBezTo>
                  <a:cubicBezTo>
                    <a:pt x="122" y="174"/>
                    <a:pt x="123" y="172"/>
                    <a:pt x="124" y="172"/>
                  </a:cubicBezTo>
                  <a:cubicBezTo>
                    <a:pt x="125" y="172"/>
                    <a:pt x="140" y="174"/>
                    <a:pt x="140" y="174"/>
                  </a:cubicBezTo>
                  <a:cubicBezTo>
                    <a:pt x="153" y="178"/>
                    <a:pt x="153" y="178"/>
                    <a:pt x="153" y="178"/>
                  </a:cubicBezTo>
                  <a:cubicBezTo>
                    <a:pt x="162" y="180"/>
                    <a:pt x="162" y="180"/>
                    <a:pt x="162" y="180"/>
                  </a:cubicBezTo>
                  <a:cubicBezTo>
                    <a:pt x="162" y="180"/>
                    <a:pt x="169" y="184"/>
                    <a:pt x="170" y="184"/>
                  </a:cubicBezTo>
                  <a:cubicBezTo>
                    <a:pt x="171" y="185"/>
                    <a:pt x="184" y="187"/>
                    <a:pt x="184" y="187"/>
                  </a:cubicBezTo>
                  <a:cubicBezTo>
                    <a:pt x="190" y="191"/>
                    <a:pt x="190" y="191"/>
                    <a:pt x="190" y="191"/>
                  </a:cubicBezTo>
                  <a:cubicBezTo>
                    <a:pt x="190" y="191"/>
                    <a:pt x="196" y="193"/>
                    <a:pt x="196" y="194"/>
                  </a:cubicBezTo>
                  <a:cubicBezTo>
                    <a:pt x="196" y="195"/>
                    <a:pt x="200" y="197"/>
                    <a:pt x="200" y="197"/>
                  </a:cubicBezTo>
                  <a:cubicBezTo>
                    <a:pt x="204" y="195"/>
                    <a:pt x="204" y="195"/>
                    <a:pt x="204" y="195"/>
                  </a:cubicBezTo>
                  <a:cubicBezTo>
                    <a:pt x="204" y="195"/>
                    <a:pt x="209" y="196"/>
                    <a:pt x="209" y="196"/>
                  </a:cubicBezTo>
                  <a:cubicBezTo>
                    <a:pt x="210" y="197"/>
                    <a:pt x="220" y="200"/>
                    <a:pt x="220" y="200"/>
                  </a:cubicBezTo>
                  <a:cubicBezTo>
                    <a:pt x="220" y="200"/>
                    <a:pt x="227" y="202"/>
                    <a:pt x="228" y="202"/>
                  </a:cubicBezTo>
                  <a:cubicBezTo>
                    <a:pt x="229" y="202"/>
                    <a:pt x="233" y="201"/>
                    <a:pt x="233" y="201"/>
                  </a:cubicBezTo>
                  <a:cubicBezTo>
                    <a:pt x="233" y="198"/>
                    <a:pt x="233" y="198"/>
                    <a:pt x="233" y="198"/>
                  </a:cubicBezTo>
                  <a:cubicBezTo>
                    <a:pt x="233" y="198"/>
                    <a:pt x="232" y="196"/>
                    <a:pt x="234" y="197"/>
                  </a:cubicBezTo>
                  <a:cubicBezTo>
                    <a:pt x="236" y="197"/>
                    <a:pt x="237" y="197"/>
                    <a:pt x="238" y="198"/>
                  </a:cubicBezTo>
                  <a:cubicBezTo>
                    <a:pt x="238" y="199"/>
                    <a:pt x="240" y="199"/>
                    <a:pt x="241" y="200"/>
                  </a:cubicBezTo>
                  <a:cubicBezTo>
                    <a:pt x="242" y="202"/>
                    <a:pt x="246" y="203"/>
                    <a:pt x="246" y="203"/>
                  </a:cubicBezTo>
                  <a:cubicBezTo>
                    <a:pt x="251" y="205"/>
                    <a:pt x="251" y="205"/>
                    <a:pt x="251" y="205"/>
                  </a:cubicBezTo>
                  <a:cubicBezTo>
                    <a:pt x="252" y="208"/>
                    <a:pt x="252" y="208"/>
                    <a:pt x="252" y="208"/>
                  </a:cubicBezTo>
                  <a:cubicBezTo>
                    <a:pt x="253" y="209"/>
                    <a:pt x="253" y="209"/>
                    <a:pt x="253" y="209"/>
                  </a:cubicBezTo>
                  <a:cubicBezTo>
                    <a:pt x="254" y="207"/>
                    <a:pt x="254" y="207"/>
                    <a:pt x="254" y="207"/>
                  </a:cubicBezTo>
                  <a:cubicBezTo>
                    <a:pt x="255" y="206"/>
                    <a:pt x="256" y="206"/>
                    <a:pt x="256" y="206"/>
                  </a:cubicBezTo>
                  <a:cubicBezTo>
                    <a:pt x="258" y="207"/>
                    <a:pt x="258" y="207"/>
                    <a:pt x="258" y="207"/>
                  </a:cubicBezTo>
                  <a:cubicBezTo>
                    <a:pt x="258" y="207"/>
                    <a:pt x="260" y="207"/>
                    <a:pt x="260" y="207"/>
                  </a:cubicBezTo>
                  <a:cubicBezTo>
                    <a:pt x="261" y="207"/>
                    <a:pt x="264" y="206"/>
                    <a:pt x="264" y="206"/>
                  </a:cubicBezTo>
                  <a:cubicBezTo>
                    <a:pt x="264" y="207"/>
                    <a:pt x="266" y="209"/>
                    <a:pt x="267" y="209"/>
                  </a:cubicBezTo>
                  <a:cubicBezTo>
                    <a:pt x="267" y="210"/>
                    <a:pt x="269" y="213"/>
                    <a:pt x="269" y="213"/>
                  </a:cubicBezTo>
                  <a:cubicBezTo>
                    <a:pt x="269" y="213"/>
                    <a:pt x="269" y="214"/>
                    <a:pt x="269" y="216"/>
                  </a:cubicBezTo>
                  <a:cubicBezTo>
                    <a:pt x="269" y="217"/>
                    <a:pt x="270" y="218"/>
                    <a:pt x="270" y="218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81" y="228"/>
                    <a:pt x="281" y="228"/>
                    <a:pt x="281" y="228"/>
                  </a:cubicBezTo>
                  <a:cubicBezTo>
                    <a:pt x="284" y="228"/>
                    <a:pt x="284" y="228"/>
                    <a:pt x="284" y="228"/>
                  </a:cubicBezTo>
                  <a:cubicBezTo>
                    <a:pt x="287" y="235"/>
                    <a:pt x="287" y="235"/>
                    <a:pt x="287" y="235"/>
                  </a:cubicBezTo>
                  <a:cubicBezTo>
                    <a:pt x="290" y="244"/>
                    <a:pt x="290" y="244"/>
                    <a:pt x="290" y="244"/>
                  </a:cubicBezTo>
                  <a:cubicBezTo>
                    <a:pt x="288" y="256"/>
                    <a:pt x="288" y="256"/>
                    <a:pt x="288" y="256"/>
                  </a:cubicBezTo>
                  <a:cubicBezTo>
                    <a:pt x="288" y="264"/>
                    <a:pt x="288" y="264"/>
                    <a:pt x="288" y="264"/>
                  </a:cubicBezTo>
                  <a:cubicBezTo>
                    <a:pt x="288" y="264"/>
                    <a:pt x="286" y="270"/>
                    <a:pt x="286" y="271"/>
                  </a:cubicBezTo>
                  <a:cubicBezTo>
                    <a:pt x="286" y="273"/>
                    <a:pt x="281" y="280"/>
                    <a:pt x="281" y="280"/>
                  </a:cubicBezTo>
                  <a:cubicBezTo>
                    <a:pt x="281" y="280"/>
                    <a:pt x="278" y="286"/>
                    <a:pt x="277" y="287"/>
                  </a:cubicBezTo>
                  <a:cubicBezTo>
                    <a:pt x="276" y="289"/>
                    <a:pt x="272" y="297"/>
                    <a:pt x="272" y="297"/>
                  </a:cubicBezTo>
                  <a:cubicBezTo>
                    <a:pt x="260" y="309"/>
                    <a:pt x="260" y="309"/>
                    <a:pt x="260" y="309"/>
                  </a:cubicBezTo>
                  <a:cubicBezTo>
                    <a:pt x="260" y="309"/>
                    <a:pt x="254" y="312"/>
                    <a:pt x="252" y="313"/>
                  </a:cubicBezTo>
                  <a:cubicBezTo>
                    <a:pt x="251" y="315"/>
                    <a:pt x="241" y="316"/>
                    <a:pt x="241" y="316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21" y="313"/>
                    <a:pt x="221" y="313"/>
                    <a:pt x="221" y="313"/>
                  </a:cubicBezTo>
                  <a:cubicBezTo>
                    <a:pt x="214" y="315"/>
                    <a:pt x="214" y="315"/>
                    <a:pt x="214" y="315"/>
                  </a:cubicBezTo>
                  <a:cubicBezTo>
                    <a:pt x="205" y="318"/>
                    <a:pt x="205" y="318"/>
                    <a:pt x="205" y="318"/>
                  </a:cubicBezTo>
                  <a:cubicBezTo>
                    <a:pt x="197" y="318"/>
                    <a:pt x="197" y="318"/>
                    <a:pt x="197" y="318"/>
                  </a:cubicBezTo>
                  <a:cubicBezTo>
                    <a:pt x="187" y="320"/>
                    <a:pt x="187" y="320"/>
                    <a:pt x="187" y="320"/>
                  </a:cubicBezTo>
                  <a:cubicBezTo>
                    <a:pt x="187" y="320"/>
                    <a:pt x="185" y="320"/>
                    <a:pt x="183" y="320"/>
                  </a:cubicBezTo>
                  <a:cubicBezTo>
                    <a:pt x="182" y="320"/>
                    <a:pt x="176" y="318"/>
                    <a:pt x="176" y="318"/>
                  </a:cubicBezTo>
                  <a:cubicBezTo>
                    <a:pt x="169" y="316"/>
                    <a:pt x="169" y="316"/>
                    <a:pt x="169" y="316"/>
                  </a:cubicBezTo>
                  <a:cubicBezTo>
                    <a:pt x="164" y="316"/>
                    <a:pt x="164" y="316"/>
                    <a:pt x="164" y="316"/>
                  </a:cubicBezTo>
                  <a:cubicBezTo>
                    <a:pt x="163" y="320"/>
                    <a:pt x="163" y="320"/>
                    <a:pt x="163" y="320"/>
                  </a:cubicBezTo>
                  <a:cubicBezTo>
                    <a:pt x="163" y="320"/>
                    <a:pt x="163" y="320"/>
                    <a:pt x="161" y="320"/>
                  </a:cubicBezTo>
                  <a:cubicBezTo>
                    <a:pt x="159" y="320"/>
                    <a:pt x="157" y="320"/>
                    <a:pt x="157" y="320"/>
                  </a:cubicBezTo>
                  <a:cubicBezTo>
                    <a:pt x="157" y="316"/>
                    <a:pt x="157" y="316"/>
                    <a:pt x="157" y="316"/>
                  </a:cubicBezTo>
                  <a:cubicBezTo>
                    <a:pt x="150" y="316"/>
                    <a:pt x="150" y="316"/>
                    <a:pt x="150" y="316"/>
                  </a:cubicBezTo>
                  <a:cubicBezTo>
                    <a:pt x="150" y="316"/>
                    <a:pt x="147" y="317"/>
                    <a:pt x="145" y="317"/>
                  </a:cubicBezTo>
                  <a:cubicBezTo>
                    <a:pt x="142" y="317"/>
                    <a:pt x="139" y="314"/>
                    <a:pt x="138" y="314"/>
                  </a:cubicBezTo>
                  <a:cubicBezTo>
                    <a:pt x="137" y="314"/>
                    <a:pt x="137" y="315"/>
                    <a:pt x="137" y="315"/>
                  </a:cubicBezTo>
                  <a:cubicBezTo>
                    <a:pt x="137" y="318"/>
                    <a:pt x="137" y="318"/>
                    <a:pt x="137" y="318"/>
                  </a:cubicBezTo>
                  <a:cubicBezTo>
                    <a:pt x="132" y="318"/>
                    <a:pt x="132" y="318"/>
                    <a:pt x="132" y="318"/>
                  </a:cubicBezTo>
                  <a:cubicBezTo>
                    <a:pt x="126" y="316"/>
                    <a:pt x="126" y="316"/>
                    <a:pt x="126" y="316"/>
                  </a:cubicBezTo>
                  <a:cubicBezTo>
                    <a:pt x="121" y="312"/>
                    <a:pt x="121" y="312"/>
                    <a:pt x="121" y="312"/>
                  </a:cubicBezTo>
                  <a:cubicBezTo>
                    <a:pt x="117" y="308"/>
                    <a:pt x="117" y="308"/>
                    <a:pt x="117" y="308"/>
                  </a:cubicBezTo>
                  <a:cubicBezTo>
                    <a:pt x="117" y="306"/>
                    <a:pt x="117" y="306"/>
                    <a:pt x="117" y="306"/>
                  </a:cubicBezTo>
                  <a:cubicBezTo>
                    <a:pt x="112" y="306"/>
                    <a:pt x="112" y="306"/>
                    <a:pt x="112" y="306"/>
                  </a:cubicBezTo>
                  <a:cubicBezTo>
                    <a:pt x="105" y="306"/>
                    <a:pt x="105" y="306"/>
                    <a:pt x="105" y="306"/>
                  </a:cubicBezTo>
                  <a:cubicBezTo>
                    <a:pt x="101" y="308"/>
                    <a:pt x="101" y="308"/>
                    <a:pt x="101" y="308"/>
                  </a:cubicBezTo>
                  <a:cubicBezTo>
                    <a:pt x="106" y="309"/>
                    <a:pt x="106" y="309"/>
                    <a:pt x="106" y="309"/>
                  </a:cubicBezTo>
                  <a:cubicBezTo>
                    <a:pt x="109" y="310"/>
                    <a:pt x="109" y="310"/>
                    <a:pt x="109" y="310"/>
                  </a:cubicBezTo>
                  <a:cubicBezTo>
                    <a:pt x="109" y="310"/>
                    <a:pt x="113" y="309"/>
                    <a:pt x="113" y="312"/>
                  </a:cubicBezTo>
                  <a:cubicBezTo>
                    <a:pt x="113" y="314"/>
                    <a:pt x="111" y="314"/>
                    <a:pt x="113" y="316"/>
                  </a:cubicBezTo>
                  <a:cubicBezTo>
                    <a:pt x="114" y="318"/>
                    <a:pt x="118" y="320"/>
                    <a:pt x="118" y="320"/>
                  </a:cubicBezTo>
                  <a:cubicBezTo>
                    <a:pt x="118" y="320"/>
                    <a:pt x="120" y="320"/>
                    <a:pt x="121" y="320"/>
                  </a:cubicBezTo>
                  <a:cubicBezTo>
                    <a:pt x="122" y="320"/>
                    <a:pt x="123" y="320"/>
                    <a:pt x="123" y="320"/>
                  </a:cubicBezTo>
                  <a:cubicBezTo>
                    <a:pt x="125" y="323"/>
                    <a:pt x="125" y="323"/>
                    <a:pt x="125" y="323"/>
                  </a:cubicBezTo>
                  <a:cubicBezTo>
                    <a:pt x="125" y="323"/>
                    <a:pt x="124" y="324"/>
                    <a:pt x="126" y="324"/>
                  </a:cubicBezTo>
                  <a:cubicBezTo>
                    <a:pt x="127" y="324"/>
                    <a:pt x="132" y="324"/>
                    <a:pt x="132" y="324"/>
                  </a:cubicBezTo>
                  <a:cubicBezTo>
                    <a:pt x="137" y="326"/>
                    <a:pt x="137" y="326"/>
                    <a:pt x="137" y="326"/>
                  </a:cubicBezTo>
                  <a:cubicBezTo>
                    <a:pt x="137" y="329"/>
                    <a:pt x="137" y="329"/>
                    <a:pt x="137" y="329"/>
                  </a:cubicBezTo>
                  <a:cubicBezTo>
                    <a:pt x="137" y="329"/>
                    <a:pt x="136" y="331"/>
                    <a:pt x="138" y="331"/>
                  </a:cubicBezTo>
                  <a:cubicBezTo>
                    <a:pt x="139" y="332"/>
                    <a:pt x="143" y="331"/>
                    <a:pt x="143" y="331"/>
                  </a:cubicBezTo>
                  <a:cubicBezTo>
                    <a:pt x="143" y="331"/>
                    <a:pt x="142" y="330"/>
                    <a:pt x="144" y="331"/>
                  </a:cubicBezTo>
                  <a:cubicBezTo>
                    <a:pt x="145" y="332"/>
                    <a:pt x="146" y="333"/>
                    <a:pt x="146" y="333"/>
                  </a:cubicBezTo>
                  <a:cubicBezTo>
                    <a:pt x="146" y="333"/>
                    <a:pt x="147" y="335"/>
                    <a:pt x="147" y="336"/>
                  </a:cubicBezTo>
                  <a:cubicBezTo>
                    <a:pt x="147" y="337"/>
                    <a:pt x="148" y="339"/>
                    <a:pt x="148" y="339"/>
                  </a:cubicBezTo>
                  <a:cubicBezTo>
                    <a:pt x="148" y="339"/>
                    <a:pt x="145" y="340"/>
                    <a:pt x="150" y="340"/>
                  </a:cubicBezTo>
                  <a:cubicBezTo>
                    <a:pt x="155" y="340"/>
                    <a:pt x="155" y="340"/>
                    <a:pt x="155" y="340"/>
                  </a:cubicBezTo>
                  <a:cubicBezTo>
                    <a:pt x="159" y="340"/>
                    <a:pt x="159" y="340"/>
                    <a:pt x="159" y="340"/>
                  </a:cubicBezTo>
                  <a:cubicBezTo>
                    <a:pt x="163" y="341"/>
                    <a:pt x="163" y="341"/>
                    <a:pt x="163" y="341"/>
                  </a:cubicBezTo>
                  <a:cubicBezTo>
                    <a:pt x="170" y="344"/>
                    <a:pt x="170" y="344"/>
                    <a:pt x="170" y="344"/>
                  </a:cubicBezTo>
                  <a:cubicBezTo>
                    <a:pt x="177" y="348"/>
                    <a:pt x="177" y="348"/>
                    <a:pt x="177" y="348"/>
                  </a:cubicBezTo>
                  <a:cubicBezTo>
                    <a:pt x="177" y="348"/>
                    <a:pt x="176" y="351"/>
                    <a:pt x="178" y="351"/>
                  </a:cubicBezTo>
                  <a:cubicBezTo>
                    <a:pt x="179" y="351"/>
                    <a:pt x="183" y="351"/>
                    <a:pt x="183" y="351"/>
                  </a:cubicBezTo>
                  <a:cubicBezTo>
                    <a:pt x="186" y="359"/>
                    <a:pt x="186" y="359"/>
                    <a:pt x="186" y="359"/>
                  </a:cubicBezTo>
                  <a:cubicBezTo>
                    <a:pt x="181" y="359"/>
                    <a:pt x="181" y="359"/>
                    <a:pt x="181" y="359"/>
                  </a:cubicBezTo>
                  <a:cubicBezTo>
                    <a:pt x="184" y="367"/>
                    <a:pt x="184" y="367"/>
                    <a:pt x="184" y="367"/>
                  </a:cubicBezTo>
                  <a:cubicBezTo>
                    <a:pt x="186" y="371"/>
                    <a:pt x="186" y="371"/>
                    <a:pt x="186" y="371"/>
                  </a:cubicBezTo>
                  <a:cubicBezTo>
                    <a:pt x="185" y="376"/>
                    <a:pt x="185" y="376"/>
                    <a:pt x="185" y="376"/>
                  </a:cubicBezTo>
                  <a:cubicBezTo>
                    <a:pt x="182" y="379"/>
                    <a:pt x="182" y="379"/>
                    <a:pt x="182" y="379"/>
                  </a:cubicBezTo>
                  <a:cubicBezTo>
                    <a:pt x="182" y="379"/>
                    <a:pt x="182" y="381"/>
                    <a:pt x="182" y="381"/>
                  </a:cubicBezTo>
                  <a:cubicBezTo>
                    <a:pt x="182" y="382"/>
                    <a:pt x="184" y="382"/>
                    <a:pt x="184" y="382"/>
                  </a:cubicBezTo>
                  <a:cubicBezTo>
                    <a:pt x="184" y="382"/>
                    <a:pt x="186" y="384"/>
                    <a:pt x="186" y="385"/>
                  </a:cubicBezTo>
                  <a:cubicBezTo>
                    <a:pt x="186" y="386"/>
                    <a:pt x="189" y="387"/>
                    <a:pt x="189" y="388"/>
                  </a:cubicBezTo>
                  <a:cubicBezTo>
                    <a:pt x="190" y="389"/>
                    <a:pt x="193" y="392"/>
                    <a:pt x="193" y="392"/>
                  </a:cubicBezTo>
                  <a:cubicBezTo>
                    <a:pt x="194" y="394"/>
                    <a:pt x="194" y="394"/>
                    <a:pt x="194" y="394"/>
                  </a:cubicBezTo>
                  <a:cubicBezTo>
                    <a:pt x="198" y="396"/>
                    <a:pt x="198" y="396"/>
                    <a:pt x="198" y="396"/>
                  </a:cubicBezTo>
                  <a:cubicBezTo>
                    <a:pt x="198" y="396"/>
                    <a:pt x="198" y="396"/>
                    <a:pt x="198" y="397"/>
                  </a:cubicBezTo>
                  <a:cubicBezTo>
                    <a:pt x="198" y="399"/>
                    <a:pt x="200" y="401"/>
                    <a:pt x="200" y="401"/>
                  </a:cubicBezTo>
                  <a:cubicBezTo>
                    <a:pt x="204" y="404"/>
                    <a:pt x="204" y="404"/>
                    <a:pt x="204" y="404"/>
                  </a:cubicBezTo>
                  <a:cubicBezTo>
                    <a:pt x="204" y="404"/>
                    <a:pt x="204" y="403"/>
                    <a:pt x="204" y="405"/>
                  </a:cubicBezTo>
                  <a:cubicBezTo>
                    <a:pt x="204" y="407"/>
                    <a:pt x="204" y="410"/>
                    <a:pt x="204" y="410"/>
                  </a:cubicBezTo>
                  <a:cubicBezTo>
                    <a:pt x="208" y="410"/>
                    <a:pt x="208" y="410"/>
                    <a:pt x="208" y="410"/>
                  </a:cubicBezTo>
                  <a:cubicBezTo>
                    <a:pt x="207" y="414"/>
                    <a:pt x="207" y="414"/>
                    <a:pt x="207" y="414"/>
                  </a:cubicBezTo>
                  <a:cubicBezTo>
                    <a:pt x="207" y="414"/>
                    <a:pt x="205" y="414"/>
                    <a:pt x="207" y="417"/>
                  </a:cubicBezTo>
                  <a:cubicBezTo>
                    <a:pt x="209" y="419"/>
                    <a:pt x="209" y="421"/>
                    <a:pt x="209" y="421"/>
                  </a:cubicBezTo>
                  <a:cubicBezTo>
                    <a:pt x="216" y="426"/>
                    <a:pt x="216" y="426"/>
                    <a:pt x="216" y="426"/>
                  </a:cubicBezTo>
                  <a:cubicBezTo>
                    <a:pt x="220" y="426"/>
                    <a:pt x="220" y="426"/>
                    <a:pt x="220" y="426"/>
                  </a:cubicBezTo>
                  <a:cubicBezTo>
                    <a:pt x="224" y="425"/>
                    <a:pt x="224" y="425"/>
                    <a:pt x="224" y="425"/>
                  </a:cubicBezTo>
                  <a:cubicBezTo>
                    <a:pt x="226" y="421"/>
                    <a:pt x="226" y="421"/>
                    <a:pt x="226" y="421"/>
                  </a:cubicBezTo>
                  <a:cubicBezTo>
                    <a:pt x="226" y="421"/>
                    <a:pt x="229" y="421"/>
                    <a:pt x="232" y="422"/>
                  </a:cubicBezTo>
                  <a:cubicBezTo>
                    <a:pt x="234" y="423"/>
                    <a:pt x="238" y="422"/>
                    <a:pt x="238" y="422"/>
                  </a:cubicBezTo>
                  <a:cubicBezTo>
                    <a:pt x="238" y="422"/>
                    <a:pt x="238" y="422"/>
                    <a:pt x="238" y="424"/>
                  </a:cubicBezTo>
                  <a:cubicBezTo>
                    <a:pt x="239" y="426"/>
                    <a:pt x="241" y="425"/>
                    <a:pt x="241" y="425"/>
                  </a:cubicBezTo>
                  <a:cubicBezTo>
                    <a:pt x="241" y="425"/>
                    <a:pt x="244" y="425"/>
                    <a:pt x="244" y="426"/>
                  </a:cubicBezTo>
                  <a:cubicBezTo>
                    <a:pt x="244" y="427"/>
                    <a:pt x="246" y="428"/>
                    <a:pt x="247" y="430"/>
                  </a:cubicBezTo>
                  <a:cubicBezTo>
                    <a:pt x="248" y="432"/>
                    <a:pt x="248" y="431"/>
                    <a:pt x="249" y="432"/>
                  </a:cubicBezTo>
                  <a:cubicBezTo>
                    <a:pt x="249" y="433"/>
                    <a:pt x="245" y="434"/>
                    <a:pt x="250" y="434"/>
                  </a:cubicBezTo>
                  <a:cubicBezTo>
                    <a:pt x="254" y="435"/>
                    <a:pt x="264" y="436"/>
                    <a:pt x="264" y="436"/>
                  </a:cubicBezTo>
                  <a:cubicBezTo>
                    <a:pt x="264" y="436"/>
                    <a:pt x="270" y="434"/>
                    <a:pt x="273" y="434"/>
                  </a:cubicBezTo>
                  <a:cubicBezTo>
                    <a:pt x="276" y="434"/>
                    <a:pt x="276" y="435"/>
                    <a:pt x="276" y="435"/>
                  </a:cubicBezTo>
                  <a:cubicBezTo>
                    <a:pt x="279" y="435"/>
                    <a:pt x="279" y="435"/>
                    <a:pt x="279" y="435"/>
                  </a:cubicBezTo>
                  <a:cubicBezTo>
                    <a:pt x="279" y="435"/>
                    <a:pt x="281" y="434"/>
                    <a:pt x="281" y="433"/>
                  </a:cubicBezTo>
                  <a:cubicBezTo>
                    <a:pt x="281" y="432"/>
                    <a:pt x="282" y="429"/>
                    <a:pt x="282" y="429"/>
                  </a:cubicBezTo>
                  <a:cubicBezTo>
                    <a:pt x="282" y="429"/>
                    <a:pt x="281" y="427"/>
                    <a:pt x="283" y="427"/>
                  </a:cubicBezTo>
                  <a:cubicBezTo>
                    <a:pt x="285" y="427"/>
                    <a:pt x="286" y="426"/>
                    <a:pt x="286" y="426"/>
                  </a:cubicBezTo>
                  <a:cubicBezTo>
                    <a:pt x="289" y="424"/>
                    <a:pt x="289" y="424"/>
                    <a:pt x="289" y="424"/>
                  </a:cubicBezTo>
                  <a:cubicBezTo>
                    <a:pt x="288" y="416"/>
                    <a:pt x="288" y="416"/>
                    <a:pt x="288" y="416"/>
                  </a:cubicBezTo>
                  <a:cubicBezTo>
                    <a:pt x="288" y="416"/>
                    <a:pt x="288" y="413"/>
                    <a:pt x="287" y="412"/>
                  </a:cubicBezTo>
                  <a:cubicBezTo>
                    <a:pt x="285" y="411"/>
                    <a:pt x="282" y="408"/>
                    <a:pt x="282" y="408"/>
                  </a:cubicBezTo>
                  <a:cubicBezTo>
                    <a:pt x="281" y="405"/>
                    <a:pt x="281" y="405"/>
                    <a:pt x="281" y="405"/>
                  </a:cubicBezTo>
                  <a:cubicBezTo>
                    <a:pt x="277" y="402"/>
                    <a:pt x="277" y="402"/>
                    <a:pt x="277" y="402"/>
                  </a:cubicBezTo>
                  <a:cubicBezTo>
                    <a:pt x="277" y="402"/>
                    <a:pt x="276" y="400"/>
                    <a:pt x="275" y="400"/>
                  </a:cubicBezTo>
                  <a:cubicBezTo>
                    <a:pt x="274" y="401"/>
                    <a:pt x="275" y="401"/>
                    <a:pt x="273" y="404"/>
                  </a:cubicBezTo>
                  <a:cubicBezTo>
                    <a:pt x="271" y="406"/>
                    <a:pt x="268" y="407"/>
                    <a:pt x="268" y="407"/>
                  </a:cubicBezTo>
                  <a:cubicBezTo>
                    <a:pt x="262" y="409"/>
                    <a:pt x="262" y="409"/>
                    <a:pt x="262" y="409"/>
                  </a:cubicBezTo>
                  <a:cubicBezTo>
                    <a:pt x="262" y="409"/>
                    <a:pt x="258" y="407"/>
                    <a:pt x="257" y="405"/>
                  </a:cubicBezTo>
                  <a:cubicBezTo>
                    <a:pt x="256" y="404"/>
                    <a:pt x="249" y="398"/>
                    <a:pt x="249" y="398"/>
                  </a:cubicBezTo>
                  <a:cubicBezTo>
                    <a:pt x="249" y="398"/>
                    <a:pt x="245" y="395"/>
                    <a:pt x="244" y="395"/>
                  </a:cubicBezTo>
                  <a:cubicBezTo>
                    <a:pt x="242" y="395"/>
                    <a:pt x="240" y="395"/>
                    <a:pt x="240" y="395"/>
                  </a:cubicBezTo>
                  <a:cubicBezTo>
                    <a:pt x="237" y="390"/>
                    <a:pt x="237" y="390"/>
                    <a:pt x="237" y="390"/>
                  </a:cubicBezTo>
                  <a:cubicBezTo>
                    <a:pt x="236" y="389"/>
                    <a:pt x="236" y="389"/>
                    <a:pt x="236" y="389"/>
                  </a:cubicBezTo>
                  <a:cubicBezTo>
                    <a:pt x="236" y="389"/>
                    <a:pt x="233" y="386"/>
                    <a:pt x="235" y="386"/>
                  </a:cubicBezTo>
                  <a:cubicBezTo>
                    <a:pt x="238" y="386"/>
                    <a:pt x="239" y="383"/>
                    <a:pt x="239" y="383"/>
                  </a:cubicBezTo>
                  <a:cubicBezTo>
                    <a:pt x="239" y="380"/>
                    <a:pt x="239" y="380"/>
                    <a:pt x="239" y="380"/>
                  </a:cubicBezTo>
                  <a:cubicBezTo>
                    <a:pt x="239" y="378"/>
                    <a:pt x="239" y="378"/>
                    <a:pt x="239" y="378"/>
                  </a:cubicBezTo>
                  <a:cubicBezTo>
                    <a:pt x="238" y="373"/>
                    <a:pt x="238" y="373"/>
                    <a:pt x="238" y="373"/>
                  </a:cubicBezTo>
                  <a:cubicBezTo>
                    <a:pt x="238" y="373"/>
                    <a:pt x="237" y="368"/>
                    <a:pt x="238" y="367"/>
                  </a:cubicBezTo>
                  <a:cubicBezTo>
                    <a:pt x="240" y="367"/>
                    <a:pt x="246" y="366"/>
                    <a:pt x="246" y="366"/>
                  </a:cubicBezTo>
                  <a:cubicBezTo>
                    <a:pt x="246" y="366"/>
                    <a:pt x="249" y="367"/>
                    <a:pt x="252" y="368"/>
                  </a:cubicBezTo>
                  <a:cubicBezTo>
                    <a:pt x="254" y="368"/>
                    <a:pt x="256" y="369"/>
                    <a:pt x="256" y="369"/>
                  </a:cubicBezTo>
                  <a:cubicBezTo>
                    <a:pt x="256" y="369"/>
                    <a:pt x="262" y="372"/>
                    <a:pt x="263" y="373"/>
                  </a:cubicBezTo>
                  <a:cubicBezTo>
                    <a:pt x="263" y="374"/>
                    <a:pt x="265" y="375"/>
                    <a:pt x="267" y="376"/>
                  </a:cubicBezTo>
                  <a:cubicBezTo>
                    <a:pt x="270" y="378"/>
                    <a:pt x="276" y="376"/>
                    <a:pt x="276" y="376"/>
                  </a:cubicBezTo>
                  <a:cubicBezTo>
                    <a:pt x="276" y="376"/>
                    <a:pt x="279" y="375"/>
                    <a:pt x="281" y="375"/>
                  </a:cubicBezTo>
                  <a:cubicBezTo>
                    <a:pt x="282" y="375"/>
                    <a:pt x="291" y="375"/>
                    <a:pt x="291" y="375"/>
                  </a:cubicBezTo>
                  <a:cubicBezTo>
                    <a:pt x="291" y="375"/>
                    <a:pt x="295" y="375"/>
                    <a:pt x="296" y="375"/>
                  </a:cubicBezTo>
                  <a:cubicBezTo>
                    <a:pt x="297" y="375"/>
                    <a:pt x="301" y="375"/>
                    <a:pt x="301" y="375"/>
                  </a:cubicBezTo>
                  <a:cubicBezTo>
                    <a:pt x="309" y="377"/>
                    <a:pt x="309" y="377"/>
                    <a:pt x="309" y="377"/>
                  </a:cubicBezTo>
                  <a:cubicBezTo>
                    <a:pt x="315" y="374"/>
                    <a:pt x="315" y="374"/>
                    <a:pt x="315" y="374"/>
                  </a:cubicBezTo>
                  <a:cubicBezTo>
                    <a:pt x="315" y="374"/>
                    <a:pt x="315" y="369"/>
                    <a:pt x="317" y="369"/>
                  </a:cubicBezTo>
                  <a:cubicBezTo>
                    <a:pt x="318" y="369"/>
                    <a:pt x="320" y="369"/>
                    <a:pt x="322" y="369"/>
                  </a:cubicBezTo>
                  <a:cubicBezTo>
                    <a:pt x="324" y="370"/>
                    <a:pt x="330" y="368"/>
                    <a:pt x="330" y="368"/>
                  </a:cubicBezTo>
                  <a:cubicBezTo>
                    <a:pt x="324" y="360"/>
                    <a:pt x="324" y="360"/>
                    <a:pt x="324" y="360"/>
                  </a:cubicBezTo>
                  <a:cubicBezTo>
                    <a:pt x="324" y="360"/>
                    <a:pt x="324" y="360"/>
                    <a:pt x="322" y="356"/>
                  </a:cubicBezTo>
                  <a:cubicBezTo>
                    <a:pt x="321" y="352"/>
                    <a:pt x="318" y="348"/>
                    <a:pt x="318" y="348"/>
                  </a:cubicBezTo>
                  <a:cubicBezTo>
                    <a:pt x="318" y="348"/>
                    <a:pt x="314" y="347"/>
                    <a:pt x="311" y="346"/>
                  </a:cubicBezTo>
                  <a:cubicBezTo>
                    <a:pt x="308" y="345"/>
                    <a:pt x="310" y="346"/>
                    <a:pt x="308" y="344"/>
                  </a:cubicBezTo>
                  <a:cubicBezTo>
                    <a:pt x="306" y="343"/>
                    <a:pt x="297" y="338"/>
                    <a:pt x="297" y="338"/>
                  </a:cubicBezTo>
                  <a:cubicBezTo>
                    <a:pt x="297" y="338"/>
                    <a:pt x="293" y="337"/>
                    <a:pt x="292" y="335"/>
                  </a:cubicBezTo>
                  <a:cubicBezTo>
                    <a:pt x="291" y="332"/>
                    <a:pt x="292" y="323"/>
                    <a:pt x="292" y="323"/>
                  </a:cubicBezTo>
                  <a:cubicBezTo>
                    <a:pt x="293" y="318"/>
                    <a:pt x="293" y="318"/>
                    <a:pt x="293" y="318"/>
                  </a:cubicBezTo>
                  <a:cubicBezTo>
                    <a:pt x="298" y="308"/>
                    <a:pt x="298" y="308"/>
                    <a:pt x="298" y="308"/>
                  </a:cubicBezTo>
                  <a:cubicBezTo>
                    <a:pt x="300" y="299"/>
                    <a:pt x="300" y="299"/>
                    <a:pt x="300" y="299"/>
                  </a:cubicBezTo>
                  <a:cubicBezTo>
                    <a:pt x="310" y="287"/>
                    <a:pt x="310" y="287"/>
                    <a:pt x="310" y="287"/>
                  </a:cubicBezTo>
                  <a:cubicBezTo>
                    <a:pt x="313" y="278"/>
                    <a:pt x="313" y="278"/>
                    <a:pt x="313" y="278"/>
                  </a:cubicBezTo>
                  <a:cubicBezTo>
                    <a:pt x="315" y="269"/>
                    <a:pt x="315" y="269"/>
                    <a:pt x="315" y="26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5" y="253"/>
                    <a:pt x="315" y="253"/>
                    <a:pt x="315" y="253"/>
                  </a:cubicBezTo>
                  <a:cubicBezTo>
                    <a:pt x="328" y="253"/>
                    <a:pt x="328" y="253"/>
                    <a:pt x="328" y="253"/>
                  </a:cubicBezTo>
                  <a:cubicBezTo>
                    <a:pt x="328" y="256"/>
                    <a:pt x="328" y="256"/>
                    <a:pt x="328" y="256"/>
                  </a:cubicBezTo>
                  <a:cubicBezTo>
                    <a:pt x="328" y="256"/>
                    <a:pt x="330" y="252"/>
                    <a:pt x="331" y="252"/>
                  </a:cubicBezTo>
                  <a:cubicBezTo>
                    <a:pt x="332" y="252"/>
                    <a:pt x="340" y="247"/>
                    <a:pt x="340" y="247"/>
                  </a:cubicBezTo>
                  <a:cubicBezTo>
                    <a:pt x="343" y="249"/>
                    <a:pt x="343" y="249"/>
                    <a:pt x="343" y="249"/>
                  </a:cubicBezTo>
                  <a:cubicBezTo>
                    <a:pt x="351" y="251"/>
                    <a:pt x="351" y="251"/>
                    <a:pt x="351" y="251"/>
                  </a:cubicBezTo>
                  <a:cubicBezTo>
                    <a:pt x="351" y="251"/>
                    <a:pt x="354" y="252"/>
                    <a:pt x="353" y="254"/>
                  </a:cubicBezTo>
                  <a:cubicBezTo>
                    <a:pt x="352" y="256"/>
                    <a:pt x="352" y="256"/>
                    <a:pt x="353" y="256"/>
                  </a:cubicBezTo>
                  <a:cubicBezTo>
                    <a:pt x="354" y="256"/>
                    <a:pt x="358" y="253"/>
                    <a:pt x="358" y="253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59" y="249"/>
                    <a:pt x="359" y="249"/>
                    <a:pt x="359" y="249"/>
                  </a:cubicBezTo>
                  <a:cubicBezTo>
                    <a:pt x="359" y="249"/>
                    <a:pt x="358" y="244"/>
                    <a:pt x="358" y="242"/>
                  </a:cubicBezTo>
                  <a:cubicBezTo>
                    <a:pt x="358" y="240"/>
                    <a:pt x="357" y="232"/>
                    <a:pt x="357" y="232"/>
                  </a:cubicBezTo>
                  <a:cubicBezTo>
                    <a:pt x="356" y="226"/>
                    <a:pt x="356" y="226"/>
                    <a:pt x="356" y="226"/>
                  </a:cubicBezTo>
                  <a:cubicBezTo>
                    <a:pt x="354" y="221"/>
                    <a:pt x="354" y="221"/>
                    <a:pt x="354" y="221"/>
                  </a:cubicBezTo>
                  <a:cubicBezTo>
                    <a:pt x="351" y="218"/>
                    <a:pt x="351" y="218"/>
                    <a:pt x="351" y="218"/>
                  </a:cubicBezTo>
                  <a:cubicBezTo>
                    <a:pt x="350" y="213"/>
                    <a:pt x="350" y="213"/>
                    <a:pt x="350" y="213"/>
                  </a:cubicBezTo>
                  <a:cubicBezTo>
                    <a:pt x="348" y="209"/>
                    <a:pt x="348" y="209"/>
                    <a:pt x="348" y="209"/>
                  </a:cubicBezTo>
                  <a:cubicBezTo>
                    <a:pt x="341" y="205"/>
                    <a:pt x="341" y="205"/>
                    <a:pt x="341" y="205"/>
                  </a:cubicBezTo>
                  <a:cubicBezTo>
                    <a:pt x="336" y="204"/>
                    <a:pt x="336" y="204"/>
                    <a:pt x="336" y="204"/>
                  </a:cubicBezTo>
                  <a:cubicBezTo>
                    <a:pt x="332" y="205"/>
                    <a:pt x="332" y="205"/>
                    <a:pt x="332" y="205"/>
                  </a:cubicBezTo>
                  <a:cubicBezTo>
                    <a:pt x="328" y="205"/>
                    <a:pt x="328" y="205"/>
                    <a:pt x="328" y="205"/>
                  </a:cubicBezTo>
                  <a:cubicBezTo>
                    <a:pt x="325" y="200"/>
                    <a:pt x="325" y="200"/>
                    <a:pt x="325" y="200"/>
                  </a:cubicBezTo>
                  <a:cubicBezTo>
                    <a:pt x="325" y="200"/>
                    <a:pt x="324" y="193"/>
                    <a:pt x="324" y="192"/>
                  </a:cubicBezTo>
                  <a:cubicBezTo>
                    <a:pt x="324" y="191"/>
                    <a:pt x="322" y="184"/>
                    <a:pt x="322" y="184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18" y="168"/>
                    <a:pt x="318" y="168"/>
                    <a:pt x="318" y="168"/>
                  </a:cubicBezTo>
                  <a:cubicBezTo>
                    <a:pt x="318" y="168"/>
                    <a:pt x="316" y="163"/>
                    <a:pt x="315" y="161"/>
                  </a:cubicBezTo>
                  <a:cubicBezTo>
                    <a:pt x="314" y="159"/>
                    <a:pt x="312" y="155"/>
                    <a:pt x="312" y="155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2" y="139"/>
                    <a:pt x="282" y="139"/>
                    <a:pt x="282" y="139"/>
                  </a:cubicBezTo>
                  <a:cubicBezTo>
                    <a:pt x="283" y="136"/>
                    <a:pt x="283" y="136"/>
                    <a:pt x="283" y="136"/>
                  </a:cubicBezTo>
                  <a:cubicBezTo>
                    <a:pt x="287" y="135"/>
                    <a:pt x="287" y="135"/>
                    <a:pt x="287" y="135"/>
                  </a:cubicBezTo>
                  <a:cubicBezTo>
                    <a:pt x="287" y="135"/>
                    <a:pt x="289" y="135"/>
                    <a:pt x="291" y="135"/>
                  </a:cubicBezTo>
                  <a:cubicBezTo>
                    <a:pt x="294" y="135"/>
                    <a:pt x="296" y="135"/>
                    <a:pt x="298" y="135"/>
                  </a:cubicBezTo>
                  <a:cubicBezTo>
                    <a:pt x="300" y="135"/>
                    <a:pt x="303" y="135"/>
                    <a:pt x="303" y="135"/>
                  </a:cubicBezTo>
                  <a:cubicBezTo>
                    <a:pt x="307" y="130"/>
                    <a:pt x="307" y="130"/>
                    <a:pt x="307" y="130"/>
                  </a:cubicBezTo>
                  <a:cubicBezTo>
                    <a:pt x="322" y="122"/>
                    <a:pt x="322" y="122"/>
                    <a:pt x="322" y="122"/>
                  </a:cubicBezTo>
                  <a:cubicBezTo>
                    <a:pt x="329" y="121"/>
                    <a:pt x="329" y="121"/>
                    <a:pt x="329" y="121"/>
                  </a:cubicBezTo>
                  <a:cubicBezTo>
                    <a:pt x="336" y="121"/>
                    <a:pt x="336" y="121"/>
                    <a:pt x="336" y="121"/>
                  </a:cubicBezTo>
                  <a:cubicBezTo>
                    <a:pt x="336" y="121"/>
                    <a:pt x="336" y="125"/>
                    <a:pt x="338" y="126"/>
                  </a:cubicBezTo>
                  <a:cubicBezTo>
                    <a:pt x="340" y="127"/>
                    <a:pt x="341" y="127"/>
                    <a:pt x="342" y="128"/>
                  </a:cubicBezTo>
                  <a:cubicBezTo>
                    <a:pt x="344" y="128"/>
                    <a:pt x="350" y="129"/>
                    <a:pt x="350" y="129"/>
                  </a:cubicBezTo>
                  <a:cubicBezTo>
                    <a:pt x="354" y="131"/>
                    <a:pt x="354" y="131"/>
                    <a:pt x="354" y="131"/>
                  </a:cubicBezTo>
                  <a:cubicBezTo>
                    <a:pt x="358" y="137"/>
                    <a:pt x="358" y="137"/>
                    <a:pt x="358" y="137"/>
                  </a:cubicBezTo>
                  <a:cubicBezTo>
                    <a:pt x="365" y="141"/>
                    <a:pt x="365" y="141"/>
                    <a:pt x="365" y="141"/>
                  </a:cubicBezTo>
                  <a:cubicBezTo>
                    <a:pt x="365" y="141"/>
                    <a:pt x="366" y="144"/>
                    <a:pt x="365" y="145"/>
                  </a:cubicBezTo>
                  <a:cubicBezTo>
                    <a:pt x="364" y="146"/>
                    <a:pt x="365" y="149"/>
                    <a:pt x="361" y="151"/>
                  </a:cubicBezTo>
                  <a:cubicBezTo>
                    <a:pt x="357" y="153"/>
                    <a:pt x="352" y="157"/>
                    <a:pt x="351" y="157"/>
                  </a:cubicBezTo>
                  <a:cubicBezTo>
                    <a:pt x="350" y="158"/>
                    <a:pt x="347" y="162"/>
                    <a:pt x="347" y="162"/>
                  </a:cubicBezTo>
                  <a:cubicBezTo>
                    <a:pt x="345" y="166"/>
                    <a:pt x="345" y="166"/>
                    <a:pt x="345" y="166"/>
                  </a:cubicBezTo>
                  <a:cubicBezTo>
                    <a:pt x="346" y="169"/>
                    <a:pt x="346" y="169"/>
                    <a:pt x="346" y="169"/>
                  </a:cubicBezTo>
                  <a:cubicBezTo>
                    <a:pt x="346" y="169"/>
                    <a:pt x="346" y="170"/>
                    <a:pt x="346" y="171"/>
                  </a:cubicBezTo>
                  <a:cubicBezTo>
                    <a:pt x="345" y="173"/>
                    <a:pt x="344" y="176"/>
                    <a:pt x="344" y="176"/>
                  </a:cubicBezTo>
                  <a:cubicBezTo>
                    <a:pt x="345" y="181"/>
                    <a:pt x="345" y="181"/>
                    <a:pt x="345" y="181"/>
                  </a:cubicBezTo>
                  <a:cubicBezTo>
                    <a:pt x="345" y="181"/>
                    <a:pt x="346" y="183"/>
                    <a:pt x="347" y="185"/>
                  </a:cubicBezTo>
                  <a:cubicBezTo>
                    <a:pt x="347" y="186"/>
                    <a:pt x="356" y="188"/>
                    <a:pt x="356" y="188"/>
                  </a:cubicBezTo>
                  <a:cubicBezTo>
                    <a:pt x="365" y="189"/>
                    <a:pt x="365" y="189"/>
                    <a:pt x="365" y="189"/>
                  </a:cubicBezTo>
                  <a:cubicBezTo>
                    <a:pt x="372" y="196"/>
                    <a:pt x="372" y="196"/>
                    <a:pt x="372" y="196"/>
                  </a:cubicBezTo>
                  <a:cubicBezTo>
                    <a:pt x="378" y="199"/>
                    <a:pt x="378" y="199"/>
                    <a:pt x="378" y="199"/>
                  </a:cubicBezTo>
                  <a:cubicBezTo>
                    <a:pt x="385" y="198"/>
                    <a:pt x="385" y="198"/>
                    <a:pt x="385" y="198"/>
                  </a:cubicBezTo>
                  <a:cubicBezTo>
                    <a:pt x="392" y="193"/>
                    <a:pt x="392" y="193"/>
                    <a:pt x="392" y="193"/>
                  </a:cubicBezTo>
                  <a:cubicBezTo>
                    <a:pt x="397" y="190"/>
                    <a:pt x="397" y="190"/>
                    <a:pt x="397" y="190"/>
                  </a:cubicBezTo>
                  <a:cubicBezTo>
                    <a:pt x="397" y="190"/>
                    <a:pt x="400" y="186"/>
                    <a:pt x="401" y="185"/>
                  </a:cubicBezTo>
                  <a:cubicBezTo>
                    <a:pt x="402" y="184"/>
                    <a:pt x="405" y="181"/>
                    <a:pt x="405" y="181"/>
                  </a:cubicBezTo>
                  <a:cubicBezTo>
                    <a:pt x="405" y="181"/>
                    <a:pt x="407" y="179"/>
                    <a:pt x="407" y="178"/>
                  </a:cubicBezTo>
                  <a:cubicBezTo>
                    <a:pt x="407" y="177"/>
                    <a:pt x="406" y="169"/>
                    <a:pt x="406" y="169"/>
                  </a:cubicBezTo>
                  <a:cubicBezTo>
                    <a:pt x="404" y="163"/>
                    <a:pt x="404" y="163"/>
                    <a:pt x="404" y="163"/>
                  </a:cubicBezTo>
                  <a:cubicBezTo>
                    <a:pt x="401" y="156"/>
                    <a:pt x="401" y="156"/>
                    <a:pt x="401" y="156"/>
                  </a:cubicBezTo>
                  <a:cubicBezTo>
                    <a:pt x="401" y="156"/>
                    <a:pt x="399" y="153"/>
                    <a:pt x="399" y="151"/>
                  </a:cubicBezTo>
                  <a:cubicBezTo>
                    <a:pt x="399" y="150"/>
                    <a:pt x="398" y="146"/>
                    <a:pt x="398" y="146"/>
                  </a:cubicBezTo>
                  <a:cubicBezTo>
                    <a:pt x="394" y="142"/>
                    <a:pt x="394" y="142"/>
                    <a:pt x="394" y="142"/>
                  </a:cubicBezTo>
                  <a:cubicBezTo>
                    <a:pt x="396" y="138"/>
                    <a:pt x="396" y="138"/>
                    <a:pt x="396" y="138"/>
                  </a:cubicBezTo>
                  <a:cubicBezTo>
                    <a:pt x="398" y="135"/>
                    <a:pt x="398" y="135"/>
                    <a:pt x="398" y="135"/>
                  </a:cubicBezTo>
                  <a:cubicBezTo>
                    <a:pt x="403" y="129"/>
                    <a:pt x="403" y="129"/>
                    <a:pt x="403" y="129"/>
                  </a:cubicBezTo>
                  <a:cubicBezTo>
                    <a:pt x="405" y="125"/>
                    <a:pt x="405" y="125"/>
                    <a:pt x="405" y="125"/>
                  </a:cubicBezTo>
                  <a:cubicBezTo>
                    <a:pt x="401" y="120"/>
                    <a:pt x="401" y="120"/>
                    <a:pt x="401" y="120"/>
                  </a:cubicBezTo>
                  <a:cubicBezTo>
                    <a:pt x="398" y="119"/>
                    <a:pt x="398" y="119"/>
                    <a:pt x="398" y="119"/>
                  </a:cubicBezTo>
                  <a:cubicBezTo>
                    <a:pt x="404" y="116"/>
                    <a:pt x="404" y="116"/>
                    <a:pt x="404" y="116"/>
                  </a:cubicBezTo>
                  <a:cubicBezTo>
                    <a:pt x="408" y="114"/>
                    <a:pt x="408" y="114"/>
                    <a:pt x="408" y="114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16" y="95"/>
                    <a:pt x="416" y="95"/>
                    <a:pt x="416" y="95"/>
                  </a:cubicBezTo>
                  <a:cubicBezTo>
                    <a:pt x="420" y="84"/>
                    <a:pt x="420" y="84"/>
                    <a:pt x="420" y="84"/>
                  </a:cubicBezTo>
                  <a:cubicBezTo>
                    <a:pt x="420" y="84"/>
                    <a:pt x="422" y="76"/>
                    <a:pt x="422" y="75"/>
                  </a:cubicBezTo>
                  <a:cubicBezTo>
                    <a:pt x="422" y="74"/>
                    <a:pt x="425" y="72"/>
                    <a:pt x="425" y="72"/>
                  </a:cubicBezTo>
                  <a:cubicBezTo>
                    <a:pt x="429" y="67"/>
                    <a:pt x="429" y="67"/>
                    <a:pt x="429" y="67"/>
                  </a:cubicBezTo>
                  <a:cubicBezTo>
                    <a:pt x="432" y="61"/>
                    <a:pt x="432" y="61"/>
                    <a:pt x="432" y="61"/>
                  </a:cubicBezTo>
                  <a:cubicBezTo>
                    <a:pt x="434" y="57"/>
                    <a:pt x="434" y="57"/>
                    <a:pt x="434" y="57"/>
                  </a:cubicBezTo>
                  <a:cubicBezTo>
                    <a:pt x="439" y="49"/>
                    <a:pt x="439" y="49"/>
                    <a:pt x="439" y="49"/>
                  </a:cubicBezTo>
                  <a:cubicBezTo>
                    <a:pt x="443" y="51"/>
                    <a:pt x="443" y="51"/>
                    <a:pt x="443" y="51"/>
                  </a:cubicBezTo>
                  <a:cubicBezTo>
                    <a:pt x="443" y="51"/>
                    <a:pt x="445" y="53"/>
                    <a:pt x="445" y="55"/>
                  </a:cubicBezTo>
                  <a:cubicBezTo>
                    <a:pt x="445" y="57"/>
                    <a:pt x="444" y="58"/>
                    <a:pt x="445" y="58"/>
                  </a:cubicBezTo>
                  <a:cubicBezTo>
                    <a:pt x="447" y="58"/>
                    <a:pt x="446" y="58"/>
                    <a:pt x="447" y="57"/>
                  </a:cubicBezTo>
                  <a:cubicBezTo>
                    <a:pt x="449" y="55"/>
                    <a:pt x="450" y="51"/>
                    <a:pt x="450" y="50"/>
                  </a:cubicBezTo>
                  <a:cubicBezTo>
                    <a:pt x="450" y="49"/>
                    <a:pt x="452" y="49"/>
                    <a:pt x="450" y="48"/>
                  </a:cubicBezTo>
                  <a:cubicBezTo>
                    <a:pt x="447" y="47"/>
                    <a:pt x="443" y="45"/>
                    <a:pt x="443" y="45"/>
                  </a:cubicBezTo>
                  <a:cubicBezTo>
                    <a:pt x="443" y="45"/>
                    <a:pt x="439" y="44"/>
                    <a:pt x="439" y="43"/>
                  </a:cubicBezTo>
                  <a:cubicBezTo>
                    <a:pt x="440" y="42"/>
                    <a:pt x="443" y="33"/>
                    <a:pt x="443" y="33"/>
                  </a:cubicBezTo>
                  <a:cubicBezTo>
                    <a:pt x="447" y="23"/>
                    <a:pt x="447" y="23"/>
                    <a:pt x="447" y="23"/>
                  </a:cubicBezTo>
                  <a:cubicBezTo>
                    <a:pt x="447" y="17"/>
                    <a:pt x="447" y="17"/>
                    <a:pt x="447" y="17"/>
                  </a:cubicBezTo>
                  <a:cubicBezTo>
                    <a:pt x="450" y="12"/>
                    <a:pt x="450" y="12"/>
                    <a:pt x="450" y="12"/>
                  </a:cubicBezTo>
                  <a:cubicBezTo>
                    <a:pt x="453" y="8"/>
                    <a:pt x="455" y="2"/>
                    <a:pt x="460" y="0"/>
                  </a:cubicBezTo>
                  <a:cubicBezTo>
                    <a:pt x="1479" y="0"/>
                    <a:pt x="1479" y="0"/>
                    <a:pt x="1479" y="0"/>
                  </a:cubicBezTo>
                  <a:cubicBezTo>
                    <a:pt x="1479" y="736"/>
                    <a:pt x="1479" y="736"/>
                    <a:pt x="1479" y="736"/>
                  </a:cubicBezTo>
                  <a:cubicBezTo>
                    <a:pt x="1465" y="741"/>
                    <a:pt x="1465" y="741"/>
                    <a:pt x="1465" y="741"/>
                  </a:cubicBezTo>
                  <a:cubicBezTo>
                    <a:pt x="1463" y="741"/>
                    <a:pt x="1435" y="737"/>
                    <a:pt x="1436" y="746"/>
                  </a:cubicBezTo>
                  <a:cubicBezTo>
                    <a:pt x="1437" y="751"/>
                    <a:pt x="1442" y="752"/>
                    <a:pt x="1442" y="752"/>
                  </a:cubicBezTo>
                  <a:cubicBezTo>
                    <a:pt x="1455" y="764"/>
                    <a:pt x="1455" y="764"/>
                    <a:pt x="1455" y="764"/>
                  </a:cubicBezTo>
                  <a:cubicBezTo>
                    <a:pt x="1454" y="771"/>
                    <a:pt x="1454" y="771"/>
                    <a:pt x="1454" y="771"/>
                  </a:cubicBezTo>
                  <a:cubicBezTo>
                    <a:pt x="1462" y="773"/>
                    <a:pt x="1462" y="773"/>
                    <a:pt x="1462" y="773"/>
                  </a:cubicBezTo>
                  <a:cubicBezTo>
                    <a:pt x="1479" y="773"/>
                    <a:pt x="1479" y="773"/>
                    <a:pt x="1479" y="773"/>
                  </a:cubicBezTo>
                  <a:cubicBezTo>
                    <a:pt x="1479" y="785"/>
                    <a:pt x="1479" y="785"/>
                    <a:pt x="1479" y="785"/>
                  </a:cubicBezTo>
                  <a:cubicBezTo>
                    <a:pt x="1469" y="786"/>
                    <a:pt x="1458" y="788"/>
                    <a:pt x="1456" y="789"/>
                  </a:cubicBezTo>
                  <a:cubicBezTo>
                    <a:pt x="1445" y="801"/>
                    <a:pt x="1445" y="801"/>
                    <a:pt x="1445" y="801"/>
                  </a:cubicBezTo>
                  <a:cubicBezTo>
                    <a:pt x="1458" y="818"/>
                    <a:pt x="1458" y="818"/>
                    <a:pt x="1458" y="818"/>
                  </a:cubicBezTo>
                  <a:cubicBezTo>
                    <a:pt x="1457" y="829"/>
                    <a:pt x="1457" y="829"/>
                    <a:pt x="1457" y="829"/>
                  </a:cubicBezTo>
                  <a:cubicBezTo>
                    <a:pt x="1446" y="837"/>
                    <a:pt x="1446" y="837"/>
                    <a:pt x="1446" y="837"/>
                  </a:cubicBezTo>
                  <a:cubicBezTo>
                    <a:pt x="1455" y="846"/>
                    <a:pt x="1455" y="846"/>
                    <a:pt x="1455" y="846"/>
                  </a:cubicBezTo>
                  <a:cubicBezTo>
                    <a:pt x="1471" y="846"/>
                    <a:pt x="1471" y="846"/>
                    <a:pt x="1471" y="846"/>
                  </a:cubicBezTo>
                  <a:cubicBezTo>
                    <a:pt x="1479" y="852"/>
                    <a:pt x="1479" y="852"/>
                    <a:pt x="1479" y="852"/>
                  </a:cubicBezTo>
                  <a:cubicBezTo>
                    <a:pt x="1479" y="899"/>
                    <a:pt x="1479" y="899"/>
                    <a:pt x="1479" y="899"/>
                  </a:cubicBezTo>
                  <a:cubicBezTo>
                    <a:pt x="1476" y="899"/>
                    <a:pt x="1472" y="900"/>
                    <a:pt x="1467" y="900"/>
                  </a:cubicBezTo>
                  <a:cubicBezTo>
                    <a:pt x="1460" y="912"/>
                    <a:pt x="1460" y="912"/>
                    <a:pt x="1460" y="912"/>
                  </a:cubicBezTo>
                  <a:cubicBezTo>
                    <a:pt x="1409" y="903"/>
                    <a:pt x="1409" y="903"/>
                    <a:pt x="1409" y="903"/>
                  </a:cubicBezTo>
                  <a:cubicBezTo>
                    <a:pt x="1392" y="893"/>
                    <a:pt x="1392" y="893"/>
                    <a:pt x="1392" y="893"/>
                  </a:cubicBezTo>
                  <a:cubicBezTo>
                    <a:pt x="1379" y="902"/>
                    <a:pt x="1382" y="898"/>
                    <a:pt x="1371" y="910"/>
                  </a:cubicBezTo>
                  <a:cubicBezTo>
                    <a:pt x="1341" y="902"/>
                    <a:pt x="1341" y="902"/>
                    <a:pt x="1341" y="902"/>
                  </a:cubicBezTo>
                  <a:cubicBezTo>
                    <a:pt x="1322" y="911"/>
                    <a:pt x="1322" y="911"/>
                    <a:pt x="1322" y="911"/>
                  </a:cubicBezTo>
                  <a:cubicBezTo>
                    <a:pt x="1300" y="933"/>
                    <a:pt x="1300" y="933"/>
                    <a:pt x="1300" y="933"/>
                  </a:cubicBezTo>
                  <a:cubicBezTo>
                    <a:pt x="1263" y="931"/>
                    <a:pt x="1263" y="931"/>
                    <a:pt x="1263" y="931"/>
                  </a:cubicBezTo>
                  <a:cubicBezTo>
                    <a:pt x="1255" y="920"/>
                    <a:pt x="1255" y="920"/>
                    <a:pt x="1255" y="920"/>
                  </a:cubicBezTo>
                  <a:cubicBezTo>
                    <a:pt x="1253" y="930"/>
                    <a:pt x="1253" y="930"/>
                    <a:pt x="1253" y="930"/>
                  </a:cubicBezTo>
                  <a:cubicBezTo>
                    <a:pt x="1261" y="940"/>
                    <a:pt x="1261" y="940"/>
                    <a:pt x="1261" y="940"/>
                  </a:cubicBezTo>
                  <a:cubicBezTo>
                    <a:pt x="1247" y="947"/>
                    <a:pt x="1247" y="947"/>
                    <a:pt x="1247" y="947"/>
                  </a:cubicBezTo>
                  <a:cubicBezTo>
                    <a:pt x="1242" y="933"/>
                    <a:pt x="1242" y="933"/>
                    <a:pt x="1242" y="933"/>
                  </a:cubicBezTo>
                  <a:cubicBezTo>
                    <a:pt x="1230" y="918"/>
                    <a:pt x="1230" y="918"/>
                    <a:pt x="1230" y="918"/>
                  </a:cubicBezTo>
                  <a:cubicBezTo>
                    <a:pt x="1212" y="914"/>
                    <a:pt x="1212" y="914"/>
                    <a:pt x="1212" y="914"/>
                  </a:cubicBezTo>
                  <a:cubicBezTo>
                    <a:pt x="1202" y="907"/>
                    <a:pt x="1202" y="907"/>
                    <a:pt x="1202" y="907"/>
                  </a:cubicBezTo>
                  <a:cubicBezTo>
                    <a:pt x="1200" y="906"/>
                    <a:pt x="1163" y="910"/>
                    <a:pt x="1156" y="911"/>
                  </a:cubicBezTo>
                  <a:cubicBezTo>
                    <a:pt x="1147" y="905"/>
                    <a:pt x="1146" y="905"/>
                    <a:pt x="1136" y="900"/>
                  </a:cubicBezTo>
                  <a:cubicBezTo>
                    <a:pt x="1126" y="908"/>
                    <a:pt x="1126" y="908"/>
                    <a:pt x="1126" y="908"/>
                  </a:cubicBezTo>
                  <a:cubicBezTo>
                    <a:pt x="1126" y="908"/>
                    <a:pt x="1121" y="917"/>
                    <a:pt x="1113" y="917"/>
                  </a:cubicBezTo>
                  <a:cubicBezTo>
                    <a:pt x="1104" y="917"/>
                    <a:pt x="1105" y="905"/>
                    <a:pt x="1105" y="905"/>
                  </a:cubicBezTo>
                  <a:cubicBezTo>
                    <a:pt x="1092" y="907"/>
                    <a:pt x="1092" y="907"/>
                    <a:pt x="1092" y="907"/>
                  </a:cubicBezTo>
                  <a:cubicBezTo>
                    <a:pt x="1075" y="931"/>
                    <a:pt x="1075" y="931"/>
                    <a:pt x="1075" y="931"/>
                  </a:cubicBezTo>
                  <a:cubicBezTo>
                    <a:pt x="1054" y="949"/>
                    <a:pt x="1054" y="949"/>
                    <a:pt x="1054" y="949"/>
                  </a:cubicBezTo>
                  <a:cubicBezTo>
                    <a:pt x="1042" y="967"/>
                    <a:pt x="1042" y="967"/>
                    <a:pt x="1042" y="967"/>
                  </a:cubicBezTo>
                  <a:cubicBezTo>
                    <a:pt x="1019" y="976"/>
                    <a:pt x="1019" y="976"/>
                    <a:pt x="1019" y="976"/>
                  </a:cubicBezTo>
                  <a:cubicBezTo>
                    <a:pt x="1020" y="984"/>
                    <a:pt x="1020" y="984"/>
                    <a:pt x="1020" y="984"/>
                  </a:cubicBezTo>
                  <a:cubicBezTo>
                    <a:pt x="1043" y="1004"/>
                    <a:pt x="1043" y="1004"/>
                    <a:pt x="1043" y="1004"/>
                  </a:cubicBezTo>
                  <a:cubicBezTo>
                    <a:pt x="1027" y="1015"/>
                    <a:pt x="1027" y="1015"/>
                    <a:pt x="1027" y="1015"/>
                  </a:cubicBezTo>
                  <a:cubicBezTo>
                    <a:pt x="1003" y="990"/>
                    <a:pt x="1012" y="1009"/>
                    <a:pt x="982" y="986"/>
                  </a:cubicBezTo>
                  <a:cubicBezTo>
                    <a:pt x="977" y="1004"/>
                    <a:pt x="976" y="999"/>
                    <a:pt x="979" y="1014"/>
                  </a:cubicBezTo>
                  <a:cubicBezTo>
                    <a:pt x="966" y="1023"/>
                    <a:pt x="966" y="1023"/>
                    <a:pt x="966" y="1023"/>
                  </a:cubicBezTo>
                  <a:cubicBezTo>
                    <a:pt x="973" y="1050"/>
                    <a:pt x="968" y="1041"/>
                    <a:pt x="985" y="1059"/>
                  </a:cubicBezTo>
                  <a:cubicBezTo>
                    <a:pt x="975" y="1080"/>
                    <a:pt x="977" y="1071"/>
                    <a:pt x="978" y="1096"/>
                  </a:cubicBezTo>
                  <a:cubicBezTo>
                    <a:pt x="1001" y="1103"/>
                    <a:pt x="1001" y="1103"/>
                    <a:pt x="1001" y="1103"/>
                  </a:cubicBezTo>
                  <a:cubicBezTo>
                    <a:pt x="1007" y="1117"/>
                    <a:pt x="1007" y="1117"/>
                    <a:pt x="1007" y="1117"/>
                  </a:cubicBezTo>
                  <a:cubicBezTo>
                    <a:pt x="1022" y="1124"/>
                    <a:pt x="1022" y="1124"/>
                    <a:pt x="1022" y="1124"/>
                  </a:cubicBezTo>
                  <a:cubicBezTo>
                    <a:pt x="1037" y="1114"/>
                    <a:pt x="1037" y="1114"/>
                    <a:pt x="1037" y="1114"/>
                  </a:cubicBezTo>
                  <a:cubicBezTo>
                    <a:pt x="1059" y="1125"/>
                    <a:pt x="1059" y="1125"/>
                    <a:pt x="1059" y="1125"/>
                  </a:cubicBezTo>
                  <a:cubicBezTo>
                    <a:pt x="1088" y="1147"/>
                    <a:pt x="1088" y="1147"/>
                    <a:pt x="1088" y="1147"/>
                  </a:cubicBezTo>
                  <a:cubicBezTo>
                    <a:pt x="1105" y="1168"/>
                    <a:pt x="1105" y="1168"/>
                    <a:pt x="1105" y="1168"/>
                  </a:cubicBezTo>
                  <a:cubicBezTo>
                    <a:pt x="1095" y="1160"/>
                    <a:pt x="1095" y="1160"/>
                    <a:pt x="1095" y="1160"/>
                  </a:cubicBezTo>
                  <a:cubicBezTo>
                    <a:pt x="1089" y="1163"/>
                    <a:pt x="1089" y="1163"/>
                    <a:pt x="1089" y="1163"/>
                  </a:cubicBezTo>
                  <a:cubicBezTo>
                    <a:pt x="1093" y="1170"/>
                    <a:pt x="1093" y="1170"/>
                    <a:pt x="1093" y="1170"/>
                  </a:cubicBezTo>
                  <a:cubicBezTo>
                    <a:pt x="1114" y="1176"/>
                    <a:pt x="1114" y="1176"/>
                    <a:pt x="1114" y="1176"/>
                  </a:cubicBezTo>
                  <a:cubicBezTo>
                    <a:pt x="1113" y="1192"/>
                    <a:pt x="1113" y="1192"/>
                    <a:pt x="1113" y="1192"/>
                  </a:cubicBezTo>
                  <a:cubicBezTo>
                    <a:pt x="1097" y="1252"/>
                    <a:pt x="1097" y="1252"/>
                    <a:pt x="1097" y="1252"/>
                  </a:cubicBezTo>
                  <a:cubicBezTo>
                    <a:pt x="1084" y="1280"/>
                    <a:pt x="1084" y="1280"/>
                    <a:pt x="1084" y="1280"/>
                  </a:cubicBezTo>
                  <a:cubicBezTo>
                    <a:pt x="1081" y="1297"/>
                    <a:pt x="1081" y="1297"/>
                    <a:pt x="1081" y="1297"/>
                  </a:cubicBezTo>
                  <a:cubicBezTo>
                    <a:pt x="1079" y="1314"/>
                    <a:pt x="1079" y="1314"/>
                    <a:pt x="1079" y="1314"/>
                  </a:cubicBezTo>
                  <a:cubicBezTo>
                    <a:pt x="1083" y="1328"/>
                    <a:pt x="1083" y="1328"/>
                    <a:pt x="1083" y="1328"/>
                  </a:cubicBezTo>
                  <a:cubicBezTo>
                    <a:pt x="1083" y="1328"/>
                    <a:pt x="1083" y="1332"/>
                    <a:pt x="1087" y="1336"/>
                  </a:cubicBezTo>
                  <a:cubicBezTo>
                    <a:pt x="1091" y="1340"/>
                    <a:pt x="1092" y="1344"/>
                    <a:pt x="1097" y="1348"/>
                  </a:cubicBezTo>
                  <a:cubicBezTo>
                    <a:pt x="1102" y="1351"/>
                    <a:pt x="1100" y="1353"/>
                    <a:pt x="1118" y="1354"/>
                  </a:cubicBezTo>
                  <a:cubicBezTo>
                    <a:pt x="1135" y="1356"/>
                    <a:pt x="1119" y="1364"/>
                    <a:pt x="1120" y="1367"/>
                  </a:cubicBezTo>
                  <a:cubicBezTo>
                    <a:pt x="1121" y="1369"/>
                    <a:pt x="1122" y="1383"/>
                    <a:pt x="1129" y="1397"/>
                  </a:cubicBezTo>
                  <a:cubicBezTo>
                    <a:pt x="1136" y="1411"/>
                    <a:pt x="1140" y="1409"/>
                    <a:pt x="1151" y="1415"/>
                  </a:cubicBezTo>
                  <a:cubicBezTo>
                    <a:pt x="1162" y="1420"/>
                    <a:pt x="1157" y="1422"/>
                    <a:pt x="1164" y="1436"/>
                  </a:cubicBezTo>
                  <a:cubicBezTo>
                    <a:pt x="1171" y="1449"/>
                    <a:pt x="1188" y="1443"/>
                    <a:pt x="1191" y="1443"/>
                  </a:cubicBezTo>
                  <a:cubicBezTo>
                    <a:pt x="1193" y="1443"/>
                    <a:pt x="1195" y="1446"/>
                    <a:pt x="1198" y="1450"/>
                  </a:cubicBezTo>
                  <a:cubicBezTo>
                    <a:pt x="1198" y="1450"/>
                    <a:pt x="1198" y="1450"/>
                    <a:pt x="1198" y="1450"/>
                  </a:cubicBezTo>
                  <a:cubicBezTo>
                    <a:pt x="1198" y="1450"/>
                    <a:pt x="1192" y="1456"/>
                    <a:pt x="1190" y="1457"/>
                  </a:cubicBezTo>
                  <a:cubicBezTo>
                    <a:pt x="1189" y="1458"/>
                    <a:pt x="1188" y="1459"/>
                    <a:pt x="1187" y="1460"/>
                  </a:cubicBezTo>
                  <a:cubicBezTo>
                    <a:pt x="1186" y="1462"/>
                    <a:pt x="1189" y="1463"/>
                    <a:pt x="1187" y="1464"/>
                  </a:cubicBezTo>
                  <a:cubicBezTo>
                    <a:pt x="1185" y="1465"/>
                    <a:pt x="1183" y="1469"/>
                    <a:pt x="1183" y="1471"/>
                  </a:cubicBezTo>
                  <a:cubicBezTo>
                    <a:pt x="1184" y="1473"/>
                    <a:pt x="1182" y="1476"/>
                    <a:pt x="1182" y="1476"/>
                  </a:cubicBezTo>
                  <a:cubicBezTo>
                    <a:pt x="1182" y="1476"/>
                    <a:pt x="1178" y="1481"/>
                    <a:pt x="1173" y="1481"/>
                  </a:cubicBezTo>
                  <a:cubicBezTo>
                    <a:pt x="1169" y="1482"/>
                    <a:pt x="1166" y="1480"/>
                    <a:pt x="1162" y="1479"/>
                  </a:cubicBezTo>
                  <a:cubicBezTo>
                    <a:pt x="1158" y="1478"/>
                    <a:pt x="1158" y="1478"/>
                    <a:pt x="1158" y="1478"/>
                  </a:cubicBezTo>
                  <a:cubicBezTo>
                    <a:pt x="1158" y="1478"/>
                    <a:pt x="1155" y="1478"/>
                    <a:pt x="1151" y="1477"/>
                  </a:cubicBezTo>
                  <a:cubicBezTo>
                    <a:pt x="1147" y="1475"/>
                    <a:pt x="1150" y="1475"/>
                    <a:pt x="1150" y="1475"/>
                  </a:cubicBezTo>
                  <a:cubicBezTo>
                    <a:pt x="1146" y="1471"/>
                    <a:pt x="1146" y="1471"/>
                    <a:pt x="1146" y="1471"/>
                  </a:cubicBezTo>
                  <a:cubicBezTo>
                    <a:pt x="1142" y="1466"/>
                    <a:pt x="1142" y="1466"/>
                    <a:pt x="1142" y="1466"/>
                  </a:cubicBezTo>
                  <a:cubicBezTo>
                    <a:pt x="1142" y="1466"/>
                    <a:pt x="1141" y="1465"/>
                    <a:pt x="1141" y="1463"/>
                  </a:cubicBezTo>
                  <a:cubicBezTo>
                    <a:pt x="1140" y="1461"/>
                    <a:pt x="1140" y="1463"/>
                    <a:pt x="1138" y="1463"/>
                  </a:cubicBezTo>
                  <a:cubicBezTo>
                    <a:pt x="1136" y="1463"/>
                    <a:pt x="1135" y="1464"/>
                    <a:pt x="1133" y="1463"/>
                  </a:cubicBezTo>
                  <a:cubicBezTo>
                    <a:pt x="1132" y="1462"/>
                    <a:pt x="1132" y="1461"/>
                    <a:pt x="1132" y="1460"/>
                  </a:cubicBezTo>
                  <a:cubicBezTo>
                    <a:pt x="1132" y="1459"/>
                    <a:pt x="1129" y="1457"/>
                    <a:pt x="1126" y="1457"/>
                  </a:cubicBezTo>
                  <a:cubicBezTo>
                    <a:pt x="1123" y="1456"/>
                    <a:pt x="1124" y="1454"/>
                    <a:pt x="1120" y="1454"/>
                  </a:cubicBezTo>
                  <a:cubicBezTo>
                    <a:pt x="1116" y="1454"/>
                    <a:pt x="1119" y="1451"/>
                    <a:pt x="1119" y="1449"/>
                  </a:cubicBezTo>
                  <a:cubicBezTo>
                    <a:pt x="1118" y="1448"/>
                    <a:pt x="1115" y="1451"/>
                    <a:pt x="1114" y="1452"/>
                  </a:cubicBezTo>
                  <a:cubicBezTo>
                    <a:pt x="1113" y="1453"/>
                    <a:pt x="1112" y="1455"/>
                    <a:pt x="1110" y="1455"/>
                  </a:cubicBezTo>
                  <a:cubicBezTo>
                    <a:pt x="1109" y="1456"/>
                    <a:pt x="1108" y="1450"/>
                    <a:pt x="1108" y="1450"/>
                  </a:cubicBezTo>
                  <a:cubicBezTo>
                    <a:pt x="1108" y="1450"/>
                    <a:pt x="1108" y="1450"/>
                    <a:pt x="1104" y="1450"/>
                  </a:cubicBezTo>
                  <a:cubicBezTo>
                    <a:pt x="1099" y="1450"/>
                    <a:pt x="1102" y="1452"/>
                    <a:pt x="1102" y="1452"/>
                  </a:cubicBezTo>
                  <a:cubicBezTo>
                    <a:pt x="1099" y="1459"/>
                    <a:pt x="1099" y="1459"/>
                    <a:pt x="1099" y="1459"/>
                  </a:cubicBezTo>
                  <a:cubicBezTo>
                    <a:pt x="1094" y="1463"/>
                    <a:pt x="1094" y="1463"/>
                    <a:pt x="1094" y="1463"/>
                  </a:cubicBezTo>
                  <a:cubicBezTo>
                    <a:pt x="1094" y="1463"/>
                    <a:pt x="1095" y="1466"/>
                    <a:pt x="1096" y="1468"/>
                  </a:cubicBezTo>
                  <a:cubicBezTo>
                    <a:pt x="1096" y="1470"/>
                    <a:pt x="1099" y="1471"/>
                    <a:pt x="1099" y="1471"/>
                  </a:cubicBezTo>
                  <a:cubicBezTo>
                    <a:pt x="1099" y="1471"/>
                    <a:pt x="1102" y="1473"/>
                    <a:pt x="1105" y="1475"/>
                  </a:cubicBezTo>
                  <a:cubicBezTo>
                    <a:pt x="1108" y="1477"/>
                    <a:pt x="1107" y="1477"/>
                    <a:pt x="1109" y="1477"/>
                  </a:cubicBezTo>
                  <a:cubicBezTo>
                    <a:pt x="1111" y="1478"/>
                    <a:pt x="1114" y="1479"/>
                    <a:pt x="1118" y="1481"/>
                  </a:cubicBezTo>
                  <a:cubicBezTo>
                    <a:pt x="1122" y="1482"/>
                    <a:pt x="1120" y="1481"/>
                    <a:pt x="1126" y="1486"/>
                  </a:cubicBezTo>
                  <a:cubicBezTo>
                    <a:pt x="1131" y="1490"/>
                    <a:pt x="1125" y="1486"/>
                    <a:pt x="1124" y="1489"/>
                  </a:cubicBezTo>
                  <a:cubicBezTo>
                    <a:pt x="1123" y="1493"/>
                    <a:pt x="1117" y="1485"/>
                    <a:pt x="1113" y="1487"/>
                  </a:cubicBezTo>
                  <a:cubicBezTo>
                    <a:pt x="1109" y="1488"/>
                    <a:pt x="1108" y="1485"/>
                    <a:pt x="1105" y="1486"/>
                  </a:cubicBezTo>
                  <a:cubicBezTo>
                    <a:pt x="1105" y="1486"/>
                    <a:pt x="1105" y="1486"/>
                    <a:pt x="1105" y="1486"/>
                  </a:cubicBezTo>
                  <a:cubicBezTo>
                    <a:pt x="1104" y="1486"/>
                    <a:pt x="1104" y="1486"/>
                    <a:pt x="1104" y="1486"/>
                  </a:cubicBezTo>
                  <a:cubicBezTo>
                    <a:pt x="1104" y="1485"/>
                    <a:pt x="1103" y="1484"/>
                    <a:pt x="1103" y="1483"/>
                  </a:cubicBezTo>
                  <a:cubicBezTo>
                    <a:pt x="1102" y="1482"/>
                    <a:pt x="1097" y="1482"/>
                    <a:pt x="1097" y="1482"/>
                  </a:cubicBezTo>
                  <a:cubicBezTo>
                    <a:pt x="1093" y="1481"/>
                    <a:pt x="1093" y="1481"/>
                    <a:pt x="1093" y="1481"/>
                  </a:cubicBezTo>
                  <a:cubicBezTo>
                    <a:pt x="1090" y="1480"/>
                    <a:pt x="1090" y="1480"/>
                    <a:pt x="1090" y="1480"/>
                  </a:cubicBezTo>
                  <a:cubicBezTo>
                    <a:pt x="1087" y="1475"/>
                    <a:pt x="1087" y="1475"/>
                    <a:pt x="1087" y="1475"/>
                  </a:cubicBezTo>
                  <a:cubicBezTo>
                    <a:pt x="1084" y="1473"/>
                    <a:pt x="1084" y="1473"/>
                    <a:pt x="1084" y="1473"/>
                  </a:cubicBezTo>
                  <a:cubicBezTo>
                    <a:pt x="1081" y="1469"/>
                    <a:pt x="1081" y="1469"/>
                    <a:pt x="1081" y="1469"/>
                  </a:cubicBezTo>
                  <a:cubicBezTo>
                    <a:pt x="1082" y="1467"/>
                    <a:pt x="1082" y="1467"/>
                    <a:pt x="1082" y="1467"/>
                  </a:cubicBezTo>
                  <a:cubicBezTo>
                    <a:pt x="1085" y="1463"/>
                    <a:pt x="1085" y="1463"/>
                    <a:pt x="1085" y="1463"/>
                  </a:cubicBezTo>
                  <a:cubicBezTo>
                    <a:pt x="1085" y="1463"/>
                    <a:pt x="1086" y="1463"/>
                    <a:pt x="1087" y="1461"/>
                  </a:cubicBezTo>
                  <a:cubicBezTo>
                    <a:pt x="1089" y="1458"/>
                    <a:pt x="1087" y="1458"/>
                    <a:pt x="1087" y="1458"/>
                  </a:cubicBezTo>
                  <a:cubicBezTo>
                    <a:pt x="1087" y="1458"/>
                    <a:pt x="1083" y="1456"/>
                    <a:pt x="1081" y="1455"/>
                  </a:cubicBezTo>
                  <a:cubicBezTo>
                    <a:pt x="1079" y="1454"/>
                    <a:pt x="1076" y="1457"/>
                    <a:pt x="1076" y="1457"/>
                  </a:cubicBezTo>
                  <a:cubicBezTo>
                    <a:pt x="1070" y="1456"/>
                    <a:pt x="1070" y="1456"/>
                    <a:pt x="1070" y="1456"/>
                  </a:cubicBezTo>
                  <a:cubicBezTo>
                    <a:pt x="1065" y="1456"/>
                    <a:pt x="1065" y="1456"/>
                    <a:pt x="1065" y="1456"/>
                  </a:cubicBezTo>
                  <a:cubicBezTo>
                    <a:pt x="1061" y="1452"/>
                    <a:pt x="1061" y="1452"/>
                    <a:pt x="1061" y="1452"/>
                  </a:cubicBezTo>
                  <a:cubicBezTo>
                    <a:pt x="1054" y="1450"/>
                    <a:pt x="1054" y="1450"/>
                    <a:pt x="1054" y="1450"/>
                  </a:cubicBezTo>
                  <a:cubicBezTo>
                    <a:pt x="1050" y="1448"/>
                    <a:pt x="1050" y="1448"/>
                    <a:pt x="1050" y="1448"/>
                  </a:cubicBezTo>
                  <a:cubicBezTo>
                    <a:pt x="1050" y="1448"/>
                    <a:pt x="1050" y="1440"/>
                    <a:pt x="1050" y="1439"/>
                  </a:cubicBezTo>
                  <a:cubicBezTo>
                    <a:pt x="1050" y="1437"/>
                    <a:pt x="1050" y="1434"/>
                    <a:pt x="1050" y="1434"/>
                  </a:cubicBezTo>
                  <a:cubicBezTo>
                    <a:pt x="1050" y="1434"/>
                    <a:pt x="1044" y="1433"/>
                    <a:pt x="1041" y="1434"/>
                  </a:cubicBezTo>
                  <a:cubicBezTo>
                    <a:pt x="1039" y="1435"/>
                    <a:pt x="1036" y="1434"/>
                    <a:pt x="1036" y="1434"/>
                  </a:cubicBezTo>
                  <a:cubicBezTo>
                    <a:pt x="1036" y="1434"/>
                    <a:pt x="1028" y="1433"/>
                    <a:pt x="1027" y="1431"/>
                  </a:cubicBezTo>
                  <a:cubicBezTo>
                    <a:pt x="1027" y="1429"/>
                    <a:pt x="1027" y="1430"/>
                    <a:pt x="1026" y="1430"/>
                  </a:cubicBezTo>
                  <a:cubicBezTo>
                    <a:pt x="1024" y="1430"/>
                    <a:pt x="1018" y="1430"/>
                    <a:pt x="1018" y="1430"/>
                  </a:cubicBezTo>
                  <a:cubicBezTo>
                    <a:pt x="1012" y="1428"/>
                    <a:pt x="1012" y="1428"/>
                    <a:pt x="1012" y="1428"/>
                  </a:cubicBezTo>
                  <a:cubicBezTo>
                    <a:pt x="1012" y="1437"/>
                    <a:pt x="1012" y="1437"/>
                    <a:pt x="1012" y="1437"/>
                  </a:cubicBezTo>
                  <a:cubicBezTo>
                    <a:pt x="1011" y="1435"/>
                    <a:pt x="1011" y="1435"/>
                    <a:pt x="1011" y="1435"/>
                  </a:cubicBezTo>
                  <a:cubicBezTo>
                    <a:pt x="1001" y="1434"/>
                    <a:pt x="1001" y="1434"/>
                    <a:pt x="1001" y="1434"/>
                  </a:cubicBezTo>
                  <a:cubicBezTo>
                    <a:pt x="995" y="1437"/>
                    <a:pt x="995" y="1437"/>
                    <a:pt x="995" y="1437"/>
                  </a:cubicBezTo>
                  <a:cubicBezTo>
                    <a:pt x="990" y="1439"/>
                    <a:pt x="990" y="1439"/>
                    <a:pt x="990" y="1439"/>
                  </a:cubicBezTo>
                  <a:cubicBezTo>
                    <a:pt x="990" y="1442"/>
                    <a:pt x="990" y="1442"/>
                    <a:pt x="990" y="1442"/>
                  </a:cubicBezTo>
                  <a:cubicBezTo>
                    <a:pt x="988" y="1445"/>
                    <a:pt x="988" y="1445"/>
                    <a:pt x="988" y="1445"/>
                  </a:cubicBezTo>
                  <a:cubicBezTo>
                    <a:pt x="988" y="1445"/>
                    <a:pt x="985" y="1446"/>
                    <a:pt x="983" y="1446"/>
                  </a:cubicBezTo>
                  <a:cubicBezTo>
                    <a:pt x="983" y="1447"/>
                    <a:pt x="982" y="1449"/>
                    <a:pt x="982" y="1450"/>
                  </a:cubicBezTo>
                  <a:cubicBezTo>
                    <a:pt x="981" y="1451"/>
                    <a:pt x="979" y="1451"/>
                    <a:pt x="979" y="1451"/>
                  </a:cubicBezTo>
                  <a:cubicBezTo>
                    <a:pt x="975" y="1450"/>
                    <a:pt x="975" y="1450"/>
                    <a:pt x="975" y="1450"/>
                  </a:cubicBezTo>
                  <a:cubicBezTo>
                    <a:pt x="972" y="1450"/>
                    <a:pt x="972" y="1450"/>
                    <a:pt x="972" y="1450"/>
                  </a:cubicBezTo>
                  <a:cubicBezTo>
                    <a:pt x="970" y="1448"/>
                    <a:pt x="970" y="1448"/>
                    <a:pt x="970" y="1448"/>
                  </a:cubicBezTo>
                  <a:cubicBezTo>
                    <a:pt x="972" y="1444"/>
                    <a:pt x="972" y="1444"/>
                    <a:pt x="972" y="1444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66" y="1442"/>
                    <a:pt x="966" y="1442"/>
                    <a:pt x="966" y="1442"/>
                  </a:cubicBezTo>
                  <a:cubicBezTo>
                    <a:pt x="960" y="1440"/>
                    <a:pt x="960" y="1440"/>
                    <a:pt x="960" y="1440"/>
                  </a:cubicBezTo>
                  <a:cubicBezTo>
                    <a:pt x="947" y="1439"/>
                    <a:pt x="947" y="1439"/>
                    <a:pt x="947" y="1439"/>
                  </a:cubicBezTo>
                  <a:cubicBezTo>
                    <a:pt x="939" y="1437"/>
                    <a:pt x="939" y="1437"/>
                    <a:pt x="939" y="1437"/>
                  </a:cubicBezTo>
                  <a:cubicBezTo>
                    <a:pt x="934" y="1432"/>
                    <a:pt x="934" y="1432"/>
                    <a:pt x="934" y="1432"/>
                  </a:cubicBezTo>
                  <a:cubicBezTo>
                    <a:pt x="926" y="1430"/>
                    <a:pt x="926" y="1430"/>
                    <a:pt x="926" y="1430"/>
                  </a:cubicBezTo>
                  <a:cubicBezTo>
                    <a:pt x="919" y="1435"/>
                    <a:pt x="919" y="1435"/>
                    <a:pt x="919" y="1435"/>
                  </a:cubicBezTo>
                  <a:cubicBezTo>
                    <a:pt x="919" y="1435"/>
                    <a:pt x="912" y="1432"/>
                    <a:pt x="909" y="1432"/>
                  </a:cubicBezTo>
                  <a:cubicBezTo>
                    <a:pt x="907" y="1433"/>
                    <a:pt x="903" y="1434"/>
                    <a:pt x="902" y="1435"/>
                  </a:cubicBezTo>
                  <a:cubicBezTo>
                    <a:pt x="901" y="1435"/>
                    <a:pt x="901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6" y="1439"/>
                    <a:pt x="894" y="1438"/>
                    <a:pt x="892" y="1438"/>
                  </a:cubicBezTo>
                  <a:cubicBezTo>
                    <a:pt x="891" y="1439"/>
                    <a:pt x="890" y="1440"/>
                    <a:pt x="888" y="1440"/>
                  </a:cubicBezTo>
                  <a:cubicBezTo>
                    <a:pt x="886" y="1440"/>
                    <a:pt x="885" y="1439"/>
                    <a:pt x="883" y="1439"/>
                  </a:cubicBezTo>
                  <a:cubicBezTo>
                    <a:pt x="882" y="1440"/>
                    <a:pt x="881" y="1441"/>
                    <a:pt x="879" y="1441"/>
                  </a:cubicBezTo>
                  <a:cubicBezTo>
                    <a:pt x="877" y="1441"/>
                    <a:pt x="876" y="1439"/>
                    <a:pt x="876" y="1439"/>
                  </a:cubicBezTo>
                  <a:cubicBezTo>
                    <a:pt x="873" y="1439"/>
                    <a:pt x="873" y="1439"/>
                    <a:pt x="873" y="1439"/>
                  </a:cubicBezTo>
                  <a:cubicBezTo>
                    <a:pt x="870" y="1436"/>
                    <a:pt x="870" y="1436"/>
                    <a:pt x="870" y="1436"/>
                  </a:cubicBezTo>
                  <a:cubicBezTo>
                    <a:pt x="870" y="1436"/>
                    <a:pt x="869" y="1438"/>
                    <a:pt x="866" y="1438"/>
                  </a:cubicBezTo>
                  <a:cubicBezTo>
                    <a:pt x="864" y="1437"/>
                    <a:pt x="862" y="1436"/>
                    <a:pt x="860" y="1437"/>
                  </a:cubicBezTo>
                  <a:cubicBezTo>
                    <a:pt x="858" y="1437"/>
                    <a:pt x="855" y="1438"/>
                    <a:pt x="855" y="1438"/>
                  </a:cubicBezTo>
                  <a:cubicBezTo>
                    <a:pt x="847" y="1435"/>
                    <a:pt x="847" y="1435"/>
                    <a:pt x="847" y="1435"/>
                  </a:cubicBezTo>
                  <a:cubicBezTo>
                    <a:pt x="842" y="1434"/>
                    <a:pt x="842" y="1434"/>
                    <a:pt x="842" y="1434"/>
                  </a:cubicBezTo>
                  <a:cubicBezTo>
                    <a:pt x="838" y="1433"/>
                    <a:pt x="838" y="1433"/>
                    <a:pt x="838" y="1433"/>
                  </a:cubicBezTo>
                  <a:cubicBezTo>
                    <a:pt x="836" y="1436"/>
                    <a:pt x="836" y="1436"/>
                    <a:pt x="836" y="1436"/>
                  </a:cubicBezTo>
                  <a:cubicBezTo>
                    <a:pt x="831" y="1436"/>
                    <a:pt x="831" y="1436"/>
                    <a:pt x="831" y="1436"/>
                  </a:cubicBezTo>
                  <a:cubicBezTo>
                    <a:pt x="831" y="1436"/>
                    <a:pt x="825" y="1434"/>
                    <a:pt x="821" y="1435"/>
                  </a:cubicBezTo>
                  <a:cubicBezTo>
                    <a:pt x="820" y="1435"/>
                    <a:pt x="817" y="1438"/>
                    <a:pt x="816" y="1438"/>
                  </a:cubicBezTo>
                  <a:cubicBezTo>
                    <a:pt x="815" y="1439"/>
                    <a:pt x="819" y="1442"/>
                    <a:pt x="817" y="1442"/>
                  </a:cubicBezTo>
                  <a:cubicBezTo>
                    <a:pt x="787" y="1439"/>
                    <a:pt x="752" y="1427"/>
                    <a:pt x="722" y="1419"/>
                  </a:cubicBezTo>
                  <a:cubicBezTo>
                    <a:pt x="722" y="1419"/>
                    <a:pt x="697" y="1413"/>
                    <a:pt x="693" y="1413"/>
                  </a:cubicBezTo>
                  <a:cubicBezTo>
                    <a:pt x="689" y="1413"/>
                    <a:pt x="681" y="1402"/>
                    <a:pt x="681" y="1399"/>
                  </a:cubicBezTo>
                  <a:cubicBezTo>
                    <a:pt x="681" y="1396"/>
                    <a:pt x="680" y="1387"/>
                    <a:pt x="684" y="1385"/>
                  </a:cubicBezTo>
                  <a:cubicBezTo>
                    <a:pt x="688" y="1383"/>
                    <a:pt x="688" y="1383"/>
                    <a:pt x="695" y="1377"/>
                  </a:cubicBezTo>
                  <a:cubicBezTo>
                    <a:pt x="701" y="1370"/>
                    <a:pt x="701" y="1365"/>
                    <a:pt x="701" y="1365"/>
                  </a:cubicBezTo>
                  <a:cubicBezTo>
                    <a:pt x="686" y="1356"/>
                    <a:pt x="686" y="1356"/>
                    <a:pt x="686" y="1356"/>
                  </a:cubicBezTo>
                  <a:cubicBezTo>
                    <a:pt x="686" y="1356"/>
                    <a:pt x="669" y="1365"/>
                    <a:pt x="666" y="1363"/>
                  </a:cubicBezTo>
                  <a:cubicBezTo>
                    <a:pt x="662" y="1361"/>
                    <a:pt x="646" y="1372"/>
                    <a:pt x="646" y="1372"/>
                  </a:cubicBezTo>
                  <a:cubicBezTo>
                    <a:pt x="630" y="1373"/>
                    <a:pt x="630" y="1373"/>
                    <a:pt x="630" y="1373"/>
                  </a:cubicBezTo>
                  <a:cubicBezTo>
                    <a:pt x="630" y="1371"/>
                    <a:pt x="630" y="1371"/>
                    <a:pt x="630" y="1371"/>
                  </a:cubicBezTo>
                  <a:cubicBezTo>
                    <a:pt x="630" y="1371"/>
                    <a:pt x="633" y="1361"/>
                    <a:pt x="637" y="1363"/>
                  </a:cubicBezTo>
                  <a:cubicBezTo>
                    <a:pt x="641" y="1351"/>
                    <a:pt x="641" y="1351"/>
                    <a:pt x="641" y="1351"/>
                  </a:cubicBezTo>
                  <a:cubicBezTo>
                    <a:pt x="639" y="1337"/>
                    <a:pt x="639" y="1337"/>
                    <a:pt x="639" y="1337"/>
                  </a:cubicBezTo>
                  <a:cubicBezTo>
                    <a:pt x="635" y="1318"/>
                    <a:pt x="635" y="1318"/>
                    <a:pt x="635" y="1318"/>
                  </a:cubicBezTo>
                  <a:cubicBezTo>
                    <a:pt x="655" y="1317"/>
                    <a:pt x="655" y="1317"/>
                    <a:pt x="655" y="1317"/>
                  </a:cubicBezTo>
                  <a:cubicBezTo>
                    <a:pt x="673" y="1307"/>
                    <a:pt x="673" y="1307"/>
                    <a:pt x="673" y="1307"/>
                  </a:cubicBezTo>
                  <a:cubicBezTo>
                    <a:pt x="667" y="1297"/>
                    <a:pt x="667" y="1297"/>
                    <a:pt x="667" y="1297"/>
                  </a:cubicBezTo>
                  <a:cubicBezTo>
                    <a:pt x="650" y="1303"/>
                    <a:pt x="650" y="1303"/>
                    <a:pt x="650" y="1303"/>
                  </a:cubicBezTo>
                  <a:cubicBezTo>
                    <a:pt x="634" y="1300"/>
                    <a:pt x="634" y="1300"/>
                    <a:pt x="634" y="1300"/>
                  </a:cubicBezTo>
                  <a:cubicBezTo>
                    <a:pt x="613" y="1318"/>
                    <a:pt x="613" y="1318"/>
                    <a:pt x="613" y="1318"/>
                  </a:cubicBezTo>
                  <a:cubicBezTo>
                    <a:pt x="589" y="1318"/>
                    <a:pt x="589" y="1318"/>
                    <a:pt x="589" y="1318"/>
                  </a:cubicBezTo>
                  <a:cubicBezTo>
                    <a:pt x="581" y="1317"/>
                    <a:pt x="581" y="1317"/>
                    <a:pt x="581" y="1317"/>
                  </a:cubicBezTo>
                  <a:cubicBezTo>
                    <a:pt x="582" y="1315"/>
                    <a:pt x="582" y="1313"/>
                    <a:pt x="583" y="1313"/>
                  </a:cubicBezTo>
                  <a:cubicBezTo>
                    <a:pt x="585" y="1312"/>
                    <a:pt x="600" y="1307"/>
                    <a:pt x="600" y="1307"/>
                  </a:cubicBezTo>
                  <a:cubicBezTo>
                    <a:pt x="610" y="1301"/>
                    <a:pt x="610" y="1301"/>
                    <a:pt x="610" y="1301"/>
                  </a:cubicBezTo>
                  <a:cubicBezTo>
                    <a:pt x="610" y="1301"/>
                    <a:pt x="615" y="1294"/>
                    <a:pt x="617" y="1293"/>
                  </a:cubicBezTo>
                  <a:cubicBezTo>
                    <a:pt x="619" y="1293"/>
                    <a:pt x="621" y="1289"/>
                    <a:pt x="623" y="1284"/>
                  </a:cubicBezTo>
                  <a:cubicBezTo>
                    <a:pt x="626" y="1280"/>
                    <a:pt x="628" y="1277"/>
                    <a:pt x="628" y="1277"/>
                  </a:cubicBezTo>
                  <a:cubicBezTo>
                    <a:pt x="628" y="1277"/>
                    <a:pt x="640" y="1274"/>
                    <a:pt x="639" y="1273"/>
                  </a:cubicBezTo>
                  <a:cubicBezTo>
                    <a:pt x="639" y="1271"/>
                    <a:pt x="634" y="1267"/>
                    <a:pt x="640" y="1267"/>
                  </a:cubicBezTo>
                  <a:cubicBezTo>
                    <a:pt x="646" y="1267"/>
                    <a:pt x="646" y="1267"/>
                    <a:pt x="649" y="1265"/>
                  </a:cubicBezTo>
                  <a:cubicBezTo>
                    <a:pt x="651" y="1264"/>
                    <a:pt x="650" y="1263"/>
                    <a:pt x="651" y="1260"/>
                  </a:cubicBezTo>
                  <a:cubicBezTo>
                    <a:pt x="653" y="1258"/>
                    <a:pt x="654" y="1255"/>
                    <a:pt x="654" y="1253"/>
                  </a:cubicBezTo>
                  <a:cubicBezTo>
                    <a:pt x="653" y="1251"/>
                    <a:pt x="648" y="1243"/>
                    <a:pt x="648" y="1241"/>
                  </a:cubicBezTo>
                  <a:cubicBezTo>
                    <a:pt x="647" y="1238"/>
                    <a:pt x="648" y="1232"/>
                    <a:pt x="648" y="1232"/>
                  </a:cubicBezTo>
                  <a:cubicBezTo>
                    <a:pt x="648" y="1232"/>
                    <a:pt x="651" y="1231"/>
                    <a:pt x="654" y="1230"/>
                  </a:cubicBezTo>
                  <a:cubicBezTo>
                    <a:pt x="656" y="1228"/>
                    <a:pt x="660" y="1221"/>
                    <a:pt x="660" y="1221"/>
                  </a:cubicBezTo>
                  <a:cubicBezTo>
                    <a:pt x="661" y="1216"/>
                    <a:pt x="661" y="1216"/>
                    <a:pt x="661" y="1216"/>
                  </a:cubicBezTo>
                  <a:cubicBezTo>
                    <a:pt x="661" y="1216"/>
                    <a:pt x="665" y="1213"/>
                    <a:pt x="666" y="1213"/>
                  </a:cubicBezTo>
                  <a:cubicBezTo>
                    <a:pt x="668" y="1212"/>
                    <a:pt x="684" y="1206"/>
                    <a:pt x="685" y="1206"/>
                  </a:cubicBezTo>
                  <a:cubicBezTo>
                    <a:pt x="686" y="1206"/>
                    <a:pt x="696" y="1207"/>
                    <a:pt x="693" y="1202"/>
                  </a:cubicBezTo>
                  <a:cubicBezTo>
                    <a:pt x="690" y="1198"/>
                    <a:pt x="689" y="1196"/>
                    <a:pt x="688" y="1193"/>
                  </a:cubicBezTo>
                  <a:cubicBezTo>
                    <a:pt x="687" y="1190"/>
                    <a:pt x="687" y="1183"/>
                    <a:pt x="687" y="1182"/>
                  </a:cubicBezTo>
                  <a:cubicBezTo>
                    <a:pt x="688" y="1181"/>
                    <a:pt x="696" y="1178"/>
                    <a:pt x="687" y="1177"/>
                  </a:cubicBezTo>
                  <a:cubicBezTo>
                    <a:pt x="678" y="1176"/>
                    <a:pt x="685" y="1173"/>
                    <a:pt x="683" y="1171"/>
                  </a:cubicBezTo>
                  <a:cubicBezTo>
                    <a:pt x="680" y="1169"/>
                    <a:pt x="674" y="1165"/>
                    <a:pt x="674" y="1165"/>
                  </a:cubicBezTo>
                  <a:cubicBezTo>
                    <a:pt x="671" y="1165"/>
                    <a:pt x="671" y="1165"/>
                    <a:pt x="671" y="1165"/>
                  </a:cubicBezTo>
                  <a:cubicBezTo>
                    <a:pt x="672" y="1155"/>
                    <a:pt x="672" y="1155"/>
                    <a:pt x="672" y="1155"/>
                  </a:cubicBezTo>
                  <a:cubicBezTo>
                    <a:pt x="672" y="1155"/>
                    <a:pt x="675" y="1151"/>
                    <a:pt x="676" y="1151"/>
                  </a:cubicBezTo>
                  <a:cubicBezTo>
                    <a:pt x="677" y="1150"/>
                    <a:pt x="678" y="1146"/>
                    <a:pt x="676" y="1146"/>
                  </a:cubicBezTo>
                  <a:cubicBezTo>
                    <a:pt x="674" y="1147"/>
                    <a:pt x="668" y="1148"/>
                    <a:pt x="668" y="1148"/>
                  </a:cubicBezTo>
                  <a:cubicBezTo>
                    <a:pt x="668" y="1148"/>
                    <a:pt x="663" y="1148"/>
                    <a:pt x="664" y="1146"/>
                  </a:cubicBezTo>
                  <a:cubicBezTo>
                    <a:pt x="664" y="1143"/>
                    <a:pt x="666" y="1143"/>
                    <a:pt x="669" y="1140"/>
                  </a:cubicBezTo>
                  <a:cubicBezTo>
                    <a:pt x="672" y="1137"/>
                    <a:pt x="673" y="1135"/>
                    <a:pt x="673" y="1135"/>
                  </a:cubicBezTo>
                  <a:cubicBezTo>
                    <a:pt x="672" y="1129"/>
                    <a:pt x="672" y="1129"/>
                    <a:pt x="672" y="1129"/>
                  </a:cubicBezTo>
                  <a:cubicBezTo>
                    <a:pt x="672" y="1129"/>
                    <a:pt x="672" y="1125"/>
                    <a:pt x="671" y="1125"/>
                  </a:cubicBezTo>
                  <a:cubicBezTo>
                    <a:pt x="671" y="1124"/>
                    <a:pt x="665" y="1112"/>
                    <a:pt x="665" y="1112"/>
                  </a:cubicBezTo>
                  <a:cubicBezTo>
                    <a:pt x="665" y="1112"/>
                    <a:pt x="659" y="1110"/>
                    <a:pt x="658" y="1112"/>
                  </a:cubicBezTo>
                  <a:cubicBezTo>
                    <a:pt x="658" y="1114"/>
                    <a:pt x="656" y="1118"/>
                    <a:pt x="656" y="1118"/>
                  </a:cubicBezTo>
                  <a:cubicBezTo>
                    <a:pt x="649" y="1118"/>
                    <a:pt x="649" y="1118"/>
                    <a:pt x="649" y="1118"/>
                  </a:cubicBezTo>
                  <a:cubicBezTo>
                    <a:pt x="645" y="1115"/>
                    <a:pt x="645" y="1115"/>
                    <a:pt x="645" y="1115"/>
                  </a:cubicBezTo>
                  <a:cubicBezTo>
                    <a:pt x="637" y="1113"/>
                    <a:pt x="637" y="1113"/>
                    <a:pt x="637" y="1113"/>
                  </a:cubicBezTo>
                  <a:cubicBezTo>
                    <a:pt x="637" y="1113"/>
                    <a:pt x="636" y="1114"/>
                    <a:pt x="635" y="1115"/>
                  </a:cubicBezTo>
                  <a:cubicBezTo>
                    <a:pt x="635" y="1116"/>
                    <a:pt x="627" y="1111"/>
                    <a:pt x="627" y="1111"/>
                  </a:cubicBezTo>
                  <a:cubicBezTo>
                    <a:pt x="627" y="1111"/>
                    <a:pt x="624" y="1115"/>
                    <a:pt x="623" y="1116"/>
                  </a:cubicBezTo>
                  <a:cubicBezTo>
                    <a:pt x="623" y="1116"/>
                    <a:pt x="615" y="1114"/>
                    <a:pt x="615" y="1114"/>
                  </a:cubicBezTo>
                  <a:cubicBezTo>
                    <a:pt x="607" y="1115"/>
                    <a:pt x="607" y="1115"/>
                    <a:pt x="607" y="1115"/>
                  </a:cubicBezTo>
                  <a:cubicBezTo>
                    <a:pt x="600" y="1116"/>
                    <a:pt x="600" y="1116"/>
                    <a:pt x="600" y="1116"/>
                  </a:cubicBezTo>
                  <a:cubicBezTo>
                    <a:pt x="594" y="1113"/>
                    <a:pt x="594" y="1113"/>
                    <a:pt x="594" y="1113"/>
                  </a:cubicBezTo>
                  <a:cubicBezTo>
                    <a:pt x="592" y="1116"/>
                    <a:pt x="592" y="1116"/>
                    <a:pt x="592" y="1116"/>
                  </a:cubicBezTo>
                  <a:cubicBezTo>
                    <a:pt x="593" y="1121"/>
                    <a:pt x="593" y="1121"/>
                    <a:pt x="593" y="1121"/>
                  </a:cubicBezTo>
                  <a:cubicBezTo>
                    <a:pt x="588" y="1124"/>
                    <a:pt x="588" y="1124"/>
                    <a:pt x="588" y="1124"/>
                  </a:cubicBezTo>
                  <a:cubicBezTo>
                    <a:pt x="582" y="1120"/>
                    <a:pt x="582" y="1120"/>
                    <a:pt x="582" y="1120"/>
                  </a:cubicBezTo>
                  <a:cubicBezTo>
                    <a:pt x="577" y="1119"/>
                    <a:pt x="577" y="1119"/>
                    <a:pt x="577" y="1119"/>
                  </a:cubicBezTo>
                  <a:cubicBezTo>
                    <a:pt x="570" y="1112"/>
                    <a:pt x="570" y="1112"/>
                    <a:pt x="570" y="1112"/>
                  </a:cubicBezTo>
                  <a:cubicBezTo>
                    <a:pt x="564" y="1110"/>
                    <a:pt x="564" y="1110"/>
                    <a:pt x="564" y="1110"/>
                  </a:cubicBezTo>
                  <a:cubicBezTo>
                    <a:pt x="558" y="1107"/>
                    <a:pt x="558" y="1107"/>
                    <a:pt x="558" y="1107"/>
                  </a:cubicBezTo>
                  <a:cubicBezTo>
                    <a:pt x="558" y="1107"/>
                    <a:pt x="555" y="1115"/>
                    <a:pt x="554" y="1116"/>
                  </a:cubicBezTo>
                  <a:cubicBezTo>
                    <a:pt x="553" y="1116"/>
                    <a:pt x="548" y="1118"/>
                    <a:pt x="547" y="1118"/>
                  </a:cubicBezTo>
                  <a:cubicBezTo>
                    <a:pt x="545" y="1119"/>
                    <a:pt x="544" y="1124"/>
                    <a:pt x="544" y="1124"/>
                  </a:cubicBezTo>
                  <a:cubicBezTo>
                    <a:pt x="539" y="1127"/>
                    <a:pt x="539" y="1127"/>
                    <a:pt x="539" y="1127"/>
                  </a:cubicBezTo>
                  <a:cubicBezTo>
                    <a:pt x="539" y="1127"/>
                    <a:pt x="536" y="1125"/>
                    <a:pt x="534" y="1125"/>
                  </a:cubicBezTo>
                  <a:cubicBezTo>
                    <a:pt x="533" y="1125"/>
                    <a:pt x="532" y="1126"/>
                    <a:pt x="532" y="1126"/>
                  </a:cubicBezTo>
                  <a:cubicBezTo>
                    <a:pt x="530" y="1129"/>
                    <a:pt x="530" y="1129"/>
                    <a:pt x="530" y="1129"/>
                  </a:cubicBezTo>
                  <a:cubicBezTo>
                    <a:pt x="530" y="1129"/>
                    <a:pt x="529" y="1129"/>
                    <a:pt x="526" y="1127"/>
                  </a:cubicBezTo>
                  <a:cubicBezTo>
                    <a:pt x="524" y="1126"/>
                    <a:pt x="521" y="1124"/>
                    <a:pt x="521" y="1124"/>
                  </a:cubicBezTo>
                  <a:cubicBezTo>
                    <a:pt x="518" y="1123"/>
                    <a:pt x="518" y="1123"/>
                    <a:pt x="518" y="1123"/>
                  </a:cubicBezTo>
                  <a:cubicBezTo>
                    <a:pt x="518" y="1123"/>
                    <a:pt x="509" y="1127"/>
                    <a:pt x="508" y="1128"/>
                  </a:cubicBezTo>
                  <a:cubicBezTo>
                    <a:pt x="508" y="1129"/>
                    <a:pt x="506" y="1132"/>
                    <a:pt x="506" y="1132"/>
                  </a:cubicBezTo>
                  <a:cubicBezTo>
                    <a:pt x="501" y="1128"/>
                    <a:pt x="501" y="1128"/>
                    <a:pt x="501" y="1128"/>
                  </a:cubicBezTo>
                  <a:cubicBezTo>
                    <a:pt x="495" y="1124"/>
                    <a:pt x="495" y="1124"/>
                    <a:pt x="495" y="1124"/>
                  </a:cubicBezTo>
                  <a:cubicBezTo>
                    <a:pt x="494" y="1117"/>
                    <a:pt x="494" y="1117"/>
                    <a:pt x="494" y="1117"/>
                  </a:cubicBezTo>
                  <a:cubicBezTo>
                    <a:pt x="483" y="1107"/>
                    <a:pt x="483" y="1107"/>
                    <a:pt x="483" y="1107"/>
                  </a:cubicBezTo>
                  <a:cubicBezTo>
                    <a:pt x="481" y="1097"/>
                    <a:pt x="481" y="1097"/>
                    <a:pt x="481" y="1097"/>
                  </a:cubicBezTo>
                  <a:cubicBezTo>
                    <a:pt x="473" y="1091"/>
                    <a:pt x="473" y="1091"/>
                    <a:pt x="473" y="1091"/>
                  </a:cubicBezTo>
                  <a:cubicBezTo>
                    <a:pt x="468" y="1097"/>
                    <a:pt x="468" y="1097"/>
                    <a:pt x="468" y="1097"/>
                  </a:cubicBezTo>
                  <a:cubicBezTo>
                    <a:pt x="460" y="1096"/>
                    <a:pt x="460" y="1096"/>
                    <a:pt x="460" y="1096"/>
                  </a:cubicBezTo>
                  <a:close/>
                  <a:moveTo>
                    <a:pt x="357" y="73"/>
                  </a:moveTo>
                  <a:cubicBezTo>
                    <a:pt x="357" y="73"/>
                    <a:pt x="357" y="73"/>
                    <a:pt x="357" y="73"/>
                  </a:cubicBezTo>
                  <a:cubicBezTo>
                    <a:pt x="358" y="74"/>
                    <a:pt x="358" y="74"/>
                    <a:pt x="358" y="74"/>
                  </a:cubicBezTo>
                  <a:cubicBezTo>
                    <a:pt x="358" y="74"/>
                    <a:pt x="364" y="80"/>
                    <a:pt x="369" y="80"/>
                  </a:cubicBezTo>
                  <a:cubicBezTo>
                    <a:pt x="374" y="80"/>
                    <a:pt x="370" y="80"/>
                    <a:pt x="375" y="79"/>
                  </a:cubicBezTo>
                  <a:cubicBezTo>
                    <a:pt x="379" y="77"/>
                    <a:pt x="380" y="74"/>
                    <a:pt x="382" y="71"/>
                  </a:cubicBezTo>
                  <a:cubicBezTo>
                    <a:pt x="384" y="68"/>
                    <a:pt x="384" y="68"/>
                    <a:pt x="384" y="65"/>
                  </a:cubicBezTo>
                  <a:cubicBezTo>
                    <a:pt x="384" y="62"/>
                    <a:pt x="384" y="57"/>
                    <a:pt x="384" y="54"/>
                  </a:cubicBezTo>
                  <a:cubicBezTo>
                    <a:pt x="384" y="51"/>
                    <a:pt x="387" y="52"/>
                    <a:pt x="390" y="52"/>
                  </a:cubicBezTo>
                  <a:cubicBezTo>
                    <a:pt x="392" y="52"/>
                    <a:pt x="388" y="44"/>
                    <a:pt x="388" y="44"/>
                  </a:cubicBezTo>
                  <a:cubicBezTo>
                    <a:pt x="388" y="44"/>
                    <a:pt x="379" y="40"/>
                    <a:pt x="375" y="40"/>
                  </a:cubicBezTo>
                  <a:cubicBezTo>
                    <a:pt x="371" y="40"/>
                    <a:pt x="362" y="39"/>
                    <a:pt x="362" y="39"/>
                  </a:cubicBezTo>
                  <a:cubicBezTo>
                    <a:pt x="351" y="53"/>
                    <a:pt x="351" y="53"/>
                    <a:pt x="351" y="53"/>
                  </a:cubicBezTo>
                  <a:cubicBezTo>
                    <a:pt x="351" y="53"/>
                    <a:pt x="355" y="72"/>
                    <a:pt x="357" y="7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1" name="Freeform 139"/>
            <p:cNvSpPr>
              <a:spLocks noEditPoints="1"/>
            </p:cNvSpPr>
            <p:nvPr/>
          </p:nvSpPr>
          <p:spPr bwMode="auto">
            <a:xfrm>
              <a:off x="3278971" y="3425810"/>
              <a:ext cx="1218169" cy="970596"/>
            </a:xfrm>
            <a:custGeom>
              <a:avLst/>
              <a:gdLst>
                <a:gd name="T0" fmla="*/ 432 w 534"/>
                <a:gd name="T1" fmla="*/ 208 h 439"/>
                <a:gd name="T2" fmla="*/ 350 w 534"/>
                <a:gd name="T3" fmla="*/ 268 h 439"/>
                <a:gd name="T4" fmla="*/ 305 w 534"/>
                <a:gd name="T5" fmla="*/ 368 h 439"/>
                <a:gd name="T6" fmla="*/ 243 w 534"/>
                <a:gd name="T7" fmla="*/ 412 h 439"/>
                <a:gd name="T8" fmla="*/ 174 w 534"/>
                <a:gd name="T9" fmla="*/ 422 h 439"/>
                <a:gd name="T10" fmla="*/ 78 w 534"/>
                <a:gd name="T11" fmla="*/ 433 h 439"/>
                <a:gd name="T12" fmla="*/ 40 w 534"/>
                <a:gd name="T13" fmla="*/ 384 h 439"/>
                <a:gd name="T14" fmla="*/ 1 w 534"/>
                <a:gd name="T15" fmla="*/ 348 h 439"/>
                <a:gd name="T16" fmla="*/ 2 w 534"/>
                <a:gd name="T17" fmla="*/ 334 h 439"/>
                <a:gd name="T18" fmla="*/ 15 w 534"/>
                <a:gd name="T19" fmla="*/ 321 h 439"/>
                <a:gd name="T20" fmla="*/ 26 w 534"/>
                <a:gd name="T21" fmla="*/ 316 h 439"/>
                <a:gd name="T22" fmla="*/ 31 w 534"/>
                <a:gd name="T23" fmla="*/ 307 h 439"/>
                <a:gd name="T24" fmla="*/ 23 w 534"/>
                <a:gd name="T25" fmla="*/ 297 h 439"/>
                <a:gd name="T26" fmla="*/ 21 w 534"/>
                <a:gd name="T27" fmla="*/ 287 h 439"/>
                <a:gd name="T28" fmla="*/ 28 w 534"/>
                <a:gd name="T29" fmla="*/ 275 h 439"/>
                <a:gd name="T30" fmla="*/ 38 w 534"/>
                <a:gd name="T31" fmla="*/ 268 h 439"/>
                <a:gd name="T32" fmla="*/ 40 w 534"/>
                <a:gd name="T33" fmla="*/ 257 h 439"/>
                <a:gd name="T34" fmla="*/ 34 w 534"/>
                <a:gd name="T35" fmla="*/ 251 h 439"/>
                <a:gd name="T36" fmla="*/ 32 w 534"/>
                <a:gd name="T37" fmla="*/ 240 h 439"/>
                <a:gd name="T38" fmla="*/ 29 w 534"/>
                <a:gd name="T39" fmla="*/ 230 h 439"/>
                <a:gd name="T40" fmla="*/ 33 w 534"/>
                <a:gd name="T41" fmla="*/ 225 h 439"/>
                <a:gd name="T42" fmla="*/ 44 w 534"/>
                <a:gd name="T43" fmla="*/ 227 h 439"/>
                <a:gd name="T44" fmla="*/ 51 w 534"/>
                <a:gd name="T45" fmla="*/ 223 h 439"/>
                <a:gd name="T46" fmla="*/ 58 w 534"/>
                <a:gd name="T47" fmla="*/ 213 h 439"/>
                <a:gd name="T48" fmla="*/ 55 w 534"/>
                <a:gd name="T49" fmla="*/ 200 h 439"/>
                <a:gd name="T50" fmla="*/ 65 w 534"/>
                <a:gd name="T51" fmla="*/ 195 h 439"/>
                <a:gd name="T52" fmla="*/ 68 w 534"/>
                <a:gd name="T53" fmla="*/ 182 h 439"/>
                <a:gd name="T54" fmla="*/ 70 w 534"/>
                <a:gd name="T55" fmla="*/ 169 h 439"/>
                <a:gd name="T56" fmla="*/ 70 w 534"/>
                <a:gd name="T57" fmla="*/ 157 h 439"/>
                <a:gd name="T58" fmla="*/ 82 w 534"/>
                <a:gd name="T59" fmla="*/ 149 h 439"/>
                <a:gd name="T60" fmla="*/ 97 w 534"/>
                <a:gd name="T61" fmla="*/ 142 h 439"/>
                <a:gd name="T62" fmla="*/ 105 w 534"/>
                <a:gd name="T63" fmla="*/ 130 h 439"/>
                <a:gd name="T64" fmla="*/ 94 w 534"/>
                <a:gd name="T65" fmla="*/ 122 h 439"/>
                <a:gd name="T66" fmla="*/ 96 w 534"/>
                <a:gd name="T67" fmla="*/ 112 h 439"/>
                <a:gd name="T68" fmla="*/ 87 w 534"/>
                <a:gd name="T69" fmla="*/ 106 h 439"/>
                <a:gd name="T70" fmla="*/ 75 w 534"/>
                <a:gd name="T71" fmla="*/ 103 h 439"/>
                <a:gd name="T72" fmla="*/ 63 w 534"/>
                <a:gd name="T73" fmla="*/ 108 h 439"/>
                <a:gd name="T74" fmla="*/ 54 w 534"/>
                <a:gd name="T75" fmla="*/ 108 h 439"/>
                <a:gd name="T76" fmla="*/ 44 w 534"/>
                <a:gd name="T77" fmla="*/ 102 h 439"/>
                <a:gd name="T78" fmla="*/ 34 w 534"/>
                <a:gd name="T79" fmla="*/ 102 h 439"/>
                <a:gd name="T80" fmla="*/ 33 w 534"/>
                <a:gd name="T81" fmla="*/ 93 h 439"/>
                <a:gd name="T82" fmla="*/ 29 w 534"/>
                <a:gd name="T83" fmla="*/ 84 h 439"/>
                <a:gd name="T84" fmla="*/ 13 w 534"/>
                <a:gd name="T85" fmla="*/ 86 h 439"/>
                <a:gd name="T86" fmla="*/ 6 w 534"/>
                <a:gd name="T87" fmla="*/ 77 h 439"/>
                <a:gd name="T88" fmla="*/ 6 w 534"/>
                <a:gd name="T89" fmla="*/ 41 h 439"/>
                <a:gd name="T90" fmla="*/ 35 w 534"/>
                <a:gd name="T91" fmla="*/ 17 h 439"/>
                <a:gd name="T92" fmla="*/ 130 w 534"/>
                <a:gd name="T93" fmla="*/ 26 h 439"/>
                <a:gd name="T94" fmla="*/ 280 w 534"/>
                <a:gd name="T95" fmla="*/ 72 h 439"/>
                <a:gd name="T96" fmla="*/ 366 w 534"/>
                <a:gd name="T97" fmla="*/ 119 h 439"/>
                <a:gd name="T98" fmla="*/ 424 w 534"/>
                <a:gd name="T99" fmla="*/ 134 h 439"/>
                <a:gd name="T100" fmla="*/ 424 w 534"/>
                <a:gd name="T101" fmla="*/ 138 h 439"/>
                <a:gd name="T102" fmla="*/ 426 w 534"/>
                <a:gd name="T103" fmla="*/ 141 h 439"/>
                <a:gd name="T104" fmla="*/ 456 w 534"/>
                <a:gd name="T105" fmla="*/ 145 h 439"/>
                <a:gd name="T106" fmla="*/ 521 w 534"/>
                <a:gd name="T107" fmla="*/ 289 h 439"/>
                <a:gd name="T108" fmla="*/ 460 w 534"/>
                <a:gd name="T109" fmla="*/ 299 h 439"/>
                <a:gd name="T110" fmla="*/ 478 w 534"/>
                <a:gd name="T111" fmla="*/ 282 h 439"/>
                <a:gd name="T112" fmla="*/ 411 w 534"/>
                <a:gd name="T113" fmla="*/ 32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4" h="439">
                  <a:moveTo>
                    <a:pt x="496" y="159"/>
                  </a:moveTo>
                  <a:cubicBezTo>
                    <a:pt x="493" y="161"/>
                    <a:pt x="492" y="156"/>
                    <a:pt x="490" y="159"/>
                  </a:cubicBezTo>
                  <a:cubicBezTo>
                    <a:pt x="487" y="163"/>
                    <a:pt x="495" y="172"/>
                    <a:pt x="492" y="177"/>
                  </a:cubicBezTo>
                  <a:cubicBezTo>
                    <a:pt x="488" y="182"/>
                    <a:pt x="480" y="189"/>
                    <a:pt x="469" y="191"/>
                  </a:cubicBezTo>
                  <a:cubicBezTo>
                    <a:pt x="464" y="192"/>
                    <a:pt x="460" y="197"/>
                    <a:pt x="456" y="196"/>
                  </a:cubicBezTo>
                  <a:cubicBezTo>
                    <a:pt x="453" y="196"/>
                    <a:pt x="446" y="203"/>
                    <a:pt x="445" y="205"/>
                  </a:cubicBezTo>
                  <a:cubicBezTo>
                    <a:pt x="443" y="208"/>
                    <a:pt x="437" y="205"/>
                    <a:pt x="432" y="208"/>
                  </a:cubicBezTo>
                  <a:cubicBezTo>
                    <a:pt x="425" y="211"/>
                    <a:pt x="429" y="207"/>
                    <a:pt x="404" y="214"/>
                  </a:cubicBezTo>
                  <a:cubicBezTo>
                    <a:pt x="399" y="215"/>
                    <a:pt x="395" y="217"/>
                    <a:pt x="391" y="218"/>
                  </a:cubicBezTo>
                  <a:cubicBezTo>
                    <a:pt x="387" y="220"/>
                    <a:pt x="383" y="219"/>
                    <a:pt x="383" y="227"/>
                  </a:cubicBezTo>
                  <a:cubicBezTo>
                    <a:pt x="384" y="231"/>
                    <a:pt x="389" y="228"/>
                    <a:pt x="388" y="232"/>
                  </a:cubicBezTo>
                  <a:cubicBezTo>
                    <a:pt x="388" y="235"/>
                    <a:pt x="381" y="234"/>
                    <a:pt x="374" y="238"/>
                  </a:cubicBezTo>
                  <a:cubicBezTo>
                    <a:pt x="371" y="240"/>
                    <a:pt x="369" y="247"/>
                    <a:pt x="367" y="249"/>
                  </a:cubicBezTo>
                  <a:cubicBezTo>
                    <a:pt x="357" y="255"/>
                    <a:pt x="350" y="268"/>
                    <a:pt x="350" y="268"/>
                  </a:cubicBezTo>
                  <a:cubicBezTo>
                    <a:pt x="345" y="273"/>
                    <a:pt x="339" y="277"/>
                    <a:pt x="336" y="283"/>
                  </a:cubicBezTo>
                  <a:cubicBezTo>
                    <a:pt x="329" y="296"/>
                    <a:pt x="327" y="289"/>
                    <a:pt x="331" y="305"/>
                  </a:cubicBezTo>
                  <a:cubicBezTo>
                    <a:pt x="332" y="307"/>
                    <a:pt x="332" y="314"/>
                    <a:pt x="335" y="319"/>
                  </a:cubicBezTo>
                  <a:cubicBezTo>
                    <a:pt x="340" y="326"/>
                    <a:pt x="351" y="333"/>
                    <a:pt x="348" y="335"/>
                  </a:cubicBezTo>
                  <a:cubicBezTo>
                    <a:pt x="346" y="336"/>
                    <a:pt x="334" y="344"/>
                    <a:pt x="330" y="344"/>
                  </a:cubicBezTo>
                  <a:cubicBezTo>
                    <a:pt x="324" y="345"/>
                    <a:pt x="321" y="349"/>
                    <a:pt x="313" y="358"/>
                  </a:cubicBezTo>
                  <a:cubicBezTo>
                    <a:pt x="309" y="361"/>
                    <a:pt x="308" y="364"/>
                    <a:pt x="305" y="368"/>
                  </a:cubicBezTo>
                  <a:cubicBezTo>
                    <a:pt x="300" y="374"/>
                    <a:pt x="302" y="373"/>
                    <a:pt x="298" y="380"/>
                  </a:cubicBezTo>
                  <a:cubicBezTo>
                    <a:pt x="297" y="382"/>
                    <a:pt x="298" y="389"/>
                    <a:pt x="298" y="392"/>
                  </a:cubicBezTo>
                  <a:cubicBezTo>
                    <a:pt x="288" y="393"/>
                    <a:pt x="288" y="393"/>
                    <a:pt x="288" y="393"/>
                  </a:cubicBezTo>
                  <a:cubicBezTo>
                    <a:pt x="271" y="388"/>
                    <a:pt x="271" y="388"/>
                    <a:pt x="271" y="388"/>
                  </a:cubicBezTo>
                  <a:cubicBezTo>
                    <a:pt x="261" y="397"/>
                    <a:pt x="261" y="397"/>
                    <a:pt x="261" y="397"/>
                  </a:cubicBezTo>
                  <a:cubicBezTo>
                    <a:pt x="257" y="400"/>
                    <a:pt x="251" y="398"/>
                    <a:pt x="247" y="401"/>
                  </a:cubicBezTo>
                  <a:cubicBezTo>
                    <a:pt x="247" y="401"/>
                    <a:pt x="244" y="410"/>
                    <a:pt x="243" y="412"/>
                  </a:cubicBezTo>
                  <a:cubicBezTo>
                    <a:pt x="243" y="415"/>
                    <a:pt x="236" y="423"/>
                    <a:pt x="236" y="423"/>
                  </a:cubicBezTo>
                  <a:cubicBezTo>
                    <a:pt x="235" y="424"/>
                    <a:pt x="230" y="429"/>
                    <a:pt x="228" y="430"/>
                  </a:cubicBezTo>
                  <a:cubicBezTo>
                    <a:pt x="225" y="431"/>
                    <a:pt x="223" y="423"/>
                    <a:pt x="221" y="423"/>
                  </a:cubicBezTo>
                  <a:cubicBezTo>
                    <a:pt x="217" y="423"/>
                    <a:pt x="217" y="422"/>
                    <a:pt x="213" y="421"/>
                  </a:cubicBezTo>
                  <a:cubicBezTo>
                    <a:pt x="208" y="421"/>
                    <a:pt x="207" y="428"/>
                    <a:pt x="202" y="428"/>
                  </a:cubicBezTo>
                  <a:cubicBezTo>
                    <a:pt x="194" y="427"/>
                    <a:pt x="180" y="419"/>
                    <a:pt x="180" y="419"/>
                  </a:cubicBezTo>
                  <a:cubicBezTo>
                    <a:pt x="177" y="418"/>
                    <a:pt x="177" y="422"/>
                    <a:pt x="174" y="422"/>
                  </a:cubicBezTo>
                  <a:cubicBezTo>
                    <a:pt x="168" y="421"/>
                    <a:pt x="160" y="417"/>
                    <a:pt x="152" y="415"/>
                  </a:cubicBezTo>
                  <a:cubicBezTo>
                    <a:pt x="146" y="414"/>
                    <a:pt x="134" y="412"/>
                    <a:pt x="134" y="412"/>
                  </a:cubicBezTo>
                  <a:cubicBezTo>
                    <a:pt x="131" y="414"/>
                    <a:pt x="128" y="414"/>
                    <a:pt x="125" y="415"/>
                  </a:cubicBezTo>
                  <a:cubicBezTo>
                    <a:pt x="121" y="417"/>
                    <a:pt x="117" y="420"/>
                    <a:pt x="114" y="421"/>
                  </a:cubicBezTo>
                  <a:cubicBezTo>
                    <a:pt x="111" y="422"/>
                    <a:pt x="105" y="417"/>
                    <a:pt x="96" y="422"/>
                  </a:cubicBezTo>
                  <a:cubicBezTo>
                    <a:pt x="93" y="423"/>
                    <a:pt x="89" y="422"/>
                    <a:pt x="87" y="424"/>
                  </a:cubicBezTo>
                  <a:cubicBezTo>
                    <a:pt x="84" y="427"/>
                    <a:pt x="83" y="431"/>
                    <a:pt x="78" y="433"/>
                  </a:cubicBezTo>
                  <a:cubicBezTo>
                    <a:pt x="75" y="434"/>
                    <a:pt x="71" y="438"/>
                    <a:pt x="69" y="439"/>
                  </a:cubicBezTo>
                  <a:cubicBezTo>
                    <a:pt x="64" y="436"/>
                    <a:pt x="57" y="436"/>
                    <a:pt x="55" y="428"/>
                  </a:cubicBezTo>
                  <a:cubicBezTo>
                    <a:pt x="54" y="425"/>
                    <a:pt x="51" y="428"/>
                    <a:pt x="49" y="425"/>
                  </a:cubicBezTo>
                  <a:cubicBezTo>
                    <a:pt x="45" y="421"/>
                    <a:pt x="42" y="412"/>
                    <a:pt x="42" y="408"/>
                  </a:cubicBezTo>
                  <a:cubicBezTo>
                    <a:pt x="42" y="408"/>
                    <a:pt x="45" y="404"/>
                    <a:pt x="42" y="400"/>
                  </a:cubicBezTo>
                  <a:cubicBezTo>
                    <a:pt x="40" y="396"/>
                    <a:pt x="37" y="395"/>
                    <a:pt x="38" y="391"/>
                  </a:cubicBezTo>
                  <a:cubicBezTo>
                    <a:pt x="41" y="391"/>
                    <a:pt x="40" y="384"/>
                    <a:pt x="40" y="384"/>
                  </a:cubicBezTo>
                  <a:cubicBezTo>
                    <a:pt x="40" y="382"/>
                    <a:pt x="33" y="370"/>
                    <a:pt x="31" y="368"/>
                  </a:cubicBezTo>
                  <a:cubicBezTo>
                    <a:pt x="26" y="365"/>
                    <a:pt x="20" y="361"/>
                    <a:pt x="14" y="360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0" y="351"/>
                    <a:pt x="0" y="351"/>
                    <a:pt x="0" y="351"/>
                  </a:cubicBezTo>
                  <a:cubicBezTo>
                    <a:pt x="1" y="348"/>
                    <a:pt x="1" y="348"/>
                    <a:pt x="1" y="348"/>
                  </a:cubicBezTo>
                  <a:cubicBezTo>
                    <a:pt x="2" y="346"/>
                    <a:pt x="2" y="346"/>
                    <a:pt x="2" y="346"/>
                  </a:cubicBezTo>
                  <a:cubicBezTo>
                    <a:pt x="1" y="344"/>
                    <a:pt x="1" y="344"/>
                    <a:pt x="1" y="344"/>
                  </a:cubicBezTo>
                  <a:cubicBezTo>
                    <a:pt x="1" y="342"/>
                    <a:pt x="1" y="342"/>
                    <a:pt x="1" y="342"/>
                  </a:cubicBezTo>
                  <a:cubicBezTo>
                    <a:pt x="1" y="339"/>
                    <a:pt x="1" y="339"/>
                    <a:pt x="1" y="339"/>
                  </a:cubicBezTo>
                  <a:cubicBezTo>
                    <a:pt x="1" y="339"/>
                    <a:pt x="0" y="337"/>
                    <a:pt x="0" y="337"/>
                  </a:cubicBezTo>
                  <a:cubicBezTo>
                    <a:pt x="0" y="337"/>
                    <a:pt x="0" y="335"/>
                    <a:pt x="0" y="335"/>
                  </a:cubicBezTo>
                  <a:cubicBezTo>
                    <a:pt x="0" y="335"/>
                    <a:pt x="2" y="334"/>
                    <a:pt x="2" y="334"/>
                  </a:cubicBezTo>
                  <a:cubicBezTo>
                    <a:pt x="2" y="333"/>
                    <a:pt x="4" y="332"/>
                    <a:pt x="4" y="332"/>
                  </a:cubicBezTo>
                  <a:cubicBezTo>
                    <a:pt x="4" y="332"/>
                    <a:pt x="5" y="329"/>
                    <a:pt x="5" y="328"/>
                  </a:cubicBezTo>
                  <a:cubicBezTo>
                    <a:pt x="5" y="328"/>
                    <a:pt x="6" y="327"/>
                    <a:pt x="6" y="327"/>
                  </a:cubicBezTo>
                  <a:cubicBezTo>
                    <a:pt x="9" y="326"/>
                    <a:pt x="9" y="326"/>
                    <a:pt x="9" y="326"/>
                  </a:cubicBezTo>
                  <a:cubicBezTo>
                    <a:pt x="11" y="324"/>
                    <a:pt x="11" y="324"/>
                    <a:pt x="11" y="324"/>
                  </a:cubicBezTo>
                  <a:cubicBezTo>
                    <a:pt x="13" y="323"/>
                    <a:pt x="13" y="323"/>
                    <a:pt x="13" y="323"/>
                  </a:cubicBezTo>
                  <a:cubicBezTo>
                    <a:pt x="15" y="321"/>
                    <a:pt x="15" y="321"/>
                    <a:pt x="15" y="321"/>
                  </a:cubicBezTo>
                  <a:cubicBezTo>
                    <a:pt x="16" y="317"/>
                    <a:pt x="16" y="317"/>
                    <a:pt x="16" y="317"/>
                  </a:cubicBezTo>
                  <a:cubicBezTo>
                    <a:pt x="17" y="316"/>
                    <a:pt x="17" y="316"/>
                    <a:pt x="17" y="316"/>
                  </a:cubicBezTo>
                  <a:cubicBezTo>
                    <a:pt x="17" y="316"/>
                    <a:pt x="20" y="316"/>
                    <a:pt x="20" y="316"/>
                  </a:cubicBezTo>
                  <a:cubicBezTo>
                    <a:pt x="20" y="316"/>
                    <a:pt x="22" y="316"/>
                    <a:pt x="22" y="316"/>
                  </a:cubicBezTo>
                  <a:cubicBezTo>
                    <a:pt x="22" y="315"/>
                    <a:pt x="22" y="315"/>
                    <a:pt x="22" y="315"/>
                  </a:cubicBezTo>
                  <a:cubicBezTo>
                    <a:pt x="24" y="314"/>
                    <a:pt x="24" y="314"/>
                    <a:pt x="24" y="314"/>
                  </a:cubicBezTo>
                  <a:cubicBezTo>
                    <a:pt x="26" y="316"/>
                    <a:pt x="26" y="316"/>
                    <a:pt x="26" y="316"/>
                  </a:cubicBezTo>
                  <a:cubicBezTo>
                    <a:pt x="26" y="316"/>
                    <a:pt x="27" y="316"/>
                    <a:pt x="28" y="316"/>
                  </a:cubicBezTo>
                  <a:cubicBezTo>
                    <a:pt x="28" y="316"/>
                    <a:pt x="29" y="316"/>
                    <a:pt x="29" y="316"/>
                  </a:cubicBezTo>
                  <a:cubicBezTo>
                    <a:pt x="29" y="313"/>
                    <a:pt x="29" y="313"/>
                    <a:pt x="29" y="313"/>
                  </a:cubicBezTo>
                  <a:cubicBezTo>
                    <a:pt x="33" y="309"/>
                    <a:pt x="33" y="309"/>
                    <a:pt x="33" y="309"/>
                  </a:cubicBezTo>
                  <a:cubicBezTo>
                    <a:pt x="33" y="309"/>
                    <a:pt x="33" y="308"/>
                    <a:pt x="33" y="308"/>
                  </a:cubicBezTo>
                  <a:cubicBezTo>
                    <a:pt x="33" y="308"/>
                    <a:pt x="33" y="307"/>
                    <a:pt x="33" y="307"/>
                  </a:cubicBezTo>
                  <a:cubicBezTo>
                    <a:pt x="32" y="306"/>
                    <a:pt x="31" y="307"/>
                    <a:pt x="31" y="307"/>
                  </a:cubicBezTo>
                  <a:cubicBezTo>
                    <a:pt x="31" y="307"/>
                    <a:pt x="29" y="307"/>
                    <a:pt x="29" y="307"/>
                  </a:cubicBezTo>
                  <a:cubicBezTo>
                    <a:pt x="29" y="307"/>
                    <a:pt x="27" y="307"/>
                    <a:pt x="26" y="307"/>
                  </a:cubicBezTo>
                  <a:cubicBezTo>
                    <a:pt x="26" y="307"/>
                    <a:pt x="26" y="306"/>
                    <a:pt x="26" y="306"/>
                  </a:cubicBezTo>
                  <a:cubicBezTo>
                    <a:pt x="25" y="304"/>
                    <a:pt x="25" y="304"/>
                    <a:pt x="25" y="304"/>
                  </a:cubicBezTo>
                  <a:cubicBezTo>
                    <a:pt x="25" y="304"/>
                    <a:pt x="24" y="302"/>
                    <a:pt x="24" y="301"/>
                  </a:cubicBezTo>
                  <a:cubicBezTo>
                    <a:pt x="24" y="300"/>
                    <a:pt x="24" y="299"/>
                    <a:pt x="24" y="298"/>
                  </a:cubicBezTo>
                  <a:cubicBezTo>
                    <a:pt x="24" y="298"/>
                    <a:pt x="23" y="297"/>
                    <a:pt x="23" y="297"/>
                  </a:cubicBezTo>
                  <a:cubicBezTo>
                    <a:pt x="23" y="297"/>
                    <a:pt x="22" y="296"/>
                    <a:pt x="22" y="295"/>
                  </a:cubicBezTo>
                  <a:cubicBezTo>
                    <a:pt x="22" y="295"/>
                    <a:pt x="21" y="292"/>
                    <a:pt x="21" y="292"/>
                  </a:cubicBezTo>
                  <a:cubicBezTo>
                    <a:pt x="20" y="291"/>
                    <a:pt x="20" y="291"/>
                    <a:pt x="20" y="291"/>
                  </a:cubicBezTo>
                  <a:cubicBezTo>
                    <a:pt x="21" y="290"/>
                    <a:pt x="21" y="290"/>
                    <a:pt x="21" y="290"/>
                  </a:cubicBezTo>
                  <a:cubicBezTo>
                    <a:pt x="20" y="288"/>
                    <a:pt x="20" y="288"/>
                    <a:pt x="20" y="288"/>
                  </a:cubicBezTo>
                  <a:cubicBezTo>
                    <a:pt x="22" y="288"/>
                    <a:pt x="22" y="288"/>
                    <a:pt x="22" y="288"/>
                  </a:cubicBezTo>
                  <a:cubicBezTo>
                    <a:pt x="21" y="287"/>
                    <a:pt x="21" y="287"/>
                    <a:pt x="21" y="287"/>
                  </a:cubicBezTo>
                  <a:cubicBezTo>
                    <a:pt x="22" y="285"/>
                    <a:pt x="22" y="285"/>
                    <a:pt x="22" y="285"/>
                  </a:cubicBezTo>
                  <a:cubicBezTo>
                    <a:pt x="22" y="285"/>
                    <a:pt x="24" y="284"/>
                    <a:pt x="24" y="284"/>
                  </a:cubicBezTo>
                  <a:cubicBezTo>
                    <a:pt x="24" y="284"/>
                    <a:pt x="26" y="282"/>
                    <a:pt x="26" y="282"/>
                  </a:cubicBezTo>
                  <a:cubicBezTo>
                    <a:pt x="26" y="282"/>
                    <a:pt x="25" y="281"/>
                    <a:pt x="25" y="281"/>
                  </a:cubicBezTo>
                  <a:cubicBezTo>
                    <a:pt x="25" y="281"/>
                    <a:pt x="25" y="279"/>
                    <a:pt x="25" y="279"/>
                  </a:cubicBezTo>
                  <a:cubicBezTo>
                    <a:pt x="27" y="275"/>
                    <a:pt x="27" y="275"/>
                    <a:pt x="27" y="275"/>
                  </a:cubicBezTo>
                  <a:cubicBezTo>
                    <a:pt x="28" y="275"/>
                    <a:pt x="28" y="275"/>
                    <a:pt x="28" y="275"/>
                  </a:cubicBezTo>
                  <a:cubicBezTo>
                    <a:pt x="31" y="274"/>
                    <a:pt x="31" y="274"/>
                    <a:pt x="31" y="274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3" y="273"/>
                    <a:pt x="33" y="273"/>
                    <a:pt x="33" y="273"/>
                  </a:cubicBezTo>
                  <a:cubicBezTo>
                    <a:pt x="35" y="272"/>
                    <a:pt x="35" y="272"/>
                    <a:pt x="35" y="272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8" y="270"/>
                    <a:pt x="38" y="270"/>
                    <a:pt x="38" y="270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41" y="265"/>
                    <a:pt x="41" y="265"/>
                    <a:pt x="41" y="265"/>
                  </a:cubicBezTo>
                  <a:cubicBezTo>
                    <a:pt x="43" y="263"/>
                    <a:pt x="43" y="263"/>
                    <a:pt x="43" y="263"/>
                  </a:cubicBezTo>
                  <a:cubicBezTo>
                    <a:pt x="43" y="261"/>
                    <a:pt x="43" y="261"/>
                    <a:pt x="43" y="261"/>
                  </a:cubicBezTo>
                  <a:cubicBezTo>
                    <a:pt x="42" y="260"/>
                    <a:pt x="42" y="260"/>
                    <a:pt x="42" y="260"/>
                  </a:cubicBezTo>
                  <a:cubicBezTo>
                    <a:pt x="42" y="260"/>
                    <a:pt x="41" y="258"/>
                    <a:pt x="41" y="257"/>
                  </a:cubicBezTo>
                  <a:cubicBezTo>
                    <a:pt x="41" y="257"/>
                    <a:pt x="40" y="257"/>
                    <a:pt x="40" y="257"/>
                  </a:cubicBezTo>
                  <a:cubicBezTo>
                    <a:pt x="38" y="258"/>
                    <a:pt x="38" y="258"/>
                    <a:pt x="38" y="258"/>
                  </a:cubicBezTo>
                  <a:cubicBezTo>
                    <a:pt x="38" y="258"/>
                    <a:pt x="37" y="257"/>
                    <a:pt x="36" y="257"/>
                  </a:cubicBezTo>
                  <a:cubicBezTo>
                    <a:pt x="36" y="257"/>
                    <a:pt x="36" y="256"/>
                    <a:pt x="36" y="256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5" y="253"/>
                    <a:pt x="35" y="253"/>
                    <a:pt x="35" y="253"/>
                  </a:cubicBezTo>
                  <a:cubicBezTo>
                    <a:pt x="34" y="251"/>
                    <a:pt x="34" y="251"/>
                    <a:pt x="34" y="251"/>
                  </a:cubicBezTo>
                  <a:cubicBezTo>
                    <a:pt x="33" y="249"/>
                    <a:pt x="33" y="249"/>
                    <a:pt x="33" y="249"/>
                  </a:cubicBezTo>
                  <a:cubicBezTo>
                    <a:pt x="33" y="247"/>
                    <a:pt x="33" y="247"/>
                    <a:pt x="33" y="247"/>
                  </a:cubicBezTo>
                  <a:cubicBezTo>
                    <a:pt x="34" y="246"/>
                    <a:pt x="34" y="246"/>
                    <a:pt x="34" y="246"/>
                  </a:cubicBezTo>
                  <a:cubicBezTo>
                    <a:pt x="34" y="245"/>
                    <a:pt x="34" y="245"/>
                    <a:pt x="34" y="245"/>
                  </a:cubicBezTo>
                  <a:cubicBezTo>
                    <a:pt x="33" y="244"/>
                    <a:pt x="33" y="244"/>
                    <a:pt x="33" y="244"/>
                  </a:cubicBezTo>
                  <a:cubicBezTo>
                    <a:pt x="33" y="242"/>
                    <a:pt x="33" y="242"/>
                    <a:pt x="33" y="242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3" y="239"/>
                    <a:pt x="33" y="239"/>
                    <a:pt x="33" y="239"/>
                  </a:cubicBezTo>
                  <a:cubicBezTo>
                    <a:pt x="34" y="238"/>
                    <a:pt x="34" y="238"/>
                    <a:pt x="34" y="238"/>
                  </a:cubicBezTo>
                  <a:cubicBezTo>
                    <a:pt x="34" y="236"/>
                    <a:pt x="34" y="236"/>
                    <a:pt x="34" y="236"/>
                  </a:cubicBezTo>
                  <a:cubicBezTo>
                    <a:pt x="34" y="236"/>
                    <a:pt x="32" y="235"/>
                    <a:pt x="32" y="235"/>
                  </a:cubicBezTo>
                  <a:cubicBezTo>
                    <a:pt x="32" y="235"/>
                    <a:pt x="31" y="233"/>
                    <a:pt x="31" y="233"/>
                  </a:cubicBezTo>
                  <a:cubicBezTo>
                    <a:pt x="31" y="232"/>
                    <a:pt x="31" y="232"/>
                    <a:pt x="31" y="232"/>
                  </a:cubicBezTo>
                  <a:cubicBezTo>
                    <a:pt x="31" y="232"/>
                    <a:pt x="29" y="230"/>
                    <a:pt x="29" y="230"/>
                  </a:cubicBezTo>
                  <a:cubicBezTo>
                    <a:pt x="29" y="230"/>
                    <a:pt x="29" y="228"/>
                    <a:pt x="29" y="228"/>
                  </a:cubicBezTo>
                  <a:cubicBezTo>
                    <a:pt x="29" y="228"/>
                    <a:pt x="28" y="226"/>
                    <a:pt x="28" y="226"/>
                  </a:cubicBezTo>
                  <a:cubicBezTo>
                    <a:pt x="27" y="225"/>
                    <a:pt x="27" y="224"/>
                    <a:pt x="27" y="224"/>
                  </a:cubicBezTo>
                  <a:cubicBezTo>
                    <a:pt x="29" y="224"/>
                    <a:pt x="29" y="224"/>
                    <a:pt x="29" y="224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32" y="226"/>
                    <a:pt x="32" y="226"/>
                    <a:pt x="32" y="226"/>
                  </a:cubicBezTo>
                  <a:cubicBezTo>
                    <a:pt x="33" y="225"/>
                    <a:pt x="33" y="225"/>
                    <a:pt x="33" y="225"/>
                  </a:cubicBezTo>
                  <a:cubicBezTo>
                    <a:pt x="33" y="226"/>
                    <a:pt x="33" y="226"/>
                    <a:pt x="33" y="226"/>
                  </a:cubicBezTo>
                  <a:cubicBezTo>
                    <a:pt x="35" y="226"/>
                    <a:pt x="35" y="226"/>
                    <a:pt x="35" y="226"/>
                  </a:cubicBezTo>
                  <a:cubicBezTo>
                    <a:pt x="38" y="226"/>
                    <a:pt x="38" y="226"/>
                    <a:pt x="38" y="226"/>
                  </a:cubicBezTo>
                  <a:cubicBezTo>
                    <a:pt x="40" y="226"/>
                    <a:pt x="40" y="226"/>
                    <a:pt x="40" y="226"/>
                  </a:cubicBezTo>
                  <a:cubicBezTo>
                    <a:pt x="41" y="226"/>
                    <a:pt x="41" y="226"/>
                    <a:pt x="41" y="226"/>
                  </a:cubicBezTo>
                  <a:cubicBezTo>
                    <a:pt x="41" y="226"/>
                    <a:pt x="42" y="227"/>
                    <a:pt x="42" y="227"/>
                  </a:cubicBezTo>
                  <a:cubicBezTo>
                    <a:pt x="43" y="228"/>
                    <a:pt x="44" y="227"/>
                    <a:pt x="44" y="227"/>
                  </a:cubicBezTo>
                  <a:cubicBezTo>
                    <a:pt x="44" y="228"/>
                    <a:pt x="46" y="228"/>
                    <a:pt x="46" y="228"/>
                  </a:cubicBezTo>
                  <a:cubicBezTo>
                    <a:pt x="46" y="228"/>
                    <a:pt x="47" y="227"/>
                    <a:pt x="48" y="227"/>
                  </a:cubicBezTo>
                  <a:cubicBezTo>
                    <a:pt x="48" y="227"/>
                    <a:pt x="49" y="227"/>
                    <a:pt x="49" y="227"/>
                  </a:cubicBezTo>
                  <a:cubicBezTo>
                    <a:pt x="50" y="226"/>
                    <a:pt x="50" y="226"/>
                    <a:pt x="50" y="226"/>
                  </a:cubicBezTo>
                  <a:cubicBezTo>
                    <a:pt x="50" y="224"/>
                    <a:pt x="50" y="224"/>
                    <a:pt x="50" y="224"/>
                  </a:cubicBezTo>
                  <a:cubicBezTo>
                    <a:pt x="51" y="224"/>
                    <a:pt x="51" y="224"/>
                    <a:pt x="51" y="224"/>
                  </a:cubicBezTo>
                  <a:cubicBezTo>
                    <a:pt x="51" y="223"/>
                    <a:pt x="51" y="223"/>
                    <a:pt x="51" y="223"/>
                  </a:cubicBezTo>
                  <a:cubicBezTo>
                    <a:pt x="52" y="221"/>
                    <a:pt x="52" y="221"/>
                    <a:pt x="52" y="221"/>
                  </a:cubicBezTo>
                  <a:cubicBezTo>
                    <a:pt x="52" y="220"/>
                    <a:pt x="52" y="220"/>
                    <a:pt x="52" y="220"/>
                  </a:cubicBezTo>
                  <a:cubicBezTo>
                    <a:pt x="54" y="220"/>
                    <a:pt x="54" y="220"/>
                    <a:pt x="54" y="220"/>
                  </a:cubicBezTo>
                  <a:cubicBezTo>
                    <a:pt x="55" y="219"/>
                    <a:pt x="55" y="219"/>
                    <a:pt x="55" y="219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8" y="213"/>
                    <a:pt x="58" y="213"/>
                  </a:cubicBezTo>
                  <a:cubicBezTo>
                    <a:pt x="58" y="213"/>
                    <a:pt x="59" y="211"/>
                    <a:pt x="59" y="211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6" y="204"/>
                    <a:pt x="56" y="204"/>
                    <a:pt x="56" y="204"/>
                  </a:cubicBezTo>
                  <a:cubicBezTo>
                    <a:pt x="56" y="204"/>
                    <a:pt x="56" y="203"/>
                    <a:pt x="55" y="203"/>
                  </a:cubicBezTo>
                  <a:cubicBezTo>
                    <a:pt x="55" y="203"/>
                    <a:pt x="55" y="202"/>
                    <a:pt x="55" y="202"/>
                  </a:cubicBez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6" y="199"/>
                    <a:pt x="56" y="199"/>
                  </a:cubicBezTo>
                  <a:cubicBezTo>
                    <a:pt x="57" y="199"/>
                    <a:pt x="57" y="199"/>
                    <a:pt x="57" y="199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60" y="197"/>
                    <a:pt x="60" y="197"/>
                    <a:pt x="60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2"/>
                    <a:pt x="67" y="192"/>
                    <a:pt x="67" y="192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5" y="189"/>
                    <a:pt x="65" y="189"/>
                    <a:pt x="65" y="189"/>
                  </a:cubicBezTo>
                  <a:cubicBezTo>
                    <a:pt x="66" y="186"/>
                    <a:pt x="66" y="186"/>
                    <a:pt x="66" y="186"/>
                  </a:cubicBezTo>
                  <a:cubicBezTo>
                    <a:pt x="68" y="185"/>
                    <a:pt x="68" y="185"/>
                    <a:pt x="68" y="185"/>
                  </a:cubicBezTo>
                  <a:cubicBezTo>
                    <a:pt x="68" y="182"/>
                    <a:pt x="68" y="182"/>
                    <a:pt x="68" y="182"/>
                  </a:cubicBezTo>
                  <a:cubicBezTo>
                    <a:pt x="67" y="181"/>
                    <a:pt x="67" y="181"/>
                    <a:pt x="67" y="181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9" y="178"/>
                    <a:pt x="69" y="178"/>
                    <a:pt x="69" y="178"/>
                  </a:cubicBezTo>
                  <a:cubicBezTo>
                    <a:pt x="69" y="178"/>
                    <a:pt x="70" y="176"/>
                    <a:pt x="70" y="175"/>
                  </a:cubicBezTo>
                  <a:cubicBezTo>
                    <a:pt x="71" y="175"/>
                    <a:pt x="71" y="172"/>
                    <a:pt x="71" y="172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0" y="169"/>
                    <a:pt x="70" y="169"/>
                    <a:pt x="70" y="169"/>
                  </a:cubicBezTo>
                  <a:cubicBezTo>
                    <a:pt x="70" y="169"/>
                    <a:pt x="72" y="168"/>
                    <a:pt x="72" y="168"/>
                  </a:cubicBezTo>
                  <a:cubicBezTo>
                    <a:pt x="73" y="168"/>
                    <a:pt x="73" y="165"/>
                    <a:pt x="73" y="165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71" y="162"/>
                    <a:pt x="71" y="161"/>
                  </a:cubicBezTo>
                  <a:cubicBezTo>
                    <a:pt x="71" y="161"/>
                    <a:pt x="71" y="159"/>
                    <a:pt x="71" y="159"/>
                  </a:cubicBezTo>
                  <a:cubicBezTo>
                    <a:pt x="70" y="159"/>
                    <a:pt x="70" y="159"/>
                    <a:pt x="70" y="159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3" y="157"/>
                    <a:pt x="73" y="157"/>
                    <a:pt x="73" y="157"/>
                  </a:cubicBezTo>
                  <a:cubicBezTo>
                    <a:pt x="73" y="157"/>
                    <a:pt x="74" y="156"/>
                    <a:pt x="75" y="156"/>
                  </a:cubicBezTo>
                  <a:cubicBezTo>
                    <a:pt x="75" y="155"/>
                    <a:pt x="77" y="155"/>
                    <a:pt x="77" y="155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82" y="150"/>
                    <a:pt x="82" y="150"/>
                    <a:pt x="82" y="150"/>
                  </a:cubicBezTo>
                  <a:cubicBezTo>
                    <a:pt x="82" y="149"/>
                    <a:pt x="82" y="149"/>
                    <a:pt x="82" y="149"/>
                  </a:cubicBezTo>
                  <a:cubicBezTo>
                    <a:pt x="85" y="148"/>
                    <a:pt x="85" y="148"/>
                    <a:pt x="85" y="148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90" y="147"/>
                    <a:pt x="90" y="147"/>
                    <a:pt x="90" y="147"/>
                  </a:cubicBezTo>
                  <a:cubicBezTo>
                    <a:pt x="92" y="146"/>
                    <a:pt x="92" y="146"/>
                    <a:pt x="92" y="146"/>
                  </a:cubicBezTo>
                  <a:cubicBezTo>
                    <a:pt x="94" y="145"/>
                    <a:pt x="94" y="145"/>
                    <a:pt x="94" y="145"/>
                  </a:cubicBezTo>
                  <a:cubicBezTo>
                    <a:pt x="97" y="142"/>
                    <a:pt x="97" y="142"/>
                    <a:pt x="97" y="142"/>
                  </a:cubicBezTo>
                  <a:cubicBezTo>
                    <a:pt x="98" y="142"/>
                    <a:pt x="98" y="142"/>
                    <a:pt x="98" y="142"/>
                  </a:cubicBezTo>
                  <a:cubicBezTo>
                    <a:pt x="98" y="142"/>
                    <a:pt x="100" y="141"/>
                    <a:pt x="100" y="141"/>
                  </a:cubicBezTo>
                  <a:cubicBezTo>
                    <a:pt x="100" y="141"/>
                    <a:pt x="101" y="139"/>
                    <a:pt x="101" y="139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5" y="135"/>
                    <a:pt x="105" y="135"/>
                    <a:pt x="105" y="135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5" y="130"/>
                    <a:pt x="105" y="130"/>
                    <a:pt x="105" y="130"/>
                  </a:cubicBezTo>
                  <a:cubicBezTo>
                    <a:pt x="105" y="130"/>
                    <a:pt x="103" y="128"/>
                    <a:pt x="102" y="128"/>
                  </a:cubicBezTo>
                  <a:cubicBezTo>
                    <a:pt x="102" y="127"/>
                    <a:pt x="100" y="126"/>
                    <a:pt x="100" y="126"/>
                  </a:cubicBezTo>
                  <a:cubicBezTo>
                    <a:pt x="100" y="126"/>
                    <a:pt x="97" y="125"/>
                    <a:pt x="97" y="125"/>
                  </a:cubicBezTo>
                  <a:cubicBezTo>
                    <a:pt x="97" y="125"/>
                    <a:pt x="95" y="126"/>
                    <a:pt x="95" y="126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3" y="123"/>
                    <a:pt x="94" y="123"/>
                  </a:cubicBezTo>
                  <a:cubicBezTo>
                    <a:pt x="94" y="123"/>
                    <a:pt x="94" y="122"/>
                    <a:pt x="94" y="122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94" y="120"/>
                    <a:pt x="94" y="120"/>
                    <a:pt x="94" y="120"/>
                  </a:cubicBezTo>
                  <a:cubicBezTo>
                    <a:pt x="95" y="119"/>
                    <a:pt x="95" y="119"/>
                    <a:pt x="95" y="119"/>
                  </a:cubicBezTo>
                  <a:cubicBezTo>
                    <a:pt x="95" y="119"/>
                    <a:pt x="96" y="118"/>
                    <a:pt x="96" y="117"/>
                  </a:cubicBezTo>
                  <a:cubicBezTo>
                    <a:pt x="96" y="117"/>
                    <a:pt x="97" y="115"/>
                    <a:pt x="97" y="115"/>
                  </a:cubicBezTo>
                  <a:cubicBezTo>
                    <a:pt x="97" y="115"/>
                    <a:pt x="96" y="114"/>
                    <a:pt x="96" y="113"/>
                  </a:cubicBezTo>
                  <a:cubicBezTo>
                    <a:pt x="95" y="113"/>
                    <a:pt x="95" y="113"/>
                    <a:pt x="96" y="112"/>
                  </a:cubicBezTo>
                  <a:cubicBezTo>
                    <a:pt x="96" y="112"/>
                    <a:pt x="96" y="111"/>
                    <a:pt x="96" y="111"/>
                  </a:cubicBezTo>
                  <a:cubicBezTo>
                    <a:pt x="96" y="111"/>
                    <a:pt x="96" y="109"/>
                    <a:pt x="95" y="109"/>
                  </a:cubicBezTo>
                  <a:cubicBezTo>
                    <a:pt x="95" y="109"/>
                    <a:pt x="93" y="110"/>
                    <a:pt x="93" y="110"/>
                  </a:cubicBezTo>
                  <a:cubicBezTo>
                    <a:pt x="93" y="110"/>
                    <a:pt x="90" y="109"/>
                    <a:pt x="90" y="109"/>
                  </a:cubicBezTo>
                  <a:cubicBezTo>
                    <a:pt x="90" y="109"/>
                    <a:pt x="89" y="108"/>
                    <a:pt x="89" y="108"/>
                  </a:cubicBezTo>
                  <a:cubicBezTo>
                    <a:pt x="89" y="108"/>
                    <a:pt x="89" y="106"/>
                    <a:pt x="88" y="106"/>
                  </a:cubicBezTo>
                  <a:cubicBezTo>
                    <a:pt x="87" y="105"/>
                    <a:pt x="87" y="106"/>
                    <a:pt x="87" y="106"/>
                  </a:cubicBezTo>
                  <a:cubicBezTo>
                    <a:pt x="86" y="108"/>
                    <a:pt x="86" y="108"/>
                    <a:pt x="86" y="108"/>
                  </a:cubicBezTo>
                  <a:cubicBezTo>
                    <a:pt x="86" y="108"/>
                    <a:pt x="84" y="108"/>
                    <a:pt x="83" y="107"/>
                  </a:cubicBezTo>
                  <a:cubicBezTo>
                    <a:pt x="83" y="107"/>
                    <a:pt x="82" y="107"/>
                    <a:pt x="82" y="107"/>
                  </a:cubicBezTo>
                  <a:cubicBezTo>
                    <a:pt x="81" y="107"/>
                    <a:pt x="81" y="106"/>
                    <a:pt x="81" y="105"/>
                  </a:cubicBezTo>
                  <a:cubicBezTo>
                    <a:pt x="80" y="104"/>
                    <a:pt x="80" y="105"/>
                    <a:pt x="79" y="105"/>
                  </a:cubicBezTo>
                  <a:cubicBezTo>
                    <a:pt x="79" y="105"/>
                    <a:pt x="77" y="105"/>
                    <a:pt x="77" y="105"/>
                  </a:cubicBezTo>
                  <a:cubicBezTo>
                    <a:pt x="77" y="105"/>
                    <a:pt x="75" y="103"/>
                    <a:pt x="75" y="103"/>
                  </a:cubicBezTo>
                  <a:cubicBezTo>
                    <a:pt x="75" y="102"/>
                    <a:pt x="74" y="102"/>
                    <a:pt x="74" y="102"/>
                  </a:cubicBezTo>
                  <a:cubicBezTo>
                    <a:pt x="74" y="102"/>
                    <a:pt x="72" y="103"/>
                    <a:pt x="72" y="103"/>
                  </a:cubicBezTo>
                  <a:cubicBezTo>
                    <a:pt x="72" y="104"/>
                    <a:pt x="72" y="104"/>
                    <a:pt x="72" y="104"/>
                  </a:cubicBezTo>
                  <a:cubicBezTo>
                    <a:pt x="71" y="107"/>
                    <a:pt x="71" y="107"/>
                    <a:pt x="71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09"/>
                    <a:pt x="65" y="109"/>
                    <a:pt x="64" y="108"/>
                  </a:cubicBezTo>
                  <a:cubicBezTo>
                    <a:pt x="64" y="108"/>
                    <a:pt x="64" y="108"/>
                    <a:pt x="63" y="108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2" y="108"/>
                    <a:pt x="60" y="109"/>
                    <a:pt x="60" y="109"/>
                  </a:cubicBezTo>
                  <a:cubicBezTo>
                    <a:pt x="60" y="109"/>
                    <a:pt x="59" y="107"/>
                    <a:pt x="59" y="107"/>
                  </a:cubicBezTo>
                  <a:cubicBezTo>
                    <a:pt x="59" y="107"/>
                    <a:pt x="57" y="106"/>
                    <a:pt x="57" y="105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6"/>
                    <a:pt x="56" y="107"/>
                    <a:pt x="55" y="107"/>
                  </a:cubicBezTo>
                  <a:cubicBezTo>
                    <a:pt x="55" y="107"/>
                    <a:pt x="54" y="108"/>
                    <a:pt x="54" y="108"/>
                  </a:cubicBezTo>
                  <a:cubicBezTo>
                    <a:pt x="53" y="108"/>
                    <a:pt x="54" y="106"/>
                    <a:pt x="54" y="106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52" y="103"/>
                    <a:pt x="52" y="102"/>
                  </a:cubicBezTo>
                  <a:cubicBezTo>
                    <a:pt x="51" y="102"/>
                    <a:pt x="50" y="101"/>
                    <a:pt x="50" y="101"/>
                  </a:cubicBezTo>
                  <a:cubicBezTo>
                    <a:pt x="50" y="101"/>
                    <a:pt x="48" y="101"/>
                    <a:pt x="48" y="101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6" y="101"/>
                    <a:pt x="45" y="101"/>
                    <a:pt x="44" y="102"/>
                  </a:cubicBezTo>
                  <a:cubicBezTo>
                    <a:pt x="44" y="102"/>
                    <a:pt x="43" y="103"/>
                    <a:pt x="42" y="102"/>
                  </a:cubicBezTo>
                  <a:cubicBezTo>
                    <a:pt x="42" y="102"/>
                    <a:pt x="43" y="100"/>
                    <a:pt x="43" y="100"/>
                  </a:cubicBezTo>
                  <a:cubicBezTo>
                    <a:pt x="43" y="100"/>
                    <a:pt x="43" y="98"/>
                    <a:pt x="43" y="98"/>
                  </a:cubicBezTo>
                  <a:cubicBezTo>
                    <a:pt x="42" y="97"/>
                    <a:pt x="42" y="99"/>
                    <a:pt x="42" y="99"/>
                  </a:cubicBezTo>
                  <a:cubicBezTo>
                    <a:pt x="42" y="99"/>
                    <a:pt x="40" y="100"/>
                    <a:pt x="39" y="101"/>
                  </a:cubicBezTo>
                  <a:cubicBezTo>
                    <a:pt x="39" y="101"/>
                    <a:pt x="38" y="101"/>
                    <a:pt x="38" y="101"/>
                  </a:cubicBezTo>
                  <a:cubicBezTo>
                    <a:pt x="37" y="101"/>
                    <a:pt x="36" y="102"/>
                    <a:pt x="34" y="102"/>
                  </a:cubicBezTo>
                  <a:cubicBezTo>
                    <a:pt x="33" y="102"/>
                    <a:pt x="32" y="103"/>
                    <a:pt x="32" y="102"/>
                  </a:cubicBezTo>
                  <a:cubicBezTo>
                    <a:pt x="31" y="102"/>
                    <a:pt x="31" y="101"/>
                    <a:pt x="31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0" y="98"/>
                    <a:pt x="30" y="97"/>
                  </a:cubicBezTo>
                  <a:cubicBezTo>
                    <a:pt x="29" y="96"/>
                    <a:pt x="30" y="96"/>
                    <a:pt x="30" y="95"/>
                  </a:cubicBezTo>
                  <a:cubicBezTo>
                    <a:pt x="30" y="95"/>
                    <a:pt x="32" y="94"/>
                    <a:pt x="32" y="94"/>
                  </a:cubicBezTo>
                  <a:cubicBezTo>
                    <a:pt x="32" y="93"/>
                    <a:pt x="33" y="93"/>
                    <a:pt x="33" y="93"/>
                  </a:cubicBezTo>
                  <a:cubicBezTo>
                    <a:pt x="36" y="92"/>
                    <a:pt x="36" y="92"/>
                    <a:pt x="36" y="92"/>
                  </a:cubicBezTo>
                  <a:cubicBezTo>
                    <a:pt x="36" y="92"/>
                    <a:pt x="36" y="89"/>
                    <a:pt x="36" y="88"/>
                  </a:cubicBezTo>
                  <a:cubicBezTo>
                    <a:pt x="36" y="88"/>
                    <a:pt x="36" y="88"/>
                    <a:pt x="35" y="88"/>
                  </a:cubicBezTo>
                  <a:cubicBezTo>
                    <a:pt x="34" y="88"/>
                    <a:pt x="34" y="87"/>
                    <a:pt x="34" y="87"/>
                  </a:cubicBezTo>
                  <a:cubicBezTo>
                    <a:pt x="34" y="87"/>
                    <a:pt x="34" y="85"/>
                    <a:pt x="34" y="85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7" y="85"/>
                    <a:pt x="26" y="85"/>
                  </a:cubicBezTo>
                  <a:cubicBezTo>
                    <a:pt x="26" y="85"/>
                    <a:pt x="24" y="85"/>
                    <a:pt x="24" y="85"/>
                  </a:cubicBezTo>
                  <a:cubicBezTo>
                    <a:pt x="23" y="85"/>
                    <a:pt x="22" y="84"/>
                    <a:pt x="22" y="84"/>
                  </a:cubicBezTo>
                  <a:cubicBezTo>
                    <a:pt x="22" y="84"/>
                    <a:pt x="18" y="85"/>
                    <a:pt x="18" y="85"/>
                  </a:cubicBezTo>
                  <a:cubicBezTo>
                    <a:pt x="18" y="85"/>
                    <a:pt x="17" y="85"/>
                    <a:pt x="17" y="85"/>
                  </a:cubicBezTo>
                  <a:cubicBezTo>
                    <a:pt x="15" y="85"/>
                    <a:pt x="15" y="85"/>
                    <a:pt x="15" y="85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7"/>
                    <a:pt x="12" y="87"/>
                    <a:pt x="12" y="87"/>
                  </a:cubicBezTo>
                  <a:cubicBezTo>
                    <a:pt x="12" y="87"/>
                    <a:pt x="11" y="88"/>
                    <a:pt x="11" y="88"/>
                  </a:cubicBezTo>
                  <a:cubicBezTo>
                    <a:pt x="10" y="88"/>
                    <a:pt x="9" y="88"/>
                    <a:pt x="8" y="88"/>
                  </a:cubicBezTo>
                  <a:cubicBezTo>
                    <a:pt x="8" y="88"/>
                    <a:pt x="7" y="89"/>
                    <a:pt x="7" y="89"/>
                  </a:cubicBezTo>
                  <a:cubicBezTo>
                    <a:pt x="7" y="89"/>
                    <a:pt x="5" y="90"/>
                    <a:pt x="4" y="91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0" y="59"/>
                    <a:pt x="19" y="53"/>
                    <a:pt x="18" y="50"/>
                  </a:cubicBezTo>
                  <a:cubicBezTo>
                    <a:pt x="17" y="47"/>
                    <a:pt x="6" y="56"/>
                    <a:pt x="5" y="53"/>
                  </a:cubicBezTo>
                  <a:cubicBezTo>
                    <a:pt x="4" y="47"/>
                    <a:pt x="7" y="48"/>
                    <a:pt x="12" y="43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2" y="33"/>
                    <a:pt x="3" y="30"/>
                    <a:pt x="3" y="27"/>
                  </a:cubicBezTo>
                  <a:cubicBezTo>
                    <a:pt x="3" y="24"/>
                    <a:pt x="6" y="23"/>
                    <a:pt x="6" y="23"/>
                  </a:cubicBezTo>
                  <a:cubicBezTo>
                    <a:pt x="9" y="22"/>
                    <a:pt x="11" y="20"/>
                    <a:pt x="14" y="18"/>
                  </a:cubicBezTo>
                  <a:cubicBezTo>
                    <a:pt x="17" y="14"/>
                    <a:pt x="20" y="16"/>
                    <a:pt x="22" y="15"/>
                  </a:cubicBezTo>
                  <a:cubicBezTo>
                    <a:pt x="25" y="13"/>
                    <a:pt x="25" y="15"/>
                    <a:pt x="35" y="17"/>
                  </a:cubicBezTo>
                  <a:cubicBezTo>
                    <a:pt x="37" y="16"/>
                    <a:pt x="41" y="16"/>
                    <a:pt x="42" y="14"/>
                  </a:cubicBezTo>
                  <a:cubicBezTo>
                    <a:pt x="44" y="12"/>
                    <a:pt x="47" y="13"/>
                    <a:pt x="47" y="9"/>
                  </a:cubicBezTo>
                  <a:cubicBezTo>
                    <a:pt x="48" y="3"/>
                    <a:pt x="59" y="7"/>
                    <a:pt x="59" y="5"/>
                  </a:cubicBezTo>
                  <a:cubicBezTo>
                    <a:pt x="61" y="5"/>
                    <a:pt x="63" y="0"/>
                    <a:pt x="68" y="0"/>
                  </a:cubicBezTo>
                  <a:cubicBezTo>
                    <a:pt x="72" y="1"/>
                    <a:pt x="73" y="2"/>
                    <a:pt x="76" y="3"/>
                  </a:cubicBezTo>
                  <a:cubicBezTo>
                    <a:pt x="87" y="10"/>
                    <a:pt x="82" y="14"/>
                    <a:pt x="95" y="18"/>
                  </a:cubicBezTo>
                  <a:cubicBezTo>
                    <a:pt x="106" y="21"/>
                    <a:pt x="119" y="24"/>
                    <a:pt x="130" y="26"/>
                  </a:cubicBezTo>
                  <a:cubicBezTo>
                    <a:pt x="140" y="27"/>
                    <a:pt x="150" y="31"/>
                    <a:pt x="160" y="35"/>
                  </a:cubicBezTo>
                  <a:cubicBezTo>
                    <a:pt x="160" y="35"/>
                    <a:pt x="197" y="52"/>
                    <a:pt x="198" y="53"/>
                  </a:cubicBezTo>
                  <a:cubicBezTo>
                    <a:pt x="199" y="53"/>
                    <a:pt x="220" y="49"/>
                    <a:pt x="221" y="49"/>
                  </a:cubicBezTo>
                  <a:cubicBezTo>
                    <a:pt x="222" y="49"/>
                    <a:pt x="229" y="50"/>
                    <a:pt x="234" y="53"/>
                  </a:cubicBezTo>
                  <a:cubicBezTo>
                    <a:pt x="237" y="56"/>
                    <a:pt x="247" y="63"/>
                    <a:pt x="247" y="63"/>
                  </a:cubicBezTo>
                  <a:cubicBezTo>
                    <a:pt x="249" y="64"/>
                    <a:pt x="261" y="62"/>
                    <a:pt x="261" y="62"/>
                  </a:cubicBezTo>
                  <a:cubicBezTo>
                    <a:pt x="269" y="62"/>
                    <a:pt x="276" y="71"/>
                    <a:pt x="280" y="72"/>
                  </a:cubicBezTo>
                  <a:cubicBezTo>
                    <a:pt x="285" y="73"/>
                    <a:pt x="297" y="67"/>
                    <a:pt x="302" y="72"/>
                  </a:cubicBezTo>
                  <a:cubicBezTo>
                    <a:pt x="302" y="72"/>
                    <a:pt x="312" y="73"/>
                    <a:pt x="313" y="78"/>
                  </a:cubicBezTo>
                  <a:cubicBezTo>
                    <a:pt x="315" y="83"/>
                    <a:pt x="319" y="91"/>
                    <a:pt x="319" y="91"/>
                  </a:cubicBezTo>
                  <a:cubicBezTo>
                    <a:pt x="332" y="96"/>
                    <a:pt x="332" y="96"/>
                    <a:pt x="332" y="96"/>
                  </a:cubicBezTo>
                  <a:cubicBezTo>
                    <a:pt x="332" y="96"/>
                    <a:pt x="339" y="102"/>
                    <a:pt x="340" y="104"/>
                  </a:cubicBezTo>
                  <a:cubicBezTo>
                    <a:pt x="341" y="105"/>
                    <a:pt x="356" y="110"/>
                    <a:pt x="356" y="110"/>
                  </a:cubicBezTo>
                  <a:cubicBezTo>
                    <a:pt x="366" y="119"/>
                    <a:pt x="366" y="119"/>
                    <a:pt x="366" y="119"/>
                  </a:cubicBezTo>
                  <a:cubicBezTo>
                    <a:pt x="381" y="119"/>
                    <a:pt x="381" y="119"/>
                    <a:pt x="381" y="119"/>
                  </a:cubicBezTo>
                  <a:cubicBezTo>
                    <a:pt x="391" y="121"/>
                    <a:pt x="391" y="121"/>
                    <a:pt x="391" y="121"/>
                  </a:cubicBezTo>
                  <a:cubicBezTo>
                    <a:pt x="396" y="115"/>
                    <a:pt x="396" y="115"/>
                    <a:pt x="396" y="115"/>
                  </a:cubicBezTo>
                  <a:cubicBezTo>
                    <a:pt x="396" y="115"/>
                    <a:pt x="421" y="127"/>
                    <a:pt x="422" y="127"/>
                  </a:cubicBezTo>
                  <a:cubicBezTo>
                    <a:pt x="423" y="127"/>
                    <a:pt x="423" y="130"/>
                    <a:pt x="424" y="133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3" y="134"/>
                    <a:pt x="424" y="134"/>
                    <a:pt x="424" y="134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4" y="136"/>
                    <a:pt x="424" y="136"/>
                    <a:pt x="424" y="136"/>
                  </a:cubicBezTo>
                  <a:cubicBezTo>
                    <a:pt x="424" y="137"/>
                    <a:pt x="424" y="137"/>
                    <a:pt x="424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9"/>
                  </a:cubicBezTo>
                  <a:cubicBezTo>
                    <a:pt x="424" y="139"/>
                    <a:pt x="424" y="139"/>
                    <a:pt x="424" y="139"/>
                  </a:cubicBezTo>
                  <a:cubicBezTo>
                    <a:pt x="424" y="139"/>
                    <a:pt x="424" y="139"/>
                    <a:pt x="424" y="140"/>
                  </a:cubicBezTo>
                  <a:cubicBezTo>
                    <a:pt x="424" y="140"/>
                    <a:pt x="424" y="140"/>
                    <a:pt x="424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6" y="141"/>
                    <a:pt x="426" y="141"/>
                  </a:cubicBezTo>
                  <a:cubicBezTo>
                    <a:pt x="426" y="141"/>
                    <a:pt x="426" y="141"/>
                    <a:pt x="427" y="141"/>
                  </a:cubicBezTo>
                  <a:cubicBezTo>
                    <a:pt x="427" y="141"/>
                    <a:pt x="427" y="141"/>
                    <a:pt x="428" y="141"/>
                  </a:cubicBezTo>
                  <a:cubicBezTo>
                    <a:pt x="428" y="141"/>
                    <a:pt x="428" y="141"/>
                    <a:pt x="428" y="141"/>
                  </a:cubicBezTo>
                  <a:cubicBezTo>
                    <a:pt x="428" y="141"/>
                    <a:pt x="429" y="141"/>
                    <a:pt x="429" y="140"/>
                  </a:cubicBezTo>
                  <a:cubicBezTo>
                    <a:pt x="442" y="143"/>
                    <a:pt x="442" y="143"/>
                    <a:pt x="442" y="143"/>
                  </a:cubicBezTo>
                  <a:cubicBezTo>
                    <a:pt x="445" y="144"/>
                    <a:pt x="445" y="146"/>
                    <a:pt x="448" y="148"/>
                  </a:cubicBezTo>
                  <a:cubicBezTo>
                    <a:pt x="456" y="145"/>
                    <a:pt x="456" y="145"/>
                    <a:pt x="456" y="145"/>
                  </a:cubicBezTo>
                  <a:cubicBezTo>
                    <a:pt x="466" y="152"/>
                    <a:pt x="466" y="152"/>
                    <a:pt x="466" y="152"/>
                  </a:cubicBezTo>
                  <a:cubicBezTo>
                    <a:pt x="475" y="149"/>
                    <a:pt x="475" y="149"/>
                    <a:pt x="475" y="149"/>
                  </a:cubicBezTo>
                  <a:cubicBezTo>
                    <a:pt x="484" y="149"/>
                    <a:pt x="484" y="149"/>
                    <a:pt x="484" y="149"/>
                  </a:cubicBezTo>
                  <a:cubicBezTo>
                    <a:pt x="484" y="147"/>
                    <a:pt x="505" y="149"/>
                    <a:pt x="496" y="159"/>
                  </a:cubicBezTo>
                  <a:close/>
                  <a:moveTo>
                    <a:pt x="506" y="281"/>
                  </a:moveTo>
                  <a:cubicBezTo>
                    <a:pt x="506" y="281"/>
                    <a:pt x="506" y="281"/>
                    <a:pt x="506" y="281"/>
                  </a:cubicBezTo>
                  <a:cubicBezTo>
                    <a:pt x="506" y="287"/>
                    <a:pt x="516" y="285"/>
                    <a:pt x="521" y="289"/>
                  </a:cubicBezTo>
                  <a:cubicBezTo>
                    <a:pt x="523" y="291"/>
                    <a:pt x="521" y="296"/>
                    <a:pt x="524" y="297"/>
                  </a:cubicBezTo>
                  <a:cubicBezTo>
                    <a:pt x="531" y="303"/>
                    <a:pt x="534" y="292"/>
                    <a:pt x="528" y="281"/>
                  </a:cubicBezTo>
                  <a:cubicBezTo>
                    <a:pt x="526" y="279"/>
                    <a:pt x="523" y="279"/>
                    <a:pt x="520" y="279"/>
                  </a:cubicBezTo>
                  <a:cubicBezTo>
                    <a:pt x="515" y="279"/>
                    <a:pt x="505" y="276"/>
                    <a:pt x="506" y="281"/>
                  </a:cubicBezTo>
                  <a:close/>
                  <a:moveTo>
                    <a:pt x="448" y="300"/>
                  </a:moveTo>
                  <a:cubicBezTo>
                    <a:pt x="448" y="300"/>
                    <a:pt x="448" y="300"/>
                    <a:pt x="448" y="300"/>
                  </a:cubicBezTo>
                  <a:cubicBezTo>
                    <a:pt x="452" y="301"/>
                    <a:pt x="456" y="297"/>
                    <a:pt x="460" y="299"/>
                  </a:cubicBezTo>
                  <a:cubicBezTo>
                    <a:pt x="462" y="301"/>
                    <a:pt x="461" y="305"/>
                    <a:pt x="462" y="308"/>
                  </a:cubicBezTo>
                  <a:cubicBezTo>
                    <a:pt x="456" y="314"/>
                    <a:pt x="472" y="313"/>
                    <a:pt x="473" y="313"/>
                  </a:cubicBezTo>
                  <a:cubicBezTo>
                    <a:pt x="473" y="315"/>
                    <a:pt x="475" y="320"/>
                    <a:pt x="478" y="318"/>
                  </a:cubicBezTo>
                  <a:cubicBezTo>
                    <a:pt x="494" y="299"/>
                    <a:pt x="494" y="299"/>
                    <a:pt x="494" y="299"/>
                  </a:cubicBezTo>
                  <a:cubicBezTo>
                    <a:pt x="494" y="297"/>
                    <a:pt x="493" y="295"/>
                    <a:pt x="491" y="295"/>
                  </a:cubicBezTo>
                  <a:cubicBezTo>
                    <a:pt x="487" y="293"/>
                    <a:pt x="482" y="297"/>
                    <a:pt x="479" y="295"/>
                  </a:cubicBezTo>
                  <a:cubicBezTo>
                    <a:pt x="476" y="293"/>
                    <a:pt x="482" y="285"/>
                    <a:pt x="478" y="282"/>
                  </a:cubicBezTo>
                  <a:cubicBezTo>
                    <a:pt x="470" y="276"/>
                    <a:pt x="467" y="283"/>
                    <a:pt x="461" y="288"/>
                  </a:cubicBezTo>
                  <a:cubicBezTo>
                    <a:pt x="457" y="291"/>
                    <a:pt x="451" y="292"/>
                    <a:pt x="447" y="296"/>
                  </a:cubicBezTo>
                  <a:cubicBezTo>
                    <a:pt x="446" y="297"/>
                    <a:pt x="447" y="300"/>
                    <a:pt x="448" y="300"/>
                  </a:cubicBezTo>
                  <a:close/>
                  <a:moveTo>
                    <a:pt x="391" y="329"/>
                  </a:moveTo>
                  <a:cubicBezTo>
                    <a:pt x="391" y="329"/>
                    <a:pt x="391" y="329"/>
                    <a:pt x="391" y="329"/>
                  </a:cubicBezTo>
                  <a:cubicBezTo>
                    <a:pt x="387" y="332"/>
                    <a:pt x="395" y="337"/>
                    <a:pt x="397" y="337"/>
                  </a:cubicBezTo>
                  <a:cubicBezTo>
                    <a:pt x="399" y="337"/>
                    <a:pt x="411" y="329"/>
                    <a:pt x="411" y="326"/>
                  </a:cubicBezTo>
                  <a:cubicBezTo>
                    <a:pt x="410" y="322"/>
                    <a:pt x="405" y="321"/>
                    <a:pt x="402" y="321"/>
                  </a:cubicBezTo>
                  <a:cubicBezTo>
                    <a:pt x="398" y="322"/>
                    <a:pt x="394" y="326"/>
                    <a:pt x="391" y="32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2" name="Freeform 146"/>
            <p:cNvSpPr>
              <a:spLocks noEditPoints="1"/>
            </p:cNvSpPr>
            <p:nvPr/>
          </p:nvSpPr>
          <p:spPr bwMode="auto">
            <a:xfrm>
              <a:off x="5979172" y="3676183"/>
              <a:ext cx="930118" cy="839550"/>
            </a:xfrm>
            <a:custGeom>
              <a:avLst/>
              <a:gdLst>
                <a:gd name="T0" fmla="*/ 263 w 408"/>
                <a:gd name="T1" fmla="*/ 27 h 380"/>
                <a:gd name="T2" fmla="*/ 184 w 408"/>
                <a:gd name="T3" fmla="*/ 62 h 380"/>
                <a:gd name="T4" fmla="*/ 187 w 408"/>
                <a:gd name="T5" fmla="*/ 95 h 380"/>
                <a:gd name="T6" fmla="*/ 179 w 408"/>
                <a:gd name="T7" fmla="*/ 109 h 380"/>
                <a:gd name="T8" fmla="*/ 168 w 408"/>
                <a:gd name="T9" fmla="*/ 118 h 380"/>
                <a:gd name="T10" fmla="*/ 128 w 408"/>
                <a:gd name="T11" fmla="*/ 89 h 380"/>
                <a:gd name="T12" fmla="*/ 141 w 408"/>
                <a:gd name="T13" fmla="*/ 145 h 380"/>
                <a:gd name="T14" fmla="*/ 138 w 408"/>
                <a:gd name="T15" fmla="*/ 166 h 380"/>
                <a:gd name="T16" fmla="*/ 152 w 408"/>
                <a:gd name="T17" fmla="*/ 191 h 380"/>
                <a:gd name="T18" fmla="*/ 154 w 408"/>
                <a:gd name="T19" fmla="*/ 172 h 380"/>
                <a:gd name="T20" fmla="*/ 214 w 408"/>
                <a:gd name="T21" fmla="*/ 210 h 380"/>
                <a:gd name="T22" fmla="*/ 187 w 408"/>
                <a:gd name="T23" fmla="*/ 202 h 380"/>
                <a:gd name="T24" fmla="*/ 199 w 408"/>
                <a:gd name="T25" fmla="*/ 234 h 380"/>
                <a:gd name="T26" fmla="*/ 164 w 408"/>
                <a:gd name="T27" fmla="*/ 233 h 380"/>
                <a:gd name="T28" fmla="*/ 133 w 408"/>
                <a:gd name="T29" fmla="*/ 212 h 380"/>
                <a:gd name="T30" fmla="*/ 67 w 408"/>
                <a:gd name="T31" fmla="*/ 211 h 380"/>
                <a:gd name="T32" fmla="*/ 71 w 408"/>
                <a:gd name="T33" fmla="*/ 194 h 380"/>
                <a:gd name="T34" fmla="*/ 29 w 408"/>
                <a:gd name="T35" fmla="*/ 157 h 380"/>
                <a:gd name="T36" fmla="*/ 89 w 408"/>
                <a:gd name="T37" fmla="*/ 68 h 380"/>
                <a:gd name="T38" fmla="*/ 195 w 408"/>
                <a:gd name="T39" fmla="*/ 33 h 380"/>
                <a:gd name="T40" fmla="*/ 184 w 408"/>
                <a:gd name="T41" fmla="*/ 157 h 380"/>
                <a:gd name="T42" fmla="*/ 353 w 408"/>
                <a:gd name="T43" fmla="*/ 252 h 380"/>
                <a:gd name="T44" fmla="*/ 393 w 408"/>
                <a:gd name="T45" fmla="*/ 297 h 380"/>
                <a:gd name="T46" fmla="*/ 373 w 408"/>
                <a:gd name="T47" fmla="*/ 331 h 380"/>
                <a:gd name="T48" fmla="*/ 370 w 408"/>
                <a:gd name="T49" fmla="*/ 333 h 380"/>
                <a:gd name="T50" fmla="*/ 174 w 408"/>
                <a:gd name="T51" fmla="*/ 162 h 380"/>
                <a:gd name="T52" fmla="*/ 262 w 408"/>
                <a:gd name="T53" fmla="*/ 176 h 380"/>
                <a:gd name="T54" fmla="*/ 205 w 408"/>
                <a:gd name="T55" fmla="*/ 72 h 380"/>
                <a:gd name="T56" fmla="*/ 233 w 408"/>
                <a:gd name="T57" fmla="*/ 105 h 380"/>
                <a:gd name="T58" fmla="*/ 281 w 408"/>
                <a:gd name="T59" fmla="*/ 146 h 380"/>
                <a:gd name="T60" fmla="*/ 277 w 408"/>
                <a:gd name="T61" fmla="*/ 131 h 380"/>
                <a:gd name="T62" fmla="*/ 288 w 408"/>
                <a:gd name="T63" fmla="*/ 180 h 380"/>
                <a:gd name="T64" fmla="*/ 288 w 408"/>
                <a:gd name="T65" fmla="*/ 190 h 380"/>
                <a:gd name="T66" fmla="*/ 315 w 408"/>
                <a:gd name="T67" fmla="*/ 213 h 380"/>
                <a:gd name="T68" fmla="*/ 279 w 408"/>
                <a:gd name="T69" fmla="*/ 292 h 380"/>
                <a:gd name="T70" fmla="*/ 239 w 408"/>
                <a:gd name="T71" fmla="*/ 288 h 380"/>
                <a:gd name="T72" fmla="*/ 255 w 408"/>
                <a:gd name="T73" fmla="*/ 287 h 380"/>
                <a:gd name="T74" fmla="*/ 274 w 408"/>
                <a:gd name="T75" fmla="*/ 259 h 380"/>
                <a:gd name="T76" fmla="*/ 267 w 408"/>
                <a:gd name="T77" fmla="*/ 256 h 380"/>
                <a:gd name="T78" fmla="*/ 244 w 408"/>
                <a:gd name="T79" fmla="*/ 271 h 380"/>
                <a:gd name="T80" fmla="*/ 219 w 408"/>
                <a:gd name="T81" fmla="*/ 239 h 380"/>
                <a:gd name="T82" fmla="*/ 245 w 408"/>
                <a:gd name="T83" fmla="*/ 240 h 380"/>
                <a:gd name="T84" fmla="*/ 270 w 408"/>
                <a:gd name="T85" fmla="*/ 236 h 380"/>
                <a:gd name="T86" fmla="*/ 245 w 408"/>
                <a:gd name="T87" fmla="*/ 222 h 380"/>
                <a:gd name="T88" fmla="*/ 221 w 408"/>
                <a:gd name="T89" fmla="*/ 357 h 380"/>
                <a:gd name="T90" fmla="*/ 282 w 408"/>
                <a:gd name="T91" fmla="*/ 356 h 380"/>
                <a:gd name="T92" fmla="*/ 335 w 408"/>
                <a:gd name="T93" fmla="*/ 353 h 380"/>
                <a:gd name="T94" fmla="*/ 260 w 408"/>
                <a:gd name="T95" fmla="*/ 372 h 380"/>
                <a:gd name="T96" fmla="*/ 172 w 408"/>
                <a:gd name="T97" fmla="*/ 319 h 380"/>
                <a:gd name="T98" fmla="*/ 87 w 408"/>
                <a:gd name="T99" fmla="*/ 238 h 380"/>
                <a:gd name="T100" fmla="*/ 107 w 408"/>
                <a:gd name="T101" fmla="*/ 292 h 380"/>
                <a:gd name="T102" fmla="*/ 138 w 408"/>
                <a:gd name="T103" fmla="*/ 298 h 380"/>
                <a:gd name="T104" fmla="*/ 163 w 408"/>
                <a:gd name="T105" fmla="*/ 298 h 380"/>
                <a:gd name="T106" fmla="*/ 174 w 408"/>
                <a:gd name="T107" fmla="*/ 293 h 380"/>
                <a:gd name="T108" fmla="*/ 169 w 408"/>
                <a:gd name="T109" fmla="*/ 263 h 380"/>
                <a:gd name="T110" fmla="*/ 178 w 408"/>
                <a:gd name="T111" fmla="*/ 247 h 380"/>
                <a:gd name="T112" fmla="*/ 115 w 408"/>
                <a:gd name="T113" fmla="*/ 223 h 380"/>
                <a:gd name="T114" fmla="*/ 66 w 408"/>
                <a:gd name="T115" fmla="*/ 265 h 380"/>
                <a:gd name="T116" fmla="*/ 65 w 408"/>
                <a:gd name="T117" fmla="*/ 242 h 380"/>
                <a:gd name="T118" fmla="*/ 11 w 408"/>
                <a:gd name="T119" fmla="*/ 161 h 380"/>
                <a:gd name="T120" fmla="*/ 11 w 408"/>
                <a:gd name="T121" fmla="*/ 157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08" h="380">
                  <a:moveTo>
                    <a:pt x="222" y="32"/>
                  </a:moveTo>
                  <a:cubicBezTo>
                    <a:pt x="227" y="30"/>
                    <a:pt x="227" y="30"/>
                    <a:pt x="227" y="30"/>
                  </a:cubicBezTo>
                  <a:cubicBezTo>
                    <a:pt x="227" y="30"/>
                    <a:pt x="233" y="28"/>
                    <a:pt x="234" y="28"/>
                  </a:cubicBezTo>
                  <a:cubicBezTo>
                    <a:pt x="235" y="28"/>
                    <a:pt x="240" y="27"/>
                    <a:pt x="241" y="26"/>
                  </a:cubicBezTo>
                  <a:cubicBezTo>
                    <a:pt x="242" y="26"/>
                    <a:pt x="245" y="24"/>
                    <a:pt x="246" y="23"/>
                  </a:cubicBezTo>
                  <a:cubicBezTo>
                    <a:pt x="247" y="23"/>
                    <a:pt x="249" y="23"/>
                    <a:pt x="251" y="21"/>
                  </a:cubicBezTo>
                  <a:cubicBezTo>
                    <a:pt x="252" y="20"/>
                    <a:pt x="253" y="17"/>
                    <a:pt x="253" y="16"/>
                  </a:cubicBezTo>
                  <a:cubicBezTo>
                    <a:pt x="253" y="15"/>
                    <a:pt x="252" y="15"/>
                    <a:pt x="251" y="12"/>
                  </a:cubicBezTo>
                  <a:cubicBezTo>
                    <a:pt x="249" y="9"/>
                    <a:pt x="247" y="7"/>
                    <a:pt x="247" y="6"/>
                  </a:cubicBezTo>
                  <a:cubicBezTo>
                    <a:pt x="246" y="4"/>
                    <a:pt x="246" y="2"/>
                    <a:pt x="247" y="2"/>
                  </a:cubicBezTo>
                  <a:cubicBezTo>
                    <a:pt x="248" y="1"/>
                    <a:pt x="251" y="0"/>
                    <a:pt x="253" y="0"/>
                  </a:cubicBezTo>
                  <a:cubicBezTo>
                    <a:pt x="255" y="1"/>
                    <a:pt x="260" y="2"/>
                    <a:pt x="261" y="2"/>
                  </a:cubicBezTo>
                  <a:cubicBezTo>
                    <a:pt x="262" y="2"/>
                    <a:pt x="267" y="5"/>
                    <a:pt x="267" y="5"/>
                  </a:cubicBezTo>
                  <a:cubicBezTo>
                    <a:pt x="267" y="5"/>
                    <a:pt x="269" y="10"/>
                    <a:pt x="269" y="11"/>
                  </a:cubicBezTo>
                  <a:cubicBezTo>
                    <a:pt x="269" y="12"/>
                    <a:pt x="274" y="18"/>
                    <a:pt x="272" y="18"/>
                  </a:cubicBezTo>
                  <a:cubicBezTo>
                    <a:pt x="271" y="18"/>
                    <a:pt x="267" y="19"/>
                    <a:pt x="267" y="19"/>
                  </a:cubicBezTo>
                  <a:cubicBezTo>
                    <a:pt x="265" y="22"/>
                    <a:pt x="265" y="22"/>
                    <a:pt x="265" y="22"/>
                  </a:cubicBezTo>
                  <a:cubicBezTo>
                    <a:pt x="265" y="22"/>
                    <a:pt x="263" y="26"/>
                    <a:pt x="263" y="27"/>
                  </a:cubicBezTo>
                  <a:cubicBezTo>
                    <a:pt x="263" y="28"/>
                    <a:pt x="262" y="33"/>
                    <a:pt x="262" y="33"/>
                  </a:cubicBezTo>
                  <a:cubicBezTo>
                    <a:pt x="267" y="44"/>
                    <a:pt x="267" y="44"/>
                    <a:pt x="267" y="44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5"/>
                    <a:pt x="252" y="55"/>
                    <a:pt x="252" y="54"/>
                  </a:cubicBezTo>
                  <a:cubicBezTo>
                    <a:pt x="252" y="53"/>
                    <a:pt x="248" y="51"/>
                    <a:pt x="248" y="51"/>
                  </a:cubicBezTo>
                  <a:cubicBezTo>
                    <a:pt x="248" y="51"/>
                    <a:pt x="242" y="52"/>
                    <a:pt x="241" y="53"/>
                  </a:cubicBezTo>
                  <a:cubicBezTo>
                    <a:pt x="240" y="53"/>
                    <a:pt x="226" y="54"/>
                    <a:pt x="226" y="54"/>
                  </a:cubicBezTo>
                  <a:cubicBezTo>
                    <a:pt x="226" y="54"/>
                    <a:pt x="223" y="53"/>
                    <a:pt x="222" y="53"/>
                  </a:cubicBezTo>
                  <a:cubicBezTo>
                    <a:pt x="221" y="53"/>
                    <a:pt x="216" y="53"/>
                    <a:pt x="216" y="53"/>
                  </a:cubicBezTo>
                  <a:cubicBezTo>
                    <a:pt x="215" y="49"/>
                    <a:pt x="215" y="49"/>
                    <a:pt x="215" y="49"/>
                  </a:cubicBezTo>
                  <a:cubicBezTo>
                    <a:pt x="211" y="50"/>
                    <a:pt x="211" y="50"/>
                    <a:pt x="211" y="50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05" y="57"/>
                    <a:pt x="205" y="57"/>
                    <a:pt x="205" y="57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4" y="60"/>
                    <a:pt x="184" y="60"/>
                    <a:pt x="184" y="60"/>
                  </a:cubicBezTo>
                  <a:cubicBezTo>
                    <a:pt x="184" y="62"/>
                    <a:pt x="184" y="62"/>
                    <a:pt x="184" y="62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77" y="71"/>
                    <a:pt x="177" y="71"/>
                    <a:pt x="177" y="71"/>
                  </a:cubicBezTo>
                  <a:cubicBezTo>
                    <a:pt x="177" y="71"/>
                    <a:pt x="171" y="73"/>
                    <a:pt x="170" y="74"/>
                  </a:cubicBezTo>
                  <a:cubicBezTo>
                    <a:pt x="170" y="74"/>
                    <a:pt x="166" y="73"/>
                    <a:pt x="166" y="73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66" y="83"/>
                    <a:pt x="169" y="84"/>
                    <a:pt x="169" y="85"/>
                  </a:cubicBezTo>
                  <a:cubicBezTo>
                    <a:pt x="169" y="85"/>
                    <a:pt x="168" y="87"/>
                    <a:pt x="168" y="87"/>
                  </a:cubicBezTo>
                  <a:cubicBezTo>
                    <a:pt x="168" y="92"/>
                    <a:pt x="168" y="92"/>
                    <a:pt x="168" y="92"/>
                  </a:cubicBezTo>
                  <a:cubicBezTo>
                    <a:pt x="168" y="92"/>
                    <a:pt x="171" y="93"/>
                    <a:pt x="172" y="93"/>
                  </a:cubicBezTo>
                  <a:cubicBezTo>
                    <a:pt x="172" y="93"/>
                    <a:pt x="175" y="91"/>
                    <a:pt x="175" y="91"/>
                  </a:cubicBezTo>
                  <a:cubicBezTo>
                    <a:pt x="175" y="90"/>
                    <a:pt x="176" y="89"/>
                    <a:pt x="176" y="89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78" y="91"/>
                    <a:pt x="179" y="93"/>
                    <a:pt x="180" y="93"/>
                  </a:cubicBezTo>
                  <a:cubicBezTo>
                    <a:pt x="180" y="93"/>
                    <a:pt x="183" y="93"/>
                    <a:pt x="183" y="93"/>
                  </a:cubicBezTo>
                  <a:cubicBezTo>
                    <a:pt x="187" y="95"/>
                    <a:pt x="187" y="95"/>
                    <a:pt x="187" y="95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2" y="99"/>
                    <a:pt x="196" y="101"/>
                    <a:pt x="195" y="102"/>
                  </a:cubicBezTo>
                  <a:cubicBezTo>
                    <a:pt x="193" y="103"/>
                    <a:pt x="191" y="104"/>
                    <a:pt x="190" y="104"/>
                  </a:cubicBezTo>
                  <a:cubicBezTo>
                    <a:pt x="190" y="104"/>
                    <a:pt x="188" y="103"/>
                    <a:pt x="188" y="102"/>
                  </a:cubicBezTo>
                  <a:cubicBezTo>
                    <a:pt x="188" y="100"/>
                    <a:pt x="187" y="99"/>
                    <a:pt x="186" y="99"/>
                  </a:cubicBezTo>
                  <a:cubicBezTo>
                    <a:pt x="185" y="99"/>
                    <a:pt x="183" y="97"/>
                    <a:pt x="183" y="97"/>
                  </a:cubicBezTo>
                  <a:cubicBezTo>
                    <a:pt x="182" y="97"/>
                    <a:pt x="180" y="97"/>
                    <a:pt x="179" y="98"/>
                  </a:cubicBezTo>
                  <a:cubicBezTo>
                    <a:pt x="178" y="98"/>
                    <a:pt x="176" y="98"/>
                    <a:pt x="176" y="97"/>
                  </a:cubicBezTo>
                  <a:cubicBezTo>
                    <a:pt x="175" y="97"/>
                    <a:pt x="174" y="94"/>
                    <a:pt x="174" y="94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9" y="93"/>
                    <a:pt x="168" y="94"/>
                    <a:pt x="168" y="95"/>
                  </a:cubicBezTo>
                  <a:cubicBezTo>
                    <a:pt x="168" y="95"/>
                    <a:pt x="166" y="97"/>
                    <a:pt x="166" y="97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6" y="106"/>
                    <a:pt x="176" y="106"/>
                  </a:cubicBezTo>
                  <a:cubicBezTo>
                    <a:pt x="177" y="106"/>
                    <a:pt x="179" y="109"/>
                    <a:pt x="179" y="109"/>
                  </a:cubicBezTo>
                  <a:cubicBezTo>
                    <a:pt x="179" y="112"/>
                    <a:pt x="179" y="112"/>
                    <a:pt x="179" y="112"/>
                  </a:cubicBezTo>
                  <a:cubicBezTo>
                    <a:pt x="178" y="115"/>
                    <a:pt x="178" y="115"/>
                    <a:pt x="178" y="115"/>
                  </a:cubicBezTo>
                  <a:cubicBezTo>
                    <a:pt x="178" y="115"/>
                    <a:pt x="178" y="117"/>
                    <a:pt x="176" y="116"/>
                  </a:cubicBezTo>
                  <a:cubicBezTo>
                    <a:pt x="174" y="115"/>
                    <a:pt x="173" y="114"/>
                    <a:pt x="173" y="114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9" y="109"/>
                    <a:pt x="167" y="107"/>
                    <a:pt x="167" y="107"/>
                  </a:cubicBezTo>
                  <a:cubicBezTo>
                    <a:pt x="166" y="107"/>
                    <a:pt x="161" y="104"/>
                    <a:pt x="161" y="104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9"/>
                    <a:pt x="151" y="109"/>
                  </a:cubicBezTo>
                  <a:cubicBezTo>
                    <a:pt x="151" y="110"/>
                    <a:pt x="154" y="112"/>
                    <a:pt x="154" y="112"/>
                  </a:cubicBezTo>
                  <a:cubicBezTo>
                    <a:pt x="154" y="112"/>
                    <a:pt x="156" y="112"/>
                    <a:pt x="156" y="113"/>
                  </a:cubicBezTo>
                  <a:cubicBezTo>
                    <a:pt x="157" y="114"/>
                    <a:pt x="159" y="116"/>
                    <a:pt x="159" y="116"/>
                  </a:cubicBezTo>
                  <a:cubicBezTo>
                    <a:pt x="159" y="116"/>
                    <a:pt x="160" y="116"/>
                    <a:pt x="161" y="116"/>
                  </a:cubicBezTo>
                  <a:cubicBezTo>
                    <a:pt x="163" y="116"/>
                    <a:pt x="165" y="117"/>
                    <a:pt x="165" y="117"/>
                  </a:cubicBezTo>
                  <a:cubicBezTo>
                    <a:pt x="168" y="118"/>
                    <a:pt x="168" y="118"/>
                    <a:pt x="168" y="118"/>
                  </a:cubicBezTo>
                  <a:cubicBezTo>
                    <a:pt x="169" y="119"/>
                    <a:pt x="169" y="119"/>
                    <a:pt x="169" y="119"/>
                  </a:cubicBezTo>
                  <a:cubicBezTo>
                    <a:pt x="169" y="119"/>
                    <a:pt x="166" y="120"/>
                    <a:pt x="165" y="120"/>
                  </a:cubicBezTo>
                  <a:cubicBezTo>
                    <a:pt x="164" y="121"/>
                    <a:pt x="161" y="121"/>
                    <a:pt x="161" y="121"/>
                  </a:cubicBezTo>
                  <a:cubicBezTo>
                    <a:pt x="161" y="121"/>
                    <a:pt x="159" y="119"/>
                    <a:pt x="158" y="119"/>
                  </a:cubicBezTo>
                  <a:cubicBezTo>
                    <a:pt x="158" y="119"/>
                    <a:pt x="155" y="120"/>
                    <a:pt x="155" y="120"/>
                  </a:cubicBezTo>
                  <a:cubicBezTo>
                    <a:pt x="155" y="120"/>
                    <a:pt x="153" y="122"/>
                    <a:pt x="152" y="120"/>
                  </a:cubicBezTo>
                  <a:cubicBezTo>
                    <a:pt x="151" y="118"/>
                    <a:pt x="150" y="116"/>
                    <a:pt x="150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0" y="106"/>
                    <a:pt x="140" y="106"/>
                    <a:pt x="140" y="106"/>
                  </a:cubicBezTo>
                  <a:cubicBezTo>
                    <a:pt x="135" y="103"/>
                    <a:pt x="135" y="103"/>
                    <a:pt x="135" y="103"/>
                  </a:cubicBezTo>
                  <a:cubicBezTo>
                    <a:pt x="129" y="101"/>
                    <a:pt x="129" y="101"/>
                    <a:pt x="129" y="101"/>
                  </a:cubicBezTo>
                  <a:cubicBezTo>
                    <a:pt x="127" y="97"/>
                    <a:pt x="127" y="97"/>
                    <a:pt x="127" y="97"/>
                  </a:cubicBezTo>
                  <a:cubicBezTo>
                    <a:pt x="131" y="94"/>
                    <a:pt x="131" y="94"/>
                    <a:pt x="131" y="94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8" y="89"/>
                    <a:pt x="128" y="89"/>
                    <a:pt x="128" y="89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5"/>
                    <a:pt x="123" y="95"/>
                    <a:pt x="123" y="95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19" y="109"/>
                    <a:pt x="119" y="109"/>
                    <a:pt x="119" y="109"/>
                  </a:cubicBezTo>
                  <a:cubicBezTo>
                    <a:pt x="119" y="109"/>
                    <a:pt x="118" y="114"/>
                    <a:pt x="119" y="115"/>
                  </a:cubicBezTo>
                  <a:cubicBezTo>
                    <a:pt x="119" y="115"/>
                    <a:pt x="118" y="118"/>
                    <a:pt x="118" y="120"/>
                  </a:cubicBezTo>
                  <a:cubicBezTo>
                    <a:pt x="119" y="121"/>
                    <a:pt x="119" y="122"/>
                    <a:pt x="121" y="123"/>
                  </a:cubicBezTo>
                  <a:cubicBezTo>
                    <a:pt x="122" y="124"/>
                    <a:pt x="122" y="124"/>
                    <a:pt x="124" y="125"/>
                  </a:cubicBezTo>
                  <a:cubicBezTo>
                    <a:pt x="126" y="126"/>
                    <a:pt x="127" y="127"/>
                    <a:pt x="127" y="127"/>
                  </a:cubicBezTo>
                  <a:cubicBezTo>
                    <a:pt x="129" y="131"/>
                    <a:pt x="129" y="131"/>
                    <a:pt x="129" y="131"/>
                  </a:cubicBezTo>
                  <a:cubicBezTo>
                    <a:pt x="129" y="131"/>
                    <a:pt x="130" y="132"/>
                    <a:pt x="131" y="132"/>
                  </a:cubicBezTo>
                  <a:cubicBezTo>
                    <a:pt x="132" y="133"/>
                    <a:pt x="135" y="134"/>
                    <a:pt x="135" y="135"/>
                  </a:cubicBezTo>
                  <a:cubicBezTo>
                    <a:pt x="135" y="137"/>
                    <a:pt x="136" y="139"/>
                    <a:pt x="136" y="139"/>
                  </a:cubicBezTo>
                  <a:cubicBezTo>
                    <a:pt x="136" y="139"/>
                    <a:pt x="137" y="141"/>
                    <a:pt x="137" y="141"/>
                  </a:cubicBezTo>
                  <a:cubicBezTo>
                    <a:pt x="138" y="142"/>
                    <a:pt x="139" y="141"/>
                    <a:pt x="139" y="142"/>
                  </a:cubicBezTo>
                  <a:cubicBezTo>
                    <a:pt x="140" y="143"/>
                    <a:pt x="139" y="144"/>
                    <a:pt x="141" y="145"/>
                  </a:cubicBezTo>
                  <a:cubicBezTo>
                    <a:pt x="142" y="147"/>
                    <a:pt x="144" y="148"/>
                    <a:pt x="144" y="148"/>
                  </a:cubicBezTo>
                  <a:cubicBezTo>
                    <a:pt x="145" y="148"/>
                    <a:pt x="147" y="149"/>
                    <a:pt x="147" y="149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60" y="161"/>
                    <a:pt x="160" y="161"/>
                    <a:pt x="160" y="161"/>
                  </a:cubicBezTo>
                  <a:cubicBezTo>
                    <a:pt x="159" y="165"/>
                    <a:pt x="159" y="165"/>
                    <a:pt x="159" y="165"/>
                  </a:cubicBezTo>
                  <a:cubicBezTo>
                    <a:pt x="158" y="167"/>
                    <a:pt x="158" y="167"/>
                    <a:pt x="158" y="167"/>
                  </a:cubicBezTo>
                  <a:cubicBezTo>
                    <a:pt x="158" y="167"/>
                    <a:pt x="156" y="168"/>
                    <a:pt x="155" y="168"/>
                  </a:cubicBezTo>
                  <a:cubicBezTo>
                    <a:pt x="155" y="168"/>
                    <a:pt x="153" y="169"/>
                    <a:pt x="153" y="169"/>
                  </a:cubicBezTo>
                  <a:cubicBezTo>
                    <a:pt x="153" y="169"/>
                    <a:pt x="152" y="168"/>
                    <a:pt x="152" y="168"/>
                  </a:cubicBezTo>
                  <a:cubicBezTo>
                    <a:pt x="153" y="167"/>
                    <a:pt x="156" y="166"/>
                    <a:pt x="156" y="166"/>
                  </a:cubicBezTo>
                  <a:cubicBezTo>
                    <a:pt x="156" y="166"/>
                    <a:pt x="156" y="163"/>
                    <a:pt x="155" y="163"/>
                  </a:cubicBezTo>
                  <a:cubicBezTo>
                    <a:pt x="154" y="162"/>
                    <a:pt x="151" y="160"/>
                    <a:pt x="151" y="160"/>
                  </a:cubicBezTo>
                  <a:cubicBezTo>
                    <a:pt x="149" y="158"/>
                    <a:pt x="149" y="158"/>
                    <a:pt x="149" y="158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58"/>
                    <a:pt x="144" y="158"/>
                    <a:pt x="144" y="159"/>
                  </a:cubicBezTo>
                  <a:cubicBezTo>
                    <a:pt x="143" y="160"/>
                    <a:pt x="140" y="162"/>
                    <a:pt x="140" y="162"/>
                  </a:cubicBezTo>
                  <a:cubicBezTo>
                    <a:pt x="138" y="166"/>
                    <a:pt x="138" y="166"/>
                    <a:pt x="138" y="166"/>
                  </a:cubicBezTo>
                  <a:cubicBezTo>
                    <a:pt x="143" y="167"/>
                    <a:pt x="143" y="167"/>
                    <a:pt x="143" y="167"/>
                  </a:cubicBezTo>
                  <a:cubicBezTo>
                    <a:pt x="143" y="167"/>
                    <a:pt x="145" y="169"/>
                    <a:pt x="145" y="169"/>
                  </a:cubicBezTo>
                  <a:cubicBezTo>
                    <a:pt x="145" y="170"/>
                    <a:pt x="147" y="172"/>
                    <a:pt x="147" y="172"/>
                  </a:cubicBezTo>
                  <a:cubicBezTo>
                    <a:pt x="149" y="173"/>
                    <a:pt x="149" y="173"/>
                    <a:pt x="149" y="173"/>
                  </a:cubicBezTo>
                  <a:cubicBezTo>
                    <a:pt x="149" y="175"/>
                    <a:pt x="149" y="175"/>
                    <a:pt x="149" y="175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45" y="182"/>
                    <a:pt x="145" y="182"/>
                    <a:pt x="145" y="182"/>
                  </a:cubicBezTo>
                  <a:cubicBezTo>
                    <a:pt x="145" y="182"/>
                    <a:pt x="143" y="183"/>
                    <a:pt x="143" y="183"/>
                  </a:cubicBezTo>
                  <a:cubicBezTo>
                    <a:pt x="142" y="183"/>
                    <a:pt x="140" y="185"/>
                    <a:pt x="140" y="185"/>
                  </a:cubicBezTo>
                  <a:cubicBezTo>
                    <a:pt x="140" y="185"/>
                    <a:pt x="139" y="185"/>
                    <a:pt x="139" y="185"/>
                  </a:cubicBezTo>
                  <a:cubicBezTo>
                    <a:pt x="138" y="185"/>
                    <a:pt x="136" y="184"/>
                    <a:pt x="135" y="184"/>
                  </a:cubicBezTo>
                  <a:cubicBezTo>
                    <a:pt x="135" y="184"/>
                    <a:pt x="133" y="185"/>
                    <a:pt x="133" y="185"/>
                  </a:cubicBezTo>
                  <a:cubicBezTo>
                    <a:pt x="133" y="185"/>
                    <a:pt x="130" y="187"/>
                    <a:pt x="134" y="188"/>
                  </a:cubicBezTo>
                  <a:cubicBezTo>
                    <a:pt x="138" y="188"/>
                    <a:pt x="139" y="188"/>
                    <a:pt x="140" y="188"/>
                  </a:cubicBezTo>
                  <a:cubicBezTo>
                    <a:pt x="140" y="188"/>
                    <a:pt x="144" y="188"/>
                    <a:pt x="144" y="188"/>
                  </a:cubicBezTo>
                  <a:cubicBezTo>
                    <a:pt x="144" y="188"/>
                    <a:pt x="145" y="188"/>
                    <a:pt x="146" y="189"/>
                  </a:cubicBezTo>
                  <a:cubicBezTo>
                    <a:pt x="148" y="189"/>
                    <a:pt x="149" y="189"/>
                    <a:pt x="150" y="190"/>
                  </a:cubicBezTo>
                  <a:cubicBezTo>
                    <a:pt x="151" y="190"/>
                    <a:pt x="152" y="191"/>
                    <a:pt x="152" y="191"/>
                  </a:cubicBezTo>
                  <a:cubicBezTo>
                    <a:pt x="152" y="192"/>
                    <a:pt x="152" y="192"/>
                    <a:pt x="153" y="192"/>
                  </a:cubicBezTo>
                  <a:cubicBezTo>
                    <a:pt x="154" y="192"/>
                    <a:pt x="155" y="193"/>
                    <a:pt x="155" y="193"/>
                  </a:cubicBezTo>
                  <a:cubicBezTo>
                    <a:pt x="156" y="193"/>
                    <a:pt x="156" y="193"/>
                    <a:pt x="156" y="193"/>
                  </a:cubicBezTo>
                  <a:cubicBezTo>
                    <a:pt x="156" y="193"/>
                    <a:pt x="157" y="193"/>
                    <a:pt x="158" y="193"/>
                  </a:cubicBezTo>
                  <a:cubicBezTo>
                    <a:pt x="159" y="193"/>
                    <a:pt x="159" y="192"/>
                    <a:pt x="160" y="192"/>
                  </a:cubicBezTo>
                  <a:cubicBezTo>
                    <a:pt x="161" y="192"/>
                    <a:pt x="164" y="192"/>
                    <a:pt x="164" y="192"/>
                  </a:cubicBezTo>
                  <a:cubicBezTo>
                    <a:pt x="166" y="196"/>
                    <a:pt x="166" y="196"/>
                    <a:pt x="166" y="196"/>
                  </a:cubicBezTo>
                  <a:cubicBezTo>
                    <a:pt x="166" y="196"/>
                    <a:pt x="166" y="197"/>
                    <a:pt x="167" y="197"/>
                  </a:cubicBezTo>
                  <a:cubicBezTo>
                    <a:pt x="167" y="198"/>
                    <a:pt x="169" y="199"/>
                    <a:pt x="170" y="199"/>
                  </a:cubicBezTo>
                  <a:cubicBezTo>
                    <a:pt x="171" y="199"/>
                    <a:pt x="179" y="197"/>
                    <a:pt x="179" y="197"/>
                  </a:cubicBezTo>
                  <a:cubicBezTo>
                    <a:pt x="175" y="194"/>
                    <a:pt x="175" y="194"/>
                    <a:pt x="175" y="194"/>
                  </a:cubicBezTo>
                  <a:cubicBezTo>
                    <a:pt x="175" y="194"/>
                    <a:pt x="173" y="192"/>
                    <a:pt x="172" y="191"/>
                  </a:cubicBezTo>
                  <a:cubicBezTo>
                    <a:pt x="172" y="190"/>
                    <a:pt x="167" y="187"/>
                    <a:pt x="167" y="187"/>
                  </a:cubicBezTo>
                  <a:cubicBezTo>
                    <a:pt x="162" y="186"/>
                    <a:pt x="162" y="186"/>
                    <a:pt x="162" y="186"/>
                  </a:cubicBezTo>
                  <a:cubicBezTo>
                    <a:pt x="156" y="183"/>
                    <a:pt x="156" y="183"/>
                    <a:pt x="156" y="183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50" y="181"/>
                    <a:pt x="152" y="177"/>
                    <a:pt x="153" y="176"/>
                  </a:cubicBezTo>
                  <a:cubicBezTo>
                    <a:pt x="153" y="175"/>
                    <a:pt x="153" y="172"/>
                    <a:pt x="154" y="172"/>
                  </a:cubicBezTo>
                  <a:cubicBezTo>
                    <a:pt x="155" y="173"/>
                    <a:pt x="157" y="173"/>
                    <a:pt x="158" y="173"/>
                  </a:cubicBezTo>
                  <a:cubicBezTo>
                    <a:pt x="159" y="173"/>
                    <a:pt x="161" y="172"/>
                    <a:pt x="162" y="172"/>
                  </a:cubicBezTo>
                  <a:cubicBezTo>
                    <a:pt x="163" y="172"/>
                    <a:pt x="165" y="173"/>
                    <a:pt x="165" y="173"/>
                  </a:cubicBezTo>
                  <a:cubicBezTo>
                    <a:pt x="165" y="173"/>
                    <a:pt x="166" y="175"/>
                    <a:pt x="166" y="176"/>
                  </a:cubicBezTo>
                  <a:cubicBezTo>
                    <a:pt x="167" y="176"/>
                    <a:pt x="167" y="178"/>
                    <a:pt x="168" y="179"/>
                  </a:cubicBezTo>
                  <a:cubicBezTo>
                    <a:pt x="169" y="179"/>
                    <a:pt x="174" y="181"/>
                    <a:pt x="174" y="181"/>
                  </a:cubicBezTo>
                  <a:cubicBezTo>
                    <a:pt x="174" y="181"/>
                    <a:pt x="180" y="183"/>
                    <a:pt x="180" y="183"/>
                  </a:cubicBezTo>
                  <a:cubicBezTo>
                    <a:pt x="181" y="183"/>
                    <a:pt x="183" y="183"/>
                    <a:pt x="183" y="183"/>
                  </a:cubicBezTo>
                  <a:cubicBezTo>
                    <a:pt x="186" y="186"/>
                    <a:pt x="186" y="186"/>
                    <a:pt x="186" y="186"/>
                  </a:cubicBezTo>
                  <a:cubicBezTo>
                    <a:pt x="192" y="185"/>
                    <a:pt x="192" y="185"/>
                    <a:pt x="192" y="185"/>
                  </a:cubicBezTo>
                  <a:cubicBezTo>
                    <a:pt x="198" y="184"/>
                    <a:pt x="198" y="184"/>
                    <a:pt x="198" y="184"/>
                  </a:cubicBezTo>
                  <a:cubicBezTo>
                    <a:pt x="199" y="186"/>
                    <a:pt x="199" y="186"/>
                    <a:pt x="199" y="186"/>
                  </a:cubicBezTo>
                  <a:cubicBezTo>
                    <a:pt x="199" y="186"/>
                    <a:pt x="202" y="188"/>
                    <a:pt x="202" y="188"/>
                  </a:cubicBezTo>
                  <a:cubicBezTo>
                    <a:pt x="202" y="189"/>
                    <a:pt x="204" y="193"/>
                    <a:pt x="204" y="193"/>
                  </a:cubicBezTo>
                  <a:cubicBezTo>
                    <a:pt x="204" y="193"/>
                    <a:pt x="204" y="196"/>
                    <a:pt x="204" y="196"/>
                  </a:cubicBezTo>
                  <a:cubicBezTo>
                    <a:pt x="204" y="197"/>
                    <a:pt x="206" y="201"/>
                    <a:pt x="206" y="201"/>
                  </a:cubicBezTo>
                  <a:cubicBezTo>
                    <a:pt x="207" y="202"/>
                    <a:pt x="211" y="206"/>
                    <a:pt x="211" y="207"/>
                  </a:cubicBezTo>
                  <a:cubicBezTo>
                    <a:pt x="211" y="207"/>
                    <a:pt x="213" y="210"/>
                    <a:pt x="214" y="210"/>
                  </a:cubicBezTo>
                  <a:cubicBezTo>
                    <a:pt x="214" y="210"/>
                    <a:pt x="215" y="209"/>
                    <a:pt x="215" y="209"/>
                  </a:cubicBezTo>
                  <a:cubicBezTo>
                    <a:pt x="216" y="209"/>
                    <a:pt x="219" y="207"/>
                    <a:pt x="219" y="207"/>
                  </a:cubicBezTo>
                  <a:cubicBezTo>
                    <a:pt x="219" y="207"/>
                    <a:pt x="222" y="207"/>
                    <a:pt x="222" y="208"/>
                  </a:cubicBezTo>
                  <a:cubicBezTo>
                    <a:pt x="222" y="209"/>
                    <a:pt x="226" y="212"/>
                    <a:pt x="226" y="212"/>
                  </a:cubicBezTo>
                  <a:cubicBezTo>
                    <a:pt x="226" y="212"/>
                    <a:pt x="227" y="216"/>
                    <a:pt x="227" y="216"/>
                  </a:cubicBezTo>
                  <a:cubicBezTo>
                    <a:pt x="226" y="217"/>
                    <a:pt x="223" y="218"/>
                    <a:pt x="223" y="219"/>
                  </a:cubicBezTo>
                  <a:cubicBezTo>
                    <a:pt x="222" y="219"/>
                    <a:pt x="219" y="219"/>
                    <a:pt x="219" y="219"/>
                  </a:cubicBezTo>
                  <a:cubicBezTo>
                    <a:pt x="218" y="220"/>
                    <a:pt x="214" y="221"/>
                    <a:pt x="214" y="221"/>
                  </a:cubicBezTo>
                  <a:cubicBezTo>
                    <a:pt x="214" y="217"/>
                    <a:pt x="214" y="217"/>
                    <a:pt x="214" y="217"/>
                  </a:cubicBezTo>
                  <a:cubicBezTo>
                    <a:pt x="214" y="217"/>
                    <a:pt x="214" y="216"/>
                    <a:pt x="213" y="216"/>
                  </a:cubicBezTo>
                  <a:cubicBezTo>
                    <a:pt x="213" y="216"/>
                    <a:pt x="207" y="214"/>
                    <a:pt x="207" y="214"/>
                  </a:cubicBezTo>
                  <a:cubicBezTo>
                    <a:pt x="206" y="209"/>
                    <a:pt x="206" y="209"/>
                    <a:pt x="206" y="209"/>
                  </a:cubicBezTo>
                  <a:cubicBezTo>
                    <a:pt x="203" y="206"/>
                    <a:pt x="203" y="206"/>
                    <a:pt x="203" y="206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198" y="201"/>
                    <a:pt x="198" y="201"/>
                    <a:pt x="198" y="201"/>
                  </a:cubicBezTo>
                  <a:cubicBezTo>
                    <a:pt x="194" y="201"/>
                    <a:pt x="194" y="201"/>
                    <a:pt x="194" y="201"/>
                  </a:cubicBezTo>
                  <a:cubicBezTo>
                    <a:pt x="194" y="201"/>
                    <a:pt x="192" y="202"/>
                    <a:pt x="192" y="202"/>
                  </a:cubicBezTo>
                  <a:cubicBezTo>
                    <a:pt x="191" y="203"/>
                    <a:pt x="187" y="202"/>
                    <a:pt x="187" y="202"/>
                  </a:cubicBezTo>
                  <a:cubicBezTo>
                    <a:pt x="184" y="203"/>
                    <a:pt x="184" y="203"/>
                    <a:pt x="184" y="203"/>
                  </a:cubicBezTo>
                  <a:cubicBezTo>
                    <a:pt x="184" y="205"/>
                    <a:pt x="184" y="205"/>
                    <a:pt x="184" y="205"/>
                  </a:cubicBezTo>
                  <a:cubicBezTo>
                    <a:pt x="189" y="205"/>
                    <a:pt x="189" y="205"/>
                    <a:pt x="189" y="205"/>
                  </a:cubicBezTo>
                  <a:cubicBezTo>
                    <a:pt x="193" y="206"/>
                    <a:pt x="193" y="206"/>
                    <a:pt x="193" y="206"/>
                  </a:cubicBezTo>
                  <a:cubicBezTo>
                    <a:pt x="199" y="207"/>
                    <a:pt x="199" y="207"/>
                    <a:pt x="199" y="207"/>
                  </a:cubicBezTo>
                  <a:cubicBezTo>
                    <a:pt x="199" y="211"/>
                    <a:pt x="199" y="211"/>
                    <a:pt x="199" y="211"/>
                  </a:cubicBezTo>
                  <a:cubicBezTo>
                    <a:pt x="199" y="211"/>
                    <a:pt x="200" y="213"/>
                    <a:pt x="200" y="214"/>
                  </a:cubicBezTo>
                  <a:cubicBezTo>
                    <a:pt x="200" y="215"/>
                    <a:pt x="202" y="219"/>
                    <a:pt x="202" y="219"/>
                  </a:cubicBezTo>
                  <a:cubicBezTo>
                    <a:pt x="204" y="225"/>
                    <a:pt x="204" y="225"/>
                    <a:pt x="204" y="225"/>
                  </a:cubicBezTo>
                  <a:cubicBezTo>
                    <a:pt x="206" y="229"/>
                    <a:pt x="206" y="229"/>
                    <a:pt x="206" y="229"/>
                  </a:cubicBezTo>
                  <a:cubicBezTo>
                    <a:pt x="208" y="230"/>
                    <a:pt x="208" y="230"/>
                    <a:pt x="208" y="230"/>
                  </a:cubicBezTo>
                  <a:cubicBezTo>
                    <a:pt x="208" y="234"/>
                    <a:pt x="208" y="234"/>
                    <a:pt x="208" y="234"/>
                  </a:cubicBezTo>
                  <a:cubicBezTo>
                    <a:pt x="210" y="235"/>
                    <a:pt x="210" y="235"/>
                    <a:pt x="210" y="235"/>
                  </a:cubicBezTo>
                  <a:cubicBezTo>
                    <a:pt x="210" y="235"/>
                    <a:pt x="209" y="236"/>
                    <a:pt x="209" y="237"/>
                  </a:cubicBezTo>
                  <a:cubicBezTo>
                    <a:pt x="209" y="237"/>
                    <a:pt x="207" y="240"/>
                    <a:pt x="207" y="240"/>
                  </a:cubicBezTo>
                  <a:cubicBezTo>
                    <a:pt x="207" y="240"/>
                    <a:pt x="205" y="240"/>
                    <a:pt x="204" y="240"/>
                  </a:cubicBezTo>
                  <a:cubicBezTo>
                    <a:pt x="204" y="239"/>
                    <a:pt x="203" y="237"/>
                    <a:pt x="202" y="237"/>
                  </a:cubicBezTo>
                  <a:cubicBezTo>
                    <a:pt x="200" y="236"/>
                    <a:pt x="200" y="234"/>
                    <a:pt x="199" y="234"/>
                  </a:cubicBezTo>
                  <a:cubicBezTo>
                    <a:pt x="198" y="234"/>
                    <a:pt x="195" y="234"/>
                    <a:pt x="195" y="234"/>
                  </a:cubicBezTo>
                  <a:cubicBezTo>
                    <a:pt x="195" y="234"/>
                    <a:pt x="193" y="231"/>
                    <a:pt x="192" y="230"/>
                  </a:cubicBezTo>
                  <a:cubicBezTo>
                    <a:pt x="192" y="230"/>
                    <a:pt x="191" y="229"/>
                    <a:pt x="190" y="228"/>
                  </a:cubicBezTo>
                  <a:cubicBezTo>
                    <a:pt x="189" y="227"/>
                    <a:pt x="187" y="224"/>
                    <a:pt x="187" y="225"/>
                  </a:cubicBezTo>
                  <a:cubicBezTo>
                    <a:pt x="187" y="227"/>
                    <a:pt x="188" y="229"/>
                    <a:pt x="187" y="229"/>
                  </a:cubicBezTo>
                  <a:cubicBezTo>
                    <a:pt x="185" y="229"/>
                    <a:pt x="184" y="229"/>
                    <a:pt x="184" y="229"/>
                  </a:cubicBezTo>
                  <a:cubicBezTo>
                    <a:pt x="184" y="229"/>
                    <a:pt x="182" y="231"/>
                    <a:pt x="181" y="232"/>
                  </a:cubicBezTo>
                  <a:cubicBezTo>
                    <a:pt x="181" y="232"/>
                    <a:pt x="182" y="232"/>
                    <a:pt x="180" y="233"/>
                  </a:cubicBezTo>
                  <a:cubicBezTo>
                    <a:pt x="179" y="233"/>
                    <a:pt x="177" y="233"/>
                    <a:pt x="177" y="233"/>
                  </a:cubicBezTo>
                  <a:cubicBezTo>
                    <a:pt x="177" y="232"/>
                    <a:pt x="177" y="232"/>
                    <a:pt x="177" y="231"/>
                  </a:cubicBezTo>
                  <a:cubicBezTo>
                    <a:pt x="178" y="230"/>
                    <a:pt x="184" y="227"/>
                    <a:pt x="184" y="227"/>
                  </a:cubicBezTo>
                  <a:cubicBezTo>
                    <a:pt x="184" y="226"/>
                    <a:pt x="182" y="223"/>
                    <a:pt x="182" y="223"/>
                  </a:cubicBezTo>
                  <a:cubicBezTo>
                    <a:pt x="181" y="224"/>
                    <a:pt x="181" y="224"/>
                    <a:pt x="181" y="224"/>
                  </a:cubicBezTo>
                  <a:cubicBezTo>
                    <a:pt x="178" y="226"/>
                    <a:pt x="178" y="226"/>
                    <a:pt x="178" y="226"/>
                  </a:cubicBezTo>
                  <a:cubicBezTo>
                    <a:pt x="174" y="229"/>
                    <a:pt x="174" y="229"/>
                    <a:pt x="174" y="229"/>
                  </a:cubicBezTo>
                  <a:cubicBezTo>
                    <a:pt x="171" y="230"/>
                    <a:pt x="171" y="230"/>
                    <a:pt x="171" y="230"/>
                  </a:cubicBezTo>
                  <a:cubicBezTo>
                    <a:pt x="168" y="232"/>
                    <a:pt x="168" y="232"/>
                    <a:pt x="168" y="232"/>
                  </a:cubicBezTo>
                  <a:cubicBezTo>
                    <a:pt x="164" y="233"/>
                    <a:pt x="164" y="233"/>
                    <a:pt x="164" y="233"/>
                  </a:cubicBezTo>
                  <a:cubicBezTo>
                    <a:pt x="160" y="233"/>
                    <a:pt x="160" y="233"/>
                    <a:pt x="160" y="233"/>
                  </a:cubicBezTo>
                  <a:cubicBezTo>
                    <a:pt x="158" y="232"/>
                    <a:pt x="158" y="232"/>
                    <a:pt x="158" y="232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55" y="229"/>
                    <a:pt x="155" y="229"/>
                    <a:pt x="155" y="229"/>
                  </a:cubicBezTo>
                  <a:cubicBezTo>
                    <a:pt x="155" y="229"/>
                    <a:pt x="154" y="227"/>
                    <a:pt x="155" y="226"/>
                  </a:cubicBezTo>
                  <a:cubicBezTo>
                    <a:pt x="155" y="226"/>
                    <a:pt x="156" y="225"/>
                    <a:pt x="158" y="225"/>
                  </a:cubicBezTo>
                  <a:cubicBezTo>
                    <a:pt x="160" y="225"/>
                    <a:pt x="161" y="225"/>
                    <a:pt x="162" y="225"/>
                  </a:cubicBezTo>
                  <a:cubicBezTo>
                    <a:pt x="163" y="225"/>
                    <a:pt x="164" y="224"/>
                    <a:pt x="164" y="224"/>
                  </a:cubicBezTo>
                  <a:cubicBezTo>
                    <a:pt x="164" y="224"/>
                    <a:pt x="165" y="224"/>
                    <a:pt x="165" y="223"/>
                  </a:cubicBezTo>
                  <a:cubicBezTo>
                    <a:pt x="165" y="222"/>
                    <a:pt x="162" y="218"/>
                    <a:pt x="162" y="218"/>
                  </a:cubicBezTo>
                  <a:cubicBezTo>
                    <a:pt x="162" y="218"/>
                    <a:pt x="158" y="218"/>
                    <a:pt x="157" y="219"/>
                  </a:cubicBezTo>
                  <a:cubicBezTo>
                    <a:pt x="155" y="219"/>
                    <a:pt x="155" y="221"/>
                    <a:pt x="153" y="220"/>
                  </a:cubicBezTo>
                  <a:cubicBezTo>
                    <a:pt x="151" y="219"/>
                    <a:pt x="146" y="217"/>
                    <a:pt x="146" y="217"/>
                  </a:cubicBezTo>
                  <a:cubicBezTo>
                    <a:pt x="142" y="213"/>
                    <a:pt x="142" y="213"/>
                    <a:pt x="142" y="213"/>
                  </a:cubicBezTo>
                  <a:cubicBezTo>
                    <a:pt x="140" y="215"/>
                    <a:pt x="140" y="215"/>
                    <a:pt x="140" y="215"/>
                  </a:cubicBezTo>
                  <a:cubicBezTo>
                    <a:pt x="137" y="217"/>
                    <a:pt x="137" y="217"/>
                    <a:pt x="137" y="217"/>
                  </a:cubicBezTo>
                  <a:cubicBezTo>
                    <a:pt x="137" y="217"/>
                    <a:pt x="137" y="219"/>
                    <a:pt x="135" y="217"/>
                  </a:cubicBezTo>
                  <a:cubicBezTo>
                    <a:pt x="133" y="214"/>
                    <a:pt x="133" y="212"/>
                    <a:pt x="133" y="212"/>
                  </a:cubicBezTo>
                  <a:cubicBezTo>
                    <a:pt x="130" y="212"/>
                    <a:pt x="130" y="212"/>
                    <a:pt x="130" y="212"/>
                  </a:cubicBezTo>
                  <a:cubicBezTo>
                    <a:pt x="129" y="215"/>
                    <a:pt x="129" y="215"/>
                    <a:pt x="129" y="215"/>
                  </a:cubicBezTo>
                  <a:cubicBezTo>
                    <a:pt x="129" y="215"/>
                    <a:pt x="127" y="218"/>
                    <a:pt x="127" y="218"/>
                  </a:cubicBezTo>
                  <a:cubicBezTo>
                    <a:pt x="126" y="218"/>
                    <a:pt x="123" y="218"/>
                    <a:pt x="122" y="219"/>
                  </a:cubicBezTo>
                  <a:cubicBezTo>
                    <a:pt x="122" y="219"/>
                    <a:pt x="117" y="219"/>
                    <a:pt x="117" y="219"/>
                  </a:cubicBezTo>
                  <a:cubicBezTo>
                    <a:pt x="110" y="217"/>
                    <a:pt x="110" y="217"/>
                    <a:pt x="110" y="217"/>
                  </a:cubicBezTo>
                  <a:cubicBezTo>
                    <a:pt x="110" y="217"/>
                    <a:pt x="108" y="218"/>
                    <a:pt x="108" y="218"/>
                  </a:cubicBezTo>
                  <a:cubicBezTo>
                    <a:pt x="107" y="219"/>
                    <a:pt x="97" y="221"/>
                    <a:pt x="97" y="221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89" y="224"/>
                    <a:pt x="89" y="224"/>
                    <a:pt x="89" y="224"/>
                  </a:cubicBezTo>
                  <a:cubicBezTo>
                    <a:pt x="86" y="220"/>
                    <a:pt x="86" y="220"/>
                    <a:pt x="86" y="220"/>
                  </a:cubicBezTo>
                  <a:cubicBezTo>
                    <a:pt x="84" y="217"/>
                    <a:pt x="84" y="217"/>
                    <a:pt x="84" y="217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3" y="223"/>
                    <a:pt x="83" y="223"/>
                    <a:pt x="83" y="223"/>
                  </a:cubicBezTo>
                  <a:cubicBezTo>
                    <a:pt x="83" y="223"/>
                    <a:pt x="79" y="227"/>
                    <a:pt x="78" y="228"/>
                  </a:cubicBezTo>
                  <a:cubicBezTo>
                    <a:pt x="78" y="228"/>
                    <a:pt x="73" y="223"/>
                    <a:pt x="73" y="223"/>
                  </a:cubicBezTo>
                  <a:cubicBezTo>
                    <a:pt x="72" y="216"/>
                    <a:pt x="72" y="216"/>
                    <a:pt x="72" y="216"/>
                  </a:cubicBezTo>
                  <a:cubicBezTo>
                    <a:pt x="67" y="211"/>
                    <a:pt x="67" y="211"/>
                    <a:pt x="67" y="211"/>
                  </a:cubicBezTo>
                  <a:cubicBezTo>
                    <a:pt x="64" y="212"/>
                    <a:pt x="64" y="212"/>
                    <a:pt x="64" y="212"/>
                  </a:cubicBezTo>
                  <a:cubicBezTo>
                    <a:pt x="63" y="207"/>
                    <a:pt x="63" y="207"/>
                    <a:pt x="63" y="207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5" y="209"/>
                    <a:pt x="55" y="209"/>
                    <a:pt x="55" y="209"/>
                  </a:cubicBezTo>
                  <a:cubicBezTo>
                    <a:pt x="55" y="209"/>
                    <a:pt x="56" y="212"/>
                    <a:pt x="56" y="212"/>
                  </a:cubicBezTo>
                  <a:cubicBezTo>
                    <a:pt x="56" y="213"/>
                    <a:pt x="55" y="214"/>
                    <a:pt x="54" y="214"/>
                  </a:cubicBezTo>
                  <a:cubicBezTo>
                    <a:pt x="54" y="214"/>
                    <a:pt x="49" y="216"/>
                    <a:pt x="49" y="216"/>
                  </a:cubicBezTo>
                  <a:cubicBezTo>
                    <a:pt x="49" y="216"/>
                    <a:pt x="48" y="213"/>
                    <a:pt x="48" y="212"/>
                  </a:cubicBezTo>
                  <a:cubicBezTo>
                    <a:pt x="48" y="210"/>
                    <a:pt x="48" y="207"/>
                    <a:pt x="48" y="207"/>
                  </a:cubicBezTo>
                  <a:cubicBezTo>
                    <a:pt x="48" y="207"/>
                    <a:pt x="52" y="205"/>
                    <a:pt x="52" y="205"/>
                  </a:cubicBezTo>
                  <a:cubicBezTo>
                    <a:pt x="52" y="204"/>
                    <a:pt x="55" y="199"/>
                    <a:pt x="55" y="199"/>
                  </a:cubicBezTo>
                  <a:cubicBezTo>
                    <a:pt x="55" y="196"/>
                    <a:pt x="55" y="196"/>
                    <a:pt x="55" y="196"/>
                  </a:cubicBezTo>
                  <a:cubicBezTo>
                    <a:pt x="55" y="196"/>
                    <a:pt x="59" y="195"/>
                    <a:pt x="60" y="195"/>
                  </a:cubicBezTo>
                  <a:cubicBezTo>
                    <a:pt x="61" y="195"/>
                    <a:pt x="63" y="195"/>
                    <a:pt x="64" y="196"/>
                  </a:cubicBezTo>
                  <a:cubicBezTo>
                    <a:pt x="66" y="197"/>
                    <a:pt x="65" y="197"/>
                    <a:pt x="67" y="197"/>
                  </a:cubicBezTo>
                  <a:cubicBezTo>
                    <a:pt x="69" y="196"/>
                    <a:pt x="71" y="195"/>
                    <a:pt x="71" y="194"/>
                  </a:cubicBezTo>
                  <a:cubicBezTo>
                    <a:pt x="71" y="193"/>
                    <a:pt x="72" y="189"/>
                    <a:pt x="69" y="189"/>
                  </a:cubicBezTo>
                  <a:cubicBezTo>
                    <a:pt x="67" y="189"/>
                    <a:pt x="64" y="191"/>
                    <a:pt x="63" y="191"/>
                  </a:cubicBezTo>
                  <a:cubicBezTo>
                    <a:pt x="62" y="192"/>
                    <a:pt x="61" y="191"/>
                    <a:pt x="59" y="190"/>
                  </a:cubicBezTo>
                  <a:cubicBezTo>
                    <a:pt x="58" y="190"/>
                    <a:pt x="56" y="189"/>
                    <a:pt x="56" y="18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53" y="192"/>
                    <a:pt x="55" y="196"/>
                    <a:pt x="51" y="193"/>
                  </a:cubicBezTo>
                  <a:cubicBezTo>
                    <a:pt x="47" y="191"/>
                    <a:pt x="47" y="190"/>
                    <a:pt x="47" y="190"/>
                  </a:cubicBezTo>
                  <a:cubicBezTo>
                    <a:pt x="43" y="186"/>
                    <a:pt x="43" y="186"/>
                    <a:pt x="43" y="186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8" y="175"/>
                    <a:pt x="37" y="177"/>
                    <a:pt x="36" y="179"/>
                  </a:cubicBezTo>
                  <a:cubicBezTo>
                    <a:pt x="35" y="180"/>
                    <a:pt x="33" y="180"/>
                    <a:pt x="32" y="179"/>
                  </a:cubicBezTo>
                  <a:cubicBezTo>
                    <a:pt x="32" y="177"/>
                    <a:pt x="29" y="173"/>
                    <a:pt x="29" y="173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6" y="168"/>
                    <a:pt x="24" y="167"/>
                    <a:pt x="24" y="166"/>
                  </a:cubicBezTo>
                  <a:cubicBezTo>
                    <a:pt x="25" y="164"/>
                    <a:pt x="27" y="161"/>
                    <a:pt x="27" y="161"/>
                  </a:cubicBezTo>
                  <a:cubicBezTo>
                    <a:pt x="29" y="157"/>
                    <a:pt x="29" y="157"/>
                    <a:pt x="29" y="157"/>
                  </a:cubicBezTo>
                  <a:cubicBezTo>
                    <a:pt x="29" y="157"/>
                    <a:pt x="29" y="154"/>
                    <a:pt x="28" y="153"/>
                  </a:cubicBezTo>
                  <a:cubicBezTo>
                    <a:pt x="28" y="152"/>
                    <a:pt x="27" y="139"/>
                    <a:pt x="27" y="139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45" y="109"/>
                    <a:pt x="45" y="109"/>
                    <a:pt x="45" y="109"/>
                  </a:cubicBezTo>
                  <a:cubicBezTo>
                    <a:pt x="45" y="109"/>
                    <a:pt x="49" y="105"/>
                    <a:pt x="49" y="106"/>
                  </a:cubicBezTo>
                  <a:cubicBezTo>
                    <a:pt x="50" y="107"/>
                    <a:pt x="49" y="98"/>
                    <a:pt x="49" y="98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6" y="90"/>
                    <a:pt x="51" y="89"/>
                    <a:pt x="52" y="89"/>
                  </a:cubicBezTo>
                  <a:cubicBezTo>
                    <a:pt x="53" y="89"/>
                    <a:pt x="55" y="88"/>
                    <a:pt x="58" y="87"/>
                  </a:cubicBezTo>
                  <a:cubicBezTo>
                    <a:pt x="60" y="87"/>
                    <a:pt x="62" y="85"/>
                    <a:pt x="64" y="85"/>
                  </a:cubicBezTo>
                  <a:cubicBezTo>
                    <a:pt x="65" y="85"/>
                    <a:pt x="70" y="85"/>
                    <a:pt x="70" y="85"/>
                  </a:cubicBezTo>
                  <a:cubicBezTo>
                    <a:pt x="70" y="85"/>
                    <a:pt x="75" y="82"/>
                    <a:pt x="76" y="81"/>
                  </a:cubicBezTo>
                  <a:cubicBezTo>
                    <a:pt x="77" y="80"/>
                    <a:pt x="80" y="76"/>
                    <a:pt x="80" y="76"/>
                  </a:cubicBezTo>
                  <a:cubicBezTo>
                    <a:pt x="80" y="76"/>
                    <a:pt x="81" y="71"/>
                    <a:pt x="83" y="70"/>
                  </a:cubicBezTo>
                  <a:cubicBezTo>
                    <a:pt x="84" y="70"/>
                    <a:pt x="87" y="68"/>
                    <a:pt x="89" y="68"/>
                  </a:cubicBezTo>
                  <a:cubicBezTo>
                    <a:pt x="91" y="67"/>
                    <a:pt x="96" y="66"/>
                    <a:pt x="97" y="66"/>
                  </a:cubicBezTo>
                  <a:cubicBezTo>
                    <a:pt x="98" y="66"/>
                    <a:pt x="110" y="64"/>
                    <a:pt x="110" y="64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14" y="51"/>
                    <a:pt x="114" y="51"/>
                    <a:pt x="114" y="51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5" y="45"/>
                    <a:pt x="138" y="42"/>
                    <a:pt x="139" y="42"/>
                  </a:cubicBezTo>
                  <a:cubicBezTo>
                    <a:pt x="140" y="43"/>
                    <a:pt x="142" y="42"/>
                    <a:pt x="142" y="42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9" y="40"/>
                    <a:pt x="158" y="37"/>
                    <a:pt x="159" y="36"/>
                  </a:cubicBezTo>
                  <a:cubicBezTo>
                    <a:pt x="159" y="36"/>
                    <a:pt x="164" y="34"/>
                    <a:pt x="164" y="34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6" y="30"/>
                    <a:pt x="168" y="28"/>
                    <a:pt x="171" y="28"/>
                  </a:cubicBezTo>
                  <a:cubicBezTo>
                    <a:pt x="173" y="28"/>
                    <a:pt x="175" y="28"/>
                    <a:pt x="176" y="28"/>
                  </a:cubicBezTo>
                  <a:cubicBezTo>
                    <a:pt x="176" y="27"/>
                    <a:pt x="177" y="25"/>
                    <a:pt x="178" y="25"/>
                  </a:cubicBezTo>
                  <a:cubicBezTo>
                    <a:pt x="179" y="25"/>
                    <a:pt x="185" y="24"/>
                    <a:pt x="185" y="24"/>
                  </a:cubicBezTo>
                  <a:cubicBezTo>
                    <a:pt x="188" y="29"/>
                    <a:pt x="188" y="29"/>
                    <a:pt x="188" y="29"/>
                  </a:cubicBezTo>
                  <a:cubicBezTo>
                    <a:pt x="188" y="29"/>
                    <a:pt x="194" y="33"/>
                    <a:pt x="195" y="33"/>
                  </a:cubicBezTo>
                  <a:cubicBezTo>
                    <a:pt x="196" y="33"/>
                    <a:pt x="201" y="29"/>
                    <a:pt x="201" y="29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9" y="34"/>
                    <a:pt x="219" y="34"/>
                    <a:pt x="219" y="34"/>
                  </a:cubicBezTo>
                  <a:cubicBezTo>
                    <a:pt x="222" y="32"/>
                    <a:pt x="222" y="32"/>
                    <a:pt x="222" y="32"/>
                  </a:cubicBezTo>
                  <a:close/>
                  <a:moveTo>
                    <a:pt x="188" y="149"/>
                  </a:moveTo>
                  <a:cubicBezTo>
                    <a:pt x="188" y="149"/>
                    <a:pt x="188" y="149"/>
                    <a:pt x="188" y="149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89" y="150"/>
                    <a:pt x="191" y="150"/>
                    <a:pt x="192" y="149"/>
                  </a:cubicBezTo>
                  <a:cubicBezTo>
                    <a:pt x="193" y="149"/>
                    <a:pt x="191" y="148"/>
                    <a:pt x="191" y="148"/>
                  </a:cubicBezTo>
                  <a:cubicBezTo>
                    <a:pt x="189" y="148"/>
                    <a:pt x="189" y="148"/>
                    <a:pt x="189" y="148"/>
                  </a:cubicBezTo>
                  <a:cubicBezTo>
                    <a:pt x="189" y="148"/>
                    <a:pt x="188" y="149"/>
                    <a:pt x="188" y="149"/>
                  </a:cubicBezTo>
                  <a:close/>
                  <a:moveTo>
                    <a:pt x="184" y="157"/>
                  </a:moveTo>
                  <a:cubicBezTo>
                    <a:pt x="184" y="157"/>
                    <a:pt x="184" y="157"/>
                    <a:pt x="184" y="157"/>
                  </a:cubicBezTo>
                  <a:cubicBezTo>
                    <a:pt x="185" y="158"/>
                    <a:pt x="185" y="158"/>
                    <a:pt x="185" y="158"/>
                  </a:cubicBezTo>
                  <a:cubicBezTo>
                    <a:pt x="185" y="158"/>
                    <a:pt x="186" y="155"/>
                    <a:pt x="187" y="154"/>
                  </a:cubicBezTo>
                  <a:cubicBezTo>
                    <a:pt x="188" y="152"/>
                    <a:pt x="186" y="153"/>
                    <a:pt x="186" y="153"/>
                  </a:cubicBezTo>
                  <a:cubicBezTo>
                    <a:pt x="185" y="154"/>
                    <a:pt x="185" y="154"/>
                    <a:pt x="185" y="154"/>
                  </a:cubicBezTo>
                  <a:cubicBezTo>
                    <a:pt x="185" y="154"/>
                    <a:pt x="184" y="157"/>
                    <a:pt x="184" y="157"/>
                  </a:cubicBezTo>
                  <a:close/>
                  <a:moveTo>
                    <a:pt x="318" y="231"/>
                  </a:moveTo>
                  <a:cubicBezTo>
                    <a:pt x="318" y="231"/>
                    <a:pt x="318" y="231"/>
                    <a:pt x="318" y="231"/>
                  </a:cubicBezTo>
                  <a:cubicBezTo>
                    <a:pt x="318" y="231"/>
                    <a:pt x="321" y="233"/>
                    <a:pt x="321" y="233"/>
                  </a:cubicBezTo>
                  <a:cubicBezTo>
                    <a:pt x="319" y="237"/>
                    <a:pt x="319" y="237"/>
                    <a:pt x="319" y="237"/>
                  </a:cubicBezTo>
                  <a:cubicBezTo>
                    <a:pt x="316" y="235"/>
                    <a:pt x="316" y="235"/>
                    <a:pt x="316" y="235"/>
                  </a:cubicBezTo>
                  <a:cubicBezTo>
                    <a:pt x="318" y="231"/>
                    <a:pt x="318" y="231"/>
                    <a:pt x="318" y="231"/>
                  </a:cubicBezTo>
                  <a:close/>
                  <a:moveTo>
                    <a:pt x="342" y="250"/>
                  </a:moveTo>
                  <a:cubicBezTo>
                    <a:pt x="342" y="250"/>
                    <a:pt x="342" y="250"/>
                    <a:pt x="342" y="250"/>
                  </a:cubicBezTo>
                  <a:cubicBezTo>
                    <a:pt x="342" y="250"/>
                    <a:pt x="347" y="251"/>
                    <a:pt x="347" y="250"/>
                  </a:cubicBezTo>
                  <a:cubicBezTo>
                    <a:pt x="347" y="249"/>
                    <a:pt x="348" y="247"/>
                    <a:pt x="348" y="247"/>
                  </a:cubicBezTo>
                  <a:cubicBezTo>
                    <a:pt x="347" y="246"/>
                    <a:pt x="344" y="245"/>
                    <a:pt x="344" y="245"/>
                  </a:cubicBezTo>
                  <a:cubicBezTo>
                    <a:pt x="343" y="245"/>
                    <a:pt x="342" y="245"/>
                    <a:pt x="341" y="244"/>
                  </a:cubicBezTo>
                  <a:cubicBezTo>
                    <a:pt x="335" y="237"/>
                    <a:pt x="339" y="246"/>
                    <a:pt x="342" y="247"/>
                  </a:cubicBezTo>
                  <a:cubicBezTo>
                    <a:pt x="342" y="248"/>
                    <a:pt x="342" y="248"/>
                    <a:pt x="342" y="248"/>
                  </a:cubicBezTo>
                  <a:cubicBezTo>
                    <a:pt x="342" y="250"/>
                    <a:pt x="342" y="250"/>
                    <a:pt x="342" y="250"/>
                  </a:cubicBezTo>
                  <a:close/>
                  <a:moveTo>
                    <a:pt x="349" y="257"/>
                  </a:moveTo>
                  <a:cubicBezTo>
                    <a:pt x="349" y="257"/>
                    <a:pt x="349" y="257"/>
                    <a:pt x="349" y="257"/>
                  </a:cubicBezTo>
                  <a:cubicBezTo>
                    <a:pt x="353" y="252"/>
                    <a:pt x="353" y="252"/>
                    <a:pt x="353" y="252"/>
                  </a:cubicBezTo>
                  <a:cubicBezTo>
                    <a:pt x="353" y="252"/>
                    <a:pt x="355" y="250"/>
                    <a:pt x="356" y="250"/>
                  </a:cubicBezTo>
                  <a:cubicBezTo>
                    <a:pt x="357" y="250"/>
                    <a:pt x="361" y="249"/>
                    <a:pt x="361" y="249"/>
                  </a:cubicBezTo>
                  <a:cubicBezTo>
                    <a:pt x="361" y="249"/>
                    <a:pt x="364" y="250"/>
                    <a:pt x="362" y="251"/>
                  </a:cubicBezTo>
                  <a:cubicBezTo>
                    <a:pt x="361" y="252"/>
                    <a:pt x="358" y="254"/>
                    <a:pt x="357" y="254"/>
                  </a:cubicBezTo>
                  <a:cubicBezTo>
                    <a:pt x="356" y="255"/>
                    <a:pt x="354" y="258"/>
                    <a:pt x="354" y="258"/>
                  </a:cubicBezTo>
                  <a:cubicBezTo>
                    <a:pt x="350" y="259"/>
                    <a:pt x="350" y="259"/>
                    <a:pt x="350" y="259"/>
                  </a:cubicBezTo>
                  <a:cubicBezTo>
                    <a:pt x="346" y="261"/>
                    <a:pt x="346" y="261"/>
                    <a:pt x="346" y="261"/>
                  </a:cubicBezTo>
                  <a:cubicBezTo>
                    <a:pt x="347" y="265"/>
                    <a:pt x="347" y="265"/>
                    <a:pt x="347" y="265"/>
                  </a:cubicBezTo>
                  <a:cubicBezTo>
                    <a:pt x="347" y="265"/>
                    <a:pt x="346" y="266"/>
                    <a:pt x="345" y="266"/>
                  </a:cubicBezTo>
                  <a:cubicBezTo>
                    <a:pt x="345" y="265"/>
                    <a:pt x="342" y="263"/>
                    <a:pt x="342" y="263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7" y="258"/>
                    <a:pt x="347" y="258"/>
                    <a:pt x="347" y="258"/>
                  </a:cubicBezTo>
                  <a:cubicBezTo>
                    <a:pt x="349" y="257"/>
                    <a:pt x="349" y="257"/>
                    <a:pt x="349" y="257"/>
                  </a:cubicBezTo>
                  <a:close/>
                  <a:moveTo>
                    <a:pt x="388" y="286"/>
                  </a:moveTo>
                  <a:cubicBezTo>
                    <a:pt x="388" y="286"/>
                    <a:pt x="388" y="286"/>
                    <a:pt x="388" y="286"/>
                  </a:cubicBezTo>
                  <a:cubicBezTo>
                    <a:pt x="388" y="286"/>
                    <a:pt x="392" y="290"/>
                    <a:pt x="392" y="290"/>
                  </a:cubicBezTo>
                  <a:cubicBezTo>
                    <a:pt x="391" y="295"/>
                    <a:pt x="391" y="295"/>
                    <a:pt x="391" y="295"/>
                  </a:cubicBezTo>
                  <a:cubicBezTo>
                    <a:pt x="391" y="295"/>
                    <a:pt x="391" y="297"/>
                    <a:pt x="393" y="297"/>
                  </a:cubicBezTo>
                  <a:cubicBezTo>
                    <a:pt x="395" y="298"/>
                    <a:pt x="398" y="298"/>
                    <a:pt x="398" y="296"/>
                  </a:cubicBezTo>
                  <a:cubicBezTo>
                    <a:pt x="398" y="294"/>
                    <a:pt x="399" y="292"/>
                    <a:pt x="400" y="291"/>
                  </a:cubicBezTo>
                  <a:cubicBezTo>
                    <a:pt x="401" y="289"/>
                    <a:pt x="403" y="286"/>
                    <a:pt x="403" y="286"/>
                  </a:cubicBezTo>
                  <a:cubicBezTo>
                    <a:pt x="403" y="286"/>
                    <a:pt x="404" y="286"/>
                    <a:pt x="405" y="285"/>
                  </a:cubicBezTo>
                  <a:cubicBezTo>
                    <a:pt x="406" y="285"/>
                    <a:pt x="404" y="282"/>
                    <a:pt x="404" y="282"/>
                  </a:cubicBezTo>
                  <a:cubicBezTo>
                    <a:pt x="404" y="282"/>
                    <a:pt x="403" y="282"/>
                    <a:pt x="405" y="278"/>
                  </a:cubicBezTo>
                  <a:cubicBezTo>
                    <a:pt x="407" y="275"/>
                    <a:pt x="407" y="275"/>
                    <a:pt x="407" y="275"/>
                  </a:cubicBezTo>
                  <a:cubicBezTo>
                    <a:pt x="407" y="274"/>
                    <a:pt x="408" y="271"/>
                    <a:pt x="408" y="270"/>
                  </a:cubicBezTo>
                  <a:cubicBezTo>
                    <a:pt x="407" y="268"/>
                    <a:pt x="406" y="263"/>
                    <a:pt x="406" y="263"/>
                  </a:cubicBezTo>
                  <a:cubicBezTo>
                    <a:pt x="404" y="265"/>
                    <a:pt x="404" y="265"/>
                    <a:pt x="404" y="265"/>
                  </a:cubicBezTo>
                  <a:cubicBezTo>
                    <a:pt x="404" y="265"/>
                    <a:pt x="402" y="267"/>
                    <a:pt x="400" y="267"/>
                  </a:cubicBezTo>
                  <a:cubicBezTo>
                    <a:pt x="398" y="268"/>
                    <a:pt x="396" y="269"/>
                    <a:pt x="396" y="270"/>
                  </a:cubicBezTo>
                  <a:cubicBezTo>
                    <a:pt x="396" y="270"/>
                    <a:pt x="396" y="273"/>
                    <a:pt x="395" y="274"/>
                  </a:cubicBezTo>
                  <a:cubicBezTo>
                    <a:pt x="394" y="275"/>
                    <a:pt x="391" y="278"/>
                    <a:pt x="391" y="278"/>
                  </a:cubicBezTo>
                  <a:cubicBezTo>
                    <a:pt x="389" y="283"/>
                    <a:pt x="389" y="283"/>
                    <a:pt x="389" y="283"/>
                  </a:cubicBezTo>
                  <a:cubicBezTo>
                    <a:pt x="389" y="283"/>
                    <a:pt x="388" y="286"/>
                    <a:pt x="388" y="286"/>
                  </a:cubicBezTo>
                  <a:close/>
                  <a:moveTo>
                    <a:pt x="373" y="331"/>
                  </a:moveTo>
                  <a:cubicBezTo>
                    <a:pt x="373" y="331"/>
                    <a:pt x="373" y="331"/>
                    <a:pt x="373" y="331"/>
                  </a:cubicBezTo>
                  <a:cubicBezTo>
                    <a:pt x="371" y="330"/>
                    <a:pt x="369" y="328"/>
                    <a:pt x="369" y="326"/>
                  </a:cubicBezTo>
                  <a:cubicBezTo>
                    <a:pt x="369" y="325"/>
                    <a:pt x="370" y="323"/>
                    <a:pt x="370" y="323"/>
                  </a:cubicBezTo>
                  <a:cubicBezTo>
                    <a:pt x="370" y="323"/>
                    <a:pt x="368" y="322"/>
                    <a:pt x="368" y="321"/>
                  </a:cubicBezTo>
                  <a:cubicBezTo>
                    <a:pt x="368" y="321"/>
                    <a:pt x="370" y="317"/>
                    <a:pt x="370" y="315"/>
                  </a:cubicBezTo>
                  <a:cubicBezTo>
                    <a:pt x="369" y="314"/>
                    <a:pt x="370" y="308"/>
                    <a:pt x="370" y="308"/>
                  </a:cubicBezTo>
                  <a:cubicBezTo>
                    <a:pt x="370" y="308"/>
                    <a:pt x="373" y="307"/>
                    <a:pt x="373" y="308"/>
                  </a:cubicBezTo>
                  <a:cubicBezTo>
                    <a:pt x="373" y="309"/>
                    <a:pt x="372" y="312"/>
                    <a:pt x="372" y="313"/>
                  </a:cubicBezTo>
                  <a:cubicBezTo>
                    <a:pt x="372" y="314"/>
                    <a:pt x="371" y="318"/>
                    <a:pt x="371" y="319"/>
                  </a:cubicBezTo>
                  <a:cubicBezTo>
                    <a:pt x="371" y="319"/>
                    <a:pt x="372" y="318"/>
                    <a:pt x="374" y="320"/>
                  </a:cubicBezTo>
                  <a:cubicBezTo>
                    <a:pt x="376" y="322"/>
                    <a:pt x="376" y="325"/>
                    <a:pt x="376" y="325"/>
                  </a:cubicBezTo>
                  <a:cubicBezTo>
                    <a:pt x="374" y="327"/>
                    <a:pt x="374" y="327"/>
                    <a:pt x="374" y="327"/>
                  </a:cubicBezTo>
                  <a:cubicBezTo>
                    <a:pt x="373" y="331"/>
                    <a:pt x="373" y="331"/>
                    <a:pt x="373" y="331"/>
                  </a:cubicBezTo>
                  <a:close/>
                  <a:moveTo>
                    <a:pt x="361" y="333"/>
                  </a:moveTo>
                  <a:cubicBezTo>
                    <a:pt x="361" y="333"/>
                    <a:pt x="361" y="333"/>
                    <a:pt x="361" y="333"/>
                  </a:cubicBezTo>
                  <a:cubicBezTo>
                    <a:pt x="361" y="333"/>
                    <a:pt x="360" y="337"/>
                    <a:pt x="360" y="338"/>
                  </a:cubicBezTo>
                  <a:cubicBezTo>
                    <a:pt x="360" y="338"/>
                    <a:pt x="361" y="338"/>
                    <a:pt x="362" y="338"/>
                  </a:cubicBezTo>
                  <a:cubicBezTo>
                    <a:pt x="363" y="337"/>
                    <a:pt x="364" y="337"/>
                    <a:pt x="365" y="336"/>
                  </a:cubicBezTo>
                  <a:cubicBezTo>
                    <a:pt x="366" y="335"/>
                    <a:pt x="369" y="333"/>
                    <a:pt x="370" y="333"/>
                  </a:cubicBezTo>
                  <a:cubicBezTo>
                    <a:pt x="371" y="332"/>
                    <a:pt x="366" y="330"/>
                    <a:pt x="366" y="330"/>
                  </a:cubicBezTo>
                  <a:cubicBezTo>
                    <a:pt x="361" y="333"/>
                    <a:pt x="361" y="333"/>
                    <a:pt x="361" y="333"/>
                  </a:cubicBezTo>
                  <a:close/>
                  <a:moveTo>
                    <a:pt x="225" y="132"/>
                  </a:moveTo>
                  <a:cubicBezTo>
                    <a:pt x="225" y="132"/>
                    <a:pt x="225" y="132"/>
                    <a:pt x="225" y="132"/>
                  </a:cubicBezTo>
                  <a:cubicBezTo>
                    <a:pt x="227" y="133"/>
                    <a:pt x="227" y="133"/>
                    <a:pt x="227" y="133"/>
                  </a:cubicBezTo>
                  <a:cubicBezTo>
                    <a:pt x="227" y="133"/>
                    <a:pt x="228" y="132"/>
                    <a:pt x="229" y="131"/>
                  </a:cubicBezTo>
                  <a:cubicBezTo>
                    <a:pt x="230" y="130"/>
                    <a:pt x="228" y="129"/>
                    <a:pt x="228" y="129"/>
                  </a:cubicBezTo>
                  <a:cubicBezTo>
                    <a:pt x="227" y="130"/>
                    <a:pt x="227" y="130"/>
                    <a:pt x="227" y="130"/>
                  </a:cubicBezTo>
                  <a:cubicBezTo>
                    <a:pt x="227" y="130"/>
                    <a:pt x="225" y="132"/>
                    <a:pt x="225" y="132"/>
                  </a:cubicBezTo>
                  <a:close/>
                  <a:moveTo>
                    <a:pt x="164" y="164"/>
                  </a:moveTo>
                  <a:cubicBezTo>
                    <a:pt x="164" y="164"/>
                    <a:pt x="164" y="164"/>
                    <a:pt x="164" y="164"/>
                  </a:cubicBezTo>
                  <a:cubicBezTo>
                    <a:pt x="165" y="165"/>
                    <a:pt x="165" y="165"/>
                    <a:pt x="165" y="165"/>
                  </a:cubicBezTo>
                  <a:cubicBezTo>
                    <a:pt x="165" y="165"/>
                    <a:pt x="166" y="163"/>
                    <a:pt x="168" y="162"/>
                  </a:cubicBezTo>
                  <a:cubicBezTo>
                    <a:pt x="169" y="161"/>
                    <a:pt x="167" y="161"/>
                    <a:pt x="167" y="161"/>
                  </a:cubicBezTo>
                  <a:cubicBezTo>
                    <a:pt x="165" y="162"/>
                    <a:pt x="165" y="162"/>
                    <a:pt x="165" y="162"/>
                  </a:cubicBezTo>
                  <a:cubicBezTo>
                    <a:pt x="165" y="162"/>
                    <a:pt x="164" y="163"/>
                    <a:pt x="164" y="164"/>
                  </a:cubicBezTo>
                  <a:close/>
                  <a:moveTo>
                    <a:pt x="174" y="162"/>
                  </a:moveTo>
                  <a:cubicBezTo>
                    <a:pt x="174" y="162"/>
                    <a:pt x="174" y="162"/>
                    <a:pt x="174" y="162"/>
                  </a:cubicBezTo>
                  <a:cubicBezTo>
                    <a:pt x="174" y="164"/>
                    <a:pt x="174" y="164"/>
                    <a:pt x="174" y="164"/>
                  </a:cubicBezTo>
                  <a:cubicBezTo>
                    <a:pt x="174" y="164"/>
                    <a:pt x="177" y="165"/>
                    <a:pt x="179" y="166"/>
                  </a:cubicBezTo>
                  <a:cubicBezTo>
                    <a:pt x="182" y="167"/>
                    <a:pt x="180" y="164"/>
                    <a:pt x="180" y="164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78" y="162"/>
                    <a:pt x="175" y="161"/>
                    <a:pt x="174" y="162"/>
                  </a:cubicBezTo>
                  <a:close/>
                  <a:moveTo>
                    <a:pt x="211" y="164"/>
                  </a:moveTo>
                  <a:cubicBezTo>
                    <a:pt x="211" y="164"/>
                    <a:pt x="211" y="164"/>
                    <a:pt x="211" y="164"/>
                  </a:cubicBezTo>
                  <a:cubicBezTo>
                    <a:pt x="210" y="166"/>
                    <a:pt x="210" y="166"/>
                    <a:pt x="210" y="166"/>
                  </a:cubicBezTo>
                  <a:cubicBezTo>
                    <a:pt x="210" y="166"/>
                    <a:pt x="212" y="168"/>
                    <a:pt x="213" y="170"/>
                  </a:cubicBezTo>
                  <a:cubicBezTo>
                    <a:pt x="214" y="170"/>
                    <a:pt x="218" y="174"/>
                    <a:pt x="220" y="174"/>
                  </a:cubicBezTo>
                  <a:cubicBezTo>
                    <a:pt x="228" y="177"/>
                    <a:pt x="215" y="167"/>
                    <a:pt x="214" y="166"/>
                  </a:cubicBezTo>
                  <a:cubicBezTo>
                    <a:pt x="214" y="166"/>
                    <a:pt x="211" y="163"/>
                    <a:pt x="211" y="164"/>
                  </a:cubicBezTo>
                  <a:close/>
                  <a:moveTo>
                    <a:pt x="258" y="178"/>
                  </a:moveTo>
                  <a:cubicBezTo>
                    <a:pt x="258" y="178"/>
                    <a:pt x="258" y="178"/>
                    <a:pt x="258" y="178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3" y="179"/>
                    <a:pt x="265" y="178"/>
                  </a:cubicBezTo>
                  <a:cubicBezTo>
                    <a:pt x="267" y="178"/>
                    <a:pt x="265" y="176"/>
                    <a:pt x="265" y="176"/>
                  </a:cubicBezTo>
                  <a:cubicBezTo>
                    <a:pt x="262" y="176"/>
                    <a:pt x="262" y="176"/>
                    <a:pt x="262" y="176"/>
                  </a:cubicBezTo>
                  <a:cubicBezTo>
                    <a:pt x="262" y="176"/>
                    <a:pt x="258" y="177"/>
                    <a:pt x="258" y="178"/>
                  </a:cubicBezTo>
                  <a:close/>
                  <a:moveTo>
                    <a:pt x="238" y="73"/>
                  </a:moveTo>
                  <a:cubicBezTo>
                    <a:pt x="238" y="73"/>
                    <a:pt x="238" y="73"/>
                    <a:pt x="238" y="73"/>
                  </a:cubicBezTo>
                  <a:cubicBezTo>
                    <a:pt x="238" y="73"/>
                    <a:pt x="234" y="75"/>
                    <a:pt x="234" y="75"/>
                  </a:cubicBezTo>
                  <a:cubicBezTo>
                    <a:pt x="233" y="75"/>
                    <a:pt x="234" y="77"/>
                    <a:pt x="235" y="77"/>
                  </a:cubicBezTo>
                  <a:cubicBezTo>
                    <a:pt x="236" y="78"/>
                    <a:pt x="239" y="79"/>
                    <a:pt x="239" y="79"/>
                  </a:cubicBezTo>
                  <a:cubicBezTo>
                    <a:pt x="240" y="79"/>
                    <a:pt x="243" y="77"/>
                    <a:pt x="245" y="75"/>
                  </a:cubicBezTo>
                  <a:cubicBezTo>
                    <a:pt x="247" y="74"/>
                    <a:pt x="243" y="73"/>
                    <a:pt x="243" y="73"/>
                  </a:cubicBezTo>
                  <a:cubicBezTo>
                    <a:pt x="238" y="73"/>
                    <a:pt x="238" y="73"/>
                    <a:pt x="238" y="73"/>
                  </a:cubicBezTo>
                  <a:close/>
                  <a:moveTo>
                    <a:pt x="202" y="66"/>
                  </a:moveTo>
                  <a:cubicBezTo>
                    <a:pt x="202" y="66"/>
                    <a:pt x="202" y="66"/>
                    <a:pt x="202" y="66"/>
                  </a:cubicBezTo>
                  <a:cubicBezTo>
                    <a:pt x="202" y="66"/>
                    <a:pt x="198" y="66"/>
                    <a:pt x="197" y="66"/>
                  </a:cubicBezTo>
                  <a:cubicBezTo>
                    <a:pt x="197" y="66"/>
                    <a:pt x="196" y="67"/>
                    <a:pt x="195" y="68"/>
                  </a:cubicBezTo>
                  <a:cubicBezTo>
                    <a:pt x="194" y="69"/>
                    <a:pt x="194" y="71"/>
                    <a:pt x="193" y="73"/>
                  </a:cubicBezTo>
                  <a:cubicBezTo>
                    <a:pt x="193" y="75"/>
                    <a:pt x="194" y="75"/>
                    <a:pt x="194" y="75"/>
                  </a:cubicBezTo>
                  <a:cubicBezTo>
                    <a:pt x="195" y="76"/>
                    <a:pt x="195" y="76"/>
                    <a:pt x="197" y="78"/>
                  </a:cubicBezTo>
                  <a:cubicBezTo>
                    <a:pt x="199" y="79"/>
                    <a:pt x="201" y="77"/>
                    <a:pt x="203" y="76"/>
                  </a:cubicBezTo>
                  <a:cubicBezTo>
                    <a:pt x="206" y="75"/>
                    <a:pt x="204" y="74"/>
                    <a:pt x="205" y="72"/>
                  </a:cubicBezTo>
                  <a:cubicBezTo>
                    <a:pt x="205" y="71"/>
                    <a:pt x="204" y="68"/>
                    <a:pt x="204" y="68"/>
                  </a:cubicBezTo>
                  <a:cubicBezTo>
                    <a:pt x="204" y="67"/>
                    <a:pt x="202" y="66"/>
                    <a:pt x="202" y="66"/>
                  </a:cubicBezTo>
                  <a:close/>
                  <a:moveTo>
                    <a:pt x="236" y="103"/>
                  </a:moveTo>
                  <a:cubicBezTo>
                    <a:pt x="236" y="103"/>
                    <a:pt x="236" y="103"/>
                    <a:pt x="236" y="103"/>
                  </a:cubicBezTo>
                  <a:cubicBezTo>
                    <a:pt x="236" y="103"/>
                    <a:pt x="235" y="105"/>
                    <a:pt x="235" y="105"/>
                  </a:cubicBezTo>
                  <a:cubicBezTo>
                    <a:pt x="235" y="105"/>
                    <a:pt x="235" y="107"/>
                    <a:pt x="235" y="107"/>
                  </a:cubicBezTo>
                  <a:cubicBezTo>
                    <a:pt x="235" y="107"/>
                    <a:pt x="234" y="108"/>
                    <a:pt x="233" y="109"/>
                  </a:cubicBezTo>
                  <a:cubicBezTo>
                    <a:pt x="231" y="111"/>
                    <a:pt x="233" y="111"/>
                    <a:pt x="234" y="112"/>
                  </a:cubicBezTo>
                  <a:cubicBezTo>
                    <a:pt x="235" y="114"/>
                    <a:pt x="234" y="113"/>
                    <a:pt x="235" y="113"/>
                  </a:cubicBezTo>
                  <a:cubicBezTo>
                    <a:pt x="235" y="114"/>
                    <a:pt x="236" y="113"/>
                    <a:pt x="238" y="112"/>
                  </a:cubicBezTo>
                  <a:cubicBezTo>
                    <a:pt x="240" y="111"/>
                    <a:pt x="239" y="111"/>
                    <a:pt x="239" y="111"/>
                  </a:cubicBezTo>
                  <a:cubicBezTo>
                    <a:pt x="239" y="111"/>
                    <a:pt x="237" y="108"/>
                    <a:pt x="237" y="108"/>
                  </a:cubicBezTo>
                  <a:cubicBezTo>
                    <a:pt x="237" y="108"/>
                    <a:pt x="237" y="107"/>
                    <a:pt x="237" y="107"/>
                  </a:cubicBezTo>
                  <a:cubicBezTo>
                    <a:pt x="237" y="106"/>
                    <a:pt x="238" y="106"/>
                    <a:pt x="239" y="105"/>
                  </a:cubicBezTo>
                  <a:cubicBezTo>
                    <a:pt x="240" y="103"/>
                    <a:pt x="240" y="102"/>
                    <a:pt x="240" y="102"/>
                  </a:cubicBezTo>
                  <a:cubicBezTo>
                    <a:pt x="240" y="101"/>
                    <a:pt x="238" y="101"/>
                    <a:pt x="238" y="101"/>
                  </a:cubicBezTo>
                  <a:cubicBezTo>
                    <a:pt x="238" y="101"/>
                    <a:pt x="236" y="102"/>
                    <a:pt x="236" y="103"/>
                  </a:cubicBezTo>
                  <a:close/>
                  <a:moveTo>
                    <a:pt x="233" y="105"/>
                  </a:moveTo>
                  <a:cubicBezTo>
                    <a:pt x="233" y="105"/>
                    <a:pt x="233" y="105"/>
                    <a:pt x="233" y="105"/>
                  </a:cubicBezTo>
                  <a:cubicBezTo>
                    <a:pt x="232" y="103"/>
                    <a:pt x="232" y="103"/>
                    <a:pt x="232" y="103"/>
                  </a:cubicBezTo>
                  <a:cubicBezTo>
                    <a:pt x="232" y="103"/>
                    <a:pt x="231" y="102"/>
                    <a:pt x="228" y="102"/>
                  </a:cubicBezTo>
                  <a:cubicBezTo>
                    <a:pt x="226" y="102"/>
                    <a:pt x="226" y="103"/>
                    <a:pt x="224" y="103"/>
                  </a:cubicBezTo>
                  <a:cubicBezTo>
                    <a:pt x="222" y="103"/>
                    <a:pt x="222" y="105"/>
                    <a:pt x="222" y="106"/>
                  </a:cubicBezTo>
                  <a:cubicBezTo>
                    <a:pt x="221" y="108"/>
                    <a:pt x="222" y="107"/>
                    <a:pt x="223" y="108"/>
                  </a:cubicBezTo>
                  <a:cubicBezTo>
                    <a:pt x="224" y="109"/>
                    <a:pt x="223" y="109"/>
                    <a:pt x="224" y="112"/>
                  </a:cubicBezTo>
                  <a:cubicBezTo>
                    <a:pt x="224" y="114"/>
                    <a:pt x="225" y="113"/>
                    <a:pt x="225" y="113"/>
                  </a:cubicBezTo>
                  <a:cubicBezTo>
                    <a:pt x="226" y="114"/>
                    <a:pt x="227" y="113"/>
                    <a:pt x="229" y="112"/>
                  </a:cubicBezTo>
                  <a:cubicBezTo>
                    <a:pt x="231" y="110"/>
                    <a:pt x="229" y="110"/>
                    <a:pt x="229" y="110"/>
                  </a:cubicBezTo>
                  <a:cubicBezTo>
                    <a:pt x="229" y="110"/>
                    <a:pt x="231" y="109"/>
                    <a:pt x="233" y="107"/>
                  </a:cubicBezTo>
                  <a:cubicBezTo>
                    <a:pt x="234" y="105"/>
                    <a:pt x="233" y="105"/>
                    <a:pt x="233" y="105"/>
                  </a:cubicBezTo>
                  <a:close/>
                  <a:moveTo>
                    <a:pt x="284" y="139"/>
                  </a:moveTo>
                  <a:cubicBezTo>
                    <a:pt x="284" y="139"/>
                    <a:pt x="284" y="139"/>
                    <a:pt x="284" y="139"/>
                  </a:cubicBezTo>
                  <a:cubicBezTo>
                    <a:pt x="283" y="139"/>
                    <a:pt x="282" y="141"/>
                    <a:pt x="282" y="141"/>
                  </a:cubicBezTo>
                  <a:cubicBezTo>
                    <a:pt x="282" y="141"/>
                    <a:pt x="281" y="142"/>
                    <a:pt x="281" y="143"/>
                  </a:cubicBezTo>
                  <a:cubicBezTo>
                    <a:pt x="280" y="143"/>
                    <a:pt x="279" y="145"/>
                    <a:pt x="279" y="145"/>
                  </a:cubicBezTo>
                  <a:cubicBezTo>
                    <a:pt x="279" y="145"/>
                    <a:pt x="280" y="146"/>
                    <a:pt x="281" y="146"/>
                  </a:cubicBezTo>
                  <a:cubicBezTo>
                    <a:pt x="282" y="147"/>
                    <a:pt x="282" y="147"/>
                    <a:pt x="283" y="147"/>
                  </a:cubicBezTo>
                  <a:cubicBezTo>
                    <a:pt x="284" y="147"/>
                    <a:pt x="284" y="147"/>
                    <a:pt x="287" y="147"/>
                  </a:cubicBezTo>
                  <a:cubicBezTo>
                    <a:pt x="291" y="147"/>
                    <a:pt x="294" y="147"/>
                    <a:pt x="295" y="147"/>
                  </a:cubicBezTo>
                  <a:cubicBezTo>
                    <a:pt x="295" y="147"/>
                    <a:pt x="297" y="146"/>
                    <a:pt x="297" y="146"/>
                  </a:cubicBezTo>
                  <a:cubicBezTo>
                    <a:pt x="297" y="145"/>
                    <a:pt x="297" y="145"/>
                    <a:pt x="296" y="144"/>
                  </a:cubicBezTo>
                  <a:cubicBezTo>
                    <a:pt x="295" y="142"/>
                    <a:pt x="293" y="141"/>
                    <a:pt x="293" y="141"/>
                  </a:cubicBezTo>
                  <a:cubicBezTo>
                    <a:pt x="292" y="141"/>
                    <a:pt x="293" y="139"/>
                    <a:pt x="294" y="140"/>
                  </a:cubicBezTo>
                  <a:cubicBezTo>
                    <a:pt x="294" y="140"/>
                    <a:pt x="297" y="143"/>
                    <a:pt x="297" y="143"/>
                  </a:cubicBezTo>
                  <a:cubicBezTo>
                    <a:pt x="298" y="143"/>
                    <a:pt x="300" y="143"/>
                    <a:pt x="300" y="141"/>
                  </a:cubicBezTo>
                  <a:cubicBezTo>
                    <a:pt x="299" y="140"/>
                    <a:pt x="301" y="138"/>
                    <a:pt x="298" y="137"/>
                  </a:cubicBezTo>
                  <a:cubicBezTo>
                    <a:pt x="296" y="136"/>
                    <a:pt x="295" y="135"/>
                    <a:pt x="294" y="135"/>
                  </a:cubicBezTo>
                  <a:cubicBezTo>
                    <a:pt x="292" y="135"/>
                    <a:pt x="295" y="136"/>
                    <a:pt x="291" y="133"/>
                  </a:cubicBezTo>
                  <a:cubicBezTo>
                    <a:pt x="287" y="130"/>
                    <a:pt x="287" y="131"/>
                    <a:pt x="287" y="131"/>
                  </a:cubicBezTo>
                  <a:cubicBezTo>
                    <a:pt x="287" y="131"/>
                    <a:pt x="289" y="128"/>
                    <a:pt x="288" y="127"/>
                  </a:cubicBezTo>
                  <a:cubicBezTo>
                    <a:pt x="288" y="127"/>
                    <a:pt x="284" y="126"/>
                    <a:pt x="284" y="126"/>
                  </a:cubicBezTo>
                  <a:cubicBezTo>
                    <a:pt x="284" y="126"/>
                    <a:pt x="279" y="127"/>
                    <a:pt x="279" y="127"/>
                  </a:cubicBezTo>
                  <a:cubicBezTo>
                    <a:pt x="278" y="128"/>
                    <a:pt x="277" y="129"/>
                    <a:pt x="277" y="129"/>
                  </a:cubicBezTo>
                  <a:cubicBezTo>
                    <a:pt x="277" y="131"/>
                    <a:pt x="277" y="131"/>
                    <a:pt x="277" y="131"/>
                  </a:cubicBezTo>
                  <a:cubicBezTo>
                    <a:pt x="275" y="132"/>
                    <a:pt x="275" y="132"/>
                    <a:pt x="275" y="132"/>
                  </a:cubicBezTo>
                  <a:cubicBezTo>
                    <a:pt x="275" y="132"/>
                    <a:pt x="274" y="134"/>
                    <a:pt x="274" y="134"/>
                  </a:cubicBezTo>
                  <a:cubicBezTo>
                    <a:pt x="273" y="134"/>
                    <a:pt x="271" y="135"/>
                    <a:pt x="271" y="135"/>
                  </a:cubicBezTo>
                  <a:cubicBezTo>
                    <a:pt x="270" y="135"/>
                    <a:pt x="268" y="135"/>
                    <a:pt x="268" y="136"/>
                  </a:cubicBezTo>
                  <a:cubicBezTo>
                    <a:pt x="267" y="137"/>
                    <a:pt x="264" y="138"/>
                    <a:pt x="264" y="138"/>
                  </a:cubicBezTo>
                  <a:cubicBezTo>
                    <a:pt x="264" y="138"/>
                    <a:pt x="263" y="139"/>
                    <a:pt x="265" y="141"/>
                  </a:cubicBezTo>
                  <a:cubicBezTo>
                    <a:pt x="267" y="142"/>
                    <a:pt x="269" y="142"/>
                    <a:pt x="269" y="143"/>
                  </a:cubicBezTo>
                  <a:cubicBezTo>
                    <a:pt x="270" y="143"/>
                    <a:pt x="270" y="143"/>
                    <a:pt x="271" y="143"/>
                  </a:cubicBezTo>
                  <a:cubicBezTo>
                    <a:pt x="272" y="144"/>
                    <a:pt x="272" y="144"/>
                    <a:pt x="274" y="144"/>
                  </a:cubicBezTo>
                  <a:cubicBezTo>
                    <a:pt x="275" y="143"/>
                    <a:pt x="277" y="143"/>
                    <a:pt x="277" y="142"/>
                  </a:cubicBezTo>
                  <a:cubicBezTo>
                    <a:pt x="278" y="141"/>
                    <a:pt x="278" y="140"/>
                    <a:pt x="279" y="139"/>
                  </a:cubicBezTo>
                  <a:cubicBezTo>
                    <a:pt x="279" y="138"/>
                    <a:pt x="279" y="137"/>
                    <a:pt x="281" y="137"/>
                  </a:cubicBezTo>
                  <a:cubicBezTo>
                    <a:pt x="282" y="137"/>
                    <a:pt x="284" y="136"/>
                    <a:pt x="284" y="136"/>
                  </a:cubicBezTo>
                  <a:cubicBezTo>
                    <a:pt x="284" y="136"/>
                    <a:pt x="284" y="139"/>
                    <a:pt x="284" y="139"/>
                  </a:cubicBezTo>
                  <a:close/>
                  <a:moveTo>
                    <a:pt x="289" y="182"/>
                  </a:moveTo>
                  <a:cubicBezTo>
                    <a:pt x="289" y="182"/>
                    <a:pt x="289" y="182"/>
                    <a:pt x="289" y="182"/>
                  </a:cubicBezTo>
                  <a:cubicBezTo>
                    <a:pt x="288" y="181"/>
                    <a:pt x="288" y="181"/>
                    <a:pt x="288" y="181"/>
                  </a:cubicBezTo>
                  <a:cubicBezTo>
                    <a:pt x="288" y="180"/>
                    <a:pt x="288" y="180"/>
                    <a:pt x="288" y="180"/>
                  </a:cubicBezTo>
                  <a:cubicBezTo>
                    <a:pt x="285" y="177"/>
                    <a:pt x="285" y="177"/>
                    <a:pt x="285" y="177"/>
                  </a:cubicBezTo>
                  <a:cubicBezTo>
                    <a:pt x="285" y="177"/>
                    <a:pt x="289" y="176"/>
                    <a:pt x="291" y="175"/>
                  </a:cubicBezTo>
                  <a:cubicBezTo>
                    <a:pt x="294" y="174"/>
                    <a:pt x="291" y="173"/>
                    <a:pt x="291" y="172"/>
                  </a:cubicBezTo>
                  <a:cubicBezTo>
                    <a:pt x="291" y="172"/>
                    <a:pt x="290" y="172"/>
                    <a:pt x="288" y="172"/>
                  </a:cubicBezTo>
                  <a:cubicBezTo>
                    <a:pt x="287" y="172"/>
                    <a:pt x="286" y="172"/>
                    <a:pt x="284" y="173"/>
                  </a:cubicBezTo>
                  <a:cubicBezTo>
                    <a:pt x="283" y="173"/>
                    <a:pt x="282" y="171"/>
                    <a:pt x="282" y="171"/>
                  </a:cubicBezTo>
                  <a:cubicBezTo>
                    <a:pt x="281" y="171"/>
                    <a:pt x="277" y="171"/>
                    <a:pt x="276" y="171"/>
                  </a:cubicBezTo>
                  <a:cubicBezTo>
                    <a:pt x="276" y="171"/>
                    <a:pt x="275" y="173"/>
                    <a:pt x="274" y="174"/>
                  </a:cubicBezTo>
                  <a:cubicBezTo>
                    <a:pt x="273" y="175"/>
                    <a:pt x="272" y="176"/>
                    <a:pt x="271" y="176"/>
                  </a:cubicBezTo>
                  <a:cubicBezTo>
                    <a:pt x="270" y="177"/>
                    <a:pt x="274" y="179"/>
                    <a:pt x="275" y="179"/>
                  </a:cubicBezTo>
                  <a:cubicBezTo>
                    <a:pt x="275" y="180"/>
                    <a:pt x="278" y="180"/>
                    <a:pt x="278" y="181"/>
                  </a:cubicBezTo>
                  <a:cubicBezTo>
                    <a:pt x="279" y="181"/>
                    <a:pt x="282" y="183"/>
                    <a:pt x="283" y="183"/>
                  </a:cubicBezTo>
                  <a:cubicBezTo>
                    <a:pt x="284" y="184"/>
                    <a:pt x="282" y="185"/>
                    <a:pt x="281" y="187"/>
                  </a:cubicBezTo>
                  <a:cubicBezTo>
                    <a:pt x="280" y="189"/>
                    <a:pt x="279" y="189"/>
                    <a:pt x="278" y="190"/>
                  </a:cubicBezTo>
                  <a:cubicBezTo>
                    <a:pt x="277" y="191"/>
                    <a:pt x="279" y="192"/>
                    <a:pt x="280" y="193"/>
                  </a:cubicBezTo>
                  <a:cubicBezTo>
                    <a:pt x="281" y="194"/>
                    <a:pt x="283" y="195"/>
                    <a:pt x="283" y="195"/>
                  </a:cubicBezTo>
                  <a:cubicBezTo>
                    <a:pt x="284" y="195"/>
                    <a:pt x="287" y="193"/>
                    <a:pt x="287" y="193"/>
                  </a:cubicBezTo>
                  <a:cubicBezTo>
                    <a:pt x="287" y="193"/>
                    <a:pt x="288" y="190"/>
                    <a:pt x="288" y="190"/>
                  </a:cubicBezTo>
                  <a:cubicBezTo>
                    <a:pt x="288" y="189"/>
                    <a:pt x="289" y="187"/>
                    <a:pt x="289" y="187"/>
                  </a:cubicBezTo>
                  <a:cubicBezTo>
                    <a:pt x="290" y="186"/>
                    <a:pt x="290" y="186"/>
                    <a:pt x="290" y="186"/>
                  </a:cubicBezTo>
                  <a:cubicBezTo>
                    <a:pt x="289" y="182"/>
                    <a:pt x="289" y="182"/>
                    <a:pt x="289" y="182"/>
                  </a:cubicBezTo>
                  <a:close/>
                  <a:moveTo>
                    <a:pt x="316" y="209"/>
                  </a:moveTo>
                  <a:cubicBezTo>
                    <a:pt x="316" y="209"/>
                    <a:pt x="316" y="209"/>
                    <a:pt x="316" y="209"/>
                  </a:cubicBezTo>
                  <a:cubicBezTo>
                    <a:pt x="317" y="208"/>
                    <a:pt x="319" y="206"/>
                    <a:pt x="319" y="205"/>
                  </a:cubicBezTo>
                  <a:cubicBezTo>
                    <a:pt x="319" y="205"/>
                    <a:pt x="321" y="205"/>
                    <a:pt x="322" y="205"/>
                  </a:cubicBezTo>
                  <a:cubicBezTo>
                    <a:pt x="322" y="205"/>
                    <a:pt x="326" y="206"/>
                    <a:pt x="326" y="206"/>
                  </a:cubicBezTo>
                  <a:cubicBezTo>
                    <a:pt x="326" y="206"/>
                    <a:pt x="329" y="206"/>
                    <a:pt x="329" y="206"/>
                  </a:cubicBezTo>
                  <a:cubicBezTo>
                    <a:pt x="329" y="206"/>
                    <a:pt x="332" y="204"/>
                    <a:pt x="332" y="204"/>
                  </a:cubicBezTo>
                  <a:cubicBezTo>
                    <a:pt x="333" y="204"/>
                    <a:pt x="336" y="207"/>
                    <a:pt x="336" y="207"/>
                  </a:cubicBezTo>
                  <a:cubicBezTo>
                    <a:pt x="336" y="207"/>
                    <a:pt x="334" y="210"/>
                    <a:pt x="333" y="210"/>
                  </a:cubicBezTo>
                  <a:cubicBezTo>
                    <a:pt x="332" y="211"/>
                    <a:pt x="331" y="211"/>
                    <a:pt x="330" y="212"/>
                  </a:cubicBezTo>
                  <a:cubicBezTo>
                    <a:pt x="329" y="214"/>
                    <a:pt x="329" y="214"/>
                    <a:pt x="329" y="215"/>
                  </a:cubicBezTo>
                  <a:cubicBezTo>
                    <a:pt x="328" y="215"/>
                    <a:pt x="327" y="217"/>
                    <a:pt x="325" y="215"/>
                  </a:cubicBezTo>
                  <a:cubicBezTo>
                    <a:pt x="323" y="214"/>
                    <a:pt x="321" y="212"/>
                    <a:pt x="321" y="212"/>
                  </a:cubicBezTo>
                  <a:cubicBezTo>
                    <a:pt x="321" y="212"/>
                    <a:pt x="319" y="213"/>
                    <a:pt x="318" y="213"/>
                  </a:cubicBezTo>
                  <a:cubicBezTo>
                    <a:pt x="317" y="214"/>
                    <a:pt x="315" y="213"/>
                    <a:pt x="315" y="213"/>
                  </a:cubicBezTo>
                  <a:cubicBezTo>
                    <a:pt x="316" y="212"/>
                    <a:pt x="315" y="210"/>
                    <a:pt x="316" y="209"/>
                  </a:cubicBezTo>
                  <a:close/>
                  <a:moveTo>
                    <a:pt x="295" y="229"/>
                  </a:moveTo>
                  <a:cubicBezTo>
                    <a:pt x="295" y="229"/>
                    <a:pt x="295" y="229"/>
                    <a:pt x="295" y="229"/>
                  </a:cubicBezTo>
                  <a:cubicBezTo>
                    <a:pt x="295" y="229"/>
                    <a:pt x="291" y="227"/>
                    <a:pt x="292" y="226"/>
                  </a:cubicBezTo>
                  <a:cubicBezTo>
                    <a:pt x="293" y="224"/>
                    <a:pt x="297" y="220"/>
                    <a:pt x="298" y="219"/>
                  </a:cubicBezTo>
                  <a:cubicBezTo>
                    <a:pt x="298" y="219"/>
                    <a:pt x="301" y="220"/>
                    <a:pt x="301" y="220"/>
                  </a:cubicBezTo>
                  <a:cubicBezTo>
                    <a:pt x="302" y="220"/>
                    <a:pt x="303" y="217"/>
                    <a:pt x="304" y="217"/>
                  </a:cubicBezTo>
                  <a:cubicBezTo>
                    <a:pt x="304" y="217"/>
                    <a:pt x="308" y="217"/>
                    <a:pt x="308" y="217"/>
                  </a:cubicBezTo>
                  <a:cubicBezTo>
                    <a:pt x="308" y="217"/>
                    <a:pt x="306" y="221"/>
                    <a:pt x="304" y="222"/>
                  </a:cubicBezTo>
                  <a:cubicBezTo>
                    <a:pt x="302" y="223"/>
                    <a:pt x="301" y="223"/>
                    <a:pt x="301" y="224"/>
                  </a:cubicBezTo>
                  <a:cubicBezTo>
                    <a:pt x="300" y="225"/>
                    <a:pt x="299" y="226"/>
                    <a:pt x="299" y="227"/>
                  </a:cubicBezTo>
                  <a:cubicBezTo>
                    <a:pt x="298" y="227"/>
                    <a:pt x="295" y="229"/>
                    <a:pt x="295" y="229"/>
                  </a:cubicBezTo>
                  <a:close/>
                  <a:moveTo>
                    <a:pt x="282" y="268"/>
                  </a:moveTo>
                  <a:cubicBezTo>
                    <a:pt x="282" y="268"/>
                    <a:pt x="282" y="268"/>
                    <a:pt x="282" y="268"/>
                  </a:cubicBezTo>
                  <a:cubicBezTo>
                    <a:pt x="283" y="269"/>
                    <a:pt x="281" y="273"/>
                    <a:pt x="278" y="271"/>
                  </a:cubicBezTo>
                  <a:cubicBezTo>
                    <a:pt x="278" y="271"/>
                    <a:pt x="277" y="269"/>
                    <a:pt x="279" y="268"/>
                  </a:cubicBezTo>
                  <a:cubicBezTo>
                    <a:pt x="280" y="268"/>
                    <a:pt x="282" y="268"/>
                    <a:pt x="282" y="268"/>
                  </a:cubicBezTo>
                  <a:close/>
                  <a:moveTo>
                    <a:pt x="279" y="292"/>
                  </a:moveTo>
                  <a:cubicBezTo>
                    <a:pt x="279" y="292"/>
                    <a:pt x="279" y="292"/>
                    <a:pt x="279" y="292"/>
                  </a:cubicBezTo>
                  <a:cubicBezTo>
                    <a:pt x="279" y="292"/>
                    <a:pt x="281" y="290"/>
                    <a:pt x="281" y="290"/>
                  </a:cubicBezTo>
                  <a:cubicBezTo>
                    <a:pt x="282" y="290"/>
                    <a:pt x="283" y="291"/>
                    <a:pt x="283" y="291"/>
                  </a:cubicBezTo>
                  <a:cubicBezTo>
                    <a:pt x="283" y="291"/>
                    <a:pt x="286" y="293"/>
                    <a:pt x="286" y="293"/>
                  </a:cubicBezTo>
                  <a:cubicBezTo>
                    <a:pt x="286" y="294"/>
                    <a:pt x="287" y="296"/>
                    <a:pt x="286" y="296"/>
                  </a:cubicBezTo>
                  <a:cubicBezTo>
                    <a:pt x="285" y="297"/>
                    <a:pt x="284" y="298"/>
                    <a:pt x="283" y="297"/>
                  </a:cubicBezTo>
                  <a:cubicBezTo>
                    <a:pt x="282" y="297"/>
                    <a:pt x="281" y="297"/>
                    <a:pt x="281" y="296"/>
                  </a:cubicBezTo>
                  <a:cubicBezTo>
                    <a:pt x="281" y="295"/>
                    <a:pt x="281" y="295"/>
                    <a:pt x="281" y="294"/>
                  </a:cubicBezTo>
                  <a:cubicBezTo>
                    <a:pt x="281" y="294"/>
                    <a:pt x="279" y="294"/>
                    <a:pt x="279" y="294"/>
                  </a:cubicBezTo>
                  <a:cubicBezTo>
                    <a:pt x="279" y="292"/>
                    <a:pt x="279" y="292"/>
                    <a:pt x="279" y="292"/>
                  </a:cubicBezTo>
                  <a:close/>
                  <a:moveTo>
                    <a:pt x="238" y="279"/>
                  </a:moveTo>
                  <a:cubicBezTo>
                    <a:pt x="238" y="279"/>
                    <a:pt x="238" y="279"/>
                    <a:pt x="238" y="279"/>
                  </a:cubicBezTo>
                  <a:cubicBezTo>
                    <a:pt x="239" y="279"/>
                    <a:pt x="241" y="278"/>
                    <a:pt x="241" y="279"/>
                  </a:cubicBezTo>
                  <a:cubicBezTo>
                    <a:pt x="242" y="280"/>
                    <a:pt x="243" y="280"/>
                    <a:pt x="243" y="281"/>
                  </a:cubicBezTo>
                  <a:cubicBezTo>
                    <a:pt x="243" y="281"/>
                    <a:pt x="244" y="282"/>
                    <a:pt x="242" y="283"/>
                  </a:cubicBezTo>
                  <a:cubicBezTo>
                    <a:pt x="240" y="283"/>
                    <a:pt x="239" y="283"/>
                    <a:pt x="239" y="283"/>
                  </a:cubicBezTo>
                  <a:cubicBezTo>
                    <a:pt x="240" y="286"/>
                    <a:pt x="240" y="286"/>
                    <a:pt x="240" y="286"/>
                  </a:cubicBezTo>
                  <a:cubicBezTo>
                    <a:pt x="240" y="286"/>
                    <a:pt x="242" y="286"/>
                    <a:pt x="239" y="288"/>
                  </a:cubicBezTo>
                  <a:cubicBezTo>
                    <a:pt x="237" y="290"/>
                    <a:pt x="235" y="290"/>
                    <a:pt x="235" y="290"/>
                  </a:cubicBezTo>
                  <a:cubicBezTo>
                    <a:pt x="235" y="289"/>
                    <a:pt x="235" y="289"/>
                    <a:pt x="235" y="289"/>
                  </a:cubicBezTo>
                  <a:cubicBezTo>
                    <a:pt x="232" y="290"/>
                    <a:pt x="232" y="290"/>
                    <a:pt x="232" y="290"/>
                  </a:cubicBezTo>
                  <a:cubicBezTo>
                    <a:pt x="232" y="290"/>
                    <a:pt x="231" y="291"/>
                    <a:pt x="231" y="290"/>
                  </a:cubicBezTo>
                  <a:cubicBezTo>
                    <a:pt x="230" y="288"/>
                    <a:pt x="229" y="286"/>
                    <a:pt x="231" y="286"/>
                  </a:cubicBezTo>
                  <a:cubicBezTo>
                    <a:pt x="233" y="285"/>
                    <a:pt x="233" y="284"/>
                    <a:pt x="234" y="285"/>
                  </a:cubicBezTo>
                  <a:cubicBezTo>
                    <a:pt x="235" y="286"/>
                    <a:pt x="235" y="287"/>
                    <a:pt x="235" y="287"/>
                  </a:cubicBezTo>
                  <a:cubicBezTo>
                    <a:pt x="236" y="284"/>
                    <a:pt x="236" y="284"/>
                    <a:pt x="236" y="284"/>
                  </a:cubicBezTo>
                  <a:cubicBezTo>
                    <a:pt x="236" y="284"/>
                    <a:pt x="235" y="284"/>
                    <a:pt x="235" y="283"/>
                  </a:cubicBezTo>
                  <a:cubicBezTo>
                    <a:pt x="236" y="282"/>
                    <a:pt x="236" y="282"/>
                    <a:pt x="237" y="281"/>
                  </a:cubicBezTo>
                  <a:cubicBezTo>
                    <a:pt x="238" y="281"/>
                    <a:pt x="239" y="282"/>
                    <a:pt x="239" y="282"/>
                  </a:cubicBezTo>
                  <a:cubicBezTo>
                    <a:pt x="238" y="279"/>
                    <a:pt x="238" y="279"/>
                    <a:pt x="238" y="279"/>
                  </a:cubicBezTo>
                  <a:close/>
                  <a:moveTo>
                    <a:pt x="258" y="286"/>
                  </a:moveTo>
                  <a:cubicBezTo>
                    <a:pt x="258" y="286"/>
                    <a:pt x="258" y="286"/>
                    <a:pt x="258" y="286"/>
                  </a:cubicBezTo>
                  <a:cubicBezTo>
                    <a:pt x="258" y="286"/>
                    <a:pt x="259" y="286"/>
                    <a:pt x="259" y="287"/>
                  </a:cubicBezTo>
                  <a:cubicBezTo>
                    <a:pt x="260" y="288"/>
                    <a:pt x="260" y="288"/>
                    <a:pt x="259" y="288"/>
                  </a:cubicBezTo>
                  <a:cubicBezTo>
                    <a:pt x="259" y="288"/>
                    <a:pt x="256" y="288"/>
                    <a:pt x="256" y="288"/>
                  </a:cubicBezTo>
                  <a:cubicBezTo>
                    <a:pt x="256" y="288"/>
                    <a:pt x="255" y="289"/>
                    <a:pt x="255" y="287"/>
                  </a:cubicBezTo>
                  <a:cubicBezTo>
                    <a:pt x="255" y="286"/>
                    <a:pt x="255" y="285"/>
                    <a:pt x="255" y="285"/>
                  </a:cubicBezTo>
                  <a:cubicBezTo>
                    <a:pt x="258" y="286"/>
                    <a:pt x="258" y="286"/>
                    <a:pt x="258" y="286"/>
                  </a:cubicBezTo>
                  <a:close/>
                  <a:moveTo>
                    <a:pt x="265" y="282"/>
                  </a:moveTo>
                  <a:cubicBezTo>
                    <a:pt x="265" y="282"/>
                    <a:pt x="265" y="282"/>
                    <a:pt x="265" y="282"/>
                  </a:cubicBezTo>
                  <a:cubicBezTo>
                    <a:pt x="269" y="279"/>
                    <a:pt x="269" y="279"/>
                    <a:pt x="269" y="279"/>
                  </a:cubicBezTo>
                  <a:cubicBezTo>
                    <a:pt x="269" y="279"/>
                    <a:pt x="270" y="282"/>
                    <a:pt x="268" y="283"/>
                  </a:cubicBezTo>
                  <a:cubicBezTo>
                    <a:pt x="267" y="284"/>
                    <a:pt x="266" y="284"/>
                    <a:pt x="266" y="284"/>
                  </a:cubicBezTo>
                  <a:cubicBezTo>
                    <a:pt x="264" y="283"/>
                    <a:pt x="264" y="283"/>
                    <a:pt x="264" y="283"/>
                  </a:cubicBezTo>
                  <a:cubicBezTo>
                    <a:pt x="265" y="282"/>
                    <a:pt x="265" y="282"/>
                    <a:pt x="265" y="282"/>
                  </a:cubicBezTo>
                  <a:close/>
                  <a:moveTo>
                    <a:pt x="273" y="275"/>
                  </a:moveTo>
                  <a:cubicBezTo>
                    <a:pt x="273" y="275"/>
                    <a:pt x="273" y="275"/>
                    <a:pt x="273" y="275"/>
                  </a:cubicBezTo>
                  <a:cubicBezTo>
                    <a:pt x="273" y="275"/>
                    <a:pt x="272" y="278"/>
                    <a:pt x="273" y="280"/>
                  </a:cubicBezTo>
                  <a:cubicBezTo>
                    <a:pt x="273" y="281"/>
                    <a:pt x="273" y="281"/>
                    <a:pt x="274" y="281"/>
                  </a:cubicBezTo>
                  <a:cubicBezTo>
                    <a:pt x="275" y="282"/>
                    <a:pt x="276" y="282"/>
                    <a:pt x="277" y="281"/>
                  </a:cubicBezTo>
                  <a:cubicBezTo>
                    <a:pt x="278" y="281"/>
                    <a:pt x="278" y="278"/>
                    <a:pt x="278" y="278"/>
                  </a:cubicBezTo>
                  <a:cubicBezTo>
                    <a:pt x="278" y="278"/>
                    <a:pt x="278" y="277"/>
                    <a:pt x="277" y="275"/>
                  </a:cubicBezTo>
                  <a:cubicBezTo>
                    <a:pt x="276" y="272"/>
                    <a:pt x="274" y="275"/>
                    <a:pt x="273" y="275"/>
                  </a:cubicBezTo>
                  <a:close/>
                  <a:moveTo>
                    <a:pt x="274" y="259"/>
                  </a:moveTo>
                  <a:cubicBezTo>
                    <a:pt x="274" y="259"/>
                    <a:pt x="274" y="259"/>
                    <a:pt x="274" y="259"/>
                  </a:cubicBezTo>
                  <a:cubicBezTo>
                    <a:pt x="274" y="258"/>
                    <a:pt x="274" y="255"/>
                    <a:pt x="275" y="254"/>
                  </a:cubicBezTo>
                  <a:cubicBezTo>
                    <a:pt x="276" y="254"/>
                    <a:pt x="276" y="253"/>
                    <a:pt x="277" y="252"/>
                  </a:cubicBezTo>
                  <a:cubicBezTo>
                    <a:pt x="277" y="251"/>
                    <a:pt x="281" y="251"/>
                    <a:pt x="281" y="251"/>
                  </a:cubicBezTo>
                  <a:cubicBezTo>
                    <a:pt x="282" y="253"/>
                    <a:pt x="282" y="253"/>
                    <a:pt x="282" y="253"/>
                  </a:cubicBezTo>
                  <a:cubicBezTo>
                    <a:pt x="282" y="253"/>
                    <a:pt x="282" y="255"/>
                    <a:pt x="282" y="256"/>
                  </a:cubicBezTo>
                  <a:cubicBezTo>
                    <a:pt x="282" y="257"/>
                    <a:pt x="282" y="257"/>
                    <a:pt x="283" y="259"/>
                  </a:cubicBezTo>
                  <a:cubicBezTo>
                    <a:pt x="283" y="260"/>
                    <a:pt x="282" y="262"/>
                    <a:pt x="282" y="263"/>
                  </a:cubicBezTo>
                  <a:cubicBezTo>
                    <a:pt x="281" y="264"/>
                    <a:pt x="281" y="265"/>
                    <a:pt x="280" y="265"/>
                  </a:cubicBezTo>
                  <a:cubicBezTo>
                    <a:pt x="279" y="266"/>
                    <a:pt x="279" y="267"/>
                    <a:pt x="278" y="266"/>
                  </a:cubicBezTo>
                  <a:cubicBezTo>
                    <a:pt x="277" y="265"/>
                    <a:pt x="274" y="264"/>
                    <a:pt x="274" y="263"/>
                  </a:cubicBezTo>
                  <a:cubicBezTo>
                    <a:pt x="274" y="263"/>
                    <a:pt x="274" y="261"/>
                    <a:pt x="274" y="261"/>
                  </a:cubicBezTo>
                  <a:cubicBezTo>
                    <a:pt x="274" y="259"/>
                    <a:pt x="274" y="259"/>
                    <a:pt x="274" y="259"/>
                  </a:cubicBezTo>
                  <a:close/>
                  <a:moveTo>
                    <a:pt x="262" y="264"/>
                  </a:moveTo>
                  <a:cubicBezTo>
                    <a:pt x="262" y="264"/>
                    <a:pt x="262" y="264"/>
                    <a:pt x="262" y="264"/>
                  </a:cubicBezTo>
                  <a:cubicBezTo>
                    <a:pt x="262" y="263"/>
                    <a:pt x="263" y="259"/>
                    <a:pt x="263" y="259"/>
                  </a:cubicBezTo>
                  <a:cubicBezTo>
                    <a:pt x="263" y="259"/>
                    <a:pt x="263" y="257"/>
                    <a:pt x="265" y="256"/>
                  </a:cubicBezTo>
                  <a:cubicBezTo>
                    <a:pt x="266" y="256"/>
                    <a:pt x="266" y="255"/>
                    <a:pt x="267" y="256"/>
                  </a:cubicBezTo>
                  <a:cubicBezTo>
                    <a:pt x="268" y="257"/>
                    <a:pt x="269" y="258"/>
                    <a:pt x="269" y="258"/>
                  </a:cubicBezTo>
                  <a:cubicBezTo>
                    <a:pt x="269" y="258"/>
                    <a:pt x="268" y="258"/>
                    <a:pt x="268" y="259"/>
                  </a:cubicBezTo>
                  <a:cubicBezTo>
                    <a:pt x="268" y="259"/>
                    <a:pt x="269" y="261"/>
                    <a:pt x="269" y="261"/>
                  </a:cubicBezTo>
                  <a:cubicBezTo>
                    <a:pt x="268" y="262"/>
                    <a:pt x="267" y="263"/>
                    <a:pt x="266" y="264"/>
                  </a:cubicBezTo>
                  <a:cubicBezTo>
                    <a:pt x="266" y="265"/>
                    <a:pt x="264" y="266"/>
                    <a:pt x="264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69"/>
                    <a:pt x="261" y="269"/>
                  </a:cubicBezTo>
                  <a:cubicBezTo>
                    <a:pt x="260" y="269"/>
                    <a:pt x="260" y="269"/>
                    <a:pt x="260" y="269"/>
                  </a:cubicBezTo>
                  <a:cubicBezTo>
                    <a:pt x="258" y="266"/>
                    <a:pt x="258" y="266"/>
                    <a:pt x="258" y="266"/>
                  </a:cubicBezTo>
                  <a:cubicBezTo>
                    <a:pt x="261" y="264"/>
                    <a:pt x="261" y="264"/>
                    <a:pt x="261" y="264"/>
                  </a:cubicBezTo>
                  <a:cubicBezTo>
                    <a:pt x="262" y="264"/>
                    <a:pt x="262" y="264"/>
                    <a:pt x="262" y="264"/>
                  </a:cubicBezTo>
                  <a:close/>
                  <a:moveTo>
                    <a:pt x="242" y="268"/>
                  </a:moveTo>
                  <a:cubicBezTo>
                    <a:pt x="242" y="268"/>
                    <a:pt x="242" y="268"/>
                    <a:pt x="242" y="268"/>
                  </a:cubicBezTo>
                  <a:cubicBezTo>
                    <a:pt x="245" y="267"/>
                    <a:pt x="245" y="267"/>
                    <a:pt x="245" y="267"/>
                  </a:cubicBezTo>
                  <a:cubicBezTo>
                    <a:pt x="248" y="269"/>
                    <a:pt x="248" y="269"/>
                    <a:pt x="248" y="269"/>
                  </a:cubicBezTo>
                  <a:cubicBezTo>
                    <a:pt x="248" y="272"/>
                    <a:pt x="248" y="272"/>
                    <a:pt x="248" y="272"/>
                  </a:cubicBezTo>
                  <a:cubicBezTo>
                    <a:pt x="248" y="272"/>
                    <a:pt x="246" y="276"/>
                    <a:pt x="245" y="275"/>
                  </a:cubicBezTo>
                  <a:cubicBezTo>
                    <a:pt x="244" y="273"/>
                    <a:pt x="244" y="271"/>
                    <a:pt x="244" y="271"/>
                  </a:cubicBezTo>
                  <a:cubicBezTo>
                    <a:pt x="242" y="268"/>
                    <a:pt x="242" y="268"/>
                    <a:pt x="242" y="268"/>
                  </a:cubicBezTo>
                  <a:close/>
                  <a:moveTo>
                    <a:pt x="229" y="260"/>
                  </a:moveTo>
                  <a:cubicBezTo>
                    <a:pt x="229" y="260"/>
                    <a:pt x="229" y="260"/>
                    <a:pt x="229" y="260"/>
                  </a:cubicBezTo>
                  <a:cubicBezTo>
                    <a:pt x="229" y="260"/>
                    <a:pt x="234" y="259"/>
                    <a:pt x="234" y="260"/>
                  </a:cubicBezTo>
                  <a:cubicBezTo>
                    <a:pt x="234" y="260"/>
                    <a:pt x="234" y="262"/>
                    <a:pt x="235" y="262"/>
                  </a:cubicBezTo>
                  <a:cubicBezTo>
                    <a:pt x="235" y="263"/>
                    <a:pt x="232" y="266"/>
                    <a:pt x="231" y="266"/>
                  </a:cubicBezTo>
                  <a:cubicBezTo>
                    <a:pt x="231" y="266"/>
                    <a:pt x="230" y="265"/>
                    <a:pt x="230" y="265"/>
                  </a:cubicBezTo>
                  <a:cubicBezTo>
                    <a:pt x="229" y="260"/>
                    <a:pt x="229" y="260"/>
                    <a:pt x="229" y="260"/>
                  </a:cubicBezTo>
                  <a:close/>
                  <a:moveTo>
                    <a:pt x="225" y="247"/>
                  </a:moveTo>
                  <a:cubicBezTo>
                    <a:pt x="225" y="247"/>
                    <a:pt x="225" y="247"/>
                    <a:pt x="225" y="247"/>
                  </a:cubicBezTo>
                  <a:cubicBezTo>
                    <a:pt x="225" y="247"/>
                    <a:pt x="226" y="246"/>
                    <a:pt x="227" y="246"/>
                  </a:cubicBezTo>
                  <a:cubicBezTo>
                    <a:pt x="228" y="247"/>
                    <a:pt x="228" y="250"/>
                    <a:pt x="228" y="250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3"/>
                    <a:pt x="225" y="256"/>
                    <a:pt x="225" y="256"/>
                  </a:cubicBezTo>
                  <a:cubicBezTo>
                    <a:pt x="225" y="255"/>
                    <a:pt x="224" y="250"/>
                    <a:pt x="224" y="250"/>
                  </a:cubicBezTo>
                  <a:cubicBezTo>
                    <a:pt x="225" y="247"/>
                    <a:pt x="225" y="247"/>
                    <a:pt x="225" y="247"/>
                  </a:cubicBezTo>
                  <a:close/>
                  <a:moveTo>
                    <a:pt x="219" y="239"/>
                  </a:moveTo>
                  <a:cubicBezTo>
                    <a:pt x="219" y="239"/>
                    <a:pt x="219" y="239"/>
                    <a:pt x="219" y="239"/>
                  </a:cubicBezTo>
                  <a:cubicBezTo>
                    <a:pt x="219" y="239"/>
                    <a:pt x="218" y="242"/>
                    <a:pt x="218" y="243"/>
                  </a:cubicBezTo>
                  <a:cubicBezTo>
                    <a:pt x="218" y="243"/>
                    <a:pt x="219" y="245"/>
                    <a:pt x="219" y="245"/>
                  </a:cubicBezTo>
                  <a:cubicBezTo>
                    <a:pt x="219" y="246"/>
                    <a:pt x="219" y="245"/>
                    <a:pt x="220" y="244"/>
                  </a:cubicBezTo>
                  <a:cubicBezTo>
                    <a:pt x="221" y="243"/>
                    <a:pt x="221" y="242"/>
                    <a:pt x="221" y="242"/>
                  </a:cubicBezTo>
                  <a:cubicBezTo>
                    <a:pt x="221" y="242"/>
                    <a:pt x="223" y="241"/>
                    <a:pt x="223" y="240"/>
                  </a:cubicBezTo>
                  <a:cubicBezTo>
                    <a:pt x="224" y="240"/>
                    <a:pt x="224" y="237"/>
                    <a:pt x="224" y="237"/>
                  </a:cubicBezTo>
                  <a:cubicBezTo>
                    <a:pt x="224" y="237"/>
                    <a:pt x="221" y="235"/>
                    <a:pt x="221" y="236"/>
                  </a:cubicBezTo>
                  <a:cubicBezTo>
                    <a:pt x="220" y="236"/>
                    <a:pt x="219" y="239"/>
                    <a:pt x="219" y="239"/>
                  </a:cubicBezTo>
                  <a:close/>
                  <a:moveTo>
                    <a:pt x="233" y="237"/>
                  </a:moveTo>
                  <a:cubicBezTo>
                    <a:pt x="233" y="237"/>
                    <a:pt x="233" y="237"/>
                    <a:pt x="233" y="237"/>
                  </a:cubicBezTo>
                  <a:cubicBezTo>
                    <a:pt x="234" y="237"/>
                    <a:pt x="234" y="237"/>
                    <a:pt x="234" y="237"/>
                  </a:cubicBezTo>
                  <a:cubicBezTo>
                    <a:pt x="234" y="238"/>
                    <a:pt x="234" y="238"/>
                    <a:pt x="234" y="238"/>
                  </a:cubicBezTo>
                  <a:cubicBezTo>
                    <a:pt x="234" y="238"/>
                    <a:pt x="237" y="237"/>
                    <a:pt x="238" y="237"/>
                  </a:cubicBezTo>
                  <a:cubicBezTo>
                    <a:pt x="239" y="236"/>
                    <a:pt x="238" y="235"/>
                    <a:pt x="238" y="234"/>
                  </a:cubicBezTo>
                  <a:cubicBezTo>
                    <a:pt x="237" y="233"/>
                    <a:pt x="233" y="237"/>
                    <a:pt x="233" y="237"/>
                  </a:cubicBezTo>
                  <a:close/>
                  <a:moveTo>
                    <a:pt x="247" y="241"/>
                  </a:moveTo>
                  <a:cubicBezTo>
                    <a:pt x="247" y="241"/>
                    <a:pt x="247" y="241"/>
                    <a:pt x="247" y="241"/>
                  </a:cubicBezTo>
                  <a:cubicBezTo>
                    <a:pt x="245" y="240"/>
                    <a:pt x="245" y="240"/>
                    <a:pt x="245" y="240"/>
                  </a:cubicBezTo>
                  <a:cubicBezTo>
                    <a:pt x="245" y="242"/>
                    <a:pt x="245" y="242"/>
                    <a:pt x="245" y="242"/>
                  </a:cubicBezTo>
                  <a:cubicBezTo>
                    <a:pt x="245" y="242"/>
                    <a:pt x="246" y="244"/>
                    <a:pt x="247" y="245"/>
                  </a:cubicBezTo>
                  <a:cubicBezTo>
                    <a:pt x="247" y="245"/>
                    <a:pt x="245" y="247"/>
                    <a:pt x="245" y="247"/>
                  </a:cubicBezTo>
                  <a:cubicBezTo>
                    <a:pt x="247" y="250"/>
                    <a:pt x="247" y="250"/>
                    <a:pt x="247" y="250"/>
                  </a:cubicBezTo>
                  <a:cubicBezTo>
                    <a:pt x="250" y="245"/>
                    <a:pt x="250" y="245"/>
                    <a:pt x="250" y="245"/>
                  </a:cubicBezTo>
                  <a:cubicBezTo>
                    <a:pt x="250" y="245"/>
                    <a:pt x="249" y="243"/>
                    <a:pt x="249" y="243"/>
                  </a:cubicBezTo>
                  <a:cubicBezTo>
                    <a:pt x="249" y="242"/>
                    <a:pt x="247" y="241"/>
                    <a:pt x="247" y="241"/>
                  </a:cubicBezTo>
                  <a:close/>
                  <a:moveTo>
                    <a:pt x="261" y="241"/>
                  </a:moveTo>
                  <a:cubicBezTo>
                    <a:pt x="261" y="241"/>
                    <a:pt x="261" y="241"/>
                    <a:pt x="261" y="241"/>
                  </a:cubicBezTo>
                  <a:cubicBezTo>
                    <a:pt x="262" y="243"/>
                    <a:pt x="262" y="243"/>
                    <a:pt x="262" y="243"/>
                  </a:cubicBezTo>
                  <a:cubicBezTo>
                    <a:pt x="262" y="243"/>
                    <a:pt x="261" y="245"/>
                    <a:pt x="260" y="245"/>
                  </a:cubicBezTo>
                  <a:cubicBezTo>
                    <a:pt x="260" y="245"/>
                    <a:pt x="259" y="244"/>
                    <a:pt x="259" y="244"/>
                  </a:cubicBezTo>
                  <a:cubicBezTo>
                    <a:pt x="261" y="241"/>
                    <a:pt x="261" y="241"/>
                    <a:pt x="261" y="241"/>
                  </a:cubicBezTo>
                  <a:close/>
                  <a:moveTo>
                    <a:pt x="264" y="238"/>
                  </a:moveTo>
                  <a:cubicBezTo>
                    <a:pt x="264" y="238"/>
                    <a:pt x="264" y="238"/>
                    <a:pt x="264" y="238"/>
                  </a:cubicBezTo>
                  <a:cubicBezTo>
                    <a:pt x="265" y="240"/>
                    <a:pt x="265" y="240"/>
                    <a:pt x="265" y="240"/>
                  </a:cubicBezTo>
                  <a:cubicBezTo>
                    <a:pt x="265" y="240"/>
                    <a:pt x="268" y="239"/>
                    <a:pt x="270" y="238"/>
                  </a:cubicBezTo>
                  <a:cubicBezTo>
                    <a:pt x="273" y="237"/>
                    <a:pt x="270" y="236"/>
                    <a:pt x="270" y="236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67" y="236"/>
                    <a:pt x="264" y="237"/>
                    <a:pt x="264" y="238"/>
                  </a:cubicBezTo>
                  <a:close/>
                  <a:moveTo>
                    <a:pt x="247" y="230"/>
                  </a:moveTo>
                  <a:cubicBezTo>
                    <a:pt x="247" y="230"/>
                    <a:pt x="247" y="230"/>
                    <a:pt x="247" y="230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50" y="233"/>
                    <a:pt x="254" y="235"/>
                    <a:pt x="255" y="235"/>
                  </a:cubicBezTo>
                  <a:cubicBezTo>
                    <a:pt x="255" y="236"/>
                    <a:pt x="257" y="235"/>
                    <a:pt x="259" y="235"/>
                  </a:cubicBezTo>
                  <a:cubicBezTo>
                    <a:pt x="260" y="234"/>
                    <a:pt x="260" y="234"/>
                    <a:pt x="260" y="233"/>
                  </a:cubicBezTo>
                  <a:cubicBezTo>
                    <a:pt x="260" y="233"/>
                    <a:pt x="259" y="232"/>
                    <a:pt x="259" y="232"/>
                  </a:cubicBezTo>
                  <a:cubicBezTo>
                    <a:pt x="259" y="232"/>
                    <a:pt x="258" y="230"/>
                    <a:pt x="255" y="230"/>
                  </a:cubicBezTo>
                  <a:cubicBezTo>
                    <a:pt x="253" y="231"/>
                    <a:pt x="253" y="230"/>
                    <a:pt x="253" y="230"/>
                  </a:cubicBezTo>
                  <a:cubicBezTo>
                    <a:pt x="253" y="230"/>
                    <a:pt x="252" y="230"/>
                    <a:pt x="249" y="229"/>
                  </a:cubicBezTo>
                  <a:cubicBezTo>
                    <a:pt x="247" y="229"/>
                    <a:pt x="248" y="230"/>
                    <a:pt x="247" y="230"/>
                  </a:cubicBezTo>
                  <a:close/>
                  <a:moveTo>
                    <a:pt x="245" y="229"/>
                  </a:moveTo>
                  <a:cubicBezTo>
                    <a:pt x="245" y="229"/>
                    <a:pt x="245" y="229"/>
                    <a:pt x="245" y="229"/>
                  </a:cubicBezTo>
                  <a:cubicBezTo>
                    <a:pt x="246" y="228"/>
                    <a:pt x="246" y="228"/>
                    <a:pt x="246" y="228"/>
                  </a:cubicBezTo>
                  <a:cubicBezTo>
                    <a:pt x="246" y="228"/>
                    <a:pt x="246" y="226"/>
                    <a:pt x="246" y="223"/>
                  </a:cubicBezTo>
                  <a:cubicBezTo>
                    <a:pt x="246" y="221"/>
                    <a:pt x="245" y="222"/>
                    <a:pt x="245" y="222"/>
                  </a:cubicBezTo>
                  <a:cubicBezTo>
                    <a:pt x="245" y="221"/>
                    <a:pt x="245" y="220"/>
                    <a:pt x="244" y="218"/>
                  </a:cubicBezTo>
                  <a:cubicBezTo>
                    <a:pt x="243" y="217"/>
                    <a:pt x="243" y="218"/>
                    <a:pt x="242" y="218"/>
                  </a:cubicBezTo>
                  <a:cubicBezTo>
                    <a:pt x="242" y="218"/>
                    <a:pt x="241" y="219"/>
                    <a:pt x="239" y="219"/>
                  </a:cubicBezTo>
                  <a:cubicBezTo>
                    <a:pt x="237" y="219"/>
                    <a:pt x="238" y="217"/>
                    <a:pt x="237" y="216"/>
                  </a:cubicBezTo>
                  <a:cubicBezTo>
                    <a:pt x="236" y="215"/>
                    <a:pt x="234" y="215"/>
                    <a:pt x="234" y="215"/>
                  </a:cubicBezTo>
                  <a:cubicBezTo>
                    <a:pt x="233" y="215"/>
                    <a:pt x="231" y="218"/>
                    <a:pt x="231" y="219"/>
                  </a:cubicBezTo>
                  <a:cubicBezTo>
                    <a:pt x="231" y="220"/>
                    <a:pt x="232" y="220"/>
                    <a:pt x="235" y="223"/>
                  </a:cubicBezTo>
                  <a:cubicBezTo>
                    <a:pt x="238" y="225"/>
                    <a:pt x="239" y="225"/>
                    <a:pt x="240" y="225"/>
                  </a:cubicBezTo>
                  <a:cubicBezTo>
                    <a:pt x="241" y="226"/>
                    <a:pt x="244" y="228"/>
                    <a:pt x="245" y="229"/>
                  </a:cubicBezTo>
                  <a:close/>
                  <a:moveTo>
                    <a:pt x="216" y="360"/>
                  </a:moveTo>
                  <a:cubicBezTo>
                    <a:pt x="216" y="360"/>
                    <a:pt x="216" y="360"/>
                    <a:pt x="216" y="360"/>
                  </a:cubicBezTo>
                  <a:cubicBezTo>
                    <a:pt x="217" y="357"/>
                    <a:pt x="217" y="357"/>
                    <a:pt x="217" y="357"/>
                  </a:cubicBezTo>
                  <a:cubicBezTo>
                    <a:pt x="215" y="354"/>
                    <a:pt x="215" y="354"/>
                    <a:pt x="215" y="354"/>
                  </a:cubicBezTo>
                  <a:cubicBezTo>
                    <a:pt x="215" y="350"/>
                    <a:pt x="215" y="350"/>
                    <a:pt x="215" y="350"/>
                  </a:cubicBezTo>
                  <a:cubicBezTo>
                    <a:pt x="216" y="349"/>
                    <a:pt x="216" y="349"/>
                    <a:pt x="216" y="349"/>
                  </a:cubicBezTo>
                  <a:cubicBezTo>
                    <a:pt x="216" y="349"/>
                    <a:pt x="218" y="351"/>
                    <a:pt x="218" y="352"/>
                  </a:cubicBezTo>
                  <a:cubicBezTo>
                    <a:pt x="218" y="353"/>
                    <a:pt x="218" y="355"/>
                    <a:pt x="218" y="355"/>
                  </a:cubicBezTo>
                  <a:cubicBezTo>
                    <a:pt x="218" y="355"/>
                    <a:pt x="221" y="357"/>
                    <a:pt x="221" y="357"/>
                  </a:cubicBezTo>
                  <a:cubicBezTo>
                    <a:pt x="222" y="357"/>
                    <a:pt x="228" y="356"/>
                    <a:pt x="228" y="356"/>
                  </a:cubicBezTo>
                  <a:cubicBezTo>
                    <a:pt x="228" y="356"/>
                    <a:pt x="230" y="353"/>
                    <a:pt x="230" y="353"/>
                  </a:cubicBezTo>
                  <a:cubicBezTo>
                    <a:pt x="231" y="352"/>
                    <a:pt x="234" y="350"/>
                    <a:pt x="234" y="350"/>
                  </a:cubicBezTo>
                  <a:cubicBezTo>
                    <a:pt x="234" y="350"/>
                    <a:pt x="234" y="349"/>
                    <a:pt x="236" y="351"/>
                  </a:cubicBezTo>
                  <a:cubicBezTo>
                    <a:pt x="238" y="352"/>
                    <a:pt x="236" y="355"/>
                    <a:pt x="236" y="355"/>
                  </a:cubicBezTo>
                  <a:cubicBezTo>
                    <a:pt x="235" y="355"/>
                    <a:pt x="235" y="356"/>
                    <a:pt x="235" y="356"/>
                  </a:cubicBezTo>
                  <a:cubicBezTo>
                    <a:pt x="237" y="358"/>
                    <a:pt x="237" y="358"/>
                    <a:pt x="237" y="358"/>
                  </a:cubicBezTo>
                  <a:cubicBezTo>
                    <a:pt x="237" y="358"/>
                    <a:pt x="237" y="356"/>
                    <a:pt x="238" y="356"/>
                  </a:cubicBezTo>
                  <a:cubicBezTo>
                    <a:pt x="239" y="356"/>
                    <a:pt x="239" y="355"/>
                    <a:pt x="240" y="355"/>
                  </a:cubicBezTo>
                  <a:cubicBezTo>
                    <a:pt x="240" y="356"/>
                    <a:pt x="242" y="358"/>
                    <a:pt x="242" y="358"/>
                  </a:cubicBezTo>
                  <a:cubicBezTo>
                    <a:pt x="242" y="358"/>
                    <a:pt x="242" y="361"/>
                    <a:pt x="243" y="361"/>
                  </a:cubicBezTo>
                  <a:cubicBezTo>
                    <a:pt x="244" y="360"/>
                    <a:pt x="246" y="361"/>
                    <a:pt x="247" y="360"/>
                  </a:cubicBezTo>
                  <a:cubicBezTo>
                    <a:pt x="248" y="360"/>
                    <a:pt x="258" y="357"/>
                    <a:pt x="258" y="357"/>
                  </a:cubicBezTo>
                  <a:cubicBezTo>
                    <a:pt x="261" y="355"/>
                    <a:pt x="261" y="355"/>
                    <a:pt x="261" y="355"/>
                  </a:cubicBezTo>
                  <a:cubicBezTo>
                    <a:pt x="261" y="355"/>
                    <a:pt x="263" y="354"/>
                    <a:pt x="265" y="354"/>
                  </a:cubicBezTo>
                  <a:cubicBezTo>
                    <a:pt x="266" y="354"/>
                    <a:pt x="272" y="352"/>
                    <a:pt x="272" y="352"/>
                  </a:cubicBezTo>
                  <a:cubicBezTo>
                    <a:pt x="272" y="352"/>
                    <a:pt x="275" y="350"/>
                    <a:pt x="277" y="351"/>
                  </a:cubicBezTo>
                  <a:cubicBezTo>
                    <a:pt x="278" y="353"/>
                    <a:pt x="282" y="356"/>
                    <a:pt x="282" y="356"/>
                  </a:cubicBezTo>
                  <a:cubicBezTo>
                    <a:pt x="288" y="355"/>
                    <a:pt x="288" y="355"/>
                    <a:pt x="288" y="355"/>
                  </a:cubicBezTo>
                  <a:cubicBezTo>
                    <a:pt x="288" y="355"/>
                    <a:pt x="290" y="354"/>
                    <a:pt x="290" y="354"/>
                  </a:cubicBezTo>
                  <a:cubicBezTo>
                    <a:pt x="291" y="355"/>
                    <a:pt x="297" y="354"/>
                    <a:pt x="297" y="354"/>
                  </a:cubicBezTo>
                  <a:cubicBezTo>
                    <a:pt x="297" y="354"/>
                    <a:pt x="300" y="351"/>
                    <a:pt x="301" y="351"/>
                  </a:cubicBezTo>
                  <a:cubicBezTo>
                    <a:pt x="301" y="351"/>
                    <a:pt x="308" y="349"/>
                    <a:pt x="308" y="349"/>
                  </a:cubicBezTo>
                  <a:cubicBezTo>
                    <a:pt x="308" y="349"/>
                    <a:pt x="309" y="349"/>
                    <a:pt x="309" y="351"/>
                  </a:cubicBezTo>
                  <a:cubicBezTo>
                    <a:pt x="309" y="353"/>
                    <a:pt x="309" y="356"/>
                    <a:pt x="309" y="357"/>
                  </a:cubicBezTo>
                  <a:cubicBezTo>
                    <a:pt x="310" y="358"/>
                    <a:pt x="309" y="360"/>
                    <a:pt x="311" y="360"/>
                  </a:cubicBezTo>
                  <a:cubicBezTo>
                    <a:pt x="313" y="359"/>
                    <a:pt x="315" y="358"/>
                    <a:pt x="315" y="358"/>
                  </a:cubicBezTo>
                  <a:cubicBezTo>
                    <a:pt x="315" y="358"/>
                    <a:pt x="313" y="358"/>
                    <a:pt x="317" y="356"/>
                  </a:cubicBezTo>
                  <a:cubicBezTo>
                    <a:pt x="320" y="354"/>
                    <a:pt x="321" y="353"/>
                    <a:pt x="322" y="353"/>
                  </a:cubicBezTo>
                  <a:cubicBezTo>
                    <a:pt x="323" y="353"/>
                    <a:pt x="323" y="352"/>
                    <a:pt x="324" y="352"/>
                  </a:cubicBezTo>
                  <a:cubicBezTo>
                    <a:pt x="326" y="352"/>
                    <a:pt x="326" y="352"/>
                    <a:pt x="327" y="352"/>
                  </a:cubicBezTo>
                  <a:cubicBezTo>
                    <a:pt x="328" y="351"/>
                    <a:pt x="330" y="348"/>
                    <a:pt x="330" y="348"/>
                  </a:cubicBezTo>
                  <a:cubicBezTo>
                    <a:pt x="330" y="348"/>
                    <a:pt x="331" y="346"/>
                    <a:pt x="332" y="346"/>
                  </a:cubicBezTo>
                  <a:cubicBezTo>
                    <a:pt x="332" y="346"/>
                    <a:pt x="334" y="345"/>
                    <a:pt x="334" y="345"/>
                  </a:cubicBezTo>
                  <a:cubicBezTo>
                    <a:pt x="333" y="348"/>
                    <a:pt x="333" y="348"/>
                    <a:pt x="333" y="348"/>
                  </a:cubicBezTo>
                  <a:cubicBezTo>
                    <a:pt x="333" y="348"/>
                    <a:pt x="335" y="352"/>
                    <a:pt x="335" y="353"/>
                  </a:cubicBezTo>
                  <a:cubicBezTo>
                    <a:pt x="335" y="353"/>
                    <a:pt x="335" y="354"/>
                    <a:pt x="334" y="355"/>
                  </a:cubicBezTo>
                  <a:cubicBezTo>
                    <a:pt x="334" y="357"/>
                    <a:pt x="334" y="358"/>
                    <a:pt x="334" y="358"/>
                  </a:cubicBezTo>
                  <a:cubicBezTo>
                    <a:pt x="333" y="359"/>
                    <a:pt x="333" y="360"/>
                    <a:pt x="333" y="361"/>
                  </a:cubicBezTo>
                  <a:cubicBezTo>
                    <a:pt x="332" y="361"/>
                    <a:pt x="329" y="363"/>
                    <a:pt x="329" y="363"/>
                  </a:cubicBezTo>
                  <a:cubicBezTo>
                    <a:pt x="324" y="362"/>
                    <a:pt x="324" y="362"/>
                    <a:pt x="324" y="362"/>
                  </a:cubicBezTo>
                  <a:cubicBezTo>
                    <a:pt x="324" y="362"/>
                    <a:pt x="322" y="363"/>
                    <a:pt x="321" y="364"/>
                  </a:cubicBezTo>
                  <a:cubicBezTo>
                    <a:pt x="319" y="364"/>
                    <a:pt x="316" y="367"/>
                    <a:pt x="315" y="367"/>
                  </a:cubicBezTo>
                  <a:cubicBezTo>
                    <a:pt x="314" y="367"/>
                    <a:pt x="311" y="367"/>
                    <a:pt x="308" y="367"/>
                  </a:cubicBezTo>
                  <a:cubicBezTo>
                    <a:pt x="305" y="368"/>
                    <a:pt x="297" y="370"/>
                    <a:pt x="297" y="370"/>
                  </a:cubicBezTo>
                  <a:cubicBezTo>
                    <a:pt x="297" y="370"/>
                    <a:pt x="296" y="371"/>
                    <a:pt x="295" y="372"/>
                  </a:cubicBezTo>
                  <a:cubicBezTo>
                    <a:pt x="293" y="372"/>
                    <a:pt x="289" y="374"/>
                    <a:pt x="288" y="374"/>
                  </a:cubicBezTo>
                  <a:cubicBezTo>
                    <a:pt x="287" y="375"/>
                    <a:pt x="284" y="377"/>
                    <a:pt x="283" y="377"/>
                  </a:cubicBezTo>
                  <a:cubicBezTo>
                    <a:pt x="282" y="377"/>
                    <a:pt x="281" y="378"/>
                    <a:pt x="277" y="378"/>
                  </a:cubicBezTo>
                  <a:cubicBezTo>
                    <a:pt x="272" y="379"/>
                    <a:pt x="271" y="380"/>
                    <a:pt x="271" y="380"/>
                  </a:cubicBezTo>
                  <a:cubicBezTo>
                    <a:pt x="268" y="380"/>
                    <a:pt x="268" y="380"/>
                    <a:pt x="268" y="380"/>
                  </a:cubicBezTo>
                  <a:cubicBezTo>
                    <a:pt x="268" y="373"/>
                    <a:pt x="268" y="373"/>
                    <a:pt x="268" y="373"/>
                  </a:cubicBezTo>
                  <a:cubicBezTo>
                    <a:pt x="268" y="373"/>
                    <a:pt x="268" y="370"/>
                    <a:pt x="265" y="371"/>
                  </a:cubicBezTo>
                  <a:cubicBezTo>
                    <a:pt x="262" y="372"/>
                    <a:pt x="266" y="371"/>
                    <a:pt x="260" y="372"/>
                  </a:cubicBezTo>
                  <a:cubicBezTo>
                    <a:pt x="255" y="373"/>
                    <a:pt x="252" y="370"/>
                    <a:pt x="252" y="370"/>
                  </a:cubicBezTo>
                  <a:cubicBezTo>
                    <a:pt x="252" y="370"/>
                    <a:pt x="247" y="370"/>
                    <a:pt x="245" y="371"/>
                  </a:cubicBezTo>
                  <a:cubicBezTo>
                    <a:pt x="243" y="371"/>
                    <a:pt x="240" y="371"/>
                    <a:pt x="239" y="371"/>
                  </a:cubicBezTo>
                  <a:cubicBezTo>
                    <a:pt x="238" y="372"/>
                    <a:pt x="238" y="371"/>
                    <a:pt x="235" y="372"/>
                  </a:cubicBezTo>
                  <a:cubicBezTo>
                    <a:pt x="232" y="372"/>
                    <a:pt x="229" y="373"/>
                    <a:pt x="229" y="373"/>
                  </a:cubicBezTo>
                  <a:cubicBezTo>
                    <a:pt x="226" y="371"/>
                    <a:pt x="226" y="371"/>
                    <a:pt x="226" y="371"/>
                  </a:cubicBezTo>
                  <a:cubicBezTo>
                    <a:pt x="226" y="371"/>
                    <a:pt x="223" y="371"/>
                    <a:pt x="222" y="372"/>
                  </a:cubicBezTo>
                  <a:cubicBezTo>
                    <a:pt x="220" y="373"/>
                    <a:pt x="221" y="374"/>
                    <a:pt x="219" y="374"/>
                  </a:cubicBezTo>
                  <a:cubicBezTo>
                    <a:pt x="217" y="374"/>
                    <a:pt x="218" y="375"/>
                    <a:pt x="216" y="374"/>
                  </a:cubicBezTo>
                  <a:cubicBezTo>
                    <a:pt x="213" y="373"/>
                    <a:pt x="211" y="372"/>
                    <a:pt x="211" y="372"/>
                  </a:cubicBezTo>
                  <a:cubicBezTo>
                    <a:pt x="210" y="366"/>
                    <a:pt x="210" y="366"/>
                    <a:pt x="210" y="366"/>
                  </a:cubicBezTo>
                  <a:cubicBezTo>
                    <a:pt x="210" y="366"/>
                    <a:pt x="210" y="366"/>
                    <a:pt x="210" y="363"/>
                  </a:cubicBezTo>
                  <a:cubicBezTo>
                    <a:pt x="209" y="361"/>
                    <a:pt x="208" y="357"/>
                    <a:pt x="208" y="357"/>
                  </a:cubicBezTo>
                  <a:cubicBezTo>
                    <a:pt x="210" y="354"/>
                    <a:pt x="210" y="354"/>
                    <a:pt x="210" y="354"/>
                  </a:cubicBezTo>
                  <a:cubicBezTo>
                    <a:pt x="210" y="354"/>
                    <a:pt x="211" y="356"/>
                    <a:pt x="211" y="357"/>
                  </a:cubicBezTo>
                  <a:cubicBezTo>
                    <a:pt x="211" y="357"/>
                    <a:pt x="211" y="360"/>
                    <a:pt x="212" y="360"/>
                  </a:cubicBezTo>
                  <a:cubicBezTo>
                    <a:pt x="214" y="360"/>
                    <a:pt x="216" y="360"/>
                    <a:pt x="216" y="360"/>
                  </a:cubicBezTo>
                  <a:close/>
                  <a:moveTo>
                    <a:pt x="172" y="319"/>
                  </a:moveTo>
                  <a:cubicBezTo>
                    <a:pt x="172" y="319"/>
                    <a:pt x="172" y="319"/>
                    <a:pt x="172" y="319"/>
                  </a:cubicBezTo>
                  <a:cubicBezTo>
                    <a:pt x="175" y="318"/>
                    <a:pt x="175" y="318"/>
                    <a:pt x="175" y="318"/>
                  </a:cubicBezTo>
                  <a:cubicBezTo>
                    <a:pt x="176" y="321"/>
                    <a:pt x="176" y="321"/>
                    <a:pt x="176" y="321"/>
                  </a:cubicBezTo>
                  <a:cubicBezTo>
                    <a:pt x="179" y="322"/>
                    <a:pt x="179" y="322"/>
                    <a:pt x="179" y="322"/>
                  </a:cubicBezTo>
                  <a:cubicBezTo>
                    <a:pt x="179" y="322"/>
                    <a:pt x="183" y="324"/>
                    <a:pt x="183" y="325"/>
                  </a:cubicBezTo>
                  <a:cubicBezTo>
                    <a:pt x="183" y="325"/>
                    <a:pt x="181" y="328"/>
                    <a:pt x="181" y="328"/>
                  </a:cubicBezTo>
                  <a:cubicBezTo>
                    <a:pt x="181" y="328"/>
                    <a:pt x="181" y="330"/>
                    <a:pt x="181" y="331"/>
                  </a:cubicBezTo>
                  <a:cubicBezTo>
                    <a:pt x="181" y="331"/>
                    <a:pt x="179" y="331"/>
                    <a:pt x="178" y="331"/>
                  </a:cubicBezTo>
                  <a:cubicBezTo>
                    <a:pt x="177" y="330"/>
                    <a:pt x="174" y="329"/>
                    <a:pt x="174" y="329"/>
                  </a:cubicBezTo>
                  <a:cubicBezTo>
                    <a:pt x="174" y="325"/>
                    <a:pt x="174" y="325"/>
                    <a:pt x="174" y="325"/>
                  </a:cubicBezTo>
                  <a:cubicBezTo>
                    <a:pt x="171" y="322"/>
                    <a:pt x="171" y="322"/>
                    <a:pt x="171" y="322"/>
                  </a:cubicBezTo>
                  <a:cubicBezTo>
                    <a:pt x="172" y="319"/>
                    <a:pt x="172" y="319"/>
                    <a:pt x="172" y="319"/>
                  </a:cubicBezTo>
                  <a:close/>
                  <a:moveTo>
                    <a:pt x="92" y="232"/>
                  </a:moveTo>
                  <a:cubicBezTo>
                    <a:pt x="92" y="232"/>
                    <a:pt x="92" y="232"/>
                    <a:pt x="92" y="232"/>
                  </a:cubicBezTo>
                  <a:cubicBezTo>
                    <a:pt x="92" y="232"/>
                    <a:pt x="90" y="232"/>
                    <a:pt x="90" y="232"/>
                  </a:cubicBezTo>
                  <a:cubicBezTo>
                    <a:pt x="89" y="232"/>
                    <a:pt x="88" y="232"/>
                    <a:pt x="87" y="232"/>
                  </a:cubicBezTo>
                  <a:cubicBezTo>
                    <a:pt x="86" y="232"/>
                    <a:pt x="87" y="234"/>
                    <a:pt x="87" y="235"/>
                  </a:cubicBezTo>
                  <a:cubicBezTo>
                    <a:pt x="87" y="235"/>
                    <a:pt x="87" y="237"/>
                    <a:pt x="87" y="238"/>
                  </a:cubicBezTo>
                  <a:cubicBezTo>
                    <a:pt x="86" y="239"/>
                    <a:pt x="85" y="240"/>
                    <a:pt x="85" y="241"/>
                  </a:cubicBezTo>
                  <a:cubicBezTo>
                    <a:pt x="85" y="241"/>
                    <a:pt x="85" y="243"/>
                    <a:pt x="85" y="244"/>
                  </a:cubicBezTo>
                  <a:cubicBezTo>
                    <a:pt x="84" y="244"/>
                    <a:pt x="82" y="246"/>
                    <a:pt x="81" y="246"/>
                  </a:cubicBezTo>
                  <a:cubicBezTo>
                    <a:pt x="80" y="247"/>
                    <a:pt x="78" y="248"/>
                    <a:pt x="78" y="248"/>
                  </a:cubicBezTo>
                  <a:cubicBezTo>
                    <a:pt x="80" y="253"/>
                    <a:pt x="80" y="253"/>
                    <a:pt x="80" y="253"/>
                  </a:cubicBezTo>
                  <a:cubicBezTo>
                    <a:pt x="80" y="253"/>
                    <a:pt x="82" y="252"/>
                    <a:pt x="83" y="253"/>
                  </a:cubicBezTo>
                  <a:cubicBezTo>
                    <a:pt x="84" y="254"/>
                    <a:pt x="87" y="256"/>
                    <a:pt x="88" y="256"/>
                  </a:cubicBezTo>
                  <a:cubicBezTo>
                    <a:pt x="88" y="256"/>
                    <a:pt x="90" y="262"/>
                    <a:pt x="90" y="262"/>
                  </a:cubicBezTo>
                  <a:cubicBezTo>
                    <a:pt x="91" y="263"/>
                    <a:pt x="92" y="262"/>
                    <a:pt x="92" y="262"/>
                  </a:cubicBezTo>
                  <a:cubicBezTo>
                    <a:pt x="92" y="262"/>
                    <a:pt x="94" y="263"/>
                    <a:pt x="95" y="264"/>
                  </a:cubicBezTo>
                  <a:cubicBezTo>
                    <a:pt x="96" y="264"/>
                    <a:pt x="98" y="265"/>
                    <a:pt x="99" y="266"/>
                  </a:cubicBezTo>
                  <a:cubicBezTo>
                    <a:pt x="100" y="266"/>
                    <a:pt x="102" y="269"/>
                    <a:pt x="103" y="269"/>
                  </a:cubicBezTo>
                  <a:cubicBezTo>
                    <a:pt x="104" y="270"/>
                    <a:pt x="106" y="272"/>
                    <a:pt x="106" y="272"/>
                  </a:cubicBezTo>
                  <a:cubicBezTo>
                    <a:pt x="106" y="272"/>
                    <a:pt x="108" y="275"/>
                    <a:pt x="109" y="277"/>
                  </a:cubicBezTo>
                  <a:cubicBezTo>
                    <a:pt x="109" y="278"/>
                    <a:pt x="109" y="278"/>
                    <a:pt x="108" y="279"/>
                  </a:cubicBezTo>
                  <a:cubicBezTo>
                    <a:pt x="107" y="280"/>
                    <a:pt x="107" y="281"/>
                    <a:pt x="106" y="283"/>
                  </a:cubicBezTo>
                  <a:cubicBezTo>
                    <a:pt x="105" y="285"/>
                    <a:pt x="107" y="287"/>
                    <a:pt x="107" y="287"/>
                  </a:cubicBezTo>
                  <a:cubicBezTo>
                    <a:pt x="107" y="292"/>
                    <a:pt x="107" y="292"/>
                    <a:pt x="107" y="292"/>
                  </a:cubicBezTo>
                  <a:cubicBezTo>
                    <a:pt x="108" y="294"/>
                    <a:pt x="108" y="294"/>
                    <a:pt x="108" y="294"/>
                  </a:cubicBezTo>
                  <a:cubicBezTo>
                    <a:pt x="108" y="294"/>
                    <a:pt x="109" y="295"/>
                    <a:pt x="110" y="295"/>
                  </a:cubicBezTo>
                  <a:cubicBezTo>
                    <a:pt x="111" y="296"/>
                    <a:pt x="111" y="296"/>
                    <a:pt x="111" y="296"/>
                  </a:cubicBezTo>
                  <a:cubicBezTo>
                    <a:pt x="111" y="296"/>
                    <a:pt x="113" y="298"/>
                    <a:pt x="114" y="299"/>
                  </a:cubicBezTo>
                  <a:cubicBezTo>
                    <a:pt x="114" y="300"/>
                    <a:pt x="113" y="301"/>
                    <a:pt x="113" y="302"/>
                  </a:cubicBezTo>
                  <a:cubicBezTo>
                    <a:pt x="113" y="303"/>
                    <a:pt x="114" y="307"/>
                    <a:pt x="114" y="307"/>
                  </a:cubicBezTo>
                  <a:cubicBezTo>
                    <a:pt x="114" y="307"/>
                    <a:pt x="116" y="306"/>
                    <a:pt x="118" y="305"/>
                  </a:cubicBezTo>
                  <a:cubicBezTo>
                    <a:pt x="119" y="305"/>
                    <a:pt x="120" y="306"/>
                    <a:pt x="121" y="306"/>
                  </a:cubicBezTo>
                  <a:cubicBezTo>
                    <a:pt x="122" y="307"/>
                    <a:pt x="122" y="308"/>
                    <a:pt x="122" y="308"/>
                  </a:cubicBezTo>
                  <a:cubicBezTo>
                    <a:pt x="122" y="308"/>
                    <a:pt x="125" y="306"/>
                    <a:pt x="125" y="305"/>
                  </a:cubicBezTo>
                  <a:cubicBezTo>
                    <a:pt x="125" y="305"/>
                    <a:pt x="125" y="303"/>
                    <a:pt x="125" y="303"/>
                  </a:cubicBezTo>
                  <a:cubicBezTo>
                    <a:pt x="125" y="303"/>
                    <a:pt x="125" y="299"/>
                    <a:pt x="125" y="298"/>
                  </a:cubicBezTo>
                  <a:cubicBezTo>
                    <a:pt x="125" y="297"/>
                    <a:pt x="124" y="294"/>
                    <a:pt x="124" y="293"/>
                  </a:cubicBezTo>
                  <a:cubicBezTo>
                    <a:pt x="124" y="293"/>
                    <a:pt x="125" y="291"/>
                    <a:pt x="125" y="291"/>
                  </a:cubicBezTo>
                  <a:cubicBezTo>
                    <a:pt x="125" y="291"/>
                    <a:pt x="128" y="290"/>
                    <a:pt x="129" y="290"/>
                  </a:cubicBezTo>
                  <a:cubicBezTo>
                    <a:pt x="130" y="290"/>
                    <a:pt x="131" y="291"/>
                    <a:pt x="132" y="292"/>
                  </a:cubicBezTo>
                  <a:cubicBezTo>
                    <a:pt x="132" y="293"/>
                    <a:pt x="132" y="297"/>
                    <a:pt x="132" y="297"/>
                  </a:cubicBezTo>
                  <a:cubicBezTo>
                    <a:pt x="138" y="298"/>
                    <a:pt x="138" y="298"/>
                    <a:pt x="138" y="298"/>
                  </a:cubicBezTo>
                  <a:cubicBezTo>
                    <a:pt x="138" y="298"/>
                    <a:pt x="140" y="299"/>
                    <a:pt x="140" y="299"/>
                  </a:cubicBezTo>
                  <a:cubicBezTo>
                    <a:pt x="140" y="300"/>
                    <a:pt x="141" y="302"/>
                    <a:pt x="142" y="303"/>
                  </a:cubicBezTo>
                  <a:cubicBezTo>
                    <a:pt x="143" y="304"/>
                    <a:pt x="144" y="305"/>
                    <a:pt x="144" y="305"/>
                  </a:cubicBezTo>
                  <a:cubicBezTo>
                    <a:pt x="144" y="305"/>
                    <a:pt x="146" y="310"/>
                    <a:pt x="147" y="311"/>
                  </a:cubicBezTo>
                  <a:cubicBezTo>
                    <a:pt x="147" y="312"/>
                    <a:pt x="147" y="314"/>
                    <a:pt x="147" y="316"/>
                  </a:cubicBezTo>
                  <a:cubicBezTo>
                    <a:pt x="147" y="318"/>
                    <a:pt x="147" y="318"/>
                    <a:pt x="147" y="318"/>
                  </a:cubicBezTo>
                  <a:cubicBezTo>
                    <a:pt x="147" y="318"/>
                    <a:pt x="150" y="319"/>
                    <a:pt x="151" y="320"/>
                  </a:cubicBezTo>
                  <a:cubicBezTo>
                    <a:pt x="153" y="321"/>
                    <a:pt x="152" y="320"/>
                    <a:pt x="153" y="319"/>
                  </a:cubicBezTo>
                  <a:cubicBezTo>
                    <a:pt x="154" y="318"/>
                    <a:pt x="153" y="317"/>
                    <a:pt x="153" y="316"/>
                  </a:cubicBezTo>
                  <a:cubicBezTo>
                    <a:pt x="153" y="315"/>
                    <a:pt x="153" y="313"/>
                    <a:pt x="152" y="311"/>
                  </a:cubicBezTo>
                  <a:cubicBezTo>
                    <a:pt x="152" y="310"/>
                    <a:pt x="152" y="309"/>
                    <a:pt x="152" y="309"/>
                  </a:cubicBezTo>
                  <a:cubicBezTo>
                    <a:pt x="152" y="309"/>
                    <a:pt x="153" y="307"/>
                    <a:pt x="153" y="306"/>
                  </a:cubicBezTo>
                  <a:cubicBezTo>
                    <a:pt x="153" y="306"/>
                    <a:pt x="153" y="304"/>
                    <a:pt x="153" y="303"/>
                  </a:cubicBezTo>
                  <a:cubicBezTo>
                    <a:pt x="153" y="302"/>
                    <a:pt x="155" y="301"/>
                    <a:pt x="155" y="301"/>
                  </a:cubicBezTo>
                  <a:cubicBezTo>
                    <a:pt x="155" y="301"/>
                    <a:pt x="155" y="300"/>
                    <a:pt x="156" y="298"/>
                  </a:cubicBezTo>
                  <a:cubicBezTo>
                    <a:pt x="157" y="297"/>
                    <a:pt x="156" y="298"/>
                    <a:pt x="157" y="298"/>
                  </a:cubicBezTo>
                  <a:cubicBezTo>
                    <a:pt x="158" y="297"/>
                    <a:pt x="159" y="297"/>
                    <a:pt x="161" y="297"/>
                  </a:cubicBezTo>
                  <a:cubicBezTo>
                    <a:pt x="162" y="297"/>
                    <a:pt x="163" y="298"/>
                    <a:pt x="163" y="298"/>
                  </a:cubicBezTo>
                  <a:cubicBezTo>
                    <a:pt x="165" y="301"/>
                    <a:pt x="165" y="301"/>
                    <a:pt x="165" y="301"/>
                  </a:cubicBezTo>
                  <a:cubicBezTo>
                    <a:pt x="165" y="301"/>
                    <a:pt x="165" y="301"/>
                    <a:pt x="165" y="302"/>
                  </a:cubicBezTo>
                  <a:cubicBezTo>
                    <a:pt x="165" y="303"/>
                    <a:pt x="167" y="305"/>
                    <a:pt x="167" y="305"/>
                  </a:cubicBezTo>
                  <a:cubicBezTo>
                    <a:pt x="171" y="308"/>
                    <a:pt x="171" y="308"/>
                    <a:pt x="171" y="308"/>
                  </a:cubicBezTo>
                  <a:cubicBezTo>
                    <a:pt x="171" y="308"/>
                    <a:pt x="171" y="309"/>
                    <a:pt x="171" y="309"/>
                  </a:cubicBezTo>
                  <a:cubicBezTo>
                    <a:pt x="171" y="310"/>
                    <a:pt x="172" y="312"/>
                    <a:pt x="173" y="313"/>
                  </a:cubicBezTo>
                  <a:cubicBezTo>
                    <a:pt x="174" y="315"/>
                    <a:pt x="173" y="312"/>
                    <a:pt x="174" y="312"/>
                  </a:cubicBezTo>
                  <a:cubicBezTo>
                    <a:pt x="174" y="311"/>
                    <a:pt x="175" y="310"/>
                    <a:pt x="175" y="310"/>
                  </a:cubicBezTo>
                  <a:cubicBezTo>
                    <a:pt x="177" y="313"/>
                    <a:pt x="177" y="313"/>
                    <a:pt x="177" y="313"/>
                  </a:cubicBezTo>
                  <a:cubicBezTo>
                    <a:pt x="177" y="313"/>
                    <a:pt x="181" y="314"/>
                    <a:pt x="182" y="314"/>
                  </a:cubicBezTo>
                  <a:cubicBezTo>
                    <a:pt x="183" y="313"/>
                    <a:pt x="184" y="312"/>
                    <a:pt x="184" y="312"/>
                  </a:cubicBezTo>
                  <a:cubicBezTo>
                    <a:pt x="182" y="310"/>
                    <a:pt x="182" y="310"/>
                    <a:pt x="182" y="310"/>
                  </a:cubicBezTo>
                  <a:cubicBezTo>
                    <a:pt x="180" y="307"/>
                    <a:pt x="180" y="307"/>
                    <a:pt x="180" y="307"/>
                  </a:cubicBezTo>
                  <a:cubicBezTo>
                    <a:pt x="180" y="307"/>
                    <a:pt x="177" y="304"/>
                    <a:pt x="176" y="304"/>
                  </a:cubicBezTo>
                  <a:cubicBezTo>
                    <a:pt x="175" y="303"/>
                    <a:pt x="174" y="302"/>
                    <a:pt x="174" y="301"/>
                  </a:cubicBezTo>
                  <a:cubicBezTo>
                    <a:pt x="173" y="300"/>
                    <a:pt x="173" y="298"/>
                    <a:pt x="173" y="298"/>
                  </a:cubicBezTo>
                  <a:cubicBezTo>
                    <a:pt x="174" y="297"/>
                    <a:pt x="174" y="295"/>
                    <a:pt x="175" y="293"/>
                  </a:cubicBezTo>
                  <a:cubicBezTo>
                    <a:pt x="176" y="291"/>
                    <a:pt x="174" y="293"/>
                    <a:pt x="174" y="293"/>
                  </a:cubicBezTo>
                  <a:cubicBezTo>
                    <a:pt x="174" y="293"/>
                    <a:pt x="172" y="290"/>
                    <a:pt x="173" y="289"/>
                  </a:cubicBezTo>
                  <a:cubicBezTo>
                    <a:pt x="173" y="289"/>
                    <a:pt x="169" y="283"/>
                    <a:pt x="169" y="283"/>
                  </a:cubicBezTo>
                  <a:cubicBezTo>
                    <a:pt x="169" y="283"/>
                    <a:pt x="168" y="281"/>
                    <a:pt x="168" y="281"/>
                  </a:cubicBezTo>
                  <a:cubicBezTo>
                    <a:pt x="168" y="281"/>
                    <a:pt x="165" y="279"/>
                    <a:pt x="164" y="279"/>
                  </a:cubicBezTo>
                  <a:cubicBezTo>
                    <a:pt x="163" y="278"/>
                    <a:pt x="162" y="277"/>
                    <a:pt x="162" y="277"/>
                  </a:cubicBezTo>
                  <a:cubicBezTo>
                    <a:pt x="162" y="276"/>
                    <a:pt x="162" y="274"/>
                    <a:pt x="162" y="273"/>
                  </a:cubicBezTo>
                  <a:cubicBezTo>
                    <a:pt x="161" y="272"/>
                    <a:pt x="160" y="270"/>
                    <a:pt x="159" y="269"/>
                  </a:cubicBezTo>
                  <a:cubicBezTo>
                    <a:pt x="158" y="268"/>
                    <a:pt x="157" y="266"/>
                    <a:pt x="156" y="264"/>
                  </a:cubicBezTo>
                  <a:cubicBezTo>
                    <a:pt x="155" y="263"/>
                    <a:pt x="154" y="261"/>
                    <a:pt x="154" y="261"/>
                  </a:cubicBezTo>
                  <a:cubicBezTo>
                    <a:pt x="153" y="257"/>
                    <a:pt x="153" y="257"/>
                    <a:pt x="153" y="257"/>
                  </a:cubicBezTo>
                  <a:cubicBezTo>
                    <a:pt x="153" y="255"/>
                    <a:pt x="153" y="255"/>
                    <a:pt x="153" y="255"/>
                  </a:cubicBezTo>
                  <a:cubicBezTo>
                    <a:pt x="156" y="257"/>
                    <a:pt x="156" y="257"/>
                    <a:pt x="156" y="257"/>
                  </a:cubicBezTo>
                  <a:cubicBezTo>
                    <a:pt x="156" y="257"/>
                    <a:pt x="158" y="256"/>
                    <a:pt x="159" y="256"/>
                  </a:cubicBezTo>
                  <a:cubicBezTo>
                    <a:pt x="160" y="256"/>
                    <a:pt x="163" y="257"/>
                    <a:pt x="163" y="257"/>
                  </a:cubicBezTo>
                  <a:cubicBezTo>
                    <a:pt x="163" y="257"/>
                    <a:pt x="165" y="258"/>
                    <a:pt x="166" y="258"/>
                  </a:cubicBezTo>
                  <a:cubicBezTo>
                    <a:pt x="166" y="258"/>
                    <a:pt x="167" y="259"/>
                    <a:pt x="168" y="258"/>
                  </a:cubicBezTo>
                  <a:cubicBezTo>
                    <a:pt x="169" y="258"/>
                    <a:pt x="170" y="260"/>
                    <a:pt x="170" y="261"/>
                  </a:cubicBezTo>
                  <a:cubicBezTo>
                    <a:pt x="170" y="262"/>
                    <a:pt x="169" y="263"/>
                    <a:pt x="169" y="263"/>
                  </a:cubicBezTo>
                  <a:cubicBezTo>
                    <a:pt x="169" y="264"/>
                    <a:pt x="169" y="265"/>
                    <a:pt x="169" y="265"/>
                  </a:cubicBezTo>
                  <a:cubicBezTo>
                    <a:pt x="169" y="265"/>
                    <a:pt x="171" y="266"/>
                    <a:pt x="172" y="266"/>
                  </a:cubicBezTo>
                  <a:cubicBezTo>
                    <a:pt x="172" y="267"/>
                    <a:pt x="171" y="268"/>
                    <a:pt x="171" y="268"/>
                  </a:cubicBezTo>
                  <a:cubicBezTo>
                    <a:pt x="171" y="268"/>
                    <a:pt x="171" y="270"/>
                    <a:pt x="171" y="271"/>
                  </a:cubicBezTo>
                  <a:cubicBezTo>
                    <a:pt x="172" y="271"/>
                    <a:pt x="173" y="269"/>
                    <a:pt x="173" y="269"/>
                  </a:cubicBezTo>
                  <a:cubicBezTo>
                    <a:pt x="173" y="269"/>
                    <a:pt x="174" y="267"/>
                    <a:pt x="174" y="266"/>
                  </a:cubicBezTo>
                  <a:cubicBezTo>
                    <a:pt x="174" y="265"/>
                    <a:pt x="176" y="264"/>
                    <a:pt x="176" y="264"/>
                  </a:cubicBezTo>
                  <a:cubicBezTo>
                    <a:pt x="178" y="260"/>
                    <a:pt x="178" y="260"/>
                    <a:pt x="178" y="260"/>
                  </a:cubicBezTo>
                  <a:cubicBezTo>
                    <a:pt x="180" y="258"/>
                    <a:pt x="180" y="258"/>
                    <a:pt x="180" y="258"/>
                  </a:cubicBezTo>
                  <a:cubicBezTo>
                    <a:pt x="180" y="258"/>
                    <a:pt x="184" y="257"/>
                    <a:pt x="185" y="256"/>
                  </a:cubicBezTo>
                  <a:cubicBezTo>
                    <a:pt x="186" y="255"/>
                    <a:pt x="186" y="256"/>
                    <a:pt x="186" y="255"/>
                  </a:cubicBezTo>
                  <a:cubicBezTo>
                    <a:pt x="187" y="255"/>
                    <a:pt x="187" y="253"/>
                    <a:pt x="187" y="253"/>
                  </a:cubicBezTo>
                  <a:cubicBezTo>
                    <a:pt x="185" y="251"/>
                    <a:pt x="185" y="251"/>
                    <a:pt x="185" y="251"/>
                  </a:cubicBezTo>
                  <a:cubicBezTo>
                    <a:pt x="181" y="252"/>
                    <a:pt x="181" y="252"/>
                    <a:pt x="181" y="252"/>
                  </a:cubicBezTo>
                  <a:cubicBezTo>
                    <a:pt x="180" y="250"/>
                    <a:pt x="180" y="250"/>
                    <a:pt x="180" y="250"/>
                  </a:cubicBezTo>
                  <a:cubicBezTo>
                    <a:pt x="180" y="250"/>
                    <a:pt x="180" y="250"/>
                    <a:pt x="181" y="250"/>
                  </a:cubicBezTo>
                  <a:cubicBezTo>
                    <a:pt x="181" y="250"/>
                    <a:pt x="181" y="246"/>
                    <a:pt x="181" y="246"/>
                  </a:cubicBezTo>
                  <a:cubicBezTo>
                    <a:pt x="181" y="246"/>
                    <a:pt x="179" y="247"/>
                    <a:pt x="178" y="247"/>
                  </a:cubicBezTo>
                  <a:cubicBezTo>
                    <a:pt x="177" y="247"/>
                    <a:pt x="178" y="250"/>
                    <a:pt x="178" y="250"/>
                  </a:cubicBezTo>
                  <a:cubicBezTo>
                    <a:pt x="178" y="250"/>
                    <a:pt x="173" y="249"/>
                    <a:pt x="172" y="249"/>
                  </a:cubicBezTo>
                  <a:cubicBezTo>
                    <a:pt x="171" y="248"/>
                    <a:pt x="171" y="247"/>
                    <a:pt x="171" y="247"/>
                  </a:cubicBezTo>
                  <a:cubicBezTo>
                    <a:pt x="170" y="246"/>
                    <a:pt x="172" y="243"/>
                    <a:pt x="172" y="243"/>
                  </a:cubicBezTo>
                  <a:cubicBezTo>
                    <a:pt x="173" y="239"/>
                    <a:pt x="173" y="239"/>
                    <a:pt x="173" y="239"/>
                  </a:cubicBezTo>
                  <a:cubicBezTo>
                    <a:pt x="173" y="239"/>
                    <a:pt x="168" y="238"/>
                    <a:pt x="168" y="237"/>
                  </a:cubicBezTo>
                  <a:cubicBezTo>
                    <a:pt x="168" y="236"/>
                    <a:pt x="163" y="239"/>
                    <a:pt x="161" y="237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8" y="233"/>
                    <a:pt x="158" y="233"/>
                    <a:pt x="158" y="233"/>
                  </a:cubicBezTo>
                  <a:cubicBezTo>
                    <a:pt x="156" y="233"/>
                    <a:pt x="156" y="233"/>
                    <a:pt x="156" y="233"/>
                  </a:cubicBezTo>
                  <a:cubicBezTo>
                    <a:pt x="156" y="233"/>
                    <a:pt x="153" y="234"/>
                    <a:pt x="152" y="234"/>
                  </a:cubicBezTo>
                  <a:cubicBezTo>
                    <a:pt x="151" y="234"/>
                    <a:pt x="151" y="232"/>
                    <a:pt x="151" y="232"/>
                  </a:cubicBezTo>
                  <a:cubicBezTo>
                    <a:pt x="146" y="230"/>
                    <a:pt x="146" y="230"/>
                    <a:pt x="146" y="230"/>
                  </a:cubicBezTo>
                  <a:cubicBezTo>
                    <a:pt x="141" y="229"/>
                    <a:pt x="141" y="229"/>
                    <a:pt x="141" y="229"/>
                  </a:cubicBezTo>
                  <a:cubicBezTo>
                    <a:pt x="141" y="229"/>
                    <a:pt x="135" y="228"/>
                    <a:pt x="133" y="227"/>
                  </a:cubicBezTo>
                  <a:cubicBezTo>
                    <a:pt x="132" y="227"/>
                    <a:pt x="127" y="226"/>
                    <a:pt x="125" y="226"/>
                  </a:cubicBezTo>
                  <a:cubicBezTo>
                    <a:pt x="123" y="226"/>
                    <a:pt x="121" y="226"/>
                    <a:pt x="119" y="225"/>
                  </a:cubicBezTo>
                  <a:cubicBezTo>
                    <a:pt x="118" y="224"/>
                    <a:pt x="115" y="223"/>
                    <a:pt x="115" y="223"/>
                  </a:cubicBezTo>
                  <a:cubicBezTo>
                    <a:pt x="115" y="223"/>
                    <a:pt x="109" y="221"/>
                    <a:pt x="109" y="221"/>
                  </a:cubicBezTo>
                  <a:cubicBezTo>
                    <a:pt x="108" y="221"/>
                    <a:pt x="107" y="221"/>
                    <a:pt x="107" y="221"/>
                  </a:cubicBezTo>
                  <a:cubicBezTo>
                    <a:pt x="106" y="221"/>
                    <a:pt x="104" y="224"/>
                    <a:pt x="102" y="225"/>
                  </a:cubicBezTo>
                  <a:cubicBezTo>
                    <a:pt x="101" y="225"/>
                    <a:pt x="101" y="228"/>
                    <a:pt x="100" y="229"/>
                  </a:cubicBezTo>
                  <a:cubicBezTo>
                    <a:pt x="100" y="231"/>
                    <a:pt x="99" y="232"/>
                    <a:pt x="98" y="232"/>
                  </a:cubicBezTo>
                  <a:cubicBezTo>
                    <a:pt x="98" y="233"/>
                    <a:pt x="92" y="231"/>
                    <a:pt x="92" y="232"/>
                  </a:cubicBezTo>
                  <a:close/>
                  <a:moveTo>
                    <a:pt x="60" y="252"/>
                  </a:moveTo>
                  <a:cubicBezTo>
                    <a:pt x="60" y="252"/>
                    <a:pt x="60" y="252"/>
                    <a:pt x="60" y="252"/>
                  </a:cubicBezTo>
                  <a:cubicBezTo>
                    <a:pt x="60" y="252"/>
                    <a:pt x="62" y="251"/>
                    <a:pt x="62" y="252"/>
                  </a:cubicBezTo>
                  <a:cubicBezTo>
                    <a:pt x="62" y="252"/>
                    <a:pt x="63" y="253"/>
                    <a:pt x="63" y="254"/>
                  </a:cubicBezTo>
                  <a:cubicBezTo>
                    <a:pt x="64" y="254"/>
                    <a:pt x="66" y="256"/>
                    <a:pt x="67" y="256"/>
                  </a:cubicBezTo>
                  <a:cubicBezTo>
                    <a:pt x="68" y="256"/>
                    <a:pt x="71" y="256"/>
                    <a:pt x="71" y="256"/>
                  </a:cubicBezTo>
                  <a:cubicBezTo>
                    <a:pt x="74" y="259"/>
                    <a:pt x="74" y="259"/>
                    <a:pt x="74" y="259"/>
                  </a:cubicBezTo>
                  <a:cubicBezTo>
                    <a:pt x="74" y="259"/>
                    <a:pt x="77" y="260"/>
                    <a:pt x="77" y="261"/>
                  </a:cubicBezTo>
                  <a:cubicBezTo>
                    <a:pt x="77" y="261"/>
                    <a:pt x="72" y="264"/>
                    <a:pt x="72" y="264"/>
                  </a:cubicBezTo>
                  <a:cubicBezTo>
                    <a:pt x="71" y="265"/>
                    <a:pt x="71" y="265"/>
                    <a:pt x="71" y="265"/>
                  </a:cubicBezTo>
                  <a:cubicBezTo>
                    <a:pt x="71" y="265"/>
                    <a:pt x="71" y="267"/>
                    <a:pt x="69" y="266"/>
                  </a:cubicBezTo>
                  <a:cubicBezTo>
                    <a:pt x="68" y="266"/>
                    <a:pt x="67" y="266"/>
                    <a:pt x="66" y="265"/>
                  </a:cubicBezTo>
                  <a:cubicBezTo>
                    <a:pt x="66" y="264"/>
                    <a:pt x="66" y="264"/>
                    <a:pt x="65" y="263"/>
                  </a:cubicBezTo>
                  <a:cubicBezTo>
                    <a:pt x="63" y="262"/>
                    <a:pt x="59" y="259"/>
                    <a:pt x="59" y="259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59" y="254"/>
                    <a:pt x="59" y="254"/>
                    <a:pt x="59" y="254"/>
                  </a:cubicBezTo>
                  <a:cubicBezTo>
                    <a:pt x="60" y="252"/>
                    <a:pt x="60" y="252"/>
                    <a:pt x="60" y="252"/>
                  </a:cubicBezTo>
                  <a:close/>
                  <a:moveTo>
                    <a:pt x="48" y="234"/>
                  </a:moveTo>
                  <a:cubicBezTo>
                    <a:pt x="48" y="234"/>
                    <a:pt x="48" y="234"/>
                    <a:pt x="48" y="234"/>
                  </a:cubicBezTo>
                  <a:cubicBezTo>
                    <a:pt x="45" y="230"/>
                    <a:pt x="45" y="230"/>
                    <a:pt x="45" y="230"/>
                  </a:cubicBezTo>
                  <a:cubicBezTo>
                    <a:pt x="43" y="234"/>
                    <a:pt x="43" y="234"/>
                    <a:pt x="43" y="234"/>
                  </a:cubicBezTo>
                  <a:cubicBezTo>
                    <a:pt x="42" y="238"/>
                    <a:pt x="42" y="238"/>
                    <a:pt x="42" y="238"/>
                  </a:cubicBezTo>
                  <a:cubicBezTo>
                    <a:pt x="45" y="240"/>
                    <a:pt x="45" y="240"/>
                    <a:pt x="45" y="240"/>
                  </a:cubicBezTo>
                  <a:cubicBezTo>
                    <a:pt x="46" y="240"/>
                    <a:pt x="46" y="240"/>
                    <a:pt x="46" y="240"/>
                  </a:cubicBezTo>
                  <a:cubicBezTo>
                    <a:pt x="48" y="237"/>
                    <a:pt x="48" y="237"/>
                    <a:pt x="48" y="237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52" y="244"/>
                    <a:pt x="52" y="244"/>
                    <a:pt x="52" y="244"/>
                  </a:cubicBezTo>
                  <a:cubicBezTo>
                    <a:pt x="52" y="244"/>
                    <a:pt x="54" y="242"/>
                    <a:pt x="55" y="241"/>
                  </a:cubicBezTo>
                  <a:cubicBezTo>
                    <a:pt x="56" y="241"/>
                    <a:pt x="60" y="244"/>
                    <a:pt x="60" y="244"/>
                  </a:cubicBezTo>
                  <a:cubicBezTo>
                    <a:pt x="60" y="244"/>
                    <a:pt x="64" y="242"/>
                    <a:pt x="65" y="242"/>
                  </a:cubicBezTo>
                  <a:cubicBezTo>
                    <a:pt x="66" y="242"/>
                    <a:pt x="63" y="239"/>
                    <a:pt x="63" y="239"/>
                  </a:cubicBezTo>
                  <a:cubicBezTo>
                    <a:pt x="60" y="236"/>
                    <a:pt x="60" y="236"/>
                    <a:pt x="60" y="236"/>
                  </a:cubicBezTo>
                  <a:cubicBezTo>
                    <a:pt x="58" y="234"/>
                    <a:pt x="58" y="234"/>
                    <a:pt x="58" y="234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4" y="231"/>
                    <a:pt x="54" y="231"/>
                    <a:pt x="54" y="231"/>
                  </a:cubicBezTo>
                  <a:cubicBezTo>
                    <a:pt x="55" y="229"/>
                    <a:pt x="55" y="229"/>
                    <a:pt x="55" y="229"/>
                  </a:cubicBezTo>
                  <a:cubicBezTo>
                    <a:pt x="55" y="229"/>
                    <a:pt x="55" y="231"/>
                    <a:pt x="57" y="230"/>
                  </a:cubicBezTo>
                  <a:cubicBezTo>
                    <a:pt x="59" y="230"/>
                    <a:pt x="59" y="230"/>
                    <a:pt x="59" y="229"/>
                  </a:cubicBezTo>
                  <a:cubicBezTo>
                    <a:pt x="60" y="229"/>
                    <a:pt x="59" y="228"/>
                    <a:pt x="59" y="228"/>
                  </a:cubicBezTo>
                  <a:cubicBezTo>
                    <a:pt x="56" y="226"/>
                    <a:pt x="56" y="226"/>
                    <a:pt x="56" y="226"/>
                  </a:cubicBezTo>
                  <a:cubicBezTo>
                    <a:pt x="57" y="223"/>
                    <a:pt x="57" y="223"/>
                    <a:pt x="57" y="223"/>
                  </a:cubicBezTo>
                  <a:cubicBezTo>
                    <a:pt x="54" y="221"/>
                    <a:pt x="54" y="221"/>
                    <a:pt x="54" y="221"/>
                  </a:cubicBezTo>
                  <a:cubicBezTo>
                    <a:pt x="53" y="224"/>
                    <a:pt x="53" y="224"/>
                    <a:pt x="53" y="224"/>
                  </a:cubicBezTo>
                  <a:cubicBezTo>
                    <a:pt x="50" y="223"/>
                    <a:pt x="50" y="223"/>
                    <a:pt x="50" y="223"/>
                  </a:cubicBezTo>
                  <a:cubicBezTo>
                    <a:pt x="50" y="223"/>
                    <a:pt x="49" y="225"/>
                    <a:pt x="49" y="225"/>
                  </a:cubicBezTo>
                  <a:cubicBezTo>
                    <a:pt x="49" y="226"/>
                    <a:pt x="50" y="229"/>
                    <a:pt x="50" y="229"/>
                  </a:cubicBezTo>
                  <a:cubicBezTo>
                    <a:pt x="48" y="234"/>
                    <a:pt x="48" y="234"/>
                    <a:pt x="48" y="234"/>
                  </a:cubicBezTo>
                  <a:close/>
                  <a:moveTo>
                    <a:pt x="11" y="161"/>
                  </a:moveTo>
                  <a:cubicBezTo>
                    <a:pt x="11" y="161"/>
                    <a:pt x="11" y="161"/>
                    <a:pt x="11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2"/>
                    <a:pt x="10" y="163"/>
                  </a:cubicBezTo>
                  <a:cubicBezTo>
                    <a:pt x="11" y="164"/>
                    <a:pt x="13" y="170"/>
                    <a:pt x="13" y="170"/>
                  </a:cubicBezTo>
                  <a:cubicBezTo>
                    <a:pt x="15" y="171"/>
                    <a:pt x="15" y="171"/>
                    <a:pt x="15" y="171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4" y="179"/>
                    <a:pt x="21" y="178"/>
                  </a:cubicBezTo>
                  <a:cubicBezTo>
                    <a:pt x="18" y="177"/>
                    <a:pt x="15" y="175"/>
                    <a:pt x="14" y="174"/>
                  </a:cubicBezTo>
                  <a:cubicBezTo>
                    <a:pt x="12" y="174"/>
                    <a:pt x="10" y="173"/>
                    <a:pt x="10" y="173"/>
                  </a:cubicBezTo>
                  <a:cubicBezTo>
                    <a:pt x="10" y="173"/>
                    <a:pt x="9" y="168"/>
                    <a:pt x="9" y="167"/>
                  </a:cubicBezTo>
                  <a:cubicBezTo>
                    <a:pt x="8" y="167"/>
                    <a:pt x="6" y="166"/>
                    <a:pt x="6" y="166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63"/>
                    <a:pt x="0" y="159"/>
                    <a:pt x="1" y="158"/>
                  </a:cubicBezTo>
                  <a:cubicBezTo>
                    <a:pt x="1" y="158"/>
                    <a:pt x="1" y="156"/>
                    <a:pt x="3" y="156"/>
                  </a:cubicBezTo>
                  <a:cubicBezTo>
                    <a:pt x="4" y="155"/>
                    <a:pt x="7" y="155"/>
                    <a:pt x="7" y="155"/>
                  </a:cubicBezTo>
                  <a:cubicBezTo>
                    <a:pt x="7" y="155"/>
                    <a:pt x="7" y="152"/>
                    <a:pt x="8" y="153"/>
                  </a:cubicBezTo>
                  <a:cubicBezTo>
                    <a:pt x="9" y="154"/>
                    <a:pt x="11" y="157"/>
                    <a:pt x="11" y="157"/>
                  </a:cubicBezTo>
                  <a:lnTo>
                    <a:pt x="11" y="161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3" name="Freeform 210"/>
            <p:cNvSpPr>
              <a:spLocks noEditPoints="1"/>
            </p:cNvSpPr>
            <p:nvPr/>
          </p:nvSpPr>
          <p:spPr bwMode="auto">
            <a:xfrm>
              <a:off x="6551975" y="3312876"/>
              <a:ext cx="1810762" cy="943961"/>
            </a:xfrm>
            <a:custGeom>
              <a:avLst/>
              <a:gdLst>
                <a:gd name="T0" fmla="*/ 742 w 794"/>
                <a:gd name="T1" fmla="*/ 116 h 427"/>
                <a:gd name="T2" fmla="*/ 780 w 794"/>
                <a:gd name="T3" fmla="*/ 173 h 427"/>
                <a:gd name="T4" fmla="*/ 770 w 794"/>
                <a:gd name="T5" fmla="*/ 188 h 427"/>
                <a:gd name="T6" fmla="*/ 699 w 794"/>
                <a:gd name="T7" fmla="*/ 222 h 427"/>
                <a:gd name="T8" fmla="*/ 627 w 794"/>
                <a:gd name="T9" fmla="*/ 256 h 427"/>
                <a:gd name="T10" fmla="*/ 498 w 794"/>
                <a:gd name="T11" fmla="*/ 320 h 427"/>
                <a:gd name="T12" fmla="*/ 472 w 794"/>
                <a:gd name="T13" fmla="*/ 373 h 427"/>
                <a:gd name="T14" fmla="*/ 438 w 794"/>
                <a:gd name="T15" fmla="*/ 333 h 427"/>
                <a:gd name="T16" fmla="*/ 374 w 794"/>
                <a:gd name="T17" fmla="*/ 377 h 427"/>
                <a:gd name="T18" fmla="*/ 261 w 794"/>
                <a:gd name="T19" fmla="*/ 378 h 427"/>
                <a:gd name="T20" fmla="*/ 178 w 794"/>
                <a:gd name="T21" fmla="*/ 417 h 427"/>
                <a:gd name="T22" fmla="*/ 129 w 794"/>
                <a:gd name="T23" fmla="*/ 413 h 427"/>
                <a:gd name="T24" fmla="*/ 100 w 794"/>
                <a:gd name="T25" fmla="*/ 401 h 427"/>
                <a:gd name="T26" fmla="*/ 84 w 794"/>
                <a:gd name="T27" fmla="*/ 373 h 427"/>
                <a:gd name="T28" fmla="*/ 94 w 794"/>
                <a:gd name="T29" fmla="*/ 369 h 427"/>
                <a:gd name="T30" fmla="*/ 66 w 794"/>
                <a:gd name="T31" fmla="*/ 348 h 427"/>
                <a:gd name="T32" fmla="*/ 45 w 794"/>
                <a:gd name="T33" fmla="*/ 343 h 427"/>
                <a:gd name="T34" fmla="*/ 49 w 794"/>
                <a:gd name="T35" fmla="*/ 326 h 427"/>
                <a:gd name="T36" fmla="*/ 70 w 794"/>
                <a:gd name="T37" fmla="*/ 333 h 427"/>
                <a:gd name="T38" fmla="*/ 65 w 794"/>
                <a:gd name="T39" fmla="*/ 316 h 427"/>
                <a:gd name="T40" fmla="*/ 55 w 794"/>
                <a:gd name="T41" fmla="*/ 299 h 427"/>
                <a:gd name="T42" fmla="*/ 43 w 794"/>
                <a:gd name="T43" fmla="*/ 278 h 427"/>
                <a:gd name="T44" fmla="*/ 22 w 794"/>
                <a:gd name="T45" fmla="*/ 277 h 427"/>
                <a:gd name="T46" fmla="*/ 22 w 794"/>
                <a:gd name="T47" fmla="*/ 246 h 427"/>
                <a:gd name="T48" fmla="*/ 47 w 794"/>
                <a:gd name="T49" fmla="*/ 225 h 427"/>
                <a:gd name="T50" fmla="*/ 79 w 794"/>
                <a:gd name="T51" fmla="*/ 220 h 427"/>
                <a:gd name="T52" fmla="*/ 83 w 794"/>
                <a:gd name="T53" fmla="*/ 218 h 427"/>
                <a:gd name="T54" fmla="*/ 123 w 794"/>
                <a:gd name="T55" fmla="*/ 207 h 427"/>
                <a:gd name="T56" fmla="*/ 120 w 794"/>
                <a:gd name="T57" fmla="*/ 197 h 427"/>
                <a:gd name="T58" fmla="*/ 154 w 794"/>
                <a:gd name="T59" fmla="*/ 177 h 427"/>
                <a:gd name="T60" fmla="*/ 88 w 794"/>
                <a:gd name="T61" fmla="*/ 179 h 427"/>
                <a:gd name="T62" fmla="*/ 48 w 794"/>
                <a:gd name="T63" fmla="*/ 214 h 427"/>
                <a:gd name="T64" fmla="*/ 18 w 794"/>
                <a:gd name="T65" fmla="*/ 248 h 427"/>
                <a:gd name="T66" fmla="*/ 15 w 794"/>
                <a:gd name="T67" fmla="*/ 240 h 427"/>
                <a:gd name="T68" fmla="*/ 33 w 794"/>
                <a:gd name="T69" fmla="*/ 217 h 427"/>
                <a:gd name="T70" fmla="*/ 0 w 794"/>
                <a:gd name="T71" fmla="*/ 217 h 427"/>
                <a:gd name="T72" fmla="*/ 11 w 794"/>
                <a:gd name="T73" fmla="*/ 197 h 427"/>
                <a:gd name="T74" fmla="*/ 18 w 794"/>
                <a:gd name="T75" fmla="*/ 175 h 427"/>
                <a:gd name="T76" fmla="*/ 1 w 794"/>
                <a:gd name="T77" fmla="*/ 162 h 427"/>
                <a:gd name="T78" fmla="*/ 5 w 794"/>
                <a:gd name="T79" fmla="*/ 158 h 427"/>
                <a:gd name="T80" fmla="*/ 32 w 794"/>
                <a:gd name="T81" fmla="*/ 135 h 427"/>
                <a:gd name="T82" fmla="*/ 65 w 794"/>
                <a:gd name="T83" fmla="*/ 131 h 427"/>
                <a:gd name="T84" fmla="*/ 106 w 794"/>
                <a:gd name="T85" fmla="*/ 157 h 427"/>
                <a:gd name="T86" fmla="*/ 159 w 794"/>
                <a:gd name="T87" fmla="*/ 154 h 427"/>
                <a:gd name="T88" fmla="*/ 203 w 794"/>
                <a:gd name="T89" fmla="*/ 143 h 427"/>
                <a:gd name="T90" fmla="*/ 235 w 794"/>
                <a:gd name="T91" fmla="*/ 107 h 427"/>
                <a:gd name="T92" fmla="*/ 325 w 794"/>
                <a:gd name="T93" fmla="*/ 69 h 427"/>
                <a:gd name="T94" fmla="*/ 358 w 794"/>
                <a:gd name="T95" fmla="*/ 81 h 427"/>
                <a:gd name="T96" fmla="*/ 390 w 794"/>
                <a:gd name="T97" fmla="*/ 93 h 427"/>
                <a:gd name="T98" fmla="*/ 427 w 794"/>
                <a:gd name="T99" fmla="*/ 89 h 427"/>
                <a:gd name="T100" fmla="*/ 454 w 794"/>
                <a:gd name="T101" fmla="*/ 87 h 427"/>
                <a:gd name="T102" fmla="*/ 490 w 794"/>
                <a:gd name="T103" fmla="*/ 75 h 427"/>
                <a:gd name="T104" fmla="*/ 516 w 794"/>
                <a:gd name="T105" fmla="*/ 67 h 427"/>
                <a:gd name="T106" fmla="*/ 554 w 794"/>
                <a:gd name="T107" fmla="*/ 51 h 427"/>
                <a:gd name="T108" fmla="*/ 575 w 794"/>
                <a:gd name="T109" fmla="*/ 27 h 427"/>
                <a:gd name="T110" fmla="*/ 606 w 794"/>
                <a:gd name="T111" fmla="*/ 14 h 427"/>
                <a:gd name="T112" fmla="*/ 642 w 794"/>
                <a:gd name="T113" fmla="*/ 9 h 427"/>
                <a:gd name="T114" fmla="*/ 671 w 794"/>
                <a:gd name="T115" fmla="*/ 16 h 427"/>
                <a:gd name="T116" fmla="*/ 674 w 794"/>
                <a:gd name="T117" fmla="*/ 40 h 427"/>
                <a:gd name="T118" fmla="*/ 685 w 794"/>
                <a:gd name="T119" fmla="*/ 59 h 427"/>
                <a:gd name="T120" fmla="*/ 708 w 794"/>
                <a:gd name="T121" fmla="*/ 58 h 427"/>
                <a:gd name="T122" fmla="*/ 727 w 794"/>
                <a:gd name="T123" fmla="*/ 80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4" h="427">
                  <a:moveTo>
                    <a:pt x="727" y="80"/>
                  </a:moveTo>
                  <a:cubicBezTo>
                    <a:pt x="717" y="84"/>
                    <a:pt x="717" y="84"/>
                    <a:pt x="717" y="84"/>
                  </a:cubicBezTo>
                  <a:cubicBezTo>
                    <a:pt x="717" y="86"/>
                    <a:pt x="717" y="86"/>
                    <a:pt x="717" y="86"/>
                  </a:cubicBezTo>
                  <a:cubicBezTo>
                    <a:pt x="723" y="93"/>
                    <a:pt x="723" y="93"/>
                    <a:pt x="723" y="93"/>
                  </a:cubicBezTo>
                  <a:cubicBezTo>
                    <a:pt x="729" y="95"/>
                    <a:pt x="729" y="95"/>
                    <a:pt x="729" y="95"/>
                  </a:cubicBezTo>
                  <a:cubicBezTo>
                    <a:pt x="733" y="105"/>
                    <a:pt x="733" y="105"/>
                    <a:pt x="733" y="105"/>
                  </a:cubicBezTo>
                  <a:cubicBezTo>
                    <a:pt x="742" y="116"/>
                    <a:pt x="742" y="116"/>
                    <a:pt x="742" y="116"/>
                  </a:cubicBezTo>
                  <a:cubicBezTo>
                    <a:pt x="748" y="129"/>
                    <a:pt x="748" y="129"/>
                    <a:pt x="748" y="129"/>
                  </a:cubicBezTo>
                  <a:cubicBezTo>
                    <a:pt x="756" y="130"/>
                    <a:pt x="756" y="130"/>
                    <a:pt x="756" y="130"/>
                  </a:cubicBezTo>
                  <a:cubicBezTo>
                    <a:pt x="758" y="135"/>
                    <a:pt x="756" y="128"/>
                    <a:pt x="756" y="136"/>
                  </a:cubicBezTo>
                  <a:cubicBezTo>
                    <a:pt x="754" y="148"/>
                    <a:pt x="753" y="140"/>
                    <a:pt x="756" y="154"/>
                  </a:cubicBezTo>
                  <a:cubicBezTo>
                    <a:pt x="756" y="158"/>
                    <a:pt x="771" y="156"/>
                    <a:pt x="772" y="156"/>
                  </a:cubicBezTo>
                  <a:cubicBezTo>
                    <a:pt x="771" y="157"/>
                    <a:pt x="777" y="160"/>
                    <a:pt x="775" y="165"/>
                  </a:cubicBezTo>
                  <a:cubicBezTo>
                    <a:pt x="773" y="169"/>
                    <a:pt x="783" y="167"/>
                    <a:pt x="780" y="173"/>
                  </a:cubicBezTo>
                  <a:cubicBezTo>
                    <a:pt x="779" y="175"/>
                    <a:pt x="787" y="173"/>
                    <a:pt x="791" y="175"/>
                  </a:cubicBezTo>
                  <a:cubicBezTo>
                    <a:pt x="794" y="176"/>
                    <a:pt x="794" y="181"/>
                    <a:pt x="793" y="182"/>
                  </a:cubicBezTo>
                  <a:cubicBezTo>
                    <a:pt x="791" y="185"/>
                    <a:pt x="790" y="183"/>
                    <a:pt x="786" y="187"/>
                  </a:cubicBezTo>
                  <a:cubicBezTo>
                    <a:pt x="780" y="191"/>
                    <a:pt x="783" y="194"/>
                    <a:pt x="783" y="195"/>
                  </a:cubicBezTo>
                  <a:cubicBezTo>
                    <a:pt x="782" y="198"/>
                    <a:pt x="780" y="199"/>
                    <a:pt x="779" y="200"/>
                  </a:cubicBezTo>
                  <a:cubicBezTo>
                    <a:pt x="772" y="196"/>
                    <a:pt x="772" y="196"/>
                    <a:pt x="772" y="196"/>
                  </a:cubicBezTo>
                  <a:cubicBezTo>
                    <a:pt x="770" y="188"/>
                    <a:pt x="770" y="188"/>
                    <a:pt x="770" y="188"/>
                  </a:cubicBezTo>
                  <a:cubicBezTo>
                    <a:pt x="761" y="188"/>
                    <a:pt x="761" y="188"/>
                    <a:pt x="761" y="188"/>
                  </a:cubicBezTo>
                  <a:cubicBezTo>
                    <a:pt x="757" y="196"/>
                    <a:pt x="757" y="196"/>
                    <a:pt x="757" y="196"/>
                  </a:cubicBezTo>
                  <a:cubicBezTo>
                    <a:pt x="737" y="198"/>
                    <a:pt x="737" y="198"/>
                    <a:pt x="737" y="198"/>
                  </a:cubicBezTo>
                  <a:cubicBezTo>
                    <a:pt x="730" y="203"/>
                    <a:pt x="726" y="194"/>
                    <a:pt x="722" y="202"/>
                  </a:cubicBezTo>
                  <a:cubicBezTo>
                    <a:pt x="713" y="203"/>
                    <a:pt x="721" y="205"/>
                    <a:pt x="712" y="204"/>
                  </a:cubicBezTo>
                  <a:cubicBezTo>
                    <a:pt x="710" y="204"/>
                    <a:pt x="711" y="216"/>
                    <a:pt x="706" y="219"/>
                  </a:cubicBezTo>
                  <a:cubicBezTo>
                    <a:pt x="703" y="220"/>
                    <a:pt x="703" y="222"/>
                    <a:pt x="699" y="222"/>
                  </a:cubicBezTo>
                  <a:cubicBezTo>
                    <a:pt x="693" y="221"/>
                    <a:pt x="697" y="217"/>
                    <a:pt x="696" y="217"/>
                  </a:cubicBezTo>
                  <a:cubicBezTo>
                    <a:pt x="690" y="216"/>
                    <a:pt x="690" y="216"/>
                    <a:pt x="690" y="216"/>
                  </a:cubicBezTo>
                  <a:cubicBezTo>
                    <a:pt x="685" y="228"/>
                    <a:pt x="685" y="228"/>
                    <a:pt x="685" y="228"/>
                  </a:cubicBezTo>
                  <a:cubicBezTo>
                    <a:pt x="670" y="234"/>
                    <a:pt x="670" y="234"/>
                    <a:pt x="670" y="234"/>
                  </a:cubicBezTo>
                  <a:cubicBezTo>
                    <a:pt x="659" y="240"/>
                    <a:pt x="659" y="240"/>
                    <a:pt x="659" y="240"/>
                  </a:cubicBezTo>
                  <a:cubicBezTo>
                    <a:pt x="638" y="246"/>
                    <a:pt x="638" y="246"/>
                    <a:pt x="638" y="246"/>
                  </a:cubicBezTo>
                  <a:cubicBezTo>
                    <a:pt x="627" y="256"/>
                    <a:pt x="627" y="256"/>
                    <a:pt x="627" y="256"/>
                  </a:cubicBezTo>
                  <a:cubicBezTo>
                    <a:pt x="610" y="261"/>
                    <a:pt x="625" y="261"/>
                    <a:pt x="609" y="276"/>
                  </a:cubicBezTo>
                  <a:cubicBezTo>
                    <a:pt x="598" y="287"/>
                    <a:pt x="580" y="290"/>
                    <a:pt x="564" y="295"/>
                  </a:cubicBezTo>
                  <a:cubicBezTo>
                    <a:pt x="551" y="288"/>
                    <a:pt x="551" y="288"/>
                    <a:pt x="551" y="288"/>
                  </a:cubicBezTo>
                  <a:cubicBezTo>
                    <a:pt x="551" y="288"/>
                    <a:pt x="545" y="290"/>
                    <a:pt x="542" y="290"/>
                  </a:cubicBezTo>
                  <a:cubicBezTo>
                    <a:pt x="539" y="291"/>
                    <a:pt x="529" y="302"/>
                    <a:pt x="529" y="302"/>
                  </a:cubicBezTo>
                  <a:cubicBezTo>
                    <a:pt x="516" y="314"/>
                    <a:pt x="516" y="314"/>
                    <a:pt x="516" y="314"/>
                  </a:cubicBezTo>
                  <a:cubicBezTo>
                    <a:pt x="511" y="317"/>
                    <a:pt x="505" y="320"/>
                    <a:pt x="498" y="320"/>
                  </a:cubicBezTo>
                  <a:cubicBezTo>
                    <a:pt x="489" y="314"/>
                    <a:pt x="489" y="314"/>
                    <a:pt x="489" y="314"/>
                  </a:cubicBezTo>
                  <a:cubicBezTo>
                    <a:pt x="480" y="314"/>
                    <a:pt x="476" y="319"/>
                    <a:pt x="481" y="326"/>
                  </a:cubicBezTo>
                  <a:cubicBezTo>
                    <a:pt x="483" y="329"/>
                    <a:pt x="481" y="331"/>
                    <a:pt x="482" y="334"/>
                  </a:cubicBezTo>
                  <a:cubicBezTo>
                    <a:pt x="482" y="339"/>
                    <a:pt x="491" y="341"/>
                    <a:pt x="490" y="345"/>
                  </a:cubicBezTo>
                  <a:cubicBezTo>
                    <a:pt x="489" y="347"/>
                    <a:pt x="484" y="347"/>
                    <a:pt x="480" y="350"/>
                  </a:cubicBezTo>
                  <a:cubicBezTo>
                    <a:pt x="477" y="352"/>
                    <a:pt x="483" y="363"/>
                    <a:pt x="481" y="363"/>
                  </a:cubicBezTo>
                  <a:cubicBezTo>
                    <a:pt x="481" y="363"/>
                    <a:pt x="476" y="375"/>
                    <a:pt x="472" y="373"/>
                  </a:cubicBezTo>
                  <a:cubicBezTo>
                    <a:pt x="470" y="371"/>
                    <a:pt x="467" y="368"/>
                    <a:pt x="465" y="364"/>
                  </a:cubicBezTo>
                  <a:cubicBezTo>
                    <a:pt x="463" y="361"/>
                    <a:pt x="456" y="358"/>
                    <a:pt x="455" y="354"/>
                  </a:cubicBezTo>
                  <a:cubicBezTo>
                    <a:pt x="452" y="350"/>
                    <a:pt x="465" y="334"/>
                    <a:pt x="464" y="333"/>
                  </a:cubicBezTo>
                  <a:cubicBezTo>
                    <a:pt x="465" y="330"/>
                    <a:pt x="465" y="330"/>
                    <a:pt x="463" y="324"/>
                  </a:cubicBezTo>
                  <a:cubicBezTo>
                    <a:pt x="463" y="321"/>
                    <a:pt x="454" y="320"/>
                    <a:pt x="452" y="317"/>
                  </a:cubicBezTo>
                  <a:cubicBezTo>
                    <a:pt x="446" y="328"/>
                    <a:pt x="446" y="328"/>
                    <a:pt x="446" y="328"/>
                  </a:cubicBezTo>
                  <a:cubicBezTo>
                    <a:pt x="438" y="333"/>
                    <a:pt x="438" y="333"/>
                    <a:pt x="438" y="333"/>
                  </a:cubicBezTo>
                  <a:cubicBezTo>
                    <a:pt x="430" y="334"/>
                    <a:pt x="443" y="343"/>
                    <a:pt x="437" y="342"/>
                  </a:cubicBezTo>
                  <a:cubicBezTo>
                    <a:pt x="436" y="341"/>
                    <a:pt x="429" y="347"/>
                    <a:pt x="423" y="344"/>
                  </a:cubicBezTo>
                  <a:cubicBezTo>
                    <a:pt x="416" y="340"/>
                    <a:pt x="407" y="339"/>
                    <a:pt x="404" y="339"/>
                  </a:cubicBezTo>
                  <a:cubicBezTo>
                    <a:pt x="395" y="343"/>
                    <a:pt x="395" y="343"/>
                    <a:pt x="395" y="343"/>
                  </a:cubicBezTo>
                  <a:cubicBezTo>
                    <a:pt x="392" y="348"/>
                    <a:pt x="391" y="354"/>
                    <a:pt x="389" y="357"/>
                  </a:cubicBezTo>
                  <a:cubicBezTo>
                    <a:pt x="381" y="368"/>
                    <a:pt x="381" y="368"/>
                    <a:pt x="381" y="368"/>
                  </a:cubicBezTo>
                  <a:cubicBezTo>
                    <a:pt x="370" y="372"/>
                    <a:pt x="379" y="375"/>
                    <a:pt x="374" y="377"/>
                  </a:cubicBezTo>
                  <a:cubicBezTo>
                    <a:pt x="372" y="378"/>
                    <a:pt x="369" y="385"/>
                    <a:pt x="362" y="387"/>
                  </a:cubicBezTo>
                  <a:cubicBezTo>
                    <a:pt x="358" y="388"/>
                    <a:pt x="352" y="393"/>
                    <a:pt x="347" y="393"/>
                  </a:cubicBezTo>
                  <a:cubicBezTo>
                    <a:pt x="345" y="393"/>
                    <a:pt x="334" y="401"/>
                    <a:pt x="333" y="403"/>
                  </a:cubicBezTo>
                  <a:cubicBezTo>
                    <a:pt x="325" y="401"/>
                    <a:pt x="303" y="395"/>
                    <a:pt x="301" y="387"/>
                  </a:cubicBezTo>
                  <a:cubicBezTo>
                    <a:pt x="299" y="380"/>
                    <a:pt x="292" y="390"/>
                    <a:pt x="286" y="383"/>
                  </a:cubicBezTo>
                  <a:cubicBezTo>
                    <a:pt x="271" y="378"/>
                    <a:pt x="271" y="378"/>
                    <a:pt x="271" y="378"/>
                  </a:cubicBezTo>
                  <a:cubicBezTo>
                    <a:pt x="261" y="378"/>
                    <a:pt x="261" y="378"/>
                    <a:pt x="261" y="378"/>
                  </a:cubicBezTo>
                  <a:cubicBezTo>
                    <a:pt x="257" y="378"/>
                    <a:pt x="239" y="380"/>
                    <a:pt x="235" y="382"/>
                  </a:cubicBezTo>
                  <a:cubicBezTo>
                    <a:pt x="238" y="393"/>
                    <a:pt x="237" y="385"/>
                    <a:pt x="237" y="398"/>
                  </a:cubicBezTo>
                  <a:cubicBezTo>
                    <a:pt x="231" y="399"/>
                    <a:pt x="238" y="412"/>
                    <a:pt x="233" y="416"/>
                  </a:cubicBezTo>
                  <a:cubicBezTo>
                    <a:pt x="216" y="420"/>
                    <a:pt x="216" y="420"/>
                    <a:pt x="216" y="420"/>
                  </a:cubicBezTo>
                  <a:cubicBezTo>
                    <a:pt x="206" y="426"/>
                    <a:pt x="206" y="426"/>
                    <a:pt x="206" y="426"/>
                  </a:cubicBezTo>
                  <a:cubicBezTo>
                    <a:pt x="188" y="426"/>
                    <a:pt x="188" y="426"/>
                    <a:pt x="188" y="426"/>
                  </a:cubicBezTo>
                  <a:cubicBezTo>
                    <a:pt x="188" y="427"/>
                    <a:pt x="179" y="421"/>
                    <a:pt x="178" y="417"/>
                  </a:cubicBezTo>
                  <a:cubicBezTo>
                    <a:pt x="173" y="404"/>
                    <a:pt x="176" y="406"/>
                    <a:pt x="172" y="404"/>
                  </a:cubicBezTo>
                  <a:cubicBezTo>
                    <a:pt x="165" y="402"/>
                    <a:pt x="165" y="405"/>
                    <a:pt x="163" y="404"/>
                  </a:cubicBezTo>
                  <a:cubicBezTo>
                    <a:pt x="163" y="403"/>
                    <a:pt x="159" y="404"/>
                    <a:pt x="153" y="409"/>
                  </a:cubicBezTo>
                  <a:cubicBezTo>
                    <a:pt x="151" y="412"/>
                    <a:pt x="147" y="420"/>
                    <a:pt x="145" y="421"/>
                  </a:cubicBezTo>
                  <a:cubicBezTo>
                    <a:pt x="143" y="423"/>
                    <a:pt x="143" y="416"/>
                    <a:pt x="141" y="417"/>
                  </a:cubicBezTo>
                  <a:cubicBezTo>
                    <a:pt x="137" y="419"/>
                    <a:pt x="138" y="413"/>
                    <a:pt x="130" y="418"/>
                  </a:cubicBezTo>
                  <a:cubicBezTo>
                    <a:pt x="127" y="420"/>
                    <a:pt x="117" y="417"/>
                    <a:pt x="129" y="413"/>
                  </a:cubicBezTo>
                  <a:cubicBezTo>
                    <a:pt x="131" y="413"/>
                    <a:pt x="147" y="401"/>
                    <a:pt x="147" y="400"/>
                  </a:cubicBezTo>
                  <a:cubicBezTo>
                    <a:pt x="148" y="398"/>
                    <a:pt x="137" y="393"/>
                    <a:pt x="136" y="393"/>
                  </a:cubicBezTo>
                  <a:cubicBezTo>
                    <a:pt x="135" y="393"/>
                    <a:pt x="130" y="401"/>
                    <a:pt x="125" y="403"/>
                  </a:cubicBezTo>
                  <a:cubicBezTo>
                    <a:pt x="117" y="405"/>
                    <a:pt x="117" y="406"/>
                    <a:pt x="113" y="407"/>
                  </a:cubicBezTo>
                  <a:cubicBezTo>
                    <a:pt x="110" y="408"/>
                    <a:pt x="109" y="404"/>
                    <a:pt x="107" y="405"/>
                  </a:cubicBezTo>
                  <a:cubicBezTo>
                    <a:pt x="104" y="406"/>
                    <a:pt x="104" y="408"/>
                    <a:pt x="102" y="408"/>
                  </a:cubicBezTo>
                  <a:cubicBezTo>
                    <a:pt x="97" y="408"/>
                    <a:pt x="100" y="401"/>
                    <a:pt x="100" y="401"/>
                  </a:cubicBezTo>
                  <a:cubicBezTo>
                    <a:pt x="104" y="399"/>
                    <a:pt x="103" y="401"/>
                    <a:pt x="109" y="399"/>
                  </a:cubicBezTo>
                  <a:cubicBezTo>
                    <a:pt x="111" y="398"/>
                    <a:pt x="117" y="396"/>
                    <a:pt x="117" y="393"/>
                  </a:cubicBezTo>
                  <a:cubicBezTo>
                    <a:pt x="114" y="382"/>
                    <a:pt x="109" y="392"/>
                    <a:pt x="107" y="388"/>
                  </a:cubicBezTo>
                  <a:cubicBezTo>
                    <a:pt x="105" y="384"/>
                    <a:pt x="102" y="386"/>
                    <a:pt x="101" y="384"/>
                  </a:cubicBezTo>
                  <a:cubicBezTo>
                    <a:pt x="99" y="379"/>
                    <a:pt x="99" y="398"/>
                    <a:pt x="95" y="384"/>
                  </a:cubicBezTo>
                  <a:cubicBezTo>
                    <a:pt x="93" y="377"/>
                    <a:pt x="98" y="377"/>
                    <a:pt x="87" y="374"/>
                  </a:cubicBezTo>
                  <a:cubicBezTo>
                    <a:pt x="87" y="374"/>
                    <a:pt x="85" y="373"/>
                    <a:pt x="84" y="373"/>
                  </a:cubicBezTo>
                  <a:cubicBezTo>
                    <a:pt x="84" y="372"/>
                    <a:pt x="85" y="371"/>
                    <a:pt x="85" y="371"/>
                  </a:cubicBezTo>
                  <a:cubicBezTo>
                    <a:pt x="85" y="371"/>
                    <a:pt x="82" y="368"/>
                    <a:pt x="81" y="368"/>
                  </a:cubicBezTo>
                  <a:cubicBezTo>
                    <a:pt x="81" y="368"/>
                    <a:pt x="78" y="370"/>
                    <a:pt x="78" y="370"/>
                  </a:cubicBezTo>
                  <a:cubicBezTo>
                    <a:pt x="78" y="370"/>
                    <a:pt x="77" y="370"/>
                    <a:pt x="76" y="370"/>
                  </a:cubicBezTo>
                  <a:cubicBezTo>
                    <a:pt x="76" y="369"/>
                    <a:pt x="79" y="369"/>
                    <a:pt x="83" y="367"/>
                  </a:cubicBezTo>
                  <a:cubicBezTo>
                    <a:pt x="85" y="367"/>
                    <a:pt x="86" y="370"/>
                    <a:pt x="88" y="370"/>
                  </a:cubicBezTo>
                  <a:cubicBezTo>
                    <a:pt x="90" y="371"/>
                    <a:pt x="94" y="370"/>
                    <a:pt x="94" y="369"/>
                  </a:cubicBezTo>
                  <a:cubicBezTo>
                    <a:pt x="95" y="368"/>
                    <a:pt x="90" y="365"/>
                    <a:pt x="91" y="360"/>
                  </a:cubicBezTo>
                  <a:cubicBezTo>
                    <a:pt x="91" y="358"/>
                    <a:pt x="93" y="358"/>
                    <a:pt x="91" y="357"/>
                  </a:cubicBezTo>
                  <a:cubicBezTo>
                    <a:pt x="89" y="356"/>
                    <a:pt x="89" y="355"/>
                    <a:pt x="89" y="355"/>
                  </a:cubicBezTo>
                  <a:cubicBezTo>
                    <a:pt x="76" y="354"/>
                    <a:pt x="76" y="354"/>
                    <a:pt x="76" y="354"/>
                  </a:cubicBezTo>
                  <a:cubicBezTo>
                    <a:pt x="76" y="354"/>
                    <a:pt x="76" y="354"/>
                    <a:pt x="74" y="353"/>
                  </a:cubicBezTo>
                  <a:cubicBezTo>
                    <a:pt x="72" y="352"/>
                    <a:pt x="70" y="351"/>
                    <a:pt x="70" y="351"/>
                  </a:cubicBezTo>
                  <a:cubicBezTo>
                    <a:pt x="66" y="348"/>
                    <a:pt x="66" y="348"/>
                    <a:pt x="66" y="348"/>
                  </a:cubicBezTo>
                  <a:cubicBezTo>
                    <a:pt x="66" y="348"/>
                    <a:pt x="62" y="349"/>
                    <a:pt x="61" y="349"/>
                  </a:cubicBezTo>
                  <a:cubicBezTo>
                    <a:pt x="61" y="349"/>
                    <a:pt x="62" y="353"/>
                    <a:pt x="62" y="353"/>
                  </a:cubicBezTo>
                  <a:cubicBezTo>
                    <a:pt x="61" y="354"/>
                    <a:pt x="61" y="358"/>
                    <a:pt x="57" y="355"/>
                  </a:cubicBezTo>
                  <a:cubicBezTo>
                    <a:pt x="56" y="354"/>
                    <a:pt x="53" y="351"/>
                    <a:pt x="52" y="351"/>
                  </a:cubicBezTo>
                  <a:cubicBezTo>
                    <a:pt x="51" y="352"/>
                    <a:pt x="47" y="351"/>
                    <a:pt x="47" y="350"/>
                  </a:cubicBezTo>
                  <a:cubicBezTo>
                    <a:pt x="46" y="349"/>
                    <a:pt x="43" y="348"/>
                    <a:pt x="43" y="348"/>
                  </a:cubicBezTo>
                  <a:cubicBezTo>
                    <a:pt x="43" y="348"/>
                    <a:pt x="46" y="344"/>
                    <a:pt x="45" y="343"/>
                  </a:cubicBezTo>
                  <a:cubicBezTo>
                    <a:pt x="44" y="343"/>
                    <a:pt x="50" y="345"/>
                    <a:pt x="50" y="345"/>
                  </a:cubicBezTo>
                  <a:cubicBezTo>
                    <a:pt x="50" y="345"/>
                    <a:pt x="50" y="340"/>
                    <a:pt x="51" y="340"/>
                  </a:cubicBezTo>
                  <a:cubicBezTo>
                    <a:pt x="52" y="339"/>
                    <a:pt x="49" y="339"/>
                    <a:pt x="48" y="338"/>
                  </a:cubicBezTo>
                  <a:cubicBezTo>
                    <a:pt x="47" y="337"/>
                    <a:pt x="46" y="334"/>
                    <a:pt x="46" y="334"/>
                  </a:cubicBezTo>
                  <a:cubicBezTo>
                    <a:pt x="46" y="334"/>
                    <a:pt x="44" y="333"/>
                    <a:pt x="44" y="332"/>
                  </a:cubicBezTo>
                  <a:cubicBezTo>
                    <a:pt x="43" y="328"/>
                    <a:pt x="46" y="325"/>
                    <a:pt x="47" y="325"/>
                  </a:cubicBezTo>
                  <a:cubicBezTo>
                    <a:pt x="48" y="326"/>
                    <a:pt x="48" y="326"/>
                    <a:pt x="49" y="326"/>
                  </a:cubicBezTo>
                  <a:cubicBezTo>
                    <a:pt x="51" y="327"/>
                    <a:pt x="51" y="327"/>
                    <a:pt x="51" y="327"/>
                  </a:cubicBezTo>
                  <a:cubicBezTo>
                    <a:pt x="51" y="327"/>
                    <a:pt x="53" y="330"/>
                    <a:pt x="53" y="330"/>
                  </a:cubicBezTo>
                  <a:cubicBezTo>
                    <a:pt x="54" y="330"/>
                    <a:pt x="57" y="333"/>
                    <a:pt x="57" y="333"/>
                  </a:cubicBezTo>
                  <a:cubicBezTo>
                    <a:pt x="57" y="333"/>
                    <a:pt x="59" y="337"/>
                    <a:pt x="60" y="338"/>
                  </a:cubicBezTo>
                  <a:cubicBezTo>
                    <a:pt x="61" y="338"/>
                    <a:pt x="61" y="336"/>
                    <a:pt x="63" y="336"/>
                  </a:cubicBezTo>
                  <a:cubicBezTo>
                    <a:pt x="65" y="337"/>
                    <a:pt x="67" y="339"/>
                    <a:pt x="68" y="338"/>
                  </a:cubicBezTo>
                  <a:cubicBezTo>
                    <a:pt x="69" y="338"/>
                    <a:pt x="70" y="333"/>
                    <a:pt x="70" y="333"/>
                  </a:cubicBezTo>
                  <a:cubicBezTo>
                    <a:pt x="70" y="333"/>
                    <a:pt x="64" y="329"/>
                    <a:pt x="63" y="329"/>
                  </a:cubicBezTo>
                  <a:cubicBezTo>
                    <a:pt x="63" y="328"/>
                    <a:pt x="61" y="327"/>
                    <a:pt x="61" y="326"/>
                  </a:cubicBezTo>
                  <a:cubicBezTo>
                    <a:pt x="60" y="326"/>
                    <a:pt x="58" y="325"/>
                    <a:pt x="58" y="325"/>
                  </a:cubicBezTo>
                  <a:cubicBezTo>
                    <a:pt x="58" y="325"/>
                    <a:pt x="57" y="322"/>
                    <a:pt x="57" y="322"/>
                  </a:cubicBezTo>
                  <a:cubicBezTo>
                    <a:pt x="56" y="321"/>
                    <a:pt x="57" y="319"/>
                    <a:pt x="57" y="319"/>
                  </a:cubicBezTo>
                  <a:cubicBezTo>
                    <a:pt x="58" y="318"/>
                    <a:pt x="60" y="317"/>
                    <a:pt x="61" y="317"/>
                  </a:cubicBezTo>
                  <a:cubicBezTo>
                    <a:pt x="62" y="317"/>
                    <a:pt x="65" y="316"/>
                    <a:pt x="65" y="316"/>
                  </a:cubicBezTo>
                  <a:cubicBezTo>
                    <a:pt x="66" y="311"/>
                    <a:pt x="66" y="311"/>
                    <a:pt x="66" y="311"/>
                  </a:cubicBezTo>
                  <a:cubicBezTo>
                    <a:pt x="66" y="311"/>
                    <a:pt x="68" y="307"/>
                    <a:pt x="68" y="307"/>
                  </a:cubicBezTo>
                  <a:cubicBezTo>
                    <a:pt x="67" y="307"/>
                    <a:pt x="60" y="310"/>
                    <a:pt x="60" y="309"/>
                  </a:cubicBezTo>
                  <a:cubicBezTo>
                    <a:pt x="59" y="309"/>
                    <a:pt x="57" y="309"/>
                    <a:pt x="57" y="308"/>
                  </a:cubicBezTo>
                  <a:cubicBezTo>
                    <a:pt x="56" y="307"/>
                    <a:pt x="56" y="305"/>
                    <a:pt x="56" y="304"/>
                  </a:cubicBezTo>
                  <a:cubicBezTo>
                    <a:pt x="56" y="303"/>
                    <a:pt x="57" y="301"/>
                    <a:pt x="57" y="301"/>
                  </a:cubicBezTo>
                  <a:cubicBezTo>
                    <a:pt x="57" y="301"/>
                    <a:pt x="56" y="299"/>
                    <a:pt x="55" y="299"/>
                  </a:cubicBezTo>
                  <a:cubicBezTo>
                    <a:pt x="55" y="298"/>
                    <a:pt x="54" y="296"/>
                    <a:pt x="54" y="296"/>
                  </a:cubicBezTo>
                  <a:cubicBezTo>
                    <a:pt x="54" y="296"/>
                    <a:pt x="47" y="292"/>
                    <a:pt x="47" y="292"/>
                  </a:cubicBezTo>
                  <a:cubicBezTo>
                    <a:pt x="47" y="291"/>
                    <a:pt x="47" y="288"/>
                    <a:pt x="48" y="288"/>
                  </a:cubicBezTo>
                  <a:cubicBezTo>
                    <a:pt x="48" y="287"/>
                    <a:pt x="47" y="285"/>
                    <a:pt x="49" y="283"/>
                  </a:cubicBezTo>
                  <a:cubicBezTo>
                    <a:pt x="52" y="281"/>
                    <a:pt x="54" y="275"/>
                    <a:pt x="54" y="275"/>
                  </a:cubicBezTo>
                  <a:cubicBezTo>
                    <a:pt x="54" y="275"/>
                    <a:pt x="47" y="274"/>
                    <a:pt x="47" y="274"/>
                  </a:cubicBezTo>
                  <a:cubicBezTo>
                    <a:pt x="46" y="274"/>
                    <a:pt x="43" y="278"/>
                    <a:pt x="43" y="278"/>
                  </a:cubicBezTo>
                  <a:cubicBezTo>
                    <a:pt x="43" y="278"/>
                    <a:pt x="39" y="279"/>
                    <a:pt x="39" y="280"/>
                  </a:cubicBezTo>
                  <a:cubicBezTo>
                    <a:pt x="38" y="280"/>
                    <a:pt x="33" y="281"/>
                    <a:pt x="33" y="282"/>
                  </a:cubicBezTo>
                  <a:cubicBezTo>
                    <a:pt x="32" y="282"/>
                    <a:pt x="30" y="284"/>
                    <a:pt x="29" y="284"/>
                  </a:cubicBezTo>
                  <a:cubicBezTo>
                    <a:pt x="28" y="285"/>
                    <a:pt x="24" y="287"/>
                    <a:pt x="24" y="287"/>
                  </a:cubicBezTo>
                  <a:cubicBezTo>
                    <a:pt x="24" y="287"/>
                    <a:pt x="20" y="287"/>
                    <a:pt x="20" y="287"/>
                  </a:cubicBezTo>
                  <a:cubicBezTo>
                    <a:pt x="20" y="286"/>
                    <a:pt x="20" y="279"/>
                    <a:pt x="20" y="279"/>
                  </a:cubicBezTo>
                  <a:cubicBezTo>
                    <a:pt x="20" y="279"/>
                    <a:pt x="22" y="278"/>
                    <a:pt x="22" y="277"/>
                  </a:cubicBezTo>
                  <a:cubicBezTo>
                    <a:pt x="22" y="277"/>
                    <a:pt x="21" y="273"/>
                    <a:pt x="20" y="272"/>
                  </a:cubicBezTo>
                  <a:cubicBezTo>
                    <a:pt x="20" y="272"/>
                    <a:pt x="20" y="267"/>
                    <a:pt x="20" y="266"/>
                  </a:cubicBezTo>
                  <a:cubicBezTo>
                    <a:pt x="20" y="264"/>
                    <a:pt x="19" y="261"/>
                    <a:pt x="19" y="261"/>
                  </a:cubicBezTo>
                  <a:cubicBezTo>
                    <a:pt x="18" y="256"/>
                    <a:pt x="18" y="256"/>
                    <a:pt x="18" y="256"/>
                  </a:cubicBezTo>
                  <a:cubicBezTo>
                    <a:pt x="19" y="252"/>
                    <a:pt x="19" y="252"/>
                    <a:pt x="19" y="252"/>
                  </a:cubicBezTo>
                  <a:cubicBezTo>
                    <a:pt x="20" y="250"/>
                    <a:pt x="20" y="250"/>
                    <a:pt x="20" y="250"/>
                  </a:cubicBezTo>
                  <a:cubicBezTo>
                    <a:pt x="20" y="250"/>
                    <a:pt x="22" y="246"/>
                    <a:pt x="22" y="246"/>
                  </a:cubicBezTo>
                  <a:cubicBezTo>
                    <a:pt x="22" y="245"/>
                    <a:pt x="24" y="241"/>
                    <a:pt x="24" y="241"/>
                  </a:cubicBezTo>
                  <a:cubicBezTo>
                    <a:pt x="25" y="240"/>
                    <a:pt x="31" y="234"/>
                    <a:pt x="31" y="234"/>
                  </a:cubicBezTo>
                  <a:cubicBezTo>
                    <a:pt x="34" y="230"/>
                    <a:pt x="34" y="230"/>
                    <a:pt x="34" y="230"/>
                  </a:cubicBezTo>
                  <a:cubicBezTo>
                    <a:pt x="34" y="230"/>
                    <a:pt x="38" y="230"/>
                    <a:pt x="39" y="230"/>
                  </a:cubicBezTo>
                  <a:cubicBezTo>
                    <a:pt x="39" y="230"/>
                    <a:pt x="43" y="227"/>
                    <a:pt x="43" y="227"/>
                  </a:cubicBezTo>
                  <a:cubicBezTo>
                    <a:pt x="44" y="225"/>
                    <a:pt x="44" y="225"/>
                    <a:pt x="44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47" y="225"/>
                    <a:pt x="49" y="223"/>
                    <a:pt x="50" y="223"/>
                  </a:cubicBezTo>
                  <a:cubicBezTo>
                    <a:pt x="50" y="223"/>
                    <a:pt x="52" y="223"/>
                    <a:pt x="54" y="223"/>
                  </a:cubicBezTo>
                  <a:cubicBezTo>
                    <a:pt x="56" y="223"/>
                    <a:pt x="57" y="222"/>
                    <a:pt x="58" y="222"/>
                  </a:cubicBezTo>
                  <a:cubicBezTo>
                    <a:pt x="58" y="223"/>
                    <a:pt x="62" y="227"/>
                    <a:pt x="62" y="227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9" y="223"/>
                    <a:pt x="79" y="223"/>
                    <a:pt x="79" y="223"/>
                  </a:cubicBezTo>
                  <a:cubicBezTo>
                    <a:pt x="79" y="223"/>
                    <a:pt x="79" y="220"/>
                    <a:pt x="79" y="220"/>
                  </a:cubicBezTo>
                  <a:cubicBezTo>
                    <a:pt x="78" y="219"/>
                    <a:pt x="73" y="218"/>
                    <a:pt x="73" y="218"/>
                  </a:cubicBezTo>
                  <a:cubicBezTo>
                    <a:pt x="73" y="218"/>
                    <a:pt x="72" y="218"/>
                    <a:pt x="73" y="218"/>
                  </a:cubicBezTo>
                  <a:cubicBezTo>
                    <a:pt x="73" y="217"/>
                    <a:pt x="75" y="213"/>
                    <a:pt x="75" y="213"/>
                  </a:cubicBezTo>
                  <a:cubicBezTo>
                    <a:pt x="76" y="213"/>
                    <a:pt x="77" y="213"/>
                    <a:pt x="79" y="213"/>
                  </a:cubicBezTo>
                  <a:cubicBezTo>
                    <a:pt x="81" y="213"/>
                    <a:pt x="85" y="213"/>
                    <a:pt x="85" y="213"/>
                  </a:cubicBezTo>
                  <a:cubicBezTo>
                    <a:pt x="85" y="213"/>
                    <a:pt x="87" y="215"/>
                    <a:pt x="85" y="216"/>
                  </a:cubicBezTo>
                  <a:cubicBezTo>
                    <a:pt x="84" y="217"/>
                    <a:pt x="83" y="217"/>
                    <a:pt x="83" y="218"/>
                  </a:cubicBezTo>
                  <a:cubicBezTo>
                    <a:pt x="83" y="218"/>
                    <a:pt x="83" y="220"/>
                    <a:pt x="84" y="220"/>
                  </a:cubicBezTo>
                  <a:cubicBezTo>
                    <a:pt x="84" y="220"/>
                    <a:pt x="89" y="219"/>
                    <a:pt x="89" y="219"/>
                  </a:cubicBezTo>
                  <a:cubicBezTo>
                    <a:pt x="89" y="219"/>
                    <a:pt x="90" y="217"/>
                    <a:pt x="92" y="217"/>
                  </a:cubicBezTo>
                  <a:cubicBezTo>
                    <a:pt x="93" y="216"/>
                    <a:pt x="96" y="215"/>
                    <a:pt x="96" y="215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13" y="212"/>
                    <a:pt x="113" y="212"/>
                    <a:pt x="113" y="212"/>
                  </a:cubicBezTo>
                  <a:cubicBezTo>
                    <a:pt x="113" y="212"/>
                    <a:pt x="121" y="207"/>
                    <a:pt x="123" y="207"/>
                  </a:cubicBezTo>
                  <a:cubicBezTo>
                    <a:pt x="126" y="208"/>
                    <a:pt x="128" y="208"/>
                    <a:pt x="129" y="207"/>
                  </a:cubicBezTo>
                  <a:cubicBezTo>
                    <a:pt x="130" y="206"/>
                    <a:pt x="132" y="203"/>
                    <a:pt x="132" y="203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25" y="202"/>
                    <a:pt x="125" y="202"/>
                    <a:pt x="125" y="202"/>
                  </a:cubicBezTo>
                  <a:cubicBezTo>
                    <a:pt x="125" y="202"/>
                    <a:pt x="120" y="203"/>
                    <a:pt x="120" y="203"/>
                  </a:cubicBezTo>
                  <a:cubicBezTo>
                    <a:pt x="119" y="202"/>
                    <a:pt x="116" y="202"/>
                    <a:pt x="117" y="201"/>
                  </a:cubicBezTo>
                  <a:cubicBezTo>
                    <a:pt x="118" y="199"/>
                    <a:pt x="118" y="199"/>
                    <a:pt x="120" y="197"/>
                  </a:cubicBezTo>
                  <a:cubicBezTo>
                    <a:pt x="121" y="196"/>
                    <a:pt x="122" y="195"/>
                    <a:pt x="123" y="194"/>
                  </a:cubicBezTo>
                  <a:cubicBezTo>
                    <a:pt x="125" y="194"/>
                    <a:pt x="125" y="193"/>
                    <a:pt x="127" y="192"/>
                  </a:cubicBezTo>
                  <a:cubicBezTo>
                    <a:pt x="129" y="191"/>
                    <a:pt x="129" y="191"/>
                    <a:pt x="133" y="189"/>
                  </a:cubicBezTo>
                  <a:cubicBezTo>
                    <a:pt x="137" y="188"/>
                    <a:pt x="145" y="182"/>
                    <a:pt x="146" y="182"/>
                  </a:cubicBezTo>
                  <a:cubicBezTo>
                    <a:pt x="147" y="182"/>
                    <a:pt x="148" y="183"/>
                    <a:pt x="152" y="181"/>
                  </a:cubicBezTo>
                  <a:cubicBezTo>
                    <a:pt x="157" y="180"/>
                    <a:pt x="160" y="177"/>
                    <a:pt x="159" y="177"/>
                  </a:cubicBezTo>
                  <a:cubicBezTo>
                    <a:pt x="158" y="177"/>
                    <a:pt x="156" y="176"/>
                    <a:pt x="154" y="177"/>
                  </a:cubicBezTo>
                  <a:cubicBezTo>
                    <a:pt x="151" y="178"/>
                    <a:pt x="153" y="176"/>
                    <a:pt x="149" y="178"/>
                  </a:cubicBezTo>
                  <a:cubicBezTo>
                    <a:pt x="144" y="181"/>
                    <a:pt x="137" y="183"/>
                    <a:pt x="135" y="183"/>
                  </a:cubicBezTo>
                  <a:cubicBezTo>
                    <a:pt x="133" y="182"/>
                    <a:pt x="131" y="181"/>
                    <a:pt x="129" y="179"/>
                  </a:cubicBezTo>
                  <a:cubicBezTo>
                    <a:pt x="126" y="177"/>
                    <a:pt x="120" y="177"/>
                    <a:pt x="120" y="176"/>
                  </a:cubicBezTo>
                  <a:cubicBezTo>
                    <a:pt x="119" y="176"/>
                    <a:pt x="111" y="179"/>
                    <a:pt x="111" y="179"/>
                  </a:cubicBezTo>
                  <a:cubicBezTo>
                    <a:pt x="111" y="179"/>
                    <a:pt x="100" y="180"/>
                    <a:pt x="97" y="180"/>
                  </a:cubicBezTo>
                  <a:cubicBezTo>
                    <a:pt x="95" y="180"/>
                    <a:pt x="89" y="179"/>
                    <a:pt x="88" y="179"/>
                  </a:cubicBezTo>
                  <a:cubicBezTo>
                    <a:pt x="88" y="179"/>
                    <a:pt x="82" y="181"/>
                    <a:pt x="82" y="181"/>
                  </a:cubicBezTo>
                  <a:cubicBezTo>
                    <a:pt x="81" y="181"/>
                    <a:pt x="77" y="187"/>
                    <a:pt x="75" y="188"/>
                  </a:cubicBezTo>
                  <a:cubicBezTo>
                    <a:pt x="73" y="189"/>
                    <a:pt x="68" y="188"/>
                    <a:pt x="68" y="188"/>
                  </a:cubicBezTo>
                  <a:cubicBezTo>
                    <a:pt x="68" y="188"/>
                    <a:pt x="66" y="190"/>
                    <a:pt x="64" y="191"/>
                  </a:cubicBezTo>
                  <a:cubicBezTo>
                    <a:pt x="62" y="192"/>
                    <a:pt x="59" y="194"/>
                    <a:pt x="57" y="195"/>
                  </a:cubicBezTo>
                  <a:cubicBezTo>
                    <a:pt x="55" y="196"/>
                    <a:pt x="54" y="204"/>
                    <a:pt x="54" y="205"/>
                  </a:cubicBezTo>
                  <a:cubicBezTo>
                    <a:pt x="53" y="207"/>
                    <a:pt x="48" y="214"/>
                    <a:pt x="48" y="214"/>
                  </a:cubicBezTo>
                  <a:cubicBezTo>
                    <a:pt x="43" y="219"/>
                    <a:pt x="43" y="219"/>
                    <a:pt x="43" y="219"/>
                  </a:cubicBezTo>
                  <a:cubicBezTo>
                    <a:pt x="43" y="219"/>
                    <a:pt x="39" y="223"/>
                    <a:pt x="38" y="223"/>
                  </a:cubicBezTo>
                  <a:cubicBezTo>
                    <a:pt x="37" y="224"/>
                    <a:pt x="31" y="230"/>
                    <a:pt x="31" y="230"/>
                  </a:cubicBezTo>
                  <a:cubicBezTo>
                    <a:pt x="31" y="230"/>
                    <a:pt x="29" y="229"/>
                    <a:pt x="29" y="229"/>
                  </a:cubicBezTo>
                  <a:cubicBezTo>
                    <a:pt x="29" y="229"/>
                    <a:pt x="25" y="235"/>
                    <a:pt x="25" y="235"/>
                  </a:cubicBezTo>
                  <a:cubicBezTo>
                    <a:pt x="25" y="235"/>
                    <a:pt x="23" y="240"/>
                    <a:pt x="22" y="241"/>
                  </a:cubicBezTo>
                  <a:cubicBezTo>
                    <a:pt x="22" y="242"/>
                    <a:pt x="18" y="248"/>
                    <a:pt x="18" y="248"/>
                  </a:cubicBezTo>
                  <a:cubicBezTo>
                    <a:pt x="17" y="250"/>
                    <a:pt x="17" y="250"/>
                    <a:pt x="17" y="250"/>
                  </a:cubicBezTo>
                  <a:cubicBezTo>
                    <a:pt x="16" y="254"/>
                    <a:pt x="16" y="254"/>
                    <a:pt x="16" y="254"/>
                  </a:cubicBezTo>
                  <a:cubicBezTo>
                    <a:pt x="16" y="254"/>
                    <a:pt x="14" y="256"/>
                    <a:pt x="14" y="255"/>
                  </a:cubicBezTo>
                  <a:cubicBezTo>
                    <a:pt x="14" y="254"/>
                    <a:pt x="14" y="250"/>
                    <a:pt x="15" y="249"/>
                  </a:cubicBezTo>
                  <a:cubicBezTo>
                    <a:pt x="16" y="248"/>
                    <a:pt x="16" y="246"/>
                    <a:pt x="16" y="246"/>
                  </a:cubicBezTo>
                  <a:cubicBezTo>
                    <a:pt x="15" y="241"/>
                    <a:pt x="15" y="241"/>
                    <a:pt x="15" y="241"/>
                  </a:cubicBezTo>
                  <a:cubicBezTo>
                    <a:pt x="15" y="241"/>
                    <a:pt x="14" y="243"/>
                    <a:pt x="15" y="240"/>
                  </a:cubicBezTo>
                  <a:cubicBezTo>
                    <a:pt x="16" y="237"/>
                    <a:pt x="15" y="237"/>
                    <a:pt x="16" y="236"/>
                  </a:cubicBezTo>
                  <a:cubicBezTo>
                    <a:pt x="18" y="235"/>
                    <a:pt x="17" y="235"/>
                    <a:pt x="20" y="233"/>
                  </a:cubicBezTo>
                  <a:cubicBezTo>
                    <a:pt x="22" y="231"/>
                    <a:pt x="21" y="230"/>
                    <a:pt x="22" y="230"/>
                  </a:cubicBezTo>
                  <a:cubicBezTo>
                    <a:pt x="24" y="229"/>
                    <a:pt x="24" y="229"/>
                    <a:pt x="26" y="228"/>
                  </a:cubicBezTo>
                  <a:cubicBezTo>
                    <a:pt x="29" y="226"/>
                    <a:pt x="30" y="225"/>
                    <a:pt x="31" y="224"/>
                  </a:cubicBezTo>
                  <a:cubicBezTo>
                    <a:pt x="31" y="223"/>
                    <a:pt x="36" y="221"/>
                    <a:pt x="35" y="220"/>
                  </a:cubicBezTo>
                  <a:cubicBezTo>
                    <a:pt x="35" y="219"/>
                    <a:pt x="36" y="217"/>
                    <a:pt x="33" y="217"/>
                  </a:cubicBezTo>
                  <a:cubicBezTo>
                    <a:pt x="31" y="217"/>
                    <a:pt x="27" y="219"/>
                    <a:pt x="25" y="220"/>
                  </a:cubicBezTo>
                  <a:cubicBezTo>
                    <a:pt x="22" y="221"/>
                    <a:pt x="19" y="223"/>
                    <a:pt x="19" y="223"/>
                  </a:cubicBezTo>
                  <a:cubicBezTo>
                    <a:pt x="19" y="223"/>
                    <a:pt x="12" y="225"/>
                    <a:pt x="11" y="225"/>
                  </a:cubicBezTo>
                  <a:cubicBezTo>
                    <a:pt x="10" y="224"/>
                    <a:pt x="8" y="225"/>
                    <a:pt x="7" y="225"/>
                  </a:cubicBezTo>
                  <a:cubicBezTo>
                    <a:pt x="5" y="226"/>
                    <a:pt x="1" y="224"/>
                    <a:pt x="1" y="224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1" y="217"/>
                    <a:pt x="1" y="218"/>
                    <a:pt x="1" y="218"/>
                  </a:cubicBezTo>
                  <a:cubicBezTo>
                    <a:pt x="1" y="218"/>
                    <a:pt x="1" y="218"/>
                    <a:pt x="1" y="218"/>
                  </a:cubicBezTo>
                  <a:cubicBezTo>
                    <a:pt x="2" y="219"/>
                    <a:pt x="7" y="219"/>
                    <a:pt x="7" y="219"/>
                  </a:cubicBezTo>
                  <a:cubicBezTo>
                    <a:pt x="11" y="215"/>
                    <a:pt x="11" y="215"/>
                    <a:pt x="11" y="215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6"/>
                    <a:pt x="12" y="192"/>
                    <a:pt x="12" y="191"/>
                  </a:cubicBezTo>
                  <a:cubicBezTo>
                    <a:pt x="12" y="190"/>
                    <a:pt x="14" y="186"/>
                    <a:pt x="14" y="186"/>
                  </a:cubicBezTo>
                  <a:cubicBezTo>
                    <a:pt x="16" y="183"/>
                    <a:pt x="16" y="183"/>
                    <a:pt x="16" y="183"/>
                  </a:cubicBezTo>
                  <a:cubicBezTo>
                    <a:pt x="16" y="183"/>
                    <a:pt x="20" y="182"/>
                    <a:pt x="21" y="182"/>
                  </a:cubicBezTo>
                  <a:cubicBezTo>
                    <a:pt x="23" y="182"/>
                    <a:pt x="18" y="176"/>
                    <a:pt x="18" y="175"/>
                  </a:cubicBezTo>
                  <a:cubicBezTo>
                    <a:pt x="18" y="174"/>
                    <a:pt x="16" y="169"/>
                    <a:pt x="16" y="169"/>
                  </a:cubicBezTo>
                  <a:cubicBezTo>
                    <a:pt x="16" y="169"/>
                    <a:pt x="11" y="166"/>
                    <a:pt x="10" y="166"/>
                  </a:cubicBezTo>
                  <a:cubicBezTo>
                    <a:pt x="9" y="166"/>
                    <a:pt x="4" y="165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1" y="163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2" y="159"/>
                    <a:pt x="5" y="158"/>
                    <a:pt x="5" y="158"/>
                  </a:cubicBezTo>
                  <a:cubicBezTo>
                    <a:pt x="9" y="155"/>
                    <a:pt x="9" y="155"/>
                    <a:pt x="9" y="155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8" y="151"/>
                    <a:pt x="12" y="148"/>
                    <a:pt x="13" y="147"/>
                  </a:cubicBezTo>
                  <a:cubicBezTo>
                    <a:pt x="15" y="146"/>
                    <a:pt x="22" y="144"/>
                    <a:pt x="22" y="144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2" y="135"/>
                    <a:pt x="32" y="135"/>
                    <a:pt x="32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1"/>
                    <a:pt x="51" y="138"/>
                    <a:pt x="52" y="137"/>
                  </a:cubicBezTo>
                  <a:cubicBezTo>
                    <a:pt x="54" y="136"/>
                    <a:pt x="56" y="136"/>
                    <a:pt x="56" y="136"/>
                  </a:cubicBezTo>
                  <a:cubicBezTo>
                    <a:pt x="59" y="134"/>
                    <a:pt x="59" y="134"/>
                    <a:pt x="59" y="134"/>
                  </a:cubicBezTo>
                  <a:cubicBezTo>
                    <a:pt x="59" y="134"/>
                    <a:pt x="64" y="132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7" y="150"/>
                    <a:pt x="62" y="140"/>
                    <a:pt x="72" y="147"/>
                  </a:cubicBezTo>
                  <a:cubicBezTo>
                    <a:pt x="73" y="148"/>
                    <a:pt x="72" y="149"/>
                    <a:pt x="73" y="150"/>
                  </a:cubicBezTo>
                  <a:cubicBezTo>
                    <a:pt x="73" y="152"/>
                    <a:pt x="80" y="155"/>
                    <a:pt x="80" y="155"/>
                  </a:cubicBezTo>
                  <a:cubicBezTo>
                    <a:pt x="80" y="155"/>
                    <a:pt x="86" y="155"/>
                    <a:pt x="86" y="156"/>
                  </a:cubicBezTo>
                  <a:cubicBezTo>
                    <a:pt x="87" y="157"/>
                    <a:pt x="93" y="160"/>
                    <a:pt x="93" y="160"/>
                  </a:cubicBezTo>
                  <a:cubicBezTo>
                    <a:pt x="106" y="157"/>
                    <a:pt x="106" y="157"/>
                    <a:pt x="106" y="157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22" y="162"/>
                    <a:pt x="124" y="163"/>
                  </a:cubicBezTo>
                  <a:cubicBezTo>
                    <a:pt x="126" y="164"/>
                    <a:pt x="132" y="163"/>
                    <a:pt x="134" y="162"/>
                  </a:cubicBezTo>
                  <a:cubicBezTo>
                    <a:pt x="136" y="162"/>
                    <a:pt x="141" y="159"/>
                    <a:pt x="143" y="160"/>
                  </a:cubicBezTo>
                  <a:cubicBezTo>
                    <a:pt x="145" y="160"/>
                    <a:pt x="154" y="158"/>
                    <a:pt x="154" y="158"/>
                  </a:cubicBezTo>
                  <a:cubicBezTo>
                    <a:pt x="159" y="154"/>
                    <a:pt x="159" y="154"/>
                    <a:pt x="159" y="154"/>
                  </a:cubicBezTo>
                  <a:cubicBezTo>
                    <a:pt x="169" y="149"/>
                    <a:pt x="169" y="149"/>
                    <a:pt x="169" y="149"/>
                  </a:cubicBezTo>
                  <a:cubicBezTo>
                    <a:pt x="180" y="161"/>
                    <a:pt x="180" y="161"/>
                    <a:pt x="180" y="161"/>
                  </a:cubicBezTo>
                  <a:cubicBezTo>
                    <a:pt x="180" y="161"/>
                    <a:pt x="191" y="159"/>
                    <a:pt x="192" y="159"/>
                  </a:cubicBezTo>
                  <a:cubicBezTo>
                    <a:pt x="194" y="159"/>
                    <a:pt x="202" y="156"/>
                    <a:pt x="202" y="156"/>
                  </a:cubicBezTo>
                  <a:cubicBezTo>
                    <a:pt x="202" y="156"/>
                    <a:pt x="204" y="153"/>
                    <a:pt x="203" y="150"/>
                  </a:cubicBezTo>
                  <a:cubicBezTo>
                    <a:pt x="203" y="148"/>
                    <a:pt x="202" y="146"/>
                    <a:pt x="202" y="146"/>
                  </a:cubicBezTo>
                  <a:cubicBezTo>
                    <a:pt x="202" y="146"/>
                    <a:pt x="200" y="144"/>
                    <a:pt x="203" y="143"/>
                  </a:cubicBezTo>
                  <a:cubicBezTo>
                    <a:pt x="206" y="142"/>
                    <a:pt x="207" y="140"/>
                    <a:pt x="209" y="139"/>
                  </a:cubicBezTo>
                  <a:cubicBezTo>
                    <a:pt x="212" y="137"/>
                    <a:pt x="214" y="134"/>
                    <a:pt x="215" y="133"/>
                  </a:cubicBezTo>
                  <a:cubicBezTo>
                    <a:pt x="216" y="133"/>
                    <a:pt x="218" y="129"/>
                    <a:pt x="219" y="129"/>
                  </a:cubicBezTo>
                  <a:cubicBezTo>
                    <a:pt x="219" y="128"/>
                    <a:pt x="221" y="125"/>
                    <a:pt x="221" y="124"/>
                  </a:cubicBezTo>
                  <a:cubicBezTo>
                    <a:pt x="222" y="124"/>
                    <a:pt x="227" y="119"/>
                    <a:pt x="227" y="119"/>
                  </a:cubicBezTo>
                  <a:cubicBezTo>
                    <a:pt x="229" y="116"/>
                    <a:pt x="229" y="116"/>
                    <a:pt x="229" y="116"/>
                  </a:cubicBezTo>
                  <a:cubicBezTo>
                    <a:pt x="229" y="116"/>
                    <a:pt x="233" y="108"/>
                    <a:pt x="235" y="107"/>
                  </a:cubicBezTo>
                  <a:cubicBezTo>
                    <a:pt x="237" y="107"/>
                    <a:pt x="248" y="98"/>
                    <a:pt x="250" y="99"/>
                  </a:cubicBezTo>
                  <a:cubicBezTo>
                    <a:pt x="252" y="99"/>
                    <a:pt x="259" y="93"/>
                    <a:pt x="261" y="91"/>
                  </a:cubicBezTo>
                  <a:cubicBezTo>
                    <a:pt x="263" y="90"/>
                    <a:pt x="263" y="88"/>
                    <a:pt x="268" y="87"/>
                  </a:cubicBezTo>
                  <a:cubicBezTo>
                    <a:pt x="272" y="87"/>
                    <a:pt x="300" y="83"/>
                    <a:pt x="300" y="83"/>
                  </a:cubicBezTo>
                  <a:cubicBezTo>
                    <a:pt x="316" y="78"/>
                    <a:pt x="316" y="78"/>
                    <a:pt x="316" y="78"/>
                  </a:cubicBezTo>
                  <a:cubicBezTo>
                    <a:pt x="324" y="72"/>
                    <a:pt x="324" y="72"/>
                    <a:pt x="324" y="72"/>
                  </a:cubicBezTo>
                  <a:cubicBezTo>
                    <a:pt x="325" y="69"/>
                    <a:pt x="325" y="69"/>
                    <a:pt x="325" y="69"/>
                  </a:cubicBezTo>
                  <a:cubicBezTo>
                    <a:pt x="334" y="69"/>
                    <a:pt x="334" y="69"/>
                    <a:pt x="334" y="69"/>
                  </a:cubicBezTo>
                  <a:cubicBezTo>
                    <a:pt x="334" y="69"/>
                    <a:pt x="333" y="73"/>
                    <a:pt x="333" y="73"/>
                  </a:cubicBezTo>
                  <a:cubicBezTo>
                    <a:pt x="333" y="74"/>
                    <a:pt x="332" y="75"/>
                    <a:pt x="335" y="76"/>
                  </a:cubicBezTo>
                  <a:cubicBezTo>
                    <a:pt x="338" y="78"/>
                    <a:pt x="341" y="80"/>
                    <a:pt x="342" y="80"/>
                  </a:cubicBezTo>
                  <a:cubicBezTo>
                    <a:pt x="343" y="80"/>
                    <a:pt x="345" y="81"/>
                    <a:pt x="346" y="81"/>
                  </a:cubicBezTo>
                  <a:cubicBezTo>
                    <a:pt x="347" y="82"/>
                    <a:pt x="352" y="83"/>
                    <a:pt x="352" y="83"/>
                  </a:cubicBezTo>
                  <a:cubicBezTo>
                    <a:pt x="352" y="83"/>
                    <a:pt x="358" y="81"/>
                    <a:pt x="358" y="81"/>
                  </a:cubicBezTo>
                  <a:cubicBezTo>
                    <a:pt x="358" y="80"/>
                    <a:pt x="361" y="79"/>
                    <a:pt x="363" y="78"/>
                  </a:cubicBezTo>
                  <a:cubicBezTo>
                    <a:pt x="365" y="77"/>
                    <a:pt x="373" y="75"/>
                    <a:pt x="373" y="75"/>
                  </a:cubicBezTo>
                  <a:cubicBezTo>
                    <a:pt x="373" y="75"/>
                    <a:pt x="375" y="78"/>
                    <a:pt x="376" y="78"/>
                  </a:cubicBezTo>
                  <a:cubicBezTo>
                    <a:pt x="376" y="79"/>
                    <a:pt x="380" y="81"/>
                    <a:pt x="379" y="83"/>
                  </a:cubicBezTo>
                  <a:cubicBezTo>
                    <a:pt x="379" y="84"/>
                    <a:pt x="379" y="87"/>
                    <a:pt x="379" y="87"/>
                  </a:cubicBezTo>
                  <a:cubicBezTo>
                    <a:pt x="385" y="90"/>
                    <a:pt x="385" y="90"/>
                    <a:pt x="385" y="90"/>
                  </a:cubicBezTo>
                  <a:cubicBezTo>
                    <a:pt x="385" y="90"/>
                    <a:pt x="389" y="92"/>
                    <a:pt x="390" y="93"/>
                  </a:cubicBezTo>
                  <a:cubicBezTo>
                    <a:pt x="391" y="93"/>
                    <a:pt x="397" y="94"/>
                    <a:pt x="397" y="94"/>
                  </a:cubicBezTo>
                  <a:cubicBezTo>
                    <a:pt x="398" y="87"/>
                    <a:pt x="398" y="87"/>
                    <a:pt x="398" y="87"/>
                  </a:cubicBezTo>
                  <a:cubicBezTo>
                    <a:pt x="398" y="87"/>
                    <a:pt x="400" y="85"/>
                    <a:pt x="403" y="85"/>
                  </a:cubicBezTo>
                  <a:cubicBezTo>
                    <a:pt x="406" y="85"/>
                    <a:pt x="411" y="85"/>
                    <a:pt x="411" y="85"/>
                  </a:cubicBezTo>
                  <a:cubicBezTo>
                    <a:pt x="411" y="85"/>
                    <a:pt x="415" y="86"/>
                    <a:pt x="415" y="87"/>
                  </a:cubicBezTo>
                  <a:cubicBezTo>
                    <a:pt x="415" y="88"/>
                    <a:pt x="420" y="91"/>
                    <a:pt x="420" y="91"/>
                  </a:cubicBezTo>
                  <a:cubicBezTo>
                    <a:pt x="427" y="89"/>
                    <a:pt x="427" y="89"/>
                    <a:pt x="427" y="89"/>
                  </a:cubicBezTo>
                  <a:cubicBezTo>
                    <a:pt x="430" y="90"/>
                    <a:pt x="430" y="90"/>
                    <a:pt x="430" y="90"/>
                  </a:cubicBezTo>
                  <a:cubicBezTo>
                    <a:pt x="439" y="91"/>
                    <a:pt x="439" y="91"/>
                    <a:pt x="439" y="91"/>
                  </a:cubicBezTo>
                  <a:cubicBezTo>
                    <a:pt x="439" y="91"/>
                    <a:pt x="441" y="91"/>
                    <a:pt x="441" y="90"/>
                  </a:cubicBezTo>
                  <a:cubicBezTo>
                    <a:pt x="442" y="89"/>
                    <a:pt x="442" y="86"/>
                    <a:pt x="442" y="86"/>
                  </a:cubicBezTo>
                  <a:cubicBezTo>
                    <a:pt x="442" y="86"/>
                    <a:pt x="441" y="86"/>
                    <a:pt x="444" y="85"/>
                  </a:cubicBezTo>
                  <a:cubicBezTo>
                    <a:pt x="447" y="85"/>
                    <a:pt x="446" y="84"/>
                    <a:pt x="447" y="85"/>
                  </a:cubicBezTo>
                  <a:cubicBezTo>
                    <a:pt x="448" y="86"/>
                    <a:pt x="452" y="86"/>
                    <a:pt x="454" y="87"/>
                  </a:cubicBezTo>
                  <a:cubicBezTo>
                    <a:pt x="455" y="87"/>
                    <a:pt x="459" y="88"/>
                    <a:pt x="460" y="88"/>
                  </a:cubicBezTo>
                  <a:cubicBezTo>
                    <a:pt x="461" y="88"/>
                    <a:pt x="471" y="87"/>
                    <a:pt x="471" y="87"/>
                  </a:cubicBezTo>
                  <a:cubicBezTo>
                    <a:pt x="471" y="87"/>
                    <a:pt x="469" y="88"/>
                    <a:pt x="473" y="86"/>
                  </a:cubicBezTo>
                  <a:cubicBezTo>
                    <a:pt x="477" y="84"/>
                    <a:pt x="482" y="81"/>
                    <a:pt x="482" y="81"/>
                  </a:cubicBezTo>
                  <a:cubicBezTo>
                    <a:pt x="482" y="81"/>
                    <a:pt x="482" y="81"/>
                    <a:pt x="485" y="80"/>
                  </a:cubicBezTo>
                  <a:cubicBezTo>
                    <a:pt x="488" y="79"/>
                    <a:pt x="488" y="75"/>
                    <a:pt x="488" y="75"/>
                  </a:cubicBezTo>
                  <a:cubicBezTo>
                    <a:pt x="488" y="75"/>
                    <a:pt x="488" y="75"/>
                    <a:pt x="490" y="75"/>
                  </a:cubicBezTo>
                  <a:cubicBezTo>
                    <a:pt x="491" y="74"/>
                    <a:pt x="497" y="73"/>
                    <a:pt x="497" y="73"/>
                  </a:cubicBezTo>
                  <a:cubicBezTo>
                    <a:pt x="497" y="73"/>
                    <a:pt x="498" y="71"/>
                    <a:pt x="499" y="70"/>
                  </a:cubicBezTo>
                  <a:cubicBezTo>
                    <a:pt x="500" y="70"/>
                    <a:pt x="502" y="68"/>
                    <a:pt x="502" y="68"/>
                  </a:cubicBezTo>
                  <a:cubicBezTo>
                    <a:pt x="503" y="68"/>
                    <a:pt x="503" y="68"/>
                    <a:pt x="503" y="68"/>
                  </a:cubicBezTo>
                  <a:cubicBezTo>
                    <a:pt x="507" y="67"/>
                    <a:pt x="507" y="67"/>
                    <a:pt x="507" y="67"/>
                  </a:cubicBezTo>
                  <a:cubicBezTo>
                    <a:pt x="508" y="65"/>
                    <a:pt x="508" y="65"/>
                    <a:pt x="508" y="65"/>
                  </a:cubicBezTo>
                  <a:cubicBezTo>
                    <a:pt x="516" y="67"/>
                    <a:pt x="516" y="67"/>
                    <a:pt x="516" y="67"/>
                  </a:cubicBezTo>
                  <a:cubicBezTo>
                    <a:pt x="516" y="67"/>
                    <a:pt x="523" y="68"/>
                    <a:pt x="524" y="67"/>
                  </a:cubicBezTo>
                  <a:cubicBezTo>
                    <a:pt x="526" y="67"/>
                    <a:pt x="529" y="62"/>
                    <a:pt x="531" y="63"/>
                  </a:cubicBezTo>
                  <a:cubicBezTo>
                    <a:pt x="532" y="63"/>
                    <a:pt x="534" y="65"/>
                    <a:pt x="535" y="64"/>
                  </a:cubicBezTo>
                  <a:cubicBezTo>
                    <a:pt x="536" y="64"/>
                    <a:pt x="537" y="66"/>
                    <a:pt x="540" y="64"/>
                  </a:cubicBezTo>
                  <a:cubicBezTo>
                    <a:pt x="544" y="61"/>
                    <a:pt x="547" y="57"/>
                    <a:pt x="547" y="57"/>
                  </a:cubicBezTo>
                  <a:cubicBezTo>
                    <a:pt x="547" y="57"/>
                    <a:pt x="546" y="55"/>
                    <a:pt x="549" y="54"/>
                  </a:cubicBezTo>
                  <a:cubicBezTo>
                    <a:pt x="552" y="52"/>
                    <a:pt x="552" y="51"/>
                    <a:pt x="554" y="51"/>
                  </a:cubicBezTo>
                  <a:cubicBezTo>
                    <a:pt x="556" y="50"/>
                    <a:pt x="556" y="51"/>
                    <a:pt x="557" y="49"/>
                  </a:cubicBezTo>
                  <a:cubicBezTo>
                    <a:pt x="557" y="47"/>
                    <a:pt x="557" y="45"/>
                    <a:pt x="558" y="44"/>
                  </a:cubicBezTo>
                  <a:cubicBezTo>
                    <a:pt x="559" y="44"/>
                    <a:pt x="560" y="42"/>
                    <a:pt x="562" y="42"/>
                  </a:cubicBezTo>
                  <a:cubicBezTo>
                    <a:pt x="563" y="41"/>
                    <a:pt x="565" y="40"/>
                    <a:pt x="565" y="38"/>
                  </a:cubicBezTo>
                  <a:cubicBezTo>
                    <a:pt x="566" y="36"/>
                    <a:pt x="564" y="37"/>
                    <a:pt x="566" y="36"/>
                  </a:cubicBezTo>
                  <a:cubicBezTo>
                    <a:pt x="568" y="34"/>
                    <a:pt x="569" y="33"/>
                    <a:pt x="571" y="31"/>
                  </a:cubicBezTo>
                  <a:cubicBezTo>
                    <a:pt x="573" y="30"/>
                    <a:pt x="574" y="29"/>
                    <a:pt x="575" y="27"/>
                  </a:cubicBezTo>
                  <a:cubicBezTo>
                    <a:pt x="575" y="25"/>
                    <a:pt x="575" y="24"/>
                    <a:pt x="576" y="21"/>
                  </a:cubicBezTo>
                  <a:cubicBezTo>
                    <a:pt x="578" y="18"/>
                    <a:pt x="576" y="16"/>
                    <a:pt x="579" y="16"/>
                  </a:cubicBezTo>
                  <a:cubicBezTo>
                    <a:pt x="580" y="16"/>
                    <a:pt x="580" y="16"/>
                    <a:pt x="581" y="16"/>
                  </a:cubicBezTo>
                  <a:cubicBezTo>
                    <a:pt x="581" y="18"/>
                    <a:pt x="583" y="19"/>
                    <a:pt x="585" y="20"/>
                  </a:cubicBezTo>
                  <a:cubicBezTo>
                    <a:pt x="588" y="21"/>
                    <a:pt x="596" y="17"/>
                    <a:pt x="596" y="17"/>
                  </a:cubicBezTo>
                  <a:cubicBezTo>
                    <a:pt x="601" y="15"/>
                    <a:pt x="601" y="15"/>
                    <a:pt x="601" y="15"/>
                  </a:cubicBezTo>
                  <a:cubicBezTo>
                    <a:pt x="606" y="14"/>
                    <a:pt x="606" y="14"/>
                    <a:pt x="606" y="14"/>
                  </a:cubicBezTo>
                  <a:cubicBezTo>
                    <a:pt x="606" y="14"/>
                    <a:pt x="618" y="13"/>
                    <a:pt x="620" y="12"/>
                  </a:cubicBezTo>
                  <a:cubicBezTo>
                    <a:pt x="623" y="10"/>
                    <a:pt x="623" y="8"/>
                    <a:pt x="623" y="8"/>
                  </a:cubicBezTo>
                  <a:cubicBezTo>
                    <a:pt x="622" y="5"/>
                    <a:pt x="622" y="5"/>
                    <a:pt x="622" y="5"/>
                  </a:cubicBezTo>
                  <a:cubicBezTo>
                    <a:pt x="622" y="5"/>
                    <a:pt x="628" y="2"/>
                    <a:pt x="631" y="1"/>
                  </a:cubicBezTo>
                  <a:cubicBezTo>
                    <a:pt x="633" y="0"/>
                    <a:pt x="635" y="2"/>
                    <a:pt x="635" y="2"/>
                  </a:cubicBezTo>
                  <a:cubicBezTo>
                    <a:pt x="638" y="5"/>
                    <a:pt x="638" y="5"/>
                    <a:pt x="638" y="5"/>
                  </a:cubicBezTo>
                  <a:cubicBezTo>
                    <a:pt x="642" y="9"/>
                    <a:pt x="642" y="9"/>
                    <a:pt x="642" y="9"/>
                  </a:cubicBezTo>
                  <a:cubicBezTo>
                    <a:pt x="647" y="10"/>
                    <a:pt x="647" y="10"/>
                    <a:pt x="647" y="10"/>
                  </a:cubicBezTo>
                  <a:cubicBezTo>
                    <a:pt x="647" y="10"/>
                    <a:pt x="650" y="13"/>
                    <a:pt x="651" y="14"/>
                  </a:cubicBezTo>
                  <a:cubicBezTo>
                    <a:pt x="651" y="16"/>
                    <a:pt x="651" y="16"/>
                    <a:pt x="651" y="16"/>
                  </a:cubicBezTo>
                  <a:cubicBezTo>
                    <a:pt x="657" y="16"/>
                    <a:pt x="657" y="16"/>
                    <a:pt x="657" y="16"/>
                  </a:cubicBezTo>
                  <a:cubicBezTo>
                    <a:pt x="662" y="14"/>
                    <a:pt x="662" y="14"/>
                    <a:pt x="662" y="14"/>
                  </a:cubicBezTo>
                  <a:cubicBezTo>
                    <a:pt x="667" y="17"/>
                    <a:pt x="667" y="17"/>
                    <a:pt x="667" y="17"/>
                  </a:cubicBezTo>
                  <a:cubicBezTo>
                    <a:pt x="671" y="16"/>
                    <a:pt x="671" y="16"/>
                    <a:pt x="671" y="16"/>
                  </a:cubicBezTo>
                  <a:cubicBezTo>
                    <a:pt x="672" y="16"/>
                    <a:pt x="672" y="17"/>
                    <a:pt x="673" y="17"/>
                  </a:cubicBezTo>
                  <a:cubicBezTo>
                    <a:pt x="673" y="18"/>
                    <a:pt x="673" y="19"/>
                    <a:pt x="673" y="20"/>
                  </a:cubicBezTo>
                  <a:cubicBezTo>
                    <a:pt x="674" y="22"/>
                    <a:pt x="675" y="22"/>
                    <a:pt x="675" y="22"/>
                  </a:cubicBezTo>
                  <a:cubicBezTo>
                    <a:pt x="677" y="25"/>
                    <a:pt x="677" y="25"/>
                    <a:pt x="677" y="25"/>
                  </a:cubicBezTo>
                  <a:cubicBezTo>
                    <a:pt x="678" y="28"/>
                    <a:pt x="678" y="28"/>
                    <a:pt x="678" y="28"/>
                  </a:cubicBezTo>
                  <a:cubicBezTo>
                    <a:pt x="677" y="33"/>
                    <a:pt x="677" y="33"/>
                    <a:pt x="677" y="33"/>
                  </a:cubicBezTo>
                  <a:cubicBezTo>
                    <a:pt x="677" y="33"/>
                    <a:pt x="675" y="38"/>
                    <a:pt x="674" y="40"/>
                  </a:cubicBezTo>
                  <a:cubicBezTo>
                    <a:pt x="673" y="42"/>
                    <a:pt x="676" y="44"/>
                    <a:pt x="676" y="44"/>
                  </a:cubicBezTo>
                  <a:cubicBezTo>
                    <a:pt x="677" y="46"/>
                    <a:pt x="677" y="46"/>
                    <a:pt x="677" y="46"/>
                  </a:cubicBezTo>
                  <a:cubicBezTo>
                    <a:pt x="677" y="46"/>
                    <a:pt x="678" y="49"/>
                    <a:pt x="679" y="50"/>
                  </a:cubicBezTo>
                  <a:cubicBezTo>
                    <a:pt x="679" y="51"/>
                    <a:pt x="679" y="51"/>
                    <a:pt x="679" y="51"/>
                  </a:cubicBezTo>
                  <a:cubicBezTo>
                    <a:pt x="679" y="51"/>
                    <a:pt x="682" y="53"/>
                    <a:pt x="683" y="54"/>
                  </a:cubicBezTo>
                  <a:cubicBezTo>
                    <a:pt x="684" y="54"/>
                    <a:pt x="684" y="55"/>
                    <a:pt x="685" y="56"/>
                  </a:cubicBezTo>
                  <a:cubicBezTo>
                    <a:pt x="686" y="57"/>
                    <a:pt x="685" y="59"/>
                    <a:pt x="685" y="59"/>
                  </a:cubicBezTo>
                  <a:cubicBezTo>
                    <a:pt x="682" y="62"/>
                    <a:pt x="682" y="62"/>
                    <a:pt x="682" y="62"/>
                  </a:cubicBezTo>
                  <a:cubicBezTo>
                    <a:pt x="682" y="62"/>
                    <a:pt x="687" y="62"/>
                    <a:pt x="689" y="62"/>
                  </a:cubicBezTo>
                  <a:cubicBezTo>
                    <a:pt x="691" y="62"/>
                    <a:pt x="691" y="62"/>
                    <a:pt x="692" y="62"/>
                  </a:cubicBezTo>
                  <a:cubicBezTo>
                    <a:pt x="693" y="62"/>
                    <a:pt x="697" y="63"/>
                    <a:pt x="697" y="63"/>
                  </a:cubicBezTo>
                  <a:cubicBezTo>
                    <a:pt x="697" y="63"/>
                    <a:pt x="699" y="62"/>
                    <a:pt x="700" y="62"/>
                  </a:cubicBezTo>
                  <a:cubicBezTo>
                    <a:pt x="702" y="61"/>
                    <a:pt x="704" y="61"/>
                    <a:pt x="704" y="61"/>
                  </a:cubicBezTo>
                  <a:cubicBezTo>
                    <a:pt x="708" y="58"/>
                    <a:pt x="708" y="58"/>
                    <a:pt x="708" y="58"/>
                  </a:cubicBezTo>
                  <a:cubicBezTo>
                    <a:pt x="708" y="58"/>
                    <a:pt x="713" y="59"/>
                    <a:pt x="715" y="59"/>
                  </a:cubicBezTo>
                  <a:cubicBezTo>
                    <a:pt x="716" y="59"/>
                    <a:pt x="719" y="59"/>
                    <a:pt x="720" y="58"/>
                  </a:cubicBezTo>
                  <a:cubicBezTo>
                    <a:pt x="721" y="58"/>
                    <a:pt x="725" y="60"/>
                    <a:pt x="725" y="60"/>
                  </a:cubicBezTo>
                  <a:cubicBezTo>
                    <a:pt x="725" y="60"/>
                    <a:pt x="727" y="62"/>
                    <a:pt x="728" y="63"/>
                  </a:cubicBezTo>
                  <a:cubicBezTo>
                    <a:pt x="727" y="66"/>
                    <a:pt x="726" y="68"/>
                    <a:pt x="726" y="69"/>
                  </a:cubicBezTo>
                  <a:cubicBezTo>
                    <a:pt x="727" y="70"/>
                    <a:pt x="730" y="72"/>
                    <a:pt x="731" y="74"/>
                  </a:cubicBezTo>
                  <a:cubicBezTo>
                    <a:pt x="731" y="75"/>
                    <a:pt x="727" y="80"/>
                    <a:pt x="727" y="80"/>
                  </a:cubicBezTo>
                  <a:close/>
                  <a:moveTo>
                    <a:pt x="0" y="164"/>
                  </a:move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4" name="Freeform 223"/>
            <p:cNvSpPr>
              <a:spLocks noEditPoints="1"/>
            </p:cNvSpPr>
            <p:nvPr/>
          </p:nvSpPr>
          <p:spPr bwMode="auto">
            <a:xfrm>
              <a:off x="5477832" y="363798"/>
              <a:ext cx="722326" cy="1278502"/>
            </a:xfrm>
            <a:custGeom>
              <a:avLst/>
              <a:gdLst>
                <a:gd name="T0" fmla="*/ 7 w 317"/>
                <a:gd name="T1" fmla="*/ 80 h 578"/>
                <a:gd name="T2" fmla="*/ 20 w 317"/>
                <a:gd name="T3" fmla="*/ 69 h 578"/>
                <a:gd name="T4" fmla="*/ 69 w 317"/>
                <a:gd name="T5" fmla="*/ 84 h 578"/>
                <a:gd name="T6" fmla="*/ 91 w 317"/>
                <a:gd name="T7" fmla="*/ 90 h 578"/>
                <a:gd name="T8" fmla="*/ 100 w 317"/>
                <a:gd name="T9" fmla="*/ 68 h 578"/>
                <a:gd name="T10" fmla="*/ 102 w 317"/>
                <a:gd name="T11" fmla="*/ 13 h 578"/>
                <a:gd name="T12" fmla="*/ 154 w 317"/>
                <a:gd name="T13" fmla="*/ 12 h 578"/>
                <a:gd name="T14" fmla="*/ 158 w 317"/>
                <a:gd name="T15" fmla="*/ 43 h 578"/>
                <a:gd name="T16" fmla="*/ 157 w 317"/>
                <a:gd name="T17" fmla="*/ 78 h 578"/>
                <a:gd name="T18" fmla="*/ 203 w 317"/>
                <a:gd name="T19" fmla="*/ 116 h 578"/>
                <a:gd name="T20" fmla="*/ 216 w 317"/>
                <a:gd name="T21" fmla="*/ 184 h 578"/>
                <a:gd name="T22" fmla="*/ 233 w 317"/>
                <a:gd name="T23" fmla="*/ 227 h 578"/>
                <a:gd name="T24" fmla="*/ 248 w 317"/>
                <a:gd name="T25" fmla="*/ 263 h 578"/>
                <a:gd name="T26" fmla="*/ 270 w 317"/>
                <a:gd name="T27" fmla="*/ 292 h 578"/>
                <a:gd name="T28" fmla="*/ 295 w 317"/>
                <a:gd name="T29" fmla="*/ 333 h 578"/>
                <a:gd name="T30" fmla="*/ 303 w 317"/>
                <a:gd name="T31" fmla="*/ 407 h 578"/>
                <a:gd name="T32" fmla="*/ 266 w 317"/>
                <a:gd name="T33" fmla="*/ 493 h 578"/>
                <a:gd name="T34" fmla="*/ 242 w 317"/>
                <a:gd name="T35" fmla="*/ 508 h 578"/>
                <a:gd name="T36" fmla="*/ 224 w 317"/>
                <a:gd name="T37" fmla="*/ 519 h 578"/>
                <a:gd name="T38" fmla="*/ 210 w 317"/>
                <a:gd name="T39" fmla="*/ 527 h 578"/>
                <a:gd name="T40" fmla="*/ 191 w 317"/>
                <a:gd name="T41" fmla="*/ 544 h 578"/>
                <a:gd name="T42" fmla="*/ 173 w 317"/>
                <a:gd name="T43" fmla="*/ 551 h 578"/>
                <a:gd name="T44" fmla="*/ 155 w 317"/>
                <a:gd name="T45" fmla="*/ 561 h 578"/>
                <a:gd name="T46" fmla="*/ 147 w 317"/>
                <a:gd name="T47" fmla="*/ 567 h 578"/>
                <a:gd name="T48" fmla="*/ 143 w 317"/>
                <a:gd name="T49" fmla="*/ 560 h 578"/>
                <a:gd name="T50" fmla="*/ 132 w 317"/>
                <a:gd name="T51" fmla="*/ 561 h 578"/>
                <a:gd name="T52" fmla="*/ 126 w 317"/>
                <a:gd name="T53" fmla="*/ 559 h 578"/>
                <a:gd name="T54" fmla="*/ 120 w 317"/>
                <a:gd name="T55" fmla="*/ 552 h 578"/>
                <a:gd name="T56" fmla="*/ 118 w 317"/>
                <a:gd name="T57" fmla="*/ 542 h 578"/>
                <a:gd name="T58" fmla="*/ 110 w 317"/>
                <a:gd name="T59" fmla="*/ 541 h 578"/>
                <a:gd name="T60" fmla="*/ 98 w 317"/>
                <a:gd name="T61" fmla="*/ 540 h 578"/>
                <a:gd name="T62" fmla="*/ 94 w 317"/>
                <a:gd name="T63" fmla="*/ 529 h 578"/>
                <a:gd name="T64" fmla="*/ 87 w 317"/>
                <a:gd name="T65" fmla="*/ 521 h 578"/>
                <a:gd name="T66" fmla="*/ 89 w 317"/>
                <a:gd name="T67" fmla="*/ 502 h 578"/>
                <a:gd name="T68" fmla="*/ 89 w 317"/>
                <a:gd name="T69" fmla="*/ 485 h 578"/>
                <a:gd name="T70" fmla="*/ 81 w 317"/>
                <a:gd name="T71" fmla="*/ 459 h 578"/>
                <a:gd name="T72" fmla="*/ 72 w 317"/>
                <a:gd name="T73" fmla="*/ 430 h 578"/>
                <a:gd name="T74" fmla="*/ 75 w 317"/>
                <a:gd name="T75" fmla="*/ 399 h 578"/>
                <a:gd name="T76" fmla="*/ 73 w 317"/>
                <a:gd name="T77" fmla="*/ 393 h 578"/>
                <a:gd name="T78" fmla="*/ 89 w 317"/>
                <a:gd name="T79" fmla="*/ 386 h 578"/>
                <a:gd name="T80" fmla="*/ 95 w 317"/>
                <a:gd name="T81" fmla="*/ 365 h 578"/>
                <a:gd name="T82" fmla="*/ 106 w 317"/>
                <a:gd name="T83" fmla="*/ 351 h 578"/>
                <a:gd name="T84" fmla="*/ 126 w 317"/>
                <a:gd name="T85" fmla="*/ 306 h 578"/>
                <a:gd name="T86" fmla="*/ 143 w 317"/>
                <a:gd name="T87" fmla="*/ 280 h 578"/>
                <a:gd name="T88" fmla="*/ 123 w 317"/>
                <a:gd name="T89" fmla="*/ 248 h 578"/>
                <a:gd name="T90" fmla="*/ 91 w 317"/>
                <a:gd name="T91" fmla="*/ 217 h 578"/>
                <a:gd name="T92" fmla="*/ 80 w 317"/>
                <a:gd name="T93" fmla="*/ 167 h 578"/>
                <a:gd name="T94" fmla="*/ 73 w 317"/>
                <a:gd name="T95" fmla="*/ 132 h 578"/>
                <a:gd name="T96" fmla="*/ 35 w 317"/>
                <a:gd name="T97" fmla="*/ 109 h 578"/>
                <a:gd name="T98" fmla="*/ 142 w 317"/>
                <a:gd name="T99" fmla="*/ 570 h 578"/>
                <a:gd name="T100" fmla="*/ 129 w 317"/>
                <a:gd name="T101" fmla="*/ 570 h 578"/>
                <a:gd name="T102" fmla="*/ 104 w 317"/>
                <a:gd name="T103" fmla="*/ 557 h 578"/>
                <a:gd name="T104" fmla="*/ 114 w 317"/>
                <a:gd name="T105" fmla="*/ 553 h 578"/>
                <a:gd name="T106" fmla="*/ 97 w 317"/>
                <a:gd name="T107" fmla="*/ 556 h 578"/>
                <a:gd name="T108" fmla="*/ 92 w 317"/>
                <a:gd name="T109" fmla="*/ 544 h 578"/>
                <a:gd name="T110" fmla="*/ 83 w 317"/>
                <a:gd name="T111" fmla="*/ 558 h 578"/>
                <a:gd name="T112" fmla="*/ 80 w 317"/>
                <a:gd name="T113" fmla="*/ 563 h 578"/>
                <a:gd name="T114" fmla="*/ 79 w 317"/>
                <a:gd name="T115" fmla="*/ 570 h 578"/>
                <a:gd name="T116" fmla="*/ 48 w 317"/>
                <a:gd name="T117" fmla="*/ 577 h 578"/>
                <a:gd name="T118" fmla="*/ 53 w 317"/>
                <a:gd name="T119" fmla="*/ 558 h 578"/>
                <a:gd name="T120" fmla="*/ 65 w 317"/>
                <a:gd name="T121" fmla="*/ 573 h 578"/>
                <a:gd name="T122" fmla="*/ 68 w 317"/>
                <a:gd name="T123" fmla="*/ 561 h 578"/>
                <a:gd name="T124" fmla="*/ 57 w 317"/>
                <a:gd name="T125" fmla="*/ 553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7" h="578">
                  <a:moveTo>
                    <a:pt x="20" y="100"/>
                  </a:moveTo>
                  <a:cubicBezTo>
                    <a:pt x="17" y="95"/>
                    <a:pt x="17" y="95"/>
                    <a:pt x="17" y="95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" y="83"/>
                    <a:pt x="0" y="81"/>
                    <a:pt x="1" y="81"/>
                  </a:cubicBezTo>
                  <a:cubicBezTo>
                    <a:pt x="2" y="80"/>
                    <a:pt x="6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9" y="79"/>
                    <a:pt x="9" y="78"/>
                    <a:pt x="9" y="78"/>
                  </a:cubicBezTo>
                  <a:cubicBezTo>
                    <a:pt x="9" y="78"/>
                    <a:pt x="6" y="72"/>
                    <a:pt x="8" y="69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10" y="66"/>
                    <a:pt x="14" y="66"/>
                    <a:pt x="16" y="68"/>
                  </a:cubicBezTo>
                  <a:cubicBezTo>
                    <a:pt x="20" y="69"/>
                    <a:pt x="20" y="69"/>
                    <a:pt x="20" y="69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3" y="84"/>
                    <a:pt x="42" y="91"/>
                    <a:pt x="44" y="92"/>
                  </a:cubicBezTo>
                  <a:cubicBezTo>
                    <a:pt x="46" y="93"/>
                    <a:pt x="57" y="95"/>
                    <a:pt x="58" y="96"/>
                  </a:cubicBezTo>
                  <a:cubicBezTo>
                    <a:pt x="61" y="92"/>
                    <a:pt x="61" y="92"/>
                    <a:pt x="61" y="92"/>
                  </a:cubicBezTo>
                  <a:cubicBezTo>
                    <a:pt x="65" y="89"/>
                    <a:pt x="65" y="89"/>
                    <a:pt x="65" y="89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9" y="84"/>
                    <a:pt x="69" y="84"/>
                    <a:pt x="69" y="84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7" y="92"/>
                    <a:pt x="88" y="92"/>
                    <a:pt x="89" y="91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0" y="91"/>
                    <a:pt x="90" y="91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89"/>
                    <a:pt x="91" y="89"/>
                    <a:pt x="91" y="89"/>
                  </a:cubicBezTo>
                  <a:cubicBezTo>
                    <a:pt x="91" y="88"/>
                    <a:pt x="91" y="82"/>
                    <a:pt x="91" y="82"/>
                  </a:cubicBezTo>
                  <a:cubicBezTo>
                    <a:pt x="91" y="82"/>
                    <a:pt x="88" y="80"/>
                    <a:pt x="91" y="78"/>
                  </a:cubicBezTo>
                  <a:cubicBezTo>
                    <a:pt x="94" y="75"/>
                    <a:pt x="98" y="72"/>
                    <a:pt x="98" y="72"/>
                  </a:cubicBezTo>
                  <a:cubicBezTo>
                    <a:pt x="98" y="72"/>
                    <a:pt x="100" y="71"/>
                    <a:pt x="100" y="68"/>
                  </a:cubicBezTo>
                  <a:cubicBezTo>
                    <a:pt x="100" y="65"/>
                    <a:pt x="98" y="57"/>
                    <a:pt x="98" y="57"/>
                  </a:cubicBezTo>
                  <a:cubicBezTo>
                    <a:pt x="98" y="57"/>
                    <a:pt x="96" y="52"/>
                    <a:pt x="96" y="50"/>
                  </a:cubicBezTo>
                  <a:cubicBezTo>
                    <a:pt x="98" y="38"/>
                    <a:pt x="93" y="29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4"/>
                    <a:pt x="101" y="24"/>
                  </a:cubicBezTo>
                  <a:cubicBezTo>
                    <a:pt x="101" y="19"/>
                    <a:pt x="95" y="14"/>
                    <a:pt x="102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20" y="1"/>
                    <a:pt x="120" y="1"/>
                    <a:pt x="120" y="1"/>
                  </a:cubicBezTo>
                  <a:cubicBezTo>
                    <a:pt x="123" y="1"/>
                    <a:pt x="127" y="0"/>
                    <a:pt x="129" y="1"/>
                  </a:cubicBezTo>
                  <a:cubicBezTo>
                    <a:pt x="131" y="4"/>
                    <a:pt x="131" y="6"/>
                    <a:pt x="135" y="7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54" y="12"/>
                    <a:pt x="154" y="12"/>
                    <a:pt x="154" y="12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6"/>
                    <a:pt x="156" y="18"/>
                    <a:pt x="157" y="19"/>
                  </a:cubicBezTo>
                  <a:cubicBezTo>
                    <a:pt x="157" y="21"/>
                    <a:pt x="158" y="24"/>
                    <a:pt x="158" y="24"/>
                  </a:cubicBezTo>
                  <a:cubicBezTo>
                    <a:pt x="158" y="24"/>
                    <a:pt x="157" y="27"/>
                    <a:pt x="157" y="29"/>
                  </a:cubicBezTo>
                  <a:cubicBezTo>
                    <a:pt x="156" y="30"/>
                    <a:pt x="156" y="33"/>
                    <a:pt x="156" y="34"/>
                  </a:cubicBezTo>
                  <a:cubicBezTo>
                    <a:pt x="156" y="35"/>
                    <a:pt x="156" y="36"/>
                    <a:pt x="156" y="37"/>
                  </a:cubicBezTo>
                  <a:cubicBezTo>
                    <a:pt x="156" y="39"/>
                    <a:pt x="157" y="42"/>
                    <a:pt x="158" y="43"/>
                  </a:cubicBezTo>
                  <a:cubicBezTo>
                    <a:pt x="158" y="44"/>
                    <a:pt x="163" y="47"/>
                    <a:pt x="163" y="47"/>
                  </a:cubicBezTo>
                  <a:cubicBezTo>
                    <a:pt x="163" y="47"/>
                    <a:pt x="163" y="48"/>
                    <a:pt x="158" y="52"/>
                  </a:cubicBezTo>
                  <a:cubicBezTo>
                    <a:pt x="154" y="57"/>
                    <a:pt x="154" y="57"/>
                    <a:pt x="154" y="57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1" y="68"/>
                    <a:pt x="161" y="68"/>
                    <a:pt x="161" y="68"/>
                  </a:cubicBezTo>
                  <a:cubicBezTo>
                    <a:pt x="160" y="74"/>
                    <a:pt x="160" y="74"/>
                    <a:pt x="160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4" y="95"/>
                    <a:pt x="181" y="96"/>
                  </a:cubicBezTo>
                  <a:cubicBezTo>
                    <a:pt x="188" y="98"/>
                    <a:pt x="190" y="104"/>
                    <a:pt x="190" y="104"/>
                  </a:cubicBezTo>
                  <a:cubicBezTo>
                    <a:pt x="194" y="109"/>
                    <a:pt x="194" y="109"/>
                    <a:pt x="194" y="109"/>
                  </a:cubicBezTo>
                  <a:cubicBezTo>
                    <a:pt x="200" y="113"/>
                    <a:pt x="200" y="113"/>
                    <a:pt x="200" y="113"/>
                  </a:cubicBezTo>
                  <a:cubicBezTo>
                    <a:pt x="203" y="116"/>
                    <a:pt x="203" y="116"/>
                    <a:pt x="203" y="116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2" y="125"/>
                    <a:pt x="199" y="130"/>
                    <a:pt x="200" y="134"/>
                  </a:cubicBezTo>
                  <a:cubicBezTo>
                    <a:pt x="200" y="139"/>
                    <a:pt x="197" y="146"/>
                    <a:pt x="197" y="148"/>
                  </a:cubicBezTo>
                  <a:cubicBezTo>
                    <a:pt x="197" y="149"/>
                    <a:pt x="195" y="157"/>
                    <a:pt x="195" y="157"/>
                  </a:cubicBezTo>
                  <a:cubicBezTo>
                    <a:pt x="198" y="164"/>
                    <a:pt x="198" y="164"/>
                    <a:pt x="198" y="164"/>
                  </a:cubicBezTo>
                  <a:cubicBezTo>
                    <a:pt x="202" y="168"/>
                    <a:pt x="202" y="168"/>
                    <a:pt x="202" y="168"/>
                  </a:cubicBezTo>
                  <a:cubicBezTo>
                    <a:pt x="208" y="175"/>
                    <a:pt x="208" y="175"/>
                    <a:pt x="208" y="175"/>
                  </a:cubicBezTo>
                  <a:cubicBezTo>
                    <a:pt x="216" y="184"/>
                    <a:pt x="216" y="184"/>
                    <a:pt x="216" y="184"/>
                  </a:cubicBezTo>
                  <a:cubicBezTo>
                    <a:pt x="219" y="191"/>
                    <a:pt x="219" y="191"/>
                    <a:pt x="219" y="191"/>
                  </a:cubicBezTo>
                  <a:cubicBezTo>
                    <a:pt x="219" y="191"/>
                    <a:pt x="227" y="196"/>
                    <a:pt x="227" y="197"/>
                  </a:cubicBezTo>
                  <a:cubicBezTo>
                    <a:pt x="227" y="198"/>
                    <a:pt x="230" y="203"/>
                    <a:pt x="230" y="203"/>
                  </a:cubicBezTo>
                  <a:cubicBezTo>
                    <a:pt x="234" y="210"/>
                    <a:pt x="234" y="210"/>
                    <a:pt x="234" y="210"/>
                  </a:cubicBezTo>
                  <a:cubicBezTo>
                    <a:pt x="233" y="215"/>
                    <a:pt x="233" y="215"/>
                    <a:pt x="233" y="215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0" y="223"/>
                    <a:pt x="230" y="223"/>
                    <a:pt x="230" y="223"/>
                  </a:cubicBezTo>
                  <a:cubicBezTo>
                    <a:pt x="233" y="227"/>
                    <a:pt x="233" y="227"/>
                    <a:pt x="233" y="227"/>
                  </a:cubicBezTo>
                  <a:cubicBezTo>
                    <a:pt x="232" y="231"/>
                    <a:pt x="232" y="231"/>
                    <a:pt x="232" y="231"/>
                  </a:cubicBezTo>
                  <a:cubicBezTo>
                    <a:pt x="235" y="237"/>
                    <a:pt x="235" y="237"/>
                    <a:pt x="235" y="237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8" y="243"/>
                    <a:pt x="238" y="243"/>
                    <a:pt x="238" y="243"/>
                  </a:cubicBezTo>
                  <a:cubicBezTo>
                    <a:pt x="238" y="243"/>
                    <a:pt x="239" y="244"/>
                    <a:pt x="238" y="246"/>
                  </a:cubicBezTo>
                  <a:cubicBezTo>
                    <a:pt x="237" y="247"/>
                    <a:pt x="236" y="254"/>
                    <a:pt x="236" y="254"/>
                  </a:cubicBezTo>
                  <a:cubicBezTo>
                    <a:pt x="241" y="262"/>
                    <a:pt x="241" y="262"/>
                    <a:pt x="241" y="262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8" y="263"/>
                    <a:pt x="252" y="263"/>
                    <a:pt x="252" y="264"/>
                  </a:cubicBezTo>
                  <a:cubicBezTo>
                    <a:pt x="253" y="265"/>
                    <a:pt x="254" y="268"/>
                    <a:pt x="254" y="268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51" y="274"/>
                    <a:pt x="252" y="277"/>
                    <a:pt x="255" y="279"/>
                  </a:cubicBezTo>
                  <a:cubicBezTo>
                    <a:pt x="257" y="280"/>
                    <a:pt x="259" y="280"/>
                    <a:pt x="259" y="282"/>
                  </a:cubicBezTo>
                  <a:cubicBezTo>
                    <a:pt x="260" y="284"/>
                    <a:pt x="260" y="287"/>
                    <a:pt x="261" y="286"/>
                  </a:cubicBezTo>
                  <a:cubicBezTo>
                    <a:pt x="263" y="286"/>
                    <a:pt x="267" y="287"/>
                    <a:pt x="267" y="287"/>
                  </a:cubicBezTo>
                  <a:cubicBezTo>
                    <a:pt x="270" y="292"/>
                    <a:pt x="270" y="292"/>
                    <a:pt x="270" y="292"/>
                  </a:cubicBezTo>
                  <a:cubicBezTo>
                    <a:pt x="272" y="296"/>
                    <a:pt x="272" y="296"/>
                    <a:pt x="272" y="296"/>
                  </a:cubicBezTo>
                  <a:cubicBezTo>
                    <a:pt x="272" y="296"/>
                    <a:pt x="272" y="299"/>
                    <a:pt x="272" y="300"/>
                  </a:cubicBezTo>
                  <a:cubicBezTo>
                    <a:pt x="272" y="302"/>
                    <a:pt x="271" y="308"/>
                    <a:pt x="271" y="308"/>
                  </a:cubicBezTo>
                  <a:cubicBezTo>
                    <a:pt x="266" y="316"/>
                    <a:pt x="266" y="316"/>
                    <a:pt x="266" y="316"/>
                  </a:cubicBezTo>
                  <a:cubicBezTo>
                    <a:pt x="266" y="316"/>
                    <a:pt x="270" y="321"/>
                    <a:pt x="273" y="323"/>
                  </a:cubicBezTo>
                  <a:cubicBezTo>
                    <a:pt x="276" y="325"/>
                    <a:pt x="280" y="328"/>
                    <a:pt x="281" y="328"/>
                  </a:cubicBezTo>
                  <a:cubicBezTo>
                    <a:pt x="282" y="328"/>
                    <a:pt x="287" y="329"/>
                    <a:pt x="289" y="330"/>
                  </a:cubicBezTo>
                  <a:cubicBezTo>
                    <a:pt x="290" y="330"/>
                    <a:pt x="294" y="332"/>
                    <a:pt x="295" y="333"/>
                  </a:cubicBezTo>
                  <a:cubicBezTo>
                    <a:pt x="296" y="334"/>
                    <a:pt x="303" y="338"/>
                    <a:pt x="303" y="338"/>
                  </a:cubicBezTo>
                  <a:cubicBezTo>
                    <a:pt x="309" y="341"/>
                    <a:pt x="309" y="341"/>
                    <a:pt x="309" y="341"/>
                  </a:cubicBezTo>
                  <a:cubicBezTo>
                    <a:pt x="315" y="346"/>
                    <a:pt x="315" y="346"/>
                    <a:pt x="315" y="346"/>
                  </a:cubicBezTo>
                  <a:cubicBezTo>
                    <a:pt x="317" y="358"/>
                    <a:pt x="317" y="358"/>
                    <a:pt x="317" y="358"/>
                  </a:cubicBezTo>
                  <a:cubicBezTo>
                    <a:pt x="317" y="358"/>
                    <a:pt x="315" y="376"/>
                    <a:pt x="314" y="378"/>
                  </a:cubicBezTo>
                  <a:cubicBezTo>
                    <a:pt x="314" y="380"/>
                    <a:pt x="311" y="389"/>
                    <a:pt x="310" y="390"/>
                  </a:cubicBezTo>
                  <a:cubicBezTo>
                    <a:pt x="308" y="391"/>
                    <a:pt x="306" y="392"/>
                    <a:pt x="306" y="394"/>
                  </a:cubicBezTo>
                  <a:cubicBezTo>
                    <a:pt x="306" y="396"/>
                    <a:pt x="303" y="407"/>
                    <a:pt x="303" y="407"/>
                  </a:cubicBezTo>
                  <a:cubicBezTo>
                    <a:pt x="303" y="407"/>
                    <a:pt x="300" y="414"/>
                    <a:pt x="300" y="416"/>
                  </a:cubicBezTo>
                  <a:cubicBezTo>
                    <a:pt x="300" y="418"/>
                    <a:pt x="297" y="424"/>
                    <a:pt x="297" y="426"/>
                  </a:cubicBezTo>
                  <a:cubicBezTo>
                    <a:pt x="296" y="427"/>
                    <a:pt x="294" y="435"/>
                    <a:pt x="294" y="435"/>
                  </a:cubicBezTo>
                  <a:cubicBezTo>
                    <a:pt x="281" y="461"/>
                    <a:pt x="281" y="461"/>
                    <a:pt x="281" y="461"/>
                  </a:cubicBezTo>
                  <a:cubicBezTo>
                    <a:pt x="278" y="471"/>
                    <a:pt x="278" y="471"/>
                    <a:pt x="278" y="471"/>
                  </a:cubicBezTo>
                  <a:cubicBezTo>
                    <a:pt x="278" y="471"/>
                    <a:pt x="275" y="472"/>
                    <a:pt x="274" y="474"/>
                  </a:cubicBezTo>
                  <a:cubicBezTo>
                    <a:pt x="273" y="477"/>
                    <a:pt x="272" y="479"/>
                    <a:pt x="271" y="482"/>
                  </a:cubicBezTo>
                  <a:cubicBezTo>
                    <a:pt x="271" y="484"/>
                    <a:pt x="266" y="493"/>
                    <a:pt x="266" y="493"/>
                  </a:cubicBezTo>
                  <a:cubicBezTo>
                    <a:pt x="264" y="498"/>
                    <a:pt x="264" y="498"/>
                    <a:pt x="264" y="498"/>
                  </a:cubicBezTo>
                  <a:cubicBezTo>
                    <a:pt x="260" y="503"/>
                    <a:pt x="260" y="503"/>
                    <a:pt x="260" y="503"/>
                  </a:cubicBezTo>
                  <a:cubicBezTo>
                    <a:pt x="260" y="503"/>
                    <a:pt x="257" y="505"/>
                    <a:pt x="257" y="505"/>
                  </a:cubicBezTo>
                  <a:cubicBezTo>
                    <a:pt x="257" y="505"/>
                    <a:pt x="255" y="505"/>
                    <a:pt x="255" y="505"/>
                  </a:cubicBezTo>
                  <a:cubicBezTo>
                    <a:pt x="250" y="505"/>
                    <a:pt x="250" y="505"/>
                    <a:pt x="250" y="505"/>
                  </a:cubicBezTo>
                  <a:cubicBezTo>
                    <a:pt x="247" y="503"/>
                    <a:pt x="247" y="503"/>
                    <a:pt x="247" y="503"/>
                  </a:cubicBezTo>
                  <a:cubicBezTo>
                    <a:pt x="247" y="503"/>
                    <a:pt x="244" y="505"/>
                    <a:pt x="244" y="505"/>
                  </a:cubicBezTo>
                  <a:cubicBezTo>
                    <a:pt x="244" y="506"/>
                    <a:pt x="242" y="507"/>
                    <a:pt x="242" y="508"/>
                  </a:cubicBezTo>
                  <a:cubicBezTo>
                    <a:pt x="242" y="508"/>
                    <a:pt x="241" y="510"/>
                    <a:pt x="240" y="510"/>
                  </a:cubicBezTo>
                  <a:cubicBezTo>
                    <a:pt x="239" y="511"/>
                    <a:pt x="238" y="512"/>
                    <a:pt x="237" y="512"/>
                  </a:cubicBezTo>
                  <a:cubicBezTo>
                    <a:pt x="237" y="513"/>
                    <a:pt x="235" y="513"/>
                    <a:pt x="235" y="513"/>
                  </a:cubicBezTo>
                  <a:cubicBezTo>
                    <a:pt x="235" y="513"/>
                    <a:pt x="235" y="514"/>
                    <a:pt x="234" y="515"/>
                  </a:cubicBezTo>
                  <a:cubicBezTo>
                    <a:pt x="234" y="515"/>
                    <a:pt x="231" y="515"/>
                    <a:pt x="230" y="514"/>
                  </a:cubicBezTo>
                  <a:cubicBezTo>
                    <a:pt x="229" y="513"/>
                    <a:pt x="227" y="512"/>
                    <a:pt x="228" y="512"/>
                  </a:cubicBezTo>
                  <a:cubicBezTo>
                    <a:pt x="228" y="513"/>
                    <a:pt x="227" y="515"/>
                    <a:pt x="227" y="515"/>
                  </a:cubicBezTo>
                  <a:cubicBezTo>
                    <a:pt x="227" y="516"/>
                    <a:pt x="225" y="519"/>
                    <a:pt x="224" y="519"/>
                  </a:cubicBezTo>
                  <a:cubicBezTo>
                    <a:pt x="223" y="519"/>
                    <a:pt x="221" y="518"/>
                    <a:pt x="220" y="517"/>
                  </a:cubicBezTo>
                  <a:cubicBezTo>
                    <a:pt x="219" y="517"/>
                    <a:pt x="218" y="517"/>
                    <a:pt x="218" y="517"/>
                  </a:cubicBezTo>
                  <a:cubicBezTo>
                    <a:pt x="218" y="518"/>
                    <a:pt x="218" y="521"/>
                    <a:pt x="218" y="522"/>
                  </a:cubicBezTo>
                  <a:cubicBezTo>
                    <a:pt x="218" y="522"/>
                    <a:pt x="218" y="523"/>
                    <a:pt x="218" y="524"/>
                  </a:cubicBezTo>
                  <a:cubicBezTo>
                    <a:pt x="217" y="524"/>
                    <a:pt x="215" y="525"/>
                    <a:pt x="215" y="525"/>
                  </a:cubicBezTo>
                  <a:cubicBezTo>
                    <a:pt x="215" y="525"/>
                    <a:pt x="216" y="527"/>
                    <a:pt x="215" y="527"/>
                  </a:cubicBezTo>
                  <a:cubicBezTo>
                    <a:pt x="214" y="528"/>
                    <a:pt x="213" y="529"/>
                    <a:pt x="212" y="529"/>
                  </a:cubicBezTo>
                  <a:cubicBezTo>
                    <a:pt x="212" y="528"/>
                    <a:pt x="210" y="527"/>
                    <a:pt x="210" y="527"/>
                  </a:cubicBezTo>
                  <a:cubicBezTo>
                    <a:pt x="209" y="528"/>
                    <a:pt x="208" y="530"/>
                    <a:pt x="208" y="530"/>
                  </a:cubicBezTo>
                  <a:cubicBezTo>
                    <a:pt x="208" y="531"/>
                    <a:pt x="207" y="532"/>
                    <a:pt x="207" y="532"/>
                  </a:cubicBezTo>
                  <a:cubicBezTo>
                    <a:pt x="207" y="532"/>
                    <a:pt x="200" y="540"/>
                    <a:pt x="200" y="540"/>
                  </a:cubicBezTo>
                  <a:cubicBezTo>
                    <a:pt x="199" y="540"/>
                    <a:pt x="197" y="537"/>
                    <a:pt x="197" y="537"/>
                  </a:cubicBezTo>
                  <a:cubicBezTo>
                    <a:pt x="197" y="538"/>
                    <a:pt x="197" y="540"/>
                    <a:pt x="197" y="540"/>
                  </a:cubicBezTo>
                  <a:cubicBezTo>
                    <a:pt x="196" y="541"/>
                    <a:pt x="194" y="542"/>
                    <a:pt x="194" y="542"/>
                  </a:cubicBezTo>
                  <a:cubicBezTo>
                    <a:pt x="194" y="543"/>
                    <a:pt x="193" y="542"/>
                    <a:pt x="192" y="542"/>
                  </a:cubicBezTo>
                  <a:cubicBezTo>
                    <a:pt x="192" y="543"/>
                    <a:pt x="191" y="543"/>
                    <a:pt x="191" y="544"/>
                  </a:cubicBezTo>
                  <a:cubicBezTo>
                    <a:pt x="191" y="545"/>
                    <a:pt x="190" y="546"/>
                    <a:pt x="190" y="546"/>
                  </a:cubicBezTo>
                  <a:cubicBezTo>
                    <a:pt x="190" y="546"/>
                    <a:pt x="188" y="547"/>
                    <a:pt x="188" y="548"/>
                  </a:cubicBezTo>
                  <a:cubicBezTo>
                    <a:pt x="187" y="549"/>
                    <a:pt x="185" y="550"/>
                    <a:pt x="185" y="550"/>
                  </a:cubicBezTo>
                  <a:cubicBezTo>
                    <a:pt x="185" y="550"/>
                    <a:pt x="184" y="551"/>
                    <a:pt x="183" y="550"/>
                  </a:cubicBezTo>
                  <a:cubicBezTo>
                    <a:pt x="182" y="550"/>
                    <a:pt x="180" y="547"/>
                    <a:pt x="180" y="547"/>
                  </a:cubicBezTo>
                  <a:cubicBezTo>
                    <a:pt x="180" y="547"/>
                    <a:pt x="178" y="547"/>
                    <a:pt x="178" y="548"/>
                  </a:cubicBezTo>
                  <a:cubicBezTo>
                    <a:pt x="177" y="549"/>
                    <a:pt x="177" y="550"/>
                    <a:pt x="176" y="550"/>
                  </a:cubicBezTo>
                  <a:cubicBezTo>
                    <a:pt x="175" y="551"/>
                    <a:pt x="174" y="551"/>
                    <a:pt x="173" y="551"/>
                  </a:cubicBezTo>
                  <a:cubicBezTo>
                    <a:pt x="172" y="552"/>
                    <a:pt x="170" y="552"/>
                    <a:pt x="170" y="553"/>
                  </a:cubicBezTo>
                  <a:cubicBezTo>
                    <a:pt x="169" y="553"/>
                    <a:pt x="168" y="555"/>
                    <a:pt x="168" y="556"/>
                  </a:cubicBezTo>
                  <a:cubicBezTo>
                    <a:pt x="168" y="557"/>
                    <a:pt x="170" y="557"/>
                    <a:pt x="168" y="557"/>
                  </a:cubicBezTo>
                  <a:cubicBezTo>
                    <a:pt x="166" y="558"/>
                    <a:pt x="163" y="558"/>
                    <a:pt x="163" y="558"/>
                  </a:cubicBezTo>
                  <a:cubicBezTo>
                    <a:pt x="163" y="558"/>
                    <a:pt x="161" y="559"/>
                    <a:pt x="161" y="560"/>
                  </a:cubicBezTo>
                  <a:cubicBezTo>
                    <a:pt x="160" y="561"/>
                    <a:pt x="161" y="561"/>
                    <a:pt x="159" y="562"/>
                  </a:cubicBezTo>
                  <a:cubicBezTo>
                    <a:pt x="158" y="562"/>
                    <a:pt x="157" y="563"/>
                    <a:pt x="157" y="563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6" y="559"/>
                    <a:pt x="156" y="559"/>
                    <a:pt x="156" y="559"/>
                  </a:cubicBezTo>
                  <a:cubicBezTo>
                    <a:pt x="156" y="559"/>
                    <a:pt x="155" y="557"/>
                    <a:pt x="155" y="558"/>
                  </a:cubicBezTo>
                  <a:cubicBezTo>
                    <a:pt x="154" y="560"/>
                    <a:pt x="155" y="561"/>
                    <a:pt x="155" y="561"/>
                  </a:cubicBezTo>
                  <a:cubicBezTo>
                    <a:pt x="155" y="561"/>
                    <a:pt x="154" y="561"/>
                    <a:pt x="154" y="562"/>
                  </a:cubicBezTo>
                  <a:cubicBezTo>
                    <a:pt x="153" y="563"/>
                    <a:pt x="154" y="563"/>
                    <a:pt x="153" y="564"/>
                  </a:cubicBezTo>
                  <a:cubicBezTo>
                    <a:pt x="153" y="565"/>
                    <a:pt x="152" y="566"/>
                    <a:pt x="151" y="566"/>
                  </a:cubicBezTo>
                  <a:cubicBezTo>
                    <a:pt x="151" y="567"/>
                    <a:pt x="150" y="567"/>
                    <a:pt x="149" y="567"/>
                  </a:cubicBezTo>
                  <a:cubicBezTo>
                    <a:pt x="149" y="567"/>
                    <a:pt x="147" y="567"/>
                    <a:pt x="147" y="567"/>
                  </a:cubicBezTo>
                  <a:cubicBezTo>
                    <a:pt x="146" y="567"/>
                    <a:pt x="145" y="566"/>
                    <a:pt x="146" y="566"/>
                  </a:cubicBezTo>
                  <a:cubicBezTo>
                    <a:pt x="146" y="566"/>
                    <a:pt x="148" y="565"/>
                    <a:pt x="148" y="565"/>
                  </a:cubicBezTo>
                  <a:cubicBezTo>
                    <a:pt x="148" y="565"/>
                    <a:pt x="149" y="564"/>
                    <a:pt x="148" y="564"/>
                  </a:cubicBezTo>
                  <a:cubicBezTo>
                    <a:pt x="147" y="563"/>
                    <a:pt x="146" y="562"/>
                    <a:pt x="146" y="562"/>
                  </a:cubicBezTo>
                  <a:cubicBezTo>
                    <a:pt x="146" y="562"/>
                    <a:pt x="147" y="563"/>
                    <a:pt x="144" y="563"/>
                  </a:cubicBezTo>
                  <a:cubicBezTo>
                    <a:pt x="142" y="564"/>
                    <a:pt x="141" y="564"/>
                    <a:pt x="141" y="563"/>
                  </a:cubicBezTo>
                  <a:cubicBezTo>
                    <a:pt x="141" y="563"/>
                    <a:pt x="139" y="563"/>
                    <a:pt x="140" y="562"/>
                  </a:cubicBezTo>
                  <a:cubicBezTo>
                    <a:pt x="142" y="561"/>
                    <a:pt x="142" y="560"/>
                    <a:pt x="143" y="560"/>
                  </a:cubicBezTo>
                  <a:cubicBezTo>
                    <a:pt x="144" y="560"/>
                    <a:pt x="144" y="558"/>
                    <a:pt x="144" y="557"/>
                  </a:cubicBezTo>
                  <a:cubicBezTo>
                    <a:pt x="144" y="557"/>
                    <a:pt x="146" y="559"/>
                    <a:pt x="143" y="557"/>
                  </a:cubicBezTo>
                  <a:cubicBezTo>
                    <a:pt x="141" y="554"/>
                    <a:pt x="141" y="554"/>
                    <a:pt x="141" y="554"/>
                  </a:cubicBezTo>
                  <a:cubicBezTo>
                    <a:pt x="141" y="554"/>
                    <a:pt x="140" y="555"/>
                    <a:pt x="140" y="556"/>
                  </a:cubicBezTo>
                  <a:cubicBezTo>
                    <a:pt x="141" y="557"/>
                    <a:pt x="143" y="558"/>
                    <a:pt x="140" y="559"/>
                  </a:cubicBezTo>
                  <a:cubicBezTo>
                    <a:pt x="137" y="559"/>
                    <a:pt x="137" y="559"/>
                    <a:pt x="137" y="559"/>
                  </a:cubicBezTo>
                  <a:cubicBezTo>
                    <a:pt x="136" y="560"/>
                    <a:pt x="133" y="560"/>
                    <a:pt x="133" y="560"/>
                  </a:cubicBezTo>
                  <a:cubicBezTo>
                    <a:pt x="133" y="560"/>
                    <a:pt x="131" y="560"/>
                    <a:pt x="132" y="561"/>
                  </a:cubicBezTo>
                  <a:cubicBezTo>
                    <a:pt x="132" y="562"/>
                    <a:pt x="134" y="563"/>
                    <a:pt x="134" y="563"/>
                  </a:cubicBezTo>
                  <a:cubicBezTo>
                    <a:pt x="134" y="563"/>
                    <a:pt x="134" y="564"/>
                    <a:pt x="132" y="564"/>
                  </a:cubicBezTo>
                  <a:cubicBezTo>
                    <a:pt x="131" y="565"/>
                    <a:pt x="129" y="565"/>
                    <a:pt x="129" y="565"/>
                  </a:cubicBezTo>
                  <a:cubicBezTo>
                    <a:pt x="128" y="566"/>
                    <a:pt x="128" y="566"/>
                    <a:pt x="128" y="566"/>
                  </a:cubicBezTo>
                  <a:cubicBezTo>
                    <a:pt x="128" y="566"/>
                    <a:pt x="127" y="566"/>
                    <a:pt x="127" y="565"/>
                  </a:cubicBezTo>
                  <a:cubicBezTo>
                    <a:pt x="127" y="565"/>
                    <a:pt x="128" y="564"/>
                    <a:pt x="128" y="563"/>
                  </a:cubicBezTo>
                  <a:cubicBezTo>
                    <a:pt x="128" y="562"/>
                    <a:pt x="129" y="563"/>
                    <a:pt x="128" y="562"/>
                  </a:cubicBezTo>
                  <a:cubicBezTo>
                    <a:pt x="127" y="560"/>
                    <a:pt x="126" y="560"/>
                    <a:pt x="126" y="559"/>
                  </a:cubicBezTo>
                  <a:cubicBezTo>
                    <a:pt x="127" y="558"/>
                    <a:pt x="129" y="557"/>
                    <a:pt x="129" y="557"/>
                  </a:cubicBezTo>
                  <a:cubicBezTo>
                    <a:pt x="129" y="556"/>
                    <a:pt x="129" y="555"/>
                    <a:pt x="129" y="555"/>
                  </a:cubicBezTo>
                  <a:cubicBezTo>
                    <a:pt x="129" y="555"/>
                    <a:pt x="128" y="555"/>
                    <a:pt x="129" y="554"/>
                  </a:cubicBezTo>
                  <a:cubicBezTo>
                    <a:pt x="130" y="552"/>
                    <a:pt x="131" y="551"/>
                    <a:pt x="131" y="551"/>
                  </a:cubicBezTo>
                  <a:cubicBezTo>
                    <a:pt x="131" y="550"/>
                    <a:pt x="130" y="549"/>
                    <a:pt x="129" y="549"/>
                  </a:cubicBezTo>
                  <a:cubicBezTo>
                    <a:pt x="129" y="549"/>
                    <a:pt x="128" y="551"/>
                    <a:pt x="128" y="552"/>
                  </a:cubicBezTo>
                  <a:cubicBezTo>
                    <a:pt x="128" y="552"/>
                    <a:pt x="129" y="554"/>
                    <a:pt x="126" y="553"/>
                  </a:cubicBezTo>
                  <a:cubicBezTo>
                    <a:pt x="123" y="553"/>
                    <a:pt x="121" y="553"/>
                    <a:pt x="120" y="552"/>
                  </a:cubicBezTo>
                  <a:cubicBezTo>
                    <a:pt x="120" y="551"/>
                    <a:pt x="118" y="550"/>
                    <a:pt x="121" y="550"/>
                  </a:cubicBezTo>
                  <a:cubicBezTo>
                    <a:pt x="124" y="549"/>
                    <a:pt x="124" y="549"/>
                    <a:pt x="124" y="549"/>
                  </a:cubicBezTo>
                  <a:cubicBezTo>
                    <a:pt x="125" y="548"/>
                    <a:pt x="125" y="547"/>
                    <a:pt x="125" y="546"/>
                  </a:cubicBezTo>
                  <a:cubicBezTo>
                    <a:pt x="124" y="546"/>
                    <a:pt x="123" y="544"/>
                    <a:pt x="123" y="545"/>
                  </a:cubicBezTo>
                  <a:cubicBezTo>
                    <a:pt x="122" y="547"/>
                    <a:pt x="122" y="548"/>
                    <a:pt x="122" y="548"/>
                  </a:cubicBezTo>
                  <a:cubicBezTo>
                    <a:pt x="122" y="548"/>
                    <a:pt x="118" y="548"/>
                    <a:pt x="118" y="548"/>
                  </a:cubicBezTo>
                  <a:cubicBezTo>
                    <a:pt x="118" y="548"/>
                    <a:pt x="117" y="547"/>
                    <a:pt x="117" y="546"/>
                  </a:cubicBezTo>
                  <a:cubicBezTo>
                    <a:pt x="117" y="546"/>
                    <a:pt x="118" y="542"/>
                    <a:pt x="118" y="542"/>
                  </a:cubicBezTo>
                  <a:cubicBezTo>
                    <a:pt x="118" y="542"/>
                    <a:pt x="120" y="541"/>
                    <a:pt x="119" y="541"/>
                  </a:cubicBezTo>
                  <a:cubicBezTo>
                    <a:pt x="119" y="541"/>
                    <a:pt x="117" y="540"/>
                    <a:pt x="117" y="541"/>
                  </a:cubicBezTo>
                  <a:cubicBezTo>
                    <a:pt x="116" y="541"/>
                    <a:pt x="117" y="542"/>
                    <a:pt x="117" y="543"/>
                  </a:cubicBezTo>
                  <a:cubicBezTo>
                    <a:pt x="117" y="544"/>
                    <a:pt x="117" y="545"/>
                    <a:pt x="116" y="545"/>
                  </a:cubicBezTo>
                  <a:cubicBezTo>
                    <a:pt x="115" y="546"/>
                    <a:pt x="111" y="546"/>
                    <a:pt x="111" y="546"/>
                  </a:cubicBezTo>
                  <a:cubicBezTo>
                    <a:pt x="111" y="545"/>
                    <a:pt x="110" y="545"/>
                    <a:pt x="111" y="544"/>
                  </a:cubicBezTo>
                  <a:cubicBezTo>
                    <a:pt x="111" y="543"/>
                    <a:pt x="111" y="542"/>
                    <a:pt x="111" y="542"/>
                  </a:cubicBezTo>
                  <a:cubicBezTo>
                    <a:pt x="111" y="542"/>
                    <a:pt x="110" y="540"/>
                    <a:pt x="110" y="541"/>
                  </a:cubicBezTo>
                  <a:cubicBezTo>
                    <a:pt x="109" y="541"/>
                    <a:pt x="108" y="541"/>
                    <a:pt x="108" y="541"/>
                  </a:cubicBezTo>
                  <a:cubicBezTo>
                    <a:pt x="108" y="539"/>
                    <a:pt x="108" y="539"/>
                    <a:pt x="108" y="539"/>
                  </a:cubicBezTo>
                  <a:cubicBezTo>
                    <a:pt x="106" y="539"/>
                    <a:pt x="106" y="539"/>
                    <a:pt x="106" y="539"/>
                  </a:cubicBezTo>
                  <a:cubicBezTo>
                    <a:pt x="105" y="539"/>
                    <a:pt x="105" y="539"/>
                    <a:pt x="105" y="539"/>
                  </a:cubicBezTo>
                  <a:cubicBezTo>
                    <a:pt x="105" y="539"/>
                    <a:pt x="104" y="538"/>
                    <a:pt x="104" y="538"/>
                  </a:cubicBezTo>
                  <a:cubicBezTo>
                    <a:pt x="103" y="538"/>
                    <a:pt x="103" y="538"/>
                    <a:pt x="103" y="539"/>
                  </a:cubicBezTo>
                  <a:cubicBezTo>
                    <a:pt x="102" y="539"/>
                    <a:pt x="99" y="540"/>
                    <a:pt x="99" y="540"/>
                  </a:cubicBezTo>
                  <a:cubicBezTo>
                    <a:pt x="99" y="540"/>
                    <a:pt x="99" y="538"/>
                    <a:pt x="98" y="540"/>
                  </a:cubicBezTo>
                  <a:cubicBezTo>
                    <a:pt x="98" y="541"/>
                    <a:pt x="93" y="541"/>
                    <a:pt x="93" y="541"/>
                  </a:cubicBezTo>
                  <a:cubicBezTo>
                    <a:pt x="93" y="541"/>
                    <a:pt x="92" y="539"/>
                    <a:pt x="92" y="538"/>
                  </a:cubicBezTo>
                  <a:cubicBezTo>
                    <a:pt x="92" y="538"/>
                    <a:pt x="93" y="535"/>
                    <a:pt x="93" y="535"/>
                  </a:cubicBezTo>
                  <a:cubicBezTo>
                    <a:pt x="94" y="534"/>
                    <a:pt x="94" y="534"/>
                    <a:pt x="94" y="534"/>
                  </a:cubicBezTo>
                  <a:cubicBezTo>
                    <a:pt x="93" y="533"/>
                    <a:pt x="93" y="533"/>
                    <a:pt x="93" y="533"/>
                  </a:cubicBezTo>
                  <a:cubicBezTo>
                    <a:pt x="93" y="533"/>
                    <a:pt x="90" y="533"/>
                    <a:pt x="91" y="533"/>
                  </a:cubicBezTo>
                  <a:cubicBezTo>
                    <a:pt x="91" y="532"/>
                    <a:pt x="93" y="530"/>
                    <a:pt x="93" y="530"/>
                  </a:cubicBezTo>
                  <a:cubicBezTo>
                    <a:pt x="93" y="530"/>
                    <a:pt x="94" y="529"/>
                    <a:pt x="94" y="529"/>
                  </a:cubicBezTo>
                  <a:cubicBezTo>
                    <a:pt x="95" y="528"/>
                    <a:pt x="97" y="528"/>
                    <a:pt x="96" y="527"/>
                  </a:cubicBezTo>
                  <a:cubicBezTo>
                    <a:pt x="95" y="527"/>
                    <a:pt x="94" y="526"/>
                    <a:pt x="94" y="526"/>
                  </a:cubicBezTo>
                  <a:cubicBezTo>
                    <a:pt x="94" y="526"/>
                    <a:pt x="93" y="526"/>
                    <a:pt x="93" y="525"/>
                  </a:cubicBezTo>
                  <a:cubicBezTo>
                    <a:pt x="93" y="525"/>
                    <a:pt x="94" y="523"/>
                    <a:pt x="94" y="522"/>
                  </a:cubicBezTo>
                  <a:cubicBezTo>
                    <a:pt x="94" y="521"/>
                    <a:pt x="93" y="520"/>
                    <a:pt x="93" y="520"/>
                  </a:cubicBezTo>
                  <a:cubicBezTo>
                    <a:pt x="92" y="520"/>
                    <a:pt x="93" y="521"/>
                    <a:pt x="91" y="521"/>
                  </a:cubicBezTo>
                  <a:cubicBezTo>
                    <a:pt x="90" y="522"/>
                    <a:pt x="87" y="524"/>
                    <a:pt x="87" y="524"/>
                  </a:cubicBezTo>
                  <a:cubicBezTo>
                    <a:pt x="87" y="523"/>
                    <a:pt x="87" y="522"/>
                    <a:pt x="87" y="521"/>
                  </a:cubicBezTo>
                  <a:cubicBezTo>
                    <a:pt x="88" y="520"/>
                    <a:pt x="91" y="520"/>
                    <a:pt x="92" y="519"/>
                  </a:cubicBezTo>
                  <a:cubicBezTo>
                    <a:pt x="92" y="518"/>
                    <a:pt x="90" y="515"/>
                    <a:pt x="90" y="515"/>
                  </a:cubicBezTo>
                  <a:cubicBezTo>
                    <a:pt x="90" y="515"/>
                    <a:pt x="92" y="516"/>
                    <a:pt x="91" y="514"/>
                  </a:cubicBezTo>
                  <a:cubicBezTo>
                    <a:pt x="89" y="513"/>
                    <a:pt x="89" y="513"/>
                    <a:pt x="89" y="513"/>
                  </a:cubicBezTo>
                  <a:cubicBezTo>
                    <a:pt x="89" y="512"/>
                    <a:pt x="89" y="511"/>
                    <a:pt x="90" y="510"/>
                  </a:cubicBezTo>
                  <a:cubicBezTo>
                    <a:pt x="91" y="508"/>
                    <a:pt x="92" y="508"/>
                    <a:pt x="92" y="507"/>
                  </a:cubicBezTo>
                  <a:cubicBezTo>
                    <a:pt x="92" y="507"/>
                    <a:pt x="89" y="506"/>
                    <a:pt x="89" y="505"/>
                  </a:cubicBezTo>
                  <a:cubicBezTo>
                    <a:pt x="89" y="504"/>
                    <a:pt x="87" y="504"/>
                    <a:pt x="89" y="502"/>
                  </a:cubicBezTo>
                  <a:cubicBezTo>
                    <a:pt x="90" y="501"/>
                    <a:pt x="91" y="501"/>
                    <a:pt x="91" y="501"/>
                  </a:cubicBezTo>
                  <a:cubicBezTo>
                    <a:pt x="91" y="501"/>
                    <a:pt x="91" y="498"/>
                    <a:pt x="91" y="497"/>
                  </a:cubicBezTo>
                  <a:cubicBezTo>
                    <a:pt x="91" y="496"/>
                    <a:pt x="92" y="496"/>
                    <a:pt x="92" y="495"/>
                  </a:cubicBezTo>
                  <a:cubicBezTo>
                    <a:pt x="91" y="494"/>
                    <a:pt x="90" y="494"/>
                    <a:pt x="89" y="492"/>
                  </a:cubicBezTo>
                  <a:cubicBezTo>
                    <a:pt x="89" y="491"/>
                    <a:pt x="89" y="491"/>
                    <a:pt x="89" y="490"/>
                  </a:cubicBezTo>
                  <a:cubicBezTo>
                    <a:pt x="90" y="490"/>
                    <a:pt x="91" y="489"/>
                    <a:pt x="90" y="489"/>
                  </a:cubicBezTo>
                  <a:cubicBezTo>
                    <a:pt x="90" y="488"/>
                    <a:pt x="90" y="487"/>
                    <a:pt x="90" y="487"/>
                  </a:cubicBezTo>
                  <a:cubicBezTo>
                    <a:pt x="90" y="487"/>
                    <a:pt x="90" y="487"/>
                    <a:pt x="89" y="485"/>
                  </a:cubicBezTo>
                  <a:cubicBezTo>
                    <a:pt x="88" y="484"/>
                    <a:pt x="88" y="482"/>
                    <a:pt x="88" y="481"/>
                  </a:cubicBezTo>
                  <a:cubicBezTo>
                    <a:pt x="88" y="480"/>
                    <a:pt x="89" y="476"/>
                    <a:pt x="89" y="476"/>
                  </a:cubicBezTo>
                  <a:cubicBezTo>
                    <a:pt x="89" y="476"/>
                    <a:pt x="89" y="473"/>
                    <a:pt x="87" y="472"/>
                  </a:cubicBezTo>
                  <a:cubicBezTo>
                    <a:pt x="86" y="470"/>
                    <a:pt x="84" y="469"/>
                    <a:pt x="84" y="469"/>
                  </a:cubicBezTo>
                  <a:cubicBezTo>
                    <a:pt x="84" y="469"/>
                    <a:pt x="84" y="467"/>
                    <a:pt x="84" y="466"/>
                  </a:cubicBezTo>
                  <a:cubicBezTo>
                    <a:pt x="84" y="466"/>
                    <a:pt x="82" y="465"/>
                    <a:pt x="82" y="464"/>
                  </a:cubicBezTo>
                  <a:cubicBezTo>
                    <a:pt x="82" y="463"/>
                    <a:pt x="81" y="461"/>
                    <a:pt x="81" y="461"/>
                  </a:cubicBezTo>
                  <a:cubicBezTo>
                    <a:pt x="81" y="461"/>
                    <a:pt x="80" y="461"/>
                    <a:pt x="81" y="459"/>
                  </a:cubicBezTo>
                  <a:cubicBezTo>
                    <a:pt x="81" y="456"/>
                    <a:pt x="81" y="455"/>
                    <a:pt x="81" y="454"/>
                  </a:cubicBezTo>
                  <a:cubicBezTo>
                    <a:pt x="80" y="453"/>
                    <a:pt x="79" y="451"/>
                    <a:pt x="79" y="450"/>
                  </a:cubicBezTo>
                  <a:cubicBezTo>
                    <a:pt x="79" y="449"/>
                    <a:pt x="79" y="447"/>
                    <a:pt x="79" y="447"/>
                  </a:cubicBezTo>
                  <a:cubicBezTo>
                    <a:pt x="79" y="447"/>
                    <a:pt x="79" y="446"/>
                    <a:pt x="78" y="445"/>
                  </a:cubicBezTo>
                  <a:cubicBezTo>
                    <a:pt x="77" y="444"/>
                    <a:pt x="74" y="439"/>
                    <a:pt x="74" y="439"/>
                  </a:cubicBezTo>
                  <a:cubicBezTo>
                    <a:pt x="74" y="439"/>
                    <a:pt x="73" y="439"/>
                    <a:pt x="73" y="437"/>
                  </a:cubicBezTo>
                  <a:cubicBezTo>
                    <a:pt x="72" y="435"/>
                    <a:pt x="72" y="433"/>
                    <a:pt x="72" y="433"/>
                  </a:cubicBezTo>
                  <a:cubicBezTo>
                    <a:pt x="72" y="433"/>
                    <a:pt x="72" y="430"/>
                    <a:pt x="72" y="430"/>
                  </a:cubicBezTo>
                  <a:cubicBezTo>
                    <a:pt x="69" y="427"/>
                    <a:pt x="69" y="427"/>
                    <a:pt x="69" y="427"/>
                  </a:cubicBezTo>
                  <a:cubicBezTo>
                    <a:pt x="70" y="423"/>
                    <a:pt x="70" y="423"/>
                    <a:pt x="70" y="423"/>
                  </a:cubicBezTo>
                  <a:cubicBezTo>
                    <a:pt x="70" y="419"/>
                    <a:pt x="70" y="419"/>
                    <a:pt x="70" y="419"/>
                  </a:cubicBezTo>
                  <a:cubicBezTo>
                    <a:pt x="70" y="419"/>
                    <a:pt x="70" y="414"/>
                    <a:pt x="71" y="414"/>
                  </a:cubicBezTo>
                  <a:cubicBezTo>
                    <a:pt x="72" y="414"/>
                    <a:pt x="74" y="411"/>
                    <a:pt x="74" y="411"/>
                  </a:cubicBezTo>
                  <a:cubicBezTo>
                    <a:pt x="74" y="411"/>
                    <a:pt x="76" y="408"/>
                    <a:pt x="75" y="407"/>
                  </a:cubicBezTo>
                  <a:cubicBezTo>
                    <a:pt x="75" y="406"/>
                    <a:pt x="74" y="402"/>
                    <a:pt x="74" y="402"/>
                  </a:cubicBezTo>
                  <a:cubicBezTo>
                    <a:pt x="74" y="402"/>
                    <a:pt x="76" y="399"/>
                    <a:pt x="75" y="399"/>
                  </a:cubicBezTo>
                  <a:cubicBezTo>
                    <a:pt x="75" y="398"/>
                    <a:pt x="73" y="394"/>
                    <a:pt x="73" y="394"/>
                  </a:cubicBezTo>
                  <a:cubicBezTo>
                    <a:pt x="70" y="397"/>
                    <a:pt x="70" y="397"/>
                    <a:pt x="70" y="397"/>
                  </a:cubicBezTo>
                  <a:cubicBezTo>
                    <a:pt x="68" y="396"/>
                    <a:pt x="68" y="396"/>
                    <a:pt x="68" y="396"/>
                  </a:cubicBezTo>
                  <a:cubicBezTo>
                    <a:pt x="69" y="392"/>
                    <a:pt x="69" y="392"/>
                    <a:pt x="69" y="392"/>
                  </a:cubicBezTo>
                  <a:cubicBezTo>
                    <a:pt x="69" y="392"/>
                    <a:pt x="67" y="390"/>
                    <a:pt x="67" y="389"/>
                  </a:cubicBezTo>
                  <a:cubicBezTo>
                    <a:pt x="67" y="388"/>
                    <a:pt x="69" y="386"/>
                    <a:pt x="69" y="386"/>
                  </a:cubicBezTo>
                  <a:cubicBezTo>
                    <a:pt x="69" y="386"/>
                    <a:pt x="71" y="390"/>
                    <a:pt x="71" y="391"/>
                  </a:cubicBezTo>
                  <a:cubicBezTo>
                    <a:pt x="71" y="392"/>
                    <a:pt x="73" y="393"/>
                    <a:pt x="73" y="393"/>
                  </a:cubicBezTo>
                  <a:cubicBezTo>
                    <a:pt x="74" y="392"/>
                    <a:pt x="74" y="390"/>
                    <a:pt x="75" y="390"/>
                  </a:cubicBezTo>
                  <a:cubicBezTo>
                    <a:pt x="76" y="390"/>
                    <a:pt x="77" y="391"/>
                    <a:pt x="77" y="392"/>
                  </a:cubicBezTo>
                  <a:cubicBezTo>
                    <a:pt x="77" y="392"/>
                    <a:pt x="81" y="391"/>
                    <a:pt x="81" y="391"/>
                  </a:cubicBezTo>
                  <a:cubicBezTo>
                    <a:pt x="81" y="391"/>
                    <a:pt x="80" y="390"/>
                    <a:pt x="83" y="390"/>
                  </a:cubicBezTo>
                  <a:cubicBezTo>
                    <a:pt x="86" y="391"/>
                    <a:pt x="86" y="390"/>
                    <a:pt x="86" y="388"/>
                  </a:cubicBezTo>
                  <a:cubicBezTo>
                    <a:pt x="86" y="387"/>
                    <a:pt x="83" y="383"/>
                    <a:pt x="85" y="383"/>
                  </a:cubicBezTo>
                  <a:cubicBezTo>
                    <a:pt x="88" y="383"/>
                    <a:pt x="89" y="384"/>
                    <a:pt x="89" y="384"/>
                  </a:cubicBezTo>
                  <a:cubicBezTo>
                    <a:pt x="89" y="384"/>
                    <a:pt x="89" y="385"/>
                    <a:pt x="89" y="386"/>
                  </a:cubicBezTo>
                  <a:cubicBezTo>
                    <a:pt x="89" y="388"/>
                    <a:pt x="92" y="390"/>
                    <a:pt x="92" y="388"/>
                  </a:cubicBezTo>
                  <a:cubicBezTo>
                    <a:pt x="93" y="386"/>
                    <a:pt x="93" y="387"/>
                    <a:pt x="93" y="385"/>
                  </a:cubicBezTo>
                  <a:cubicBezTo>
                    <a:pt x="93" y="383"/>
                    <a:pt x="91" y="383"/>
                    <a:pt x="90" y="381"/>
                  </a:cubicBezTo>
                  <a:cubicBezTo>
                    <a:pt x="90" y="380"/>
                    <a:pt x="89" y="382"/>
                    <a:pt x="89" y="379"/>
                  </a:cubicBezTo>
                  <a:cubicBezTo>
                    <a:pt x="90" y="376"/>
                    <a:pt x="90" y="375"/>
                    <a:pt x="91" y="375"/>
                  </a:cubicBezTo>
                  <a:cubicBezTo>
                    <a:pt x="93" y="374"/>
                    <a:pt x="91" y="375"/>
                    <a:pt x="93" y="374"/>
                  </a:cubicBezTo>
                  <a:cubicBezTo>
                    <a:pt x="95" y="374"/>
                    <a:pt x="96" y="372"/>
                    <a:pt x="95" y="369"/>
                  </a:cubicBezTo>
                  <a:cubicBezTo>
                    <a:pt x="95" y="367"/>
                    <a:pt x="94" y="366"/>
                    <a:pt x="95" y="365"/>
                  </a:cubicBezTo>
                  <a:cubicBezTo>
                    <a:pt x="97" y="364"/>
                    <a:pt x="96" y="363"/>
                    <a:pt x="98" y="364"/>
                  </a:cubicBezTo>
                  <a:cubicBezTo>
                    <a:pt x="100" y="365"/>
                    <a:pt x="99" y="365"/>
                    <a:pt x="101" y="365"/>
                  </a:cubicBezTo>
                  <a:cubicBezTo>
                    <a:pt x="102" y="364"/>
                    <a:pt x="102" y="359"/>
                    <a:pt x="102" y="359"/>
                  </a:cubicBezTo>
                  <a:cubicBezTo>
                    <a:pt x="101" y="360"/>
                    <a:pt x="99" y="358"/>
                    <a:pt x="99" y="358"/>
                  </a:cubicBezTo>
                  <a:cubicBezTo>
                    <a:pt x="98" y="358"/>
                    <a:pt x="98" y="356"/>
                    <a:pt x="99" y="355"/>
                  </a:cubicBezTo>
                  <a:cubicBezTo>
                    <a:pt x="99" y="355"/>
                    <a:pt x="99" y="353"/>
                    <a:pt x="100" y="353"/>
                  </a:cubicBezTo>
                  <a:cubicBezTo>
                    <a:pt x="102" y="353"/>
                    <a:pt x="102" y="354"/>
                    <a:pt x="104" y="353"/>
                  </a:cubicBezTo>
                  <a:cubicBezTo>
                    <a:pt x="105" y="352"/>
                    <a:pt x="105" y="352"/>
                    <a:pt x="106" y="351"/>
                  </a:cubicBezTo>
                  <a:cubicBezTo>
                    <a:pt x="107" y="350"/>
                    <a:pt x="108" y="350"/>
                    <a:pt x="109" y="348"/>
                  </a:cubicBezTo>
                  <a:cubicBezTo>
                    <a:pt x="109" y="347"/>
                    <a:pt x="110" y="341"/>
                    <a:pt x="110" y="341"/>
                  </a:cubicBezTo>
                  <a:cubicBezTo>
                    <a:pt x="109" y="340"/>
                    <a:pt x="111" y="341"/>
                    <a:pt x="113" y="340"/>
                  </a:cubicBezTo>
                  <a:cubicBezTo>
                    <a:pt x="114" y="339"/>
                    <a:pt x="115" y="333"/>
                    <a:pt x="116" y="332"/>
                  </a:cubicBezTo>
                  <a:cubicBezTo>
                    <a:pt x="117" y="330"/>
                    <a:pt x="120" y="326"/>
                    <a:pt x="120" y="325"/>
                  </a:cubicBezTo>
                  <a:cubicBezTo>
                    <a:pt x="120" y="324"/>
                    <a:pt x="123" y="317"/>
                    <a:pt x="123" y="317"/>
                  </a:cubicBezTo>
                  <a:cubicBezTo>
                    <a:pt x="127" y="310"/>
                    <a:pt x="127" y="310"/>
                    <a:pt x="127" y="310"/>
                  </a:cubicBezTo>
                  <a:cubicBezTo>
                    <a:pt x="127" y="310"/>
                    <a:pt x="127" y="308"/>
                    <a:pt x="126" y="306"/>
                  </a:cubicBezTo>
                  <a:cubicBezTo>
                    <a:pt x="126" y="305"/>
                    <a:pt x="125" y="301"/>
                    <a:pt x="126" y="300"/>
                  </a:cubicBezTo>
                  <a:cubicBezTo>
                    <a:pt x="127" y="300"/>
                    <a:pt x="128" y="297"/>
                    <a:pt x="128" y="297"/>
                  </a:cubicBezTo>
                  <a:cubicBezTo>
                    <a:pt x="128" y="293"/>
                    <a:pt x="128" y="293"/>
                    <a:pt x="128" y="293"/>
                  </a:cubicBezTo>
                  <a:cubicBezTo>
                    <a:pt x="128" y="293"/>
                    <a:pt x="133" y="290"/>
                    <a:pt x="133" y="290"/>
                  </a:cubicBezTo>
                  <a:cubicBezTo>
                    <a:pt x="139" y="289"/>
                    <a:pt x="135" y="286"/>
                    <a:pt x="142" y="289"/>
                  </a:cubicBezTo>
                  <a:cubicBezTo>
                    <a:pt x="142" y="289"/>
                    <a:pt x="146" y="288"/>
                    <a:pt x="145" y="287"/>
                  </a:cubicBezTo>
                  <a:cubicBezTo>
                    <a:pt x="145" y="287"/>
                    <a:pt x="141" y="283"/>
                    <a:pt x="141" y="283"/>
                  </a:cubicBezTo>
                  <a:cubicBezTo>
                    <a:pt x="143" y="280"/>
                    <a:pt x="143" y="280"/>
                    <a:pt x="143" y="280"/>
                  </a:cubicBezTo>
                  <a:cubicBezTo>
                    <a:pt x="143" y="280"/>
                    <a:pt x="146" y="278"/>
                    <a:pt x="143" y="277"/>
                  </a:cubicBezTo>
                  <a:cubicBezTo>
                    <a:pt x="141" y="276"/>
                    <a:pt x="139" y="275"/>
                    <a:pt x="139" y="274"/>
                  </a:cubicBezTo>
                  <a:cubicBezTo>
                    <a:pt x="139" y="274"/>
                    <a:pt x="138" y="270"/>
                    <a:pt x="138" y="269"/>
                  </a:cubicBezTo>
                  <a:cubicBezTo>
                    <a:pt x="138" y="268"/>
                    <a:pt x="137" y="265"/>
                    <a:pt x="137" y="265"/>
                  </a:cubicBezTo>
                  <a:cubicBezTo>
                    <a:pt x="137" y="265"/>
                    <a:pt x="137" y="261"/>
                    <a:pt x="137" y="260"/>
                  </a:cubicBezTo>
                  <a:cubicBezTo>
                    <a:pt x="137" y="259"/>
                    <a:pt x="136" y="256"/>
                    <a:pt x="135" y="255"/>
                  </a:cubicBezTo>
                  <a:cubicBezTo>
                    <a:pt x="134" y="254"/>
                    <a:pt x="130" y="251"/>
                    <a:pt x="130" y="251"/>
                  </a:cubicBezTo>
                  <a:cubicBezTo>
                    <a:pt x="123" y="248"/>
                    <a:pt x="123" y="248"/>
                    <a:pt x="123" y="248"/>
                  </a:cubicBezTo>
                  <a:cubicBezTo>
                    <a:pt x="121" y="250"/>
                    <a:pt x="121" y="250"/>
                    <a:pt x="121" y="250"/>
                  </a:cubicBezTo>
                  <a:cubicBezTo>
                    <a:pt x="116" y="245"/>
                    <a:pt x="116" y="245"/>
                    <a:pt x="116" y="245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08" y="244"/>
                    <a:pt x="108" y="244"/>
                    <a:pt x="108" y="244"/>
                  </a:cubicBezTo>
                  <a:cubicBezTo>
                    <a:pt x="101" y="229"/>
                    <a:pt x="101" y="229"/>
                    <a:pt x="101" y="229"/>
                  </a:cubicBezTo>
                  <a:cubicBezTo>
                    <a:pt x="95" y="226"/>
                    <a:pt x="95" y="226"/>
                    <a:pt x="95" y="226"/>
                  </a:cubicBezTo>
                  <a:cubicBezTo>
                    <a:pt x="91" y="222"/>
                    <a:pt x="91" y="222"/>
                    <a:pt x="91" y="222"/>
                  </a:cubicBezTo>
                  <a:cubicBezTo>
                    <a:pt x="91" y="217"/>
                    <a:pt x="91" y="217"/>
                    <a:pt x="91" y="217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88" y="213"/>
                    <a:pt x="89" y="210"/>
                    <a:pt x="89" y="209"/>
                  </a:cubicBezTo>
                  <a:cubicBezTo>
                    <a:pt x="90" y="208"/>
                    <a:pt x="92" y="203"/>
                    <a:pt x="92" y="203"/>
                  </a:cubicBezTo>
                  <a:cubicBezTo>
                    <a:pt x="92" y="203"/>
                    <a:pt x="91" y="199"/>
                    <a:pt x="91" y="198"/>
                  </a:cubicBezTo>
                  <a:cubicBezTo>
                    <a:pt x="91" y="197"/>
                    <a:pt x="92" y="192"/>
                    <a:pt x="92" y="192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79" y="173"/>
                    <a:pt x="79" y="173"/>
                    <a:pt x="79" y="173"/>
                  </a:cubicBezTo>
                  <a:cubicBezTo>
                    <a:pt x="80" y="167"/>
                    <a:pt x="80" y="167"/>
                    <a:pt x="80" y="167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1"/>
                    <a:pt x="78" y="161"/>
                    <a:pt x="79" y="159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2" y="155"/>
                    <a:pt x="72" y="155"/>
                    <a:pt x="72" y="155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1" y="138"/>
                    <a:pt x="71" y="138"/>
                    <a:pt x="71" y="138"/>
                  </a:cubicBezTo>
                  <a:cubicBezTo>
                    <a:pt x="73" y="132"/>
                    <a:pt x="73" y="132"/>
                    <a:pt x="73" y="132"/>
                  </a:cubicBezTo>
                  <a:cubicBezTo>
                    <a:pt x="67" y="129"/>
                    <a:pt x="67" y="129"/>
                    <a:pt x="67" y="129"/>
                  </a:cubicBezTo>
                  <a:cubicBezTo>
                    <a:pt x="63" y="123"/>
                    <a:pt x="63" y="123"/>
                    <a:pt x="63" y="123"/>
                  </a:cubicBezTo>
                  <a:cubicBezTo>
                    <a:pt x="63" y="123"/>
                    <a:pt x="62" y="125"/>
                    <a:pt x="61" y="124"/>
                  </a:cubicBezTo>
                  <a:cubicBezTo>
                    <a:pt x="60" y="123"/>
                    <a:pt x="55" y="115"/>
                    <a:pt x="55" y="115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6" y="111"/>
                    <a:pt x="35" y="109"/>
                  </a:cubicBezTo>
                  <a:cubicBezTo>
                    <a:pt x="34" y="107"/>
                    <a:pt x="32" y="105"/>
                    <a:pt x="32" y="105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5" y="102"/>
                    <a:pt x="24" y="102"/>
                    <a:pt x="23" y="102"/>
                  </a:cubicBezTo>
                  <a:cubicBezTo>
                    <a:pt x="22" y="101"/>
                    <a:pt x="20" y="100"/>
                    <a:pt x="20" y="100"/>
                  </a:cubicBezTo>
                  <a:close/>
                  <a:moveTo>
                    <a:pt x="142" y="568"/>
                  </a:moveTo>
                  <a:cubicBezTo>
                    <a:pt x="142" y="568"/>
                    <a:pt x="142" y="568"/>
                    <a:pt x="142" y="568"/>
                  </a:cubicBezTo>
                  <a:cubicBezTo>
                    <a:pt x="142" y="568"/>
                    <a:pt x="142" y="569"/>
                    <a:pt x="142" y="570"/>
                  </a:cubicBezTo>
                  <a:cubicBezTo>
                    <a:pt x="142" y="570"/>
                    <a:pt x="143" y="571"/>
                    <a:pt x="144" y="571"/>
                  </a:cubicBezTo>
                  <a:cubicBezTo>
                    <a:pt x="144" y="571"/>
                    <a:pt x="146" y="570"/>
                    <a:pt x="147" y="569"/>
                  </a:cubicBezTo>
                  <a:cubicBezTo>
                    <a:pt x="149" y="568"/>
                    <a:pt x="147" y="569"/>
                    <a:pt x="147" y="569"/>
                  </a:cubicBezTo>
                  <a:cubicBezTo>
                    <a:pt x="145" y="567"/>
                    <a:pt x="145" y="567"/>
                    <a:pt x="145" y="567"/>
                  </a:cubicBezTo>
                  <a:cubicBezTo>
                    <a:pt x="145" y="567"/>
                    <a:pt x="143" y="568"/>
                    <a:pt x="142" y="568"/>
                  </a:cubicBezTo>
                  <a:close/>
                  <a:moveTo>
                    <a:pt x="129" y="568"/>
                  </a:moveTo>
                  <a:cubicBezTo>
                    <a:pt x="129" y="568"/>
                    <a:pt x="129" y="568"/>
                    <a:pt x="129" y="568"/>
                  </a:cubicBezTo>
                  <a:cubicBezTo>
                    <a:pt x="129" y="568"/>
                    <a:pt x="129" y="570"/>
                    <a:pt x="129" y="570"/>
                  </a:cubicBezTo>
                  <a:cubicBezTo>
                    <a:pt x="129" y="571"/>
                    <a:pt x="130" y="571"/>
                    <a:pt x="131" y="570"/>
                  </a:cubicBezTo>
                  <a:cubicBezTo>
                    <a:pt x="131" y="570"/>
                    <a:pt x="132" y="570"/>
                    <a:pt x="133" y="569"/>
                  </a:cubicBezTo>
                  <a:cubicBezTo>
                    <a:pt x="134" y="568"/>
                    <a:pt x="133" y="567"/>
                    <a:pt x="132" y="567"/>
                  </a:cubicBezTo>
                  <a:cubicBezTo>
                    <a:pt x="132" y="566"/>
                    <a:pt x="131" y="567"/>
                    <a:pt x="131" y="567"/>
                  </a:cubicBezTo>
                  <a:cubicBezTo>
                    <a:pt x="130" y="567"/>
                    <a:pt x="129" y="568"/>
                    <a:pt x="129" y="568"/>
                  </a:cubicBezTo>
                  <a:close/>
                  <a:moveTo>
                    <a:pt x="105" y="556"/>
                  </a:moveTo>
                  <a:cubicBezTo>
                    <a:pt x="105" y="556"/>
                    <a:pt x="105" y="556"/>
                    <a:pt x="105" y="556"/>
                  </a:cubicBezTo>
                  <a:cubicBezTo>
                    <a:pt x="104" y="557"/>
                    <a:pt x="104" y="557"/>
                    <a:pt x="104" y="557"/>
                  </a:cubicBezTo>
                  <a:cubicBezTo>
                    <a:pt x="104" y="557"/>
                    <a:pt x="103" y="558"/>
                    <a:pt x="104" y="559"/>
                  </a:cubicBezTo>
                  <a:cubicBezTo>
                    <a:pt x="104" y="561"/>
                    <a:pt x="105" y="561"/>
                    <a:pt x="105" y="561"/>
                  </a:cubicBezTo>
                  <a:cubicBezTo>
                    <a:pt x="105" y="561"/>
                    <a:pt x="106" y="560"/>
                    <a:pt x="108" y="560"/>
                  </a:cubicBezTo>
                  <a:cubicBezTo>
                    <a:pt x="109" y="560"/>
                    <a:pt x="111" y="558"/>
                    <a:pt x="111" y="557"/>
                  </a:cubicBezTo>
                  <a:cubicBezTo>
                    <a:pt x="112" y="557"/>
                    <a:pt x="112" y="555"/>
                    <a:pt x="113" y="555"/>
                  </a:cubicBezTo>
                  <a:cubicBezTo>
                    <a:pt x="114" y="555"/>
                    <a:pt x="117" y="556"/>
                    <a:pt x="118" y="556"/>
                  </a:cubicBezTo>
                  <a:cubicBezTo>
                    <a:pt x="119" y="556"/>
                    <a:pt x="117" y="553"/>
                    <a:pt x="117" y="553"/>
                  </a:cubicBezTo>
                  <a:cubicBezTo>
                    <a:pt x="117" y="552"/>
                    <a:pt x="114" y="553"/>
                    <a:pt x="114" y="553"/>
                  </a:cubicBezTo>
                  <a:cubicBezTo>
                    <a:pt x="114" y="553"/>
                    <a:pt x="112" y="553"/>
                    <a:pt x="111" y="552"/>
                  </a:cubicBezTo>
                  <a:cubicBezTo>
                    <a:pt x="110" y="552"/>
                    <a:pt x="110" y="552"/>
                    <a:pt x="110" y="552"/>
                  </a:cubicBezTo>
                  <a:cubicBezTo>
                    <a:pt x="109" y="553"/>
                    <a:pt x="109" y="554"/>
                    <a:pt x="108" y="555"/>
                  </a:cubicBezTo>
                  <a:cubicBezTo>
                    <a:pt x="107" y="556"/>
                    <a:pt x="107" y="555"/>
                    <a:pt x="107" y="554"/>
                  </a:cubicBezTo>
                  <a:cubicBezTo>
                    <a:pt x="107" y="554"/>
                    <a:pt x="105" y="553"/>
                    <a:pt x="104" y="554"/>
                  </a:cubicBezTo>
                  <a:cubicBezTo>
                    <a:pt x="104" y="554"/>
                    <a:pt x="105" y="555"/>
                    <a:pt x="105" y="556"/>
                  </a:cubicBezTo>
                  <a:close/>
                  <a:moveTo>
                    <a:pt x="97" y="556"/>
                  </a:moveTo>
                  <a:cubicBezTo>
                    <a:pt x="97" y="556"/>
                    <a:pt x="97" y="556"/>
                    <a:pt x="97" y="556"/>
                  </a:cubicBezTo>
                  <a:cubicBezTo>
                    <a:pt x="97" y="556"/>
                    <a:pt x="99" y="557"/>
                    <a:pt x="101" y="557"/>
                  </a:cubicBezTo>
                  <a:cubicBezTo>
                    <a:pt x="102" y="557"/>
                    <a:pt x="101" y="556"/>
                    <a:pt x="102" y="555"/>
                  </a:cubicBezTo>
                  <a:cubicBezTo>
                    <a:pt x="102" y="554"/>
                    <a:pt x="101" y="555"/>
                    <a:pt x="100" y="554"/>
                  </a:cubicBezTo>
                  <a:cubicBezTo>
                    <a:pt x="99" y="554"/>
                    <a:pt x="99" y="554"/>
                    <a:pt x="98" y="554"/>
                  </a:cubicBezTo>
                  <a:cubicBezTo>
                    <a:pt x="96" y="554"/>
                    <a:pt x="97" y="556"/>
                    <a:pt x="97" y="556"/>
                  </a:cubicBezTo>
                  <a:close/>
                  <a:moveTo>
                    <a:pt x="88" y="545"/>
                  </a:moveTo>
                  <a:cubicBezTo>
                    <a:pt x="88" y="545"/>
                    <a:pt x="88" y="545"/>
                    <a:pt x="88" y="545"/>
                  </a:cubicBezTo>
                  <a:cubicBezTo>
                    <a:pt x="87" y="550"/>
                    <a:pt x="92" y="547"/>
                    <a:pt x="92" y="544"/>
                  </a:cubicBezTo>
                  <a:cubicBezTo>
                    <a:pt x="91" y="542"/>
                    <a:pt x="92" y="542"/>
                    <a:pt x="90" y="540"/>
                  </a:cubicBezTo>
                  <a:cubicBezTo>
                    <a:pt x="89" y="537"/>
                    <a:pt x="89" y="540"/>
                    <a:pt x="88" y="541"/>
                  </a:cubicBezTo>
                  <a:cubicBezTo>
                    <a:pt x="87" y="543"/>
                    <a:pt x="89" y="543"/>
                    <a:pt x="89" y="544"/>
                  </a:cubicBezTo>
                  <a:cubicBezTo>
                    <a:pt x="89" y="545"/>
                    <a:pt x="88" y="544"/>
                    <a:pt x="88" y="545"/>
                  </a:cubicBezTo>
                  <a:close/>
                  <a:moveTo>
                    <a:pt x="80" y="557"/>
                  </a:moveTo>
                  <a:cubicBezTo>
                    <a:pt x="80" y="557"/>
                    <a:pt x="80" y="557"/>
                    <a:pt x="80" y="557"/>
                  </a:cubicBezTo>
                  <a:cubicBezTo>
                    <a:pt x="80" y="557"/>
                    <a:pt x="79" y="558"/>
                    <a:pt x="80" y="560"/>
                  </a:cubicBezTo>
                  <a:cubicBezTo>
                    <a:pt x="80" y="561"/>
                    <a:pt x="80" y="560"/>
                    <a:pt x="83" y="558"/>
                  </a:cubicBezTo>
                  <a:cubicBezTo>
                    <a:pt x="85" y="556"/>
                    <a:pt x="82" y="557"/>
                    <a:pt x="82" y="557"/>
                  </a:cubicBezTo>
                  <a:cubicBezTo>
                    <a:pt x="82" y="556"/>
                    <a:pt x="81" y="557"/>
                    <a:pt x="80" y="557"/>
                  </a:cubicBezTo>
                  <a:close/>
                  <a:moveTo>
                    <a:pt x="80" y="563"/>
                  </a:moveTo>
                  <a:cubicBezTo>
                    <a:pt x="80" y="563"/>
                    <a:pt x="80" y="563"/>
                    <a:pt x="80" y="563"/>
                  </a:cubicBezTo>
                  <a:cubicBezTo>
                    <a:pt x="80" y="563"/>
                    <a:pt x="80" y="565"/>
                    <a:pt x="81" y="565"/>
                  </a:cubicBezTo>
                  <a:cubicBezTo>
                    <a:pt x="82" y="565"/>
                    <a:pt x="82" y="564"/>
                    <a:pt x="83" y="563"/>
                  </a:cubicBezTo>
                  <a:cubicBezTo>
                    <a:pt x="83" y="562"/>
                    <a:pt x="82" y="562"/>
                    <a:pt x="82" y="561"/>
                  </a:cubicBezTo>
                  <a:cubicBezTo>
                    <a:pt x="81" y="561"/>
                    <a:pt x="80" y="562"/>
                    <a:pt x="80" y="563"/>
                  </a:cubicBezTo>
                  <a:close/>
                  <a:moveTo>
                    <a:pt x="77" y="568"/>
                  </a:moveTo>
                  <a:cubicBezTo>
                    <a:pt x="77" y="568"/>
                    <a:pt x="77" y="568"/>
                    <a:pt x="77" y="568"/>
                  </a:cubicBezTo>
                  <a:cubicBezTo>
                    <a:pt x="75" y="568"/>
                    <a:pt x="75" y="568"/>
                    <a:pt x="75" y="568"/>
                  </a:cubicBezTo>
                  <a:cubicBezTo>
                    <a:pt x="75" y="568"/>
                    <a:pt x="75" y="568"/>
                    <a:pt x="72" y="570"/>
                  </a:cubicBezTo>
                  <a:cubicBezTo>
                    <a:pt x="69" y="571"/>
                    <a:pt x="71" y="572"/>
                    <a:pt x="71" y="573"/>
                  </a:cubicBezTo>
                  <a:cubicBezTo>
                    <a:pt x="71" y="575"/>
                    <a:pt x="74" y="573"/>
                    <a:pt x="76" y="572"/>
                  </a:cubicBezTo>
                  <a:cubicBezTo>
                    <a:pt x="77" y="572"/>
                    <a:pt x="76" y="571"/>
                    <a:pt x="77" y="571"/>
                  </a:cubicBezTo>
                  <a:cubicBezTo>
                    <a:pt x="77" y="571"/>
                    <a:pt x="77" y="571"/>
                    <a:pt x="79" y="570"/>
                  </a:cubicBezTo>
                  <a:cubicBezTo>
                    <a:pt x="81" y="569"/>
                    <a:pt x="80" y="569"/>
                    <a:pt x="80" y="568"/>
                  </a:cubicBezTo>
                  <a:cubicBezTo>
                    <a:pt x="80" y="568"/>
                    <a:pt x="78" y="567"/>
                    <a:pt x="77" y="568"/>
                  </a:cubicBezTo>
                  <a:close/>
                  <a:moveTo>
                    <a:pt x="51" y="573"/>
                  </a:moveTo>
                  <a:cubicBezTo>
                    <a:pt x="51" y="573"/>
                    <a:pt x="51" y="573"/>
                    <a:pt x="51" y="573"/>
                  </a:cubicBezTo>
                  <a:cubicBezTo>
                    <a:pt x="52" y="573"/>
                    <a:pt x="53" y="572"/>
                    <a:pt x="54" y="573"/>
                  </a:cubicBezTo>
                  <a:cubicBezTo>
                    <a:pt x="55" y="574"/>
                    <a:pt x="54" y="576"/>
                    <a:pt x="54" y="576"/>
                  </a:cubicBezTo>
                  <a:cubicBezTo>
                    <a:pt x="53" y="577"/>
                    <a:pt x="52" y="578"/>
                    <a:pt x="51" y="578"/>
                  </a:cubicBezTo>
                  <a:cubicBezTo>
                    <a:pt x="50" y="578"/>
                    <a:pt x="49" y="578"/>
                    <a:pt x="48" y="577"/>
                  </a:cubicBezTo>
                  <a:cubicBezTo>
                    <a:pt x="48" y="576"/>
                    <a:pt x="48" y="573"/>
                    <a:pt x="48" y="573"/>
                  </a:cubicBezTo>
                  <a:cubicBezTo>
                    <a:pt x="49" y="573"/>
                    <a:pt x="51" y="573"/>
                    <a:pt x="51" y="573"/>
                  </a:cubicBezTo>
                  <a:close/>
                  <a:moveTo>
                    <a:pt x="59" y="558"/>
                  </a:move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60"/>
                    <a:pt x="58" y="560"/>
                  </a:cubicBezTo>
                  <a:cubicBezTo>
                    <a:pt x="56" y="561"/>
                    <a:pt x="57" y="558"/>
                    <a:pt x="57" y="557"/>
                  </a:cubicBezTo>
                  <a:cubicBezTo>
                    <a:pt x="57" y="556"/>
                    <a:pt x="53" y="558"/>
                    <a:pt x="53" y="558"/>
                  </a:cubicBezTo>
                  <a:cubicBezTo>
                    <a:pt x="53" y="558"/>
                    <a:pt x="53" y="561"/>
                    <a:pt x="52" y="562"/>
                  </a:cubicBezTo>
                  <a:cubicBezTo>
                    <a:pt x="51" y="562"/>
                    <a:pt x="51" y="562"/>
                    <a:pt x="50" y="563"/>
                  </a:cubicBezTo>
                  <a:cubicBezTo>
                    <a:pt x="49" y="564"/>
                    <a:pt x="49" y="566"/>
                    <a:pt x="49" y="566"/>
                  </a:cubicBezTo>
                  <a:cubicBezTo>
                    <a:pt x="50" y="567"/>
                    <a:pt x="52" y="567"/>
                    <a:pt x="52" y="567"/>
                  </a:cubicBezTo>
                  <a:cubicBezTo>
                    <a:pt x="53" y="567"/>
                    <a:pt x="53" y="567"/>
                    <a:pt x="56" y="569"/>
                  </a:cubicBezTo>
                  <a:cubicBezTo>
                    <a:pt x="60" y="570"/>
                    <a:pt x="57" y="569"/>
                    <a:pt x="60" y="569"/>
                  </a:cubicBezTo>
                  <a:cubicBezTo>
                    <a:pt x="62" y="569"/>
                    <a:pt x="61" y="570"/>
                    <a:pt x="62" y="570"/>
                  </a:cubicBezTo>
                  <a:cubicBezTo>
                    <a:pt x="63" y="570"/>
                    <a:pt x="64" y="572"/>
                    <a:pt x="65" y="573"/>
                  </a:cubicBezTo>
                  <a:cubicBezTo>
                    <a:pt x="67" y="574"/>
                    <a:pt x="68" y="572"/>
                    <a:pt x="69" y="572"/>
                  </a:cubicBezTo>
                  <a:cubicBezTo>
                    <a:pt x="69" y="571"/>
                    <a:pt x="71" y="568"/>
                    <a:pt x="71" y="568"/>
                  </a:cubicBezTo>
                  <a:cubicBezTo>
                    <a:pt x="71" y="568"/>
                    <a:pt x="65" y="566"/>
                    <a:pt x="65" y="566"/>
                  </a:cubicBezTo>
                  <a:cubicBezTo>
                    <a:pt x="64" y="566"/>
                    <a:pt x="63" y="563"/>
                    <a:pt x="65" y="563"/>
                  </a:cubicBezTo>
                  <a:cubicBezTo>
                    <a:pt x="66" y="563"/>
                    <a:pt x="66" y="564"/>
                    <a:pt x="67" y="565"/>
                  </a:cubicBezTo>
                  <a:cubicBezTo>
                    <a:pt x="67" y="566"/>
                    <a:pt x="68" y="566"/>
                    <a:pt x="69" y="566"/>
                  </a:cubicBezTo>
                  <a:cubicBezTo>
                    <a:pt x="70" y="566"/>
                    <a:pt x="71" y="565"/>
                    <a:pt x="71" y="564"/>
                  </a:cubicBezTo>
                  <a:cubicBezTo>
                    <a:pt x="71" y="563"/>
                    <a:pt x="70" y="564"/>
                    <a:pt x="68" y="561"/>
                  </a:cubicBezTo>
                  <a:cubicBezTo>
                    <a:pt x="65" y="558"/>
                    <a:pt x="68" y="559"/>
                    <a:pt x="69" y="559"/>
                  </a:cubicBezTo>
                  <a:cubicBezTo>
                    <a:pt x="69" y="558"/>
                    <a:pt x="71" y="556"/>
                    <a:pt x="71" y="556"/>
                  </a:cubicBezTo>
                  <a:cubicBezTo>
                    <a:pt x="72" y="555"/>
                    <a:pt x="69" y="555"/>
                    <a:pt x="68" y="554"/>
                  </a:cubicBezTo>
                  <a:cubicBezTo>
                    <a:pt x="67" y="554"/>
                    <a:pt x="67" y="554"/>
                    <a:pt x="67" y="554"/>
                  </a:cubicBezTo>
                  <a:cubicBezTo>
                    <a:pt x="67" y="555"/>
                    <a:pt x="64" y="554"/>
                    <a:pt x="63" y="553"/>
                  </a:cubicBezTo>
                  <a:cubicBezTo>
                    <a:pt x="63" y="553"/>
                    <a:pt x="63" y="551"/>
                    <a:pt x="62" y="550"/>
                  </a:cubicBezTo>
                  <a:cubicBezTo>
                    <a:pt x="62" y="550"/>
                    <a:pt x="60" y="550"/>
                    <a:pt x="58" y="550"/>
                  </a:cubicBezTo>
                  <a:cubicBezTo>
                    <a:pt x="56" y="550"/>
                    <a:pt x="57" y="553"/>
                    <a:pt x="57" y="553"/>
                  </a:cubicBezTo>
                  <a:cubicBezTo>
                    <a:pt x="57" y="553"/>
                    <a:pt x="58" y="555"/>
                    <a:pt x="59" y="556"/>
                  </a:cubicBezTo>
                  <a:cubicBezTo>
                    <a:pt x="59" y="556"/>
                    <a:pt x="59" y="558"/>
                    <a:pt x="59" y="55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5" name="Freeform 114"/>
            <p:cNvSpPr>
              <a:spLocks noEditPoints="1"/>
            </p:cNvSpPr>
            <p:nvPr/>
          </p:nvSpPr>
          <p:spPr bwMode="auto">
            <a:xfrm>
              <a:off x="8031808" y="1593291"/>
              <a:ext cx="1169794" cy="1439380"/>
            </a:xfrm>
            <a:custGeom>
              <a:avLst/>
              <a:gdLst>
                <a:gd name="T0" fmla="*/ 181 w 513"/>
                <a:gd name="T1" fmla="*/ 422 h 651"/>
                <a:gd name="T2" fmla="*/ 256 w 513"/>
                <a:gd name="T3" fmla="*/ 393 h 651"/>
                <a:gd name="T4" fmla="*/ 306 w 513"/>
                <a:gd name="T5" fmla="*/ 401 h 651"/>
                <a:gd name="T6" fmla="*/ 324 w 513"/>
                <a:gd name="T7" fmla="*/ 460 h 651"/>
                <a:gd name="T8" fmla="*/ 371 w 513"/>
                <a:gd name="T9" fmla="*/ 452 h 651"/>
                <a:gd name="T10" fmla="*/ 360 w 513"/>
                <a:gd name="T11" fmla="*/ 484 h 651"/>
                <a:gd name="T12" fmla="*/ 347 w 513"/>
                <a:gd name="T13" fmla="*/ 509 h 651"/>
                <a:gd name="T14" fmla="*/ 350 w 513"/>
                <a:gd name="T15" fmla="*/ 469 h 651"/>
                <a:gd name="T16" fmla="*/ 277 w 513"/>
                <a:gd name="T17" fmla="*/ 474 h 651"/>
                <a:gd name="T18" fmla="*/ 278 w 513"/>
                <a:gd name="T19" fmla="*/ 512 h 651"/>
                <a:gd name="T20" fmla="*/ 245 w 513"/>
                <a:gd name="T21" fmla="*/ 518 h 651"/>
                <a:gd name="T22" fmla="*/ 231 w 513"/>
                <a:gd name="T23" fmla="*/ 531 h 651"/>
                <a:gd name="T24" fmla="*/ 260 w 513"/>
                <a:gd name="T25" fmla="*/ 538 h 651"/>
                <a:gd name="T26" fmla="*/ 291 w 513"/>
                <a:gd name="T27" fmla="*/ 568 h 651"/>
                <a:gd name="T28" fmla="*/ 316 w 513"/>
                <a:gd name="T29" fmla="*/ 588 h 651"/>
                <a:gd name="T30" fmla="*/ 362 w 513"/>
                <a:gd name="T31" fmla="*/ 598 h 651"/>
                <a:gd name="T32" fmla="*/ 365 w 513"/>
                <a:gd name="T33" fmla="*/ 636 h 651"/>
                <a:gd name="T34" fmla="*/ 388 w 513"/>
                <a:gd name="T35" fmla="*/ 615 h 651"/>
                <a:gd name="T36" fmla="*/ 442 w 513"/>
                <a:gd name="T37" fmla="*/ 609 h 651"/>
                <a:gd name="T38" fmla="*/ 492 w 513"/>
                <a:gd name="T39" fmla="*/ 651 h 651"/>
                <a:gd name="T40" fmla="*/ 513 w 513"/>
                <a:gd name="T41" fmla="*/ 644 h 651"/>
                <a:gd name="T42" fmla="*/ 449 w 513"/>
                <a:gd name="T43" fmla="*/ 465 h 651"/>
                <a:gd name="T44" fmla="*/ 513 w 513"/>
                <a:gd name="T45" fmla="*/ 163 h 651"/>
                <a:gd name="T46" fmla="*/ 494 w 513"/>
                <a:gd name="T47" fmla="*/ 176 h 651"/>
                <a:gd name="T48" fmla="*/ 426 w 513"/>
                <a:gd name="T49" fmla="*/ 157 h 651"/>
                <a:gd name="T50" fmla="*/ 375 w 513"/>
                <a:gd name="T51" fmla="*/ 166 h 651"/>
                <a:gd name="T52" fmla="*/ 334 w 513"/>
                <a:gd name="T53" fmla="*/ 197 h 651"/>
                <a:gd name="T54" fmla="*/ 289 w 513"/>
                <a:gd name="T55" fmla="*/ 184 h 651"/>
                <a:gd name="T56" fmla="*/ 295 w 513"/>
                <a:gd name="T57" fmla="*/ 204 h 651"/>
                <a:gd name="T58" fmla="*/ 276 w 513"/>
                <a:gd name="T59" fmla="*/ 197 h 651"/>
                <a:gd name="T60" fmla="*/ 246 w 513"/>
                <a:gd name="T61" fmla="*/ 178 h 651"/>
                <a:gd name="T62" fmla="*/ 190 w 513"/>
                <a:gd name="T63" fmla="*/ 175 h 651"/>
                <a:gd name="T64" fmla="*/ 160 w 513"/>
                <a:gd name="T65" fmla="*/ 172 h 651"/>
                <a:gd name="T66" fmla="*/ 139 w 513"/>
                <a:gd name="T67" fmla="*/ 169 h 651"/>
                <a:gd name="T68" fmla="*/ 109 w 513"/>
                <a:gd name="T69" fmla="*/ 195 h 651"/>
                <a:gd name="T70" fmla="*/ 76 w 513"/>
                <a:gd name="T71" fmla="*/ 231 h 651"/>
                <a:gd name="T72" fmla="*/ 54 w 513"/>
                <a:gd name="T73" fmla="*/ 248 h 651"/>
                <a:gd name="T74" fmla="*/ 61 w 513"/>
                <a:gd name="T75" fmla="*/ 279 h 651"/>
                <a:gd name="T76" fmla="*/ 13 w 513"/>
                <a:gd name="T77" fmla="*/ 278 h 651"/>
                <a:gd name="T78" fmla="*/ 19 w 513"/>
                <a:gd name="T79" fmla="*/ 323 h 651"/>
                <a:gd name="T80" fmla="*/ 35 w 513"/>
                <a:gd name="T81" fmla="*/ 367 h 651"/>
                <a:gd name="T82" fmla="*/ 56 w 513"/>
                <a:gd name="T83" fmla="*/ 388 h 651"/>
                <a:gd name="T84" fmla="*/ 93 w 513"/>
                <a:gd name="T85" fmla="*/ 389 h 651"/>
                <a:gd name="T86" fmla="*/ 139 w 513"/>
                <a:gd name="T87" fmla="*/ 432 h 651"/>
                <a:gd name="T88" fmla="*/ 123 w 513"/>
                <a:gd name="T89" fmla="*/ 427 h 651"/>
                <a:gd name="T90" fmla="*/ 151 w 513"/>
                <a:gd name="T91" fmla="*/ 441 h 651"/>
                <a:gd name="T92" fmla="*/ 513 w 513"/>
                <a:gd name="T93" fmla="*/ 0 h 651"/>
                <a:gd name="T94" fmla="*/ 470 w 513"/>
                <a:gd name="T95" fmla="*/ 10 h 651"/>
                <a:gd name="T96" fmla="*/ 489 w 513"/>
                <a:gd name="T97" fmla="*/ 28 h 651"/>
                <a:gd name="T98" fmla="*/ 496 w 513"/>
                <a:gd name="T99" fmla="*/ 37 h 651"/>
                <a:gd name="T100" fmla="*/ 513 w 513"/>
                <a:gd name="T101" fmla="*/ 0 h 651"/>
                <a:gd name="T102" fmla="*/ 513 w 513"/>
                <a:gd name="T103" fmla="*/ 49 h 651"/>
                <a:gd name="T104" fmla="*/ 479 w 513"/>
                <a:gd name="T105" fmla="*/ 65 h 651"/>
                <a:gd name="T106" fmla="*/ 491 w 513"/>
                <a:gd name="T107" fmla="*/ 93 h 651"/>
                <a:gd name="T108" fmla="*/ 489 w 513"/>
                <a:gd name="T109" fmla="*/ 110 h 651"/>
                <a:gd name="T110" fmla="*/ 513 w 513"/>
                <a:gd name="T111" fmla="*/ 116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13" h="651">
                  <a:moveTo>
                    <a:pt x="151" y="441"/>
                  </a:moveTo>
                  <a:cubicBezTo>
                    <a:pt x="181" y="422"/>
                    <a:pt x="181" y="422"/>
                    <a:pt x="181" y="422"/>
                  </a:cubicBezTo>
                  <a:cubicBezTo>
                    <a:pt x="217" y="395"/>
                    <a:pt x="217" y="395"/>
                    <a:pt x="217" y="395"/>
                  </a:cubicBezTo>
                  <a:cubicBezTo>
                    <a:pt x="256" y="393"/>
                    <a:pt x="256" y="393"/>
                    <a:pt x="256" y="393"/>
                  </a:cubicBezTo>
                  <a:cubicBezTo>
                    <a:pt x="266" y="395"/>
                    <a:pt x="269" y="402"/>
                    <a:pt x="287" y="388"/>
                  </a:cubicBezTo>
                  <a:cubicBezTo>
                    <a:pt x="306" y="401"/>
                    <a:pt x="306" y="401"/>
                    <a:pt x="306" y="401"/>
                  </a:cubicBezTo>
                  <a:cubicBezTo>
                    <a:pt x="318" y="425"/>
                    <a:pt x="318" y="425"/>
                    <a:pt x="318" y="425"/>
                  </a:cubicBezTo>
                  <a:cubicBezTo>
                    <a:pt x="324" y="460"/>
                    <a:pt x="324" y="460"/>
                    <a:pt x="324" y="460"/>
                  </a:cubicBezTo>
                  <a:cubicBezTo>
                    <a:pt x="352" y="460"/>
                    <a:pt x="352" y="460"/>
                    <a:pt x="352" y="460"/>
                  </a:cubicBezTo>
                  <a:cubicBezTo>
                    <a:pt x="371" y="452"/>
                    <a:pt x="371" y="452"/>
                    <a:pt x="371" y="452"/>
                  </a:cubicBezTo>
                  <a:cubicBezTo>
                    <a:pt x="384" y="463"/>
                    <a:pt x="381" y="459"/>
                    <a:pt x="384" y="468"/>
                  </a:cubicBezTo>
                  <a:cubicBezTo>
                    <a:pt x="372" y="478"/>
                    <a:pt x="374" y="476"/>
                    <a:pt x="360" y="484"/>
                  </a:cubicBezTo>
                  <a:cubicBezTo>
                    <a:pt x="354" y="508"/>
                    <a:pt x="354" y="508"/>
                    <a:pt x="354" y="508"/>
                  </a:cubicBezTo>
                  <a:cubicBezTo>
                    <a:pt x="347" y="509"/>
                    <a:pt x="347" y="509"/>
                    <a:pt x="347" y="509"/>
                  </a:cubicBezTo>
                  <a:cubicBezTo>
                    <a:pt x="347" y="485"/>
                    <a:pt x="345" y="494"/>
                    <a:pt x="356" y="472"/>
                  </a:cubicBezTo>
                  <a:cubicBezTo>
                    <a:pt x="350" y="469"/>
                    <a:pt x="350" y="469"/>
                    <a:pt x="350" y="469"/>
                  </a:cubicBezTo>
                  <a:cubicBezTo>
                    <a:pt x="320" y="469"/>
                    <a:pt x="320" y="469"/>
                    <a:pt x="320" y="469"/>
                  </a:cubicBezTo>
                  <a:cubicBezTo>
                    <a:pt x="293" y="469"/>
                    <a:pt x="306" y="467"/>
                    <a:pt x="277" y="474"/>
                  </a:cubicBezTo>
                  <a:cubicBezTo>
                    <a:pt x="276" y="477"/>
                    <a:pt x="265" y="473"/>
                    <a:pt x="263" y="476"/>
                  </a:cubicBezTo>
                  <a:cubicBezTo>
                    <a:pt x="250" y="497"/>
                    <a:pt x="245" y="502"/>
                    <a:pt x="278" y="512"/>
                  </a:cubicBezTo>
                  <a:cubicBezTo>
                    <a:pt x="274" y="523"/>
                    <a:pt x="274" y="523"/>
                    <a:pt x="274" y="523"/>
                  </a:cubicBezTo>
                  <a:cubicBezTo>
                    <a:pt x="260" y="515"/>
                    <a:pt x="267" y="517"/>
                    <a:pt x="245" y="518"/>
                  </a:cubicBezTo>
                  <a:cubicBezTo>
                    <a:pt x="231" y="519"/>
                    <a:pt x="231" y="519"/>
                    <a:pt x="231" y="519"/>
                  </a:cubicBezTo>
                  <a:cubicBezTo>
                    <a:pt x="231" y="531"/>
                    <a:pt x="231" y="531"/>
                    <a:pt x="231" y="531"/>
                  </a:cubicBezTo>
                  <a:cubicBezTo>
                    <a:pt x="246" y="530"/>
                    <a:pt x="246" y="530"/>
                    <a:pt x="246" y="530"/>
                  </a:cubicBezTo>
                  <a:cubicBezTo>
                    <a:pt x="260" y="538"/>
                    <a:pt x="260" y="538"/>
                    <a:pt x="260" y="538"/>
                  </a:cubicBezTo>
                  <a:cubicBezTo>
                    <a:pt x="269" y="548"/>
                    <a:pt x="269" y="548"/>
                    <a:pt x="269" y="548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94" y="586"/>
                    <a:pt x="294" y="586"/>
                    <a:pt x="294" y="586"/>
                  </a:cubicBezTo>
                  <a:cubicBezTo>
                    <a:pt x="306" y="584"/>
                    <a:pt x="305" y="583"/>
                    <a:pt x="316" y="588"/>
                  </a:cubicBezTo>
                  <a:cubicBezTo>
                    <a:pt x="334" y="596"/>
                    <a:pt x="337" y="593"/>
                    <a:pt x="358" y="589"/>
                  </a:cubicBezTo>
                  <a:cubicBezTo>
                    <a:pt x="362" y="598"/>
                    <a:pt x="362" y="598"/>
                    <a:pt x="362" y="598"/>
                  </a:cubicBezTo>
                  <a:cubicBezTo>
                    <a:pt x="362" y="618"/>
                    <a:pt x="362" y="618"/>
                    <a:pt x="362" y="618"/>
                  </a:cubicBezTo>
                  <a:cubicBezTo>
                    <a:pt x="365" y="636"/>
                    <a:pt x="365" y="636"/>
                    <a:pt x="365" y="636"/>
                  </a:cubicBezTo>
                  <a:cubicBezTo>
                    <a:pt x="381" y="626"/>
                    <a:pt x="381" y="626"/>
                    <a:pt x="381" y="626"/>
                  </a:cubicBezTo>
                  <a:cubicBezTo>
                    <a:pt x="388" y="615"/>
                    <a:pt x="388" y="615"/>
                    <a:pt x="388" y="615"/>
                  </a:cubicBezTo>
                  <a:cubicBezTo>
                    <a:pt x="413" y="607"/>
                    <a:pt x="413" y="607"/>
                    <a:pt x="413" y="607"/>
                  </a:cubicBezTo>
                  <a:cubicBezTo>
                    <a:pt x="442" y="609"/>
                    <a:pt x="442" y="609"/>
                    <a:pt x="442" y="609"/>
                  </a:cubicBezTo>
                  <a:cubicBezTo>
                    <a:pt x="442" y="610"/>
                    <a:pt x="477" y="632"/>
                    <a:pt x="482" y="637"/>
                  </a:cubicBezTo>
                  <a:cubicBezTo>
                    <a:pt x="486" y="642"/>
                    <a:pt x="492" y="651"/>
                    <a:pt x="492" y="651"/>
                  </a:cubicBezTo>
                  <a:cubicBezTo>
                    <a:pt x="511" y="646"/>
                    <a:pt x="511" y="646"/>
                    <a:pt x="511" y="646"/>
                  </a:cubicBezTo>
                  <a:cubicBezTo>
                    <a:pt x="513" y="644"/>
                    <a:pt x="513" y="644"/>
                    <a:pt x="513" y="644"/>
                  </a:cubicBezTo>
                  <a:cubicBezTo>
                    <a:pt x="513" y="618"/>
                    <a:pt x="513" y="618"/>
                    <a:pt x="513" y="618"/>
                  </a:cubicBezTo>
                  <a:cubicBezTo>
                    <a:pt x="449" y="465"/>
                    <a:pt x="449" y="465"/>
                    <a:pt x="449" y="465"/>
                  </a:cubicBezTo>
                  <a:cubicBezTo>
                    <a:pt x="513" y="436"/>
                    <a:pt x="513" y="436"/>
                    <a:pt x="513" y="436"/>
                  </a:cubicBezTo>
                  <a:cubicBezTo>
                    <a:pt x="513" y="163"/>
                    <a:pt x="513" y="163"/>
                    <a:pt x="513" y="163"/>
                  </a:cubicBezTo>
                  <a:cubicBezTo>
                    <a:pt x="510" y="163"/>
                    <a:pt x="506" y="164"/>
                    <a:pt x="501" y="164"/>
                  </a:cubicBezTo>
                  <a:cubicBezTo>
                    <a:pt x="494" y="176"/>
                    <a:pt x="494" y="176"/>
                    <a:pt x="494" y="176"/>
                  </a:cubicBezTo>
                  <a:cubicBezTo>
                    <a:pt x="443" y="167"/>
                    <a:pt x="443" y="167"/>
                    <a:pt x="443" y="167"/>
                  </a:cubicBezTo>
                  <a:cubicBezTo>
                    <a:pt x="426" y="157"/>
                    <a:pt x="426" y="157"/>
                    <a:pt x="426" y="157"/>
                  </a:cubicBezTo>
                  <a:cubicBezTo>
                    <a:pt x="413" y="166"/>
                    <a:pt x="416" y="162"/>
                    <a:pt x="405" y="174"/>
                  </a:cubicBezTo>
                  <a:cubicBezTo>
                    <a:pt x="375" y="166"/>
                    <a:pt x="375" y="166"/>
                    <a:pt x="375" y="166"/>
                  </a:cubicBezTo>
                  <a:cubicBezTo>
                    <a:pt x="356" y="175"/>
                    <a:pt x="356" y="175"/>
                    <a:pt x="356" y="175"/>
                  </a:cubicBezTo>
                  <a:cubicBezTo>
                    <a:pt x="334" y="197"/>
                    <a:pt x="334" y="197"/>
                    <a:pt x="334" y="197"/>
                  </a:cubicBezTo>
                  <a:cubicBezTo>
                    <a:pt x="297" y="195"/>
                    <a:pt x="297" y="195"/>
                    <a:pt x="297" y="195"/>
                  </a:cubicBezTo>
                  <a:cubicBezTo>
                    <a:pt x="289" y="184"/>
                    <a:pt x="289" y="184"/>
                    <a:pt x="289" y="184"/>
                  </a:cubicBezTo>
                  <a:cubicBezTo>
                    <a:pt x="287" y="194"/>
                    <a:pt x="287" y="194"/>
                    <a:pt x="287" y="194"/>
                  </a:cubicBezTo>
                  <a:cubicBezTo>
                    <a:pt x="295" y="204"/>
                    <a:pt x="295" y="204"/>
                    <a:pt x="295" y="204"/>
                  </a:cubicBezTo>
                  <a:cubicBezTo>
                    <a:pt x="281" y="211"/>
                    <a:pt x="281" y="211"/>
                    <a:pt x="281" y="211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46" y="178"/>
                    <a:pt x="246" y="178"/>
                    <a:pt x="246" y="178"/>
                  </a:cubicBezTo>
                  <a:cubicBezTo>
                    <a:pt x="236" y="171"/>
                    <a:pt x="236" y="171"/>
                    <a:pt x="236" y="171"/>
                  </a:cubicBezTo>
                  <a:cubicBezTo>
                    <a:pt x="234" y="170"/>
                    <a:pt x="197" y="174"/>
                    <a:pt x="190" y="175"/>
                  </a:cubicBezTo>
                  <a:cubicBezTo>
                    <a:pt x="181" y="169"/>
                    <a:pt x="180" y="169"/>
                    <a:pt x="170" y="164"/>
                  </a:cubicBezTo>
                  <a:cubicBezTo>
                    <a:pt x="160" y="172"/>
                    <a:pt x="160" y="172"/>
                    <a:pt x="160" y="172"/>
                  </a:cubicBezTo>
                  <a:cubicBezTo>
                    <a:pt x="160" y="172"/>
                    <a:pt x="155" y="181"/>
                    <a:pt x="147" y="181"/>
                  </a:cubicBezTo>
                  <a:cubicBezTo>
                    <a:pt x="138" y="181"/>
                    <a:pt x="139" y="169"/>
                    <a:pt x="139" y="169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09" y="195"/>
                    <a:pt x="109" y="195"/>
                    <a:pt x="109" y="195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76" y="231"/>
                    <a:pt x="76" y="231"/>
                    <a:pt x="76" y="231"/>
                  </a:cubicBezTo>
                  <a:cubicBezTo>
                    <a:pt x="53" y="240"/>
                    <a:pt x="53" y="240"/>
                    <a:pt x="53" y="240"/>
                  </a:cubicBezTo>
                  <a:cubicBezTo>
                    <a:pt x="54" y="248"/>
                    <a:pt x="54" y="248"/>
                    <a:pt x="54" y="248"/>
                  </a:cubicBezTo>
                  <a:cubicBezTo>
                    <a:pt x="77" y="268"/>
                    <a:pt x="77" y="268"/>
                    <a:pt x="77" y="268"/>
                  </a:cubicBezTo>
                  <a:cubicBezTo>
                    <a:pt x="61" y="279"/>
                    <a:pt x="61" y="279"/>
                    <a:pt x="61" y="279"/>
                  </a:cubicBezTo>
                  <a:cubicBezTo>
                    <a:pt x="37" y="254"/>
                    <a:pt x="46" y="273"/>
                    <a:pt x="16" y="250"/>
                  </a:cubicBezTo>
                  <a:cubicBezTo>
                    <a:pt x="11" y="268"/>
                    <a:pt x="10" y="263"/>
                    <a:pt x="13" y="278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7" y="314"/>
                    <a:pt x="2" y="305"/>
                    <a:pt x="19" y="323"/>
                  </a:cubicBezTo>
                  <a:cubicBezTo>
                    <a:pt x="9" y="344"/>
                    <a:pt x="11" y="335"/>
                    <a:pt x="12" y="360"/>
                  </a:cubicBezTo>
                  <a:cubicBezTo>
                    <a:pt x="35" y="367"/>
                    <a:pt x="35" y="367"/>
                    <a:pt x="35" y="367"/>
                  </a:cubicBezTo>
                  <a:cubicBezTo>
                    <a:pt x="41" y="381"/>
                    <a:pt x="41" y="381"/>
                    <a:pt x="41" y="381"/>
                  </a:cubicBezTo>
                  <a:cubicBezTo>
                    <a:pt x="56" y="388"/>
                    <a:pt x="56" y="388"/>
                    <a:pt x="56" y="388"/>
                  </a:cubicBezTo>
                  <a:cubicBezTo>
                    <a:pt x="71" y="378"/>
                    <a:pt x="71" y="378"/>
                    <a:pt x="71" y="378"/>
                  </a:cubicBezTo>
                  <a:cubicBezTo>
                    <a:pt x="93" y="389"/>
                    <a:pt x="93" y="389"/>
                    <a:pt x="93" y="389"/>
                  </a:cubicBezTo>
                  <a:cubicBezTo>
                    <a:pt x="122" y="411"/>
                    <a:pt x="122" y="411"/>
                    <a:pt x="122" y="411"/>
                  </a:cubicBezTo>
                  <a:cubicBezTo>
                    <a:pt x="139" y="432"/>
                    <a:pt x="139" y="432"/>
                    <a:pt x="139" y="432"/>
                  </a:cubicBezTo>
                  <a:cubicBezTo>
                    <a:pt x="129" y="424"/>
                    <a:pt x="129" y="424"/>
                    <a:pt x="129" y="424"/>
                  </a:cubicBezTo>
                  <a:cubicBezTo>
                    <a:pt x="123" y="427"/>
                    <a:pt x="123" y="427"/>
                    <a:pt x="123" y="427"/>
                  </a:cubicBezTo>
                  <a:cubicBezTo>
                    <a:pt x="127" y="434"/>
                    <a:pt x="127" y="434"/>
                    <a:pt x="127" y="434"/>
                  </a:cubicBezTo>
                  <a:cubicBezTo>
                    <a:pt x="151" y="441"/>
                    <a:pt x="151" y="441"/>
                    <a:pt x="151" y="441"/>
                  </a:cubicBezTo>
                  <a:close/>
                  <a:moveTo>
                    <a:pt x="513" y="0"/>
                  </a:moveTo>
                  <a:cubicBezTo>
                    <a:pt x="513" y="0"/>
                    <a:pt x="513" y="0"/>
                    <a:pt x="513" y="0"/>
                  </a:cubicBezTo>
                  <a:cubicBezTo>
                    <a:pt x="499" y="5"/>
                    <a:pt x="499" y="5"/>
                    <a:pt x="499" y="5"/>
                  </a:cubicBezTo>
                  <a:cubicBezTo>
                    <a:pt x="497" y="5"/>
                    <a:pt x="469" y="1"/>
                    <a:pt x="470" y="10"/>
                  </a:cubicBezTo>
                  <a:cubicBezTo>
                    <a:pt x="471" y="15"/>
                    <a:pt x="476" y="16"/>
                    <a:pt x="476" y="16"/>
                  </a:cubicBezTo>
                  <a:cubicBezTo>
                    <a:pt x="489" y="28"/>
                    <a:pt x="489" y="28"/>
                    <a:pt x="489" y="28"/>
                  </a:cubicBezTo>
                  <a:cubicBezTo>
                    <a:pt x="488" y="35"/>
                    <a:pt x="488" y="35"/>
                    <a:pt x="488" y="35"/>
                  </a:cubicBezTo>
                  <a:cubicBezTo>
                    <a:pt x="496" y="37"/>
                    <a:pt x="496" y="37"/>
                    <a:pt x="496" y="37"/>
                  </a:cubicBezTo>
                  <a:cubicBezTo>
                    <a:pt x="513" y="37"/>
                    <a:pt x="513" y="37"/>
                    <a:pt x="513" y="37"/>
                  </a:cubicBezTo>
                  <a:cubicBezTo>
                    <a:pt x="513" y="0"/>
                    <a:pt x="513" y="0"/>
                    <a:pt x="513" y="0"/>
                  </a:cubicBezTo>
                  <a:close/>
                  <a:moveTo>
                    <a:pt x="513" y="49"/>
                  </a:moveTo>
                  <a:cubicBezTo>
                    <a:pt x="513" y="49"/>
                    <a:pt x="513" y="49"/>
                    <a:pt x="513" y="49"/>
                  </a:cubicBezTo>
                  <a:cubicBezTo>
                    <a:pt x="503" y="50"/>
                    <a:pt x="492" y="52"/>
                    <a:pt x="490" y="53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92" y="82"/>
                    <a:pt x="492" y="82"/>
                    <a:pt x="492" y="82"/>
                  </a:cubicBezTo>
                  <a:cubicBezTo>
                    <a:pt x="491" y="93"/>
                    <a:pt x="491" y="93"/>
                    <a:pt x="491" y="93"/>
                  </a:cubicBezTo>
                  <a:cubicBezTo>
                    <a:pt x="480" y="101"/>
                    <a:pt x="480" y="101"/>
                    <a:pt x="480" y="101"/>
                  </a:cubicBezTo>
                  <a:cubicBezTo>
                    <a:pt x="489" y="110"/>
                    <a:pt x="489" y="110"/>
                    <a:pt x="489" y="110"/>
                  </a:cubicBezTo>
                  <a:cubicBezTo>
                    <a:pt x="505" y="110"/>
                    <a:pt x="505" y="110"/>
                    <a:pt x="505" y="110"/>
                  </a:cubicBezTo>
                  <a:cubicBezTo>
                    <a:pt x="513" y="116"/>
                    <a:pt x="513" y="116"/>
                    <a:pt x="513" y="116"/>
                  </a:cubicBezTo>
                  <a:lnTo>
                    <a:pt x="513" y="4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6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558023" y="1962250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109084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73578" y="210626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39999" y="2724168"/>
            <a:ext cx="8281467" cy="5142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 FIND </a:t>
            </a:r>
          </a:p>
          <a:p>
            <a:pPr lvl="0"/>
            <a:r>
              <a:rPr lang="en-US" dirty="0"/>
              <a:t>OR CONTACT </a:t>
            </a:r>
          </a:p>
          <a:p>
            <a:pPr lvl="0"/>
            <a:r>
              <a:rPr lang="en-US" dirty="0"/>
              <a:t>US AT</a:t>
            </a:r>
          </a:p>
        </p:txBody>
      </p:sp>
      <p:sp>
        <p:nvSpPr>
          <p:cNvPr id="60" name="Shape 2836"/>
          <p:cNvSpPr/>
          <p:nvPr userDrawn="1"/>
        </p:nvSpPr>
        <p:spPr>
          <a:xfrm>
            <a:off x="15734136" y="4235852"/>
            <a:ext cx="558655" cy="406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1" name="Shape 2944"/>
          <p:cNvSpPr/>
          <p:nvPr userDrawn="1"/>
        </p:nvSpPr>
        <p:spPr>
          <a:xfrm>
            <a:off x="15703292" y="5309005"/>
            <a:ext cx="558655" cy="558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2" name="Shape 2865"/>
          <p:cNvSpPr/>
          <p:nvPr userDrawn="1"/>
        </p:nvSpPr>
        <p:spPr>
          <a:xfrm>
            <a:off x="15703293" y="1076910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3" name="Shape 2643"/>
          <p:cNvSpPr/>
          <p:nvPr userDrawn="1"/>
        </p:nvSpPr>
        <p:spPr>
          <a:xfrm>
            <a:off x="15836449" y="3084208"/>
            <a:ext cx="304722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4" name="Shape 2859"/>
          <p:cNvSpPr/>
          <p:nvPr userDrawn="1"/>
        </p:nvSpPr>
        <p:spPr>
          <a:xfrm>
            <a:off x="15703295" y="8636220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 dirty="0"/>
          </a:p>
        </p:txBody>
      </p:sp>
      <p:sp>
        <p:nvSpPr>
          <p:cNvPr id="65" name="Shape 2860"/>
          <p:cNvSpPr/>
          <p:nvPr userDrawn="1"/>
        </p:nvSpPr>
        <p:spPr>
          <a:xfrm>
            <a:off x="15703293" y="9711683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6" name="Shape 2934"/>
          <p:cNvSpPr/>
          <p:nvPr userDrawn="1"/>
        </p:nvSpPr>
        <p:spPr>
          <a:xfrm>
            <a:off x="7310193" y="9210027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80" name="Shape 2934"/>
          <p:cNvSpPr/>
          <p:nvPr userDrawn="1"/>
        </p:nvSpPr>
        <p:spPr>
          <a:xfrm>
            <a:off x="1807265" y="9222263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1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0" y="924503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UNITED STATES OFFICE</a:t>
            </a:r>
          </a:p>
        </p:txBody>
      </p:sp>
      <p:sp>
        <p:nvSpPr>
          <p:cNvPr id="11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919487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EUROPE</a:t>
            </a:r>
          </a:p>
          <a:p>
            <a:pPr lvl="0"/>
            <a:r>
              <a:rPr lang="sl-SI" dirty="0"/>
              <a:t>OFFICE</a:t>
            </a:r>
          </a:p>
        </p:txBody>
      </p:sp>
      <p:sp>
        <p:nvSpPr>
          <p:cNvPr id="117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17340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13155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718011" y="2089074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INFORMATION</a:t>
            </a:r>
          </a:p>
        </p:txBody>
      </p:sp>
      <p:sp>
        <p:nvSpPr>
          <p:cNvPr id="120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5717464" y="7633690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SOCIAL MEDIA</a:t>
            </a:r>
          </a:p>
        </p:txBody>
      </p:sp>
      <p:sp>
        <p:nvSpPr>
          <p:cNvPr id="121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6654116" y="3129892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+386 546 6464</a:t>
            </a:r>
            <a:endParaRPr lang="en-US" dirty="0"/>
          </a:p>
        </p:txBody>
      </p:sp>
      <p:sp>
        <p:nvSpPr>
          <p:cNvPr id="122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6654115" y="412917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info@cts.com</a:t>
            </a:r>
            <a:endParaRPr lang="en-US" dirty="0"/>
          </a:p>
        </p:txBody>
      </p:sp>
      <p:sp>
        <p:nvSpPr>
          <p:cNvPr id="123" name="Text Placeholder 11"/>
          <p:cNvSpPr>
            <a:spLocks noGrp="1"/>
          </p:cNvSpPr>
          <p:nvPr>
            <p:ph type="body" sz="quarter" idx="46" hasCustomPrompt="1"/>
          </p:nvPr>
        </p:nvSpPr>
        <p:spPr>
          <a:xfrm>
            <a:off x="16654115" y="5351049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www.digitalservice.com</a:t>
            </a:r>
            <a:endParaRPr lang="en-US" dirty="0"/>
          </a:p>
        </p:txBody>
      </p:sp>
      <p:sp>
        <p:nvSpPr>
          <p:cNvPr id="124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654115" y="861595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5" name="Text Placeholder 11"/>
          <p:cNvSpPr>
            <a:spLocks noGrp="1"/>
          </p:cNvSpPr>
          <p:nvPr>
            <p:ph type="body" sz="quarter" idx="48" hasCustomPrompt="1"/>
          </p:nvPr>
        </p:nvSpPr>
        <p:spPr>
          <a:xfrm>
            <a:off x="16654115" y="966710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6" name="Text Placeholder 11"/>
          <p:cNvSpPr>
            <a:spLocks noGrp="1"/>
          </p:cNvSpPr>
          <p:nvPr>
            <p:ph type="body" sz="quarter" idx="49" hasCustomPrompt="1"/>
          </p:nvPr>
        </p:nvSpPr>
        <p:spPr>
          <a:xfrm>
            <a:off x="16654115" y="10791943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612555" y="594098"/>
            <a:ext cx="6120680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81721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525"/>
          <p:cNvSpPr/>
          <p:nvPr userDrawn="1"/>
        </p:nvSpPr>
        <p:spPr>
          <a:xfrm>
            <a:off x="1758657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526"/>
          <p:cNvSpPr/>
          <p:nvPr userDrawn="1"/>
        </p:nvSpPr>
        <p:spPr>
          <a:xfrm>
            <a:off x="282524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527"/>
          <p:cNvSpPr/>
          <p:nvPr userDrawn="1"/>
        </p:nvSpPr>
        <p:spPr>
          <a:xfrm>
            <a:off x="3891840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4236" y="10309"/>
                </a:moveTo>
                <a:lnTo>
                  <a:pt x="12694" y="10309"/>
                </a:lnTo>
                <a:cubicBezTo>
                  <a:pt x="12516" y="9622"/>
                  <a:pt x="11979" y="9084"/>
                  <a:pt x="11291" y="8906"/>
                </a:cubicBez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4236" y="11291"/>
                </a:lnTo>
                <a:cubicBezTo>
                  <a:pt x="14507" y="11291"/>
                  <a:pt x="14727" y="11072"/>
                  <a:pt x="14727" y="10800"/>
                </a:cubicBezTo>
                <a:cubicBezTo>
                  <a:pt x="14727" y="10529"/>
                  <a:pt x="14507" y="10309"/>
                  <a:pt x="14236" y="103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8655"/>
                </a:moveTo>
                <a:cubicBezTo>
                  <a:pt x="6462" y="18655"/>
                  <a:pt x="2945" y="15138"/>
                  <a:pt x="2945" y="10800"/>
                </a:cubicBezTo>
                <a:cubicBezTo>
                  <a:pt x="2945" y="6462"/>
                  <a:pt x="6462" y="2945"/>
                  <a:pt x="10800" y="2945"/>
                </a:cubicBezTo>
                <a:cubicBezTo>
                  <a:pt x="15138" y="2945"/>
                  <a:pt x="18655" y="6462"/>
                  <a:pt x="18655" y="10800"/>
                </a:cubicBezTo>
                <a:cubicBezTo>
                  <a:pt x="18655" y="15138"/>
                  <a:pt x="15138" y="18655"/>
                  <a:pt x="10800" y="18655"/>
                </a:cubicBezTo>
                <a:moveTo>
                  <a:pt x="10800" y="1964"/>
                </a:moveTo>
                <a:cubicBezTo>
                  <a:pt x="5920" y="1964"/>
                  <a:pt x="1964" y="5920"/>
                  <a:pt x="1964" y="10800"/>
                </a:cubicBezTo>
                <a:cubicBezTo>
                  <a:pt x="1964" y="15680"/>
                  <a:pt x="5920" y="19636"/>
                  <a:pt x="10800" y="19636"/>
                </a:cubicBezTo>
                <a:cubicBezTo>
                  <a:pt x="15680" y="19636"/>
                  <a:pt x="19636" y="15680"/>
                  <a:pt x="19636" y="10800"/>
                </a:cubicBezTo>
                <a:cubicBezTo>
                  <a:pt x="19636" y="5920"/>
                  <a:pt x="15680" y="1964"/>
                  <a:pt x="10800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528"/>
          <p:cNvSpPr/>
          <p:nvPr userDrawn="1"/>
        </p:nvSpPr>
        <p:spPr>
          <a:xfrm>
            <a:off x="5034617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8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8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4050" y="5891"/>
                </a:move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4050" y="8836"/>
                </a:lnTo>
                <a:cubicBezTo>
                  <a:pt x="4050" y="8836"/>
                  <a:pt x="4050" y="5891"/>
                  <a:pt x="4050" y="5891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  <a:moveTo>
                  <a:pt x="11475" y="15573"/>
                </a:moveTo>
                <a:lnTo>
                  <a:pt x="11475" y="16200"/>
                </a:lnTo>
                <a:cubicBezTo>
                  <a:pt x="11475" y="16472"/>
                  <a:pt x="11172" y="16691"/>
                  <a:pt x="10800" y="16691"/>
                </a:cubicBezTo>
                <a:cubicBezTo>
                  <a:pt x="10428" y="16691"/>
                  <a:pt x="10125" y="16472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6"/>
                  <a:pt x="10055" y="13745"/>
                  <a:pt x="10800" y="13745"/>
                </a:cubicBezTo>
                <a:cubicBezTo>
                  <a:pt x="11545" y="13745"/>
                  <a:pt x="12150" y="14186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7"/>
                  <a:pt x="8798" y="16034"/>
                </a:cubicBezTo>
                <a:cubicBezTo>
                  <a:pt x="8789" y="16089"/>
                  <a:pt x="8775" y="16144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4"/>
                  <a:pt x="12810" y="16089"/>
                  <a:pt x="12802" y="16034"/>
                </a:cubicBezTo>
                <a:cubicBezTo>
                  <a:pt x="13231" y="15686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529"/>
          <p:cNvSpPr/>
          <p:nvPr userDrawn="1"/>
        </p:nvSpPr>
        <p:spPr>
          <a:xfrm>
            <a:off x="6101208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30"/>
          <p:cNvSpPr/>
          <p:nvPr userDrawn="1"/>
        </p:nvSpPr>
        <p:spPr>
          <a:xfrm>
            <a:off x="7142404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6000" y="20617"/>
                </a:lnTo>
                <a:lnTo>
                  <a:pt x="6000" y="982"/>
                </a:lnTo>
                <a:lnTo>
                  <a:pt x="13200" y="982"/>
                </a:lnTo>
                <a:lnTo>
                  <a:pt x="13200" y="6872"/>
                </a:lnTo>
                <a:lnTo>
                  <a:pt x="15600" y="4909"/>
                </a:lnTo>
                <a:lnTo>
                  <a:pt x="18000" y="6872"/>
                </a:lnTo>
                <a:lnTo>
                  <a:pt x="180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4800" y="20617"/>
                </a:move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4800" y="982"/>
                </a:lnTo>
                <a:cubicBezTo>
                  <a:pt x="4800" y="982"/>
                  <a:pt x="4800" y="20617"/>
                  <a:pt x="4800" y="20617"/>
                </a:cubicBezTo>
                <a:close/>
                <a:moveTo>
                  <a:pt x="14400" y="982"/>
                </a:moveTo>
                <a:lnTo>
                  <a:pt x="16800" y="982"/>
                </a:lnTo>
                <a:lnTo>
                  <a:pt x="16800" y="4418"/>
                </a:lnTo>
                <a:lnTo>
                  <a:pt x="15600" y="3436"/>
                </a:lnTo>
                <a:lnTo>
                  <a:pt x="14400" y="4418"/>
                </a:lnTo>
                <a:cubicBezTo>
                  <a:pt x="14400" y="4418"/>
                  <a:pt x="14400" y="982"/>
                  <a:pt x="14400" y="982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531"/>
          <p:cNvSpPr/>
          <p:nvPr userDrawn="1"/>
        </p:nvSpPr>
        <p:spPr>
          <a:xfrm>
            <a:off x="8208996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7200" y="20618"/>
                </a:lnTo>
                <a:lnTo>
                  <a:pt x="72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6000" y="20618"/>
                </a:moveTo>
                <a:lnTo>
                  <a:pt x="3600" y="20618"/>
                </a:lnTo>
                <a:cubicBezTo>
                  <a:pt x="2937" y="20618"/>
                  <a:pt x="2400" y="20179"/>
                  <a:pt x="2400" y="19636"/>
                </a:cubicBezTo>
                <a:lnTo>
                  <a:pt x="2400" y="18655"/>
                </a:lnTo>
                <a:lnTo>
                  <a:pt x="3000" y="18655"/>
                </a:lnTo>
                <a:cubicBezTo>
                  <a:pt x="3332" y="18655"/>
                  <a:pt x="3600" y="18435"/>
                  <a:pt x="3600" y="18164"/>
                </a:cubicBezTo>
                <a:cubicBezTo>
                  <a:pt x="3600" y="17893"/>
                  <a:pt x="3332" y="17673"/>
                  <a:pt x="3000" y="17673"/>
                </a:cubicBezTo>
                <a:lnTo>
                  <a:pt x="2400" y="17673"/>
                </a:lnTo>
                <a:lnTo>
                  <a:pt x="2400" y="15709"/>
                </a:lnTo>
                <a:lnTo>
                  <a:pt x="3000" y="15709"/>
                </a:lnTo>
                <a:cubicBezTo>
                  <a:pt x="3332" y="15709"/>
                  <a:pt x="3600" y="15490"/>
                  <a:pt x="3600" y="15218"/>
                </a:cubicBezTo>
                <a:cubicBezTo>
                  <a:pt x="3600" y="14947"/>
                  <a:pt x="3332" y="14727"/>
                  <a:pt x="3000" y="14727"/>
                </a:cubicBezTo>
                <a:lnTo>
                  <a:pt x="2400" y="14727"/>
                </a:lnTo>
                <a:lnTo>
                  <a:pt x="2400" y="12764"/>
                </a:lnTo>
                <a:lnTo>
                  <a:pt x="3000" y="12764"/>
                </a:lnTo>
                <a:cubicBezTo>
                  <a:pt x="3332" y="12764"/>
                  <a:pt x="3600" y="12544"/>
                  <a:pt x="3600" y="12273"/>
                </a:cubicBezTo>
                <a:cubicBezTo>
                  <a:pt x="3600" y="12002"/>
                  <a:pt x="3332" y="11782"/>
                  <a:pt x="3000" y="11782"/>
                </a:cubicBezTo>
                <a:lnTo>
                  <a:pt x="2400" y="11782"/>
                </a:lnTo>
                <a:lnTo>
                  <a:pt x="2400" y="9818"/>
                </a:lnTo>
                <a:lnTo>
                  <a:pt x="3000" y="9818"/>
                </a:lnTo>
                <a:cubicBezTo>
                  <a:pt x="3332" y="9818"/>
                  <a:pt x="3600" y="9599"/>
                  <a:pt x="3600" y="9327"/>
                </a:cubicBezTo>
                <a:cubicBezTo>
                  <a:pt x="3600" y="9056"/>
                  <a:pt x="3332" y="8836"/>
                  <a:pt x="3000" y="8836"/>
                </a:cubicBezTo>
                <a:lnTo>
                  <a:pt x="2400" y="8836"/>
                </a:lnTo>
                <a:lnTo>
                  <a:pt x="2400" y="6873"/>
                </a:lnTo>
                <a:lnTo>
                  <a:pt x="3000" y="6873"/>
                </a:lnTo>
                <a:cubicBezTo>
                  <a:pt x="3332" y="6873"/>
                  <a:pt x="3600" y="6653"/>
                  <a:pt x="3600" y="6382"/>
                </a:cubicBezTo>
                <a:cubicBezTo>
                  <a:pt x="3600" y="6111"/>
                  <a:pt x="3332" y="5891"/>
                  <a:pt x="3000" y="5891"/>
                </a:cubicBezTo>
                <a:lnTo>
                  <a:pt x="2400" y="5891"/>
                </a:lnTo>
                <a:lnTo>
                  <a:pt x="2400" y="3927"/>
                </a:lnTo>
                <a:lnTo>
                  <a:pt x="3000" y="3927"/>
                </a:lnTo>
                <a:cubicBezTo>
                  <a:pt x="3332" y="3927"/>
                  <a:pt x="3600" y="3708"/>
                  <a:pt x="3600" y="3436"/>
                </a:cubicBezTo>
                <a:cubicBezTo>
                  <a:pt x="3600" y="3166"/>
                  <a:pt x="3332" y="2945"/>
                  <a:pt x="3000" y="2945"/>
                </a:cubicBezTo>
                <a:lnTo>
                  <a:pt x="2400" y="2945"/>
                </a:lnTo>
                <a:lnTo>
                  <a:pt x="2400" y="1964"/>
                </a:lnTo>
                <a:cubicBezTo>
                  <a:pt x="2400" y="1422"/>
                  <a:pt x="2937" y="982"/>
                  <a:pt x="3600" y="982"/>
                </a:cubicBezTo>
                <a:lnTo>
                  <a:pt x="6000" y="982"/>
                </a:lnTo>
                <a:cubicBezTo>
                  <a:pt x="6000" y="982"/>
                  <a:pt x="6000" y="20618"/>
                  <a:pt x="6000" y="20618"/>
                </a:cubicBezTo>
                <a:close/>
                <a:moveTo>
                  <a:pt x="19200" y="0"/>
                </a:moveTo>
                <a:lnTo>
                  <a:pt x="3600" y="0"/>
                </a:lnTo>
                <a:cubicBezTo>
                  <a:pt x="2275" y="0"/>
                  <a:pt x="1200" y="879"/>
                  <a:pt x="1200" y="1964"/>
                </a:cubicBezTo>
                <a:lnTo>
                  <a:pt x="1200" y="2945"/>
                </a:lnTo>
                <a:lnTo>
                  <a:pt x="600" y="2945"/>
                </a:lnTo>
                <a:cubicBezTo>
                  <a:pt x="268" y="2945"/>
                  <a:pt x="0" y="3166"/>
                  <a:pt x="0" y="3436"/>
                </a:cubicBezTo>
                <a:cubicBezTo>
                  <a:pt x="0" y="3708"/>
                  <a:pt x="268" y="3927"/>
                  <a:pt x="600" y="3927"/>
                </a:cubicBezTo>
                <a:lnTo>
                  <a:pt x="1200" y="3927"/>
                </a:lnTo>
                <a:lnTo>
                  <a:pt x="1200" y="5891"/>
                </a:lnTo>
                <a:lnTo>
                  <a:pt x="600" y="5891"/>
                </a:lnTo>
                <a:cubicBezTo>
                  <a:pt x="268" y="5891"/>
                  <a:pt x="0" y="6111"/>
                  <a:pt x="0" y="6382"/>
                </a:cubicBezTo>
                <a:cubicBezTo>
                  <a:pt x="0" y="6653"/>
                  <a:pt x="268" y="6873"/>
                  <a:pt x="600" y="6873"/>
                </a:cubicBezTo>
                <a:lnTo>
                  <a:pt x="1200" y="6873"/>
                </a:lnTo>
                <a:lnTo>
                  <a:pt x="1200" y="8836"/>
                </a:lnTo>
                <a:lnTo>
                  <a:pt x="600" y="8836"/>
                </a:lnTo>
                <a:cubicBezTo>
                  <a:pt x="268" y="8836"/>
                  <a:pt x="0" y="9056"/>
                  <a:pt x="0" y="9327"/>
                </a:cubicBezTo>
                <a:cubicBezTo>
                  <a:pt x="0" y="9599"/>
                  <a:pt x="268" y="9818"/>
                  <a:pt x="600" y="9818"/>
                </a:cubicBezTo>
                <a:lnTo>
                  <a:pt x="1200" y="9818"/>
                </a:lnTo>
                <a:lnTo>
                  <a:pt x="1200" y="11782"/>
                </a:lnTo>
                <a:lnTo>
                  <a:pt x="600" y="11782"/>
                </a:lnTo>
                <a:cubicBezTo>
                  <a:pt x="268" y="11782"/>
                  <a:pt x="0" y="12002"/>
                  <a:pt x="0" y="12273"/>
                </a:cubicBezTo>
                <a:cubicBezTo>
                  <a:pt x="0" y="12544"/>
                  <a:pt x="268" y="12764"/>
                  <a:pt x="600" y="12764"/>
                </a:cubicBezTo>
                <a:lnTo>
                  <a:pt x="1200" y="12764"/>
                </a:lnTo>
                <a:lnTo>
                  <a:pt x="1200" y="14727"/>
                </a:lnTo>
                <a:lnTo>
                  <a:pt x="600" y="14727"/>
                </a:lnTo>
                <a:cubicBezTo>
                  <a:pt x="268" y="14727"/>
                  <a:pt x="0" y="14947"/>
                  <a:pt x="0" y="15218"/>
                </a:cubicBezTo>
                <a:cubicBezTo>
                  <a:pt x="0" y="15490"/>
                  <a:pt x="268" y="15709"/>
                  <a:pt x="600" y="15709"/>
                </a:cubicBezTo>
                <a:lnTo>
                  <a:pt x="1200" y="15709"/>
                </a:lnTo>
                <a:lnTo>
                  <a:pt x="1200" y="17673"/>
                </a:lnTo>
                <a:lnTo>
                  <a:pt x="600" y="17673"/>
                </a:lnTo>
                <a:cubicBezTo>
                  <a:pt x="268" y="17673"/>
                  <a:pt x="0" y="17893"/>
                  <a:pt x="0" y="18164"/>
                </a:cubicBezTo>
                <a:cubicBezTo>
                  <a:pt x="0" y="18435"/>
                  <a:pt x="268" y="18655"/>
                  <a:pt x="600" y="18655"/>
                </a:cubicBezTo>
                <a:lnTo>
                  <a:pt x="1200" y="18655"/>
                </a:lnTo>
                <a:lnTo>
                  <a:pt x="1200" y="19636"/>
                </a:lnTo>
                <a:cubicBezTo>
                  <a:pt x="1200" y="20721"/>
                  <a:pt x="2275" y="21600"/>
                  <a:pt x="36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532"/>
          <p:cNvSpPr/>
          <p:nvPr userDrawn="1"/>
        </p:nvSpPr>
        <p:spPr>
          <a:xfrm>
            <a:off x="9275587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3"/>
                  <a:pt x="14400" y="6873"/>
                </a:cubicBezTo>
                <a:lnTo>
                  <a:pt x="20400" y="6873"/>
                </a:lnTo>
                <a:cubicBezTo>
                  <a:pt x="20400" y="6873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4800" y="8836"/>
                </a:moveTo>
                <a:cubicBezTo>
                  <a:pt x="4800" y="9108"/>
                  <a:pt x="5068" y="9327"/>
                  <a:pt x="5400" y="9327"/>
                </a:cubicBezTo>
                <a:lnTo>
                  <a:pt x="16200" y="9327"/>
                </a:lnTo>
                <a:cubicBezTo>
                  <a:pt x="16532" y="9327"/>
                  <a:pt x="16800" y="9108"/>
                  <a:pt x="16800" y="8836"/>
                </a:cubicBezTo>
                <a:cubicBezTo>
                  <a:pt x="16800" y="8566"/>
                  <a:pt x="16532" y="8345"/>
                  <a:pt x="16200" y="8345"/>
                </a:cubicBezTo>
                <a:lnTo>
                  <a:pt x="5400" y="8345"/>
                </a:lnTo>
                <a:cubicBezTo>
                  <a:pt x="5068" y="8345"/>
                  <a:pt x="4800" y="8566"/>
                  <a:pt x="4800" y="8836"/>
                </a:cubicBezTo>
                <a:moveTo>
                  <a:pt x="16200" y="12273"/>
                </a:moveTo>
                <a:lnTo>
                  <a:pt x="5400" y="12273"/>
                </a:lnTo>
                <a:cubicBezTo>
                  <a:pt x="5068" y="12273"/>
                  <a:pt x="4800" y="12493"/>
                  <a:pt x="4800" y="12764"/>
                </a:cubicBezTo>
                <a:cubicBezTo>
                  <a:pt x="4800" y="13035"/>
                  <a:pt x="5068" y="13255"/>
                  <a:pt x="5400" y="13255"/>
                </a:cubicBezTo>
                <a:lnTo>
                  <a:pt x="16200" y="13255"/>
                </a:lnTo>
                <a:cubicBezTo>
                  <a:pt x="16532" y="13255"/>
                  <a:pt x="16800" y="13035"/>
                  <a:pt x="16800" y="12764"/>
                </a:cubicBezTo>
                <a:cubicBezTo>
                  <a:pt x="16800" y="12493"/>
                  <a:pt x="16532" y="12273"/>
                  <a:pt x="16200" y="12273"/>
                </a:cubicBezTo>
                <a:moveTo>
                  <a:pt x="5400" y="5400"/>
                </a:moveTo>
                <a:lnTo>
                  <a:pt x="8400" y="5400"/>
                </a:lnTo>
                <a:cubicBezTo>
                  <a:pt x="8732" y="5400"/>
                  <a:pt x="9000" y="5181"/>
                  <a:pt x="9000" y="4909"/>
                </a:cubicBezTo>
                <a:cubicBezTo>
                  <a:pt x="9000" y="4638"/>
                  <a:pt x="8732" y="4418"/>
                  <a:pt x="8400" y="4418"/>
                </a:cubicBezTo>
                <a:lnTo>
                  <a:pt x="5400" y="4418"/>
                </a:lnTo>
                <a:cubicBezTo>
                  <a:pt x="5068" y="4418"/>
                  <a:pt x="4800" y="4638"/>
                  <a:pt x="4800" y="4909"/>
                </a:cubicBezTo>
                <a:cubicBezTo>
                  <a:pt x="4800" y="5181"/>
                  <a:pt x="5068" y="5400"/>
                  <a:pt x="5400" y="5400"/>
                </a:cubicBezTo>
                <a:moveTo>
                  <a:pt x="12600" y="16200"/>
                </a:moveTo>
                <a:lnTo>
                  <a:pt x="5400" y="16200"/>
                </a:lnTo>
                <a:cubicBezTo>
                  <a:pt x="5068" y="16200"/>
                  <a:pt x="4800" y="16420"/>
                  <a:pt x="4800" y="16691"/>
                </a:cubicBezTo>
                <a:cubicBezTo>
                  <a:pt x="4800" y="16962"/>
                  <a:pt x="5068" y="17182"/>
                  <a:pt x="5400" y="17182"/>
                </a:cubicBezTo>
                <a:lnTo>
                  <a:pt x="12600" y="17182"/>
                </a:lnTo>
                <a:cubicBezTo>
                  <a:pt x="12932" y="17182"/>
                  <a:pt x="13200" y="16962"/>
                  <a:pt x="13200" y="16691"/>
                </a:cubicBezTo>
                <a:cubicBezTo>
                  <a:pt x="13200" y="16420"/>
                  <a:pt x="12932" y="16200"/>
                  <a:pt x="12600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33"/>
          <p:cNvSpPr/>
          <p:nvPr userDrawn="1"/>
        </p:nvSpPr>
        <p:spPr>
          <a:xfrm>
            <a:off x="10342180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34"/>
          <p:cNvSpPr/>
          <p:nvPr userDrawn="1"/>
        </p:nvSpPr>
        <p:spPr>
          <a:xfrm>
            <a:off x="11408771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35"/>
          <p:cNvSpPr/>
          <p:nvPr userDrawn="1"/>
        </p:nvSpPr>
        <p:spPr>
          <a:xfrm>
            <a:off x="1809446" y="3920060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6"/>
                </a:lnTo>
                <a:lnTo>
                  <a:pt x="13928" y="8836"/>
                </a:lnTo>
                <a:cubicBezTo>
                  <a:pt x="13928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8"/>
                  <a:pt x="13862" y="20617"/>
                  <a:pt x="13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6872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2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0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8" y="3927"/>
                </a:lnTo>
                <a:cubicBezTo>
                  <a:pt x="19928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9" y="3927"/>
                  <a:pt x="6600" y="3927"/>
                </a:cubicBezTo>
                <a:cubicBezTo>
                  <a:pt x="6931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9" y="15709"/>
                  <a:pt x="16800" y="15929"/>
                  <a:pt x="16800" y="16199"/>
                </a:cubicBezTo>
                <a:cubicBezTo>
                  <a:pt x="16800" y="16471"/>
                  <a:pt x="17069" y="16690"/>
                  <a:pt x="17400" y="16690"/>
                </a:cubicBezTo>
                <a:lnTo>
                  <a:pt x="19200" y="16690"/>
                </a:lnTo>
                <a:cubicBezTo>
                  <a:pt x="20525" y="16690"/>
                  <a:pt x="21600" y="15811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36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18" y="11782"/>
                </a:moveTo>
                <a:lnTo>
                  <a:pt x="14236" y="11782"/>
                </a:lnTo>
                <a:cubicBezTo>
                  <a:pt x="14507" y="11782"/>
                  <a:pt x="14727" y="11562"/>
                  <a:pt x="14727" y="11291"/>
                </a:cubicBezTo>
                <a:cubicBezTo>
                  <a:pt x="14727" y="11020"/>
                  <a:pt x="14507" y="10800"/>
                  <a:pt x="14236" y="10800"/>
                </a:cubicBezTo>
                <a:lnTo>
                  <a:pt x="4418" y="10800"/>
                </a:lnTo>
                <a:cubicBezTo>
                  <a:pt x="4147" y="10800"/>
                  <a:pt x="3927" y="11020"/>
                  <a:pt x="3927" y="11291"/>
                </a:cubicBezTo>
                <a:cubicBezTo>
                  <a:pt x="3927" y="11562"/>
                  <a:pt x="4147" y="11782"/>
                  <a:pt x="4418" y="11782"/>
                </a:cubicBezTo>
                <a:moveTo>
                  <a:pt x="20618" y="20618"/>
                </a:moveTo>
                <a:lnTo>
                  <a:pt x="5891" y="20618"/>
                </a:lnTo>
                <a:lnTo>
                  <a:pt x="5891" y="16200"/>
                </a:lnTo>
                <a:cubicBezTo>
                  <a:pt x="5891" y="15929"/>
                  <a:pt x="5671" y="15709"/>
                  <a:pt x="5400" y="15709"/>
                </a:cubicBez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0618"/>
                  <a:pt x="20618" y="20618"/>
                </a:cubicBezTo>
                <a:close/>
                <a:moveTo>
                  <a:pt x="4909" y="20127"/>
                </a:moveTo>
                <a:lnTo>
                  <a:pt x="1473" y="16691"/>
                </a:lnTo>
                <a:lnTo>
                  <a:pt x="4909" y="16691"/>
                </a:lnTo>
                <a:cubicBezTo>
                  <a:pt x="4909" y="16691"/>
                  <a:pt x="4909" y="20127"/>
                  <a:pt x="4909" y="20127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lnTo>
                  <a:pt x="4909" y="21600"/>
                </a:lnTo>
                <a:lnTo>
                  <a:pt x="20618" y="21600"/>
                </a:lnTo>
                <a:cubicBezTo>
                  <a:pt x="21160" y="21600"/>
                  <a:pt x="21600" y="21161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418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4418" y="7855"/>
                </a:lnTo>
                <a:cubicBezTo>
                  <a:pt x="4147" y="7855"/>
                  <a:pt x="3927" y="8075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4418" y="5891"/>
                </a:moveTo>
                <a:lnTo>
                  <a:pt x="10309" y="5891"/>
                </a:lnTo>
                <a:cubicBezTo>
                  <a:pt x="10580" y="5891"/>
                  <a:pt x="10800" y="5672"/>
                  <a:pt x="10800" y="5400"/>
                </a:cubicBezTo>
                <a:cubicBezTo>
                  <a:pt x="10800" y="5129"/>
                  <a:pt x="10580" y="4909"/>
                  <a:pt x="10309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cubicBezTo>
                  <a:pt x="3927" y="5672"/>
                  <a:pt x="4147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37"/>
          <p:cNvSpPr/>
          <p:nvPr userDrawn="1"/>
        </p:nvSpPr>
        <p:spPr>
          <a:xfrm>
            <a:off x="394263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3745"/>
                </a:moveTo>
                <a:lnTo>
                  <a:pt x="3600" y="13745"/>
                </a:lnTo>
                <a:cubicBezTo>
                  <a:pt x="3269" y="13745"/>
                  <a:pt x="3000" y="13966"/>
                  <a:pt x="3000" y="14236"/>
                </a:cubicBezTo>
                <a:cubicBezTo>
                  <a:pt x="3000" y="14508"/>
                  <a:pt x="3269" y="14727"/>
                  <a:pt x="3600" y="14727"/>
                </a:cubicBezTo>
                <a:lnTo>
                  <a:pt x="14400" y="14727"/>
                </a:lnTo>
                <a:cubicBezTo>
                  <a:pt x="14731" y="14727"/>
                  <a:pt x="15000" y="14508"/>
                  <a:pt x="15000" y="14236"/>
                </a:cubicBezTo>
                <a:cubicBezTo>
                  <a:pt x="15000" y="13966"/>
                  <a:pt x="14731" y="13745"/>
                  <a:pt x="14400" y="13745"/>
                </a:cubicBezTo>
                <a:moveTo>
                  <a:pt x="3000" y="11291"/>
                </a:moveTo>
                <a:cubicBezTo>
                  <a:pt x="3000" y="11562"/>
                  <a:pt x="3269" y="11782"/>
                  <a:pt x="3600" y="11782"/>
                </a:cubicBezTo>
                <a:lnTo>
                  <a:pt x="18000" y="11782"/>
                </a:lnTo>
                <a:cubicBezTo>
                  <a:pt x="18331" y="11782"/>
                  <a:pt x="18600" y="11562"/>
                  <a:pt x="18600" y="11291"/>
                </a:cubicBezTo>
                <a:cubicBezTo>
                  <a:pt x="18600" y="11020"/>
                  <a:pt x="18331" y="10800"/>
                  <a:pt x="18000" y="10800"/>
                </a:cubicBezTo>
                <a:lnTo>
                  <a:pt x="3600" y="10800"/>
                </a:lnTo>
                <a:cubicBezTo>
                  <a:pt x="3269" y="10800"/>
                  <a:pt x="3000" y="11020"/>
                  <a:pt x="3000" y="11291"/>
                </a:cubicBezTo>
                <a:moveTo>
                  <a:pt x="20400" y="20618"/>
                </a:moveTo>
                <a:lnTo>
                  <a:pt x="6600" y="20618"/>
                </a:lnTo>
                <a:lnTo>
                  <a:pt x="1200" y="16200"/>
                </a:lnTo>
                <a:lnTo>
                  <a:pt x="1200" y="2945"/>
                </a:lnTo>
                <a:lnTo>
                  <a:pt x="4200" y="2945"/>
                </a:lnTo>
                <a:lnTo>
                  <a:pt x="4200" y="4418"/>
                </a:lnTo>
                <a:cubicBezTo>
                  <a:pt x="4200" y="4690"/>
                  <a:pt x="4469" y="4909"/>
                  <a:pt x="4800" y="4909"/>
                </a:cubicBezTo>
                <a:cubicBezTo>
                  <a:pt x="5131" y="4909"/>
                  <a:pt x="5400" y="4690"/>
                  <a:pt x="5400" y="4418"/>
                </a:cubicBezTo>
                <a:lnTo>
                  <a:pt x="5400" y="2945"/>
                </a:lnTo>
                <a:lnTo>
                  <a:pt x="6600" y="2945"/>
                </a:lnTo>
                <a:lnTo>
                  <a:pt x="6600" y="4418"/>
                </a:lnTo>
                <a:cubicBezTo>
                  <a:pt x="6600" y="4690"/>
                  <a:pt x="6869" y="4909"/>
                  <a:pt x="7200" y="4909"/>
                </a:cubicBezTo>
                <a:cubicBezTo>
                  <a:pt x="7531" y="4909"/>
                  <a:pt x="7800" y="4690"/>
                  <a:pt x="7800" y="4418"/>
                </a:cubicBezTo>
                <a:lnTo>
                  <a:pt x="7800" y="2945"/>
                </a:lnTo>
                <a:lnTo>
                  <a:pt x="9000" y="2945"/>
                </a:lnTo>
                <a:lnTo>
                  <a:pt x="9000" y="4418"/>
                </a:lnTo>
                <a:cubicBezTo>
                  <a:pt x="9000" y="4690"/>
                  <a:pt x="9269" y="4909"/>
                  <a:pt x="9600" y="4909"/>
                </a:cubicBezTo>
                <a:cubicBezTo>
                  <a:pt x="9931" y="4909"/>
                  <a:pt x="10200" y="4690"/>
                  <a:pt x="10200" y="4418"/>
                </a:cubicBezTo>
                <a:lnTo>
                  <a:pt x="10200" y="2945"/>
                </a:lnTo>
                <a:lnTo>
                  <a:pt x="11400" y="2945"/>
                </a:lnTo>
                <a:lnTo>
                  <a:pt x="11400" y="4418"/>
                </a:lnTo>
                <a:cubicBezTo>
                  <a:pt x="11400" y="4690"/>
                  <a:pt x="11669" y="4909"/>
                  <a:pt x="12000" y="4909"/>
                </a:cubicBezTo>
                <a:cubicBezTo>
                  <a:pt x="12331" y="4909"/>
                  <a:pt x="12600" y="4690"/>
                  <a:pt x="12600" y="4418"/>
                </a:cubicBezTo>
                <a:lnTo>
                  <a:pt x="12600" y="2945"/>
                </a:lnTo>
                <a:lnTo>
                  <a:pt x="13800" y="2945"/>
                </a:lnTo>
                <a:lnTo>
                  <a:pt x="13800" y="4418"/>
                </a:lnTo>
                <a:cubicBezTo>
                  <a:pt x="13800" y="4690"/>
                  <a:pt x="14069" y="4909"/>
                  <a:pt x="14400" y="4909"/>
                </a:cubicBezTo>
                <a:cubicBezTo>
                  <a:pt x="14731" y="4909"/>
                  <a:pt x="15000" y="4690"/>
                  <a:pt x="15000" y="4418"/>
                </a:cubicBezTo>
                <a:lnTo>
                  <a:pt x="15000" y="2945"/>
                </a:lnTo>
                <a:lnTo>
                  <a:pt x="16200" y="2945"/>
                </a:lnTo>
                <a:lnTo>
                  <a:pt x="16200" y="4418"/>
                </a:lnTo>
                <a:cubicBezTo>
                  <a:pt x="16200" y="4690"/>
                  <a:pt x="16469" y="4909"/>
                  <a:pt x="16800" y="4909"/>
                </a:cubicBezTo>
                <a:cubicBezTo>
                  <a:pt x="17131" y="4909"/>
                  <a:pt x="17400" y="4690"/>
                  <a:pt x="17400" y="4418"/>
                </a:cubicBezTo>
                <a:lnTo>
                  <a:pt x="17400" y="2945"/>
                </a:lnTo>
                <a:lnTo>
                  <a:pt x="20400" y="2945"/>
                </a:lnTo>
                <a:cubicBezTo>
                  <a:pt x="20400" y="2945"/>
                  <a:pt x="20400" y="20618"/>
                  <a:pt x="20400" y="20618"/>
                </a:cubicBezTo>
                <a:close/>
                <a:moveTo>
                  <a:pt x="1200" y="20618"/>
                </a:moveTo>
                <a:lnTo>
                  <a:pt x="1200" y="17673"/>
                </a:lnTo>
                <a:lnTo>
                  <a:pt x="4800" y="20618"/>
                </a:lnTo>
                <a:cubicBezTo>
                  <a:pt x="4800" y="20618"/>
                  <a:pt x="1200" y="20618"/>
                  <a:pt x="1200" y="20618"/>
                </a:cubicBezTo>
                <a:close/>
                <a:moveTo>
                  <a:pt x="20400" y="1964"/>
                </a:moveTo>
                <a:lnTo>
                  <a:pt x="17400" y="1964"/>
                </a:lnTo>
                <a:lnTo>
                  <a:pt x="17400" y="491"/>
                </a:lnTo>
                <a:cubicBezTo>
                  <a:pt x="17400" y="220"/>
                  <a:pt x="17131" y="0"/>
                  <a:pt x="16800" y="0"/>
                </a:cubicBezTo>
                <a:cubicBezTo>
                  <a:pt x="16469" y="0"/>
                  <a:pt x="16200" y="220"/>
                  <a:pt x="16200" y="491"/>
                </a:cubicBezTo>
                <a:lnTo>
                  <a:pt x="16200" y="1964"/>
                </a:lnTo>
                <a:lnTo>
                  <a:pt x="15000" y="1964"/>
                </a:lnTo>
                <a:lnTo>
                  <a:pt x="15000" y="491"/>
                </a:lnTo>
                <a:cubicBezTo>
                  <a:pt x="15000" y="220"/>
                  <a:pt x="14731" y="0"/>
                  <a:pt x="14400" y="0"/>
                </a:cubicBezTo>
                <a:cubicBezTo>
                  <a:pt x="14069" y="0"/>
                  <a:pt x="13800" y="220"/>
                  <a:pt x="13800" y="491"/>
                </a:cubicBezTo>
                <a:lnTo>
                  <a:pt x="13800" y="1964"/>
                </a:lnTo>
                <a:lnTo>
                  <a:pt x="12600" y="1964"/>
                </a:lnTo>
                <a:lnTo>
                  <a:pt x="12600" y="491"/>
                </a:lnTo>
                <a:cubicBezTo>
                  <a:pt x="12600" y="220"/>
                  <a:pt x="12331" y="0"/>
                  <a:pt x="12000" y="0"/>
                </a:cubicBezTo>
                <a:cubicBezTo>
                  <a:pt x="11669" y="0"/>
                  <a:pt x="11400" y="220"/>
                  <a:pt x="11400" y="491"/>
                </a:cubicBezTo>
                <a:lnTo>
                  <a:pt x="11400" y="1964"/>
                </a:lnTo>
                <a:lnTo>
                  <a:pt x="10200" y="1964"/>
                </a:lnTo>
                <a:lnTo>
                  <a:pt x="10200" y="491"/>
                </a:lnTo>
                <a:cubicBezTo>
                  <a:pt x="10200" y="220"/>
                  <a:pt x="9931" y="0"/>
                  <a:pt x="9600" y="0"/>
                </a:cubicBezTo>
                <a:cubicBezTo>
                  <a:pt x="9269" y="0"/>
                  <a:pt x="9000" y="220"/>
                  <a:pt x="9000" y="491"/>
                </a:cubicBezTo>
                <a:lnTo>
                  <a:pt x="9000" y="1964"/>
                </a:lnTo>
                <a:lnTo>
                  <a:pt x="7800" y="1964"/>
                </a:lnTo>
                <a:lnTo>
                  <a:pt x="7800" y="491"/>
                </a:lnTo>
                <a:cubicBezTo>
                  <a:pt x="7800" y="220"/>
                  <a:pt x="7531" y="0"/>
                  <a:pt x="7200" y="0"/>
                </a:cubicBezTo>
                <a:cubicBezTo>
                  <a:pt x="6869" y="0"/>
                  <a:pt x="6600" y="220"/>
                  <a:pt x="6600" y="491"/>
                </a:cubicBezTo>
                <a:lnTo>
                  <a:pt x="6600" y="1964"/>
                </a:lnTo>
                <a:lnTo>
                  <a:pt x="5400" y="1964"/>
                </a:lnTo>
                <a:lnTo>
                  <a:pt x="5400" y="491"/>
                </a:lnTo>
                <a:cubicBezTo>
                  <a:pt x="5400" y="220"/>
                  <a:pt x="5131" y="0"/>
                  <a:pt x="4800" y="0"/>
                </a:cubicBezTo>
                <a:cubicBezTo>
                  <a:pt x="4469" y="0"/>
                  <a:pt x="4200" y="220"/>
                  <a:pt x="4200" y="491"/>
                </a:cubicBezTo>
                <a:lnTo>
                  <a:pt x="4200" y="1964"/>
                </a:lnTo>
                <a:lnTo>
                  <a:pt x="1200" y="1964"/>
                </a:lnTo>
                <a:cubicBezTo>
                  <a:pt x="538" y="1964"/>
                  <a:pt x="0" y="2404"/>
                  <a:pt x="0" y="2945"/>
                </a:cubicBezTo>
                <a:lnTo>
                  <a:pt x="0" y="20618"/>
                </a:lnTo>
                <a:cubicBezTo>
                  <a:pt x="0" y="21161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1"/>
                  <a:pt x="21600" y="20618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3600" y="8836"/>
                </a:moveTo>
                <a:lnTo>
                  <a:pt x="10800" y="8836"/>
                </a:lnTo>
                <a:cubicBezTo>
                  <a:pt x="11131" y="8836"/>
                  <a:pt x="11400" y="8617"/>
                  <a:pt x="11400" y="8345"/>
                </a:cubicBezTo>
                <a:cubicBezTo>
                  <a:pt x="11400" y="8075"/>
                  <a:pt x="11131" y="7855"/>
                  <a:pt x="10800" y="7855"/>
                </a:cubicBezTo>
                <a:lnTo>
                  <a:pt x="3600" y="7855"/>
                </a:lnTo>
                <a:cubicBezTo>
                  <a:pt x="3269" y="7855"/>
                  <a:pt x="3000" y="8075"/>
                  <a:pt x="3000" y="8345"/>
                </a:cubicBezTo>
                <a:cubicBezTo>
                  <a:pt x="3000" y="8617"/>
                  <a:pt x="3269" y="8836"/>
                  <a:pt x="36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538"/>
          <p:cNvSpPr/>
          <p:nvPr userDrawn="1"/>
        </p:nvSpPr>
        <p:spPr>
          <a:xfrm>
            <a:off x="5009221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5891"/>
                </a:moveTo>
                <a:lnTo>
                  <a:pt x="1200" y="5891"/>
                </a:lnTo>
                <a:lnTo>
                  <a:pt x="1200" y="3927"/>
                </a:lnTo>
                <a:lnTo>
                  <a:pt x="6000" y="3927"/>
                </a:lnTo>
                <a:cubicBezTo>
                  <a:pt x="6000" y="4469"/>
                  <a:pt x="6538" y="4909"/>
                  <a:pt x="7200" y="4909"/>
                </a:cubicBezTo>
                <a:lnTo>
                  <a:pt x="14400" y="4909"/>
                </a:lnTo>
                <a:cubicBezTo>
                  <a:pt x="15062" y="4909"/>
                  <a:pt x="15600" y="4469"/>
                  <a:pt x="15600" y="3927"/>
                </a:cubicBezTo>
                <a:lnTo>
                  <a:pt x="20400" y="3927"/>
                </a:lnTo>
                <a:cubicBezTo>
                  <a:pt x="20400" y="3927"/>
                  <a:pt x="20400" y="5891"/>
                  <a:pt x="20400" y="58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6873"/>
                </a:lnTo>
                <a:lnTo>
                  <a:pt x="20400" y="6873"/>
                </a:lnTo>
                <a:cubicBezTo>
                  <a:pt x="20400" y="6873"/>
                  <a:pt x="20400" y="20618"/>
                  <a:pt x="20400" y="20618"/>
                </a:cubicBezTo>
                <a:close/>
                <a:moveTo>
                  <a:pt x="7200" y="1964"/>
                </a:moveTo>
                <a:lnTo>
                  <a:pt x="14400" y="1964"/>
                </a:lnTo>
                <a:lnTo>
                  <a:pt x="14400" y="3927"/>
                </a:lnTo>
                <a:lnTo>
                  <a:pt x="7200" y="3927"/>
                </a:lnTo>
                <a:cubicBezTo>
                  <a:pt x="7200" y="3927"/>
                  <a:pt x="7200" y="1964"/>
                  <a:pt x="7200" y="1964"/>
                </a:cubicBezTo>
                <a:close/>
                <a:moveTo>
                  <a:pt x="20400" y="2945"/>
                </a:moveTo>
                <a:lnTo>
                  <a:pt x="15600" y="2945"/>
                </a:lnTo>
                <a:lnTo>
                  <a:pt x="15600" y="1964"/>
                </a:lnTo>
                <a:cubicBezTo>
                  <a:pt x="15600" y="1422"/>
                  <a:pt x="15062" y="982"/>
                  <a:pt x="14400" y="982"/>
                </a:cubicBezTo>
                <a:lnTo>
                  <a:pt x="12000" y="982"/>
                </a:lnTo>
                <a:cubicBezTo>
                  <a:pt x="12000" y="440"/>
                  <a:pt x="11462" y="0"/>
                  <a:pt x="10800" y="0"/>
                </a:cubicBezTo>
                <a:cubicBezTo>
                  <a:pt x="10138" y="0"/>
                  <a:pt x="9600" y="440"/>
                  <a:pt x="9600" y="982"/>
                </a:cubicBezTo>
                <a:lnTo>
                  <a:pt x="7200" y="982"/>
                </a:lnTo>
                <a:cubicBezTo>
                  <a:pt x="6538" y="982"/>
                  <a:pt x="6000" y="1422"/>
                  <a:pt x="6000" y="1964"/>
                </a:cubicBezTo>
                <a:lnTo>
                  <a:pt x="6000" y="2945"/>
                </a:lnTo>
                <a:lnTo>
                  <a:pt x="1200" y="2945"/>
                </a:lnTo>
                <a:cubicBezTo>
                  <a:pt x="538" y="2945"/>
                  <a:pt x="0" y="3386"/>
                  <a:pt x="0" y="3927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3927"/>
                </a:lnTo>
                <a:cubicBezTo>
                  <a:pt x="21600" y="3386"/>
                  <a:pt x="21062" y="2945"/>
                  <a:pt x="20400" y="2945"/>
                </a:cubicBezTo>
                <a:moveTo>
                  <a:pt x="4200" y="16691"/>
                </a:moveTo>
                <a:lnTo>
                  <a:pt x="15000" y="16691"/>
                </a:lnTo>
                <a:cubicBezTo>
                  <a:pt x="15331" y="16691"/>
                  <a:pt x="15600" y="16472"/>
                  <a:pt x="15600" y="16200"/>
                </a:cubicBezTo>
                <a:cubicBezTo>
                  <a:pt x="15600" y="15929"/>
                  <a:pt x="15331" y="15709"/>
                  <a:pt x="15000" y="15709"/>
                </a:cubicBez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moveTo>
                  <a:pt x="4200" y="13745"/>
                </a:moveTo>
                <a:lnTo>
                  <a:pt x="17400" y="13745"/>
                </a:lnTo>
                <a:cubicBezTo>
                  <a:pt x="17731" y="13745"/>
                  <a:pt x="18000" y="13526"/>
                  <a:pt x="18000" y="13255"/>
                </a:cubicBezTo>
                <a:cubicBezTo>
                  <a:pt x="18000" y="12984"/>
                  <a:pt x="17731" y="12764"/>
                  <a:pt x="17400" y="12764"/>
                </a:cubicBezTo>
                <a:lnTo>
                  <a:pt x="4200" y="12764"/>
                </a:lnTo>
                <a:cubicBezTo>
                  <a:pt x="3869" y="12764"/>
                  <a:pt x="3600" y="12984"/>
                  <a:pt x="3600" y="13255"/>
                </a:cubicBezTo>
                <a:cubicBezTo>
                  <a:pt x="3600" y="13526"/>
                  <a:pt x="3869" y="13745"/>
                  <a:pt x="4200" y="13745"/>
                </a:cubicBezTo>
                <a:moveTo>
                  <a:pt x="4200" y="10800"/>
                </a:moveTo>
                <a:lnTo>
                  <a:pt x="11400" y="10800"/>
                </a:lnTo>
                <a:cubicBezTo>
                  <a:pt x="11731" y="10800"/>
                  <a:pt x="12000" y="10581"/>
                  <a:pt x="12000" y="10309"/>
                </a:cubicBezTo>
                <a:cubicBezTo>
                  <a:pt x="12000" y="10038"/>
                  <a:pt x="11731" y="9818"/>
                  <a:pt x="11400" y="9818"/>
                </a:cubicBezTo>
                <a:lnTo>
                  <a:pt x="4200" y="9818"/>
                </a:lnTo>
                <a:cubicBezTo>
                  <a:pt x="3869" y="9818"/>
                  <a:pt x="3600" y="10038"/>
                  <a:pt x="3600" y="10309"/>
                </a:cubicBezTo>
                <a:cubicBezTo>
                  <a:pt x="3600" y="10581"/>
                  <a:pt x="3869" y="10800"/>
                  <a:pt x="42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539"/>
          <p:cNvSpPr/>
          <p:nvPr userDrawn="1"/>
        </p:nvSpPr>
        <p:spPr>
          <a:xfrm>
            <a:off x="6025023" y="4008947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540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541"/>
          <p:cNvSpPr/>
          <p:nvPr userDrawn="1"/>
        </p:nvSpPr>
        <p:spPr>
          <a:xfrm>
            <a:off x="8208996" y="3970853"/>
            <a:ext cx="457112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48" y="10800"/>
                </a:moveTo>
                <a:lnTo>
                  <a:pt x="21424" y="1024"/>
                </a:lnTo>
                <a:cubicBezTo>
                  <a:pt x="21533" y="916"/>
                  <a:pt x="21600" y="766"/>
                  <a:pt x="21600" y="600"/>
                </a:cubicBezTo>
                <a:cubicBezTo>
                  <a:pt x="21600" y="269"/>
                  <a:pt x="21332" y="0"/>
                  <a:pt x="21000" y="0"/>
                </a:cubicBezTo>
                <a:cubicBezTo>
                  <a:pt x="20835" y="0"/>
                  <a:pt x="20685" y="67"/>
                  <a:pt x="20576" y="176"/>
                </a:cubicBezTo>
                <a:lnTo>
                  <a:pt x="10800" y="9952"/>
                </a:lnTo>
                <a:lnTo>
                  <a:pt x="1024" y="176"/>
                </a:lnTo>
                <a:cubicBezTo>
                  <a:pt x="916" y="67"/>
                  <a:pt x="766" y="0"/>
                  <a:pt x="600" y="0"/>
                </a:cubicBezTo>
                <a:cubicBezTo>
                  <a:pt x="268" y="0"/>
                  <a:pt x="0" y="269"/>
                  <a:pt x="0" y="600"/>
                </a:cubicBezTo>
                <a:cubicBezTo>
                  <a:pt x="0" y="766"/>
                  <a:pt x="67" y="916"/>
                  <a:pt x="176" y="1025"/>
                </a:cubicBezTo>
                <a:lnTo>
                  <a:pt x="9952" y="10800"/>
                </a:lnTo>
                <a:lnTo>
                  <a:pt x="176" y="20576"/>
                </a:lnTo>
                <a:cubicBezTo>
                  <a:pt x="67" y="20684"/>
                  <a:pt x="0" y="20834"/>
                  <a:pt x="0" y="21000"/>
                </a:cubicBezTo>
                <a:cubicBezTo>
                  <a:pt x="0" y="21332"/>
                  <a:pt x="268" y="21600"/>
                  <a:pt x="600" y="21600"/>
                </a:cubicBezTo>
                <a:cubicBezTo>
                  <a:pt x="766" y="21600"/>
                  <a:pt x="916" y="21533"/>
                  <a:pt x="1024" y="21424"/>
                </a:cubicBezTo>
                <a:lnTo>
                  <a:pt x="10800" y="11648"/>
                </a:lnTo>
                <a:lnTo>
                  <a:pt x="20576" y="21424"/>
                </a:lnTo>
                <a:cubicBezTo>
                  <a:pt x="20685" y="21533"/>
                  <a:pt x="20835" y="21600"/>
                  <a:pt x="21000" y="21600"/>
                </a:cubicBezTo>
                <a:cubicBezTo>
                  <a:pt x="21332" y="21600"/>
                  <a:pt x="21600" y="21332"/>
                  <a:pt x="21600" y="21000"/>
                </a:cubicBezTo>
                <a:cubicBezTo>
                  <a:pt x="21600" y="20834"/>
                  <a:pt x="21533" y="20684"/>
                  <a:pt x="21424" y="20576"/>
                </a:cubicBezTo>
                <a:cubicBezTo>
                  <a:pt x="21424" y="20576"/>
                  <a:pt x="11648" y="10800"/>
                  <a:pt x="11648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542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10309"/>
                </a:moveTo>
                <a:lnTo>
                  <a:pt x="4909" y="10309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10309"/>
                  <a:pt x="16691" y="10309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1291"/>
                </a:lnTo>
                <a:lnTo>
                  <a:pt x="16691" y="11291"/>
                </a:lnTo>
                <a:cubicBezTo>
                  <a:pt x="16691" y="11291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543"/>
          <p:cNvSpPr/>
          <p:nvPr userDrawn="1"/>
        </p:nvSpPr>
        <p:spPr>
          <a:xfrm>
            <a:off x="1029139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8655"/>
                </a:moveTo>
                <a:lnTo>
                  <a:pt x="14727" y="18655"/>
                </a:lnTo>
                <a:lnTo>
                  <a:pt x="14727" y="19636"/>
                </a:lnTo>
                <a:lnTo>
                  <a:pt x="15709" y="19636"/>
                </a:lnTo>
                <a:cubicBezTo>
                  <a:pt x="15709" y="19636"/>
                  <a:pt x="15709" y="18655"/>
                  <a:pt x="15709" y="18655"/>
                </a:cubicBezTo>
                <a:close/>
                <a:moveTo>
                  <a:pt x="15709" y="14727"/>
                </a:moveTo>
                <a:lnTo>
                  <a:pt x="14727" y="14727"/>
                </a:lnTo>
                <a:lnTo>
                  <a:pt x="14727" y="15709"/>
                </a:lnTo>
                <a:lnTo>
                  <a:pt x="15709" y="15709"/>
                </a:lnTo>
                <a:cubicBezTo>
                  <a:pt x="15709" y="15709"/>
                  <a:pt x="15709" y="14727"/>
                  <a:pt x="15709" y="14727"/>
                </a:cubicBezTo>
                <a:close/>
                <a:moveTo>
                  <a:pt x="14727" y="10800"/>
                </a:moveTo>
                <a:lnTo>
                  <a:pt x="15709" y="10800"/>
                </a:lnTo>
                <a:lnTo>
                  <a:pt x="15709" y="9818"/>
                </a:lnTo>
                <a:lnTo>
                  <a:pt x="14727" y="9818"/>
                </a:lnTo>
                <a:cubicBezTo>
                  <a:pt x="14727" y="9818"/>
                  <a:pt x="14727" y="10800"/>
                  <a:pt x="14727" y="10800"/>
                </a:cubicBezTo>
                <a:close/>
                <a:moveTo>
                  <a:pt x="15709" y="16691"/>
                </a:moveTo>
                <a:lnTo>
                  <a:pt x="14727" y="16691"/>
                </a:lnTo>
                <a:lnTo>
                  <a:pt x="14727" y="17673"/>
                </a:lnTo>
                <a:lnTo>
                  <a:pt x="15709" y="17673"/>
                </a:lnTo>
                <a:cubicBezTo>
                  <a:pt x="15709" y="17673"/>
                  <a:pt x="15709" y="16691"/>
                  <a:pt x="15709" y="16691"/>
                </a:cubicBezTo>
                <a:close/>
                <a:moveTo>
                  <a:pt x="14727" y="8836"/>
                </a:moveTo>
                <a:lnTo>
                  <a:pt x="15709" y="8836"/>
                </a:lnTo>
                <a:lnTo>
                  <a:pt x="15709" y="7855"/>
                </a:lnTo>
                <a:lnTo>
                  <a:pt x="14727" y="7855"/>
                </a:lnTo>
                <a:cubicBezTo>
                  <a:pt x="14727" y="7855"/>
                  <a:pt x="14727" y="8836"/>
                  <a:pt x="14727" y="8836"/>
                </a:cubicBezTo>
                <a:close/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1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7" y="6873"/>
                </a:moveTo>
                <a:lnTo>
                  <a:pt x="15709" y="6873"/>
                </a:lnTo>
                <a:lnTo>
                  <a:pt x="15709" y="5891"/>
                </a:lnTo>
                <a:lnTo>
                  <a:pt x="14727" y="5891"/>
                </a:lnTo>
                <a:cubicBezTo>
                  <a:pt x="14727" y="5891"/>
                  <a:pt x="14727" y="6873"/>
                  <a:pt x="14727" y="6873"/>
                </a:cubicBezTo>
                <a:close/>
                <a:moveTo>
                  <a:pt x="16691" y="12273"/>
                </a:moveTo>
                <a:lnTo>
                  <a:pt x="13745" y="12273"/>
                </a:lnTo>
                <a:lnTo>
                  <a:pt x="13745" y="4909"/>
                </a:ln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2273"/>
                  <a:pt x="16691" y="12273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3745" y="20618"/>
                </a:lnTo>
                <a:lnTo>
                  <a:pt x="13745" y="13255"/>
                </a:lnTo>
                <a:lnTo>
                  <a:pt x="16691" y="13255"/>
                </a:lnTo>
                <a:cubicBezTo>
                  <a:pt x="16691" y="13255"/>
                  <a:pt x="16691" y="19636"/>
                  <a:pt x="16691" y="19636"/>
                </a:cubicBezTo>
                <a:close/>
                <a:moveTo>
                  <a:pt x="12764" y="12273"/>
                </a:moveTo>
                <a:lnTo>
                  <a:pt x="4909" y="12273"/>
                </a:lnTo>
                <a:lnTo>
                  <a:pt x="4909" y="4909"/>
                </a:lnTo>
                <a:lnTo>
                  <a:pt x="12764" y="4909"/>
                </a:lnTo>
                <a:cubicBezTo>
                  <a:pt x="12764" y="4909"/>
                  <a:pt x="12764" y="12273"/>
                  <a:pt x="12764" y="12273"/>
                </a:cubicBezTo>
                <a:close/>
                <a:moveTo>
                  <a:pt x="12764" y="20618"/>
                </a:moveTo>
                <a:lnTo>
                  <a:pt x="4909" y="20618"/>
                </a:lnTo>
                <a:lnTo>
                  <a:pt x="4909" y="13255"/>
                </a:lnTo>
                <a:lnTo>
                  <a:pt x="12764" y="13255"/>
                </a:lnTo>
                <a:cubicBezTo>
                  <a:pt x="12764" y="13255"/>
                  <a:pt x="12764" y="20618"/>
                  <a:pt x="12764" y="20618"/>
                </a:cubicBezTo>
                <a:close/>
                <a:moveTo>
                  <a:pt x="3927" y="12273"/>
                </a:moveTo>
                <a:lnTo>
                  <a:pt x="982" y="12273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3927" y="4909"/>
                </a:lnTo>
                <a:cubicBezTo>
                  <a:pt x="3927" y="4909"/>
                  <a:pt x="3927" y="12273"/>
                  <a:pt x="3927" y="12273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255"/>
                </a:lnTo>
                <a:lnTo>
                  <a:pt x="3927" y="13255"/>
                </a:lnTo>
                <a:cubicBezTo>
                  <a:pt x="3927" y="13255"/>
                  <a:pt x="3927" y="20618"/>
                  <a:pt x="3927" y="20618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1964" y="10800"/>
                </a:moveTo>
                <a:lnTo>
                  <a:pt x="2945" y="10800"/>
                </a:lnTo>
                <a:lnTo>
                  <a:pt x="2945" y="9818"/>
                </a:lnTo>
                <a:lnTo>
                  <a:pt x="1964" y="9818"/>
                </a:lnTo>
                <a:cubicBezTo>
                  <a:pt x="1964" y="9818"/>
                  <a:pt x="1964" y="10800"/>
                  <a:pt x="1964" y="10800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544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36" y="8255"/>
                </a:moveTo>
                <a:lnTo>
                  <a:pt x="12837" y="10800"/>
                </a:lnTo>
                <a:lnTo>
                  <a:pt x="8836" y="13345"/>
                </a:lnTo>
                <a:cubicBezTo>
                  <a:pt x="8836" y="13345"/>
                  <a:pt x="8836" y="8255"/>
                  <a:pt x="8836" y="8255"/>
                </a:cubicBezTo>
                <a:close/>
                <a:moveTo>
                  <a:pt x="8345" y="14727"/>
                </a:moveTo>
                <a:cubicBezTo>
                  <a:pt x="8461" y="14727"/>
                  <a:pt x="8564" y="14681"/>
                  <a:pt x="8647" y="14614"/>
                </a:cubicBezTo>
                <a:lnTo>
                  <a:pt x="8652" y="14620"/>
                </a:lnTo>
                <a:lnTo>
                  <a:pt x="14052" y="11184"/>
                </a:lnTo>
                <a:lnTo>
                  <a:pt x="14047" y="11178"/>
                </a:lnTo>
                <a:cubicBezTo>
                  <a:pt x="14160" y="11088"/>
                  <a:pt x="14236" y="10955"/>
                  <a:pt x="14236" y="10800"/>
                </a:cubicBezTo>
                <a:cubicBezTo>
                  <a:pt x="14236" y="10645"/>
                  <a:pt x="14160" y="10512"/>
                  <a:pt x="14047" y="10422"/>
                </a:cubicBezTo>
                <a:lnTo>
                  <a:pt x="14052" y="10417"/>
                </a:lnTo>
                <a:lnTo>
                  <a:pt x="8652" y="6980"/>
                </a:lnTo>
                <a:lnTo>
                  <a:pt x="8647" y="6986"/>
                </a:lnTo>
                <a:cubicBezTo>
                  <a:pt x="8564" y="6919"/>
                  <a:pt x="8461" y="6873"/>
                  <a:pt x="8345" y="6873"/>
                </a:cubicBezTo>
                <a:cubicBezTo>
                  <a:pt x="8074" y="6873"/>
                  <a:pt x="7855" y="7093"/>
                  <a:pt x="7855" y="7364"/>
                </a:cubicBezTo>
                <a:lnTo>
                  <a:pt x="7855" y="14236"/>
                </a:lnTo>
                <a:cubicBezTo>
                  <a:pt x="7855" y="14507"/>
                  <a:pt x="8074" y="14727"/>
                  <a:pt x="8345" y="14727"/>
                </a:cubicBezTo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545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9"/>
                </a:moveTo>
                <a:cubicBezTo>
                  <a:pt x="5377" y="20619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3336" y="982"/>
                  <a:pt x="15638" y="1950"/>
                  <a:pt x="17377" y="3529"/>
                </a:cubicBezTo>
                <a:lnTo>
                  <a:pt x="10453" y="10453"/>
                </a:lnTo>
                <a:cubicBezTo>
                  <a:pt x="10364" y="10542"/>
                  <a:pt x="10309" y="10665"/>
                  <a:pt x="10309" y="10800"/>
                </a:cubicBezTo>
                <a:cubicBezTo>
                  <a:pt x="10309" y="11072"/>
                  <a:pt x="10529" y="11291"/>
                  <a:pt x="10800" y="11291"/>
                </a:cubicBezTo>
                <a:lnTo>
                  <a:pt x="20594" y="11291"/>
                </a:lnTo>
                <a:cubicBezTo>
                  <a:pt x="20336" y="16484"/>
                  <a:pt x="16057" y="20619"/>
                  <a:pt x="10800" y="20619"/>
                </a:cubicBezTo>
                <a:moveTo>
                  <a:pt x="20594" y="10309"/>
                </a:moveTo>
                <a:lnTo>
                  <a:pt x="11985" y="10309"/>
                </a:lnTo>
                <a:lnTo>
                  <a:pt x="18071" y="4223"/>
                </a:lnTo>
                <a:cubicBezTo>
                  <a:pt x="19541" y="5852"/>
                  <a:pt x="20477" y="7971"/>
                  <a:pt x="20594" y="10309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546"/>
          <p:cNvSpPr/>
          <p:nvPr userDrawn="1"/>
        </p:nvSpPr>
        <p:spPr>
          <a:xfrm>
            <a:off x="2825249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547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15643" y="14949"/>
                </a:lnTo>
                <a:cubicBezTo>
                  <a:pt x="16600" y="13832"/>
                  <a:pt x="17182" y="12386"/>
                  <a:pt x="17182" y="10800"/>
                </a:cubicBezTo>
                <a:cubicBezTo>
                  <a:pt x="17182" y="9214"/>
                  <a:pt x="16600" y="7767"/>
                  <a:pt x="15643" y="6651"/>
                </a:cubicBezTo>
                <a:lnTo>
                  <a:pt x="18073" y="4221"/>
                </a:lnTo>
                <a:cubicBezTo>
                  <a:pt x="19649" y="5963"/>
                  <a:pt x="20618" y="8266"/>
                  <a:pt x="20618" y="10800"/>
                </a:cubicBezTo>
                <a:cubicBezTo>
                  <a:pt x="20618" y="13335"/>
                  <a:pt x="19649" y="15637"/>
                  <a:pt x="18073" y="17379"/>
                </a:cubicBezTo>
                <a:moveTo>
                  <a:pt x="10800" y="20619"/>
                </a:moveTo>
                <a:cubicBezTo>
                  <a:pt x="8265" y="20619"/>
                  <a:pt x="5963" y="19650"/>
                  <a:pt x="4221" y="18073"/>
                </a:cubicBezTo>
                <a:lnTo>
                  <a:pt x="6651" y="15643"/>
                </a:lnTo>
                <a:cubicBezTo>
                  <a:pt x="7767" y="16600"/>
                  <a:pt x="9214" y="17182"/>
                  <a:pt x="10800" y="17182"/>
                </a:cubicBezTo>
                <a:cubicBezTo>
                  <a:pt x="12386" y="17182"/>
                  <a:pt x="13833" y="16600"/>
                  <a:pt x="14949" y="15643"/>
                </a:cubicBezTo>
                <a:lnTo>
                  <a:pt x="17379" y="18073"/>
                </a:lnTo>
                <a:cubicBezTo>
                  <a:pt x="15637" y="19650"/>
                  <a:pt x="13334" y="20619"/>
                  <a:pt x="10800" y="20619"/>
                </a:cubicBezTo>
                <a:moveTo>
                  <a:pt x="982" y="10800"/>
                </a:moveTo>
                <a:cubicBezTo>
                  <a:pt x="982" y="8266"/>
                  <a:pt x="1950" y="5963"/>
                  <a:pt x="3527" y="4221"/>
                </a:cubicBezTo>
                <a:lnTo>
                  <a:pt x="5957" y="6651"/>
                </a:lnTo>
                <a:cubicBezTo>
                  <a:pt x="4999" y="7767"/>
                  <a:pt x="4418" y="9214"/>
                  <a:pt x="4418" y="10800"/>
                </a:cubicBezTo>
                <a:cubicBezTo>
                  <a:pt x="4418" y="12386"/>
                  <a:pt x="4999" y="13832"/>
                  <a:pt x="5957" y="14949"/>
                </a:cubicBezTo>
                <a:lnTo>
                  <a:pt x="3527" y="17379"/>
                </a:lnTo>
                <a:cubicBezTo>
                  <a:pt x="1950" y="15637"/>
                  <a:pt x="982" y="13335"/>
                  <a:pt x="982" y="10800"/>
                </a:cubicBezTo>
                <a:moveTo>
                  <a:pt x="16200" y="10800"/>
                </a:moveTo>
                <a:cubicBezTo>
                  <a:pt x="16200" y="13782"/>
                  <a:pt x="13782" y="16200"/>
                  <a:pt x="10800" y="16200"/>
                </a:cubicBezTo>
                <a:cubicBezTo>
                  <a:pt x="7817" y="16200"/>
                  <a:pt x="5400" y="13782"/>
                  <a:pt x="5400" y="10800"/>
                </a:cubicBez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200" y="7817"/>
                  <a:pt x="16200" y="10800"/>
                </a:cubicBezTo>
                <a:moveTo>
                  <a:pt x="10800" y="982"/>
                </a:moveTo>
                <a:cubicBezTo>
                  <a:pt x="13334" y="982"/>
                  <a:pt x="15637" y="1950"/>
                  <a:pt x="17379" y="3527"/>
                </a:cubicBezTo>
                <a:lnTo>
                  <a:pt x="14949" y="5957"/>
                </a:lnTo>
                <a:cubicBezTo>
                  <a:pt x="13832" y="4999"/>
                  <a:pt x="12386" y="4418"/>
                  <a:pt x="10800" y="4418"/>
                </a:cubicBezTo>
                <a:cubicBezTo>
                  <a:pt x="9214" y="4418"/>
                  <a:pt x="7767" y="4999"/>
                  <a:pt x="6651" y="5957"/>
                </a:cubicBez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548"/>
          <p:cNvSpPr/>
          <p:nvPr userDrawn="1"/>
        </p:nvSpPr>
        <p:spPr>
          <a:xfrm>
            <a:off x="4958432" y="5202574"/>
            <a:ext cx="558691" cy="126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49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1291"/>
                </a:moveTo>
                <a:cubicBezTo>
                  <a:pt x="10529" y="11291"/>
                  <a:pt x="10309" y="11072"/>
                  <a:pt x="10309" y="10800"/>
                </a:cubicBezTo>
                <a:cubicBezTo>
                  <a:pt x="10309" y="10529"/>
                  <a:pt x="10529" y="10309"/>
                  <a:pt x="10800" y="10309"/>
                </a:cubicBezTo>
                <a:cubicBezTo>
                  <a:pt x="11071" y="10309"/>
                  <a:pt x="11291" y="10529"/>
                  <a:pt x="11291" y="10800"/>
                </a:cubicBezTo>
                <a:cubicBezTo>
                  <a:pt x="11291" y="11072"/>
                  <a:pt x="11071" y="11291"/>
                  <a:pt x="10800" y="11291"/>
                </a:cubicBezTo>
                <a:moveTo>
                  <a:pt x="10800" y="9327"/>
                </a:moveTo>
                <a:cubicBezTo>
                  <a:pt x="9986" y="9327"/>
                  <a:pt x="9327" y="9987"/>
                  <a:pt x="9327" y="10800"/>
                </a:cubicBezTo>
                <a:cubicBezTo>
                  <a:pt x="9327" y="11614"/>
                  <a:pt x="9986" y="12273"/>
                  <a:pt x="10800" y="12273"/>
                </a:cubicBezTo>
                <a:cubicBezTo>
                  <a:pt x="11614" y="12273"/>
                  <a:pt x="12273" y="11614"/>
                  <a:pt x="12273" y="10800"/>
                </a:cubicBezTo>
                <a:cubicBezTo>
                  <a:pt x="12273" y="9987"/>
                  <a:pt x="11614" y="9327"/>
                  <a:pt x="10800" y="9327"/>
                </a:cubicBezTo>
                <a:moveTo>
                  <a:pt x="5400" y="11291"/>
                </a:moveTo>
                <a:cubicBezTo>
                  <a:pt x="5129" y="11291"/>
                  <a:pt x="4909" y="11072"/>
                  <a:pt x="4909" y="10800"/>
                </a:cubicBezTo>
                <a:cubicBezTo>
                  <a:pt x="4909" y="10529"/>
                  <a:pt x="5129" y="10309"/>
                  <a:pt x="5400" y="10309"/>
                </a:cubicBezTo>
                <a:cubicBezTo>
                  <a:pt x="5671" y="10309"/>
                  <a:pt x="5891" y="10529"/>
                  <a:pt x="5891" y="10800"/>
                </a:cubicBezTo>
                <a:cubicBezTo>
                  <a:pt x="5891" y="11072"/>
                  <a:pt x="5671" y="11291"/>
                  <a:pt x="5400" y="11291"/>
                </a:cubicBezTo>
                <a:moveTo>
                  <a:pt x="5400" y="9327"/>
                </a:moveTo>
                <a:cubicBezTo>
                  <a:pt x="4586" y="9327"/>
                  <a:pt x="3927" y="9987"/>
                  <a:pt x="3927" y="10800"/>
                </a:cubicBezTo>
                <a:cubicBezTo>
                  <a:pt x="3927" y="11614"/>
                  <a:pt x="4586" y="12273"/>
                  <a:pt x="5400" y="12273"/>
                </a:cubicBezTo>
                <a:cubicBezTo>
                  <a:pt x="6214" y="12273"/>
                  <a:pt x="6873" y="11614"/>
                  <a:pt x="6873" y="10800"/>
                </a:cubicBezTo>
                <a:cubicBezTo>
                  <a:pt x="6873" y="9987"/>
                  <a:pt x="6214" y="9327"/>
                  <a:pt x="5400" y="9327"/>
                </a:cubicBezTo>
                <a:moveTo>
                  <a:pt x="16200" y="11291"/>
                </a:moveTo>
                <a:cubicBezTo>
                  <a:pt x="15929" y="11291"/>
                  <a:pt x="15709" y="11072"/>
                  <a:pt x="15709" y="10800"/>
                </a:cubicBezTo>
                <a:cubicBezTo>
                  <a:pt x="15709" y="10529"/>
                  <a:pt x="15929" y="10309"/>
                  <a:pt x="16200" y="10309"/>
                </a:cubicBezTo>
                <a:cubicBezTo>
                  <a:pt x="16471" y="10309"/>
                  <a:pt x="16691" y="10529"/>
                  <a:pt x="16691" y="10800"/>
                </a:cubicBezTo>
                <a:cubicBezTo>
                  <a:pt x="16691" y="11072"/>
                  <a:pt x="16471" y="11291"/>
                  <a:pt x="16200" y="11291"/>
                </a:cubicBezTo>
                <a:moveTo>
                  <a:pt x="16200" y="9327"/>
                </a:moveTo>
                <a:cubicBezTo>
                  <a:pt x="15386" y="9327"/>
                  <a:pt x="14727" y="9987"/>
                  <a:pt x="14727" y="10800"/>
                </a:cubicBezTo>
                <a:cubicBezTo>
                  <a:pt x="14727" y="11614"/>
                  <a:pt x="15386" y="12273"/>
                  <a:pt x="16200" y="12273"/>
                </a:cubicBezTo>
                <a:cubicBezTo>
                  <a:pt x="17014" y="12273"/>
                  <a:pt x="17673" y="11614"/>
                  <a:pt x="17673" y="10800"/>
                </a:cubicBezTo>
                <a:cubicBezTo>
                  <a:pt x="17673" y="9987"/>
                  <a:pt x="17014" y="9327"/>
                  <a:pt x="16200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550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7364"/>
                </a:moveTo>
                <a:cubicBezTo>
                  <a:pt x="20838" y="7364"/>
                  <a:pt x="20618" y="7584"/>
                  <a:pt x="20618" y="7855"/>
                </a:cubicBezTo>
                <a:lnTo>
                  <a:pt x="20618" y="18655"/>
                </a:lnTo>
                <a:cubicBezTo>
                  <a:pt x="20618" y="19739"/>
                  <a:pt x="19739" y="20618"/>
                  <a:pt x="18655" y="20618"/>
                </a:cubicBez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2945"/>
                </a:lnTo>
                <a:cubicBezTo>
                  <a:pt x="982" y="1861"/>
                  <a:pt x="1861" y="982"/>
                  <a:pt x="2945" y="982"/>
                </a:cubicBezTo>
                <a:lnTo>
                  <a:pt x="13745" y="982"/>
                </a:lnTo>
                <a:cubicBezTo>
                  <a:pt x="14017" y="982"/>
                  <a:pt x="14236" y="762"/>
                  <a:pt x="14236" y="491"/>
                </a:cubicBezTo>
                <a:cubicBezTo>
                  <a:pt x="14236" y="220"/>
                  <a:pt x="14017" y="0"/>
                  <a:pt x="13745" y="0"/>
                </a:cubicBezTo>
                <a:lnTo>
                  <a:pt x="2945" y="0"/>
                </a:lnTo>
                <a:cubicBezTo>
                  <a:pt x="1318" y="0"/>
                  <a:pt x="0" y="1319"/>
                  <a:pt x="0" y="2945"/>
                </a:cubicBezTo>
                <a:lnTo>
                  <a:pt x="0" y="18655"/>
                </a:lnTo>
                <a:cubicBezTo>
                  <a:pt x="0" y="20282"/>
                  <a:pt x="1318" y="21600"/>
                  <a:pt x="2945" y="21600"/>
                </a:cubicBezTo>
                <a:lnTo>
                  <a:pt x="18655" y="21600"/>
                </a:lnTo>
                <a:cubicBezTo>
                  <a:pt x="20282" y="21600"/>
                  <a:pt x="21600" y="20282"/>
                  <a:pt x="21600" y="18655"/>
                </a:cubicBezTo>
                <a:lnTo>
                  <a:pt x="21600" y="7855"/>
                </a:lnTo>
                <a:cubicBezTo>
                  <a:pt x="21600" y="7584"/>
                  <a:pt x="21380" y="7364"/>
                  <a:pt x="21109" y="7364"/>
                </a:cubicBezTo>
                <a:moveTo>
                  <a:pt x="7006" y="12764"/>
                </a:moveTo>
                <a:lnTo>
                  <a:pt x="8836" y="12764"/>
                </a:lnTo>
                <a:lnTo>
                  <a:pt x="8836" y="14594"/>
                </a:lnTo>
                <a:lnTo>
                  <a:pt x="6627" y="14973"/>
                </a:lnTo>
                <a:cubicBezTo>
                  <a:pt x="6627" y="14973"/>
                  <a:pt x="7006" y="12764"/>
                  <a:pt x="7006" y="12764"/>
                </a:cubicBezTo>
                <a:close/>
                <a:moveTo>
                  <a:pt x="16775" y="2742"/>
                </a:moveTo>
                <a:lnTo>
                  <a:pt x="18858" y="4825"/>
                </a:lnTo>
                <a:lnTo>
                  <a:pt x="9818" y="13865"/>
                </a:lnTo>
                <a:lnTo>
                  <a:pt x="9818" y="11782"/>
                </a:lnTo>
                <a:lnTo>
                  <a:pt x="7736" y="11782"/>
                </a:lnTo>
                <a:cubicBezTo>
                  <a:pt x="7736" y="11782"/>
                  <a:pt x="16775" y="2742"/>
                  <a:pt x="16775" y="2742"/>
                </a:cubicBezTo>
                <a:close/>
                <a:moveTo>
                  <a:pt x="18104" y="1414"/>
                </a:moveTo>
                <a:cubicBezTo>
                  <a:pt x="18371" y="1147"/>
                  <a:pt x="18739" y="982"/>
                  <a:pt x="19145" y="982"/>
                </a:cubicBezTo>
                <a:cubicBezTo>
                  <a:pt x="19959" y="982"/>
                  <a:pt x="20618" y="1642"/>
                  <a:pt x="20618" y="2455"/>
                </a:cubicBezTo>
                <a:cubicBezTo>
                  <a:pt x="20618" y="2861"/>
                  <a:pt x="20453" y="3230"/>
                  <a:pt x="20187" y="3496"/>
                </a:cubicBezTo>
                <a:lnTo>
                  <a:pt x="19552" y="4131"/>
                </a:lnTo>
                <a:lnTo>
                  <a:pt x="17469" y="2048"/>
                </a:lnTo>
                <a:cubicBezTo>
                  <a:pt x="17469" y="2048"/>
                  <a:pt x="18104" y="1414"/>
                  <a:pt x="18104" y="1414"/>
                </a:cubicBezTo>
                <a:close/>
                <a:moveTo>
                  <a:pt x="5400" y="16200"/>
                </a:moveTo>
                <a:lnTo>
                  <a:pt x="9590" y="15481"/>
                </a:lnTo>
                <a:lnTo>
                  <a:pt x="20881" y="4190"/>
                </a:lnTo>
                <a:cubicBezTo>
                  <a:pt x="21325" y="3746"/>
                  <a:pt x="21600" y="3133"/>
                  <a:pt x="21600" y="2455"/>
                </a:cubicBezTo>
                <a:cubicBezTo>
                  <a:pt x="21600" y="1099"/>
                  <a:pt x="20501" y="0"/>
                  <a:pt x="19145" y="0"/>
                </a:cubicBezTo>
                <a:cubicBezTo>
                  <a:pt x="18468" y="0"/>
                  <a:pt x="17854" y="275"/>
                  <a:pt x="17410" y="719"/>
                </a:cubicBezTo>
                <a:lnTo>
                  <a:pt x="6119" y="12010"/>
                </a:lnTo>
                <a:cubicBezTo>
                  <a:pt x="6119" y="12010"/>
                  <a:pt x="5400" y="16200"/>
                  <a:pt x="540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51"/>
          <p:cNvSpPr/>
          <p:nvPr userDrawn="1"/>
        </p:nvSpPr>
        <p:spPr>
          <a:xfrm>
            <a:off x="815820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55" y="6010"/>
                </a:moveTo>
                <a:lnTo>
                  <a:pt x="18630" y="7136"/>
                </a:lnTo>
                <a:lnTo>
                  <a:pt x="14465" y="2970"/>
                </a:lnTo>
                <a:lnTo>
                  <a:pt x="15590" y="1845"/>
                </a:lnTo>
                <a:cubicBezTo>
                  <a:pt x="15590" y="1845"/>
                  <a:pt x="16391" y="982"/>
                  <a:pt x="17673" y="982"/>
                </a:cubicBezTo>
                <a:cubicBezTo>
                  <a:pt x="19300" y="982"/>
                  <a:pt x="20618" y="2300"/>
                  <a:pt x="20618" y="3927"/>
                </a:cubicBezTo>
                <a:cubicBezTo>
                  <a:pt x="20618" y="4741"/>
                  <a:pt x="20288" y="5477"/>
                  <a:pt x="19755" y="6010"/>
                </a:cubicBezTo>
                <a:moveTo>
                  <a:pt x="7364" y="18402"/>
                </a:moveTo>
                <a:lnTo>
                  <a:pt x="7364" y="14727"/>
                </a:lnTo>
                <a:cubicBezTo>
                  <a:pt x="7364" y="14456"/>
                  <a:pt x="7144" y="14236"/>
                  <a:pt x="6873" y="14236"/>
                </a:cubicBezTo>
                <a:lnTo>
                  <a:pt x="3198" y="14236"/>
                </a:lnTo>
                <a:lnTo>
                  <a:pt x="13770" y="3665"/>
                </a:lnTo>
                <a:lnTo>
                  <a:pt x="17935" y="7830"/>
                </a:lnTo>
                <a:cubicBezTo>
                  <a:pt x="17935" y="7830"/>
                  <a:pt x="7364" y="18402"/>
                  <a:pt x="7364" y="18402"/>
                </a:cubicBezTo>
                <a:close/>
                <a:moveTo>
                  <a:pt x="6382" y="19042"/>
                </a:moveTo>
                <a:lnTo>
                  <a:pt x="2945" y="19845"/>
                </a:lnTo>
                <a:lnTo>
                  <a:pt x="2945" y="18655"/>
                </a:lnTo>
                <a:lnTo>
                  <a:pt x="1755" y="18655"/>
                </a:lnTo>
                <a:lnTo>
                  <a:pt x="2558" y="15218"/>
                </a:lnTo>
                <a:lnTo>
                  <a:pt x="6382" y="15218"/>
                </a:lnTo>
                <a:cubicBezTo>
                  <a:pt x="6382" y="15218"/>
                  <a:pt x="6382" y="19042"/>
                  <a:pt x="6382" y="19042"/>
                </a:cubicBezTo>
                <a:close/>
                <a:moveTo>
                  <a:pt x="17673" y="0"/>
                </a:moveTo>
                <a:cubicBezTo>
                  <a:pt x="16588" y="0"/>
                  <a:pt x="15606" y="439"/>
                  <a:pt x="14896" y="1151"/>
                </a:cubicBezTo>
                <a:lnTo>
                  <a:pt x="1641" y="14405"/>
                </a:lnTo>
                <a:lnTo>
                  <a:pt x="0" y="21600"/>
                </a:lnTo>
                <a:lnTo>
                  <a:pt x="7195" y="19959"/>
                </a:lnTo>
                <a:lnTo>
                  <a:pt x="20449" y="6704"/>
                </a:lnTo>
                <a:cubicBezTo>
                  <a:pt x="21160" y="5994"/>
                  <a:pt x="21600" y="5012"/>
                  <a:pt x="21600" y="3927"/>
                </a:cubicBezTo>
                <a:cubicBezTo>
                  <a:pt x="21600" y="1758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52"/>
          <p:cNvSpPr/>
          <p:nvPr userDrawn="1"/>
        </p:nvSpPr>
        <p:spPr>
          <a:xfrm>
            <a:off x="9224799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53"/>
          <p:cNvSpPr/>
          <p:nvPr userDrawn="1"/>
        </p:nvSpPr>
        <p:spPr>
          <a:xfrm>
            <a:off x="10291390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8100"/>
                </a:moveTo>
                <a:cubicBezTo>
                  <a:pt x="14896" y="8100"/>
                  <a:pt x="14236" y="8826"/>
                  <a:pt x="14236" y="9720"/>
                </a:cubicBezTo>
                <a:cubicBezTo>
                  <a:pt x="14236" y="10615"/>
                  <a:pt x="14896" y="11340"/>
                  <a:pt x="15709" y="11340"/>
                </a:cubicBezTo>
                <a:cubicBezTo>
                  <a:pt x="16522" y="11340"/>
                  <a:pt x="17182" y="10615"/>
                  <a:pt x="17182" y="9720"/>
                </a:cubicBezTo>
                <a:cubicBezTo>
                  <a:pt x="17182" y="8826"/>
                  <a:pt x="16522" y="8100"/>
                  <a:pt x="15709" y="8100"/>
                </a:cubicBezTo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  <a:moveTo>
                  <a:pt x="10800" y="8100"/>
                </a:moveTo>
                <a:cubicBezTo>
                  <a:pt x="9987" y="8100"/>
                  <a:pt x="9327" y="8826"/>
                  <a:pt x="9327" y="9720"/>
                </a:cubicBezTo>
                <a:cubicBezTo>
                  <a:pt x="9327" y="10615"/>
                  <a:pt x="9987" y="11340"/>
                  <a:pt x="10800" y="11340"/>
                </a:cubicBezTo>
                <a:cubicBezTo>
                  <a:pt x="11613" y="11340"/>
                  <a:pt x="12273" y="10615"/>
                  <a:pt x="12273" y="9720"/>
                </a:cubicBezTo>
                <a:cubicBezTo>
                  <a:pt x="12273" y="8826"/>
                  <a:pt x="11613" y="8100"/>
                  <a:pt x="10800" y="8100"/>
                </a:cubicBezTo>
                <a:moveTo>
                  <a:pt x="5891" y="8100"/>
                </a:moveTo>
                <a:cubicBezTo>
                  <a:pt x="5078" y="8100"/>
                  <a:pt x="4418" y="8826"/>
                  <a:pt x="4418" y="9720"/>
                </a:cubicBezTo>
                <a:cubicBezTo>
                  <a:pt x="4418" y="10615"/>
                  <a:pt x="5078" y="11340"/>
                  <a:pt x="5891" y="11340"/>
                </a:cubicBezTo>
                <a:cubicBezTo>
                  <a:pt x="6704" y="11340"/>
                  <a:pt x="7364" y="10615"/>
                  <a:pt x="7364" y="9720"/>
                </a:cubicBezTo>
                <a:cubicBezTo>
                  <a:pt x="7364" y="8826"/>
                  <a:pt x="6704" y="8100"/>
                  <a:pt x="5891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54"/>
          <p:cNvSpPr/>
          <p:nvPr userDrawn="1"/>
        </p:nvSpPr>
        <p:spPr>
          <a:xfrm>
            <a:off x="11357982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555"/>
          <p:cNvSpPr/>
          <p:nvPr userDrawn="1"/>
        </p:nvSpPr>
        <p:spPr>
          <a:xfrm>
            <a:off x="175865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35"/>
                  <a:pt x="19650" y="15637"/>
                  <a:pt x="18073" y="1737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8266"/>
                  <a:pt x="1950" y="5963"/>
                  <a:pt x="3527" y="4221"/>
                </a:cubicBezTo>
                <a:lnTo>
                  <a:pt x="17379" y="18073"/>
                </a:lnTo>
                <a:cubicBezTo>
                  <a:pt x="15637" y="19650"/>
                  <a:pt x="13334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556"/>
          <p:cNvSpPr/>
          <p:nvPr userDrawn="1"/>
        </p:nvSpPr>
        <p:spPr>
          <a:xfrm>
            <a:off x="282524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874" y="5396"/>
                </a:moveTo>
                <a:cubicBezTo>
                  <a:pt x="11493" y="5396"/>
                  <a:pt x="11166" y="5519"/>
                  <a:pt x="10894" y="5766"/>
                </a:cubicBezTo>
                <a:cubicBezTo>
                  <a:pt x="10621" y="6013"/>
                  <a:pt x="10484" y="6310"/>
                  <a:pt x="10484" y="6658"/>
                </a:cubicBezTo>
                <a:cubicBezTo>
                  <a:pt x="10484" y="7005"/>
                  <a:pt x="10621" y="7301"/>
                  <a:pt x="10894" y="7545"/>
                </a:cubicBezTo>
                <a:cubicBezTo>
                  <a:pt x="11166" y="7790"/>
                  <a:pt x="11493" y="7912"/>
                  <a:pt x="11874" y="7912"/>
                </a:cubicBezTo>
                <a:cubicBezTo>
                  <a:pt x="12255" y="7912"/>
                  <a:pt x="12581" y="7790"/>
                  <a:pt x="12852" y="7545"/>
                </a:cubicBezTo>
                <a:cubicBezTo>
                  <a:pt x="13122" y="7301"/>
                  <a:pt x="13257" y="7005"/>
                  <a:pt x="13257" y="6658"/>
                </a:cubicBezTo>
                <a:cubicBezTo>
                  <a:pt x="13257" y="6310"/>
                  <a:pt x="13122" y="6013"/>
                  <a:pt x="12852" y="5766"/>
                </a:cubicBezTo>
                <a:cubicBezTo>
                  <a:pt x="12581" y="5519"/>
                  <a:pt x="12255" y="5396"/>
                  <a:pt x="11874" y="5396"/>
                </a:cubicBezTo>
                <a:moveTo>
                  <a:pt x="12242" y="15228"/>
                </a:moveTo>
                <a:cubicBezTo>
                  <a:pt x="11942" y="15228"/>
                  <a:pt x="11730" y="15180"/>
                  <a:pt x="11608" y="15083"/>
                </a:cubicBezTo>
                <a:cubicBezTo>
                  <a:pt x="11486" y="14987"/>
                  <a:pt x="11425" y="14807"/>
                  <a:pt x="11425" y="14542"/>
                </a:cubicBezTo>
                <a:cubicBezTo>
                  <a:pt x="11425" y="14436"/>
                  <a:pt x="11444" y="14281"/>
                  <a:pt x="11482" y="14076"/>
                </a:cubicBezTo>
                <a:cubicBezTo>
                  <a:pt x="11519" y="13870"/>
                  <a:pt x="11562" y="13687"/>
                  <a:pt x="11609" y="13527"/>
                </a:cubicBezTo>
                <a:lnTo>
                  <a:pt x="12189" y="11532"/>
                </a:lnTo>
                <a:cubicBezTo>
                  <a:pt x="12246" y="11349"/>
                  <a:pt x="12284" y="11148"/>
                  <a:pt x="12306" y="10929"/>
                </a:cubicBezTo>
                <a:cubicBezTo>
                  <a:pt x="12327" y="10709"/>
                  <a:pt x="12337" y="10557"/>
                  <a:pt x="12337" y="10469"/>
                </a:cubicBezTo>
                <a:cubicBezTo>
                  <a:pt x="12337" y="10049"/>
                  <a:pt x="12185" y="9707"/>
                  <a:pt x="11882" y="9444"/>
                </a:cubicBezTo>
                <a:cubicBezTo>
                  <a:pt x="11578" y="9182"/>
                  <a:pt x="11146" y="9050"/>
                  <a:pt x="10586" y="9050"/>
                </a:cubicBezTo>
                <a:cubicBezTo>
                  <a:pt x="10275" y="9050"/>
                  <a:pt x="9945" y="9104"/>
                  <a:pt x="9597" y="9211"/>
                </a:cubicBezTo>
                <a:cubicBezTo>
                  <a:pt x="9248" y="9319"/>
                  <a:pt x="8884" y="9448"/>
                  <a:pt x="8502" y="9599"/>
                </a:cubicBezTo>
                <a:lnTo>
                  <a:pt x="8347" y="10216"/>
                </a:lnTo>
                <a:cubicBezTo>
                  <a:pt x="8460" y="10175"/>
                  <a:pt x="8595" y="10131"/>
                  <a:pt x="8753" y="10085"/>
                </a:cubicBezTo>
                <a:cubicBezTo>
                  <a:pt x="8911" y="10040"/>
                  <a:pt x="9066" y="10017"/>
                  <a:pt x="9217" y="10017"/>
                </a:cubicBezTo>
                <a:cubicBezTo>
                  <a:pt x="9524" y="10017"/>
                  <a:pt x="9731" y="10068"/>
                  <a:pt x="9839" y="10168"/>
                </a:cubicBezTo>
                <a:cubicBezTo>
                  <a:pt x="9948" y="10269"/>
                  <a:pt x="10002" y="10447"/>
                  <a:pt x="10002" y="10703"/>
                </a:cubicBezTo>
                <a:cubicBezTo>
                  <a:pt x="10002" y="10844"/>
                  <a:pt x="9985" y="11001"/>
                  <a:pt x="9949" y="11172"/>
                </a:cubicBezTo>
                <a:cubicBezTo>
                  <a:pt x="9914" y="11343"/>
                  <a:pt x="9870" y="11526"/>
                  <a:pt x="9818" y="11717"/>
                </a:cubicBezTo>
                <a:lnTo>
                  <a:pt x="9235" y="13719"/>
                </a:lnTo>
                <a:cubicBezTo>
                  <a:pt x="9184" y="13929"/>
                  <a:pt x="9146" y="14118"/>
                  <a:pt x="9123" y="14285"/>
                </a:cubicBezTo>
                <a:cubicBezTo>
                  <a:pt x="9100" y="14451"/>
                  <a:pt x="9088" y="14615"/>
                  <a:pt x="9088" y="14775"/>
                </a:cubicBezTo>
                <a:cubicBezTo>
                  <a:pt x="9088" y="15186"/>
                  <a:pt x="9244" y="15526"/>
                  <a:pt x="9556" y="15793"/>
                </a:cubicBezTo>
                <a:cubicBezTo>
                  <a:pt x="9869" y="16060"/>
                  <a:pt x="10308" y="16194"/>
                  <a:pt x="10872" y="16194"/>
                </a:cubicBezTo>
                <a:cubicBezTo>
                  <a:pt x="11239" y="16194"/>
                  <a:pt x="11561" y="16147"/>
                  <a:pt x="11839" y="16053"/>
                </a:cubicBezTo>
                <a:cubicBezTo>
                  <a:pt x="12117" y="15960"/>
                  <a:pt x="12488" y="15824"/>
                  <a:pt x="12954" y="15645"/>
                </a:cubicBezTo>
                <a:lnTo>
                  <a:pt x="13109" y="15028"/>
                </a:lnTo>
                <a:cubicBezTo>
                  <a:pt x="13029" y="15065"/>
                  <a:pt x="12900" y="15107"/>
                  <a:pt x="12721" y="15155"/>
                </a:cubicBezTo>
                <a:cubicBezTo>
                  <a:pt x="12543" y="15204"/>
                  <a:pt x="12383" y="15228"/>
                  <a:pt x="12242" y="152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557"/>
          <p:cNvSpPr/>
          <p:nvPr userDrawn="1"/>
        </p:nvSpPr>
        <p:spPr>
          <a:xfrm>
            <a:off x="389184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1" y="6559"/>
                </a:moveTo>
                <a:cubicBezTo>
                  <a:pt x="12727" y="6341"/>
                  <a:pt x="12420" y="6172"/>
                  <a:pt x="12078" y="6058"/>
                </a:cubicBezTo>
                <a:cubicBezTo>
                  <a:pt x="11737" y="5946"/>
                  <a:pt x="11367" y="5889"/>
                  <a:pt x="10978" y="5889"/>
                </a:cubicBezTo>
                <a:cubicBezTo>
                  <a:pt x="10477" y="5889"/>
                  <a:pt x="10025" y="5967"/>
                  <a:pt x="9633" y="6120"/>
                </a:cubicBezTo>
                <a:cubicBezTo>
                  <a:pt x="9239" y="6275"/>
                  <a:pt x="8900" y="6494"/>
                  <a:pt x="8623" y="6771"/>
                </a:cubicBezTo>
                <a:cubicBezTo>
                  <a:pt x="8346" y="7049"/>
                  <a:pt x="8133" y="7392"/>
                  <a:pt x="7992" y="7788"/>
                </a:cubicBezTo>
                <a:cubicBezTo>
                  <a:pt x="7853" y="8180"/>
                  <a:pt x="7782" y="8620"/>
                  <a:pt x="7782" y="9096"/>
                </a:cubicBezTo>
                <a:lnTo>
                  <a:pt x="7782" y="9217"/>
                </a:lnTo>
                <a:lnTo>
                  <a:pt x="8880" y="9217"/>
                </a:lnTo>
                <a:lnTo>
                  <a:pt x="8877" y="9093"/>
                </a:lnTo>
                <a:cubicBezTo>
                  <a:pt x="8868" y="8767"/>
                  <a:pt x="8908" y="8461"/>
                  <a:pt x="8993" y="8187"/>
                </a:cubicBezTo>
                <a:cubicBezTo>
                  <a:pt x="9079" y="7914"/>
                  <a:pt x="9207" y="7675"/>
                  <a:pt x="9377" y="7473"/>
                </a:cubicBezTo>
                <a:cubicBezTo>
                  <a:pt x="9545" y="7274"/>
                  <a:pt x="9762" y="7115"/>
                  <a:pt x="10024" y="7000"/>
                </a:cubicBezTo>
                <a:cubicBezTo>
                  <a:pt x="10287" y="6884"/>
                  <a:pt x="10594" y="6827"/>
                  <a:pt x="10937" y="6827"/>
                </a:cubicBezTo>
                <a:cubicBezTo>
                  <a:pt x="11182" y="6827"/>
                  <a:pt x="11418" y="6868"/>
                  <a:pt x="11639" y="6950"/>
                </a:cubicBezTo>
                <a:cubicBezTo>
                  <a:pt x="11858" y="7032"/>
                  <a:pt x="12053" y="7146"/>
                  <a:pt x="12218" y="7289"/>
                </a:cubicBezTo>
                <a:cubicBezTo>
                  <a:pt x="12381" y="7431"/>
                  <a:pt x="12512" y="7605"/>
                  <a:pt x="12609" y="7808"/>
                </a:cubicBezTo>
                <a:cubicBezTo>
                  <a:pt x="12704" y="8011"/>
                  <a:pt x="12752" y="8236"/>
                  <a:pt x="12752" y="8478"/>
                </a:cubicBezTo>
                <a:cubicBezTo>
                  <a:pt x="12752" y="8797"/>
                  <a:pt x="12674" y="9089"/>
                  <a:pt x="12519" y="9350"/>
                </a:cubicBezTo>
                <a:cubicBezTo>
                  <a:pt x="12359" y="9618"/>
                  <a:pt x="12154" y="9865"/>
                  <a:pt x="11913" y="10082"/>
                </a:cubicBezTo>
                <a:cubicBezTo>
                  <a:pt x="11624" y="10337"/>
                  <a:pt x="11374" y="10568"/>
                  <a:pt x="11170" y="10771"/>
                </a:cubicBezTo>
                <a:cubicBezTo>
                  <a:pt x="10959" y="10979"/>
                  <a:pt x="10789" y="11200"/>
                  <a:pt x="10662" y="11428"/>
                </a:cubicBezTo>
                <a:cubicBezTo>
                  <a:pt x="10534" y="11657"/>
                  <a:pt x="10441" y="11916"/>
                  <a:pt x="10385" y="12199"/>
                </a:cubicBezTo>
                <a:cubicBezTo>
                  <a:pt x="10329" y="12478"/>
                  <a:pt x="10305" y="12827"/>
                  <a:pt x="10315" y="13237"/>
                </a:cubicBezTo>
                <a:lnTo>
                  <a:pt x="10318" y="13355"/>
                </a:lnTo>
                <a:lnTo>
                  <a:pt x="11407" y="13355"/>
                </a:lnTo>
                <a:lnTo>
                  <a:pt x="11410" y="13237"/>
                </a:lnTo>
                <a:cubicBezTo>
                  <a:pt x="11418" y="12838"/>
                  <a:pt x="11436" y="12531"/>
                  <a:pt x="11463" y="12322"/>
                </a:cubicBezTo>
                <a:cubicBezTo>
                  <a:pt x="11488" y="12125"/>
                  <a:pt x="11538" y="11956"/>
                  <a:pt x="11611" y="11821"/>
                </a:cubicBezTo>
                <a:cubicBezTo>
                  <a:pt x="11687" y="11684"/>
                  <a:pt x="11803" y="11541"/>
                  <a:pt x="11959" y="11399"/>
                </a:cubicBezTo>
                <a:cubicBezTo>
                  <a:pt x="12127" y="11245"/>
                  <a:pt x="12351" y="11031"/>
                  <a:pt x="12630" y="10762"/>
                </a:cubicBezTo>
                <a:cubicBezTo>
                  <a:pt x="12979" y="10441"/>
                  <a:pt x="13270" y="10102"/>
                  <a:pt x="13495" y="9753"/>
                </a:cubicBezTo>
                <a:cubicBezTo>
                  <a:pt x="13729" y="9393"/>
                  <a:pt x="13847" y="8952"/>
                  <a:pt x="13847" y="8439"/>
                </a:cubicBezTo>
                <a:cubicBezTo>
                  <a:pt x="13847" y="8038"/>
                  <a:pt x="13770" y="7675"/>
                  <a:pt x="13618" y="7362"/>
                </a:cubicBezTo>
                <a:cubicBezTo>
                  <a:pt x="13467" y="7050"/>
                  <a:pt x="13256" y="6780"/>
                  <a:pt x="12991" y="6559"/>
                </a:cubicBezTo>
                <a:moveTo>
                  <a:pt x="10179" y="15706"/>
                </a:moveTo>
                <a:lnTo>
                  <a:pt x="11558" y="15706"/>
                </a:lnTo>
                <a:lnTo>
                  <a:pt x="11558" y="14072"/>
                </a:lnTo>
                <a:lnTo>
                  <a:pt x="10179" y="14072"/>
                </a:lnTo>
                <a:cubicBezTo>
                  <a:pt x="10179" y="14072"/>
                  <a:pt x="10179" y="15706"/>
                  <a:pt x="10179" y="15706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558"/>
          <p:cNvSpPr/>
          <p:nvPr userDrawn="1"/>
        </p:nvSpPr>
        <p:spPr>
          <a:xfrm>
            <a:off x="495843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782" y="5891"/>
                </a:moveTo>
                <a:lnTo>
                  <a:pt x="9818" y="5891"/>
                </a:lnTo>
                <a:cubicBezTo>
                  <a:pt x="9547" y="5891"/>
                  <a:pt x="9327" y="6111"/>
                  <a:pt x="9327" y="6382"/>
                </a:cubicBezTo>
                <a:cubicBezTo>
                  <a:pt x="9327" y="6394"/>
                  <a:pt x="9334" y="6405"/>
                  <a:pt x="9334" y="6417"/>
                </a:cubicBezTo>
                <a:lnTo>
                  <a:pt x="9328" y="6417"/>
                </a:lnTo>
                <a:lnTo>
                  <a:pt x="9819" y="12308"/>
                </a:lnTo>
                <a:lnTo>
                  <a:pt x="9825" y="12307"/>
                </a:lnTo>
                <a:cubicBezTo>
                  <a:pt x="9844" y="12562"/>
                  <a:pt x="10050" y="12764"/>
                  <a:pt x="10309" y="12764"/>
                </a:cubicBezTo>
                <a:lnTo>
                  <a:pt x="11291" y="12764"/>
                </a:lnTo>
                <a:cubicBezTo>
                  <a:pt x="11550" y="12764"/>
                  <a:pt x="11756" y="12562"/>
                  <a:pt x="11775" y="12307"/>
                </a:cubicBezTo>
                <a:lnTo>
                  <a:pt x="11781" y="12308"/>
                </a:lnTo>
                <a:lnTo>
                  <a:pt x="12272" y="6417"/>
                </a:lnTo>
                <a:lnTo>
                  <a:pt x="12266" y="6417"/>
                </a:lnTo>
                <a:cubicBezTo>
                  <a:pt x="12267" y="6405"/>
                  <a:pt x="12273" y="6394"/>
                  <a:pt x="12273" y="6382"/>
                </a:cubicBezTo>
                <a:cubicBezTo>
                  <a:pt x="12273" y="6111"/>
                  <a:pt x="12053" y="5891"/>
                  <a:pt x="11782" y="5891"/>
                </a:cubicBezTo>
                <a:moveTo>
                  <a:pt x="10800" y="13745"/>
                </a:moveTo>
                <a:cubicBezTo>
                  <a:pt x="10258" y="13745"/>
                  <a:pt x="9818" y="14186"/>
                  <a:pt x="9818" y="14727"/>
                </a:cubicBezTo>
                <a:cubicBezTo>
                  <a:pt x="9818" y="15269"/>
                  <a:pt x="10258" y="15709"/>
                  <a:pt x="10800" y="15709"/>
                </a:cubicBezTo>
                <a:cubicBezTo>
                  <a:pt x="11342" y="15709"/>
                  <a:pt x="11782" y="15269"/>
                  <a:pt x="11782" y="14727"/>
                </a:cubicBezTo>
                <a:cubicBezTo>
                  <a:pt x="11782" y="14186"/>
                  <a:pt x="11342" y="13745"/>
                  <a:pt x="1080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559"/>
          <p:cNvSpPr/>
          <p:nvPr userDrawn="1"/>
        </p:nvSpPr>
        <p:spPr>
          <a:xfrm>
            <a:off x="6025023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560"/>
          <p:cNvSpPr/>
          <p:nvPr userDrawn="1"/>
        </p:nvSpPr>
        <p:spPr>
          <a:xfrm>
            <a:off x="7091616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3745"/>
                </a:moveTo>
                <a:cubicBezTo>
                  <a:pt x="2726" y="13745"/>
                  <a:pt x="2945" y="13526"/>
                  <a:pt x="2945" y="13255"/>
                </a:cubicBezTo>
                <a:cubicBezTo>
                  <a:pt x="2945" y="12984"/>
                  <a:pt x="2726" y="12764"/>
                  <a:pt x="2455" y="12764"/>
                </a:cubicBezTo>
                <a:lnTo>
                  <a:pt x="982" y="12764"/>
                </a:lnTo>
                <a:lnTo>
                  <a:pt x="982" y="982"/>
                </a:lnTo>
                <a:lnTo>
                  <a:pt x="16691" y="982"/>
                </a:lnTo>
                <a:lnTo>
                  <a:pt x="16691" y="2455"/>
                </a:lnTo>
                <a:cubicBezTo>
                  <a:pt x="16691" y="2726"/>
                  <a:pt x="16910" y="2945"/>
                  <a:pt x="17182" y="2945"/>
                </a:cubicBezTo>
                <a:cubicBezTo>
                  <a:pt x="17453" y="2945"/>
                  <a:pt x="17673" y="2726"/>
                  <a:pt x="17673" y="2455"/>
                </a:cubicBez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cubicBezTo>
                  <a:pt x="0" y="17233"/>
                  <a:pt x="440" y="17673"/>
                  <a:pt x="982" y="17673"/>
                </a:cubicBezTo>
                <a:lnTo>
                  <a:pt x="2455" y="17673"/>
                </a:lnTo>
                <a:cubicBezTo>
                  <a:pt x="2726" y="17673"/>
                  <a:pt x="2945" y="17453"/>
                  <a:pt x="2945" y="17182"/>
                </a:cubicBezTo>
                <a:cubicBezTo>
                  <a:pt x="2945" y="16911"/>
                  <a:pt x="2726" y="16691"/>
                  <a:pt x="2455" y="16691"/>
                </a:cubicBezTo>
                <a:lnTo>
                  <a:pt x="982" y="16691"/>
                </a:lnTo>
                <a:lnTo>
                  <a:pt x="982" y="13745"/>
                </a:lnTo>
                <a:cubicBezTo>
                  <a:pt x="982" y="13745"/>
                  <a:pt x="2455" y="13745"/>
                  <a:pt x="2455" y="13745"/>
                </a:cubicBezTo>
                <a:close/>
                <a:moveTo>
                  <a:pt x="20618" y="16691"/>
                </a:moveTo>
                <a:lnTo>
                  <a:pt x="4909" y="16691"/>
                </a:lnTo>
                <a:lnTo>
                  <a:pt x="4909" y="4909"/>
                </a:lnTo>
                <a:lnTo>
                  <a:pt x="20618" y="4909"/>
                </a:lnTo>
                <a:cubicBezTo>
                  <a:pt x="20618" y="4909"/>
                  <a:pt x="20618" y="16691"/>
                  <a:pt x="20618" y="16691"/>
                </a:cubicBezTo>
                <a:close/>
                <a:moveTo>
                  <a:pt x="20618" y="20618"/>
                </a:moveTo>
                <a:lnTo>
                  <a:pt x="4909" y="20618"/>
                </a:lnTo>
                <a:lnTo>
                  <a:pt x="4909" y="17673"/>
                </a:lnTo>
                <a:lnTo>
                  <a:pt x="20618" y="17673"/>
                </a:lnTo>
                <a:cubicBezTo>
                  <a:pt x="20618" y="17673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4909" y="3927"/>
                </a:lnTo>
                <a:cubicBezTo>
                  <a:pt x="4367" y="3927"/>
                  <a:pt x="3927" y="4367"/>
                  <a:pt x="3927" y="4909"/>
                </a:cubicBezTo>
                <a:lnTo>
                  <a:pt x="3927" y="20618"/>
                </a:lnTo>
                <a:cubicBezTo>
                  <a:pt x="3927" y="21160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561"/>
          <p:cNvSpPr/>
          <p:nvPr userDrawn="1"/>
        </p:nvSpPr>
        <p:spPr>
          <a:xfrm>
            <a:off x="8158207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3600"/>
                </a:moveTo>
                <a:lnTo>
                  <a:pt x="19145" y="3600"/>
                </a:lnTo>
                <a:cubicBezTo>
                  <a:pt x="19417" y="3600"/>
                  <a:pt x="19636" y="3332"/>
                  <a:pt x="19636" y="3000"/>
                </a:cubicBezTo>
                <a:cubicBezTo>
                  <a:pt x="19636" y="2669"/>
                  <a:pt x="19417" y="2400"/>
                  <a:pt x="19145" y="2400"/>
                </a:cubicBezTo>
                <a:lnTo>
                  <a:pt x="2455" y="2400"/>
                </a:lnTo>
                <a:cubicBezTo>
                  <a:pt x="2183" y="2400"/>
                  <a:pt x="1964" y="2669"/>
                  <a:pt x="1964" y="3000"/>
                </a:cubicBezTo>
                <a:cubicBezTo>
                  <a:pt x="1964" y="3332"/>
                  <a:pt x="2183" y="3600"/>
                  <a:pt x="2455" y="3600"/>
                </a:cubicBezTo>
                <a:moveTo>
                  <a:pt x="20618" y="20400"/>
                </a:moveTo>
                <a:lnTo>
                  <a:pt x="982" y="20400"/>
                </a:lnTo>
                <a:lnTo>
                  <a:pt x="982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20400"/>
                </a:lnTo>
                <a:cubicBezTo>
                  <a:pt x="0" y="21062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4418" y="1200"/>
                </a:moveTo>
                <a:lnTo>
                  <a:pt x="17182" y="1200"/>
                </a:lnTo>
                <a:cubicBezTo>
                  <a:pt x="17453" y="1200"/>
                  <a:pt x="17673" y="932"/>
                  <a:pt x="17673" y="600"/>
                </a:cubicBezTo>
                <a:cubicBezTo>
                  <a:pt x="17673" y="269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269"/>
                  <a:pt x="3927" y="600"/>
                </a:cubicBezTo>
                <a:cubicBezTo>
                  <a:pt x="3927" y="932"/>
                  <a:pt x="4147" y="1200"/>
                  <a:pt x="4418" y="1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562"/>
          <p:cNvSpPr/>
          <p:nvPr userDrawn="1"/>
        </p:nvSpPr>
        <p:spPr>
          <a:xfrm>
            <a:off x="922479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1" y="20619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294" y="17673"/>
                </a:moveTo>
                <a:lnTo>
                  <a:pt x="8376" y="10732"/>
                </a:lnTo>
                <a:lnTo>
                  <a:pt x="10838" y="14425"/>
                </a:lnTo>
                <a:cubicBezTo>
                  <a:pt x="10862" y="14484"/>
                  <a:pt x="10898" y="14536"/>
                  <a:pt x="10942" y="14581"/>
                </a:cubicBezTo>
                <a:lnTo>
                  <a:pt x="10944" y="14583"/>
                </a:lnTo>
                <a:cubicBezTo>
                  <a:pt x="11033" y="14673"/>
                  <a:pt x="11155" y="14727"/>
                  <a:pt x="11291" y="14727"/>
                </a:cubicBezTo>
                <a:cubicBezTo>
                  <a:pt x="11427" y="14727"/>
                  <a:pt x="11549" y="14673"/>
                  <a:pt x="11638" y="14583"/>
                </a:cubicBezTo>
                <a:lnTo>
                  <a:pt x="13686" y="12536"/>
                </a:lnTo>
                <a:lnTo>
                  <a:pt x="17242" y="17673"/>
                </a:lnTo>
                <a:cubicBezTo>
                  <a:pt x="17242" y="17673"/>
                  <a:pt x="4294" y="17673"/>
                  <a:pt x="4294" y="17673"/>
                </a:cubicBezTo>
                <a:close/>
                <a:moveTo>
                  <a:pt x="18620" y="17982"/>
                </a:moveTo>
                <a:lnTo>
                  <a:pt x="18617" y="17978"/>
                </a:lnTo>
                <a:cubicBezTo>
                  <a:pt x="18590" y="17913"/>
                  <a:pt x="18551" y="17858"/>
                  <a:pt x="18501" y="17810"/>
                </a:cubicBezTo>
                <a:lnTo>
                  <a:pt x="14201" y="11600"/>
                </a:lnTo>
                <a:lnTo>
                  <a:pt x="14200" y="11601"/>
                </a:lnTo>
                <a:cubicBezTo>
                  <a:pt x="14127" y="11420"/>
                  <a:pt x="13952" y="11291"/>
                  <a:pt x="13745" y="11291"/>
                </a:cubicBezTo>
                <a:cubicBezTo>
                  <a:pt x="13610" y="11291"/>
                  <a:pt x="13488" y="11346"/>
                  <a:pt x="13398" y="11435"/>
                </a:cubicBezTo>
                <a:lnTo>
                  <a:pt x="11360" y="13473"/>
                </a:lnTo>
                <a:lnTo>
                  <a:pt x="8798" y="9630"/>
                </a:lnTo>
                <a:cubicBezTo>
                  <a:pt x="8724" y="9453"/>
                  <a:pt x="8550" y="9327"/>
                  <a:pt x="8345" y="9327"/>
                </a:cubicBezTo>
                <a:cubicBezTo>
                  <a:pt x="8175" y="9327"/>
                  <a:pt x="8033" y="9420"/>
                  <a:pt x="7945" y="9551"/>
                </a:cubicBezTo>
                <a:lnTo>
                  <a:pt x="7937" y="9546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8164" y="18655"/>
                </a:lnTo>
                <a:cubicBezTo>
                  <a:pt x="18435" y="18655"/>
                  <a:pt x="18655" y="18435"/>
                  <a:pt x="18655" y="18164"/>
                </a:cubicBezTo>
                <a:cubicBezTo>
                  <a:pt x="18655" y="18099"/>
                  <a:pt x="18640" y="18039"/>
                  <a:pt x="18618" y="17983"/>
                </a:cubicBezTo>
                <a:cubicBezTo>
                  <a:pt x="18618" y="17983"/>
                  <a:pt x="18620" y="17982"/>
                  <a:pt x="18620" y="17982"/>
                </a:cubicBezTo>
                <a:close/>
                <a:moveTo>
                  <a:pt x="5400" y="3927"/>
                </a:moveTo>
                <a:cubicBezTo>
                  <a:pt x="6213" y="3927"/>
                  <a:pt x="6873" y="4587"/>
                  <a:pt x="6873" y="5400"/>
                </a:cubicBezTo>
                <a:cubicBezTo>
                  <a:pt x="6873" y="6214"/>
                  <a:pt x="6213" y="6873"/>
                  <a:pt x="5400" y="6873"/>
                </a:cubicBezTo>
                <a:cubicBezTo>
                  <a:pt x="4587" y="6873"/>
                  <a:pt x="3927" y="6214"/>
                  <a:pt x="3927" y="5400"/>
                </a:cubicBezTo>
                <a:cubicBezTo>
                  <a:pt x="3927" y="4587"/>
                  <a:pt x="4587" y="3927"/>
                  <a:pt x="5400" y="3927"/>
                </a:cubicBezTo>
                <a:moveTo>
                  <a:pt x="5400" y="7855"/>
                </a:moveTo>
                <a:cubicBezTo>
                  <a:pt x="6756" y="7855"/>
                  <a:pt x="7855" y="6756"/>
                  <a:pt x="7855" y="5400"/>
                </a:cubicBezTo>
                <a:cubicBezTo>
                  <a:pt x="7855" y="4045"/>
                  <a:pt x="6756" y="2945"/>
                  <a:pt x="5400" y="2945"/>
                </a:cubicBezTo>
                <a:cubicBezTo>
                  <a:pt x="4044" y="2945"/>
                  <a:pt x="2945" y="4045"/>
                  <a:pt x="2945" y="5400"/>
                </a:cubicBezTo>
                <a:cubicBezTo>
                  <a:pt x="2945" y="6756"/>
                  <a:pt x="4044" y="7855"/>
                  <a:pt x="54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563"/>
          <p:cNvSpPr/>
          <p:nvPr userDrawn="1"/>
        </p:nvSpPr>
        <p:spPr>
          <a:xfrm>
            <a:off x="1029139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354" y="17673"/>
                </a:moveTo>
                <a:lnTo>
                  <a:pt x="7369" y="13149"/>
                </a:lnTo>
                <a:lnTo>
                  <a:pt x="8875" y="15407"/>
                </a:lnTo>
                <a:cubicBezTo>
                  <a:pt x="8949" y="15584"/>
                  <a:pt x="9123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1198" y="14042"/>
                </a:lnTo>
                <a:lnTo>
                  <a:pt x="13376" y="17673"/>
                </a:lnTo>
                <a:cubicBezTo>
                  <a:pt x="13376" y="17673"/>
                  <a:pt x="4354" y="17673"/>
                  <a:pt x="4354" y="17673"/>
                </a:cubicBezTo>
                <a:close/>
                <a:moveTo>
                  <a:pt x="14692" y="17982"/>
                </a:moveTo>
                <a:lnTo>
                  <a:pt x="14690" y="17977"/>
                </a:lnTo>
                <a:cubicBezTo>
                  <a:pt x="14685" y="17967"/>
                  <a:pt x="14677" y="17959"/>
                  <a:pt x="14673" y="17949"/>
                </a:cubicBezTo>
                <a:lnTo>
                  <a:pt x="11747" y="13073"/>
                </a:lnTo>
                <a:lnTo>
                  <a:pt x="11745" y="13073"/>
                </a:lnTo>
                <a:cubicBezTo>
                  <a:pt x="11673" y="12892"/>
                  <a:pt x="11498" y="12764"/>
                  <a:pt x="11291" y="12764"/>
                </a:cubicBezTo>
                <a:cubicBezTo>
                  <a:pt x="11155" y="12764"/>
                  <a:pt x="11033" y="12819"/>
                  <a:pt x="10944" y="12908"/>
                </a:cubicBezTo>
                <a:lnTo>
                  <a:pt x="9397" y="14454"/>
                </a:lnTo>
                <a:lnTo>
                  <a:pt x="7816" y="12084"/>
                </a:lnTo>
                <a:cubicBezTo>
                  <a:pt x="7742" y="11907"/>
                  <a:pt x="7568" y="11782"/>
                  <a:pt x="7364" y="11782"/>
                </a:cubicBezTo>
                <a:cubicBezTo>
                  <a:pt x="7193" y="11782"/>
                  <a:pt x="7051" y="11874"/>
                  <a:pt x="6963" y="12006"/>
                </a:cubicBezTo>
                <a:lnTo>
                  <a:pt x="6955" y="12000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8099"/>
                  <a:pt x="14713" y="18039"/>
                  <a:pt x="14691" y="17983"/>
                </a:cubicBezTo>
                <a:cubicBezTo>
                  <a:pt x="14691" y="17983"/>
                  <a:pt x="14692" y="17982"/>
                  <a:pt x="14692" y="17982"/>
                </a:cubicBezTo>
                <a:close/>
                <a:moveTo>
                  <a:pt x="4909" y="7855"/>
                </a:moveTo>
                <a:cubicBezTo>
                  <a:pt x="5451" y="7855"/>
                  <a:pt x="5891" y="8295"/>
                  <a:pt x="5891" y="8836"/>
                </a:cubicBezTo>
                <a:cubicBezTo>
                  <a:pt x="5891" y="9379"/>
                  <a:pt x="5451" y="9818"/>
                  <a:pt x="4909" y="9818"/>
                </a:cubicBezTo>
                <a:cubicBezTo>
                  <a:pt x="4367" y="9818"/>
                  <a:pt x="3927" y="9379"/>
                  <a:pt x="3927" y="8836"/>
                </a:cubicBezTo>
                <a:cubicBezTo>
                  <a:pt x="3927" y="8295"/>
                  <a:pt x="4367" y="7855"/>
                  <a:pt x="4909" y="7855"/>
                </a:cubicBezTo>
                <a:moveTo>
                  <a:pt x="4909" y="10800"/>
                </a:moveTo>
                <a:cubicBezTo>
                  <a:pt x="5994" y="10800"/>
                  <a:pt x="6873" y="9921"/>
                  <a:pt x="6873" y="8836"/>
                </a:cubicBezTo>
                <a:cubicBezTo>
                  <a:pt x="6873" y="7752"/>
                  <a:pt x="5994" y="6873"/>
                  <a:pt x="4909" y="6873"/>
                </a:cubicBezTo>
                <a:cubicBezTo>
                  <a:pt x="3825" y="6873"/>
                  <a:pt x="2945" y="7752"/>
                  <a:pt x="2945" y="8836"/>
                </a:cubicBezTo>
                <a:cubicBezTo>
                  <a:pt x="2945" y="9921"/>
                  <a:pt x="3825" y="10800"/>
                  <a:pt x="4909" y="10800"/>
                </a:cubicBezTo>
                <a:moveTo>
                  <a:pt x="16691" y="19636"/>
                </a:moveTo>
                <a:cubicBezTo>
                  <a:pt x="16691" y="20179"/>
                  <a:pt x="16251" y="20619"/>
                  <a:pt x="15709" y="20619"/>
                </a:cubicBezTo>
                <a:lnTo>
                  <a:pt x="1964" y="20619"/>
                </a:lnTo>
                <a:cubicBezTo>
                  <a:pt x="1422" y="20619"/>
                  <a:pt x="982" y="20179"/>
                  <a:pt x="982" y="19636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564"/>
          <p:cNvSpPr/>
          <p:nvPr userDrawn="1"/>
        </p:nvSpPr>
        <p:spPr>
          <a:xfrm>
            <a:off x="1135798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10800"/>
                </a:moveTo>
                <a:lnTo>
                  <a:pt x="11782" y="10800"/>
                </a:lnTo>
                <a:lnTo>
                  <a:pt x="11782" y="12764"/>
                </a:lnTo>
                <a:lnTo>
                  <a:pt x="9818" y="12764"/>
                </a:lnTo>
                <a:cubicBezTo>
                  <a:pt x="9818" y="12764"/>
                  <a:pt x="9818" y="10800"/>
                  <a:pt x="9818" y="10800"/>
                </a:cubicBezTo>
                <a:close/>
                <a:moveTo>
                  <a:pt x="9327" y="13745"/>
                </a:moveTo>
                <a:lnTo>
                  <a:pt x="12273" y="13745"/>
                </a:lnTo>
                <a:cubicBezTo>
                  <a:pt x="12544" y="13745"/>
                  <a:pt x="12764" y="13526"/>
                  <a:pt x="12764" y="13255"/>
                </a:cubicBezTo>
                <a:lnTo>
                  <a:pt x="12764" y="10309"/>
                </a:lnTo>
                <a:cubicBezTo>
                  <a:pt x="12764" y="10038"/>
                  <a:pt x="12544" y="9818"/>
                  <a:pt x="12273" y="9818"/>
                </a:cubicBezTo>
                <a:lnTo>
                  <a:pt x="9327" y="9818"/>
                </a:lnTo>
                <a:cubicBezTo>
                  <a:pt x="9056" y="9818"/>
                  <a:pt x="8836" y="10038"/>
                  <a:pt x="8836" y="10309"/>
                </a:cubicBezTo>
                <a:lnTo>
                  <a:pt x="8836" y="13255"/>
                </a:lnTo>
                <a:cubicBezTo>
                  <a:pt x="8836" y="13526"/>
                  <a:pt x="9056" y="13745"/>
                  <a:pt x="9327" y="13745"/>
                </a:cubicBezTo>
                <a:moveTo>
                  <a:pt x="14727" y="15709"/>
                </a:moveTo>
                <a:lnTo>
                  <a:pt x="16691" y="15709"/>
                </a:lnTo>
                <a:lnTo>
                  <a:pt x="16691" y="17673"/>
                </a:lnTo>
                <a:lnTo>
                  <a:pt x="14727" y="17673"/>
                </a:lnTo>
                <a:cubicBezTo>
                  <a:pt x="14727" y="17673"/>
                  <a:pt x="14727" y="15709"/>
                  <a:pt x="14727" y="15709"/>
                </a:cubicBezTo>
                <a:close/>
                <a:moveTo>
                  <a:pt x="14236" y="18655"/>
                </a:moveTo>
                <a:lnTo>
                  <a:pt x="17182" y="18655"/>
                </a:lnTo>
                <a:cubicBezTo>
                  <a:pt x="17453" y="18655"/>
                  <a:pt x="17673" y="18435"/>
                  <a:pt x="17673" y="18164"/>
                </a:cubicBezTo>
                <a:lnTo>
                  <a:pt x="17673" y="15218"/>
                </a:lnTo>
                <a:cubicBezTo>
                  <a:pt x="17673" y="14947"/>
                  <a:pt x="17453" y="14727"/>
                  <a:pt x="17182" y="14727"/>
                </a:cubicBezTo>
                <a:lnTo>
                  <a:pt x="14236" y="14727"/>
                </a:lnTo>
                <a:cubicBezTo>
                  <a:pt x="13965" y="14727"/>
                  <a:pt x="13745" y="14947"/>
                  <a:pt x="13745" y="15218"/>
                </a:cubicBezTo>
                <a:lnTo>
                  <a:pt x="13745" y="18164"/>
                </a:lnTo>
                <a:cubicBezTo>
                  <a:pt x="13745" y="18435"/>
                  <a:pt x="13965" y="18655"/>
                  <a:pt x="14236" y="18655"/>
                </a:cubicBezTo>
                <a:moveTo>
                  <a:pt x="9818" y="5891"/>
                </a:moveTo>
                <a:lnTo>
                  <a:pt x="11782" y="5891"/>
                </a:lnTo>
                <a:lnTo>
                  <a:pt x="11782" y="7855"/>
                </a:lnTo>
                <a:lnTo>
                  <a:pt x="9818" y="7855"/>
                </a:lnTo>
                <a:cubicBezTo>
                  <a:pt x="9818" y="7855"/>
                  <a:pt x="9818" y="5891"/>
                  <a:pt x="9818" y="5891"/>
                </a:cubicBezTo>
                <a:close/>
                <a:moveTo>
                  <a:pt x="9327" y="8836"/>
                </a:moveTo>
                <a:lnTo>
                  <a:pt x="12273" y="8836"/>
                </a:lnTo>
                <a:cubicBezTo>
                  <a:pt x="12544" y="8836"/>
                  <a:pt x="12764" y="8617"/>
                  <a:pt x="12764" y="8345"/>
                </a:cubicBezTo>
                <a:lnTo>
                  <a:pt x="12764" y="5400"/>
                </a:lnTo>
                <a:cubicBezTo>
                  <a:pt x="12764" y="5129"/>
                  <a:pt x="12544" y="4909"/>
                  <a:pt x="12273" y="4909"/>
                </a:cubicBezTo>
                <a:lnTo>
                  <a:pt x="9327" y="4909"/>
                </a:lnTo>
                <a:cubicBezTo>
                  <a:pt x="9056" y="4909"/>
                  <a:pt x="8836" y="5129"/>
                  <a:pt x="8836" y="5400"/>
                </a:cubicBezTo>
                <a:lnTo>
                  <a:pt x="8836" y="8345"/>
                </a:lnTo>
                <a:cubicBezTo>
                  <a:pt x="8836" y="8617"/>
                  <a:pt x="9056" y="8836"/>
                  <a:pt x="9327" y="8836"/>
                </a:cubicBezTo>
                <a:moveTo>
                  <a:pt x="4909" y="15709"/>
                </a:moveTo>
                <a:lnTo>
                  <a:pt x="6873" y="15709"/>
                </a:lnTo>
                <a:lnTo>
                  <a:pt x="6873" y="17673"/>
                </a:lnTo>
                <a:lnTo>
                  <a:pt x="4909" y="17673"/>
                </a:lnTo>
                <a:cubicBezTo>
                  <a:pt x="4909" y="17673"/>
                  <a:pt x="4909" y="15709"/>
                  <a:pt x="4909" y="15709"/>
                </a:cubicBezTo>
                <a:close/>
                <a:moveTo>
                  <a:pt x="4418" y="18655"/>
                </a:moveTo>
                <a:lnTo>
                  <a:pt x="7364" y="18655"/>
                </a:lnTo>
                <a:cubicBezTo>
                  <a:pt x="7635" y="18655"/>
                  <a:pt x="7855" y="18435"/>
                  <a:pt x="7855" y="18164"/>
                </a:cubicBezTo>
                <a:lnTo>
                  <a:pt x="7855" y="15218"/>
                </a:lnTo>
                <a:cubicBezTo>
                  <a:pt x="7855" y="14947"/>
                  <a:pt x="7635" y="14727"/>
                  <a:pt x="7364" y="14727"/>
                </a:cubicBezTo>
                <a:lnTo>
                  <a:pt x="4418" y="14727"/>
                </a:lnTo>
                <a:cubicBezTo>
                  <a:pt x="4147" y="14727"/>
                  <a:pt x="3927" y="14947"/>
                  <a:pt x="3927" y="15218"/>
                </a:cubicBez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moveTo>
                  <a:pt x="14727" y="10800"/>
                </a:moveTo>
                <a:lnTo>
                  <a:pt x="16691" y="10800"/>
                </a:lnTo>
                <a:lnTo>
                  <a:pt x="16691" y="12764"/>
                </a:lnTo>
                <a:lnTo>
                  <a:pt x="14727" y="12764"/>
                </a:lnTo>
                <a:cubicBezTo>
                  <a:pt x="14727" y="12764"/>
                  <a:pt x="14727" y="10800"/>
                  <a:pt x="14727" y="10800"/>
                </a:cubicBezTo>
                <a:close/>
                <a:moveTo>
                  <a:pt x="14236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lnTo>
                  <a:pt x="17673" y="10309"/>
                </a:lnTo>
                <a:cubicBezTo>
                  <a:pt x="17673" y="10038"/>
                  <a:pt x="17453" y="9818"/>
                  <a:pt x="17182" y="9818"/>
                </a:cubicBezTo>
                <a:lnTo>
                  <a:pt x="14236" y="9818"/>
                </a:lnTo>
                <a:cubicBezTo>
                  <a:pt x="13965" y="9818"/>
                  <a:pt x="13745" y="10038"/>
                  <a:pt x="13745" y="10309"/>
                </a:cubicBezTo>
                <a:lnTo>
                  <a:pt x="13745" y="13255"/>
                </a:lnTo>
                <a:cubicBezTo>
                  <a:pt x="13745" y="13526"/>
                  <a:pt x="13965" y="13745"/>
                  <a:pt x="14236" y="13745"/>
                </a:cubicBezTo>
                <a:moveTo>
                  <a:pt x="4909" y="10800"/>
                </a:moveTo>
                <a:lnTo>
                  <a:pt x="6873" y="10800"/>
                </a:lnTo>
                <a:lnTo>
                  <a:pt x="6873" y="12764"/>
                </a:lnTo>
                <a:lnTo>
                  <a:pt x="4909" y="12764"/>
                </a:lnTo>
                <a:cubicBezTo>
                  <a:pt x="4909" y="12764"/>
                  <a:pt x="4909" y="10800"/>
                  <a:pt x="4909" y="10800"/>
                </a:cubicBezTo>
                <a:close/>
                <a:moveTo>
                  <a:pt x="4418" y="13745"/>
                </a:moveTo>
                <a:lnTo>
                  <a:pt x="7364" y="13745"/>
                </a:lnTo>
                <a:cubicBezTo>
                  <a:pt x="7635" y="13745"/>
                  <a:pt x="7855" y="13526"/>
                  <a:pt x="7855" y="13255"/>
                </a:cubicBezTo>
                <a:lnTo>
                  <a:pt x="7855" y="10309"/>
                </a:lnTo>
                <a:cubicBezTo>
                  <a:pt x="7855" y="10038"/>
                  <a:pt x="7635" y="9818"/>
                  <a:pt x="7364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lnTo>
                  <a:pt x="3927" y="13255"/>
                </a:lnTo>
                <a:cubicBezTo>
                  <a:pt x="3927" y="13526"/>
                  <a:pt x="4147" y="13745"/>
                  <a:pt x="4418" y="13745"/>
                </a:cubicBezTo>
                <a:moveTo>
                  <a:pt x="4909" y="5891"/>
                </a:moveTo>
                <a:lnTo>
                  <a:pt x="6873" y="5891"/>
                </a:lnTo>
                <a:lnTo>
                  <a:pt x="6873" y="7855"/>
                </a:lnTo>
                <a:lnTo>
                  <a:pt x="4909" y="7855"/>
                </a:lnTo>
                <a:cubicBezTo>
                  <a:pt x="4909" y="7855"/>
                  <a:pt x="4909" y="5891"/>
                  <a:pt x="4909" y="5891"/>
                </a:cubicBezTo>
                <a:close/>
                <a:moveTo>
                  <a:pt x="4418" y="8836"/>
                </a:moveTo>
                <a:lnTo>
                  <a:pt x="7364" y="8836"/>
                </a:lnTo>
                <a:cubicBezTo>
                  <a:pt x="7635" y="8836"/>
                  <a:pt x="7855" y="8617"/>
                  <a:pt x="7855" y="8345"/>
                </a:cubicBezTo>
                <a:lnTo>
                  <a:pt x="7855" y="5400"/>
                </a:lnTo>
                <a:cubicBezTo>
                  <a:pt x="7855" y="5129"/>
                  <a:pt x="7635" y="4909"/>
                  <a:pt x="7364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lnTo>
                  <a:pt x="3927" y="8345"/>
                </a:lnTo>
                <a:cubicBezTo>
                  <a:pt x="3927" y="8617"/>
                  <a:pt x="4147" y="8836"/>
                  <a:pt x="4418" y="8836"/>
                </a:cubicBezTo>
                <a:moveTo>
                  <a:pt x="14727" y="5891"/>
                </a:moveTo>
                <a:lnTo>
                  <a:pt x="16691" y="5891"/>
                </a:lnTo>
                <a:lnTo>
                  <a:pt x="16691" y="7855"/>
                </a:lnTo>
                <a:lnTo>
                  <a:pt x="14727" y="7855"/>
                </a:lnTo>
                <a:cubicBezTo>
                  <a:pt x="14727" y="7855"/>
                  <a:pt x="14727" y="5891"/>
                  <a:pt x="14727" y="5891"/>
                </a:cubicBezTo>
                <a:close/>
                <a:moveTo>
                  <a:pt x="14236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lnTo>
                  <a:pt x="17673" y="5400"/>
                </a:lnTo>
                <a:cubicBezTo>
                  <a:pt x="17673" y="5129"/>
                  <a:pt x="17453" y="4909"/>
                  <a:pt x="17182" y="4909"/>
                </a:cubicBezTo>
                <a:lnTo>
                  <a:pt x="14236" y="4909"/>
                </a:lnTo>
                <a:cubicBezTo>
                  <a:pt x="13965" y="4909"/>
                  <a:pt x="13745" y="5129"/>
                  <a:pt x="13745" y="5400"/>
                </a:cubicBezTo>
                <a:lnTo>
                  <a:pt x="13745" y="8345"/>
                </a:lnTo>
                <a:cubicBezTo>
                  <a:pt x="13745" y="8617"/>
                  <a:pt x="13965" y="8836"/>
                  <a:pt x="14236" y="8836"/>
                </a:cubicBezTo>
                <a:moveTo>
                  <a:pt x="19636" y="1964"/>
                </a:moveTo>
                <a:lnTo>
                  <a:pt x="1964" y="1964"/>
                </a:lnTo>
                <a:lnTo>
                  <a:pt x="1964" y="982"/>
                </a:lnTo>
                <a:lnTo>
                  <a:pt x="19636" y="982"/>
                </a:lnTo>
                <a:cubicBezTo>
                  <a:pt x="19636" y="982"/>
                  <a:pt x="19636" y="1964"/>
                  <a:pt x="19636" y="1964"/>
                </a:cubicBezTo>
                <a:close/>
                <a:moveTo>
                  <a:pt x="19636" y="20618"/>
                </a:moveTo>
                <a:lnTo>
                  <a:pt x="12764" y="20618"/>
                </a:lnTo>
                <a:lnTo>
                  <a:pt x="12764" y="15218"/>
                </a:lnTo>
                <a:cubicBezTo>
                  <a:pt x="12764" y="14947"/>
                  <a:pt x="12544" y="14727"/>
                  <a:pt x="12273" y="14727"/>
                </a:cubicBezTo>
                <a:lnTo>
                  <a:pt x="9327" y="14727"/>
                </a:lnTo>
                <a:cubicBezTo>
                  <a:pt x="9056" y="14727"/>
                  <a:pt x="8836" y="14947"/>
                  <a:pt x="8836" y="15218"/>
                </a:cubicBezTo>
                <a:lnTo>
                  <a:pt x="8836" y="20618"/>
                </a:lnTo>
                <a:lnTo>
                  <a:pt x="1964" y="20618"/>
                </a:lnTo>
                <a:lnTo>
                  <a:pt x="1964" y="2945"/>
                </a:lnTo>
                <a:lnTo>
                  <a:pt x="19636" y="2945"/>
                </a:lnTo>
                <a:cubicBezTo>
                  <a:pt x="19636" y="2945"/>
                  <a:pt x="19636" y="20618"/>
                  <a:pt x="19636" y="20618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5709"/>
                </a:lnTo>
                <a:lnTo>
                  <a:pt x="11782" y="15709"/>
                </a:lnTo>
                <a:cubicBezTo>
                  <a:pt x="11782" y="15709"/>
                  <a:pt x="11782" y="20618"/>
                  <a:pt x="11782" y="20618"/>
                </a:cubicBezTo>
                <a:close/>
                <a:moveTo>
                  <a:pt x="21109" y="1964"/>
                </a:moveTo>
                <a:lnTo>
                  <a:pt x="20618" y="1964"/>
                </a:lnTo>
                <a:lnTo>
                  <a:pt x="20618" y="491"/>
                </a:lnTo>
                <a:cubicBezTo>
                  <a:pt x="20618" y="220"/>
                  <a:pt x="20399" y="0"/>
                  <a:pt x="20127" y="0"/>
                </a:cubicBezTo>
                <a:lnTo>
                  <a:pt x="1473" y="0"/>
                </a:lnTo>
                <a:cubicBezTo>
                  <a:pt x="1201" y="0"/>
                  <a:pt x="982" y="220"/>
                  <a:pt x="982" y="491"/>
                </a:cubicBezTo>
                <a:lnTo>
                  <a:pt x="982" y="1964"/>
                </a:lnTo>
                <a:lnTo>
                  <a:pt x="491" y="1964"/>
                </a:lnTo>
                <a:cubicBezTo>
                  <a:pt x="220" y="1964"/>
                  <a:pt x="0" y="2184"/>
                  <a:pt x="0" y="2455"/>
                </a:cubicBezTo>
                <a:cubicBezTo>
                  <a:pt x="0" y="2726"/>
                  <a:pt x="220" y="2945"/>
                  <a:pt x="491" y="2945"/>
                </a:cubicBezTo>
                <a:lnTo>
                  <a:pt x="982" y="2945"/>
                </a:lnTo>
                <a:lnTo>
                  <a:pt x="982" y="21109"/>
                </a:lnTo>
                <a:cubicBezTo>
                  <a:pt x="982" y="21381"/>
                  <a:pt x="1201" y="21600"/>
                  <a:pt x="1473" y="21600"/>
                </a:cubicBezTo>
                <a:lnTo>
                  <a:pt x="20127" y="21600"/>
                </a:lnTo>
                <a:cubicBezTo>
                  <a:pt x="20399" y="21600"/>
                  <a:pt x="20618" y="21381"/>
                  <a:pt x="20618" y="21109"/>
                </a:cubicBezTo>
                <a:lnTo>
                  <a:pt x="20618" y="2945"/>
                </a:lnTo>
                <a:lnTo>
                  <a:pt x="21109" y="2945"/>
                </a:lnTo>
                <a:cubicBezTo>
                  <a:pt x="21380" y="2945"/>
                  <a:pt x="21600" y="2726"/>
                  <a:pt x="21600" y="2455"/>
                </a:cubicBezTo>
                <a:cubicBezTo>
                  <a:pt x="21600" y="2184"/>
                  <a:pt x="21380" y="1964"/>
                  <a:pt x="21109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565"/>
          <p:cNvSpPr/>
          <p:nvPr userDrawn="1"/>
        </p:nvSpPr>
        <p:spPr>
          <a:xfrm>
            <a:off x="1758657" y="7170790"/>
            <a:ext cx="558691" cy="457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8400"/>
                </a:moveTo>
                <a:lnTo>
                  <a:pt x="13745" y="8400"/>
                </a:lnTo>
                <a:lnTo>
                  <a:pt x="13745" y="9600"/>
                </a:lnTo>
                <a:lnTo>
                  <a:pt x="7855" y="9600"/>
                </a:lnTo>
                <a:cubicBezTo>
                  <a:pt x="7855" y="9600"/>
                  <a:pt x="7855" y="8400"/>
                  <a:pt x="7855" y="8400"/>
                </a:cubicBezTo>
                <a:close/>
                <a:moveTo>
                  <a:pt x="7855" y="10800"/>
                </a:moveTo>
                <a:lnTo>
                  <a:pt x="13745" y="10800"/>
                </a:lnTo>
                <a:cubicBezTo>
                  <a:pt x="14287" y="10800"/>
                  <a:pt x="14727" y="10262"/>
                  <a:pt x="14727" y="9600"/>
                </a:cubicBezTo>
                <a:lnTo>
                  <a:pt x="14727" y="8400"/>
                </a:lnTo>
                <a:cubicBezTo>
                  <a:pt x="14727" y="7737"/>
                  <a:pt x="14287" y="7200"/>
                  <a:pt x="13745" y="7200"/>
                </a:cubicBezTo>
                <a:lnTo>
                  <a:pt x="7855" y="7200"/>
                </a:lnTo>
                <a:cubicBezTo>
                  <a:pt x="7313" y="7200"/>
                  <a:pt x="6873" y="7737"/>
                  <a:pt x="6873" y="8400"/>
                </a:cubicBezTo>
                <a:lnTo>
                  <a:pt x="6873" y="9600"/>
                </a:lnTo>
                <a:cubicBezTo>
                  <a:pt x="6873" y="10262"/>
                  <a:pt x="7313" y="10800"/>
                  <a:pt x="7855" y="10800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4" name="Shape 2566"/>
          <p:cNvSpPr/>
          <p:nvPr userDrawn="1"/>
        </p:nvSpPr>
        <p:spPr>
          <a:xfrm>
            <a:off x="2825249" y="7170790"/>
            <a:ext cx="558691" cy="457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2000"/>
                </a:moveTo>
                <a:cubicBezTo>
                  <a:pt x="6653" y="12000"/>
                  <a:pt x="6873" y="12268"/>
                  <a:pt x="6873" y="12599"/>
                </a:cubicBezTo>
                <a:cubicBezTo>
                  <a:pt x="6873" y="12931"/>
                  <a:pt x="6653" y="13199"/>
                  <a:pt x="6382" y="13199"/>
                </a:cubicBezTo>
                <a:cubicBezTo>
                  <a:pt x="6111" y="13199"/>
                  <a:pt x="5891" y="12931"/>
                  <a:pt x="5891" y="12599"/>
                </a:cubicBezTo>
                <a:cubicBezTo>
                  <a:pt x="5891" y="12268"/>
                  <a:pt x="6111" y="12000"/>
                  <a:pt x="6382" y="12000"/>
                </a:cubicBezTo>
                <a:moveTo>
                  <a:pt x="6382" y="14399"/>
                </a:moveTo>
                <a:cubicBezTo>
                  <a:pt x="7195" y="14399"/>
                  <a:pt x="7855" y="13594"/>
                  <a:pt x="7855" y="12599"/>
                </a:cubicBezTo>
                <a:cubicBezTo>
                  <a:pt x="7855" y="11606"/>
                  <a:pt x="7195" y="10800"/>
                  <a:pt x="6382" y="10800"/>
                </a:cubicBezTo>
                <a:cubicBezTo>
                  <a:pt x="5568" y="10800"/>
                  <a:pt x="4909" y="11606"/>
                  <a:pt x="4909" y="12599"/>
                </a:cubicBezTo>
                <a:cubicBezTo>
                  <a:pt x="4909" y="13594"/>
                  <a:pt x="5568" y="14399"/>
                  <a:pt x="6382" y="14399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10800" y="12000"/>
                </a:moveTo>
                <a:cubicBezTo>
                  <a:pt x="11071" y="12000"/>
                  <a:pt x="11291" y="12268"/>
                  <a:pt x="11291" y="12599"/>
                </a:cubicBezTo>
                <a:cubicBezTo>
                  <a:pt x="11291" y="12931"/>
                  <a:pt x="11071" y="13199"/>
                  <a:pt x="10800" y="13199"/>
                </a:cubicBezTo>
                <a:cubicBezTo>
                  <a:pt x="10529" y="13199"/>
                  <a:pt x="10309" y="12931"/>
                  <a:pt x="10309" y="12599"/>
                </a:cubicBezTo>
                <a:cubicBezTo>
                  <a:pt x="10309" y="12268"/>
                  <a:pt x="10529" y="12000"/>
                  <a:pt x="10800" y="12000"/>
                </a:cubicBezTo>
                <a:moveTo>
                  <a:pt x="10800" y="14399"/>
                </a:moveTo>
                <a:cubicBezTo>
                  <a:pt x="11614" y="14399"/>
                  <a:pt x="12273" y="13594"/>
                  <a:pt x="12273" y="12599"/>
                </a:cubicBezTo>
                <a:cubicBezTo>
                  <a:pt x="12273" y="11606"/>
                  <a:pt x="11614" y="10800"/>
                  <a:pt x="10800" y="10800"/>
                </a:cubicBezTo>
                <a:cubicBezTo>
                  <a:pt x="9986" y="10800"/>
                  <a:pt x="9327" y="11606"/>
                  <a:pt x="9327" y="12599"/>
                </a:cubicBezTo>
                <a:cubicBezTo>
                  <a:pt x="9327" y="13594"/>
                  <a:pt x="9986" y="14399"/>
                  <a:pt x="10800" y="14399"/>
                </a:cubicBezTo>
                <a:moveTo>
                  <a:pt x="15218" y="12000"/>
                </a:moveTo>
                <a:cubicBezTo>
                  <a:pt x="15489" y="12000"/>
                  <a:pt x="15709" y="12268"/>
                  <a:pt x="15709" y="12599"/>
                </a:cubicBezTo>
                <a:cubicBezTo>
                  <a:pt x="15709" y="12931"/>
                  <a:pt x="15489" y="13199"/>
                  <a:pt x="15218" y="13199"/>
                </a:cubicBezTo>
                <a:cubicBezTo>
                  <a:pt x="14947" y="13199"/>
                  <a:pt x="14727" y="12931"/>
                  <a:pt x="14727" y="12599"/>
                </a:cubicBezTo>
                <a:cubicBezTo>
                  <a:pt x="14727" y="12268"/>
                  <a:pt x="14947" y="12000"/>
                  <a:pt x="15218" y="12000"/>
                </a:cubicBezTo>
                <a:moveTo>
                  <a:pt x="15218" y="14399"/>
                </a:moveTo>
                <a:cubicBezTo>
                  <a:pt x="16032" y="14399"/>
                  <a:pt x="16691" y="13594"/>
                  <a:pt x="16691" y="12599"/>
                </a:cubicBezTo>
                <a:cubicBezTo>
                  <a:pt x="16691" y="11606"/>
                  <a:pt x="16032" y="10800"/>
                  <a:pt x="15218" y="10800"/>
                </a:cubicBezTo>
                <a:cubicBezTo>
                  <a:pt x="14405" y="10800"/>
                  <a:pt x="13745" y="11606"/>
                  <a:pt x="13745" y="12599"/>
                </a:cubicBezTo>
                <a:cubicBezTo>
                  <a:pt x="13745" y="13594"/>
                  <a:pt x="14405" y="14399"/>
                  <a:pt x="15218" y="14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567"/>
          <p:cNvSpPr/>
          <p:nvPr userDrawn="1"/>
        </p:nvSpPr>
        <p:spPr>
          <a:xfrm>
            <a:off x="3891840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11782"/>
                </a:moveTo>
                <a:cubicBezTo>
                  <a:pt x="7584" y="11782"/>
                  <a:pt x="7364" y="12001"/>
                  <a:pt x="7364" y="12272"/>
                </a:cubicBezTo>
                <a:cubicBezTo>
                  <a:pt x="7364" y="12408"/>
                  <a:pt x="7419" y="12531"/>
                  <a:pt x="7507" y="12619"/>
                </a:cubicBezTo>
                <a:lnTo>
                  <a:pt x="10453" y="15565"/>
                </a:lnTo>
                <a:cubicBezTo>
                  <a:pt x="10542" y="15654"/>
                  <a:pt x="10665" y="15709"/>
                  <a:pt x="10800" y="15709"/>
                </a:cubicBezTo>
                <a:cubicBezTo>
                  <a:pt x="10935" y="15709"/>
                  <a:pt x="11058" y="15654"/>
                  <a:pt x="11147" y="15565"/>
                </a:cubicBezTo>
                <a:lnTo>
                  <a:pt x="14093" y="12619"/>
                </a:lnTo>
                <a:cubicBezTo>
                  <a:pt x="14181" y="12531"/>
                  <a:pt x="14236" y="12408"/>
                  <a:pt x="14236" y="12272"/>
                </a:cubicBezTo>
                <a:cubicBezTo>
                  <a:pt x="14236" y="12001"/>
                  <a:pt x="14016" y="11782"/>
                  <a:pt x="13745" y="11782"/>
                </a:cubicBezTo>
                <a:cubicBezTo>
                  <a:pt x="13610" y="11782"/>
                  <a:pt x="13487" y="11837"/>
                  <a:pt x="13398" y="11925"/>
                </a:cubicBezTo>
                <a:lnTo>
                  <a:pt x="11291" y="14033"/>
                </a:lnTo>
                <a:lnTo>
                  <a:pt x="11291" y="492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4033"/>
                </a:lnTo>
                <a:lnTo>
                  <a:pt x="8202" y="11925"/>
                </a:lnTo>
                <a:cubicBezTo>
                  <a:pt x="8113" y="11837"/>
                  <a:pt x="7990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568"/>
          <p:cNvSpPr/>
          <p:nvPr userDrawn="1"/>
        </p:nvSpPr>
        <p:spPr>
          <a:xfrm>
            <a:off x="4958432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3927"/>
                </a:moveTo>
                <a:cubicBezTo>
                  <a:pt x="7990" y="3927"/>
                  <a:pt x="8113" y="3872"/>
                  <a:pt x="8202" y="3784"/>
                </a:cubicBezTo>
                <a:lnTo>
                  <a:pt x="10309" y="1676"/>
                </a:lnTo>
                <a:lnTo>
                  <a:pt x="10309" y="15218"/>
                </a:lnTo>
                <a:lnTo>
                  <a:pt x="10309" y="15218"/>
                </a:lnTo>
                <a:cubicBezTo>
                  <a:pt x="10309" y="15489"/>
                  <a:pt x="10529" y="15709"/>
                  <a:pt x="10800" y="15709"/>
                </a:cubicBezTo>
                <a:cubicBezTo>
                  <a:pt x="11071" y="15709"/>
                  <a:pt x="11291" y="15489"/>
                  <a:pt x="11291" y="15218"/>
                </a:cubicBezTo>
                <a:lnTo>
                  <a:pt x="11291" y="1676"/>
                </a:lnTo>
                <a:lnTo>
                  <a:pt x="13398" y="3784"/>
                </a:lnTo>
                <a:cubicBezTo>
                  <a:pt x="13487" y="3872"/>
                  <a:pt x="13610" y="3927"/>
                  <a:pt x="13745" y="3927"/>
                </a:cubicBezTo>
                <a:cubicBezTo>
                  <a:pt x="14016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9" y="3178"/>
                  <a:pt x="7364" y="3301"/>
                  <a:pt x="7364" y="3436"/>
                </a:cubicBezTo>
                <a:cubicBezTo>
                  <a:pt x="7364" y="3708"/>
                  <a:pt x="7584" y="3927"/>
                  <a:pt x="7855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569"/>
          <p:cNvSpPr/>
          <p:nvPr userDrawn="1"/>
        </p:nvSpPr>
        <p:spPr>
          <a:xfrm>
            <a:off x="6025023" y="7119996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5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570"/>
          <p:cNvSpPr/>
          <p:nvPr userDrawn="1"/>
        </p:nvSpPr>
        <p:spPr>
          <a:xfrm>
            <a:off x="7091616" y="7132695"/>
            <a:ext cx="558691" cy="5460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19" extrusionOk="0">
                <a:moveTo>
                  <a:pt x="7530" y="4197"/>
                </a:moveTo>
                <a:lnTo>
                  <a:pt x="6680" y="3701"/>
                </a:lnTo>
                <a:lnTo>
                  <a:pt x="6189" y="4560"/>
                </a:lnTo>
                <a:lnTo>
                  <a:pt x="7040" y="5056"/>
                </a:lnTo>
                <a:cubicBezTo>
                  <a:pt x="7040" y="5056"/>
                  <a:pt x="7530" y="4197"/>
                  <a:pt x="7530" y="4197"/>
                </a:cubicBezTo>
                <a:close/>
                <a:moveTo>
                  <a:pt x="8512" y="2479"/>
                </a:moveTo>
                <a:lnTo>
                  <a:pt x="7662" y="1984"/>
                </a:lnTo>
                <a:lnTo>
                  <a:pt x="7171" y="2843"/>
                </a:lnTo>
                <a:lnTo>
                  <a:pt x="8021" y="3339"/>
                </a:lnTo>
                <a:cubicBezTo>
                  <a:pt x="8021" y="3339"/>
                  <a:pt x="8512" y="2479"/>
                  <a:pt x="8512" y="2479"/>
                </a:cubicBezTo>
                <a:close/>
                <a:moveTo>
                  <a:pt x="20618" y="8428"/>
                </a:moveTo>
                <a:lnTo>
                  <a:pt x="982" y="8428"/>
                </a:lnTo>
                <a:lnTo>
                  <a:pt x="982" y="6445"/>
                </a:lnTo>
                <a:lnTo>
                  <a:pt x="20618" y="6445"/>
                </a:lnTo>
                <a:cubicBezTo>
                  <a:pt x="20618" y="6445"/>
                  <a:pt x="20618" y="8428"/>
                  <a:pt x="20618" y="8428"/>
                </a:cubicBezTo>
                <a:close/>
                <a:moveTo>
                  <a:pt x="18655" y="20327"/>
                </a:moveTo>
                <a:lnTo>
                  <a:pt x="2945" y="20327"/>
                </a:lnTo>
                <a:lnTo>
                  <a:pt x="2945" y="9420"/>
                </a:lnTo>
                <a:lnTo>
                  <a:pt x="18655" y="9420"/>
                </a:lnTo>
                <a:cubicBezTo>
                  <a:pt x="18655" y="9420"/>
                  <a:pt x="18655" y="20327"/>
                  <a:pt x="18655" y="20327"/>
                </a:cubicBezTo>
                <a:close/>
                <a:moveTo>
                  <a:pt x="6811" y="1488"/>
                </a:moveTo>
                <a:cubicBezTo>
                  <a:pt x="7083" y="1014"/>
                  <a:pt x="7683" y="851"/>
                  <a:pt x="8153" y="1125"/>
                </a:cubicBezTo>
                <a:lnTo>
                  <a:pt x="9854" y="2117"/>
                </a:lnTo>
                <a:lnTo>
                  <a:pt x="7946" y="5454"/>
                </a:lnTo>
                <a:lnTo>
                  <a:pt x="5759" y="5454"/>
                </a:lnTo>
                <a:lnTo>
                  <a:pt x="5698" y="5419"/>
                </a:lnTo>
                <a:lnTo>
                  <a:pt x="5678" y="5454"/>
                </a:lnTo>
                <a:lnTo>
                  <a:pt x="4545" y="5454"/>
                </a:lnTo>
                <a:cubicBezTo>
                  <a:pt x="4545" y="5454"/>
                  <a:pt x="6811" y="1488"/>
                  <a:pt x="6811" y="1488"/>
                </a:cubicBezTo>
                <a:close/>
                <a:moveTo>
                  <a:pt x="15577" y="5454"/>
                </a:moveTo>
                <a:lnTo>
                  <a:pt x="9079" y="5454"/>
                </a:lnTo>
                <a:lnTo>
                  <a:pt x="10704" y="2612"/>
                </a:lnTo>
                <a:cubicBezTo>
                  <a:pt x="10704" y="2612"/>
                  <a:pt x="15577" y="5454"/>
                  <a:pt x="15577" y="5454"/>
                </a:cubicBezTo>
                <a:close/>
                <a:moveTo>
                  <a:pt x="15930" y="2759"/>
                </a:moveTo>
                <a:cubicBezTo>
                  <a:pt x="16454" y="2617"/>
                  <a:pt x="16991" y="2931"/>
                  <a:pt x="17132" y="3460"/>
                </a:cubicBezTo>
                <a:lnTo>
                  <a:pt x="17661" y="5454"/>
                </a:lnTo>
                <a:lnTo>
                  <a:pt x="17540" y="5454"/>
                </a:lnTo>
                <a:lnTo>
                  <a:pt x="16279" y="4718"/>
                </a:lnTo>
                <a:lnTo>
                  <a:pt x="16438" y="4674"/>
                </a:lnTo>
                <a:lnTo>
                  <a:pt x="16184" y="3716"/>
                </a:lnTo>
                <a:lnTo>
                  <a:pt x="15236" y="3973"/>
                </a:lnTo>
                <a:lnTo>
                  <a:pt x="15279" y="4135"/>
                </a:lnTo>
                <a:lnTo>
                  <a:pt x="14076" y="3434"/>
                </a:lnTo>
                <a:lnTo>
                  <a:pt x="14033" y="3272"/>
                </a:lnTo>
                <a:cubicBezTo>
                  <a:pt x="14033" y="3272"/>
                  <a:pt x="15930" y="2759"/>
                  <a:pt x="15930" y="2759"/>
                </a:cubicBezTo>
                <a:close/>
                <a:moveTo>
                  <a:pt x="20618" y="5454"/>
                </a:moveTo>
                <a:lnTo>
                  <a:pt x="18678" y="5454"/>
                </a:lnTo>
                <a:lnTo>
                  <a:pt x="18081" y="3203"/>
                </a:lnTo>
                <a:cubicBezTo>
                  <a:pt x="17800" y="2145"/>
                  <a:pt x="16724" y="1518"/>
                  <a:pt x="15676" y="1801"/>
                </a:cubicBezTo>
                <a:lnTo>
                  <a:pt x="12671" y="2615"/>
                </a:lnTo>
                <a:lnTo>
                  <a:pt x="8644" y="266"/>
                </a:lnTo>
                <a:cubicBezTo>
                  <a:pt x="7704" y="-281"/>
                  <a:pt x="6504" y="44"/>
                  <a:pt x="5961" y="992"/>
                </a:cubicBezTo>
                <a:lnTo>
                  <a:pt x="3410" y="5454"/>
                </a:lnTo>
                <a:lnTo>
                  <a:pt x="982" y="5454"/>
                </a:lnTo>
                <a:cubicBezTo>
                  <a:pt x="440" y="5454"/>
                  <a:pt x="0" y="5898"/>
                  <a:pt x="0" y="6445"/>
                </a:cubicBezTo>
                <a:lnTo>
                  <a:pt x="0" y="8428"/>
                </a:lnTo>
                <a:cubicBezTo>
                  <a:pt x="0" y="8977"/>
                  <a:pt x="440" y="9420"/>
                  <a:pt x="982" y="9420"/>
                </a:cubicBezTo>
                <a:lnTo>
                  <a:pt x="1964" y="9420"/>
                </a:lnTo>
                <a:lnTo>
                  <a:pt x="1964" y="20327"/>
                </a:lnTo>
                <a:cubicBezTo>
                  <a:pt x="1964" y="20875"/>
                  <a:pt x="2403" y="21319"/>
                  <a:pt x="2945" y="21319"/>
                </a:cubicBezTo>
                <a:lnTo>
                  <a:pt x="18655" y="21319"/>
                </a:lnTo>
                <a:cubicBezTo>
                  <a:pt x="19197" y="21319"/>
                  <a:pt x="19636" y="20875"/>
                  <a:pt x="19636" y="20327"/>
                </a:cubicBezTo>
                <a:lnTo>
                  <a:pt x="19636" y="9420"/>
                </a:lnTo>
                <a:lnTo>
                  <a:pt x="20618" y="9420"/>
                </a:lnTo>
                <a:cubicBezTo>
                  <a:pt x="21160" y="9420"/>
                  <a:pt x="21600" y="8977"/>
                  <a:pt x="21600" y="8428"/>
                </a:cubicBezTo>
                <a:lnTo>
                  <a:pt x="21600" y="6445"/>
                </a:lnTo>
                <a:cubicBezTo>
                  <a:pt x="21600" y="5898"/>
                  <a:pt x="21160" y="5454"/>
                  <a:pt x="20618" y="5454"/>
                </a:cubicBezTo>
                <a:moveTo>
                  <a:pt x="7855" y="12395"/>
                </a:moveTo>
                <a:lnTo>
                  <a:pt x="13745" y="12395"/>
                </a:lnTo>
                <a:lnTo>
                  <a:pt x="13745" y="13386"/>
                </a:lnTo>
                <a:lnTo>
                  <a:pt x="7855" y="13386"/>
                </a:lnTo>
                <a:cubicBezTo>
                  <a:pt x="7855" y="13386"/>
                  <a:pt x="7855" y="12395"/>
                  <a:pt x="7855" y="12395"/>
                </a:cubicBezTo>
                <a:close/>
                <a:moveTo>
                  <a:pt x="7855" y="14378"/>
                </a:moveTo>
                <a:lnTo>
                  <a:pt x="13745" y="14378"/>
                </a:lnTo>
                <a:cubicBezTo>
                  <a:pt x="14288" y="14378"/>
                  <a:pt x="14727" y="13934"/>
                  <a:pt x="14727" y="13386"/>
                </a:cubicBezTo>
                <a:lnTo>
                  <a:pt x="14727" y="12395"/>
                </a:lnTo>
                <a:cubicBezTo>
                  <a:pt x="14727" y="11847"/>
                  <a:pt x="14288" y="11403"/>
                  <a:pt x="13745" y="11403"/>
                </a:cubicBezTo>
                <a:lnTo>
                  <a:pt x="7855" y="11403"/>
                </a:lnTo>
                <a:cubicBezTo>
                  <a:pt x="7312" y="11403"/>
                  <a:pt x="6873" y="11847"/>
                  <a:pt x="6873" y="12395"/>
                </a:cubicBezTo>
                <a:lnTo>
                  <a:pt x="6873" y="13386"/>
                </a:lnTo>
                <a:cubicBezTo>
                  <a:pt x="6873" y="13934"/>
                  <a:pt x="7312" y="14378"/>
                  <a:pt x="7855" y="1437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571"/>
          <p:cNvSpPr/>
          <p:nvPr userDrawn="1"/>
        </p:nvSpPr>
        <p:spPr>
          <a:xfrm>
            <a:off x="8158207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572"/>
          <p:cNvSpPr/>
          <p:nvPr userDrawn="1"/>
        </p:nvSpPr>
        <p:spPr>
          <a:xfrm>
            <a:off x="9224799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573"/>
          <p:cNvSpPr/>
          <p:nvPr userDrawn="1"/>
        </p:nvSpPr>
        <p:spPr>
          <a:xfrm>
            <a:off x="10291390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574"/>
          <p:cNvSpPr/>
          <p:nvPr userDrawn="1"/>
        </p:nvSpPr>
        <p:spPr>
          <a:xfrm>
            <a:off x="11383376" y="7119998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32" y="4909"/>
                  <a:pt x="1080" y="4030"/>
                  <a:pt x="1080" y="2945"/>
                </a:cubicBezTo>
                <a:cubicBezTo>
                  <a:pt x="1080" y="1861"/>
                  <a:pt x="5432" y="982"/>
                  <a:pt x="10800" y="982"/>
                </a:cubicBezTo>
                <a:cubicBezTo>
                  <a:pt x="16168" y="982"/>
                  <a:pt x="20520" y="1861"/>
                  <a:pt x="20520" y="2945"/>
                </a:cubicBezTo>
                <a:cubicBezTo>
                  <a:pt x="20520" y="4030"/>
                  <a:pt x="16168" y="4909"/>
                  <a:pt x="10800" y="4909"/>
                </a:cubicBezTo>
                <a:moveTo>
                  <a:pt x="16305" y="8659"/>
                </a:moveTo>
                <a:cubicBezTo>
                  <a:pt x="14130" y="10260"/>
                  <a:pt x="11880" y="11916"/>
                  <a:pt x="11880" y="14727"/>
                </a:cubicBezTo>
                <a:cubicBezTo>
                  <a:pt x="11880" y="17561"/>
                  <a:pt x="11880" y="19270"/>
                  <a:pt x="11642" y="20135"/>
                </a:cubicBezTo>
                <a:cubicBezTo>
                  <a:pt x="11522" y="20573"/>
                  <a:pt x="11509" y="20618"/>
                  <a:pt x="10800" y="20618"/>
                </a:cubicBezTo>
                <a:cubicBezTo>
                  <a:pt x="10091" y="20618"/>
                  <a:pt x="10078" y="20573"/>
                  <a:pt x="9957" y="20135"/>
                </a:cubicBezTo>
                <a:cubicBezTo>
                  <a:pt x="9818" y="19627"/>
                  <a:pt x="9761" y="18820"/>
                  <a:pt x="9738" y="17673"/>
                </a:cubicBezTo>
                <a:lnTo>
                  <a:pt x="10260" y="17673"/>
                </a:lnTo>
                <a:cubicBezTo>
                  <a:pt x="10558" y="17673"/>
                  <a:pt x="10800" y="17453"/>
                  <a:pt x="10800" y="17182"/>
                </a:cubicBezTo>
                <a:cubicBezTo>
                  <a:pt x="10800" y="16911"/>
                  <a:pt x="10558" y="16691"/>
                  <a:pt x="10260" y="16691"/>
                </a:cubicBezTo>
                <a:lnTo>
                  <a:pt x="9724" y="16691"/>
                </a:lnTo>
                <a:cubicBezTo>
                  <a:pt x="9722" y="16381"/>
                  <a:pt x="9721" y="16059"/>
                  <a:pt x="9721" y="15709"/>
                </a:cubicBezTo>
                <a:lnTo>
                  <a:pt x="10260" y="15709"/>
                </a:lnTo>
                <a:cubicBezTo>
                  <a:pt x="10558" y="15709"/>
                  <a:pt x="10800" y="15489"/>
                  <a:pt x="10800" y="15218"/>
                </a:cubicBezTo>
                <a:cubicBezTo>
                  <a:pt x="10800" y="14947"/>
                  <a:pt x="10558" y="14727"/>
                  <a:pt x="10260" y="14727"/>
                </a:cubicBezTo>
                <a:lnTo>
                  <a:pt x="9720" y="14727"/>
                </a:lnTo>
                <a:cubicBezTo>
                  <a:pt x="9720" y="11916"/>
                  <a:pt x="7470" y="10260"/>
                  <a:pt x="5295" y="8659"/>
                </a:cubicBezTo>
                <a:cubicBezTo>
                  <a:pt x="3543" y="7370"/>
                  <a:pt x="1872" y="6139"/>
                  <a:pt x="1294" y="4344"/>
                </a:cubicBezTo>
                <a:cubicBezTo>
                  <a:pt x="3119" y="5266"/>
                  <a:pt x="6691" y="5891"/>
                  <a:pt x="10800" y="5891"/>
                </a:cubicBezTo>
                <a:cubicBezTo>
                  <a:pt x="14905" y="5891"/>
                  <a:pt x="18475" y="5266"/>
                  <a:pt x="20302" y="4347"/>
                </a:cubicBezTo>
                <a:cubicBezTo>
                  <a:pt x="19721" y="6143"/>
                  <a:pt x="18053" y="7373"/>
                  <a:pt x="16305" y="8659"/>
                </a:cubicBezTo>
                <a:moveTo>
                  <a:pt x="10800" y="0"/>
                </a:moveTo>
                <a:cubicBezTo>
                  <a:pt x="4835" y="0"/>
                  <a:pt x="0" y="1319"/>
                  <a:pt x="0" y="2945"/>
                </a:cubicBezTo>
                <a:cubicBezTo>
                  <a:pt x="0" y="8836"/>
                  <a:pt x="8640" y="9818"/>
                  <a:pt x="8640" y="14727"/>
                </a:cubicBezTo>
                <a:lnTo>
                  <a:pt x="8640" y="15217"/>
                </a:lnTo>
                <a:lnTo>
                  <a:pt x="8640" y="15218"/>
                </a:lnTo>
                <a:lnTo>
                  <a:pt x="8640" y="15219"/>
                </a:lnTo>
                <a:cubicBezTo>
                  <a:pt x="8641" y="15938"/>
                  <a:pt x="8642" y="16572"/>
                  <a:pt x="8649" y="17142"/>
                </a:cubicBezTo>
                <a:cubicBezTo>
                  <a:pt x="8647" y="17155"/>
                  <a:pt x="8640" y="17168"/>
                  <a:pt x="8640" y="17182"/>
                </a:cubicBezTo>
                <a:cubicBezTo>
                  <a:pt x="8640" y="17199"/>
                  <a:pt x="8648" y="17212"/>
                  <a:pt x="8651" y="17230"/>
                </a:cubicBezTo>
                <a:cubicBezTo>
                  <a:pt x="8699" y="20896"/>
                  <a:pt x="8995" y="21600"/>
                  <a:pt x="10800" y="21600"/>
                </a:cubicBezTo>
                <a:cubicBezTo>
                  <a:pt x="12960" y="21600"/>
                  <a:pt x="12960" y="20618"/>
                  <a:pt x="12960" y="14727"/>
                </a:cubicBezTo>
                <a:cubicBezTo>
                  <a:pt x="12960" y="9818"/>
                  <a:pt x="21600" y="8836"/>
                  <a:pt x="21600" y="2945"/>
                </a:cubicBezTo>
                <a:cubicBezTo>
                  <a:pt x="21600" y="131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579"/>
          <p:cNvSpPr/>
          <p:nvPr userDrawn="1"/>
        </p:nvSpPr>
        <p:spPr>
          <a:xfrm>
            <a:off x="17833722" y="600255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582"/>
          <p:cNvSpPr/>
          <p:nvPr userDrawn="1"/>
        </p:nvSpPr>
        <p:spPr>
          <a:xfrm>
            <a:off x="1809447" y="81866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4419"/>
                </a:moveTo>
                <a:lnTo>
                  <a:pt x="9327" y="4419"/>
                </a:lnTo>
                <a:cubicBezTo>
                  <a:pt x="9056" y="4419"/>
                  <a:pt x="8836" y="4638"/>
                  <a:pt x="8836" y="4909"/>
                </a:cubicBezTo>
                <a:cubicBezTo>
                  <a:pt x="8836" y="5181"/>
                  <a:pt x="9056" y="5400"/>
                  <a:pt x="9327" y="5400"/>
                </a:cubicBezTo>
                <a:lnTo>
                  <a:pt x="18164" y="5400"/>
                </a:lnTo>
                <a:cubicBezTo>
                  <a:pt x="18435" y="5400"/>
                  <a:pt x="18655" y="5181"/>
                  <a:pt x="18655" y="4909"/>
                </a:cubicBezTo>
                <a:cubicBezTo>
                  <a:pt x="18655" y="4638"/>
                  <a:pt x="18435" y="4419"/>
                  <a:pt x="18164" y="4419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164" y="10310"/>
                </a:moveTo>
                <a:lnTo>
                  <a:pt x="9327" y="10310"/>
                </a:lnTo>
                <a:cubicBezTo>
                  <a:pt x="9056" y="10310"/>
                  <a:pt x="8836" y="10529"/>
                  <a:pt x="8836" y="10800"/>
                </a:cubicBezTo>
                <a:cubicBezTo>
                  <a:pt x="8836" y="11072"/>
                  <a:pt x="9056" y="11291"/>
                  <a:pt x="9327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5445" y="16155"/>
                </a:moveTo>
                <a:lnTo>
                  <a:pt x="4909" y="14728"/>
                </a:lnTo>
                <a:lnTo>
                  <a:pt x="4374" y="16155"/>
                </a:lnTo>
                <a:lnTo>
                  <a:pt x="2945" y="16155"/>
                </a:lnTo>
                <a:lnTo>
                  <a:pt x="4106" y="17048"/>
                </a:lnTo>
                <a:lnTo>
                  <a:pt x="3571" y="18655"/>
                </a:lnTo>
                <a:lnTo>
                  <a:pt x="4909" y="17673"/>
                </a:lnTo>
                <a:lnTo>
                  <a:pt x="6248" y="18655"/>
                </a:lnTo>
                <a:lnTo>
                  <a:pt x="5713" y="17048"/>
                </a:lnTo>
                <a:lnTo>
                  <a:pt x="6873" y="16155"/>
                </a:lnTo>
                <a:cubicBezTo>
                  <a:pt x="6873" y="16155"/>
                  <a:pt x="5445" y="16155"/>
                  <a:pt x="5445" y="16155"/>
                </a:cubicBezTo>
                <a:close/>
                <a:moveTo>
                  <a:pt x="4909" y="8836"/>
                </a:moveTo>
                <a:lnTo>
                  <a:pt x="4374" y="10265"/>
                </a:lnTo>
                <a:lnTo>
                  <a:pt x="2945" y="10265"/>
                </a:lnTo>
                <a:lnTo>
                  <a:pt x="4106" y="11157"/>
                </a:lnTo>
                <a:lnTo>
                  <a:pt x="3571" y="12764"/>
                </a:lnTo>
                <a:lnTo>
                  <a:pt x="4909" y="11782"/>
                </a:lnTo>
                <a:lnTo>
                  <a:pt x="6248" y="12764"/>
                </a:lnTo>
                <a:lnTo>
                  <a:pt x="5713" y="11157"/>
                </a:lnTo>
                <a:lnTo>
                  <a:pt x="6873" y="10265"/>
                </a:lnTo>
                <a:lnTo>
                  <a:pt x="5445" y="10265"/>
                </a:lnTo>
                <a:cubicBezTo>
                  <a:pt x="5445" y="10265"/>
                  <a:pt x="4909" y="8836"/>
                  <a:pt x="4909" y="8836"/>
                </a:cubicBezTo>
                <a:close/>
                <a:moveTo>
                  <a:pt x="4909" y="2945"/>
                </a:moveTo>
                <a:lnTo>
                  <a:pt x="4374" y="4374"/>
                </a:lnTo>
                <a:lnTo>
                  <a:pt x="2945" y="4374"/>
                </a:lnTo>
                <a:lnTo>
                  <a:pt x="4106" y="5266"/>
                </a:lnTo>
                <a:lnTo>
                  <a:pt x="3571" y="6873"/>
                </a:lnTo>
                <a:lnTo>
                  <a:pt x="4909" y="5891"/>
                </a:lnTo>
                <a:lnTo>
                  <a:pt x="6248" y="6873"/>
                </a:lnTo>
                <a:lnTo>
                  <a:pt x="5713" y="5266"/>
                </a:lnTo>
                <a:lnTo>
                  <a:pt x="6873" y="4374"/>
                </a:lnTo>
                <a:lnTo>
                  <a:pt x="5445" y="4374"/>
                </a:lnTo>
                <a:cubicBezTo>
                  <a:pt x="5445" y="4374"/>
                  <a:pt x="4909" y="2945"/>
                  <a:pt x="4909" y="2945"/>
                </a:cubicBezTo>
                <a:close/>
                <a:moveTo>
                  <a:pt x="18164" y="16200"/>
                </a:moveTo>
                <a:lnTo>
                  <a:pt x="9327" y="16200"/>
                </a:lnTo>
                <a:cubicBezTo>
                  <a:pt x="9056" y="16200"/>
                  <a:pt x="8836" y="16420"/>
                  <a:pt x="8836" y="16691"/>
                </a:cubicBezTo>
                <a:cubicBezTo>
                  <a:pt x="8836" y="16962"/>
                  <a:pt x="9056" y="17182"/>
                  <a:pt x="9327" y="17182"/>
                </a:cubicBezTo>
                <a:lnTo>
                  <a:pt x="18164" y="17182"/>
                </a:lnTo>
                <a:cubicBezTo>
                  <a:pt x="18435" y="17182"/>
                  <a:pt x="18655" y="16962"/>
                  <a:pt x="18655" y="16691"/>
                </a:cubicBezTo>
                <a:cubicBezTo>
                  <a:pt x="18655" y="16420"/>
                  <a:pt x="18435" y="16200"/>
                  <a:pt x="18164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583"/>
          <p:cNvSpPr/>
          <p:nvPr userDrawn="1"/>
        </p:nvSpPr>
        <p:spPr>
          <a:xfrm>
            <a:off x="22190544" y="711999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427" y="17673"/>
                  <a:pt x="11549" y="17618"/>
                  <a:pt x="11638" y="17529"/>
                </a:cubicBezTo>
                <a:lnTo>
                  <a:pt x="14583" y="14583"/>
                </a:lnTo>
                <a:cubicBezTo>
                  <a:pt x="14673" y="14495"/>
                  <a:pt x="14727" y="14372"/>
                  <a:pt x="14727" y="14236"/>
                </a:cubicBezTo>
                <a:cubicBezTo>
                  <a:pt x="14727" y="13966"/>
                  <a:pt x="14508" y="13745"/>
                  <a:pt x="14236" y="13745"/>
                </a:cubicBezTo>
                <a:cubicBezTo>
                  <a:pt x="14101" y="13745"/>
                  <a:pt x="13978" y="13801"/>
                  <a:pt x="13889" y="13890"/>
                </a:cubicBezTo>
                <a:lnTo>
                  <a:pt x="10944" y="16835"/>
                </a:lnTo>
                <a:cubicBezTo>
                  <a:pt x="10855" y="16924"/>
                  <a:pt x="10800" y="17047"/>
                  <a:pt x="10800" y="17183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8980" y="14871"/>
                </a:moveTo>
                <a:cubicBezTo>
                  <a:pt x="8891" y="14961"/>
                  <a:pt x="8836" y="15083"/>
                  <a:pt x="8836" y="15218"/>
                </a:cubicBezTo>
                <a:cubicBezTo>
                  <a:pt x="8836" y="15490"/>
                  <a:pt x="9056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0656" y="14583"/>
                </a:lnTo>
                <a:cubicBezTo>
                  <a:pt x="10745" y="14495"/>
                  <a:pt x="10800" y="14372"/>
                  <a:pt x="10800" y="14236"/>
                </a:cubicBezTo>
                <a:cubicBezTo>
                  <a:pt x="10800" y="13966"/>
                  <a:pt x="10580" y="13745"/>
                  <a:pt x="10309" y="13745"/>
                </a:cubicBezTo>
                <a:cubicBezTo>
                  <a:pt x="10174" y="13745"/>
                  <a:pt x="10051" y="13801"/>
                  <a:pt x="9962" y="13890"/>
                </a:cubicBezTo>
                <a:cubicBezTo>
                  <a:pt x="9962" y="13890"/>
                  <a:pt x="8980" y="14871"/>
                  <a:pt x="8980" y="14871"/>
                </a:cubicBezTo>
                <a:close/>
                <a:moveTo>
                  <a:pt x="11291" y="20415"/>
                </a:moveTo>
                <a:lnTo>
                  <a:pt x="982" y="10106"/>
                </a:lnTo>
                <a:lnTo>
                  <a:pt x="982" y="1473"/>
                </a:lnTo>
                <a:cubicBezTo>
                  <a:pt x="982" y="1202"/>
                  <a:pt x="1201" y="982"/>
                  <a:pt x="1473" y="982"/>
                </a:cubicBezTo>
                <a:lnTo>
                  <a:pt x="10106" y="982"/>
                </a:lnTo>
                <a:lnTo>
                  <a:pt x="20415" y="11291"/>
                </a:lnTo>
                <a:cubicBezTo>
                  <a:pt x="20415" y="11291"/>
                  <a:pt x="11291" y="20415"/>
                  <a:pt x="11291" y="20415"/>
                </a:cubicBezTo>
                <a:close/>
                <a:moveTo>
                  <a:pt x="21456" y="10944"/>
                </a:moveTo>
                <a:lnTo>
                  <a:pt x="10656" y="144"/>
                </a:lnTo>
                <a:cubicBezTo>
                  <a:pt x="10567" y="55"/>
                  <a:pt x="10445" y="0"/>
                  <a:pt x="10309" y="0"/>
                </a:cubicBezTo>
                <a:lnTo>
                  <a:pt x="1473" y="0"/>
                </a:lnTo>
                <a:cubicBezTo>
                  <a:pt x="660" y="0"/>
                  <a:pt x="0" y="660"/>
                  <a:pt x="0" y="1473"/>
                </a:cubicBezTo>
                <a:lnTo>
                  <a:pt x="0" y="10310"/>
                </a:lnTo>
                <a:cubicBezTo>
                  <a:pt x="0" y="10445"/>
                  <a:pt x="55" y="10567"/>
                  <a:pt x="144" y="10656"/>
                </a:cubicBezTo>
                <a:lnTo>
                  <a:pt x="10944" y="21456"/>
                </a:lnTo>
                <a:cubicBezTo>
                  <a:pt x="11033" y="21546"/>
                  <a:pt x="11155" y="21600"/>
                  <a:pt x="11291" y="21600"/>
                </a:cubicBezTo>
                <a:cubicBezTo>
                  <a:pt x="11427" y="21600"/>
                  <a:pt x="11549" y="21546"/>
                  <a:pt x="11638" y="21456"/>
                </a:cubicBezTo>
                <a:lnTo>
                  <a:pt x="21456" y="11638"/>
                </a:lnTo>
                <a:cubicBezTo>
                  <a:pt x="21545" y="11549"/>
                  <a:pt x="21600" y="11427"/>
                  <a:pt x="21600" y="11291"/>
                </a:cubicBezTo>
                <a:cubicBezTo>
                  <a:pt x="21600" y="11156"/>
                  <a:pt x="21545" y="11033"/>
                  <a:pt x="21456" y="10944"/>
                </a:cubicBezTo>
                <a:moveTo>
                  <a:pt x="11782" y="13255"/>
                </a:moveTo>
                <a:cubicBezTo>
                  <a:pt x="11917" y="13255"/>
                  <a:pt x="12040" y="13200"/>
                  <a:pt x="12129" y="13111"/>
                </a:cubicBezTo>
                <a:lnTo>
                  <a:pt x="14093" y="11147"/>
                </a:lnTo>
                <a:cubicBezTo>
                  <a:pt x="14182" y="11058"/>
                  <a:pt x="14236" y="10936"/>
                  <a:pt x="14236" y="10800"/>
                </a:cubicBezTo>
                <a:cubicBezTo>
                  <a:pt x="14236" y="10529"/>
                  <a:pt x="14017" y="10310"/>
                  <a:pt x="13745" y="10310"/>
                </a:cubicBezTo>
                <a:cubicBezTo>
                  <a:pt x="13610" y="10310"/>
                  <a:pt x="13487" y="10364"/>
                  <a:pt x="13398" y="10453"/>
                </a:cubicBezTo>
                <a:lnTo>
                  <a:pt x="11435" y="12417"/>
                </a:lnTo>
                <a:cubicBezTo>
                  <a:pt x="11346" y="12506"/>
                  <a:pt x="11291" y="12629"/>
                  <a:pt x="11291" y="12764"/>
                </a:cubicBezTo>
                <a:cubicBezTo>
                  <a:pt x="11291" y="13035"/>
                  <a:pt x="11510" y="13255"/>
                  <a:pt x="11782" y="13255"/>
                </a:cubicBezTo>
                <a:moveTo>
                  <a:pt x="4418" y="4909"/>
                </a:moveTo>
                <a:cubicBezTo>
                  <a:pt x="4147" y="4909"/>
                  <a:pt x="3927" y="4690"/>
                  <a:pt x="3927" y="4418"/>
                </a:cubicBezTo>
                <a:cubicBezTo>
                  <a:pt x="3927" y="4147"/>
                  <a:pt x="4147" y="3927"/>
                  <a:pt x="4418" y="3927"/>
                </a:cubicBezTo>
                <a:cubicBezTo>
                  <a:pt x="4690" y="3927"/>
                  <a:pt x="4909" y="4147"/>
                  <a:pt x="4909" y="4418"/>
                </a:cubicBezTo>
                <a:cubicBezTo>
                  <a:pt x="4909" y="4690"/>
                  <a:pt x="4690" y="4909"/>
                  <a:pt x="4418" y="4909"/>
                </a:cubicBezTo>
                <a:moveTo>
                  <a:pt x="4418" y="2945"/>
                </a:moveTo>
                <a:cubicBezTo>
                  <a:pt x="3605" y="2945"/>
                  <a:pt x="2945" y="3605"/>
                  <a:pt x="2945" y="4418"/>
                </a:cubicBezTo>
                <a:cubicBezTo>
                  <a:pt x="2945" y="5232"/>
                  <a:pt x="3605" y="5891"/>
                  <a:pt x="4418" y="5891"/>
                </a:cubicBezTo>
                <a:cubicBezTo>
                  <a:pt x="5231" y="5891"/>
                  <a:pt x="5891" y="5232"/>
                  <a:pt x="5891" y="4418"/>
                </a:cubicBezTo>
                <a:cubicBezTo>
                  <a:pt x="5891" y="3605"/>
                  <a:pt x="5231" y="2945"/>
                  <a:pt x="4418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584"/>
          <p:cNvSpPr/>
          <p:nvPr userDrawn="1"/>
        </p:nvSpPr>
        <p:spPr>
          <a:xfrm>
            <a:off x="21233745" y="717079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7673"/>
                </a:moveTo>
                <a:cubicBezTo>
                  <a:pt x="10445" y="17673"/>
                  <a:pt x="10567" y="17618"/>
                  <a:pt x="10656" y="17529"/>
                </a:cubicBezTo>
                <a:lnTo>
                  <a:pt x="12620" y="15565"/>
                </a:lnTo>
                <a:cubicBezTo>
                  <a:pt x="12709" y="15477"/>
                  <a:pt x="12764" y="15354"/>
                  <a:pt x="12764" y="15218"/>
                </a:cubicBezTo>
                <a:cubicBezTo>
                  <a:pt x="12764" y="14947"/>
                  <a:pt x="12544" y="14728"/>
                  <a:pt x="12273" y="14728"/>
                </a:cubicBezTo>
                <a:cubicBezTo>
                  <a:pt x="12137" y="14728"/>
                  <a:pt x="12014" y="14782"/>
                  <a:pt x="11926" y="14871"/>
                </a:cubicBezTo>
                <a:lnTo>
                  <a:pt x="9962" y="16835"/>
                </a:lnTo>
                <a:cubicBezTo>
                  <a:pt x="9873" y="16924"/>
                  <a:pt x="9818" y="17046"/>
                  <a:pt x="9818" y="17183"/>
                </a:cubicBezTo>
                <a:cubicBezTo>
                  <a:pt x="9818" y="17453"/>
                  <a:pt x="10038" y="17673"/>
                  <a:pt x="10309" y="17673"/>
                </a:cubicBezTo>
                <a:moveTo>
                  <a:pt x="10309" y="20415"/>
                </a:moveTo>
                <a:lnTo>
                  <a:pt x="982" y="11088"/>
                </a:lnTo>
                <a:lnTo>
                  <a:pt x="982" y="4418"/>
                </a:lnTo>
                <a:cubicBezTo>
                  <a:pt x="982" y="4147"/>
                  <a:pt x="1201" y="3927"/>
                  <a:pt x="1473" y="3927"/>
                </a:cubicBezTo>
                <a:lnTo>
                  <a:pt x="8142" y="3927"/>
                </a:lnTo>
                <a:lnTo>
                  <a:pt x="17469" y="13255"/>
                </a:lnTo>
                <a:cubicBezTo>
                  <a:pt x="17469" y="13255"/>
                  <a:pt x="10309" y="20415"/>
                  <a:pt x="10309" y="20415"/>
                </a:cubicBezTo>
                <a:close/>
                <a:moveTo>
                  <a:pt x="8693" y="3090"/>
                </a:moveTo>
                <a:cubicBezTo>
                  <a:pt x="8604" y="3001"/>
                  <a:pt x="8481" y="2945"/>
                  <a:pt x="8345" y="2945"/>
                </a:cubicBezTo>
                <a:lnTo>
                  <a:pt x="1473" y="2945"/>
                </a:lnTo>
                <a:cubicBezTo>
                  <a:pt x="660" y="2945"/>
                  <a:pt x="0" y="3605"/>
                  <a:pt x="0" y="4418"/>
                </a:cubicBezTo>
                <a:lnTo>
                  <a:pt x="0" y="11291"/>
                </a:lnTo>
                <a:cubicBezTo>
                  <a:pt x="0" y="11427"/>
                  <a:pt x="55" y="11549"/>
                  <a:pt x="144" y="11638"/>
                </a:cubicBezTo>
                <a:lnTo>
                  <a:pt x="9962" y="21456"/>
                </a:lnTo>
                <a:cubicBezTo>
                  <a:pt x="10051" y="21546"/>
                  <a:pt x="10174" y="21600"/>
                  <a:pt x="10309" y="21600"/>
                </a:cubicBezTo>
                <a:cubicBezTo>
                  <a:pt x="10445" y="21600"/>
                  <a:pt x="10567" y="21546"/>
                  <a:pt x="10656" y="21456"/>
                </a:cubicBezTo>
                <a:lnTo>
                  <a:pt x="18511" y="13602"/>
                </a:lnTo>
                <a:cubicBezTo>
                  <a:pt x="18600" y="13513"/>
                  <a:pt x="18655" y="13390"/>
                  <a:pt x="18655" y="13255"/>
                </a:cubicBezTo>
                <a:cubicBezTo>
                  <a:pt x="18655" y="13119"/>
                  <a:pt x="18599" y="12997"/>
                  <a:pt x="18511" y="12908"/>
                </a:cubicBezTo>
                <a:cubicBezTo>
                  <a:pt x="18511" y="12908"/>
                  <a:pt x="8693" y="3090"/>
                  <a:pt x="8693" y="3090"/>
                </a:cubicBezTo>
                <a:close/>
                <a:moveTo>
                  <a:pt x="7855" y="15218"/>
                </a:moveTo>
                <a:cubicBezTo>
                  <a:pt x="7855" y="15490"/>
                  <a:pt x="8074" y="15709"/>
                  <a:pt x="8345" y="15709"/>
                </a:cubicBezTo>
                <a:cubicBezTo>
                  <a:pt x="8481" y="15709"/>
                  <a:pt x="8604" y="15655"/>
                  <a:pt x="8693" y="15565"/>
                </a:cubicBezTo>
                <a:lnTo>
                  <a:pt x="9183" y="15074"/>
                </a:lnTo>
                <a:cubicBezTo>
                  <a:pt x="9273" y="14986"/>
                  <a:pt x="9327" y="14863"/>
                  <a:pt x="9327" y="14728"/>
                </a:cubicBezTo>
                <a:cubicBezTo>
                  <a:pt x="9327" y="14456"/>
                  <a:pt x="9108" y="14236"/>
                  <a:pt x="8836" y="14236"/>
                </a:cubicBezTo>
                <a:cubicBezTo>
                  <a:pt x="8701" y="14236"/>
                  <a:pt x="8578" y="14291"/>
                  <a:pt x="8489" y="14381"/>
                </a:cubicBezTo>
                <a:lnTo>
                  <a:pt x="7998" y="14871"/>
                </a:lnTo>
                <a:cubicBezTo>
                  <a:pt x="7910" y="14961"/>
                  <a:pt x="7855" y="15083"/>
                  <a:pt x="7855" y="15218"/>
                </a:cubicBezTo>
                <a:moveTo>
                  <a:pt x="21456" y="9962"/>
                </a:moveTo>
                <a:lnTo>
                  <a:pt x="11638" y="144"/>
                </a:lnTo>
                <a:cubicBezTo>
                  <a:pt x="11549" y="55"/>
                  <a:pt x="11427" y="0"/>
                  <a:pt x="11291" y="0"/>
                </a:cubicBezTo>
                <a:lnTo>
                  <a:pt x="4418" y="0"/>
                </a:lnTo>
                <a:cubicBezTo>
                  <a:pt x="3605" y="0"/>
                  <a:pt x="2945" y="660"/>
                  <a:pt x="2945" y="1473"/>
                </a:cubicBezTo>
                <a:cubicBezTo>
                  <a:pt x="2945" y="1744"/>
                  <a:pt x="3165" y="1964"/>
                  <a:pt x="3436" y="1964"/>
                </a:cubicBezTo>
                <a:cubicBezTo>
                  <a:pt x="3708" y="1964"/>
                  <a:pt x="3927" y="1744"/>
                  <a:pt x="3927" y="1473"/>
                </a:cubicBezTo>
                <a:cubicBezTo>
                  <a:pt x="3927" y="1202"/>
                  <a:pt x="4147" y="982"/>
                  <a:pt x="4418" y="982"/>
                </a:cubicBezTo>
                <a:lnTo>
                  <a:pt x="11088" y="982"/>
                </a:lnTo>
                <a:lnTo>
                  <a:pt x="20415" y="10310"/>
                </a:lnTo>
                <a:lnTo>
                  <a:pt x="19289" y="11435"/>
                </a:lnTo>
                <a:cubicBezTo>
                  <a:pt x="19201" y="11524"/>
                  <a:pt x="19145" y="11646"/>
                  <a:pt x="19145" y="11782"/>
                </a:cubicBezTo>
                <a:cubicBezTo>
                  <a:pt x="19145" y="12053"/>
                  <a:pt x="19366" y="12273"/>
                  <a:pt x="19636" y="12273"/>
                </a:cubicBezTo>
                <a:cubicBezTo>
                  <a:pt x="19772" y="12273"/>
                  <a:pt x="19895" y="12218"/>
                  <a:pt x="19983" y="12129"/>
                </a:cubicBezTo>
                <a:lnTo>
                  <a:pt x="21456" y="10656"/>
                </a:lnTo>
                <a:cubicBezTo>
                  <a:pt x="21545" y="10567"/>
                  <a:pt x="21600" y="10445"/>
                  <a:pt x="21600" y="10310"/>
                </a:cubicBezTo>
                <a:cubicBezTo>
                  <a:pt x="21600" y="10174"/>
                  <a:pt x="21545" y="10051"/>
                  <a:pt x="21456" y="9962"/>
                </a:cubicBezTo>
                <a:moveTo>
                  <a:pt x="10309" y="13745"/>
                </a:moveTo>
                <a:cubicBezTo>
                  <a:pt x="10445" y="13745"/>
                  <a:pt x="10567" y="13691"/>
                  <a:pt x="10656" y="13602"/>
                </a:cubicBezTo>
                <a:lnTo>
                  <a:pt x="11638" y="12620"/>
                </a:lnTo>
                <a:cubicBezTo>
                  <a:pt x="11727" y="12531"/>
                  <a:pt x="11782" y="12408"/>
                  <a:pt x="11782" y="12273"/>
                </a:cubicBezTo>
                <a:cubicBezTo>
                  <a:pt x="11782" y="12002"/>
                  <a:pt x="11562" y="11782"/>
                  <a:pt x="11291" y="11782"/>
                </a:cubicBezTo>
                <a:cubicBezTo>
                  <a:pt x="11156" y="11782"/>
                  <a:pt x="11033" y="11837"/>
                  <a:pt x="10944" y="11926"/>
                </a:cubicBezTo>
                <a:lnTo>
                  <a:pt x="9962" y="12908"/>
                </a:lnTo>
                <a:cubicBezTo>
                  <a:pt x="9873" y="12997"/>
                  <a:pt x="9818" y="13119"/>
                  <a:pt x="9818" y="13255"/>
                </a:cubicBezTo>
                <a:cubicBezTo>
                  <a:pt x="9818" y="13526"/>
                  <a:pt x="10038" y="13745"/>
                  <a:pt x="10309" y="13745"/>
                </a:cubicBezTo>
                <a:moveTo>
                  <a:pt x="4418" y="7855"/>
                </a:moveTo>
                <a:cubicBezTo>
                  <a:pt x="4147" y="7855"/>
                  <a:pt x="3927" y="7635"/>
                  <a:pt x="3927" y="7364"/>
                </a:cubicBezTo>
                <a:cubicBezTo>
                  <a:pt x="3927" y="7093"/>
                  <a:pt x="4147" y="6873"/>
                  <a:pt x="4418" y="6873"/>
                </a:cubicBezTo>
                <a:cubicBezTo>
                  <a:pt x="4690" y="6873"/>
                  <a:pt x="4909" y="7093"/>
                  <a:pt x="4909" y="7364"/>
                </a:cubicBezTo>
                <a:cubicBezTo>
                  <a:pt x="4909" y="7635"/>
                  <a:pt x="4690" y="7855"/>
                  <a:pt x="4418" y="7855"/>
                </a:cubicBezTo>
                <a:moveTo>
                  <a:pt x="4418" y="5891"/>
                </a:moveTo>
                <a:cubicBezTo>
                  <a:pt x="3605" y="5891"/>
                  <a:pt x="2945" y="6551"/>
                  <a:pt x="2945" y="7364"/>
                </a:cubicBezTo>
                <a:cubicBezTo>
                  <a:pt x="2945" y="8177"/>
                  <a:pt x="3605" y="8837"/>
                  <a:pt x="4418" y="8837"/>
                </a:cubicBezTo>
                <a:cubicBezTo>
                  <a:pt x="5232" y="8837"/>
                  <a:pt x="5891" y="8177"/>
                  <a:pt x="5891" y="7364"/>
                </a:cubicBezTo>
                <a:cubicBezTo>
                  <a:pt x="5891" y="6551"/>
                  <a:pt x="5232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585"/>
          <p:cNvSpPr/>
          <p:nvPr userDrawn="1"/>
        </p:nvSpPr>
        <p:spPr>
          <a:xfrm>
            <a:off x="12551547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0" y="14727"/>
                </a:moveTo>
                <a:lnTo>
                  <a:pt x="5400" y="14727"/>
                </a:lnTo>
                <a:cubicBezTo>
                  <a:pt x="5069" y="14727"/>
                  <a:pt x="4800" y="14947"/>
                  <a:pt x="4800" y="15218"/>
                </a:cubicBezTo>
                <a:cubicBezTo>
                  <a:pt x="4800" y="15490"/>
                  <a:pt x="5069" y="15709"/>
                  <a:pt x="5400" y="15709"/>
                </a:cubicBezTo>
                <a:lnTo>
                  <a:pt x="9000" y="15709"/>
                </a:lnTo>
                <a:cubicBezTo>
                  <a:pt x="9331" y="15709"/>
                  <a:pt x="9600" y="15490"/>
                  <a:pt x="9600" y="15218"/>
                </a:cubicBezTo>
                <a:cubicBezTo>
                  <a:pt x="9600" y="14947"/>
                  <a:pt x="9331" y="14727"/>
                  <a:pt x="9000" y="14727"/>
                </a:cubicBezTo>
                <a:moveTo>
                  <a:pt x="20400" y="2579"/>
                </a:moveTo>
                <a:cubicBezTo>
                  <a:pt x="18840" y="3757"/>
                  <a:pt x="15638" y="4614"/>
                  <a:pt x="12466" y="4845"/>
                </a:cubicBezTo>
                <a:cubicBezTo>
                  <a:pt x="12197" y="4307"/>
                  <a:pt x="11554" y="3927"/>
                  <a:pt x="10800" y="3927"/>
                </a:cubicBezTo>
                <a:cubicBezTo>
                  <a:pt x="10046" y="3927"/>
                  <a:pt x="9403" y="4307"/>
                  <a:pt x="9135" y="4845"/>
                </a:cubicBezTo>
                <a:cubicBezTo>
                  <a:pt x="5962" y="4614"/>
                  <a:pt x="2760" y="3757"/>
                  <a:pt x="1200" y="2579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2579"/>
                  <a:pt x="20400" y="2579"/>
                </a:cubicBezTo>
                <a:close/>
                <a:moveTo>
                  <a:pt x="10200" y="5400"/>
                </a:moveTo>
                <a:cubicBezTo>
                  <a:pt x="10200" y="5129"/>
                  <a:pt x="10469" y="4909"/>
                  <a:pt x="10800" y="4909"/>
                </a:cubicBezTo>
                <a:cubicBezTo>
                  <a:pt x="11131" y="4909"/>
                  <a:pt x="11400" y="5129"/>
                  <a:pt x="11400" y="5400"/>
                </a:cubicBezTo>
                <a:cubicBezTo>
                  <a:pt x="11400" y="5672"/>
                  <a:pt x="11131" y="5891"/>
                  <a:pt x="10800" y="5891"/>
                </a:cubicBezTo>
                <a:cubicBezTo>
                  <a:pt x="10469" y="5891"/>
                  <a:pt x="10200" y="5672"/>
                  <a:pt x="10200" y="5400"/>
                </a:cubicBezTo>
                <a:moveTo>
                  <a:pt x="20400" y="19636"/>
                </a:moveTo>
                <a:cubicBezTo>
                  <a:pt x="20400" y="20178"/>
                  <a:pt x="19862" y="20619"/>
                  <a:pt x="19200" y="20619"/>
                </a:cubicBezTo>
                <a:lnTo>
                  <a:pt x="2400" y="20619"/>
                </a:lnTo>
                <a:cubicBezTo>
                  <a:pt x="1738" y="20619"/>
                  <a:pt x="1200" y="20178"/>
                  <a:pt x="1200" y="19636"/>
                </a:cubicBezTo>
                <a:lnTo>
                  <a:pt x="1200" y="3859"/>
                </a:lnTo>
                <a:cubicBezTo>
                  <a:pt x="3007" y="4894"/>
                  <a:pt x="6118" y="5617"/>
                  <a:pt x="9086" y="5827"/>
                </a:cubicBezTo>
                <a:cubicBezTo>
                  <a:pt x="9311" y="6431"/>
                  <a:pt x="9988" y="6873"/>
                  <a:pt x="10800" y="6873"/>
                </a:cubicBezTo>
                <a:cubicBezTo>
                  <a:pt x="11611" y="6873"/>
                  <a:pt x="12289" y="6431"/>
                  <a:pt x="12514" y="5827"/>
                </a:cubicBezTo>
                <a:cubicBezTo>
                  <a:pt x="15482" y="5617"/>
                  <a:pt x="18593" y="4894"/>
                  <a:pt x="20400" y="3859"/>
                </a:cubicBezTo>
                <a:cubicBezTo>
                  <a:pt x="20400" y="3859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7800" y="16691"/>
                </a:moveTo>
                <a:lnTo>
                  <a:pt x="5400" y="16691"/>
                </a:lnTo>
                <a:cubicBezTo>
                  <a:pt x="5069" y="16691"/>
                  <a:pt x="4800" y="16911"/>
                  <a:pt x="4800" y="17182"/>
                </a:cubicBezTo>
                <a:cubicBezTo>
                  <a:pt x="4800" y="17453"/>
                  <a:pt x="5069" y="17673"/>
                  <a:pt x="5400" y="17673"/>
                </a:cubicBezTo>
                <a:lnTo>
                  <a:pt x="7800" y="17673"/>
                </a:lnTo>
                <a:cubicBezTo>
                  <a:pt x="8131" y="17673"/>
                  <a:pt x="8400" y="17453"/>
                  <a:pt x="8400" y="17182"/>
                </a:cubicBezTo>
                <a:cubicBezTo>
                  <a:pt x="8400" y="16911"/>
                  <a:pt x="8131" y="16691"/>
                  <a:pt x="78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586"/>
          <p:cNvSpPr/>
          <p:nvPr userDrawn="1"/>
        </p:nvSpPr>
        <p:spPr>
          <a:xfrm>
            <a:off x="13618139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00" y="6076"/>
                </a:moveTo>
                <a:cubicBezTo>
                  <a:pt x="14428" y="7109"/>
                  <a:pt x="12685" y="7649"/>
                  <a:pt x="10071" y="7803"/>
                </a:cubicBezTo>
                <a:cubicBezTo>
                  <a:pt x="9806" y="7259"/>
                  <a:pt x="9160" y="6873"/>
                  <a:pt x="8400" y="6873"/>
                </a:cubicBezTo>
                <a:cubicBezTo>
                  <a:pt x="7640" y="6873"/>
                  <a:pt x="6994" y="7259"/>
                  <a:pt x="6729" y="7803"/>
                </a:cubicBezTo>
                <a:cubicBezTo>
                  <a:pt x="4115" y="7649"/>
                  <a:pt x="2372" y="7109"/>
                  <a:pt x="1200" y="6076"/>
                </a:cubicBezTo>
                <a:lnTo>
                  <a:pt x="1200" y="5891"/>
                </a:lnTo>
                <a:cubicBezTo>
                  <a:pt x="1200" y="5349"/>
                  <a:pt x="1738" y="4909"/>
                  <a:pt x="2400" y="4909"/>
                </a:cubicBezTo>
                <a:lnTo>
                  <a:pt x="14400" y="4909"/>
                </a:lnTo>
                <a:cubicBezTo>
                  <a:pt x="15062" y="4909"/>
                  <a:pt x="15600" y="5349"/>
                  <a:pt x="15600" y="5891"/>
                </a:cubicBezTo>
                <a:cubicBezTo>
                  <a:pt x="15600" y="5891"/>
                  <a:pt x="15600" y="6076"/>
                  <a:pt x="15600" y="6076"/>
                </a:cubicBezTo>
                <a:close/>
                <a:moveTo>
                  <a:pt x="7800" y="8346"/>
                </a:moveTo>
                <a:cubicBezTo>
                  <a:pt x="7800" y="8074"/>
                  <a:pt x="8069" y="7855"/>
                  <a:pt x="8400" y="7855"/>
                </a:cubicBezTo>
                <a:cubicBezTo>
                  <a:pt x="8731" y="7855"/>
                  <a:pt x="9000" y="8074"/>
                  <a:pt x="9000" y="8346"/>
                </a:cubicBezTo>
                <a:cubicBezTo>
                  <a:pt x="9000" y="8617"/>
                  <a:pt x="8731" y="8836"/>
                  <a:pt x="8400" y="8836"/>
                </a:cubicBezTo>
                <a:cubicBezTo>
                  <a:pt x="8069" y="8836"/>
                  <a:pt x="7800" y="8617"/>
                  <a:pt x="7800" y="8346"/>
                </a:cubicBezTo>
                <a:moveTo>
                  <a:pt x="15600" y="19636"/>
                </a:moveTo>
                <a:cubicBezTo>
                  <a:pt x="15600" y="20179"/>
                  <a:pt x="15062" y="20619"/>
                  <a:pt x="14400" y="20619"/>
                </a:cubicBezTo>
                <a:lnTo>
                  <a:pt x="2400" y="20619"/>
                </a:lnTo>
                <a:cubicBezTo>
                  <a:pt x="1738" y="20619"/>
                  <a:pt x="1200" y="20179"/>
                  <a:pt x="1200" y="19636"/>
                </a:cubicBezTo>
                <a:lnTo>
                  <a:pt x="1200" y="7318"/>
                </a:lnTo>
                <a:cubicBezTo>
                  <a:pt x="2658" y="8244"/>
                  <a:pt x="4301" y="8666"/>
                  <a:pt x="6693" y="8790"/>
                </a:cubicBezTo>
                <a:cubicBezTo>
                  <a:pt x="6924" y="9385"/>
                  <a:pt x="7597" y="9819"/>
                  <a:pt x="8400" y="9819"/>
                </a:cubicBezTo>
                <a:cubicBezTo>
                  <a:pt x="9203" y="9819"/>
                  <a:pt x="9875" y="9385"/>
                  <a:pt x="10108" y="8790"/>
                </a:cubicBezTo>
                <a:cubicBezTo>
                  <a:pt x="12499" y="8666"/>
                  <a:pt x="14142" y="8244"/>
                  <a:pt x="15600" y="7318"/>
                </a:cubicBezTo>
                <a:cubicBezTo>
                  <a:pt x="15600" y="7318"/>
                  <a:pt x="15600" y="19636"/>
                  <a:pt x="15600" y="19636"/>
                </a:cubicBezTo>
                <a:close/>
                <a:moveTo>
                  <a:pt x="14400" y="3927"/>
                </a:moveTo>
                <a:lnTo>
                  <a:pt x="2400" y="3927"/>
                </a:lnTo>
                <a:cubicBezTo>
                  <a:pt x="1075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4400" y="21600"/>
                </a:lnTo>
                <a:cubicBezTo>
                  <a:pt x="15725" y="21600"/>
                  <a:pt x="16800" y="20721"/>
                  <a:pt x="16800" y="19636"/>
                </a:cubicBezTo>
                <a:lnTo>
                  <a:pt x="16800" y="5891"/>
                </a:lnTo>
                <a:cubicBezTo>
                  <a:pt x="16800" y="4806"/>
                  <a:pt x="15725" y="3927"/>
                  <a:pt x="14400" y="3927"/>
                </a:cubicBezTo>
                <a:moveTo>
                  <a:pt x="5400" y="17673"/>
                </a:moveTo>
                <a:lnTo>
                  <a:pt x="4200" y="17673"/>
                </a:lnTo>
                <a:cubicBezTo>
                  <a:pt x="3869" y="17673"/>
                  <a:pt x="3600" y="17893"/>
                  <a:pt x="3600" y="18164"/>
                </a:cubicBezTo>
                <a:cubicBezTo>
                  <a:pt x="3600" y="18435"/>
                  <a:pt x="3869" y="18655"/>
                  <a:pt x="4200" y="18655"/>
                </a:cubicBezTo>
                <a:lnTo>
                  <a:pt x="5400" y="18655"/>
                </a:lnTo>
                <a:cubicBezTo>
                  <a:pt x="5731" y="18655"/>
                  <a:pt x="6000" y="18435"/>
                  <a:pt x="6000" y="18164"/>
                </a:cubicBezTo>
                <a:cubicBezTo>
                  <a:pt x="6000" y="17893"/>
                  <a:pt x="5731" y="17673"/>
                  <a:pt x="5400" y="17673"/>
                </a:cubicBezTo>
                <a:moveTo>
                  <a:pt x="6600" y="15709"/>
                </a:move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lnTo>
                  <a:pt x="6600" y="16691"/>
                </a:lnTo>
                <a:cubicBezTo>
                  <a:pt x="6931" y="16691"/>
                  <a:pt x="7200" y="16472"/>
                  <a:pt x="7200" y="16200"/>
                </a:cubicBezTo>
                <a:cubicBezTo>
                  <a:pt x="7200" y="15929"/>
                  <a:pt x="6931" y="15709"/>
                  <a:pt x="6600" y="15709"/>
                </a:cubicBezTo>
                <a:moveTo>
                  <a:pt x="19200" y="0"/>
                </a:moveTo>
                <a:lnTo>
                  <a:pt x="7200" y="0"/>
                </a:lnTo>
                <a:cubicBezTo>
                  <a:pt x="5875" y="0"/>
                  <a:pt x="4800" y="879"/>
                  <a:pt x="4800" y="1964"/>
                </a:cubicBezTo>
                <a:lnTo>
                  <a:pt x="4800" y="2455"/>
                </a:lnTo>
                <a:cubicBezTo>
                  <a:pt x="4800" y="2726"/>
                  <a:pt x="5069" y="2945"/>
                  <a:pt x="5400" y="2945"/>
                </a:cubicBezTo>
                <a:cubicBezTo>
                  <a:pt x="5731" y="2945"/>
                  <a:pt x="6000" y="2726"/>
                  <a:pt x="6000" y="2455"/>
                </a:cubicBezTo>
                <a:lnTo>
                  <a:pt x="6000" y="1964"/>
                </a:lnTo>
                <a:cubicBezTo>
                  <a:pt x="6000" y="1422"/>
                  <a:pt x="6538" y="982"/>
                  <a:pt x="72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lnTo>
                  <a:pt x="20400" y="15709"/>
                </a:lnTo>
                <a:cubicBezTo>
                  <a:pt x="20400" y="16252"/>
                  <a:pt x="19862" y="16691"/>
                  <a:pt x="19200" y="16691"/>
                </a:cubicBezTo>
                <a:lnTo>
                  <a:pt x="18600" y="16691"/>
                </a:lnTo>
                <a:cubicBezTo>
                  <a:pt x="18269" y="16691"/>
                  <a:pt x="18000" y="16911"/>
                  <a:pt x="18000" y="17182"/>
                </a:cubicBezTo>
                <a:cubicBezTo>
                  <a:pt x="18000" y="17453"/>
                  <a:pt x="18269" y="17673"/>
                  <a:pt x="18600" y="17673"/>
                </a:cubicBezTo>
                <a:lnTo>
                  <a:pt x="19200" y="17673"/>
                </a:lnTo>
                <a:cubicBezTo>
                  <a:pt x="20525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587"/>
          <p:cNvSpPr/>
          <p:nvPr userDrawn="1"/>
        </p:nvSpPr>
        <p:spPr>
          <a:xfrm>
            <a:off x="1463394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588"/>
          <p:cNvSpPr/>
          <p:nvPr userDrawn="1"/>
        </p:nvSpPr>
        <p:spPr>
          <a:xfrm>
            <a:off x="15700533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89"/>
          <p:cNvSpPr/>
          <p:nvPr userDrawn="1"/>
        </p:nvSpPr>
        <p:spPr>
          <a:xfrm>
            <a:off x="16767125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5119"/>
                </a:moveTo>
                <a:cubicBezTo>
                  <a:pt x="7195" y="15119"/>
                  <a:pt x="7855" y="14394"/>
                  <a:pt x="7855" y="13500"/>
                </a:cubicBezTo>
                <a:cubicBezTo>
                  <a:pt x="7855" y="12605"/>
                  <a:pt x="7195" y="11880"/>
                  <a:pt x="6382" y="11880"/>
                </a:cubicBezTo>
                <a:cubicBezTo>
                  <a:pt x="5568" y="11880"/>
                  <a:pt x="4909" y="12605"/>
                  <a:pt x="4909" y="13500"/>
                </a:cubicBezTo>
                <a:cubicBezTo>
                  <a:pt x="4909" y="14394"/>
                  <a:pt x="5568" y="15119"/>
                  <a:pt x="6382" y="15119"/>
                </a:cubicBezTo>
                <a:moveTo>
                  <a:pt x="2455" y="3240"/>
                </a:moveTo>
                <a:cubicBezTo>
                  <a:pt x="2725" y="3240"/>
                  <a:pt x="2945" y="2999"/>
                  <a:pt x="2945" y="2700"/>
                </a:cubicBezTo>
                <a:cubicBezTo>
                  <a:pt x="2945" y="2402"/>
                  <a:pt x="2725" y="2160"/>
                  <a:pt x="2455" y="2160"/>
                </a:cubicBezTo>
                <a:cubicBezTo>
                  <a:pt x="2184" y="2160"/>
                  <a:pt x="1964" y="2402"/>
                  <a:pt x="1964" y="2700"/>
                </a:cubicBezTo>
                <a:cubicBezTo>
                  <a:pt x="1964" y="2999"/>
                  <a:pt x="2184" y="3240"/>
                  <a:pt x="2455" y="3240"/>
                </a:cubicBezTo>
                <a:moveTo>
                  <a:pt x="3927" y="8100"/>
                </a:moveTo>
                <a:cubicBezTo>
                  <a:pt x="3927" y="6609"/>
                  <a:pt x="5026" y="5400"/>
                  <a:pt x="6382" y="5400"/>
                </a:cubicBezTo>
                <a:cubicBezTo>
                  <a:pt x="7738" y="5400"/>
                  <a:pt x="8836" y="6609"/>
                  <a:pt x="8836" y="8100"/>
                </a:cubicBezTo>
                <a:lnTo>
                  <a:pt x="8836" y="13500"/>
                </a:lnTo>
                <a:cubicBezTo>
                  <a:pt x="8836" y="14991"/>
                  <a:pt x="7738" y="16199"/>
                  <a:pt x="6382" y="16199"/>
                </a:cubicBezTo>
                <a:cubicBezTo>
                  <a:pt x="5026" y="16199"/>
                  <a:pt x="3927" y="14991"/>
                  <a:pt x="3927" y="13500"/>
                </a:cubicBezTo>
                <a:cubicBezTo>
                  <a:pt x="3927" y="13500"/>
                  <a:pt x="3927" y="8100"/>
                  <a:pt x="3927" y="8100"/>
                </a:cubicBezTo>
                <a:close/>
                <a:moveTo>
                  <a:pt x="2945" y="13500"/>
                </a:moveTo>
                <a:cubicBezTo>
                  <a:pt x="2945" y="15587"/>
                  <a:pt x="4484" y="17279"/>
                  <a:pt x="6382" y="17279"/>
                </a:cubicBezTo>
                <a:cubicBezTo>
                  <a:pt x="8280" y="17279"/>
                  <a:pt x="9818" y="15587"/>
                  <a:pt x="9818" y="13500"/>
                </a:cubicBezTo>
                <a:lnTo>
                  <a:pt x="9818" y="8100"/>
                </a:lnTo>
                <a:cubicBezTo>
                  <a:pt x="9818" y="6012"/>
                  <a:pt x="8280" y="4320"/>
                  <a:pt x="6382" y="4320"/>
                </a:cubicBezTo>
                <a:cubicBezTo>
                  <a:pt x="4484" y="4320"/>
                  <a:pt x="2945" y="6012"/>
                  <a:pt x="2945" y="8100"/>
                </a:cubicBezTo>
                <a:cubicBezTo>
                  <a:pt x="2945" y="8100"/>
                  <a:pt x="2945" y="13500"/>
                  <a:pt x="2945" y="13500"/>
                </a:cubicBezTo>
                <a:close/>
                <a:moveTo>
                  <a:pt x="2455" y="19439"/>
                </a:moveTo>
                <a:cubicBezTo>
                  <a:pt x="2725" y="19439"/>
                  <a:pt x="2945" y="19198"/>
                  <a:pt x="2945" y="18899"/>
                </a:cubicBezTo>
                <a:cubicBezTo>
                  <a:pt x="2945" y="18601"/>
                  <a:pt x="2725" y="18359"/>
                  <a:pt x="2455" y="18359"/>
                </a:cubicBezTo>
                <a:cubicBezTo>
                  <a:pt x="2184" y="18359"/>
                  <a:pt x="1964" y="18601"/>
                  <a:pt x="1964" y="18899"/>
                </a:cubicBezTo>
                <a:cubicBezTo>
                  <a:pt x="1964" y="19198"/>
                  <a:pt x="2184" y="19439"/>
                  <a:pt x="2455" y="19439"/>
                </a:cubicBezTo>
                <a:moveTo>
                  <a:pt x="20618" y="20519"/>
                </a:moveTo>
                <a:lnTo>
                  <a:pt x="982" y="20519"/>
                </a:lnTo>
                <a:lnTo>
                  <a:pt x="982" y="1080"/>
                </a:lnTo>
                <a:lnTo>
                  <a:pt x="20618" y="1080"/>
                </a:lnTo>
                <a:cubicBezTo>
                  <a:pt x="20618" y="1080"/>
                  <a:pt x="20618" y="20519"/>
                  <a:pt x="20618" y="2051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20519"/>
                </a:lnTo>
                <a:cubicBezTo>
                  <a:pt x="0" y="2111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15"/>
                  <a:pt x="21600" y="20519"/>
                </a:cubicBezTo>
                <a:lnTo>
                  <a:pt x="21600" y="1080"/>
                </a:lnTo>
                <a:cubicBezTo>
                  <a:pt x="21600" y="484"/>
                  <a:pt x="21160" y="0"/>
                  <a:pt x="20618" y="0"/>
                </a:cubicBezTo>
                <a:moveTo>
                  <a:pt x="19145" y="3240"/>
                </a:moveTo>
                <a:cubicBezTo>
                  <a:pt x="19416" y="3240"/>
                  <a:pt x="19636" y="2999"/>
                  <a:pt x="19636" y="2700"/>
                </a:cubicBezTo>
                <a:cubicBezTo>
                  <a:pt x="19636" y="2402"/>
                  <a:pt x="19416" y="2160"/>
                  <a:pt x="19145" y="2160"/>
                </a:cubicBezTo>
                <a:cubicBezTo>
                  <a:pt x="18875" y="2160"/>
                  <a:pt x="18655" y="2402"/>
                  <a:pt x="18655" y="2700"/>
                </a:cubicBezTo>
                <a:cubicBezTo>
                  <a:pt x="18655" y="2999"/>
                  <a:pt x="18875" y="3240"/>
                  <a:pt x="19145" y="3240"/>
                </a:cubicBezTo>
                <a:moveTo>
                  <a:pt x="12764" y="8100"/>
                </a:moveTo>
                <a:cubicBezTo>
                  <a:pt x="12764" y="6609"/>
                  <a:pt x="13863" y="5400"/>
                  <a:pt x="15218" y="5400"/>
                </a:cubicBezTo>
                <a:cubicBezTo>
                  <a:pt x="16574" y="5400"/>
                  <a:pt x="17673" y="6609"/>
                  <a:pt x="17673" y="8100"/>
                </a:cubicBezTo>
                <a:lnTo>
                  <a:pt x="17673" y="13500"/>
                </a:lnTo>
                <a:cubicBezTo>
                  <a:pt x="17673" y="14991"/>
                  <a:pt x="16574" y="16199"/>
                  <a:pt x="15218" y="16199"/>
                </a:cubicBezTo>
                <a:cubicBezTo>
                  <a:pt x="13863" y="16199"/>
                  <a:pt x="12764" y="14991"/>
                  <a:pt x="12764" y="13500"/>
                </a:cubicBezTo>
                <a:cubicBezTo>
                  <a:pt x="12764" y="13500"/>
                  <a:pt x="12764" y="8100"/>
                  <a:pt x="12764" y="8100"/>
                </a:cubicBezTo>
                <a:close/>
                <a:moveTo>
                  <a:pt x="15218" y="17279"/>
                </a:moveTo>
                <a:cubicBezTo>
                  <a:pt x="17116" y="17279"/>
                  <a:pt x="18655" y="15587"/>
                  <a:pt x="18655" y="13500"/>
                </a:cubicBezTo>
                <a:lnTo>
                  <a:pt x="18655" y="8100"/>
                </a:lnTo>
                <a:cubicBezTo>
                  <a:pt x="18655" y="6012"/>
                  <a:pt x="17116" y="4320"/>
                  <a:pt x="15218" y="4320"/>
                </a:cubicBezTo>
                <a:cubicBezTo>
                  <a:pt x="13320" y="4320"/>
                  <a:pt x="11782" y="6012"/>
                  <a:pt x="11782" y="8100"/>
                </a:cubicBezTo>
                <a:lnTo>
                  <a:pt x="11782" y="13500"/>
                </a:lnTo>
                <a:cubicBezTo>
                  <a:pt x="11782" y="15587"/>
                  <a:pt x="13320" y="17279"/>
                  <a:pt x="15218" y="17279"/>
                </a:cubicBezTo>
                <a:moveTo>
                  <a:pt x="15218" y="9720"/>
                </a:moveTo>
                <a:cubicBezTo>
                  <a:pt x="16032" y="9720"/>
                  <a:pt x="16691" y="8995"/>
                  <a:pt x="16691" y="8100"/>
                </a:cubicBezTo>
                <a:cubicBezTo>
                  <a:pt x="16691" y="7206"/>
                  <a:pt x="16032" y="6480"/>
                  <a:pt x="15218" y="6480"/>
                </a:cubicBezTo>
                <a:cubicBezTo>
                  <a:pt x="14405" y="6480"/>
                  <a:pt x="13745" y="7206"/>
                  <a:pt x="13745" y="8100"/>
                </a:cubicBezTo>
                <a:cubicBezTo>
                  <a:pt x="13745" y="8995"/>
                  <a:pt x="14405" y="9720"/>
                  <a:pt x="15218" y="9720"/>
                </a:cubicBezTo>
                <a:moveTo>
                  <a:pt x="19145" y="18359"/>
                </a:moveTo>
                <a:cubicBezTo>
                  <a:pt x="18875" y="18359"/>
                  <a:pt x="18655" y="18601"/>
                  <a:pt x="18655" y="18899"/>
                </a:cubicBezTo>
                <a:cubicBezTo>
                  <a:pt x="18655" y="19198"/>
                  <a:pt x="18875" y="19439"/>
                  <a:pt x="19145" y="19439"/>
                </a:cubicBezTo>
                <a:cubicBezTo>
                  <a:pt x="19416" y="19439"/>
                  <a:pt x="19636" y="19198"/>
                  <a:pt x="19636" y="18899"/>
                </a:cubicBezTo>
                <a:cubicBezTo>
                  <a:pt x="19636" y="18601"/>
                  <a:pt x="19416" y="18359"/>
                  <a:pt x="19145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90"/>
          <p:cNvSpPr/>
          <p:nvPr userDrawn="1"/>
        </p:nvSpPr>
        <p:spPr>
          <a:xfrm>
            <a:off x="17833717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5" y="6382"/>
                </a:moveTo>
                <a:cubicBezTo>
                  <a:pt x="7313" y="6382"/>
                  <a:pt x="6873" y="5943"/>
                  <a:pt x="6873" y="5400"/>
                </a:cubicBezTo>
                <a:cubicBezTo>
                  <a:pt x="6873" y="4858"/>
                  <a:pt x="7313" y="4418"/>
                  <a:pt x="7855" y="4418"/>
                </a:cubicBezTo>
                <a:cubicBezTo>
                  <a:pt x="8396" y="4418"/>
                  <a:pt x="8836" y="4858"/>
                  <a:pt x="8836" y="5400"/>
                </a:cubicBezTo>
                <a:cubicBezTo>
                  <a:pt x="8836" y="5943"/>
                  <a:pt x="8396" y="6382"/>
                  <a:pt x="7855" y="6382"/>
                </a:cubicBezTo>
                <a:moveTo>
                  <a:pt x="18164" y="4909"/>
                </a:moveTo>
                <a:lnTo>
                  <a:pt x="9749" y="4909"/>
                </a:lnTo>
                <a:cubicBezTo>
                  <a:pt x="9530" y="4064"/>
                  <a:pt x="8768" y="3436"/>
                  <a:pt x="7855" y="3436"/>
                </a:cubicBezTo>
                <a:cubicBezTo>
                  <a:pt x="6941" y="3436"/>
                  <a:pt x="6180" y="4064"/>
                  <a:pt x="5960" y="4909"/>
                </a:cubicBezTo>
                <a:lnTo>
                  <a:pt x="3436" y="4909"/>
                </a:lnTo>
                <a:cubicBezTo>
                  <a:pt x="3165" y="4909"/>
                  <a:pt x="2945" y="5129"/>
                  <a:pt x="2945" y="5400"/>
                </a:cubicBezTo>
                <a:cubicBezTo>
                  <a:pt x="2945" y="5672"/>
                  <a:pt x="3165" y="5891"/>
                  <a:pt x="3436" y="5891"/>
                </a:cubicBezTo>
                <a:lnTo>
                  <a:pt x="5960" y="5891"/>
                </a:lnTo>
                <a:cubicBezTo>
                  <a:pt x="6180" y="6737"/>
                  <a:pt x="6941" y="7364"/>
                  <a:pt x="7855" y="7364"/>
                </a:cubicBezTo>
                <a:cubicBezTo>
                  <a:pt x="8768" y="7364"/>
                  <a:pt x="9530" y="6737"/>
                  <a:pt x="9749" y="5891"/>
                </a:cubicBezTo>
                <a:lnTo>
                  <a:pt x="18164" y="5891"/>
                </a:lnTo>
                <a:cubicBezTo>
                  <a:pt x="18435" y="5891"/>
                  <a:pt x="18655" y="5672"/>
                  <a:pt x="18655" y="5400"/>
                </a:cubicBezTo>
                <a:cubicBezTo>
                  <a:pt x="18655" y="5129"/>
                  <a:pt x="18435" y="4909"/>
                  <a:pt x="18164" y="4909"/>
                </a:cubicBezTo>
                <a:moveTo>
                  <a:pt x="14727" y="11782"/>
                </a:moveTo>
                <a:cubicBezTo>
                  <a:pt x="14186" y="11782"/>
                  <a:pt x="13745" y="11342"/>
                  <a:pt x="13745" y="10800"/>
                </a:cubicBezTo>
                <a:cubicBezTo>
                  <a:pt x="13745" y="10258"/>
                  <a:pt x="14186" y="9818"/>
                  <a:pt x="14727" y="9818"/>
                </a:cubicBezTo>
                <a:cubicBezTo>
                  <a:pt x="15269" y="9818"/>
                  <a:pt x="15709" y="10258"/>
                  <a:pt x="15709" y="10800"/>
                </a:cubicBezTo>
                <a:cubicBezTo>
                  <a:pt x="15709" y="11342"/>
                  <a:pt x="15269" y="11782"/>
                  <a:pt x="14727" y="11782"/>
                </a:cubicBezTo>
                <a:moveTo>
                  <a:pt x="18164" y="10310"/>
                </a:moveTo>
                <a:lnTo>
                  <a:pt x="16621" y="10310"/>
                </a:lnTo>
                <a:cubicBezTo>
                  <a:pt x="16402" y="9464"/>
                  <a:pt x="15641" y="8836"/>
                  <a:pt x="14727" y="8836"/>
                </a:cubicBezTo>
                <a:cubicBezTo>
                  <a:pt x="13814" y="8836"/>
                  <a:pt x="13052" y="9464"/>
                  <a:pt x="12833" y="10310"/>
                </a:cubicBezTo>
                <a:lnTo>
                  <a:pt x="3436" y="10310"/>
                </a:lnTo>
                <a:cubicBezTo>
                  <a:pt x="3165" y="10310"/>
                  <a:pt x="2945" y="10529"/>
                  <a:pt x="2945" y="10800"/>
                </a:cubicBezTo>
                <a:cubicBezTo>
                  <a:pt x="2945" y="11072"/>
                  <a:pt x="3165" y="11291"/>
                  <a:pt x="3436" y="11291"/>
                </a:cubicBezTo>
                <a:lnTo>
                  <a:pt x="12833" y="11291"/>
                </a:lnTo>
                <a:cubicBezTo>
                  <a:pt x="13052" y="12137"/>
                  <a:pt x="13814" y="12764"/>
                  <a:pt x="14727" y="12764"/>
                </a:cubicBezTo>
                <a:cubicBezTo>
                  <a:pt x="15641" y="12764"/>
                  <a:pt x="16402" y="12137"/>
                  <a:pt x="16621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9818" y="17182"/>
                </a:moveTo>
                <a:cubicBezTo>
                  <a:pt x="9276" y="17182"/>
                  <a:pt x="8836" y="16743"/>
                  <a:pt x="8836" y="16200"/>
                </a:cubicBezTo>
                <a:cubicBezTo>
                  <a:pt x="8836" y="15658"/>
                  <a:pt x="9276" y="15218"/>
                  <a:pt x="9818" y="15218"/>
                </a:cubicBezTo>
                <a:cubicBezTo>
                  <a:pt x="10360" y="15218"/>
                  <a:pt x="10800" y="15658"/>
                  <a:pt x="10800" y="16200"/>
                </a:cubicBezTo>
                <a:cubicBezTo>
                  <a:pt x="10800" y="16743"/>
                  <a:pt x="10360" y="17182"/>
                  <a:pt x="9818" y="17182"/>
                </a:cubicBezTo>
                <a:moveTo>
                  <a:pt x="18164" y="15709"/>
                </a:moveTo>
                <a:lnTo>
                  <a:pt x="11712" y="15709"/>
                </a:lnTo>
                <a:cubicBezTo>
                  <a:pt x="11493" y="14863"/>
                  <a:pt x="10732" y="14237"/>
                  <a:pt x="9818" y="14237"/>
                </a:cubicBezTo>
                <a:cubicBezTo>
                  <a:pt x="8904" y="14237"/>
                  <a:pt x="8143" y="14863"/>
                  <a:pt x="7924" y="15709"/>
                </a:cubicBezTo>
                <a:lnTo>
                  <a:pt x="3436" y="15709"/>
                </a:lnTo>
                <a:cubicBezTo>
                  <a:pt x="3165" y="15709"/>
                  <a:pt x="2945" y="15929"/>
                  <a:pt x="2945" y="16200"/>
                </a:cubicBezTo>
                <a:cubicBezTo>
                  <a:pt x="2945" y="16472"/>
                  <a:pt x="3165" y="16691"/>
                  <a:pt x="3436" y="16691"/>
                </a:cubicBezTo>
                <a:lnTo>
                  <a:pt x="7924" y="16691"/>
                </a:lnTo>
                <a:cubicBezTo>
                  <a:pt x="8143" y="17537"/>
                  <a:pt x="8904" y="18164"/>
                  <a:pt x="9818" y="18164"/>
                </a:cubicBezTo>
                <a:cubicBezTo>
                  <a:pt x="10732" y="18164"/>
                  <a:pt x="11493" y="17537"/>
                  <a:pt x="11712" y="16691"/>
                </a:cubicBezTo>
                <a:lnTo>
                  <a:pt x="18164" y="16691"/>
                </a:lnTo>
                <a:cubicBezTo>
                  <a:pt x="18435" y="16691"/>
                  <a:pt x="18655" y="16472"/>
                  <a:pt x="18655" y="16200"/>
                </a:cubicBezTo>
                <a:cubicBezTo>
                  <a:pt x="18655" y="15929"/>
                  <a:pt x="18435" y="15709"/>
                  <a:pt x="18164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91"/>
          <p:cNvSpPr/>
          <p:nvPr userDrawn="1"/>
        </p:nvSpPr>
        <p:spPr>
          <a:xfrm>
            <a:off x="18900309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592"/>
          <p:cNvSpPr/>
          <p:nvPr userDrawn="1"/>
        </p:nvSpPr>
        <p:spPr>
          <a:xfrm>
            <a:off x="19966900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5" name="Shape 2593"/>
          <p:cNvSpPr/>
          <p:nvPr userDrawn="1"/>
        </p:nvSpPr>
        <p:spPr>
          <a:xfrm>
            <a:off x="2103349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095"/>
                </a:moveTo>
                <a:lnTo>
                  <a:pt x="20091" y="8640"/>
                </a:lnTo>
                <a:cubicBezTo>
                  <a:pt x="19294" y="8426"/>
                  <a:pt x="18482" y="8322"/>
                  <a:pt x="17675" y="8322"/>
                </a:cubicBezTo>
                <a:lnTo>
                  <a:pt x="17150" y="7377"/>
                </a:lnTo>
                <a:cubicBezTo>
                  <a:pt x="17052" y="7203"/>
                  <a:pt x="16911" y="7035"/>
                  <a:pt x="16741" y="6937"/>
                </a:cubicBezTo>
                <a:cubicBezTo>
                  <a:pt x="16601" y="6856"/>
                  <a:pt x="16442" y="6822"/>
                  <a:pt x="16268" y="6868"/>
                </a:cubicBezTo>
                <a:lnTo>
                  <a:pt x="13487" y="7613"/>
                </a:lnTo>
                <a:cubicBezTo>
                  <a:pt x="13102" y="7716"/>
                  <a:pt x="12995" y="8125"/>
                  <a:pt x="12977" y="8495"/>
                </a:cubicBezTo>
                <a:lnTo>
                  <a:pt x="12996" y="9570"/>
                </a:lnTo>
                <a:cubicBezTo>
                  <a:pt x="12293" y="9973"/>
                  <a:pt x="11639" y="10471"/>
                  <a:pt x="11053" y="11057"/>
                </a:cubicBezTo>
                <a:lnTo>
                  <a:pt x="10023" y="10762"/>
                </a:lnTo>
                <a:cubicBezTo>
                  <a:pt x="9673" y="10664"/>
                  <a:pt x="9239" y="10682"/>
                  <a:pt x="9040" y="11026"/>
                </a:cubicBezTo>
                <a:lnTo>
                  <a:pt x="7600" y="13520"/>
                </a:lnTo>
                <a:cubicBezTo>
                  <a:pt x="7401" y="13864"/>
                  <a:pt x="7614" y="14229"/>
                  <a:pt x="7863" y="14504"/>
                </a:cubicBezTo>
                <a:lnTo>
                  <a:pt x="8633" y="15248"/>
                </a:lnTo>
                <a:cubicBezTo>
                  <a:pt x="8419" y="16049"/>
                  <a:pt x="8315" y="16864"/>
                  <a:pt x="8317" y="17674"/>
                </a:cubicBezTo>
                <a:lnTo>
                  <a:pt x="7377" y="18196"/>
                </a:lnTo>
                <a:cubicBezTo>
                  <a:pt x="7060" y="18373"/>
                  <a:pt x="6765" y="18693"/>
                  <a:pt x="6868" y="19077"/>
                </a:cubicBezTo>
                <a:lnTo>
                  <a:pt x="7281" y="20619"/>
                </a:ln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1291"/>
                </a:lnTo>
                <a:lnTo>
                  <a:pt x="1931" y="11291"/>
                </a:lnTo>
                <a:cubicBezTo>
                  <a:pt x="2328" y="11291"/>
                  <a:pt x="2538" y="10924"/>
                  <a:pt x="2651" y="10571"/>
                </a:cubicBezTo>
                <a:lnTo>
                  <a:pt x="2913" y="9523"/>
                </a:lnTo>
                <a:cubicBezTo>
                  <a:pt x="3711" y="9310"/>
                  <a:pt x="4466" y="8993"/>
                  <a:pt x="5164" y="8590"/>
                </a:cubicBezTo>
                <a:lnTo>
                  <a:pt x="6091" y="9146"/>
                </a:lnTo>
                <a:cubicBezTo>
                  <a:pt x="6275" y="9241"/>
                  <a:pt x="6484" y="9317"/>
                  <a:pt x="6681" y="9317"/>
                </a:cubicBezTo>
                <a:cubicBezTo>
                  <a:pt x="6837" y="9317"/>
                  <a:pt x="6985" y="9270"/>
                  <a:pt x="7110" y="9146"/>
                </a:cubicBezTo>
                <a:lnTo>
                  <a:pt x="9146" y="7109"/>
                </a:lnTo>
                <a:cubicBezTo>
                  <a:pt x="9427" y="6828"/>
                  <a:pt x="9332" y="6404"/>
                  <a:pt x="9146" y="6091"/>
                </a:cubicBezTo>
                <a:lnTo>
                  <a:pt x="8593" y="5169"/>
                </a:lnTo>
                <a:cubicBezTo>
                  <a:pt x="8999" y="4469"/>
                  <a:pt x="9317" y="3711"/>
                  <a:pt x="9531" y="2911"/>
                </a:cubicBezTo>
                <a:lnTo>
                  <a:pt x="10571" y="2651"/>
                </a:lnTo>
                <a:cubicBezTo>
                  <a:pt x="10924" y="2538"/>
                  <a:pt x="11291" y="2328"/>
                  <a:pt x="11291" y="1931"/>
                </a:cubicBezTo>
                <a:lnTo>
                  <a:pt x="11291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8095"/>
                  <a:pt x="20618" y="8095"/>
                </a:cubicBezTo>
                <a:close/>
                <a:moveTo>
                  <a:pt x="20618" y="12594"/>
                </a:moveTo>
                <a:cubicBezTo>
                  <a:pt x="19750" y="12088"/>
                  <a:pt x="18750" y="11782"/>
                  <a:pt x="17673" y="11782"/>
                </a:cubicBezTo>
                <a:cubicBezTo>
                  <a:pt x="14419" y="11782"/>
                  <a:pt x="11782" y="14419"/>
                  <a:pt x="11782" y="17673"/>
                </a:cubicBezTo>
                <a:cubicBezTo>
                  <a:pt x="11782" y="18751"/>
                  <a:pt x="12088" y="19750"/>
                  <a:pt x="12594" y="20619"/>
                </a:cubicBezTo>
                <a:lnTo>
                  <a:pt x="8298" y="20619"/>
                </a:lnTo>
                <a:lnTo>
                  <a:pt x="7875" y="19042"/>
                </a:lnTo>
                <a:lnTo>
                  <a:pt x="8794" y="18532"/>
                </a:lnTo>
                <a:cubicBezTo>
                  <a:pt x="9106" y="18358"/>
                  <a:pt x="9299" y="18028"/>
                  <a:pt x="9299" y="17671"/>
                </a:cubicBezTo>
                <a:cubicBezTo>
                  <a:pt x="9298" y="16938"/>
                  <a:pt x="9392" y="16208"/>
                  <a:pt x="9582" y="15502"/>
                </a:cubicBezTo>
                <a:cubicBezTo>
                  <a:pt x="9674" y="15158"/>
                  <a:pt x="9572" y="14791"/>
                  <a:pt x="9316" y="14543"/>
                </a:cubicBezTo>
                <a:lnTo>
                  <a:pt x="8572" y="13823"/>
                </a:lnTo>
                <a:cubicBezTo>
                  <a:pt x="8569" y="13820"/>
                  <a:pt x="8566" y="13817"/>
                  <a:pt x="8564" y="13813"/>
                </a:cubicBezTo>
                <a:lnTo>
                  <a:pt x="9776" y="11713"/>
                </a:lnTo>
                <a:lnTo>
                  <a:pt x="10783" y="12001"/>
                </a:lnTo>
                <a:cubicBezTo>
                  <a:pt x="11126" y="12099"/>
                  <a:pt x="11495" y="12003"/>
                  <a:pt x="11748" y="11751"/>
                </a:cubicBezTo>
                <a:cubicBezTo>
                  <a:pt x="12264" y="11234"/>
                  <a:pt x="12848" y="10787"/>
                  <a:pt x="13485" y="10421"/>
                </a:cubicBezTo>
                <a:cubicBezTo>
                  <a:pt x="13794" y="10243"/>
                  <a:pt x="13983" y="9911"/>
                  <a:pt x="13977" y="9554"/>
                </a:cubicBezTo>
                <a:lnTo>
                  <a:pt x="13960" y="8514"/>
                </a:lnTo>
                <a:lnTo>
                  <a:pt x="13960" y="8503"/>
                </a:lnTo>
                <a:lnTo>
                  <a:pt x="16304" y="7875"/>
                </a:lnTo>
                <a:lnTo>
                  <a:pt x="16817" y="8799"/>
                </a:lnTo>
                <a:cubicBezTo>
                  <a:pt x="16905" y="8958"/>
                  <a:pt x="17032" y="9085"/>
                  <a:pt x="17184" y="9172"/>
                </a:cubicBezTo>
                <a:cubicBezTo>
                  <a:pt x="17330" y="9257"/>
                  <a:pt x="17499" y="9304"/>
                  <a:pt x="17675" y="9304"/>
                </a:cubicBezTo>
                <a:cubicBezTo>
                  <a:pt x="18407" y="9304"/>
                  <a:pt x="19135" y="9399"/>
                  <a:pt x="19837" y="9589"/>
                </a:cubicBezTo>
                <a:cubicBezTo>
                  <a:pt x="20106" y="9660"/>
                  <a:pt x="20389" y="9611"/>
                  <a:pt x="20618" y="9464"/>
                </a:cubicBezTo>
                <a:cubicBezTo>
                  <a:pt x="20618" y="9464"/>
                  <a:pt x="20618" y="12594"/>
                  <a:pt x="20618" y="12594"/>
                </a:cubicBezTo>
                <a:close/>
                <a:moveTo>
                  <a:pt x="20618" y="15475"/>
                </a:moveTo>
                <a:lnTo>
                  <a:pt x="19093" y="16323"/>
                </a:lnTo>
                <a:cubicBezTo>
                  <a:pt x="18735" y="15946"/>
                  <a:pt x="18233" y="15709"/>
                  <a:pt x="17673" y="15709"/>
                </a:cubicBezTo>
                <a:cubicBezTo>
                  <a:pt x="17113" y="15709"/>
                  <a:pt x="16610" y="15946"/>
                  <a:pt x="16253" y="16323"/>
                </a:cubicBezTo>
                <a:lnTo>
                  <a:pt x="13643" y="14873"/>
                </a:lnTo>
                <a:cubicBezTo>
                  <a:pt x="14530" y="13599"/>
                  <a:pt x="16003" y="12764"/>
                  <a:pt x="17673" y="12764"/>
                </a:cubicBezTo>
                <a:cubicBezTo>
                  <a:pt x="18783" y="12764"/>
                  <a:pt x="19798" y="13141"/>
                  <a:pt x="20618" y="13764"/>
                </a:cubicBezTo>
                <a:cubicBezTo>
                  <a:pt x="20618" y="13764"/>
                  <a:pt x="20618" y="15475"/>
                  <a:pt x="20618" y="1547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8164" y="20619"/>
                </a:lnTo>
                <a:lnTo>
                  <a:pt x="18164" y="19567"/>
                </a:lnTo>
                <a:cubicBezTo>
                  <a:pt x="19009" y="19348"/>
                  <a:pt x="19636" y="18587"/>
                  <a:pt x="19636" y="17673"/>
                </a:cubicBezTo>
                <a:cubicBezTo>
                  <a:pt x="19636" y="17502"/>
                  <a:pt x="19608" y="17339"/>
                  <a:pt x="19567" y="17182"/>
                </a:cubicBezTo>
                <a:lnTo>
                  <a:pt x="20618" y="16598"/>
                </a:lnTo>
                <a:cubicBezTo>
                  <a:pt x="20618" y="16598"/>
                  <a:pt x="20618" y="19636"/>
                  <a:pt x="20618" y="19636"/>
                </a:cubicBezTo>
                <a:close/>
                <a:moveTo>
                  <a:pt x="16691" y="17673"/>
                </a:moveTo>
                <a:cubicBezTo>
                  <a:pt x="16691" y="17131"/>
                  <a:pt x="17131" y="16691"/>
                  <a:pt x="17673" y="16691"/>
                </a:cubicBezTo>
                <a:cubicBezTo>
                  <a:pt x="18214" y="16691"/>
                  <a:pt x="18655" y="17131"/>
                  <a:pt x="18655" y="17673"/>
                </a:cubicBezTo>
                <a:cubicBezTo>
                  <a:pt x="18655" y="18215"/>
                  <a:pt x="18214" y="18655"/>
                  <a:pt x="17673" y="18655"/>
                </a:cubicBezTo>
                <a:cubicBezTo>
                  <a:pt x="17131" y="18655"/>
                  <a:pt x="16691" y="18215"/>
                  <a:pt x="16691" y="17673"/>
                </a:cubicBezTo>
                <a:moveTo>
                  <a:pt x="17182" y="20619"/>
                </a:moveTo>
                <a:lnTo>
                  <a:pt x="13757" y="20619"/>
                </a:lnTo>
                <a:cubicBezTo>
                  <a:pt x="13138" y="19797"/>
                  <a:pt x="12764" y="18781"/>
                  <a:pt x="12764" y="17673"/>
                </a:cubicBezTo>
                <a:cubicBezTo>
                  <a:pt x="12764" y="16982"/>
                  <a:pt x="12907" y="16326"/>
                  <a:pt x="13165" y="15730"/>
                </a:cubicBezTo>
                <a:lnTo>
                  <a:pt x="15779" y="17182"/>
                </a:lnTo>
                <a:cubicBezTo>
                  <a:pt x="15738" y="17339"/>
                  <a:pt x="15709" y="17502"/>
                  <a:pt x="15709" y="17673"/>
                </a:cubicBezTo>
                <a:cubicBezTo>
                  <a:pt x="15709" y="18587"/>
                  <a:pt x="16336" y="19348"/>
                  <a:pt x="17182" y="19567"/>
                </a:cubicBezTo>
                <a:cubicBezTo>
                  <a:pt x="17182" y="19567"/>
                  <a:pt x="17182" y="20619"/>
                  <a:pt x="17182" y="20619"/>
                </a:cubicBezTo>
                <a:close/>
                <a:moveTo>
                  <a:pt x="982" y="5376"/>
                </a:moveTo>
                <a:cubicBezTo>
                  <a:pt x="3301" y="5145"/>
                  <a:pt x="5145" y="3301"/>
                  <a:pt x="5375" y="982"/>
                </a:cubicBezTo>
                <a:lnTo>
                  <a:pt x="10309" y="982"/>
                </a:lnTo>
                <a:lnTo>
                  <a:pt x="10309" y="1703"/>
                </a:lnTo>
                <a:cubicBezTo>
                  <a:pt x="10305" y="1705"/>
                  <a:pt x="10302" y="1706"/>
                  <a:pt x="10298" y="1707"/>
                </a:cubicBezTo>
                <a:lnTo>
                  <a:pt x="9293" y="1958"/>
                </a:lnTo>
                <a:cubicBezTo>
                  <a:pt x="8947" y="2045"/>
                  <a:pt x="8675" y="2313"/>
                  <a:pt x="8583" y="2657"/>
                </a:cubicBezTo>
                <a:cubicBezTo>
                  <a:pt x="8394" y="3363"/>
                  <a:pt x="8112" y="4042"/>
                  <a:pt x="7744" y="4676"/>
                </a:cubicBezTo>
                <a:cubicBezTo>
                  <a:pt x="7564" y="4986"/>
                  <a:pt x="7567" y="5368"/>
                  <a:pt x="7751" y="5674"/>
                </a:cubicBezTo>
                <a:lnTo>
                  <a:pt x="8292" y="6575"/>
                </a:lnTo>
                <a:lnTo>
                  <a:pt x="6576" y="8291"/>
                </a:lnTo>
                <a:cubicBezTo>
                  <a:pt x="6573" y="8290"/>
                  <a:pt x="6569" y="8288"/>
                  <a:pt x="6566" y="8286"/>
                </a:cubicBezTo>
                <a:lnTo>
                  <a:pt x="5669" y="7748"/>
                </a:lnTo>
                <a:cubicBezTo>
                  <a:pt x="5513" y="7655"/>
                  <a:pt x="5339" y="7608"/>
                  <a:pt x="5164" y="7608"/>
                </a:cubicBezTo>
                <a:cubicBezTo>
                  <a:pt x="4995" y="7608"/>
                  <a:pt x="4825" y="7652"/>
                  <a:pt x="4673" y="7739"/>
                </a:cubicBezTo>
                <a:cubicBezTo>
                  <a:pt x="4039" y="8106"/>
                  <a:pt x="3362" y="8387"/>
                  <a:pt x="2659" y="8575"/>
                </a:cubicBezTo>
                <a:cubicBezTo>
                  <a:pt x="2315" y="8666"/>
                  <a:pt x="2047" y="8938"/>
                  <a:pt x="1960" y="9285"/>
                </a:cubicBezTo>
                <a:lnTo>
                  <a:pt x="1707" y="10298"/>
                </a:lnTo>
                <a:cubicBezTo>
                  <a:pt x="1706" y="10302"/>
                  <a:pt x="1705" y="10305"/>
                  <a:pt x="1703" y="10310"/>
                </a:cubicBezTo>
                <a:lnTo>
                  <a:pt x="982" y="10310"/>
                </a:lnTo>
                <a:cubicBezTo>
                  <a:pt x="982" y="10310"/>
                  <a:pt x="982" y="5376"/>
                  <a:pt x="982" y="5376"/>
                </a:cubicBezTo>
                <a:close/>
                <a:moveTo>
                  <a:pt x="982" y="1964"/>
                </a:moveTo>
                <a:cubicBezTo>
                  <a:pt x="982" y="1421"/>
                  <a:pt x="1422" y="982"/>
                  <a:pt x="1964" y="982"/>
                </a:cubicBezTo>
                <a:lnTo>
                  <a:pt x="4384" y="982"/>
                </a:lnTo>
                <a:cubicBezTo>
                  <a:pt x="4162" y="2758"/>
                  <a:pt x="2758" y="4162"/>
                  <a:pt x="982" y="4384"/>
                </a:cubicBezTo>
                <a:cubicBezTo>
                  <a:pt x="982" y="4384"/>
                  <a:pt x="982" y="1964"/>
                  <a:pt x="982" y="1964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594"/>
          <p:cNvSpPr/>
          <p:nvPr userDrawn="1"/>
        </p:nvSpPr>
        <p:spPr>
          <a:xfrm>
            <a:off x="22100083" y="290422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8400"/>
                </a:moveTo>
                <a:lnTo>
                  <a:pt x="18164" y="8400"/>
                </a:lnTo>
                <a:cubicBezTo>
                  <a:pt x="18435" y="8400"/>
                  <a:pt x="18655" y="8132"/>
                  <a:pt x="18655" y="7800"/>
                </a:cubicBezTo>
                <a:cubicBezTo>
                  <a:pt x="18655" y="7468"/>
                  <a:pt x="18435" y="7200"/>
                  <a:pt x="18164" y="7200"/>
                </a:cubicBezTo>
                <a:lnTo>
                  <a:pt x="3436" y="7200"/>
                </a:lnTo>
                <a:cubicBezTo>
                  <a:pt x="3165" y="7200"/>
                  <a:pt x="2945" y="7468"/>
                  <a:pt x="2945" y="7800"/>
                </a:cubicBezTo>
                <a:cubicBezTo>
                  <a:pt x="2945" y="8132"/>
                  <a:pt x="3165" y="8400"/>
                  <a:pt x="3436" y="8400"/>
                </a:cubicBezTo>
                <a:moveTo>
                  <a:pt x="3436" y="10800"/>
                </a:moveTo>
                <a:lnTo>
                  <a:pt x="18164" y="10800"/>
                </a:lnTo>
                <a:cubicBezTo>
                  <a:pt x="18435" y="10800"/>
                  <a:pt x="18655" y="10532"/>
                  <a:pt x="18655" y="10200"/>
                </a:cubicBezTo>
                <a:cubicBezTo>
                  <a:pt x="18655" y="9868"/>
                  <a:pt x="18435" y="9600"/>
                  <a:pt x="18164" y="9600"/>
                </a:cubicBezTo>
                <a:lnTo>
                  <a:pt x="3436" y="9600"/>
                </a:lnTo>
                <a:cubicBezTo>
                  <a:pt x="3165" y="9600"/>
                  <a:pt x="2945" y="9868"/>
                  <a:pt x="2945" y="10200"/>
                </a:cubicBezTo>
                <a:cubicBezTo>
                  <a:pt x="2945" y="10532"/>
                  <a:pt x="3165" y="10800"/>
                  <a:pt x="3436" y="10800"/>
                </a:cubicBezTo>
                <a:moveTo>
                  <a:pt x="3436" y="13200"/>
                </a:moveTo>
                <a:lnTo>
                  <a:pt x="13255" y="13200"/>
                </a:lnTo>
                <a:cubicBezTo>
                  <a:pt x="13526" y="13200"/>
                  <a:pt x="13745" y="12931"/>
                  <a:pt x="13745" y="12601"/>
                </a:cubicBezTo>
                <a:cubicBezTo>
                  <a:pt x="13745" y="12268"/>
                  <a:pt x="13526" y="12000"/>
                  <a:pt x="13255" y="12000"/>
                </a:cubicBezTo>
                <a:lnTo>
                  <a:pt x="3436" y="12000"/>
                </a:lnTo>
                <a:cubicBezTo>
                  <a:pt x="3165" y="12000"/>
                  <a:pt x="2945" y="12268"/>
                  <a:pt x="2945" y="12601"/>
                </a:cubicBezTo>
                <a:cubicBezTo>
                  <a:pt x="2945" y="12931"/>
                  <a:pt x="3165" y="13200"/>
                  <a:pt x="3436" y="13200"/>
                </a:cubicBezTo>
                <a:moveTo>
                  <a:pt x="20618" y="19200"/>
                </a:moveTo>
                <a:lnTo>
                  <a:pt x="18114" y="19200"/>
                </a:lnTo>
                <a:cubicBezTo>
                  <a:pt x="17887" y="17831"/>
                  <a:pt x="16897" y="16800"/>
                  <a:pt x="15709" y="16800"/>
                </a:cubicBezTo>
                <a:cubicBezTo>
                  <a:pt x="14522" y="16800"/>
                  <a:pt x="13532" y="17831"/>
                  <a:pt x="13304" y="19200"/>
                </a:cubicBezTo>
                <a:lnTo>
                  <a:pt x="8296" y="19200"/>
                </a:lnTo>
                <a:cubicBezTo>
                  <a:pt x="8068" y="17831"/>
                  <a:pt x="7078" y="16800"/>
                  <a:pt x="5891" y="16800"/>
                </a:cubicBezTo>
                <a:cubicBezTo>
                  <a:pt x="4703" y="16800"/>
                  <a:pt x="3713" y="17831"/>
                  <a:pt x="3486" y="19200"/>
                </a:cubicBezTo>
                <a:lnTo>
                  <a:pt x="982" y="192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19200"/>
                  <a:pt x="20618" y="1920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9200"/>
                </a:lnTo>
                <a:cubicBezTo>
                  <a:pt x="0" y="19862"/>
                  <a:pt x="440" y="20400"/>
                  <a:pt x="982" y="20400"/>
                </a:cubicBezTo>
                <a:lnTo>
                  <a:pt x="3927" y="20400"/>
                </a:lnTo>
                <a:cubicBezTo>
                  <a:pt x="4199" y="20400"/>
                  <a:pt x="4418" y="20132"/>
                  <a:pt x="4418" y="19800"/>
                </a:cubicBezTo>
                <a:cubicBezTo>
                  <a:pt x="4418" y="18807"/>
                  <a:pt x="5078" y="18000"/>
                  <a:pt x="5891" y="18000"/>
                </a:cubicBezTo>
                <a:cubicBezTo>
                  <a:pt x="6704" y="18000"/>
                  <a:pt x="7364" y="18807"/>
                  <a:pt x="7364" y="19800"/>
                </a:cubicBezTo>
                <a:cubicBezTo>
                  <a:pt x="7364" y="20132"/>
                  <a:pt x="7583" y="20400"/>
                  <a:pt x="7855" y="20400"/>
                </a:cubicBezTo>
                <a:lnTo>
                  <a:pt x="13745" y="20400"/>
                </a:lnTo>
                <a:cubicBezTo>
                  <a:pt x="14017" y="20400"/>
                  <a:pt x="14236" y="20132"/>
                  <a:pt x="14236" y="19800"/>
                </a:cubicBezTo>
                <a:cubicBezTo>
                  <a:pt x="14236" y="18807"/>
                  <a:pt x="14896" y="18000"/>
                  <a:pt x="15709" y="18000"/>
                </a:cubicBezTo>
                <a:cubicBezTo>
                  <a:pt x="16523" y="18000"/>
                  <a:pt x="17182" y="18807"/>
                  <a:pt x="17182" y="19800"/>
                </a:cubicBezTo>
                <a:cubicBezTo>
                  <a:pt x="17182" y="20132"/>
                  <a:pt x="17401" y="20400"/>
                  <a:pt x="17673" y="20400"/>
                </a:cubicBezTo>
                <a:lnTo>
                  <a:pt x="20618" y="20400"/>
                </a:lnTo>
                <a:cubicBezTo>
                  <a:pt x="21160" y="20400"/>
                  <a:pt x="21600" y="19862"/>
                  <a:pt x="21600" y="192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891" y="19200"/>
                </a:moveTo>
                <a:cubicBezTo>
                  <a:pt x="5620" y="19200"/>
                  <a:pt x="5400" y="19468"/>
                  <a:pt x="5400" y="19800"/>
                </a:cubicBezTo>
                <a:lnTo>
                  <a:pt x="5400" y="21000"/>
                </a:lnTo>
                <a:cubicBezTo>
                  <a:pt x="5400" y="21332"/>
                  <a:pt x="5620" y="21600"/>
                  <a:pt x="5891" y="21600"/>
                </a:cubicBezTo>
                <a:cubicBezTo>
                  <a:pt x="6162" y="21600"/>
                  <a:pt x="6382" y="21332"/>
                  <a:pt x="6382" y="21000"/>
                </a:cubicBezTo>
                <a:lnTo>
                  <a:pt x="6382" y="19800"/>
                </a:lnTo>
                <a:cubicBezTo>
                  <a:pt x="6382" y="19468"/>
                  <a:pt x="6162" y="19200"/>
                  <a:pt x="5891" y="19200"/>
                </a:cubicBezTo>
                <a:moveTo>
                  <a:pt x="3436" y="6000"/>
                </a:moveTo>
                <a:lnTo>
                  <a:pt x="18164" y="6000"/>
                </a:lnTo>
                <a:cubicBezTo>
                  <a:pt x="18435" y="6000"/>
                  <a:pt x="18655" y="5732"/>
                  <a:pt x="18655" y="5400"/>
                </a:cubicBezTo>
                <a:cubicBezTo>
                  <a:pt x="18655" y="5069"/>
                  <a:pt x="18435" y="4800"/>
                  <a:pt x="18164" y="4800"/>
                </a:cubicBezTo>
                <a:lnTo>
                  <a:pt x="3436" y="4800"/>
                </a:lnTo>
                <a:cubicBezTo>
                  <a:pt x="3165" y="4800"/>
                  <a:pt x="2945" y="5069"/>
                  <a:pt x="2945" y="5400"/>
                </a:cubicBezTo>
                <a:cubicBezTo>
                  <a:pt x="2945" y="5732"/>
                  <a:pt x="3165" y="6000"/>
                  <a:pt x="3436" y="6000"/>
                </a:cubicBezTo>
                <a:moveTo>
                  <a:pt x="15709" y="19200"/>
                </a:moveTo>
                <a:cubicBezTo>
                  <a:pt x="15438" y="19200"/>
                  <a:pt x="15218" y="19468"/>
                  <a:pt x="15218" y="19800"/>
                </a:cubicBezTo>
                <a:lnTo>
                  <a:pt x="15218" y="21000"/>
                </a:lnTo>
                <a:cubicBezTo>
                  <a:pt x="15218" y="21332"/>
                  <a:pt x="15438" y="21600"/>
                  <a:pt x="15709" y="21600"/>
                </a:cubicBezTo>
                <a:cubicBezTo>
                  <a:pt x="15980" y="21600"/>
                  <a:pt x="16200" y="21332"/>
                  <a:pt x="16200" y="21000"/>
                </a:cubicBezTo>
                <a:lnTo>
                  <a:pt x="16200" y="19800"/>
                </a:lnTo>
                <a:cubicBezTo>
                  <a:pt x="16200" y="19468"/>
                  <a:pt x="15980" y="19200"/>
                  <a:pt x="15709" y="19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595"/>
          <p:cNvSpPr/>
          <p:nvPr userDrawn="1"/>
        </p:nvSpPr>
        <p:spPr>
          <a:xfrm>
            <a:off x="12500759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4040"/>
                </a:moveTo>
                <a:lnTo>
                  <a:pt x="14236" y="14040"/>
                </a:lnTo>
                <a:cubicBezTo>
                  <a:pt x="14507" y="14040"/>
                  <a:pt x="14727" y="13799"/>
                  <a:pt x="14727" y="13500"/>
                </a:cubicBezTo>
                <a:cubicBezTo>
                  <a:pt x="14727" y="13202"/>
                  <a:pt x="14507" y="12960"/>
                  <a:pt x="14236" y="12960"/>
                </a:cubicBezTo>
                <a:lnTo>
                  <a:pt x="7364" y="12960"/>
                </a:lnTo>
                <a:cubicBezTo>
                  <a:pt x="7093" y="12960"/>
                  <a:pt x="6873" y="13202"/>
                  <a:pt x="6873" y="13500"/>
                </a:cubicBezTo>
                <a:cubicBezTo>
                  <a:pt x="6873" y="13799"/>
                  <a:pt x="7093" y="14040"/>
                  <a:pt x="7364" y="14040"/>
                </a:cubicBezTo>
                <a:moveTo>
                  <a:pt x="7364" y="11880"/>
                </a:moveTo>
                <a:lnTo>
                  <a:pt x="18164" y="11880"/>
                </a:lnTo>
                <a:cubicBezTo>
                  <a:pt x="18434" y="11880"/>
                  <a:pt x="18655" y="11639"/>
                  <a:pt x="18655" y="11340"/>
                </a:cubicBezTo>
                <a:cubicBezTo>
                  <a:pt x="18655" y="11042"/>
                  <a:pt x="18434" y="10800"/>
                  <a:pt x="18164" y="10800"/>
                </a:cubicBezTo>
                <a:lnTo>
                  <a:pt x="7364" y="10800"/>
                </a:lnTo>
                <a:cubicBezTo>
                  <a:pt x="7093" y="10800"/>
                  <a:pt x="6873" y="11042"/>
                  <a:pt x="6873" y="11340"/>
                </a:cubicBezTo>
                <a:cubicBezTo>
                  <a:pt x="6873" y="11639"/>
                  <a:pt x="7093" y="11880"/>
                  <a:pt x="7364" y="11880"/>
                </a:cubicBezTo>
                <a:moveTo>
                  <a:pt x="20618" y="19440"/>
                </a:moveTo>
                <a:lnTo>
                  <a:pt x="18605" y="19440"/>
                </a:lnTo>
                <a:cubicBezTo>
                  <a:pt x="18378" y="18208"/>
                  <a:pt x="17387" y="17280"/>
                  <a:pt x="16200" y="17280"/>
                </a:cubicBezTo>
                <a:cubicBezTo>
                  <a:pt x="15013" y="17280"/>
                  <a:pt x="14022" y="18208"/>
                  <a:pt x="13795" y="19440"/>
                </a:cubicBezTo>
                <a:lnTo>
                  <a:pt x="11732" y="19440"/>
                </a:lnTo>
                <a:cubicBezTo>
                  <a:pt x="11505" y="18208"/>
                  <a:pt x="10515" y="17280"/>
                  <a:pt x="9327" y="17280"/>
                </a:cubicBezTo>
                <a:cubicBezTo>
                  <a:pt x="8140" y="17280"/>
                  <a:pt x="7150" y="18208"/>
                  <a:pt x="6922" y="19440"/>
                </a:cubicBezTo>
                <a:lnTo>
                  <a:pt x="4909" y="19440"/>
                </a:lnTo>
                <a:lnTo>
                  <a:pt x="4909" y="5400"/>
                </a:lnTo>
                <a:lnTo>
                  <a:pt x="20618" y="5400"/>
                </a:lnTo>
                <a:cubicBezTo>
                  <a:pt x="20618" y="5400"/>
                  <a:pt x="20618" y="19440"/>
                  <a:pt x="20618" y="19440"/>
                </a:cubicBezTo>
                <a:close/>
                <a:moveTo>
                  <a:pt x="20618" y="4320"/>
                </a:moveTo>
                <a:lnTo>
                  <a:pt x="4909" y="4320"/>
                </a:lnTo>
                <a:cubicBezTo>
                  <a:pt x="4367" y="4320"/>
                  <a:pt x="3927" y="4804"/>
                  <a:pt x="3927" y="5400"/>
                </a:cubicBezTo>
                <a:lnTo>
                  <a:pt x="3927" y="19440"/>
                </a:lnTo>
                <a:cubicBezTo>
                  <a:pt x="3927" y="20036"/>
                  <a:pt x="4367" y="20520"/>
                  <a:pt x="4909" y="20520"/>
                </a:cubicBezTo>
                <a:lnTo>
                  <a:pt x="7364" y="20520"/>
                </a:lnTo>
                <a:cubicBezTo>
                  <a:pt x="7634" y="20520"/>
                  <a:pt x="7855" y="20279"/>
                  <a:pt x="7855" y="19980"/>
                </a:cubicBezTo>
                <a:cubicBezTo>
                  <a:pt x="7855" y="19085"/>
                  <a:pt x="8514" y="18360"/>
                  <a:pt x="9327" y="18360"/>
                </a:cubicBezTo>
                <a:cubicBezTo>
                  <a:pt x="10141" y="18360"/>
                  <a:pt x="10800" y="19085"/>
                  <a:pt x="10800" y="19980"/>
                </a:cubicBezTo>
                <a:cubicBezTo>
                  <a:pt x="10800" y="20279"/>
                  <a:pt x="11020" y="20520"/>
                  <a:pt x="11291" y="20520"/>
                </a:cubicBezTo>
                <a:lnTo>
                  <a:pt x="14236" y="20520"/>
                </a:lnTo>
                <a:cubicBezTo>
                  <a:pt x="14507" y="20520"/>
                  <a:pt x="14727" y="20279"/>
                  <a:pt x="14727" y="19980"/>
                </a:cubicBezTo>
                <a:cubicBezTo>
                  <a:pt x="14727" y="19085"/>
                  <a:pt x="15386" y="18360"/>
                  <a:pt x="16200" y="18360"/>
                </a:cubicBezTo>
                <a:cubicBezTo>
                  <a:pt x="17014" y="18360"/>
                  <a:pt x="17673" y="19085"/>
                  <a:pt x="17673" y="19980"/>
                </a:cubicBezTo>
                <a:cubicBezTo>
                  <a:pt x="17673" y="20279"/>
                  <a:pt x="17893" y="20520"/>
                  <a:pt x="18164" y="20520"/>
                </a:cubicBezTo>
                <a:lnTo>
                  <a:pt x="20618" y="20520"/>
                </a:lnTo>
                <a:cubicBezTo>
                  <a:pt x="21160" y="20520"/>
                  <a:pt x="21600" y="20036"/>
                  <a:pt x="21600" y="19440"/>
                </a:cubicBezTo>
                <a:lnTo>
                  <a:pt x="21600" y="5400"/>
                </a:lnTo>
                <a:cubicBezTo>
                  <a:pt x="21600" y="4804"/>
                  <a:pt x="21160" y="4320"/>
                  <a:pt x="20618" y="4320"/>
                </a:cubicBezTo>
                <a:moveTo>
                  <a:pt x="7364" y="9720"/>
                </a:moveTo>
                <a:lnTo>
                  <a:pt x="18164" y="9720"/>
                </a:lnTo>
                <a:cubicBezTo>
                  <a:pt x="18434" y="9720"/>
                  <a:pt x="18655" y="9479"/>
                  <a:pt x="18655" y="9180"/>
                </a:cubicBezTo>
                <a:cubicBezTo>
                  <a:pt x="18655" y="8882"/>
                  <a:pt x="18434" y="8640"/>
                  <a:pt x="18164" y="8640"/>
                </a:cubicBezTo>
                <a:lnTo>
                  <a:pt x="7364" y="8640"/>
                </a:lnTo>
                <a:cubicBezTo>
                  <a:pt x="7093" y="8640"/>
                  <a:pt x="6873" y="8882"/>
                  <a:pt x="6873" y="9180"/>
                </a:cubicBezTo>
                <a:cubicBezTo>
                  <a:pt x="6873" y="9479"/>
                  <a:pt x="7093" y="9720"/>
                  <a:pt x="7364" y="9720"/>
                </a:cubicBezTo>
                <a:moveTo>
                  <a:pt x="9327" y="19440"/>
                </a:moveTo>
                <a:cubicBezTo>
                  <a:pt x="9056" y="19440"/>
                  <a:pt x="8836" y="19682"/>
                  <a:pt x="8836" y="19980"/>
                </a:cubicBezTo>
                <a:lnTo>
                  <a:pt x="8836" y="21060"/>
                </a:lnTo>
                <a:cubicBezTo>
                  <a:pt x="8836" y="21359"/>
                  <a:pt x="9056" y="21600"/>
                  <a:pt x="9327" y="21600"/>
                </a:cubicBezTo>
                <a:cubicBezTo>
                  <a:pt x="9598" y="21600"/>
                  <a:pt x="9818" y="21359"/>
                  <a:pt x="9818" y="21060"/>
                </a:cubicBezTo>
                <a:lnTo>
                  <a:pt x="9818" y="19980"/>
                </a:lnTo>
                <a:cubicBezTo>
                  <a:pt x="9818" y="19682"/>
                  <a:pt x="9598" y="19440"/>
                  <a:pt x="9327" y="19440"/>
                </a:cubicBezTo>
                <a:moveTo>
                  <a:pt x="2455" y="15120"/>
                </a:moveTo>
                <a:lnTo>
                  <a:pt x="982" y="15120"/>
                </a:lnTo>
                <a:lnTo>
                  <a:pt x="982" y="1080"/>
                </a:lnTo>
                <a:lnTo>
                  <a:pt x="16691" y="1080"/>
                </a:lnTo>
                <a:lnTo>
                  <a:pt x="16691" y="2700"/>
                </a:lnTo>
                <a:cubicBezTo>
                  <a:pt x="16691" y="2999"/>
                  <a:pt x="16911" y="3240"/>
                  <a:pt x="17182" y="3240"/>
                </a:cubicBezTo>
                <a:cubicBezTo>
                  <a:pt x="17453" y="3240"/>
                  <a:pt x="17673" y="2999"/>
                  <a:pt x="17673" y="2700"/>
                </a:cubicBezTo>
                <a:lnTo>
                  <a:pt x="17673" y="1080"/>
                </a:lnTo>
                <a:cubicBezTo>
                  <a:pt x="17673" y="484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15120"/>
                </a:lnTo>
                <a:cubicBezTo>
                  <a:pt x="0" y="15716"/>
                  <a:pt x="440" y="16201"/>
                  <a:pt x="982" y="16201"/>
                </a:cubicBezTo>
                <a:lnTo>
                  <a:pt x="2455" y="16201"/>
                </a:lnTo>
                <a:cubicBezTo>
                  <a:pt x="2725" y="16201"/>
                  <a:pt x="2945" y="15959"/>
                  <a:pt x="2945" y="15660"/>
                </a:cubicBezTo>
                <a:cubicBezTo>
                  <a:pt x="2945" y="15362"/>
                  <a:pt x="2725" y="15120"/>
                  <a:pt x="2455" y="15120"/>
                </a:cubicBezTo>
                <a:moveTo>
                  <a:pt x="16200" y="19440"/>
                </a:moveTo>
                <a:cubicBezTo>
                  <a:pt x="15929" y="19440"/>
                  <a:pt x="15709" y="19682"/>
                  <a:pt x="15709" y="19980"/>
                </a:cubicBezTo>
                <a:lnTo>
                  <a:pt x="15709" y="21060"/>
                </a:lnTo>
                <a:cubicBezTo>
                  <a:pt x="15709" y="21359"/>
                  <a:pt x="15929" y="21600"/>
                  <a:pt x="16200" y="21600"/>
                </a:cubicBezTo>
                <a:cubicBezTo>
                  <a:pt x="16471" y="21600"/>
                  <a:pt x="16691" y="21359"/>
                  <a:pt x="16691" y="21060"/>
                </a:cubicBezTo>
                <a:lnTo>
                  <a:pt x="16691" y="19980"/>
                </a:lnTo>
                <a:cubicBezTo>
                  <a:pt x="16691" y="19682"/>
                  <a:pt x="16471" y="19440"/>
                  <a:pt x="16200" y="194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596"/>
          <p:cNvSpPr/>
          <p:nvPr userDrawn="1"/>
        </p:nvSpPr>
        <p:spPr>
          <a:xfrm>
            <a:off x="13567350" y="3996268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5400"/>
                </a:moveTo>
                <a:lnTo>
                  <a:pt x="9327" y="5400"/>
                </a:lnTo>
                <a:cubicBezTo>
                  <a:pt x="9598" y="5400"/>
                  <a:pt x="9818" y="5098"/>
                  <a:pt x="9818" y="4725"/>
                </a:cubicBezTo>
                <a:cubicBezTo>
                  <a:pt x="9818" y="4353"/>
                  <a:pt x="9598" y="4050"/>
                  <a:pt x="9327" y="4050"/>
                </a:cubicBezTo>
                <a:lnTo>
                  <a:pt x="3436" y="4050"/>
                </a:lnTo>
                <a:cubicBezTo>
                  <a:pt x="3166" y="4050"/>
                  <a:pt x="2945" y="4353"/>
                  <a:pt x="2945" y="4725"/>
                </a:cubicBezTo>
                <a:cubicBezTo>
                  <a:pt x="2945" y="5098"/>
                  <a:pt x="3166" y="5400"/>
                  <a:pt x="3436" y="5400"/>
                </a:cubicBezTo>
                <a:moveTo>
                  <a:pt x="3436" y="8100"/>
                </a:moveTo>
                <a:lnTo>
                  <a:pt x="7364" y="8100"/>
                </a:lnTo>
                <a:cubicBezTo>
                  <a:pt x="7634" y="8100"/>
                  <a:pt x="7855" y="7798"/>
                  <a:pt x="7855" y="7425"/>
                </a:cubicBezTo>
                <a:cubicBezTo>
                  <a:pt x="7855" y="7053"/>
                  <a:pt x="7634" y="6750"/>
                  <a:pt x="7364" y="6750"/>
                </a:cubicBezTo>
                <a:lnTo>
                  <a:pt x="3436" y="6750"/>
                </a:lnTo>
                <a:cubicBezTo>
                  <a:pt x="3166" y="6750"/>
                  <a:pt x="2945" y="7053"/>
                  <a:pt x="2945" y="7425"/>
                </a:cubicBezTo>
                <a:cubicBezTo>
                  <a:pt x="2945" y="7798"/>
                  <a:pt x="3166" y="8100"/>
                  <a:pt x="3436" y="8100"/>
                </a:cubicBezTo>
                <a:moveTo>
                  <a:pt x="3436" y="10800"/>
                </a:moveTo>
                <a:lnTo>
                  <a:pt x="9327" y="10800"/>
                </a:lnTo>
                <a:cubicBezTo>
                  <a:pt x="9598" y="10800"/>
                  <a:pt x="9818" y="10498"/>
                  <a:pt x="9818" y="10125"/>
                </a:cubicBezTo>
                <a:cubicBezTo>
                  <a:pt x="9818" y="9753"/>
                  <a:pt x="9598" y="9450"/>
                  <a:pt x="9327" y="9450"/>
                </a:cubicBezTo>
                <a:lnTo>
                  <a:pt x="3436" y="9450"/>
                </a:lnTo>
                <a:cubicBezTo>
                  <a:pt x="3166" y="9450"/>
                  <a:pt x="2945" y="9753"/>
                  <a:pt x="2945" y="10125"/>
                </a:cubicBezTo>
                <a:cubicBezTo>
                  <a:pt x="2945" y="10498"/>
                  <a:pt x="3166" y="10800"/>
                  <a:pt x="3436" y="10800"/>
                </a:cubicBezTo>
                <a:moveTo>
                  <a:pt x="20618" y="20250"/>
                </a:moveTo>
                <a:lnTo>
                  <a:pt x="15709" y="20250"/>
                </a:lnTo>
                <a:lnTo>
                  <a:pt x="15709" y="17551"/>
                </a:lnTo>
                <a:lnTo>
                  <a:pt x="16691" y="17551"/>
                </a:lnTo>
                <a:cubicBezTo>
                  <a:pt x="16962" y="17551"/>
                  <a:pt x="17182" y="17248"/>
                  <a:pt x="17182" y="16875"/>
                </a:cubicBezTo>
                <a:cubicBezTo>
                  <a:pt x="17182" y="16503"/>
                  <a:pt x="16962" y="16200"/>
                  <a:pt x="16691" y="16200"/>
                </a:cubicBezTo>
                <a:lnTo>
                  <a:pt x="13745" y="16200"/>
                </a:lnTo>
                <a:cubicBezTo>
                  <a:pt x="13475" y="16200"/>
                  <a:pt x="13255" y="16503"/>
                  <a:pt x="13255" y="16875"/>
                </a:cubicBezTo>
                <a:cubicBezTo>
                  <a:pt x="13255" y="17248"/>
                  <a:pt x="13475" y="17551"/>
                  <a:pt x="13745" y="17551"/>
                </a:cubicBezTo>
                <a:lnTo>
                  <a:pt x="14727" y="17551"/>
                </a:lnTo>
                <a:lnTo>
                  <a:pt x="14727" y="20250"/>
                </a:lnTo>
                <a:lnTo>
                  <a:pt x="6873" y="20250"/>
                </a:lnTo>
                <a:lnTo>
                  <a:pt x="6873" y="17551"/>
                </a:lnTo>
                <a:lnTo>
                  <a:pt x="7855" y="17551"/>
                </a:lnTo>
                <a:cubicBezTo>
                  <a:pt x="8125" y="17551"/>
                  <a:pt x="8345" y="17248"/>
                  <a:pt x="8345" y="16875"/>
                </a:cubicBezTo>
                <a:cubicBezTo>
                  <a:pt x="8345" y="16503"/>
                  <a:pt x="8125" y="16200"/>
                  <a:pt x="7855" y="16200"/>
                </a:cubicBezTo>
                <a:lnTo>
                  <a:pt x="4909" y="16200"/>
                </a:lnTo>
                <a:cubicBezTo>
                  <a:pt x="4638" y="16200"/>
                  <a:pt x="4418" y="16503"/>
                  <a:pt x="4418" y="16875"/>
                </a:cubicBezTo>
                <a:cubicBezTo>
                  <a:pt x="4418" y="17248"/>
                  <a:pt x="4638" y="17551"/>
                  <a:pt x="4909" y="17551"/>
                </a:cubicBezTo>
                <a:lnTo>
                  <a:pt x="5891" y="17551"/>
                </a:lnTo>
                <a:lnTo>
                  <a:pt x="5891" y="20250"/>
                </a:lnTo>
                <a:lnTo>
                  <a:pt x="982" y="20250"/>
                </a:lnTo>
                <a:lnTo>
                  <a:pt x="982" y="1350"/>
                </a:lnTo>
                <a:lnTo>
                  <a:pt x="20618" y="1350"/>
                </a:lnTo>
                <a:cubicBezTo>
                  <a:pt x="20618" y="1350"/>
                  <a:pt x="20618" y="20250"/>
                  <a:pt x="20618" y="2025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lnTo>
                  <a:pt x="0" y="20250"/>
                </a:lnTo>
                <a:cubicBezTo>
                  <a:pt x="0" y="2099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3436" y="13500"/>
                </a:moveTo>
                <a:lnTo>
                  <a:pt x="7364" y="13500"/>
                </a:lnTo>
                <a:cubicBezTo>
                  <a:pt x="7634" y="13500"/>
                  <a:pt x="7855" y="13198"/>
                  <a:pt x="7855" y="12825"/>
                </a:cubicBezTo>
                <a:cubicBezTo>
                  <a:pt x="7855" y="12452"/>
                  <a:pt x="7634" y="12150"/>
                  <a:pt x="7364" y="12150"/>
                </a:cubicBezTo>
                <a:lnTo>
                  <a:pt x="3436" y="12150"/>
                </a:lnTo>
                <a:cubicBezTo>
                  <a:pt x="3166" y="12150"/>
                  <a:pt x="2945" y="12452"/>
                  <a:pt x="2945" y="12825"/>
                </a:cubicBezTo>
                <a:cubicBezTo>
                  <a:pt x="2945" y="13198"/>
                  <a:pt x="3166" y="13500"/>
                  <a:pt x="3436" y="13500"/>
                </a:cubicBezTo>
                <a:moveTo>
                  <a:pt x="12273" y="5400"/>
                </a:moveTo>
                <a:lnTo>
                  <a:pt x="16200" y="5400"/>
                </a:lnTo>
                <a:cubicBezTo>
                  <a:pt x="16471" y="5400"/>
                  <a:pt x="16691" y="5098"/>
                  <a:pt x="16691" y="4725"/>
                </a:cubicBezTo>
                <a:cubicBezTo>
                  <a:pt x="16691" y="4353"/>
                  <a:pt x="16471" y="4050"/>
                  <a:pt x="16200" y="4050"/>
                </a:cubicBezTo>
                <a:lnTo>
                  <a:pt x="12273" y="4050"/>
                </a:lnTo>
                <a:cubicBezTo>
                  <a:pt x="12002" y="4050"/>
                  <a:pt x="11782" y="4353"/>
                  <a:pt x="11782" y="4725"/>
                </a:cubicBezTo>
                <a:cubicBezTo>
                  <a:pt x="11782" y="5098"/>
                  <a:pt x="12002" y="5400"/>
                  <a:pt x="12273" y="5400"/>
                </a:cubicBezTo>
                <a:moveTo>
                  <a:pt x="12273" y="10800"/>
                </a:moveTo>
                <a:lnTo>
                  <a:pt x="16200" y="10800"/>
                </a:lnTo>
                <a:cubicBezTo>
                  <a:pt x="16471" y="10800"/>
                  <a:pt x="16691" y="10498"/>
                  <a:pt x="16691" y="10125"/>
                </a:cubicBezTo>
                <a:cubicBezTo>
                  <a:pt x="16691" y="9753"/>
                  <a:pt x="16471" y="9450"/>
                  <a:pt x="16200" y="9450"/>
                </a:cubicBezTo>
                <a:lnTo>
                  <a:pt x="12273" y="9450"/>
                </a:lnTo>
                <a:cubicBezTo>
                  <a:pt x="12002" y="9450"/>
                  <a:pt x="11782" y="9753"/>
                  <a:pt x="11782" y="10125"/>
                </a:cubicBezTo>
                <a:cubicBezTo>
                  <a:pt x="11782" y="10498"/>
                  <a:pt x="12002" y="10800"/>
                  <a:pt x="12273" y="10800"/>
                </a:cubicBezTo>
                <a:moveTo>
                  <a:pt x="12273" y="13500"/>
                </a:moveTo>
                <a:lnTo>
                  <a:pt x="18164" y="13500"/>
                </a:lnTo>
                <a:cubicBezTo>
                  <a:pt x="18434" y="13500"/>
                  <a:pt x="18655" y="13198"/>
                  <a:pt x="18655" y="12825"/>
                </a:cubicBezTo>
                <a:cubicBezTo>
                  <a:pt x="18655" y="12452"/>
                  <a:pt x="18434" y="12150"/>
                  <a:pt x="18164" y="12150"/>
                </a:cubicBezTo>
                <a:lnTo>
                  <a:pt x="12273" y="12150"/>
                </a:lnTo>
                <a:cubicBezTo>
                  <a:pt x="12002" y="12150"/>
                  <a:pt x="11782" y="12452"/>
                  <a:pt x="11782" y="12825"/>
                </a:cubicBezTo>
                <a:cubicBezTo>
                  <a:pt x="11782" y="13198"/>
                  <a:pt x="12002" y="13500"/>
                  <a:pt x="12273" y="13500"/>
                </a:cubicBezTo>
                <a:moveTo>
                  <a:pt x="12273" y="8100"/>
                </a:moveTo>
                <a:lnTo>
                  <a:pt x="18164" y="8100"/>
                </a:lnTo>
                <a:cubicBezTo>
                  <a:pt x="18434" y="8100"/>
                  <a:pt x="18655" y="7798"/>
                  <a:pt x="18655" y="7425"/>
                </a:cubicBezTo>
                <a:cubicBezTo>
                  <a:pt x="18655" y="7053"/>
                  <a:pt x="18434" y="6750"/>
                  <a:pt x="18164" y="6750"/>
                </a:cubicBezTo>
                <a:lnTo>
                  <a:pt x="12273" y="6750"/>
                </a:lnTo>
                <a:cubicBezTo>
                  <a:pt x="12002" y="6750"/>
                  <a:pt x="11782" y="7053"/>
                  <a:pt x="11782" y="7425"/>
                </a:cubicBezTo>
                <a:cubicBezTo>
                  <a:pt x="11782" y="7798"/>
                  <a:pt x="12002" y="8100"/>
                  <a:pt x="12273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597"/>
          <p:cNvSpPr/>
          <p:nvPr userDrawn="1"/>
        </p:nvSpPr>
        <p:spPr>
          <a:xfrm>
            <a:off x="14633942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9600"/>
                </a:moveTo>
                <a:lnTo>
                  <a:pt x="11291" y="9600"/>
                </a:lnTo>
                <a:cubicBezTo>
                  <a:pt x="11562" y="9600"/>
                  <a:pt x="11782" y="9332"/>
                  <a:pt x="11782" y="9000"/>
                </a:cubicBezTo>
                <a:cubicBezTo>
                  <a:pt x="11782" y="8669"/>
                  <a:pt x="11562" y="8400"/>
                  <a:pt x="11291" y="8400"/>
                </a:cubicBezTo>
                <a:lnTo>
                  <a:pt x="7364" y="8400"/>
                </a:lnTo>
                <a:cubicBezTo>
                  <a:pt x="7093" y="8400"/>
                  <a:pt x="6873" y="8669"/>
                  <a:pt x="6873" y="9000"/>
                </a:cubicBezTo>
                <a:cubicBezTo>
                  <a:pt x="6873" y="9332"/>
                  <a:pt x="7093" y="9600"/>
                  <a:pt x="7364" y="9600"/>
                </a:cubicBezTo>
                <a:moveTo>
                  <a:pt x="7364" y="12000"/>
                </a:moveTo>
                <a:lnTo>
                  <a:pt x="9327" y="12000"/>
                </a:lnTo>
                <a:cubicBezTo>
                  <a:pt x="9598" y="12000"/>
                  <a:pt x="9818" y="11732"/>
                  <a:pt x="9818" y="11400"/>
                </a:cubicBezTo>
                <a:cubicBezTo>
                  <a:pt x="9818" y="11069"/>
                  <a:pt x="9598" y="10800"/>
                  <a:pt x="9327" y="10800"/>
                </a:cubicBezTo>
                <a:lnTo>
                  <a:pt x="7364" y="10800"/>
                </a:lnTo>
                <a:cubicBezTo>
                  <a:pt x="7093" y="10800"/>
                  <a:pt x="6873" y="11069"/>
                  <a:pt x="6873" y="11400"/>
                </a:cubicBezTo>
                <a:cubicBezTo>
                  <a:pt x="6873" y="11732"/>
                  <a:pt x="7093" y="12000"/>
                  <a:pt x="7364" y="12000"/>
                </a:cubicBezTo>
                <a:moveTo>
                  <a:pt x="20618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182" y="19200"/>
                </a:lnTo>
                <a:cubicBezTo>
                  <a:pt x="17453" y="19200"/>
                  <a:pt x="17673" y="18932"/>
                  <a:pt x="17673" y="18600"/>
                </a:cubicBezTo>
                <a:cubicBezTo>
                  <a:pt x="17673" y="18269"/>
                  <a:pt x="17453" y="18000"/>
                  <a:pt x="17182" y="18000"/>
                </a:cubicBezTo>
                <a:lnTo>
                  <a:pt x="15218" y="18000"/>
                </a:lnTo>
                <a:cubicBezTo>
                  <a:pt x="14947" y="18000"/>
                  <a:pt x="14727" y="18269"/>
                  <a:pt x="14727" y="18600"/>
                </a:cubicBezTo>
                <a:cubicBezTo>
                  <a:pt x="14727" y="18932"/>
                  <a:pt x="14947" y="19200"/>
                  <a:pt x="15218" y="19200"/>
                </a:cubicBezTo>
                <a:lnTo>
                  <a:pt x="15709" y="19200"/>
                </a:lnTo>
                <a:lnTo>
                  <a:pt x="15709" y="20400"/>
                </a:lnTo>
                <a:lnTo>
                  <a:pt x="9818" y="20400"/>
                </a:lnTo>
                <a:lnTo>
                  <a:pt x="9818" y="19200"/>
                </a:lnTo>
                <a:lnTo>
                  <a:pt x="10309" y="19200"/>
                </a:lnTo>
                <a:cubicBezTo>
                  <a:pt x="10580" y="19200"/>
                  <a:pt x="10800" y="18932"/>
                  <a:pt x="10800" y="18600"/>
                </a:cubicBezTo>
                <a:cubicBezTo>
                  <a:pt x="10800" y="18269"/>
                  <a:pt x="10580" y="18000"/>
                  <a:pt x="10309" y="18000"/>
                </a:cubicBezTo>
                <a:lnTo>
                  <a:pt x="8345" y="18000"/>
                </a:lnTo>
                <a:cubicBezTo>
                  <a:pt x="8075" y="18000"/>
                  <a:pt x="7855" y="18269"/>
                  <a:pt x="7855" y="18600"/>
                </a:cubicBezTo>
                <a:cubicBezTo>
                  <a:pt x="7855" y="18932"/>
                  <a:pt x="8075" y="19200"/>
                  <a:pt x="8345" y="19200"/>
                </a:cubicBezTo>
                <a:lnTo>
                  <a:pt x="8836" y="19200"/>
                </a:lnTo>
                <a:lnTo>
                  <a:pt x="8836" y="20400"/>
                </a:ln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7364" y="14400"/>
                </a:moveTo>
                <a:lnTo>
                  <a:pt x="11291" y="14400"/>
                </a:lnTo>
                <a:cubicBezTo>
                  <a:pt x="11562" y="14400"/>
                  <a:pt x="11782" y="14132"/>
                  <a:pt x="11782" y="13800"/>
                </a:cubicBezTo>
                <a:cubicBezTo>
                  <a:pt x="11782" y="13469"/>
                  <a:pt x="11562" y="13200"/>
                  <a:pt x="11291" y="13200"/>
                </a:cubicBezTo>
                <a:lnTo>
                  <a:pt x="7364" y="13200"/>
                </a:lnTo>
                <a:cubicBezTo>
                  <a:pt x="7093" y="13200"/>
                  <a:pt x="6873" y="13469"/>
                  <a:pt x="6873" y="13800"/>
                </a:cubicBezTo>
                <a:cubicBezTo>
                  <a:pt x="6873" y="14132"/>
                  <a:pt x="7093" y="14400"/>
                  <a:pt x="7364" y="14400"/>
                </a:cubicBezTo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1"/>
                  <a:pt x="982" y="16801"/>
                </a:cubicBezTo>
                <a:lnTo>
                  <a:pt x="2455" y="16801"/>
                </a:lnTo>
                <a:cubicBezTo>
                  <a:pt x="2725" y="16801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14236" y="14400"/>
                </a:moveTo>
                <a:lnTo>
                  <a:pt x="16200" y="14400"/>
                </a:lnTo>
                <a:cubicBezTo>
                  <a:pt x="16471" y="14400"/>
                  <a:pt x="16691" y="14132"/>
                  <a:pt x="16691" y="13800"/>
                </a:cubicBezTo>
                <a:cubicBezTo>
                  <a:pt x="16691" y="13469"/>
                  <a:pt x="16471" y="13200"/>
                  <a:pt x="16200" y="13200"/>
                </a:cubicBezTo>
                <a:lnTo>
                  <a:pt x="14236" y="13200"/>
                </a:lnTo>
                <a:cubicBezTo>
                  <a:pt x="13966" y="13200"/>
                  <a:pt x="13745" y="13469"/>
                  <a:pt x="13745" y="13800"/>
                </a:cubicBezTo>
                <a:cubicBezTo>
                  <a:pt x="13745" y="14132"/>
                  <a:pt x="13966" y="14400"/>
                  <a:pt x="14236" y="14400"/>
                </a:cubicBezTo>
                <a:moveTo>
                  <a:pt x="14236" y="9600"/>
                </a:move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cubicBezTo>
                  <a:pt x="16691" y="8669"/>
                  <a:pt x="16471" y="8400"/>
                  <a:pt x="16200" y="8400"/>
                </a:cubicBezTo>
                <a:lnTo>
                  <a:pt x="14236" y="8400"/>
                </a:lnTo>
                <a:cubicBezTo>
                  <a:pt x="13966" y="8400"/>
                  <a:pt x="13745" y="8669"/>
                  <a:pt x="13745" y="9000"/>
                </a:cubicBezTo>
                <a:cubicBezTo>
                  <a:pt x="13745" y="9332"/>
                  <a:pt x="13966" y="9600"/>
                  <a:pt x="14236" y="9600"/>
                </a:cubicBezTo>
                <a:moveTo>
                  <a:pt x="14236" y="12000"/>
                </a:moveTo>
                <a:lnTo>
                  <a:pt x="18164" y="12000"/>
                </a:lnTo>
                <a:cubicBezTo>
                  <a:pt x="18434" y="12000"/>
                  <a:pt x="18655" y="11732"/>
                  <a:pt x="18655" y="11400"/>
                </a:cubicBezTo>
                <a:cubicBezTo>
                  <a:pt x="18655" y="11069"/>
                  <a:pt x="18434" y="10800"/>
                  <a:pt x="18164" y="10800"/>
                </a:cubicBezTo>
                <a:lnTo>
                  <a:pt x="14236" y="10800"/>
                </a:lnTo>
                <a:cubicBezTo>
                  <a:pt x="13966" y="10800"/>
                  <a:pt x="13745" y="11069"/>
                  <a:pt x="13745" y="11400"/>
                </a:cubicBezTo>
                <a:cubicBezTo>
                  <a:pt x="13745" y="11732"/>
                  <a:pt x="13966" y="12000"/>
                  <a:pt x="14236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598"/>
          <p:cNvSpPr/>
          <p:nvPr userDrawn="1"/>
        </p:nvSpPr>
        <p:spPr>
          <a:xfrm>
            <a:off x="1570053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8400"/>
                </a:moveTo>
                <a:lnTo>
                  <a:pt x="10800" y="8400"/>
                </a:lnTo>
                <a:lnTo>
                  <a:pt x="10800" y="12001"/>
                </a:lnTo>
                <a:lnTo>
                  <a:pt x="6873" y="12001"/>
                </a:lnTo>
                <a:cubicBezTo>
                  <a:pt x="6873" y="12001"/>
                  <a:pt x="6873" y="8400"/>
                  <a:pt x="6873" y="8400"/>
                </a:cubicBezTo>
                <a:close/>
                <a:moveTo>
                  <a:pt x="6382" y="13200"/>
                </a:moveTo>
                <a:lnTo>
                  <a:pt x="11291" y="13200"/>
                </a:lnTo>
                <a:cubicBezTo>
                  <a:pt x="11562" y="13200"/>
                  <a:pt x="11782" y="12932"/>
                  <a:pt x="11782" y="12600"/>
                </a:cubicBezTo>
                <a:lnTo>
                  <a:pt x="11782" y="7800"/>
                </a:lnTo>
                <a:cubicBezTo>
                  <a:pt x="11782" y="7469"/>
                  <a:pt x="11562" y="7200"/>
                  <a:pt x="11291" y="7200"/>
                </a:cubicBezTo>
                <a:lnTo>
                  <a:pt x="6382" y="7200"/>
                </a:lnTo>
                <a:cubicBezTo>
                  <a:pt x="6111" y="7200"/>
                  <a:pt x="5891" y="7469"/>
                  <a:pt x="5891" y="7800"/>
                </a:cubicBezTo>
                <a:lnTo>
                  <a:pt x="5891" y="12600"/>
                </a:lnTo>
                <a:cubicBezTo>
                  <a:pt x="5891" y="12932"/>
                  <a:pt x="6111" y="13200"/>
                  <a:pt x="6382" y="13200"/>
                </a:cubicBezTo>
                <a:moveTo>
                  <a:pt x="6382" y="4800"/>
                </a:moveTo>
                <a:cubicBezTo>
                  <a:pt x="6653" y="4800"/>
                  <a:pt x="6873" y="4531"/>
                  <a:pt x="6873" y="4200"/>
                </a:cubicBezTo>
                <a:cubicBezTo>
                  <a:pt x="6873" y="3868"/>
                  <a:pt x="6653" y="3600"/>
                  <a:pt x="6382" y="3600"/>
                </a:cubicBezTo>
                <a:cubicBezTo>
                  <a:pt x="6111" y="3600"/>
                  <a:pt x="5891" y="3868"/>
                  <a:pt x="5891" y="4200"/>
                </a:cubicBezTo>
                <a:cubicBezTo>
                  <a:pt x="5891" y="4531"/>
                  <a:pt x="6111" y="4800"/>
                  <a:pt x="6382" y="4800"/>
                </a:cubicBezTo>
                <a:moveTo>
                  <a:pt x="20618" y="20400"/>
                </a:moveTo>
                <a:lnTo>
                  <a:pt x="2945" y="20400"/>
                </a:lnTo>
                <a:cubicBezTo>
                  <a:pt x="1861" y="20400"/>
                  <a:pt x="982" y="19325"/>
                  <a:pt x="982" y="18000"/>
                </a:cubicBezTo>
                <a:lnTo>
                  <a:pt x="982" y="4800"/>
                </a:lnTo>
                <a:lnTo>
                  <a:pt x="2945" y="4800"/>
                </a:lnTo>
                <a:lnTo>
                  <a:pt x="2945" y="17400"/>
                </a:lnTo>
                <a:cubicBezTo>
                  <a:pt x="2945" y="17732"/>
                  <a:pt x="3166" y="18000"/>
                  <a:pt x="3436" y="18000"/>
                </a:cubicBezTo>
                <a:cubicBezTo>
                  <a:pt x="3707" y="18000"/>
                  <a:pt x="3927" y="17732"/>
                  <a:pt x="3927" y="17400"/>
                </a:cubicBezTo>
                <a:lnTo>
                  <a:pt x="3927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600"/>
                </a:lnTo>
                <a:lnTo>
                  <a:pt x="982" y="3600"/>
                </a:lnTo>
                <a:cubicBezTo>
                  <a:pt x="440" y="3600"/>
                  <a:pt x="0" y="4138"/>
                  <a:pt x="0" y="4800"/>
                </a:cubicBezTo>
                <a:lnTo>
                  <a:pt x="0" y="18000"/>
                </a:lnTo>
                <a:cubicBezTo>
                  <a:pt x="0" y="19988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6382" y="18000"/>
                </a:moveTo>
                <a:lnTo>
                  <a:pt x="18164" y="18000"/>
                </a:lnTo>
                <a:cubicBezTo>
                  <a:pt x="18434" y="18000"/>
                  <a:pt x="18655" y="17732"/>
                  <a:pt x="18655" y="17400"/>
                </a:cubicBezTo>
                <a:cubicBezTo>
                  <a:pt x="18655" y="17068"/>
                  <a:pt x="18434" y="16801"/>
                  <a:pt x="18164" y="16801"/>
                </a:cubicBezTo>
                <a:lnTo>
                  <a:pt x="6382" y="16801"/>
                </a:lnTo>
                <a:cubicBezTo>
                  <a:pt x="6111" y="16801"/>
                  <a:pt x="5891" y="17068"/>
                  <a:pt x="5891" y="17400"/>
                </a:cubicBezTo>
                <a:cubicBezTo>
                  <a:pt x="5891" y="17732"/>
                  <a:pt x="6111" y="18000"/>
                  <a:pt x="6382" y="18000"/>
                </a:cubicBezTo>
                <a:moveTo>
                  <a:pt x="6382" y="15600"/>
                </a:moveTo>
                <a:lnTo>
                  <a:pt x="18164" y="15600"/>
                </a:lnTo>
                <a:cubicBezTo>
                  <a:pt x="18434" y="15600"/>
                  <a:pt x="18655" y="15332"/>
                  <a:pt x="18655" y="15000"/>
                </a:cubicBezTo>
                <a:cubicBezTo>
                  <a:pt x="18655" y="14668"/>
                  <a:pt x="18434" y="14401"/>
                  <a:pt x="18164" y="14401"/>
                </a:cubicBezTo>
                <a:lnTo>
                  <a:pt x="6382" y="14401"/>
                </a:lnTo>
                <a:cubicBezTo>
                  <a:pt x="6111" y="14401"/>
                  <a:pt x="5891" y="14668"/>
                  <a:pt x="5891" y="15000"/>
                </a:cubicBezTo>
                <a:cubicBezTo>
                  <a:pt x="5891" y="15332"/>
                  <a:pt x="6111" y="15600"/>
                  <a:pt x="6382" y="15600"/>
                </a:cubicBezTo>
                <a:moveTo>
                  <a:pt x="8345" y="4800"/>
                </a:moveTo>
                <a:cubicBezTo>
                  <a:pt x="8616" y="4800"/>
                  <a:pt x="8836" y="4531"/>
                  <a:pt x="8836" y="4200"/>
                </a:cubicBezTo>
                <a:cubicBezTo>
                  <a:pt x="8836" y="3868"/>
                  <a:pt x="8616" y="3600"/>
                  <a:pt x="8345" y="3600"/>
                </a:cubicBezTo>
                <a:cubicBezTo>
                  <a:pt x="8075" y="3600"/>
                  <a:pt x="7855" y="3868"/>
                  <a:pt x="7855" y="4200"/>
                </a:cubicBezTo>
                <a:cubicBezTo>
                  <a:pt x="7855" y="4531"/>
                  <a:pt x="8075" y="4800"/>
                  <a:pt x="8345" y="4800"/>
                </a:cubicBezTo>
                <a:moveTo>
                  <a:pt x="18164" y="7200"/>
                </a:moveTo>
                <a:lnTo>
                  <a:pt x="14236" y="7200"/>
                </a:lnTo>
                <a:cubicBezTo>
                  <a:pt x="13966" y="7200"/>
                  <a:pt x="13745" y="7469"/>
                  <a:pt x="13745" y="7800"/>
                </a:cubicBezTo>
                <a:cubicBezTo>
                  <a:pt x="13745" y="8132"/>
                  <a:pt x="13966" y="8400"/>
                  <a:pt x="14236" y="8400"/>
                </a:cubicBezTo>
                <a:lnTo>
                  <a:pt x="18164" y="8400"/>
                </a:lnTo>
                <a:cubicBezTo>
                  <a:pt x="18434" y="8400"/>
                  <a:pt x="18655" y="8132"/>
                  <a:pt x="18655" y="7800"/>
                </a:cubicBezTo>
                <a:cubicBezTo>
                  <a:pt x="18655" y="7469"/>
                  <a:pt x="18434" y="7200"/>
                  <a:pt x="18164" y="7200"/>
                </a:cubicBezTo>
                <a:moveTo>
                  <a:pt x="18164" y="12001"/>
                </a:moveTo>
                <a:lnTo>
                  <a:pt x="14236" y="12001"/>
                </a:lnTo>
                <a:cubicBezTo>
                  <a:pt x="13966" y="12001"/>
                  <a:pt x="13745" y="12268"/>
                  <a:pt x="13745" y="12600"/>
                </a:cubicBezTo>
                <a:cubicBezTo>
                  <a:pt x="13745" y="12932"/>
                  <a:pt x="13966" y="13200"/>
                  <a:pt x="14236" y="13200"/>
                </a:cubicBezTo>
                <a:lnTo>
                  <a:pt x="18164" y="13200"/>
                </a:lnTo>
                <a:cubicBezTo>
                  <a:pt x="18434" y="13200"/>
                  <a:pt x="18655" y="12932"/>
                  <a:pt x="18655" y="12600"/>
                </a:cubicBezTo>
                <a:cubicBezTo>
                  <a:pt x="18655" y="12268"/>
                  <a:pt x="18434" y="12001"/>
                  <a:pt x="18164" y="12001"/>
                </a:cubicBezTo>
                <a:moveTo>
                  <a:pt x="18164" y="9600"/>
                </a:moveTo>
                <a:lnTo>
                  <a:pt x="14236" y="9600"/>
                </a:lnTo>
                <a:cubicBezTo>
                  <a:pt x="13966" y="9600"/>
                  <a:pt x="13745" y="9869"/>
                  <a:pt x="13745" y="10200"/>
                </a:cubicBezTo>
                <a:cubicBezTo>
                  <a:pt x="13745" y="10532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32"/>
                  <a:pt x="18655" y="10200"/>
                </a:cubicBezTo>
                <a:cubicBezTo>
                  <a:pt x="18655" y="9869"/>
                  <a:pt x="18434" y="9600"/>
                  <a:pt x="18164" y="9600"/>
                </a:cubicBezTo>
                <a:moveTo>
                  <a:pt x="18164" y="4800"/>
                </a:moveTo>
                <a:cubicBezTo>
                  <a:pt x="18434" y="4800"/>
                  <a:pt x="18655" y="4531"/>
                  <a:pt x="18655" y="4200"/>
                </a:cubicBezTo>
                <a:cubicBezTo>
                  <a:pt x="18655" y="3868"/>
                  <a:pt x="18434" y="3600"/>
                  <a:pt x="18164" y="3600"/>
                </a:cubicBezTo>
                <a:cubicBezTo>
                  <a:pt x="17893" y="3600"/>
                  <a:pt x="17673" y="3868"/>
                  <a:pt x="17673" y="4200"/>
                </a:cubicBezTo>
                <a:cubicBezTo>
                  <a:pt x="17673" y="4531"/>
                  <a:pt x="17893" y="4800"/>
                  <a:pt x="18164" y="4800"/>
                </a:cubicBezTo>
                <a:moveTo>
                  <a:pt x="16200" y="4800"/>
                </a:moveTo>
                <a:cubicBezTo>
                  <a:pt x="16471" y="4800"/>
                  <a:pt x="16691" y="4531"/>
                  <a:pt x="16691" y="4200"/>
                </a:cubicBezTo>
                <a:cubicBezTo>
                  <a:pt x="16691" y="3868"/>
                  <a:pt x="16471" y="3600"/>
                  <a:pt x="16200" y="3600"/>
                </a:cubicBezTo>
                <a:cubicBezTo>
                  <a:pt x="15929" y="3600"/>
                  <a:pt x="15709" y="3868"/>
                  <a:pt x="15709" y="4200"/>
                </a:cubicBezTo>
                <a:cubicBezTo>
                  <a:pt x="15709" y="4531"/>
                  <a:pt x="15929" y="4800"/>
                  <a:pt x="16200" y="4800"/>
                </a:cubicBezTo>
                <a:moveTo>
                  <a:pt x="10309" y="4800"/>
                </a:moveTo>
                <a:lnTo>
                  <a:pt x="14236" y="4800"/>
                </a:lnTo>
                <a:cubicBezTo>
                  <a:pt x="14507" y="4800"/>
                  <a:pt x="14727" y="4531"/>
                  <a:pt x="14727" y="4200"/>
                </a:cubicBezTo>
                <a:cubicBezTo>
                  <a:pt x="14727" y="3868"/>
                  <a:pt x="14507" y="3600"/>
                  <a:pt x="14236" y="3600"/>
                </a:cubicBezTo>
                <a:lnTo>
                  <a:pt x="10309" y="3600"/>
                </a:lnTo>
                <a:cubicBezTo>
                  <a:pt x="10038" y="3600"/>
                  <a:pt x="9818" y="3868"/>
                  <a:pt x="9818" y="4200"/>
                </a:cubicBezTo>
                <a:cubicBezTo>
                  <a:pt x="9818" y="4531"/>
                  <a:pt x="10038" y="4800"/>
                  <a:pt x="10309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599"/>
          <p:cNvSpPr/>
          <p:nvPr userDrawn="1"/>
        </p:nvSpPr>
        <p:spPr>
          <a:xfrm>
            <a:off x="16767125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7855"/>
                </a:moveTo>
                <a:cubicBezTo>
                  <a:pt x="6653" y="7855"/>
                  <a:pt x="6873" y="7635"/>
                  <a:pt x="6873" y="7364"/>
                </a:cubicBezTo>
                <a:cubicBezTo>
                  <a:pt x="6873" y="7092"/>
                  <a:pt x="6653" y="6873"/>
                  <a:pt x="6382" y="6873"/>
                </a:cubicBezTo>
                <a:cubicBezTo>
                  <a:pt x="6111" y="6873"/>
                  <a:pt x="5891" y="7092"/>
                  <a:pt x="5891" y="7364"/>
                </a:cubicBezTo>
                <a:cubicBezTo>
                  <a:pt x="5891" y="7635"/>
                  <a:pt x="6111" y="7855"/>
                  <a:pt x="6382" y="7855"/>
                </a:cubicBezTo>
                <a:moveTo>
                  <a:pt x="6873" y="10800"/>
                </a:moveTo>
                <a:lnTo>
                  <a:pt x="10800" y="10800"/>
                </a:lnTo>
                <a:lnTo>
                  <a:pt x="10800" y="13746"/>
                </a:lnTo>
                <a:lnTo>
                  <a:pt x="6873" y="13746"/>
                </a:lnTo>
                <a:cubicBezTo>
                  <a:pt x="6873" y="13746"/>
                  <a:pt x="6873" y="10800"/>
                  <a:pt x="6873" y="10800"/>
                </a:cubicBezTo>
                <a:close/>
                <a:moveTo>
                  <a:pt x="6382" y="14727"/>
                </a:moveTo>
                <a:lnTo>
                  <a:pt x="11291" y="14727"/>
                </a:lnTo>
                <a:cubicBezTo>
                  <a:pt x="11562" y="14727"/>
                  <a:pt x="11782" y="14508"/>
                  <a:pt x="11782" y="14236"/>
                </a:cubicBezTo>
                <a:lnTo>
                  <a:pt x="11782" y="10309"/>
                </a:lnTo>
                <a:cubicBezTo>
                  <a:pt x="11782" y="10038"/>
                  <a:pt x="11562" y="9818"/>
                  <a:pt x="11291" y="9818"/>
                </a:cubicBezTo>
                <a:lnTo>
                  <a:pt x="6382" y="9818"/>
                </a:lnTo>
                <a:cubicBezTo>
                  <a:pt x="6111" y="9818"/>
                  <a:pt x="5891" y="10038"/>
                  <a:pt x="5891" y="10309"/>
                </a:cubicBezTo>
                <a:lnTo>
                  <a:pt x="5891" y="14236"/>
                </a:lnTo>
                <a:cubicBezTo>
                  <a:pt x="5891" y="14508"/>
                  <a:pt x="6111" y="14727"/>
                  <a:pt x="6382" y="14727"/>
                </a:cubicBezTo>
                <a:moveTo>
                  <a:pt x="8345" y="7855"/>
                </a:moveTo>
                <a:cubicBezTo>
                  <a:pt x="8616" y="7855"/>
                  <a:pt x="8836" y="7635"/>
                  <a:pt x="8836" y="7364"/>
                </a:cubicBezTo>
                <a:cubicBezTo>
                  <a:pt x="8836" y="7092"/>
                  <a:pt x="8616" y="6873"/>
                  <a:pt x="8345" y="6873"/>
                </a:cubicBezTo>
                <a:cubicBezTo>
                  <a:pt x="8075" y="6873"/>
                  <a:pt x="7855" y="7092"/>
                  <a:pt x="7855" y="7364"/>
                </a:cubicBezTo>
                <a:cubicBezTo>
                  <a:pt x="7855" y="7635"/>
                  <a:pt x="8075" y="7855"/>
                  <a:pt x="8345" y="7855"/>
                </a:cubicBezTo>
                <a:moveTo>
                  <a:pt x="20618" y="20618"/>
                </a:move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7855"/>
                </a:lnTo>
                <a:lnTo>
                  <a:pt x="2945" y="7855"/>
                </a:lnTo>
                <a:lnTo>
                  <a:pt x="2945" y="18164"/>
                </a:lnTo>
                <a:cubicBezTo>
                  <a:pt x="2945" y="18435"/>
                  <a:pt x="3166" y="18655"/>
                  <a:pt x="3436" y="18655"/>
                </a:cubicBezTo>
                <a:cubicBezTo>
                  <a:pt x="3707" y="18655"/>
                  <a:pt x="3927" y="18435"/>
                  <a:pt x="3927" y="18164"/>
                </a:cubicBezTo>
                <a:lnTo>
                  <a:pt x="3927" y="4909"/>
                </a:lnTo>
                <a:lnTo>
                  <a:pt x="20618" y="4909"/>
                </a:lnTo>
                <a:cubicBezTo>
                  <a:pt x="20618" y="4909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3927" y="3927"/>
                </a:lnTo>
                <a:cubicBezTo>
                  <a:pt x="3385" y="3927"/>
                  <a:pt x="2945" y="4367"/>
                  <a:pt x="2945" y="4909"/>
                </a:cubicBezTo>
                <a:lnTo>
                  <a:pt x="2945" y="6873"/>
                </a:lnTo>
                <a:lnTo>
                  <a:pt x="982" y="6873"/>
                </a:lnTo>
                <a:cubicBezTo>
                  <a:pt x="440" y="6873"/>
                  <a:pt x="0" y="7313"/>
                  <a:pt x="0" y="7855"/>
                </a:cubicBezTo>
                <a:lnTo>
                  <a:pt x="0" y="18655"/>
                </a:lnTo>
                <a:cubicBezTo>
                  <a:pt x="0" y="20282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  <a:moveTo>
                  <a:pt x="6382" y="16691"/>
                </a:moveTo>
                <a:lnTo>
                  <a:pt x="18164" y="16691"/>
                </a:lnTo>
                <a:cubicBezTo>
                  <a:pt x="18434" y="16691"/>
                  <a:pt x="18655" y="16472"/>
                  <a:pt x="18655" y="16200"/>
                </a:cubicBezTo>
                <a:cubicBezTo>
                  <a:pt x="18655" y="15929"/>
                  <a:pt x="18434" y="15710"/>
                  <a:pt x="18164" y="15710"/>
                </a:cubicBezTo>
                <a:lnTo>
                  <a:pt x="6382" y="15710"/>
                </a:lnTo>
                <a:cubicBezTo>
                  <a:pt x="6111" y="15710"/>
                  <a:pt x="5891" y="15929"/>
                  <a:pt x="5891" y="16200"/>
                </a:cubicBezTo>
                <a:cubicBezTo>
                  <a:pt x="5891" y="16472"/>
                  <a:pt x="6111" y="16691"/>
                  <a:pt x="6382" y="16691"/>
                </a:cubicBezTo>
                <a:moveTo>
                  <a:pt x="10309" y="7855"/>
                </a:moveTo>
                <a:lnTo>
                  <a:pt x="14236" y="7855"/>
                </a:lnTo>
                <a:cubicBezTo>
                  <a:pt x="14507" y="7855"/>
                  <a:pt x="14727" y="7635"/>
                  <a:pt x="14727" y="7364"/>
                </a:cubicBezTo>
                <a:cubicBezTo>
                  <a:pt x="14727" y="7092"/>
                  <a:pt x="14507" y="6873"/>
                  <a:pt x="14236" y="6873"/>
                </a:cubicBezTo>
                <a:lnTo>
                  <a:pt x="10309" y="6873"/>
                </a:lnTo>
                <a:cubicBezTo>
                  <a:pt x="10038" y="6873"/>
                  <a:pt x="9818" y="7092"/>
                  <a:pt x="9818" y="7364"/>
                </a:cubicBezTo>
                <a:cubicBezTo>
                  <a:pt x="9818" y="7635"/>
                  <a:pt x="10038" y="7855"/>
                  <a:pt x="10309" y="7855"/>
                </a:cubicBezTo>
                <a:moveTo>
                  <a:pt x="6382" y="18655"/>
                </a:moveTo>
                <a:lnTo>
                  <a:pt x="18164" y="18655"/>
                </a:lnTo>
                <a:cubicBezTo>
                  <a:pt x="18434" y="18655"/>
                  <a:pt x="18655" y="18435"/>
                  <a:pt x="18655" y="18164"/>
                </a:cubicBezTo>
                <a:cubicBezTo>
                  <a:pt x="18655" y="17893"/>
                  <a:pt x="18434" y="17673"/>
                  <a:pt x="18164" y="17673"/>
                </a:cubicBezTo>
                <a:lnTo>
                  <a:pt x="6382" y="17673"/>
                </a:lnTo>
                <a:cubicBezTo>
                  <a:pt x="6111" y="17673"/>
                  <a:pt x="5891" y="17893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moveTo>
                  <a:pt x="4909" y="2945"/>
                </a:moveTo>
                <a:lnTo>
                  <a:pt x="20127" y="2945"/>
                </a:lnTo>
                <a:cubicBezTo>
                  <a:pt x="20398" y="2945"/>
                  <a:pt x="20618" y="2726"/>
                  <a:pt x="20618" y="2455"/>
                </a:cubicBezTo>
                <a:cubicBezTo>
                  <a:pt x="20618" y="2184"/>
                  <a:pt x="20398" y="1964"/>
                  <a:pt x="20127" y="1964"/>
                </a:cubicBezTo>
                <a:lnTo>
                  <a:pt x="4909" y="1964"/>
                </a:lnTo>
                <a:cubicBezTo>
                  <a:pt x="4638" y="1964"/>
                  <a:pt x="4418" y="2184"/>
                  <a:pt x="4418" y="2455"/>
                </a:cubicBezTo>
                <a:cubicBezTo>
                  <a:pt x="4418" y="2726"/>
                  <a:pt x="4638" y="2945"/>
                  <a:pt x="4909" y="2945"/>
                </a:cubicBezTo>
                <a:moveTo>
                  <a:pt x="18164" y="11783"/>
                </a:moveTo>
                <a:lnTo>
                  <a:pt x="14236" y="11783"/>
                </a:lnTo>
                <a:cubicBezTo>
                  <a:pt x="13966" y="11783"/>
                  <a:pt x="13745" y="12001"/>
                  <a:pt x="13745" y="12273"/>
                </a:cubicBezTo>
                <a:cubicBezTo>
                  <a:pt x="13745" y="12544"/>
                  <a:pt x="13966" y="12764"/>
                  <a:pt x="14236" y="12764"/>
                </a:cubicBezTo>
                <a:lnTo>
                  <a:pt x="18164" y="12764"/>
                </a:lnTo>
                <a:cubicBezTo>
                  <a:pt x="18434" y="12764"/>
                  <a:pt x="18655" y="12544"/>
                  <a:pt x="18655" y="12273"/>
                </a:cubicBezTo>
                <a:cubicBezTo>
                  <a:pt x="18655" y="12001"/>
                  <a:pt x="18434" y="11783"/>
                  <a:pt x="18164" y="11783"/>
                </a:cubicBezTo>
                <a:moveTo>
                  <a:pt x="6382" y="982"/>
                </a:moveTo>
                <a:lnTo>
                  <a:pt x="19145" y="982"/>
                </a:lnTo>
                <a:cubicBezTo>
                  <a:pt x="19416" y="982"/>
                  <a:pt x="19636" y="762"/>
                  <a:pt x="19636" y="491"/>
                </a:cubicBezTo>
                <a:cubicBezTo>
                  <a:pt x="19636" y="220"/>
                  <a:pt x="19416" y="0"/>
                  <a:pt x="19145" y="0"/>
                </a:cubicBezTo>
                <a:lnTo>
                  <a:pt x="6382" y="0"/>
                </a:lnTo>
                <a:cubicBezTo>
                  <a:pt x="6111" y="0"/>
                  <a:pt x="5891" y="220"/>
                  <a:pt x="5891" y="491"/>
                </a:cubicBezTo>
                <a:cubicBezTo>
                  <a:pt x="5891" y="762"/>
                  <a:pt x="6111" y="982"/>
                  <a:pt x="6382" y="982"/>
                </a:cubicBezTo>
                <a:moveTo>
                  <a:pt x="18164" y="13746"/>
                </a:moveTo>
                <a:lnTo>
                  <a:pt x="14236" y="13746"/>
                </a:lnTo>
                <a:cubicBezTo>
                  <a:pt x="13966" y="13746"/>
                  <a:pt x="13745" y="13965"/>
                  <a:pt x="13745" y="14236"/>
                </a:cubicBezTo>
                <a:cubicBezTo>
                  <a:pt x="13745" y="14508"/>
                  <a:pt x="13966" y="14727"/>
                  <a:pt x="14236" y="14727"/>
                </a:cubicBezTo>
                <a:lnTo>
                  <a:pt x="18164" y="14727"/>
                </a:lnTo>
                <a:cubicBezTo>
                  <a:pt x="18434" y="14727"/>
                  <a:pt x="18655" y="14508"/>
                  <a:pt x="18655" y="14236"/>
                </a:cubicBezTo>
                <a:cubicBezTo>
                  <a:pt x="18655" y="13965"/>
                  <a:pt x="18434" y="13746"/>
                  <a:pt x="18164" y="13746"/>
                </a:cubicBezTo>
                <a:moveTo>
                  <a:pt x="16200" y="7855"/>
                </a:moveTo>
                <a:cubicBezTo>
                  <a:pt x="16471" y="7855"/>
                  <a:pt x="16691" y="7635"/>
                  <a:pt x="16691" y="7364"/>
                </a:cubicBezTo>
                <a:cubicBezTo>
                  <a:pt x="16691" y="7092"/>
                  <a:pt x="16471" y="6873"/>
                  <a:pt x="16200" y="6873"/>
                </a:cubicBezTo>
                <a:cubicBezTo>
                  <a:pt x="15929" y="6873"/>
                  <a:pt x="15709" y="7092"/>
                  <a:pt x="15709" y="7364"/>
                </a:cubicBezTo>
                <a:cubicBezTo>
                  <a:pt x="15709" y="7635"/>
                  <a:pt x="15929" y="7855"/>
                  <a:pt x="16200" y="7855"/>
                </a:cubicBezTo>
                <a:moveTo>
                  <a:pt x="18164" y="7855"/>
                </a:moveTo>
                <a:cubicBezTo>
                  <a:pt x="18434" y="7855"/>
                  <a:pt x="18655" y="7635"/>
                  <a:pt x="18655" y="7364"/>
                </a:cubicBezTo>
                <a:cubicBezTo>
                  <a:pt x="18655" y="7092"/>
                  <a:pt x="18434" y="6873"/>
                  <a:pt x="18164" y="6873"/>
                </a:cubicBezTo>
                <a:cubicBezTo>
                  <a:pt x="17893" y="6873"/>
                  <a:pt x="17673" y="7092"/>
                  <a:pt x="17673" y="7364"/>
                </a:cubicBezTo>
                <a:cubicBezTo>
                  <a:pt x="17673" y="7635"/>
                  <a:pt x="17893" y="7855"/>
                  <a:pt x="18164" y="7855"/>
                </a:cubicBezTo>
                <a:moveTo>
                  <a:pt x="18164" y="9818"/>
                </a:moveTo>
                <a:lnTo>
                  <a:pt x="14236" y="9818"/>
                </a:lnTo>
                <a:cubicBezTo>
                  <a:pt x="13966" y="9818"/>
                  <a:pt x="13745" y="10038"/>
                  <a:pt x="13745" y="10309"/>
                </a:cubicBezTo>
                <a:cubicBezTo>
                  <a:pt x="13745" y="10581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81"/>
                  <a:pt x="18655" y="10309"/>
                </a:cubicBezTo>
                <a:cubicBezTo>
                  <a:pt x="18655" y="10038"/>
                  <a:pt x="18434" y="9818"/>
                  <a:pt x="18164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600"/>
          <p:cNvSpPr/>
          <p:nvPr userDrawn="1"/>
        </p:nvSpPr>
        <p:spPr>
          <a:xfrm>
            <a:off x="17833717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11291" y="10309"/>
                </a:lnTo>
                <a:lnTo>
                  <a:pt x="11291" y="5401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1"/>
                </a:cubicBezTo>
                <a:lnTo>
                  <a:pt x="10309" y="10309"/>
                </a:ln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0309" y="11292"/>
                </a:lnTo>
                <a:lnTo>
                  <a:pt x="10309" y="16200"/>
                </a:lnTo>
                <a:cubicBezTo>
                  <a:pt x="10309" y="16472"/>
                  <a:pt x="10529" y="16691"/>
                  <a:pt x="10800" y="16691"/>
                </a:cubicBezTo>
                <a:cubicBezTo>
                  <a:pt x="11071" y="16691"/>
                  <a:pt x="11291" y="16472"/>
                  <a:pt x="11291" y="16200"/>
                </a:cubicBezTo>
                <a:lnTo>
                  <a:pt x="11291" y="11292"/>
                </a:ln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601"/>
          <p:cNvSpPr/>
          <p:nvPr userDrawn="1"/>
        </p:nvSpPr>
        <p:spPr>
          <a:xfrm>
            <a:off x="18900309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602"/>
          <p:cNvSpPr/>
          <p:nvPr userDrawn="1"/>
        </p:nvSpPr>
        <p:spPr>
          <a:xfrm>
            <a:off x="19966900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69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69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69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69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69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69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69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603"/>
          <p:cNvSpPr/>
          <p:nvPr userDrawn="1"/>
        </p:nvSpPr>
        <p:spPr>
          <a:xfrm>
            <a:off x="21033492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520"/>
                </a:moveTo>
                <a:lnTo>
                  <a:pt x="14727" y="20520"/>
                </a:lnTo>
                <a:lnTo>
                  <a:pt x="14727" y="18360"/>
                </a:lnTo>
                <a:cubicBezTo>
                  <a:pt x="14999" y="18360"/>
                  <a:pt x="15218" y="18119"/>
                  <a:pt x="15218" y="17820"/>
                </a:cubicBezTo>
                <a:cubicBezTo>
                  <a:pt x="15218" y="17522"/>
                  <a:pt x="14999" y="17280"/>
                  <a:pt x="14727" y="17280"/>
                </a:cubicBezTo>
                <a:lnTo>
                  <a:pt x="14727" y="7560"/>
                </a:lnTo>
                <a:lnTo>
                  <a:pt x="16691" y="7560"/>
                </a:lnTo>
                <a:cubicBezTo>
                  <a:pt x="16691" y="7560"/>
                  <a:pt x="16691" y="20520"/>
                  <a:pt x="16691" y="20520"/>
                </a:cubicBezTo>
                <a:close/>
                <a:moveTo>
                  <a:pt x="13745" y="17280"/>
                </a:moveTo>
                <a:cubicBezTo>
                  <a:pt x="13474" y="17280"/>
                  <a:pt x="13255" y="17522"/>
                  <a:pt x="13255" y="17820"/>
                </a:cubicBezTo>
                <a:cubicBezTo>
                  <a:pt x="13255" y="18119"/>
                  <a:pt x="13474" y="18360"/>
                  <a:pt x="13745" y="18360"/>
                </a:cubicBezTo>
                <a:lnTo>
                  <a:pt x="13745" y="20520"/>
                </a:lnTo>
                <a:lnTo>
                  <a:pt x="3927" y="20520"/>
                </a:lnTo>
                <a:lnTo>
                  <a:pt x="3927" y="18360"/>
                </a:lnTo>
                <a:cubicBezTo>
                  <a:pt x="4199" y="18360"/>
                  <a:pt x="4418" y="18119"/>
                  <a:pt x="4418" y="17820"/>
                </a:cubicBezTo>
                <a:cubicBezTo>
                  <a:pt x="4418" y="17522"/>
                  <a:pt x="4199" y="17280"/>
                  <a:pt x="3927" y="17280"/>
                </a:cubicBezTo>
                <a:lnTo>
                  <a:pt x="3927" y="7560"/>
                </a:lnTo>
                <a:lnTo>
                  <a:pt x="13745" y="7560"/>
                </a:lnTo>
                <a:cubicBezTo>
                  <a:pt x="13745" y="7560"/>
                  <a:pt x="13745" y="17280"/>
                  <a:pt x="13745" y="17280"/>
                </a:cubicBezTo>
                <a:close/>
                <a:moveTo>
                  <a:pt x="2945" y="17280"/>
                </a:moveTo>
                <a:cubicBezTo>
                  <a:pt x="2674" y="17280"/>
                  <a:pt x="2455" y="17522"/>
                  <a:pt x="2455" y="17820"/>
                </a:cubicBezTo>
                <a:cubicBezTo>
                  <a:pt x="2455" y="18119"/>
                  <a:pt x="2674" y="18360"/>
                  <a:pt x="2945" y="18360"/>
                </a:cubicBezTo>
                <a:lnTo>
                  <a:pt x="2945" y="20520"/>
                </a:lnTo>
                <a:lnTo>
                  <a:pt x="982" y="20520"/>
                </a:lnTo>
                <a:lnTo>
                  <a:pt x="982" y="7560"/>
                </a:lnTo>
                <a:lnTo>
                  <a:pt x="2945" y="7560"/>
                </a:lnTo>
                <a:cubicBezTo>
                  <a:pt x="2945" y="7560"/>
                  <a:pt x="2945" y="17280"/>
                  <a:pt x="2945" y="17280"/>
                </a:cubicBezTo>
                <a:close/>
                <a:moveTo>
                  <a:pt x="7855" y="5400"/>
                </a:moveTo>
                <a:lnTo>
                  <a:pt x="9818" y="5400"/>
                </a:lnTo>
                <a:cubicBezTo>
                  <a:pt x="10360" y="5400"/>
                  <a:pt x="10800" y="5884"/>
                  <a:pt x="10800" y="6481"/>
                </a:cubicBezTo>
                <a:lnTo>
                  <a:pt x="6873" y="6481"/>
                </a:lnTo>
                <a:cubicBezTo>
                  <a:pt x="6873" y="5884"/>
                  <a:pt x="7313" y="5400"/>
                  <a:pt x="7855" y="5400"/>
                </a:cubicBezTo>
                <a:moveTo>
                  <a:pt x="16691" y="6481"/>
                </a:moveTo>
                <a:lnTo>
                  <a:pt x="11782" y="6481"/>
                </a:lnTo>
                <a:cubicBezTo>
                  <a:pt x="11782" y="5287"/>
                  <a:pt x="10903" y="4321"/>
                  <a:pt x="9818" y="4321"/>
                </a:cubicBezTo>
                <a:lnTo>
                  <a:pt x="7855" y="4321"/>
                </a:lnTo>
                <a:cubicBezTo>
                  <a:pt x="6770" y="4321"/>
                  <a:pt x="5891" y="5287"/>
                  <a:pt x="5891" y="6481"/>
                </a:cubicBezTo>
                <a:lnTo>
                  <a:pt x="982" y="6481"/>
                </a:lnTo>
                <a:cubicBezTo>
                  <a:pt x="440" y="6481"/>
                  <a:pt x="0" y="6964"/>
                  <a:pt x="0" y="7560"/>
                </a:cubicBezTo>
                <a:lnTo>
                  <a:pt x="0" y="20520"/>
                </a:lnTo>
                <a:cubicBezTo>
                  <a:pt x="0" y="21116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1116"/>
                  <a:pt x="17673" y="20520"/>
                </a:cubicBezTo>
                <a:lnTo>
                  <a:pt x="17673" y="7560"/>
                </a:lnTo>
                <a:cubicBezTo>
                  <a:pt x="17673" y="6964"/>
                  <a:pt x="17233" y="6481"/>
                  <a:pt x="16691" y="6481"/>
                </a:cubicBezTo>
                <a:moveTo>
                  <a:pt x="10800" y="2161"/>
                </a:moveTo>
                <a:cubicBezTo>
                  <a:pt x="10800" y="1564"/>
                  <a:pt x="11240" y="1080"/>
                  <a:pt x="11782" y="1080"/>
                </a:cubicBezTo>
                <a:lnTo>
                  <a:pt x="13745" y="1080"/>
                </a:lnTo>
                <a:cubicBezTo>
                  <a:pt x="14287" y="1080"/>
                  <a:pt x="14727" y="1564"/>
                  <a:pt x="14727" y="2161"/>
                </a:cubicBezTo>
                <a:cubicBezTo>
                  <a:pt x="14727" y="2161"/>
                  <a:pt x="10800" y="2161"/>
                  <a:pt x="10800" y="2161"/>
                </a:cubicBezTo>
                <a:close/>
                <a:moveTo>
                  <a:pt x="20618" y="2161"/>
                </a:moveTo>
                <a:lnTo>
                  <a:pt x="15709" y="2161"/>
                </a:lnTo>
                <a:cubicBezTo>
                  <a:pt x="15709" y="967"/>
                  <a:pt x="14830" y="0"/>
                  <a:pt x="13745" y="0"/>
                </a:cubicBezTo>
                <a:lnTo>
                  <a:pt x="11782" y="0"/>
                </a:lnTo>
                <a:cubicBezTo>
                  <a:pt x="10697" y="0"/>
                  <a:pt x="9818" y="967"/>
                  <a:pt x="9818" y="2161"/>
                </a:cubicBezTo>
                <a:lnTo>
                  <a:pt x="4909" y="2161"/>
                </a:lnTo>
                <a:cubicBezTo>
                  <a:pt x="4367" y="2161"/>
                  <a:pt x="3927" y="2644"/>
                  <a:pt x="3927" y="3240"/>
                </a:cubicBezTo>
                <a:lnTo>
                  <a:pt x="3927" y="4860"/>
                </a:lnTo>
                <a:cubicBezTo>
                  <a:pt x="3927" y="5159"/>
                  <a:pt x="4147" y="5400"/>
                  <a:pt x="4418" y="5400"/>
                </a:cubicBezTo>
                <a:cubicBezTo>
                  <a:pt x="4690" y="5400"/>
                  <a:pt x="4909" y="5159"/>
                  <a:pt x="4909" y="4860"/>
                </a:cubicBezTo>
                <a:lnTo>
                  <a:pt x="4909" y="3240"/>
                </a:lnTo>
                <a:lnTo>
                  <a:pt x="20618" y="3240"/>
                </a:lnTo>
                <a:lnTo>
                  <a:pt x="20618" y="16201"/>
                </a:lnTo>
                <a:lnTo>
                  <a:pt x="19145" y="16201"/>
                </a:lnTo>
                <a:cubicBezTo>
                  <a:pt x="18874" y="16201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20618" y="17280"/>
                </a:lnTo>
                <a:cubicBezTo>
                  <a:pt x="21160" y="17280"/>
                  <a:pt x="21600" y="16796"/>
                  <a:pt x="21600" y="16201"/>
                </a:cubicBezTo>
                <a:lnTo>
                  <a:pt x="21600" y="3240"/>
                </a:lnTo>
                <a:cubicBezTo>
                  <a:pt x="21600" y="2644"/>
                  <a:pt x="21160" y="2161"/>
                  <a:pt x="20618" y="2161"/>
                </a:cubicBezTo>
                <a:moveTo>
                  <a:pt x="5400" y="11881"/>
                </a:moveTo>
                <a:lnTo>
                  <a:pt x="6382" y="11881"/>
                </a:lnTo>
                <a:cubicBezTo>
                  <a:pt x="6653" y="11881"/>
                  <a:pt x="6873" y="11639"/>
                  <a:pt x="6873" y="11341"/>
                </a:cubicBezTo>
                <a:cubicBezTo>
                  <a:pt x="6873" y="11042"/>
                  <a:pt x="6653" y="10800"/>
                  <a:pt x="6382" y="10800"/>
                </a:cubicBezTo>
                <a:lnTo>
                  <a:pt x="5400" y="10800"/>
                </a:lnTo>
                <a:cubicBezTo>
                  <a:pt x="5129" y="10800"/>
                  <a:pt x="4909" y="11042"/>
                  <a:pt x="4909" y="11341"/>
                </a:cubicBezTo>
                <a:cubicBezTo>
                  <a:pt x="4909" y="11639"/>
                  <a:pt x="5129" y="11881"/>
                  <a:pt x="5400" y="11881"/>
                </a:cubicBezTo>
                <a:moveTo>
                  <a:pt x="5400" y="9720"/>
                </a:moveTo>
                <a:lnTo>
                  <a:pt x="8345" y="9720"/>
                </a:lnTo>
                <a:cubicBezTo>
                  <a:pt x="8617" y="9720"/>
                  <a:pt x="8836" y="9479"/>
                  <a:pt x="8836" y="9181"/>
                </a:cubicBezTo>
                <a:cubicBezTo>
                  <a:pt x="8836" y="8882"/>
                  <a:pt x="8617" y="8640"/>
                  <a:pt x="8345" y="8640"/>
                </a:cubicBezTo>
                <a:lnTo>
                  <a:pt x="5400" y="8640"/>
                </a:lnTo>
                <a:cubicBezTo>
                  <a:pt x="5129" y="8640"/>
                  <a:pt x="4909" y="8882"/>
                  <a:pt x="4909" y="9181"/>
                </a:cubicBezTo>
                <a:cubicBezTo>
                  <a:pt x="4909" y="9479"/>
                  <a:pt x="5129" y="9720"/>
                  <a:pt x="5400" y="9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604"/>
          <p:cNvSpPr/>
          <p:nvPr userDrawn="1"/>
        </p:nvSpPr>
        <p:spPr>
          <a:xfrm>
            <a:off x="2210008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605"/>
          <p:cNvSpPr/>
          <p:nvPr userDrawn="1"/>
        </p:nvSpPr>
        <p:spPr>
          <a:xfrm>
            <a:off x="12500757" y="4986725"/>
            <a:ext cx="558956" cy="558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606"/>
          <p:cNvSpPr/>
          <p:nvPr userDrawn="1"/>
        </p:nvSpPr>
        <p:spPr>
          <a:xfrm>
            <a:off x="13567350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309"/>
                </a:moveTo>
                <a:cubicBezTo>
                  <a:pt x="10800" y="10581"/>
                  <a:pt x="10580" y="10800"/>
                  <a:pt x="10309" y="10800"/>
                </a:cubicBezTo>
                <a:cubicBezTo>
                  <a:pt x="10038" y="10800"/>
                  <a:pt x="9818" y="10581"/>
                  <a:pt x="9818" y="10309"/>
                </a:cubicBezTo>
                <a:cubicBezTo>
                  <a:pt x="9818" y="10038"/>
                  <a:pt x="10038" y="9818"/>
                  <a:pt x="10309" y="9818"/>
                </a:cubicBezTo>
                <a:cubicBezTo>
                  <a:pt x="10580" y="9818"/>
                  <a:pt x="10800" y="10038"/>
                  <a:pt x="10800" y="10309"/>
                </a:cubicBezTo>
                <a:moveTo>
                  <a:pt x="20618" y="20618"/>
                </a:moveTo>
                <a:lnTo>
                  <a:pt x="18655" y="20618"/>
                </a:lnTo>
                <a:lnTo>
                  <a:pt x="18655" y="19145"/>
                </a:lnTo>
                <a:cubicBezTo>
                  <a:pt x="18655" y="18875"/>
                  <a:pt x="18434" y="18655"/>
                  <a:pt x="18164" y="18655"/>
                </a:cubicBezTo>
                <a:lnTo>
                  <a:pt x="16691" y="18655"/>
                </a:lnTo>
                <a:lnTo>
                  <a:pt x="16691" y="17182"/>
                </a:lnTo>
                <a:cubicBezTo>
                  <a:pt x="16691" y="16911"/>
                  <a:pt x="16471" y="16691"/>
                  <a:pt x="16200" y="16691"/>
                </a:cubicBezTo>
                <a:lnTo>
                  <a:pt x="14441" y="16691"/>
                </a:lnTo>
                <a:lnTo>
                  <a:pt x="12850" y="15086"/>
                </a:lnTo>
                <a:cubicBezTo>
                  <a:pt x="12761" y="14997"/>
                  <a:pt x="12639" y="14943"/>
                  <a:pt x="12503" y="14943"/>
                </a:cubicBezTo>
                <a:cubicBezTo>
                  <a:pt x="12356" y="14943"/>
                  <a:pt x="12228" y="15010"/>
                  <a:pt x="12138" y="15113"/>
                </a:cubicBezTo>
                <a:lnTo>
                  <a:pt x="11833" y="15418"/>
                </a:lnTo>
                <a:cubicBezTo>
                  <a:pt x="11450" y="15801"/>
                  <a:pt x="10829" y="15801"/>
                  <a:pt x="10445" y="15418"/>
                </a:cubicBezTo>
                <a:lnTo>
                  <a:pt x="6167" y="11139"/>
                </a:lnTo>
                <a:cubicBezTo>
                  <a:pt x="5784" y="10756"/>
                  <a:pt x="5784" y="10136"/>
                  <a:pt x="6167" y="9752"/>
                </a:cubicBezTo>
                <a:lnTo>
                  <a:pt x="9752" y="6167"/>
                </a:lnTo>
                <a:cubicBezTo>
                  <a:pt x="10135" y="5784"/>
                  <a:pt x="10756" y="5784"/>
                  <a:pt x="11139" y="6167"/>
                </a:cubicBezTo>
                <a:lnTo>
                  <a:pt x="11761" y="6789"/>
                </a:lnTo>
                <a:cubicBezTo>
                  <a:pt x="11699" y="7609"/>
                  <a:pt x="11457" y="8377"/>
                  <a:pt x="11069" y="9054"/>
                </a:cubicBezTo>
                <a:cubicBezTo>
                  <a:pt x="10847" y="8919"/>
                  <a:pt x="10588" y="8837"/>
                  <a:pt x="10309" y="8837"/>
                </a:cubicBezTo>
                <a:cubicBezTo>
                  <a:pt x="9496" y="8837"/>
                  <a:pt x="8836" y="9496"/>
                  <a:pt x="8836" y="10309"/>
                </a:cubicBezTo>
                <a:cubicBezTo>
                  <a:pt x="8836" y="11123"/>
                  <a:pt x="9496" y="11782"/>
                  <a:pt x="10309" y="11782"/>
                </a:cubicBezTo>
                <a:cubicBezTo>
                  <a:pt x="11123" y="11782"/>
                  <a:pt x="11782" y="11123"/>
                  <a:pt x="11782" y="10309"/>
                </a:cubicBezTo>
                <a:cubicBezTo>
                  <a:pt x="11782" y="10156"/>
                  <a:pt x="11752" y="10012"/>
                  <a:pt x="11709" y="9873"/>
                </a:cubicBezTo>
                <a:cubicBezTo>
                  <a:pt x="12146" y="9210"/>
                  <a:pt x="12466" y="8463"/>
                  <a:pt x="12631" y="7659"/>
                </a:cubicBezTo>
                <a:lnTo>
                  <a:pt x="15417" y="10446"/>
                </a:lnTo>
                <a:cubicBezTo>
                  <a:pt x="15800" y="10829"/>
                  <a:pt x="15800" y="11450"/>
                  <a:pt x="15417" y="11833"/>
                </a:cubicBezTo>
                <a:lnTo>
                  <a:pt x="15128" y="12122"/>
                </a:lnTo>
                <a:cubicBezTo>
                  <a:pt x="15025" y="12213"/>
                  <a:pt x="14957" y="12341"/>
                  <a:pt x="14957" y="12487"/>
                </a:cubicBezTo>
                <a:cubicBezTo>
                  <a:pt x="14957" y="12623"/>
                  <a:pt x="15013" y="12746"/>
                  <a:pt x="15101" y="12835"/>
                </a:cubicBezTo>
                <a:lnTo>
                  <a:pt x="20618" y="18367"/>
                </a:lnTo>
                <a:cubicBezTo>
                  <a:pt x="20618" y="18367"/>
                  <a:pt x="20618" y="20618"/>
                  <a:pt x="20618" y="20618"/>
                </a:cubicBezTo>
                <a:close/>
                <a:moveTo>
                  <a:pt x="5343" y="11673"/>
                </a:moveTo>
                <a:cubicBezTo>
                  <a:pt x="2859" y="11190"/>
                  <a:pt x="982" y="9008"/>
                  <a:pt x="982" y="6383"/>
                </a:cubicBezTo>
                <a:cubicBezTo>
                  <a:pt x="982" y="3400"/>
                  <a:pt x="3399" y="982"/>
                  <a:pt x="6382" y="982"/>
                </a:cubicBezTo>
                <a:cubicBezTo>
                  <a:pt x="9011" y="982"/>
                  <a:pt x="11198" y="2862"/>
                  <a:pt x="11681" y="5349"/>
                </a:cubicBezTo>
                <a:cubicBezTo>
                  <a:pt x="10910" y="4719"/>
                  <a:pt x="9777" y="4755"/>
                  <a:pt x="9058" y="5473"/>
                </a:cubicBezTo>
                <a:lnTo>
                  <a:pt x="5474" y="9058"/>
                </a:lnTo>
                <a:cubicBezTo>
                  <a:pt x="4757" y="9775"/>
                  <a:pt x="4719" y="10904"/>
                  <a:pt x="5343" y="11673"/>
                </a:cubicBezTo>
                <a:moveTo>
                  <a:pt x="21456" y="17817"/>
                </a:moveTo>
                <a:lnTo>
                  <a:pt x="16142" y="12488"/>
                </a:lnTo>
                <a:cubicBezTo>
                  <a:pt x="16874" y="11720"/>
                  <a:pt x="16865" y="10507"/>
                  <a:pt x="16111" y="9752"/>
                </a:cubicBezTo>
                <a:lnTo>
                  <a:pt x="12763" y="6404"/>
                </a:lnTo>
                <a:cubicBezTo>
                  <a:pt x="12763" y="6396"/>
                  <a:pt x="12764" y="6389"/>
                  <a:pt x="12764" y="6383"/>
                </a:cubicBezTo>
                <a:cubicBezTo>
                  <a:pt x="12764" y="2857"/>
                  <a:pt x="9907" y="0"/>
                  <a:pt x="6382" y="0"/>
                </a:cubicBezTo>
                <a:cubicBezTo>
                  <a:pt x="2857" y="0"/>
                  <a:pt x="0" y="2857"/>
                  <a:pt x="0" y="6383"/>
                </a:cubicBezTo>
                <a:cubicBezTo>
                  <a:pt x="0" y="9907"/>
                  <a:pt x="2857" y="12764"/>
                  <a:pt x="6382" y="12764"/>
                </a:cubicBezTo>
                <a:cubicBezTo>
                  <a:pt x="6389" y="12764"/>
                  <a:pt x="6396" y="12763"/>
                  <a:pt x="6403" y="12763"/>
                </a:cubicBezTo>
                <a:lnTo>
                  <a:pt x="9752" y="16111"/>
                </a:lnTo>
                <a:cubicBezTo>
                  <a:pt x="10511" y="16870"/>
                  <a:pt x="11735" y="16875"/>
                  <a:pt x="12503" y="16130"/>
                </a:cubicBezTo>
                <a:lnTo>
                  <a:pt x="13889" y="17529"/>
                </a:lnTo>
                <a:cubicBezTo>
                  <a:pt x="13978" y="17618"/>
                  <a:pt x="14101" y="17673"/>
                  <a:pt x="14236" y="17673"/>
                </a:cubicBezTo>
                <a:lnTo>
                  <a:pt x="15709" y="17673"/>
                </a:lnTo>
                <a:lnTo>
                  <a:pt x="15709" y="19145"/>
                </a:lnTo>
                <a:cubicBezTo>
                  <a:pt x="15709" y="19417"/>
                  <a:pt x="15929" y="19636"/>
                  <a:pt x="16200" y="19636"/>
                </a:cubicBezTo>
                <a:lnTo>
                  <a:pt x="17673" y="19636"/>
                </a:lnTo>
                <a:lnTo>
                  <a:pt x="17673" y="21109"/>
                </a:lnTo>
                <a:cubicBezTo>
                  <a:pt x="17673" y="21381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lnTo>
                  <a:pt x="21600" y="18164"/>
                </a:lnTo>
                <a:cubicBezTo>
                  <a:pt x="21600" y="18029"/>
                  <a:pt x="21545" y="17906"/>
                  <a:pt x="21456" y="178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607"/>
          <p:cNvSpPr/>
          <p:nvPr userDrawn="1"/>
        </p:nvSpPr>
        <p:spPr>
          <a:xfrm>
            <a:off x="14633942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1964" y="16800"/>
                </a:lnTo>
                <a:cubicBezTo>
                  <a:pt x="879" y="16800"/>
                  <a:pt x="0" y="17874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4"/>
                  <a:pt x="20721" y="16800"/>
                  <a:pt x="19636" y="16800"/>
                </a:cubicBezTo>
                <a:moveTo>
                  <a:pt x="1964" y="1200"/>
                </a:moveTo>
                <a:lnTo>
                  <a:pt x="19636" y="1200"/>
                </a:lnTo>
                <a:cubicBezTo>
                  <a:pt x="20178" y="1200"/>
                  <a:pt x="20618" y="1737"/>
                  <a:pt x="20618" y="2399"/>
                </a:cubicBezTo>
                <a:cubicBezTo>
                  <a:pt x="20618" y="3063"/>
                  <a:pt x="20178" y="3599"/>
                  <a:pt x="19636" y="3599"/>
                </a:cubicBezTo>
                <a:lnTo>
                  <a:pt x="1964" y="3599"/>
                </a:lnTo>
                <a:cubicBezTo>
                  <a:pt x="1422" y="3599"/>
                  <a:pt x="982" y="3063"/>
                  <a:pt x="982" y="2399"/>
                </a:cubicBezTo>
                <a:cubicBezTo>
                  <a:pt x="982" y="1737"/>
                  <a:pt x="1422" y="1200"/>
                  <a:pt x="1964" y="1200"/>
                </a:cubicBezTo>
                <a:moveTo>
                  <a:pt x="1964" y="4799"/>
                </a:moveTo>
                <a:lnTo>
                  <a:pt x="19636" y="4799"/>
                </a:lnTo>
                <a:cubicBezTo>
                  <a:pt x="20721" y="4799"/>
                  <a:pt x="21600" y="3725"/>
                  <a:pt x="21600" y="2399"/>
                </a:cubicBezTo>
                <a:cubicBezTo>
                  <a:pt x="21600" y="1074"/>
                  <a:pt x="20721" y="0"/>
                  <a:pt x="19636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cubicBezTo>
                  <a:pt x="0" y="3725"/>
                  <a:pt x="879" y="4799"/>
                  <a:pt x="1964" y="4799"/>
                </a:cubicBezTo>
                <a:moveTo>
                  <a:pt x="19636" y="12000"/>
                </a:moveTo>
                <a:lnTo>
                  <a:pt x="1964" y="12000"/>
                </a:lnTo>
                <a:cubicBezTo>
                  <a:pt x="1422" y="12000"/>
                  <a:pt x="982" y="11463"/>
                  <a:pt x="982" y="10800"/>
                </a:cubicBezTo>
                <a:cubicBezTo>
                  <a:pt x="982" y="10137"/>
                  <a:pt x="1422" y="9600"/>
                  <a:pt x="1964" y="9600"/>
                </a:cubicBezTo>
                <a:lnTo>
                  <a:pt x="19636" y="9600"/>
                </a:lnTo>
                <a:cubicBezTo>
                  <a:pt x="20178" y="9600"/>
                  <a:pt x="20618" y="10137"/>
                  <a:pt x="20618" y="10800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0"/>
                </a:moveTo>
                <a:lnTo>
                  <a:pt x="1964" y="8400"/>
                </a:lnTo>
                <a:cubicBezTo>
                  <a:pt x="879" y="8400"/>
                  <a:pt x="0" y="9474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0"/>
                </a:cubicBezTo>
                <a:cubicBezTo>
                  <a:pt x="21600" y="9474"/>
                  <a:pt x="20721" y="8400"/>
                  <a:pt x="19636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608"/>
          <p:cNvSpPr/>
          <p:nvPr userDrawn="1"/>
        </p:nvSpPr>
        <p:spPr>
          <a:xfrm>
            <a:off x="15700533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6"/>
                  <a:pt x="879" y="4800"/>
                  <a:pt x="1964" y="4800"/>
                </a:cubicBezTo>
                <a:cubicBezTo>
                  <a:pt x="3048" y="4800"/>
                  <a:pt x="3927" y="3726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6"/>
                  <a:pt x="879" y="13200"/>
                  <a:pt x="1964" y="13200"/>
                </a:cubicBezTo>
                <a:cubicBezTo>
                  <a:pt x="3048" y="13200"/>
                  <a:pt x="3927" y="12126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6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6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6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6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6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cubicBezTo>
                  <a:pt x="3048" y="21600"/>
                  <a:pt x="3927" y="20526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609"/>
          <p:cNvSpPr/>
          <p:nvPr userDrawn="1"/>
        </p:nvSpPr>
        <p:spPr>
          <a:xfrm>
            <a:off x="16767125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3200"/>
                </a:moveTo>
                <a:lnTo>
                  <a:pt x="5400" y="13200"/>
                </a:lnTo>
                <a:cubicBezTo>
                  <a:pt x="5129" y="13200"/>
                  <a:pt x="4909" y="13469"/>
                  <a:pt x="4909" y="13800"/>
                </a:cubicBezTo>
                <a:cubicBezTo>
                  <a:pt x="4909" y="14132"/>
                  <a:pt x="5129" y="14400"/>
                  <a:pt x="5400" y="14400"/>
                </a:cubicBezTo>
                <a:lnTo>
                  <a:pt x="21109" y="14400"/>
                </a:lnTo>
                <a:cubicBezTo>
                  <a:pt x="21380" y="14400"/>
                  <a:pt x="21600" y="14132"/>
                  <a:pt x="21600" y="13800"/>
                </a:cubicBezTo>
                <a:cubicBezTo>
                  <a:pt x="21600" y="13469"/>
                  <a:pt x="21380" y="13200"/>
                  <a:pt x="21109" y="13200"/>
                </a:cubicBezTo>
                <a:moveTo>
                  <a:pt x="21109" y="7200"/>
                </a:move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1"/>
                  <a:pt x="5400" y="8401"/>
                </a:cubicBezTo>
                <a:lnTo>
                  <a:pt x="21109" y="8401"/>
                </a:lnTo>
                <a:cubicBezTo>
                  <a:pt x="21380" y="8401"/>
                  <a:pt x="21600" y="8132"/>
                  <a:pt x="21600" y="7800"/>
                </a:cubicBezTo>
                <a:cubicBezTo>
                  <a:pt x="21600" y="7469"/>
                  <a:pt x="21380" y="7200"/>
                  <a:pt x="21109" y="7200"/>
                </a:cubicBezTo>
                <a:moveTo>
                  <a:pt x="1473" y="0"/>
                </a:moveTo>
                <a:cubicBezTo>
                  <a:pt x="659" y="0"/>
                  <a:pt x="0" y="807"/>
                  <a:pt x="0" y="1800"/>
                </a:cubicBezTo>
                <a:cubicBezTo>
                  <a:pt x="0" y="2794"/>
                  <a:pt x="659" y="3600"/>
                  <a:pt x="1473" y="3600"/>
                </a:cubicBezTo>
                <a:cubicBezTo>
                  <a:pt x="2286" y="3600"/>
                  <a:pt x="2945" y="2794"/>
                  <a:pt x="2945" y="1800"/>
                </a:cubicBezTo>
                <a:cubicBezTo>
                  <a:pt x="2945" y="807"/>
                  <a:pt x="2286" y="0"/>
                  <a:pt x="1473" y="0"/>
                </a:cubicBezTo>
                <a:moveTo>
                  <a:pt x="21109" y="19200"/>
                </a:moveTo>
                <a:lnTo>
                  <a:pt x="5400" y="19200"/>
                </a:lnTo>
                <a:cubicBezTo>
                  <a:pt x="5129" y="19200"/>
                  <a:pt x="4909" y="19469"/>
                  <a:pt x="4909" y="19800"/>
                </a:cubicBezTo>
                <a:cubicBezTo>
                  <a:pt x="4909" y="20132"/>
                  <a:pt x="5129" y="20400"/>
                  <a:pt x="5400" y="20400"/>
                </a:cubicBezTo>
                <a:lnTo>
                  <a:pt x="21109" y="20400"/>
                </a:lnTo>
                <a:cubicBezTo>
                  <a:pt x="21380" y="20400"/>
                  <a:pt x="21600" y="20132"/>
                  <a:pt x="21600" y="19800"/>
                </a:cubicBezTo>
                <a:cubicBezTo>
                  <a:pt x="21600" y="19469"/>
                  <a:pt x="21380" y="19200"/>
                  <a:pt x="21109" y="19200"/>
                </a:cubicBezTo>
                <a:moveTo>
                  <a:pt x="5400" y="2400"/>
                </a:moveTo>
                <a:lnTo>
                  <a:pt x="21109" y="2400"/>
                </a:lnTo>
                <a:cubicBezTo>
                  <a:pt x="21380" y="2400"/>
                  <a:pt x="21600" y="2132"/>
                  <a:pt x="21600" y="1800"/>
                </a:cubicBezTo>
                <a:cubicBezTo>
                  <a:pt x="21600" y="1469"/>
                  <a:pt x="21380" y="1200"/>
                  <a:pt x="21109" y="1200"/>
                </a:cubicBezTo>
                <a:lnTo>
                  <a:pt x="5400" y="1200"/>
                </a:lnTo>
                <a:cubicBezTo>
                  <a:pt x="5129" y="1200"/>
                  <a:pt x="4909" y="1469"/>
                  <a:pt x="4909" y="1800"/>
                </a:cubicBezTo>
                <a:cubicBezTo>
                  <a:pt x="4909" y="2132"/>
                  <a:pt x="5129" y="2400"/>
                  <a:pt x="5400" y="2400"/>
                </a:cubicBezTo>
                <a:moveTo>
                  <a:pt x="1473" y="18000"/>
                </a:moveTo>
                <a:cubicBezTo>
                  <a:pt x="659" y="18000"/>
                  <a:pt x="0" y="18806"/>
                  <a:pt x="0" y="19800"/>
                </a:cubicBezTo>
                <a:cubicBezTo>
                  <a:pt x="0" y="20794"/>
                  <a:pt x="659" y="21600"/>
                  <a:pt x="1473" y="21600"/>
                </a:cubicBezTo>
                <a:cubicBezTo>
                  <a:pt x="2286" y="21600"/>
                  <a:pt x="2945" y="20794"/>
                  <a:pt x="2945" y="19800"/>
                </a:cubicBezTo>
                <a:cubicBezTo>
                  <a:pt x="2945" y="18806"/>
                  <a:pt x="2286" y="18000"/>
                  <a:pt x="1473" y="18000"/>
                </a:cubicBezTo>
                <a:moveTo>
                  <a:pt x="1473" y="6000"/>
                </a:moveTo>
                <a:cubicBezTo>
                  <a:pt x="659" y="6000"/>
                  <a:pt x="0" y="6807"/>
                  <a:pt x="0" y="7800"/>
                </a:cubicBezTo>
                <a:cubicBezTo>
                  <a:pt x="0" y="8794"/>
                  <a:pt x="659" y="9600"/>
                  <a:pt x="1473" y="9600"/>
                </a:cubicBezTo>
                <a:cubicBezTo>
                  <a:pt x="2286" y="9600"/>
                  <a:pt x="2945" y="8794"/>
                  <a:pt x="2945" y="7800"/>
                </a:cubicBezTo>
                <a:cubicBezTo>
                  <a:pt x="2945" y="6807"/>
                  <a:pt x="2286" y="6000"/>
                  <a:pt x="1473" y="6000"/>
                </a:cubicBezTo>
                <a:moveTo>
                  <a:pt x="1473" y="12000"/>
                </a:moveTo>
                <a:cubicBezTo>
                  <a:pt x="659" y="12000"/>
                  <a:pt x="0" y="12807"/>
                  <a:pt x="0" y="13800"/>
                </a:cubicBezTo>
                <a:cubicBezTo>
                  <a:pt x="0" y="14794"/>
                  <a:pt x="659" y="15600"/>
                  <a:pt x="1473" y="15600"/>
                </a:cubicBezTo>
                <a:cubicBezTo>
                  <a:pt x="2286" y="15600"/>
                  <a:pt x="2945" y="14794"/>
                  <a:pt x="2945" y="13800"/>
                </a:cubicBezTo>
                <a:cubicBezTo>
                  <a:pt x="2945" y="12807"/>
                  <a:pt x="2286" y="12000"/>
                  <a:pt x="1473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610"/>
          <p:cNvSpPr/>
          <p:nvPr userDrawn="1"/>
        </p:nvSpPr>
        <p:spPr>
          <a:xfrm>
            <a:off x="17833717" y="5037517"/>
            <a:ext cx="558691" cy="457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2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800"/>
                </a:cubicBezTo>
                <a:cubicBezTo>
                  <a:pt x="20618" y="4800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3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3"/>
                  <a:pt x="982" y="19200"/>
                </a:cubicBezTo>
                <a:lnTo>
                  <a:pt x="982" y="7200"/>
                </a:lnTo>
                <a:lnTo>
                  <a:pt x="20618" y="7200"/>
                </a:lnTo>
                <a:cubicBezTo>
                  <a:pt x="20618" y="7200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800"/>
                </a:lnTo>
                <a:cubicBezTo>
                  <a:pt x="21600" y="3474"/>
                  <a:pt x="20721" y="2399"/>
                  <a:pt x="19636" y="2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611"/>
          <p:cNvSpPr/>
          <p:nvPr userDrawn="1"/>
        </p:nvSpPr>
        <p:spPr>
          <a:xfrm>
            <a:off x="18900309" y="501212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161"/>
                </a:moveTo>
                <a:lnTo>
                  <a:pt x="13745" y="2161"/>
                </a:lnTo>
                <a:cubicBezTo>
                  <a:pt x="11782" y="2160"/>
                  <a:pt x="11782" y="0"/>
                  <a:pt x="9818" y="0"/>
                </a:cubicBezTo>
                <a:lnTo>
                  <a:pt x="5891" y="0"/>
                </a:lnTo>
                <a:cubicBezTo>
                  <a:pt x="4806" y="0"/>
                  <a:pt x="3927" y="967"/>
                  <a:pt x="3927" y="2161"/>
                </a:cubicBezTo>
                <a:lnTo>
                  <a:pt x="3927" y="2700"/>
                </a:lnTo>
                <a:cubicBezTo>
                  <a:pt x="3927" y="2999"/>
                  <a:pt x="4147" y="3240"/>
                  <a:pt x="4418" y="3240"/>
                </a:cubicBezTo>
                <a:cubicBezTo>
                  <a:pt x="4690" y="3240"/>
                  <a:pt x="4909" y="2999"/>
                  <a:pt x="4909" y="2700"/>
                </a:cubicBezTo>
                <a:lnTo>
                  <a:pt x="4909" y="2161"/>
                </a:lnTo>
                <a:cubicBezTo>
                  <a:pt x="4909" y="1564"/>
                  <a:pt x="5348" y="1080"/>
                  <a:pt x="5891" y="1080"/>
                </a:cubicBezTo>
                <a:lnTo>
                  <a:pt x="9818" y="1080"/>
                </a:lnTo>
                <a:cubicBezTo>
                  <a:pt x="11291" y="1080"/>
                  <a:pt x="11291" y="3239"/>
                  <a:pt x="13744" y="3240"/>
                </a:cubicBezTo>
                <a:lnTo>
                  <a:pt x="19636" y="3240"/>
                </a:lnTo>
                <a:cubicBezTo>
                  <a:pt x="20178" y="3240"/>
                  <a:pt x="20618" y="3724"/>
                  <a:pt x="20618" y="4321"/>
                </a:cubicBezTo>
                <a:lnTo>
                  <a:pt x="20618" y="15120"/>
                </a:lnTo>
                <a:cubicBezTo>
                  <a:pt x="20618" y="15717"/>
                  <a:pt x="20178" y="16200"/>
                  <a:pt x="19636" y="16200"/>
                </a:cubicBezTo>
                <a:lnTo>
                  <a:pt x="19145" y="16200"/>
                </a:lnTo>
                <a:cubicBezTo>
                  <a:pt x="18874" y="16200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19636" y="17280"/>
                </a:lnTo>
                <a:cubicBezTo>
                  <a:pt x="20721" y="17280"/>
                  <a:pt x="21600" y="16314"/>
                  <a:pt x="21600" y="15120"/>
                </a:cubicBezTo>
                <a:lnTo>
                  <a:pt x="21600" y="4321"/>
                </a:lnTo>
                <a:cubicBezTo>
                  <a:pt x="21600" y="3127"/>
                  <a:pt x="20721" y="2161"/>
                  <a:pt x="19636" y="2161"/>
                </a:cubicBezTo>
                <a:moveTo>
                  <a:pt x="16691" y="9720"/>
                </a:moveTo>
                <a:lnTo>
                  <a:pt x="982" y="9720"/>
                </a:lnTo>
                <a:lnTo>
                  <a:pt x="982" y="6481"/>
                </a:lnTo>
                <a:cubicBezTo>
                  <a:pt x="982" y="5884"/>
                  <a:pt x="1421" y="5400"/>
                  <a:pt x="1964" y="5400"/>
                </a:cubicBezTo>
                <a:lnTo>
                  <a:pt x="5891" y="5400"/>
                </a:lnTo>
                <a:cubicBezTo>
                  <a:pt x="7364" y="5400"/>
                  <a:pt x="7364" y="7560"/>
                  <a:pt x="9818" y="7560"/>
                </a:cubicBezTo>
                <a:lnTo>
                  <a:pt x="15709" y="7560"/>
                </a:lnTo>
                <a:cubicBezTo>
                  <a:pt x="16251" y="7560"/>
                  <a:pt x="16691" y="8044"/>
                  <a:pt x="16691" y="8641"/>
                </a:cubicBezTo>
                <a:cubicBezTo>
                  <a:pt x="16691" y="8641"/>
                  <a:pt x="16691" y="9720"/>
                  <a:pt x="16691" y="9720"/>
                </a:cubicBezTo>
                <a:close/>
                <a:moveTo>
                  <a:pt x="16691" y="19440"/>
                </a:moveTo>
                <a:cubicBezTo>
                  <a:pt x="16691" y="20037"/>
                  <a:pt x="16251" y="20520"/>
                  <a:pt x="15709" y="20520"/>
                </a:cubicBezTo>
                <a:lnTo>
                  <a:pt x="1964" y="20520"/>
                </a:lnTo>
                <a:cubicBezTo>
                  <a:pt x="1421" y="20520"/>
                  <a:pt x="982" y="20037"/>
                  <a:pt x="982" y="19440"/>
                </a:cubicBezTo>
                <a:lnTo>
                  <a:pt x="982" y="10801"/>
                </a:lnTo>
                <a:lnTo>
                  <a:pt x="16691" y="10801"/>
                </a:lnTo>
                <a:cubicBezTo>
                  <a:pt x="16691" y="10801"/>
                  <a:pt x="16691" y="19440"/>
                  <a:pt x="16691" y="19440"/>
                </a:cubicBezTo>
                <a:close/>
                <a:moveTo>
                  <a:pt x="15709" y="6481"/>
                </a:moveTo>
                <a:lnTo>
                  <a:pt x="9818" y="6481"/>
                </a:lnTo>
                <a:cubicBezTo>
                  <a:pt x="7855" y="6480"/>
                  <a:pt x="7855" y="4320"/>
                  <a:pt x="5891" y="4320"/>
                </a:cubicBezTo>
                <a:lnTo>
                  <a:pt x="1964" y="4320"/>
                </a:lnTo>
                <a:cubicBezTo>
                  <a:pt x="879" y="4320"/>
                  <a:pt x="0" y="5287"/>
                  <a:pt x="0" y="6481"/>
                </a:cubicBezTo>
                <a:lnTo>
                  <a:pt x="0" y="19440"/>
                </a:lnTo>
                <a:cubicBezTo>
                  <a:pt x="0" y="20634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634"/>
                  <a:pt x="17673" y="19440"/>
                </a:cubicBezTo>
                <a:lnTo>
                  <a:pt x="17673" y="8641"/>
                </a:lnTo>
                <a:cubicBezTo>
                  <a:pt x="17673" y="7447"/>
                  <a:pt x="16794" y="6481"/>
                  <a:pt x="15709" y="64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612"/>
          <p:cNvSpPr/>
          <p:nvPr userDrawn="1"/>
        </p:nvSpPr>
        <p:spPr>
          <a:xfrm>
            <a:off x="19966900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200"/>
                </a:moveTo>
                <a:cubicBezTo>
                  <a:pt x="11071" y="13200"/>
                  <a:pt x="11291" y="13469"/>
                  <a:pt x="11291" y="13800"/>
                </a:cubicBezTo>
                <a:cubicBezTo>
                  <a:pt x="11291" y="14132"/>
                  <a:pt x="11071" y="14400"/>
                  <a:pt x="10800" y="14400"/>
                </a:cubicBezTo>
                <a:cubicBezTo>
                  <a:pt x="10529" y="14400"/>
                  <a:pt x="10309" y="14132"/>
                  <a:pt x="10309" y="13800"/>
                </a:cubicBezTo>
                <a:cubicBezTo>
                  <a:pt x="10309" y="13469"/>
                  <a:pt x="10529" y="13200"/>
                  <a:pt x="10800" y="13200"/>
                </a:cubicBezTo>
                <a:moveTo>
                  <a:pt x="10800" y="15600"/>
                </a:moveTo>
                <a:cubicBezTo>
                  <a:pt x="11613" y="15600"/>
                  <a:pt x="12273" y="14794"/>
                  <a:pt x="12273" y="13800"/>
                </a:cubicBezTo>
                <a:cubicBezTo>
                  <a:pt x="12273" y="12806"/>
                  <a:pt x="11613" y="12000"/>
                  <a:pt x="10800" y="12000"/>
                </a:cubicBezTo>
                <a:cubicBezTo>
                  <a:pt x="9987" y="12000"/>
                  <a:pt x="9327" y="12806"/>
                  <a:pt x="9327" y="13800"/>
                </a:cubicBezTo>
                <a:cubicBezTo>
                  <a:pt x="9327" y="14794"/>
                  <a:pt x="9987" y="15600"/>
                  <a:pt x="10800" y="15600"/>
                </a:cubicBezTo>
                <a:moveTo>
                  <a:pt x="5400" y="13200"/>
                </a:moveTo>
                <a:cubicBezTo>
                  <a:pt x="5671" y="13200"/>
                  <a:pt x="5891" y="13469"/>
                  <a:pt x="5891" y="13800"/>
                </a:cubicBezTo>
                <a:cubicBezTo>
                  <a:pt x="5891" y="14132"/>
                  <a:pt x="5671" y="14400"/>
                  <a:pt x="5400" y="14400"/>
                </a:cubicBezTo>
                <a:cubicBezTo>
                  <a:pt x="5129" y="14400"/>
                  <a:pt x="4909" y="14132"/>
                  <a:pt x="4909" y="13800"/>
                </a:cubicBezTo>
                <a:cubicBezTo>
                  <a:pt x="4909" y="13469"/>
                  <a:pt x="5129" y="13200"/>
                  <a:pt x="5400" y="13200"/>
                </a:cubicBezTo>
                <a:moveTo>
                  <a:pt x="5400" y="15600"/>
                </a:moveTo>
                <a:cubicBezTo>
                  <a:pt x="6213" y="15600"/>
                  <a:pt x="6873" y="14794"/>
                  <a:pt x="6873" y="13800"/>
                </a:cubicBezTo>
                <a:cubicBezTo>
                  <a:pt x="6873" y="12806"/>
                  <a:pt x="6213" y="12000"/>
                  <a:pt x="5400" y="12000"/>
                </a:cubicBezTo>
                <a:cubicBezTo>
                  <a:pt x="4587" y="12000"/>
                  <a:pt x="3927" y="12806"/>
                  <a:pt x="3927" y="13800"/>
                </a:cubicBezTo>
                <a:cubicBezTo>
                  <a:pt x="3927" y="14794"/>
                  <a:pt x="4587" y="15600"/>
                  <a:pt x="5400" y="15600"/>
                </a:cubicBezTo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1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799"/>
                </a:cubicBezTo>
                <a:cubicBezTo>
                  <a:pt x="20618" y="4799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1" y="20400"/>
                  <a:pt x="982" y="19862"/>
                  <a:pt x="982" y="19200"/>
                </a:cubicBezTo>
                <a:lnTo>
                  <a:pt x="982" y="7199"/>
                </a:lnTo>
                <a:lnTo>
                  <a:pt x="20618" y="7199"/>
                </a:lnTo>
                <a:cubicBezTo>
                  <a:pt x="20618" y="7199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799"/>
                </a:lnTo>
                <a:cubicBezTo>
                  <a:pt x="21600" y="3474"/>
                  <a:pt x="20721" y="2399"/>
                  <a:pt x="19636" y="2399"/>
                </a:cubicBezTo>
                <a:moveTo>
                  <a:pt x="16200" y="13200"/>
                </a:moveTo>
                <a:cubicBezTo>
                  <a:pt x="16471" y="13200"/>
                  <a:pt x="16691" y="13469"/>
                  <a:pt x="16691" y="13800"/>
                </a:cubicBezTo>
                <a:cubicBezTo>
                  <a:pt x="16691" y="14132"/>
                  <a:pt x="16471" y="14400"/>
                  <a:pt x="16200" y="14400"/>
                </a:cubicBezTo>
                <a:cubicBezTo>
                  <a:pt x="15929" y="14400"/>
                  <a:pt x="15709" y="14132"/>
                  <a:pt x="15709" y="13800"/>
                </a:cubicBezTo>
                <a:cubicBezTo>
                  <a:pt x="15709" y="13469"/>
                  <a:pt x="15929" y="13200"/>
                  <a:pt x="16200" y="13200"/>
                </a:cubicBezTo>
                <a:moveTo>
                  <a:pt x="16200" y="15600"/>
                </a:moveTo>
                <a:cubicBezTo>
                  <a:pt x="17013" y="15600"/>
                  <a:pt x="17673" y="14794"/>
                  <a:pt x="17673" y="13800"/>
                </a:cubicBezTo>
                <a:cubicBezTo>
                  <a:pt x="17673" y="12806"/>
                  <a:pt x="17013" y="12000"/>
                  <a:pt x="16200" y="12000"/>
                </a:cubicBezTo>
                <a:cubicBezTo>
                  <a:pt x="15387" y="12000"/>
                  <a:pt x="14727" y="12806"/>
                  <a:pt x="14727" y="13800"/>
                </a:cubicBezTo>
                <a:cubicBezTo>
                  <a:pt x="14727" y="14794"/>
                  <a:pt x="15387" y="15600"/>
                  <a:pt x="16200" y="15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613"/>
          <p:cNvSpPr/>
          <p:nvPr userDrawn="1"/>
        </p:nvSpPr>
        <p:spPr>
          <a:xfrm>
            <a:off x="21033492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64"/>
                </a:moveTo>
                <a:lnTo>
                  <a:pt x="10800" y="1964"/>
                </a:lnTo>
                <a:cubicBezTo>
                  <a:pt x="8836" y="1964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5709"/>
                </a:lnTo>
                <a:cubicBezTo>
                  <a:pt x="0" y="16794"/>
                  <a:pt x="879" y="17673"/>
                  <a:pt x="1964" y="17673"/>
                </a:cubicBezTo>
                <a:lnTo>
                  <a:pt x="6599" y="17673"/>
                </a:lnTo>
                <a:cubicBezTo>
                  <a:pt x="6257" y="17372"/>
                  <a:pt x="5941" y="17046"/>
                  <a:pt x="5656" y="16691"/>
                </a:cubicBezTo>
                <a:lnTo>
                  <a:pt x="1964" y="16691"/>
                </a:lnTo>
                <a:cubicBezTo>
                  <a:pt x="1422" y="16691"/>
                  <a:pt x="982" y="16252"/>
                  <a:pt x="982" y="15709"/>
                </a:cubicBezTo>
                <a:lnTo>
                  <a:pt x="982" y="5891"/>
                </a:lnTo>
                <a:lnTo>
                  <a:pt x="6599" y="5891"/>
                </a:lnTo>
                <a:cubicBezTo>
                  <a:pt x="7023" y="5517"/>
                  <a:pt x="7484" y="5185"/>
                  <a:pt x="7982" y="4909"/>
                </a:cubicBezTo>
                <a:lnTo>
                  <a:pt x="982" y="4909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6873" y="982"/>
                </a:lnTo>
                <a:cubicBezTo>
                  <a:pt x="8345" y="982"/>
                  <a:pt x="8345" y="2946"/>
                  <a:pt x="10800" y="2946"/>
                </a:cubicBezTo>
                <a:lnTo>
                  <a:pt x="19636" y="2946"/>
                </a:lnTo>
                <a:cubicBezTo>
                  <a:pt x="20178" y="2946"/>
                  <a:pt x="20618" y="3385"/>
                  <a:pt x="20618" y="3927"/>
                </a:cubicBezTo>
                <a:lnTo>
                  <a:pt x="20618" y="4909"/>
                </a:lnTo>
                <a:lnTo>
                  <a:pt x="15582" y="4909"/>
                </a:lnTo>
                <a:cubicBezTo>
                  <a:pt x="16080" y="5185"/>
                  <a:pt x="16541" y="5517"/>
                  <a:pt x="16965" y="5891"/>
                </a:cubicBezTo>
                <a:lnTo>
                  <a:pt x="20618" y="5891"/>
                </a:ln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8766" y="16691"/>
                </a:lnTo>
                <a:lnTo>
                  <a:pt x="19738" y="17663"/>
                </a:lnTo>
                <a:cubicBezTo>
                  <a:pt x="20774" y="17609"/>
                  <a:pt x="21600" y="16759"/>
                  <a:pt x="21600" y="15709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1782" y="17673"/>
                </a:moveTo>
                <a:cubicBezTo>
                  <a:pt x="8529" y="17673"/>
                  <a:pt x="5891" y="15036"/>
                  <a:pt x="5891" y="11782"/>
                </a:cubicBezTo>
                <a:cubicBezTo>
                  <a:pt x="5891" y="8529"/>
                  <a:pt x="8529" y="5891"/>
                  <a:pt x="11782" y="5891"/>
                </a:cubicBezTo>
                <a:cubicBezTo>
                  <a:pt x="15035" y="5891"/>
                  <a:pt x="17673" y="8529"/>
                  <a:pt x="17673" y="11782"/>
                </a:cubicBezTo>
                <a:cubicBezTo>
                  <a:pt x="17673" y="15036"/>
                  <a:pt x="15035" y="17673"/>
                  <a:pt x="11782" y="17673"/>
                </a:cubicBezTo>
                <a:moveTo>
                  <a:pt x="16972" y="16278"/>
                </a:moveTo>
                <a:cubicBezTo>
                  <a:pt x="18018" y="15072"/>
                  <a:pt x="18655" y="13503"/>
                  <a:pt x="18655" y="11782"/>
                </a:cubicBezTo>
                <a:cubicBezTo>
                  <a:pt x="18655" y="7987"/>
                  <a:pt x="15578" y="4910"/>
                  <a:pt x="11782" y="4910"/>
                </a:cubicBezTo>
                <a:cubicBezTo>
                  <a:pt x="7986" y="4910"/>
                  <a:pt x="4909" y="7987"/>
                  <a:pt x="4909" y="11782"/>
                </a:cubicBezTo>
                <a:cubicBezTo>
                  <a:pt x="4909" y="15578"/>
                  <a:pt x="7986" y="18655"/>
                  <a:pt x="11782" y="18655"/>
                </a:cubicBezTo>
                <a:cubicBezTo>
                  <a:pt x="13503" y="18655"/>
                  <a:pt x="15072" y="18017"/>
                  <a:pt x="16278" y="16972"/>
                </a:cubicBezTo>
                <a:lnTo>
                  <a:pt x="16972" y="17666"/>
                </a:lnTo>
                <a:cubicBezTo>
                  <a:pt x="16969" y="17668"/>
                  <a:pt x="16967" y="17671"/>
                  <a:pt x="16965" y="17673"/>
                </a:cubicBezTo>
                <a:lnTo>
                  <a:pt x="16979" y="17673"/>
                </a:lnTo>
                <a:lnTo>
                  <a:pt x="20762" y="21457"/>
                </a:lnTo>
                <a:cubicBezTo>
                  <a:pt x="20851" y="21546"/>
                  <a:pt x="20974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6972" y="16278"/>
                  <a:pt x="16972" y="1627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614"/>
          <p:cNvSpPr/>
          <p:nvPr userDrawn="1"/>
        </p:nvSpPr>
        <p:spPr>
          <a:xfrm>
            <a:off x="22100083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615"/>
          <p:cNvSpPr/>
          <p:nvPr userDrawn="1"/>
        </p:nvSpPr>
        <p:spPr>
          <a:xfrm>
            <a:off x="12500759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616"/>
          <p:cNvSpPr/>
          <p:nvPr userDrawn="1"/>
        </p:nvSpPr>
        <p:spPr>
          <a:xfrm>
            <a:off x="13567350" y="6078766"/>
            <a:ext cx="558691" cy="508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6" y="20520"/>
                </a:moveTo>
                <a:cubicBezTo>
                  <a:pt x="1258" y="18675"/>
                  <a:pt x="2752" y="17923"/>
                  <a:pt x="4191" y="17361"/>
                </a:cubicBezTo>
                <a:cubicBezTo>
                  <a:pt x="5156" y="17087"/>
                  <a:pt x="6884" y="15971"/>
                  <a:pt x="6884" y="13567"/>
                </a:cubicBezTo>
                <a:cubicBezTo>
                  <a:pt x="6884" y="11510"/>
                  <a:pt x="6113" y="10507"/>
                  <a:pt x="5698" y="9969"/>
                </a:cubicBezTo>
                <a:cubicBezTo>
                  <a:pt x="5646" y="9902"/>
                  <a:pt x="5599" y="9842"/>
                  <a:pt x="5562" y="9786"/>
                </a:cubicBezTo>
                <a:cubicBezTo>
                  <a:pt x="5550" y="9769"/>
                  <a:pt x="5538" y="9752"/>
                  <a:pt x="5526" y="9735"/>
                </a:cubicBezTo>
                <a:cubicBezTo>
                  <a:pt x="5491" y="9662"/>
                  <a:pt x="5297" y="9177"/>
                  <a:pt x="5553" y="8011"/>
                </a:cubicBezTo>
                <a:cubicBezTo>
                  <a:pt x="5604" y="7777"/>
                  <a:pt x="5583" y="7531"/>
                  <a:pt x="5493" y="7312"/>
                </a:cubicBezTo>
                <a:cubicBezTo>
                  <a:pt x="5249" y="6721"/>
                  <a:pt x="4603" y="5151"/>
                  <a:pt x="5035" y="3988"/>
                </a:cubicBezTo>
                <a:cubicBezTo>
                  <a:pt x="5619" y="2411"/>
                  <a:pt x="6140" y="2099"/>
                  <a:pt x="7085" y="1642"/>
                </a:cubicBezTo>
                <a:cubicBezTo>
                  <a:pt x="7132" y="1619"/>
                  <a:pt x="7177" y="1592"/>
                  <a:pt x="7220" y="1562"/>
                </a:cubicBezTo>
                <a:cubicBezTo>
                  <a:pt x="7458" y="1393"/>
                  <a:pt x="8233" y="1080"/>
                  <a:pt x="9029" y="1080"/>
                </a:cubicBezTo>
                <a:cubicBezTo>
                  <a:pt x="9467" y="1080"/>
                  <a:pt x="9840" y="1172"/>
                  <a:pt x="10137" y="1353"/>
                </a:cubicBezTo>
                <a:cubicBezTo>
                  <a:pt x="10491" y="1569"/>
                  <a:pt x="10825" y="1968"/>
                  <a:pt x="11308" y="3213"/>
                </a:cubicBezTo>
                <a:cubicBezTo>
                  <a:pt x="11991" y="4974"/>
                  <a:pt x="11820" y="6477"/>
                  <a:pt x="11347" y="7186"/>
                </a:cubicBezTo>
                <a:cubicBezTo>
                  <a:pt x="11175" y="7442"/>
                  <a:pt x="11116" y="7769"/>
                  <a:pt x="11184" y="8078"/>
                </a:cubicBezTo>
                <a:cubicBezTo>
                  <a:pt x="11422" y="9164"/>
                  <a:pt x="11247" y="9602"/>
                  <a:pt x="11210" y="9679"/>
                </a:cubicBezTo>
                <a:cubicBezTo>
                  <a:pt x="11181" y="9712"/>
                  <a:pt x="11153" y="9748"/>
                  <a:pt x="11129" y="9786"/>
                </a:cubicBezTo>
                <a:cubicBezTo>
                  <a:pt x="11091" y="9842"/>
                  <a:pt x="11044" y="9902"/>
                  <a:pt x="10992" y="9969"/>
                </a:cubicBezTo>
                <a:cubicBezTo>
                  <a:pt x="10578" y="10507"/>
                  <a:pt x="9806" y="11510"/>
                  <a:pt x="9806" y="13567"/>
                </a:cubicBezTo>
                <a:cubicBezTo>
                  <a:pt x="9806" y="15972"/>
                  <a:pt x="11535" y="17087"/>
                  <a:pt x="12500" y="17361"/>
                </a:cubicBezTo>
                <a:cubicBezTo>
                  <a:pt x="13925" y="17916"/>
                  <a:pt x="15432" y="18665"/>
                  <a:pt x="15675" y="20520"/>
                </a:cubicBezTo>
                <a:cubicBezTo>
                  <a:pt x="15675" y="20520"/>
                  <a:pt x="1016" y="20520"/>
                  <a:pt x="1016" y="20520"/>
                </a:cubicBezTo>
                <a:close/>
                <a:moveTo>
                  <a:pt x="12782" y="16326"/>
                </a:moveTo>
                <a:cubicBezTo>
                  <a:pt x="12782" y="16326"/>
                  <a:pt x="10788" y="15813"/>
                  <a:pt x="10788" y="13567"/>
                </a:cubicBezTo>
                <a:cubicBezTo>
                  <a:pt x="10788" y="11595"/>
                  <a:pt x="11607" y="10900"/>
                  <a:pt x="11923" y="10420"/>
                </a:cubicBezTo>
                <a:cubicBezTo>
                  <a:pt x="11923" y="10420"/>
                  <a:pt x="12573" y="9806"/>
                  <a:pt x="12138" y="7825"/>
                </a:cubicBezTo>
                <a:cubicBezTo>
                  <a:pt x="12863" y="6740"/>
                  <a:pt x="12999" y="4821"/>
                  <a:pt x="12211" y="2789"/>
                </a:cubicBezTo>
                <a:cubicBezTo>
                  <a:pt x="11716" y="1514"/>
                  <a:pt x="11279" y="815"/>
                  <a:pt x="10613" y="409"/>
                </a:cubicBezTo>
                <a:cubicBezTo>
                  <a:pt x="10124" y="111"/>
                  <a:pt x="9569" y="0"/>
                  <a:pt x="9029" y="0"/>
                </a:cubicBezTo>
                <a:cubicBezTo>
                  <a:pt x="8023" y="0"/>
                  <a:pt x="7070" y="384"/>
                  <a:pt x="6690" y="653"/>
                </a:cubicBezTo>
                <a:cubicBezTo>
                  <a:pt x="5576" y="1192"/>
                  <a:pt x="4828" y="1688"/>
                  <a:pt x="4126" y="3579"/>
                </a:cubicBezTo>
                <a:cubicBezTo>
                  <a:pt x="3556" y="5114"/>
                  <a:pt x="4241" y="6891"/>
                  <a:pt x="4598" y="7757"/>
                </a:cubicBezTo>
                <a:cubicBezTo>
                  <a:pt x="4163" y="9739"/>
                  <a:pt x="4767" y="10420"/>
                  <a:pt x="4767" y="10420"/>
                </a:cubicBezTo>
                <a:cubicBezTo>
                  <a:pt x="5083" y="10900"/>
                  <a:pt x="5903" y="11595"/>
                  <a:pt x="5903" y="13567"/>
                </a:cubicBezTo>
                <a:cubicBezTo>
                  <a:pt x="5903" y="15813"/>
                  <a:pt x="3909" y="16326"/>
                  <a:pt x="3909" y="16326"/>
                </a:cubicBezTo>
                <a:cubicBezTo>
                  <a:pt x="2642" y="16817"/>
                  <a:pt x="0" y="17821"/>
                  <a:pt x="0" y="21060"/>
                </a:cubicBezTo>
                <a:cubicBezTo>
                  <a:pt x="0" y="21060"/>
                  <a:pt x="0" y="21600"/>
                  <a:pt x="491" y="21600"/>
                </a:cubicBezTo>
                <a:lnTo>
                  <a:pt x="16200" y="21600"/>
                </a:lnTo>
                <a:cubicBezTo>
                  <a:pt x="16691" y="21600"/>
                  <a:pt x="16691" y="21060"/>
                  <a:pt x="16691" y="21060"/>
                </a:cubicBezTo>
                <a:cubicBezTo>
                  <a:pt x="16691" y="17821"/>
                  <a:pt x="14048" y="16817"/>
                  <a:pt x="12782" y="16326"/>
                </a:cubicBezTo>
                <a:moveTo>
                  <a:pt x="18035" y="15774"/>
                </a:moveTo>
                <a:cubicBezTo>
                  <a:pt x="18035" y="15774"/>
                  <a:pt x="16217" y="15312"/>
                  <a:pt x="16217" y="13291"/>
                </a:cubicBezTo>
                <a:cubicBezTo>
                  <a:pt x="16217" y="11515"/>
                  <a:pt x="17087" y="10890"/>
                  <a:pt x="17376" y="10458"/>
                </a:cubicBezTo>
                <a:cubicBezTo>
                  <a:pt x="17376" y="10458"/>
                  <a:pt x="17968" y="9906"/>
                  <a:pt x="17572" y="8122"/>
                </a:cubicBezTo>
                <a:cubicBezTo>
                  <a:pt x="18232" y="7146"/>
                  <a:pt x="18387" y="5419"/>
                  <a:pt x="17669" y="3590"/>
                </a:cubicBezTo>
                <a:cubicBezTo>
                  <a:pt x="17218" y="2442"/>
                  <a:pt x="16666" y="1814"/>
                  <a:pt x="16059" y="1449"/>
                </a:cubicBezTo>
                <a:cubicBezTo>
                  <a:pt x="15612" y="1180"/>
                  <a:pt x="15107" y="1081"/>
                  <a:pt x="14614" y="1081"/>
                </a:cubicBezTo>
                <a:cubicBezTo>
                  <a:pt x="13880" y="1081"/>
                  <a:pt x="13182" y="1301"/>
                  <a:pt x="12753" y="1514"/>
                </a:cubicBezTo>
                <a:cubicBezTo>
                  <a:pt x="12878" y="1781"/>
                  <a:pt x="12997" y="2064"/>
                  <a:pt x="13115" y="2366"/>
                </a:cubicBezTo>
                <a:cubicBezTo>
                  <a:pt x="13131" y="2409"/>
                  <a:pt x="13143" y="2453"/>
                  <a:pt x="13159" y="2496"/>
                </a:cubicBezTo>
                <a:cubicBezTo>
                  <a:pt x="13436" y="2360"/>
                  <a:pt x="13994" y="2160"/>
                  <a:pt x="14614" y="2160"/>
                </a:cubicBezTo>
                <a:cubicBezTo>
                  <a:pt x="15001" y="2160"/>
                  <a:pt x="15328" y="2239"/>
                  <a:pt x="15588" y="2396"/>
                </a:cubicBezTo>
                <a:cubicBezTo>
                  <a:pt x="15893" y="2579"/>
                  <a:pt x="16347" y="2947"/>
                  <a:pt x="16767" y="4019"/>
                </a:cubicBezTo>
                <a:cubicBezTo>
                  <a:pt x="17366" y="5541"/>
                  <a:pt x="17207" y="6853"/>
                  <a:pt x="16784" y="7478"/>
                </a:cubicBezTo>
                <a:cubicBezTo>
                  <a:pt x="16610" y="7736"/>
                  <a:pt x="16549" y="8067"/>
                  <a:pt x="16618" y="8379"/>
                </a:cubicBezTo>
                <a:cubicBezTo>
                  <a:pt x="16817" y="9273"/>
                  <a:pt x="16689" y="9648"/>
                  <a:pt x="16656" y="9723"/>
                </a:cubicBezTo>
                <a:cubicBezTo>
                  <a:pt x="16631" y="9754"/>
                  <a:pt x="16607" y="9786"/>
                  <a:pt x="16584" y="9820"/>
                </a:cubicBezTo>
                <a:cubicBezTo>
                  <a:pt x="16565" y="9848"/>
                  <a:pt x="16497" y="9929"/>
                  <a:pt x="16447" y="9988"/>
                </a:cubicBezTo>
                <a:cubicBezTo>
                  <a:pt x="16023" y="10488"/>
                  <a:pt x="15236" y="11419"/>
                  <a:pt x="15236" y="13291"/>
                </a:cubicBezTo>
                <a:cubicBezTo>
                  <a:pt x="15236" y="15520"/>
                  <a:pt x="16851" y="16555"/>
                  <a:pt x="17757" y="16810"/>
                </a:cubicBezTo>
                <a:cubicBezTo>
                  <a:pt x="19050" y="17307"/>
                  <a:pt x="20311" y="17926"/>
                  <a:pt x="20570" y="19440"/>
                </a:cubicBezTo>
                <a:lnTo>
                  <a:pt x="17464" y="19440"/>
                </a:lnTo>
                <a:cubicBezTo>
                  <a:pt x="17553" y="19773"/>
                  <a:pt x="17615" y="20132"/>
                  <a:pt x="17645" y="20520"/>
                </a:cubicBezTo>
                <a:lnTo>
                  <a:pt x="21152" y="20520"/>
                </a:lnTo>
                <a:cubicBezTo>
                  <a:pt x="21600" y="20520"/>
                  <a:pt x="21600" y="20034"/>
                  <a:pt x="21600" y="20034"/>
                </a:cubicBezTo>
                <a:cubicBezTo>
                  <a:pt x="21600" y="17119"/>
                  <a:pt x="19191" y="16215"/>
                  <a:pt x="18035" y="157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617"/>
          <p:cNvSpPr/>
          <p:nvPr userDrawn="1"/>
        </p:nvSpPr>
        <p:spPr>
          <a:xfrm>
            <a:off x="14633942" y="6104163"/>
            <a:ext cx="558691" cy="45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618"/>
          <p:cNvSpPr/>
          <p:nvPr userDrawn="1"/>
        </p:nvSpPr>
        <p:spPr>
          <a:xfrm>
            <a:off x="15700533" y="6053371"/>
            <a:ext cx="558638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619"/>
          <p:cNvSpPr/>
          <p:nvPr userDrawn="1"/>
        </p:nvSpPr>
        <p:spPr>
          <a:xfrm>
            <a:off x="16767125" y="6053371"/>
            <a:ext cx="558691" cy="5587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621"/>
          <p:cNvSpPr/>
          <p:nvPr userDrawn="1"/>
        </p:nvSpPr>
        <p:spPr>
          <a:xfrm>
            <a:off x="18900309" y="6154956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057"/>
                </a:moveTo>
                <a:cubicBezTo>
                  <a:pt x="5378" y="20057"/>
                  <a:pt x="982" y="13445"/>
                  <a:pt x="982" y="10800"/>
                </a:cubicBezTo>
                <a:cubicBezTo>
                  <a:pt x="982" y="8155"/>
                  <a:pt x="5378" y="1543"/>
                  <a:pt x="10800" y="1543"/>
                </a:cubicBezTo>
                <a:cubicBezTo>
                  <a:pt x="16223" y="1543"/>
                  <a:pt x="20618" y="8155"/>
                  <a:pt x="20618" y="10800"/>
                </a:cubicBezTo>
                <a:cubicBezTo>
                  <a:pt x="20618" y="13445"/>
                  <a:pt x="16223" y="20057"/>
                  <a:pt x="10800" y="20057"/>
                </a:cubicBezTo>
                <a:moveTo>
                  <a:pt x="10800" y="0"/>
                </a:moveTo>
                <a:cubicBezTo>
                  <a:pt x="4835" y="0"/>
                  <a:pt x="0" y="7714"/>
                  <a:pt x="0" y="10800"/>
                </a:cubicBezTo>
                <a:cubicBezTo>
                  <a:pt x="0" y="13886"/>
                  <a:pt x="4835" y="21600"/>
                  <a:pt x="10800" y="21600"/>
                </a:cubicBezTo>
                <a:cubicBezTo>
                  <a:pt x="16765" y="21600"/>
                  <a:pt x="21600" y="13886"/>
                  <a:pt x="21600" y="10800"/>
                </a:cubicBezTo>
                <a:cubicBezTo>
                  <a:pt x="21600" y="7714"/>
                  <a:pt x="16765" y="0"/>
                  <a:pt x="10800" y="0"/>
                </a:cubicBezTo>
                <a:moveTo>
                  <a:pt x="10800" y="16971"/>
                </a:moveTo>
                <a:cubicBezTo>
                  <a:pt x="8631" y="16971"/>
                  <a:pt x="6873" y="14209"/>
                  <a:pt x="6873" y="10800"/>
                </a:cubicBezTo>
                <a:cubicBezTo>
                  <a:pt x="6873" y="7392"/>
                  <a:pt x="8631" y="4629"/>
                  <a:pt x="10800" y="4629"/>
                </a:cubicBezTo>
                <a:cubicBezTo>
                  <a:pt x="12969" y="4629"/>
                  <a:pt x="14727" y="7392"/>
                  <a:pt x="14727" y="10800"/>
                </a:cubicBezTo>
                <a:cubicBezTo>
                  <a:pt x="14727" y="14209"/>
                  <a:pt x="12969" y="16971"/>
                  <a:pt x="10800" y="16971"/>
                </a:cubicBezTo>
                <a:moveTo>
                  <a:pt x="10800" y="3087"/>
                </a:moveTo>
                <a:cubicBezTo>
                  <a:pt x="8088" y="3087"/>
                  <a:pt x="5891" y="6540"/>
                  <a:pt x="5891" y="10800"/>
                </a:cubicBezTo>
                <a:cubicBezTo>
                  <a:pt x="5891" y="15061"/>
                  <a:pt x="8088" y="18514"/>
                  <a:pt x="10800" y="18514"/>
                </a:cubicBezTo>
                <a:cubicBezTo>
                  <a:pt x="13512" y="18514"/>
                  <a:pt x="15709" y="15061"/>
                  <a:pt x="15709" y="10800"/>
                </a:cubicBezTo>
                <a:cubicBezTo>
                  <a:pt x="15709" y="6540"/>
                  <a:pt x="13512" y="3087"/>
                  <a:pt x="10800" y="3087"/>
                </a:cubicBezTo>
                <a:moveTo>
                  <a:pt x="10800" y="8486"/>
                </a:moveTo>
                <a:cubicBezTo>
                  <a:pt x="9987" y="8486"/>
                  <a:pt x="9327" y="9523"/>
                  <a:pt x="9327" y="10800"/>
                </a:cubicBezTo>
                <a:cubicBezTo>
                  <a:pt x="9327" y="12078"/>
                  <a:pt x="9987" y="13114"/>
                  <a:pt x="10800" y="13114"/>
                </a:cubicBezTo>
                <a:cubicBezTo>
                  <a:pt x="11613" y="13114"/>
                  <a:pt x="12273" y="12078"/>
                  <a:pt x="12273" y="10800"/>
                </a:cubicBezTo>
                <a:cubicBezTo>
                  <a:pt x="12273" y="9523"/>
                  <a:pt x="11613" y="8486"/>
                  <a:pt x="10800" y="84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622"/>
          <p:cNvSpPr/>
          <p:nvPr userDrawn="1"/>
        </p:nvSpPr>
        <p:spPr>
          <a:xfrm>
            <a:off x="19966900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79" y="17044"/>
                </a:moveTo>
                <a:cubicBezTo>
                  <a:pt x="9428" y="17174"/>
                  <a:pt x="9252" y="17274"/>
                  <a:pt x="9050" y="17344"/>
                </a:cubicBezTo>
                <a:cubicBezTo>
                  <a:pt x="8849" y="17415"/>
                  <a:pt x="8636" y="17450"/>
                  <a:pt x="8413" y="17450"/>
                </a:cubicBezTo>
                <a:cubicBezTo>
                  <a:pt x="7887" y="17450"/>
                  <a:pt x="7488" y="17288"/>
                  <a:pt x="7214" y="16966"/>
                </a:cubicBezTo>
                <a:cubicBezTo>
                  <a:pt x="6941" y="16644"/>
                  <a:pt x="6797" y="16226"/>
                  <a:pt x="6782" y="15715"/>
                </a:cubicBezTo>
                <a:lnTo>
                  <a:pt x="5864" y="15715"/>
                </a:lnTo>
                <a:cubicBezTo>
                  <a:pt x="5857" y="16122"/>
                  <a:pt x="5913" y="16486"/>
                  <a:pt x="6032" y="16805"/>
                </a:cubicBezTo>
                <a:cubicBezTo>
                  <a:pt x="6151" y="17123"/>
                  <a:pt x="6321" y="17393"/>
                  <a:pt x="6545" y="17611"/>
                </a:cubicBezTo>
                <a:cubicBezTo>
                  <a:pt x="6767" y="17830"/>
                  <a:pt x="7038" y="17995"/>
                  <a:pt x="7355" y="18106"/>
                </a:cubicBezTo>
                <a:cubicBezTo>
                  <a:pt x="7671" y="18218"/>
                  <a:pt x="8024" y="18273"/>
                  <a:pt x="8413" y="18273"/>
                </a:cubicBezTo>
                <a:cubicBezTo>
                  <a:pt x="8773" y="18273"/>
                  <a:pt x="9113" y="18223"/>
                  <a:pt x="9434" y="18123"/>
                </a:cubicBezTo>
                <a:cubicBezTo>
                  <a:pt x="9754" y="18023"/>
                  <a:pt x="10033" y="17873"/>
                  <a:pt x="10271" y="17672"/>
                </a:cubicBezTo>
                <a:cubicBezTo>
                  <a:pt x="10509" y="17472"/>
                  <a:pt x="10697" y="17222"/>
                  <a:pt x="10837" y="16922"/>
                </a:cubicBezTo>
                <a:cubicBezTo>
                  <a:pt x="10978" y="16621"/>
                  <a:pt x="11048" y="16275"/>
                  <a:pt x="11048" y="15881"/>
                </a:cubicBezTo>
                <a:cubicBezTo>
                  <a:pt x="11048" y="15407"/>
                  <a:pt x="10935" y="14995"/>
                  <a:pt x="10708" y="14646"/>
                </a:cubicBezTo>
                <a:cubicBezTo>
                  <a:pt x="10481" y="14298"/>
                  <a:pt x="10134" y="14072"/>
                  <a:pt x="9666" y="13968"/>
                </a:cubicBezTo>
                <a:lnTo>
                  <a:pt x="9666" y="13946"/>
                </a:lnTo>
                <a:cubicBezTo>
                  <a:pt x="9968" y="13805"/>
                  <a:pt x="10220" y="13597"/>
                  <a:pt x="10422" y="13323"/>
                </a:cubicBezTo>
                <a:cubicBezTo>
                  <a:pt x="10624" y="13048"/>
                  <a:pt x="10724" y="12734"/>
                  <a:pt x="10724" y="12377"/>
                </a:cubicBezTo>
                <a:cubicBezTo>
                  <a:pt x="10724" y="12014"/>
                  <a:pt x="10665" y="11698"/>
                  <a:pt x="10546" y="11432"/>
                </a:cubicBezTo>
                <a:cubicBezTo>
                  <a:pt x="10427" y="11165"/>
                  <a:pt x="10263" y="10946"/>
                  <a:pt x="10055" y="10776"/>
                </a:cubicBezTo>
                <a:cubicBezTo>
                  <a:pt x="9846" y="10605"/>
                  <a:pt x="9599" y="10477"/>
                  <a:pt x="9315" y="10392"/>
                </a:cubicBezTo>
                <a:cubicBezTo>
                  <a:pt x="9030" y="10306"/>
                  <a:pt x="8722" y="10264"/>
                  <a:pt x="8391" y="10264"/>
                </a:cubicBezTo>
                <a:cubicBezTo>
                  <a:pt x="8010" y="10264"/>
                  <a:pt x="7673" y="10326"/>
                  <a:pt x="7382" y="10453"/>
                </a:cubicBezTo>
                <a:cubicBezTo>
                  <a:pt x="7090" y="10579"/>
                  <a:pt x="6847" y="10753"/>
                  <a:pt x="6653" y="10976"/>
                </a:cubicBezTo>
                <a:cubicBezTo>
                  <a:pt x="6459" y="11198"/>
                  <a:pt x="6309" y="11466"/>
                  <a:pt x="6204" y="11777"/>
                </a:cubicBezTo>
                <a:cubicBezTo>
                  <a:pt x="6100" y="12088"/>
                  <a:pt x="6040" y="12433"/>
                  <a:pt x="6026" y="12811"/>
                </a:cubicBezTo>
                <a:lnTo>
                  <a:pt x="6944" y="12811"/>
                </a:lnTo>
                <a:cubicBezTo>
                  <a:pt x="6944" y="12581"/>
                  <a:pt x="6972" y="12363"/>
                  <a:pt x="7031" y="12155"/>
                </a:cubicBezTo>
                <a:cubicBezTo>
                  <a:pt x="7088" y="11947"/>
                  <a:pt x="7177" y="11766"/>
                  <a:pt x="7296" y="11610"/>
                </a:cubicBezTo>
                <a:cubicBezTo>
                  <a:pt x="7414" y="11454"/>
                  <a:pt x="7565" y="11330"/>
                  <a:pt x="7749" y="11237"/>
                </a:cubicBezTo>
                <a:cubicBezTo>
                  <a:pt x="7932" y="11144"/>
                  <a:pt x="8147" y="11098"/>
                  <a:pt x="8391" y="11098"/>
                </a:cubicBezTo>
                <a:cubicBezTo>
                  <a:pt x="8780" y="11098"/>
                  <a:pt x="9104" y="11204"/>
                  <a:pt x="9364" y="11415"/>
                </a:cubicBezTo>
                <a:cubicBezTo>
                  <a:pt x="9623" y="11627"/>
                  <a:pt x="9752" y="11943"/>
                  <a:pt x="9752" y="12366"/>
                </a:cubicBezTo>
                <a:cubicBezTo>
                  <a:pt x="9752" y="12574"/>
                  <a:pt x="9713" y="12759"/>
                  <a:pt x="9634" y="12922"/>
                </a:cubicBezTo>
                <a:cubicBezTo>
                  <a:pt x="9554" y="13086"/>
                  <a:pt x="9448" y="13221"/>
                  <a:pt x="9315" y="13329"/>
                </a:cubicBezTo>
                <a:cubicBezTo>
                  <a:pt x="9182" y="13436"/>
                  <a:pt x="9027" y="13517"/>
                  <a:pt x="8851" y="13574"/>
                </a:cubicBezTo>
                <a:cubicBezTo>
                  <a:pt x="8674" y="13629"/>
                  <a:pt x="8488" y="13657"/>
                  <a:pt x="8294" y="13657"/>
                </a:cubicBezTo>
                <a:lnTo>
                  <a:pt x="7992" y="13657"/>
                </a:lnTo>
                <a:cubicBezTo>
                  <a:pt x="7963" y="13657"/>
                  <a:pt x="7930" y="13653"/>
                  <a:pt x="7895" y="13645"/>
                </a:cubicBezTo>
                <a:lnTo>
                  <a:pt x="7895" y="14447"/>
                </a:lnTo>
                <a:cubicBezTo>
                  <a:pt x="8067" y="14424"/>
                  <a:pt x="8251" y="14413"/>
                  <a:pt x="8445" y="14413"/>
                </a:cubicBezTo>
                <a:cubicBezTo>
                  <a:pt x="8676" y="14413"/>
                  <a:pt x="8890" y="14444"/>
                  <a:pt x="9088" y="14507"/>
                </a:cubicBezTo>
                <a:cubicBezTo>
                  <a:pt x="9286" y="14571"/>
                  <a:pt x="9457" y="14667"/>
                  <a:pt x="9601" y="14797"/>
                </a:cubicBezTo>
                <a:cubicBezTo>
                  <a:pt x="9745" y="14927"/>
                  <a:pt x="9860" y="15086"/>
                  <a:pt x="9947" y="15275"/>
                </a:cubicBezTo>
                <a:cubicBezTo>
                  <a:pt x="10033" y="15464"/>
                  <a:pt x="10076" y="15682"/>
                  <a:pt x="10076" y="15926"/>
                </a:cubicBezTo>
                <a:cubicBezTo>
                  <a:pt x="10076" y="16163"/>
                  <a:pt x="10031" y="16377"/>
                  <a:pt x="9941" y="16565"/>
                </a:cubicBezTo>
                <a:cubicBezTo>
                  <a:pt x="9851" y="16754"/>
                  <a:pt x="9731" y="16914"/>
                  <a:pt x="9579" y="17044"/>
                </a:cubicBezTo>
                <a:moveTo>
                  <a:pt x="14257" y="18151"/>
                </a:moveTo>
                <a:lnTo>
                  <a:pt x="15175" y="18151"/>
                </a:lnTo>
                <a:lnTo>
                  <a:pt x="15175" y="10264"/>
                </a:lnTo>
                <a:lnTo>
                  <a:pt x="14473" y="10264"/>
                </a:lnTo>
                <a:cubicBezTo>
                  <a:pt x="14422" y="10561"/>
                  <a:pt x="14329" y="10805"/>
                  <a:pt x="14192" y="10998"/>
                </a:cubicBezTo>
                <a:cubicBezTo>
                  <a:pt x="14055" y="11191"/>
                  <a:pt x="13888" y="11343"/>
                  <a:pt x="13690" y="11454"/>
                </a:cubicBezTo>
                <a:cubicBezTo>
                  <a:pt x="13492" y="11565"/>
                  <a:pt x="13271" y="11641"/>
                  <a:pt x="13026" y="11682"/>
                </a:cubicBezTo>
                <a:cubicBezTo>
                  <a:pt x="12781" y="11723"/>
                  <a:pt x="12529" y="11743"/>
                  <a:pt x="12270" y="11743"/>
                </a:cubicBezTo>
                <a:lnTo>
                  <a:pt x="12270" y="12499"/>
                </a:lnTo>
                <a:lnTo>
                  <a:pt x="14257" y="12499"/>
                </a:lnTo>
                <a:cubicBezTo>
                  <a:pt x="14257" y="12499"/>
                  <a:pt x="14257" y="18151"/>
                  <a:pt x="14257" y="1815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1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9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623"/>
          <p:cNvSpPr/>
          <p:nvPr userDrawn="1"/>
        </p:nvSpPr>
        <p:spPr>
          <a:xfrm>
            <a:off x="21033492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3255"/>
                </a:moveTo>
                <a:lnTo>
                  <a:pt x="5400" y="13255"/>
                </a:lnTo>
                <a:lnTo>
                  <a:pt x="5400" y="15218"/>
                </a:lnTo>
                <a:lnTo>
                  <a:pt x="7364" y="15218"/>
                </a:lnTo>
                <a:cubicBezTo>
                  <a:pt x="7364" y="15218"/>
                  <a:pt x="7364" y="13255"/>
                  <a:pt x="7364" y="13255"/>
                </a:cubicBezTo>
                <a:close/>
                <a:moveTo>
                  <a:pt x="7364" y="16691"/>
                </a:moveTo>
                <a:lnTo>
                  <a:pt x="5400" y="16691"/>
                </a:lnTo>
                <a:lnTo>
                  <a:pt x="5400" y="18655"/>
                </a:lnTo>
                <a:lnTo>
                  <a:pt x="7364" y="18655"/>
                </a:lnTo>
                <a:cubicBezTo>
                  <a:pt x="7364" y="18655"/>
                  <a:pt x="7364" y="16691"/>
                  <a:pt x="7364" y="16691"/>
                </a:cubicBezTo>
                <a:close/>
                <a:moveTo>
                  <a:pt x="7364" y="9818"/>
                </a:moveTo>
                <a:lnTo>
                  <a:pt x="5400" y="9818"/>
                </a:lnTo>
                <a:lnTo>
                  <a:pt x="5400" y="11782"/>
                </a:lnTo>
                <a:lnTo>
                  <a:pt x="7364" y="11782"/>
                </a:lnTo>
                <a:cubicBezTo>
                  <a:pt x="7364" y="11782"/>
                  <a:pt x="7364" y="9818"/>
                  <a:pt x="7364" y="9818"/>
                </a:cubicBezTo>
                <a:close/>
                <a:moveTo>
                  <a:pt x="4418" y="16691"/>
                </a:moveTo>
                <a:lnTo>
                  <a:pt x="2455" y="16691"/>
                </a:lnTo>
                <a:lnTo>
                  <a:pt x="2455" y="18655"/>
                </a:lnTo>
                <a:lnTo>
                  <a:pt x="4418" y="18655"/>
                </a:lnTo>
                <a:cubicBezTo>
                  <a:pt x="4418" y="18655"/>
                  <a:pt x="4418" y="16691"/>
                  <a:pt x="4418" y="1669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2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8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4418" y="9818"/>
                </a:moveTo>
                <a:lnTo>
                  <a:pt x="2455" y="9818"/>
                </a:lnTo>
                <a:lnTo>
                  <a:pt x="2455" y="11782"/>
                </a:lnTo>
                <a:lnTo>
                  <a:pt x="4418" y="11782"/>
                </a:lnTo>
                <a:cubicBezTo>
                  <a:pt x="4418" y="11782"/>
                  <a:pt x="4418" y="9818"/>
                  <a:pt x="4418" y="9818"/>
                </a:cubicBezTo>
                <a:close/>
                <a:moveTo>
                  <a:pt x="4418" y="13255"/>
                </a:moveTo>
                <a:lnTo>
                  <a:pt x="2455" y="13255"/>
                </a:lnTo>
                <a:lnTo>
                  <a:pt x="2455" y="15218"/>
                </a:lnTo>
                <a:lnTo>
                  <a:pt x="4418" y="15218"/>
                </a:lnTo>
                <a:cubicBezTo>
                  <a:pt x="4418" y="15218"/>
                  <a:pt x="4418" y="13255"/>
                  <a:pt x="4418" y="13255"/>
                </a:cubicBezTo>
                <a:close/>
                <a:moveTo>
                  <a:pt x="10309" y="16691"/>
                </a:moveTo>
                <a:lnTo>
                  <a:pt x="8345" y="16691"/>
                </a:lnTo>
                <a:lnTo>
                  <a:pt x="8345" y="18655"/>
                </a:lnTo>
                <a:lnTo>
                  <a:pt x="10309" y="18655"/>
                </a:lnTo>
                <a:cubicBezTo>
                  <a:pt x="10309" y="18655"/>
                  <a:pt x="10309" y="16691"/>
                  <a:pt x="10309" y="16691"/>
                </a:cubicBezTo>
                <a:close/>
                <a:moveTo>
                  <a:pt x="10309" y="9818"/>
                </a:moveTo>
                <a:lnTo>
                  <a:pt x="8345" y="9818"/>
                </a:lnTo>
                <a:lnTo>
                  <a:pt x="8345" y="11782"/>
                </a:lnTo>
                <a:lnTo>
                  <a:pt x="10309" y="11782"/>
                </a:lnTo>
                <a:cubicBezTo>
                  <a:pt x="10309" y="11782"/>
                  <a:pt x="10309" y="9818"/>
                  <a:pt x="10309" y="9818"/>
                </a:cubicBezTo>
                <a:close/>
                <a:moveTo>
                  <a:pt x="10309" y="13255"/>
                </a:moveTo>
                <a:lnTo>
                  <a:pt x="8345" y="13255"/>
                </a:lnTo>
                <a:lnTo>
                  <a:pt x="8345" y="15218"/>
                </a:lnTo>
                <a:lnTo>
                  <a:pt x="10309" y="15218"/>
                </a:lnTo>
                <a:cubicBezTo>
                  <a:pt x="10309" y="15218"/>
                  <a:pt x="10309" y="13255"/>
                  <a:pt x="10309" y="13255"/>
                </a:cubicBezTo>
                <a:close/>
                <a:moveTo>
                  <a:pt x="19145" y="13255"/>
                </a:moveTo>
                <a:lnTo>
                  <a:pt x="17182" y="13255"/>
                </a:lnTo>
                <a:lnTo>
                  <a:pt x="17182" y="15218"/>
                </a:lnTo>
                <a:lnTo>
                  <a:pt x="19145" y="15218"/>
                </a:lnTo>
                <a:cubicBezTo>
                  <a:pt x="19145" y="15218"/>
                  <a:pt x="19145" y="13255"/>
                  <a:pt x="19145" y="13255"/>
                </a:cubicBezTo>
                <a:close/>
                <a:moveTo>
                  <a:pt x="16200" y="13255"/>
                </a:moveTo>
                <a:lnTo>
                  <a:pt x="14236" y="13255"/>
                </a:lnTo>
                <a:lnTo>
                  <a:pt x="14236" y="15218"/>
                </a:lnTo>
                <a:lnTo>
                  <a:pt x="16200" y="15218"/>
                </a:lnTo>
                <a:cubicBezTo>
                  <a:pt x="16200" y="15218"/>
                  <a:pt x="16200" y="13255"/>
                  <a:pt x="16200" y="13255"/>
                </a:cubicBezTo>
                <a:close/>
                <a:moveTo>
                  <a:pt x="19145" y="9818"/>
                </a:moveTo>
                <a:lnTo>
                  <a:pt x="17182" y="9818"/>
                </a:lnTo>
                <a:lnTo>
                  <a:pt x="17182" y="11782"/>
                </a:lnTo>
                <a:lnTo>
                  <a:pt x="19145" y="11782"/>
                </a:lnTo>
                <a:cubicBezTo>
                  <a:pt x="19145" y="11782"/>
                  <a:pt x="19145" y="9818"/>
                  <a:pt x="19145" y="9818"/>
                </a:cubicBezTo>
                <a:close/>
                <a:moveTo>
                  <a:pt x="16200" y="9818"/>
                </a:moveTo>
                <a:lnTo>
                  <a:pt x="14236" y="9818"/>
                </a:lnTo>
                <a:lnTo>
                  <a:pt x="14236" y="11782"/>
                </a:lnTo>
                <a:lnTo>
                  <a:pt x="16200" y="11782"/>
                </a:lnTo>
                <a:cubicBezTo>
                  <a:pt x="16200" y="11782"/>
                  <a:pt x="16200" y="9818"/>
                  <a:pt x="16200" y="9818"/>
                </a:cubicBezTo>
                <a:close/>
                <a:moveTo>
                  <a:pt x="13255" y="16691"/>
                </a:moveTo>
                <a:lnTo>
                  <a:pt x="11291" y="16691"/>
                </a:lnTo>
                <a:lnTo>
                  <a:pt x="11291" y="18655"/>
                </a:lnTo>
                <a:lnTo>
                  <a:pt x="13255" y="18655"/>
                </a:lnTo>
                <a:cubicBezTo>
                  <a:pt x="13255" y="18655"/>
                  <a:pt x="13255" y="16691"/>
                  <a:pt x="13255" y="16691"/>
                </a:cubicBezTo>
                <a:close/>
                <a:moveTo>
                  <a:pt x="13255" y="9818"/>
                </a:moveTo>
                <a:lnTo>
                  <a:pt x="11291" y="9818"/>
                </a:lnTo>
                <a:lnTo>
                  <a:pt x="11291" y="11782"/>
                </a:lnTo>
                <a:lnTo>
                  <a:pt x="13255" y="11782"/>
                </a:lnTo>
                <a:cubicBezTo>
                  <a:pt x="13255" y="11782"/>
                  <a:pt x="13255" y="9818"/>
                  <a:pt x="13255" y="9818"/>
                </a:cubicBezTo>
                <a:close/>
                <a:moveTo>
                  <a:pt x="13255" y="13255"/>
                </a:moveTo>
                <a:lnTo>
                  <a:pt x="11291" y="13255"/>
                </a:lnTo>
                <a:lnTo>
                  <a:pt x="11291" y="15218"/>
                </a:lnTo>
                <a:lnTo>
                  <a:pt x="13255" y="15218"/>
                </a:lnTo>
                <a:cubicBezTo>
                  <a:pt x="13255" y="15218"/>
                  <a:pt x="13255" y="13255"/>
                  <a:pt x="13255" y="132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624"/>
          <p:cNvSpPr/>
          <p:nvPr userDrawn="1"/>
        </p:nvSpPr>
        <p:spPr>
          <a:xfrm>
            <a:off x="22100083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625"/>
          <p:cNvSpPr/>
          <p:nvPr userDrawn="1"/>
        </p:nvSpPr>
        <p:spPr>
          <a:xfrm>
            <a:off x="1250075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5" y="18796"/>
                  <a:pt x="1048" y="18734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4" y="1873"/>
                </a:lnTo>
                <a:cubicBezTo>
                  <a:pt x="9930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6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4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7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8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0800" y="15600"/>
                </a:moveTo>
                <a:cubicBezTo>
                  <a:pt x="10258" y="15600"/>
                  <a:pt x="9818" y="16138"/>
                  <a:pt x="9818" y="16800"/>
                </a:cubicBezTo>
                <a:cubicBezTo>
                  <a:pt x="9818" y="17462"/>
                  <a:pt x="10258" y="18000"/>
                  <a:pt x="10800" y="18000"/>
                </a:cubicBezTo>
                <a:cubicBezTo>
                  <a:pt x="11342" y="18000"/>
                  <a:pt x="11782" y="17462"/>
                  <a:pt x="11782" y="16800"/>
                </a:cubicBezTo>
                <a:cubicBezTo>
                  <a:pt x="11782" y="16138"/>
                  <a:pt x="11342" y="15600"/>
                  <a:pt x="10800" y="15600"/>
                </a:cubicBezTo>
                <a:moveTo>
                  <a:pt x="10800" y="6000"/>
                </a:moveTo>
                <a:cubicBezTo>
                  <a:pt x="10258" y="6000"/>
                  <a:pt x="9818" y="6538"/>
                  <a:pt x="9818" y="7200"/>
                </a:cubicBezTo>
                <a:lnTo>
                  <a:pt x="10309" y="13800"/>
                </a:lnTo>
                <a:cubicBezTo>
                  <a:pt x="10309" y="14132"/>
                  <a:pt x="10529" y="14400"/>
                  <a:pt x="10800" y="14400"/>
                </a:cubicBezTo>
                <a:cubicBezTo>
                  <a:pt x="11071" y="14400"/>
                  <a:pt x="11291" y="14132"/>
                  <a:pt x="11291" y="13800"/>
                </a:cubicBezTo>
                <a:lnTo>
                  <a:pt x="11782" y="7200"/>
                </a:lnTo>
                <a:cubicBezTo>
                  <a:pt x="11782" y="6538"/>
                  <a:pt x="11342" y="6000"/>
                  <a:pt x="10800" y="6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626"/>
          <p:cNvSpPr/>
          <p:nvPr userDrawn="1"/>
        </p:nvSpPr>
        <p:spPr>
          <a:xfrm>
            <a:off x="13618139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222" y="18655"/>
                </a:moveTo>
                <a:cubicBezTo>
                  <a:pt x="7553" y="18644"/>
                  <a:pt x="7811" y="18417"/>
                  <a:pt x="7799" y="18146"/>
                </a:cubicBezTo>
                <a:lnTo>
                  <a:pt x="6916" y="6377"/>
                </a:lnTo>
                <a:cubicBezTo>
                  <a:pt x="6904" y="6106"/>
                  <a:pt x="6626" y="5895"/>
                  <a:pt x="6295" y="5904"/>
                </a:cubicBezTo>
                <a:cubicBezTo>
                  <a:pt x="5963" y="5915"/>
                  <a:pt x="5705" y="6142"/>
                  <a:pt x="5717" y="6413"/>
                </a:cubicBezTo>
                <a:lnTo>
                  <a:pt x="6601" y="18182"/>
                </a:lnTo>
                <a:cubicBezTo>
                  <a:pt x="6613" y="18453"/>
                  <a:pt x="6891" y="18664"/>
                  <a:pt x="7222" y="18655"/>
                </a:cubicBezTo>
                <a:moveTo>
                  <a:pt x="17400" y="19636"/>
                </a:moveTo>
                <a:cubicBezTo>
                  <a:pt x="17319" y="20154"/>
                  <a:pt x="16862" y="20618"/>
                  <a:pt x="16200" y="20618"/>
                </a:cubicBezTo>
                <a:lnTo>
                  <a:pt x="5400" y="20618"/>
                </a:lnTo>
                <a:cubicBezTo>
                  <a:pt x="4737" y="20618"/>
                  <a:pt x="4291" y="20160"/>
                  <a:pt x="4200" y="19636"/>
                </a:cubicBezTo>
                <a:lnTo>
                  <a:pt x="3000" y="3927"/>
                </a:lnTo>
                <a:lnTo>
                  <a:pt x="18600" y="3927"/>
                </a:lnTo>
                <a:cubicBezTo>
                  <a:pt x="18600" y="3927"/>
                  <a:pt x="17400" y="19636"/>
                  <a:pt x="17400" y="19636"/>
                </a:cubicBezTo>
                <a:close/>
                <a:moveTo>
                  <a:pt x="7800" y="983"/>
                </a:moveTo>
                <a:lnTo>
                  <a:pt x="13800" y="983"/>
                </a:lnTo>
                <a:lnTo>
                  <a:pt x="13800" y="2945"/>
                </a:lnTo>
                <a:lnTo>
                  <a:pt x="7800" y="2945"/>
                </a:lnTo>
                <a:cubicBezTo>
                  <a:pt x="7800" y="2945"/>
                  <a:pt x="7800" y="983"/>
                  <a:pt x="7800" y="983"/>
                </a:cubicBezTo>
                <a:close/>
                <a:moveTo>
                  <a:pt x="21000" y="2945"/>
                </a:moveTo>
                <a:lnTo>
                  <a:pt x="15000" y="2945"/>
                </a:lnTo>
                <a:lnTo>
                  <a:pt x="15000" y="983"/>
                </a:lnTo>
                <a:cubicBezTo>
                  <a:pt x="15000" y="440"/>
                  <a:pt x="14462" y="0"/>
                  <a:pt x="13800" y="0"/>
                </a:cubicBezTo>
                <a:lnTo>
                  <a:pt x="7800" y="0"/>
                </a:lnTo>
                <a:cubicBezTo>
                  <a:pt x="7137" y="0"/>
                  <a:pt x="6600" y="440"/>
                  <a:pt x="6600" y="983"/>
                </a:cubicBezTo>
                <a:lnTo>
                  <a:pt x="6600" y="2945"/>
                </a:lnTo>
                <a:lnTo>
                  <a:pt x="600" y="2945"/>
                </a:lnTo>
                <a:cubicBezTo>
                  <a:pt x="269" y="2945"/>
                  <a:pt x="0" y="3166"/>
                  <a:pt x="0" y="3437"/>
                </a:cubicBezTo>
                <a:cubicBezTo>
                  <a:pt x="0" y="3708"/>
                  <a:pt x="269" y="3927"/>
                  <a:pt x="600" y="3927"/>
                </a:cubicBezTo>
                <a:lnTo>
                  <a:pt x="1800" y="3927"/>
                </a:lnTo>
                <a:lnTo>
                  <a:pt x="3000" y="19636"/>
                </a:lnTo>
                <a:cubicBezTo>
                  <a:pt x="3193" y="20711"/>
                  <a:pt x="4075" y="21600"/>
                  <a:pt x="5400" y="21600"/>
                </a:cubicBezTo>
                <a:lnTo>
                  <a:pt x="16200" y="21600"/>
                </a:lnTo>
                <a:cubicBezTo>
                  <a:pt x="17525" y="21600"/>
                  <a:pt x="18374" y="20700"/>
                  <a:pt x="18600" y="19636"/>
                </a:cubicBezTo>
                <a:lnTo>
                  <a:pt x="19800" y="3927"/>
                </a:lnTo>
                <a:lnTo>
                  <a:pt x="21000" y="3927"/>
                </a:lnTo>
                <a:cubicBezTo>
                  <a:pt x="21331" y="3927"/>
                  <a:pt x="21600" y="3708"/>
                  <a:pt x="21600" y="3437"/>
                </a:cubicBezTo>
                <a:cubicBezTo>
                  <a:pt x="21600" y="3166"/>
                  <a:pt x="21331" y="2945"/>
                  <a:pt x="21000" y="2945"/>
                </a:cubicBezTo>
                <a:moveTo>
                  <a:pt x="14380" y="18654"/>
                </a:moveTo>
                <a:cubicBezTo>
                  <a:pt x="14711" y="18664"/>
                  <a:pt x="14989" y="18452"/>
                  <a:pt x="15001" y="18181"/>
                </a:cubicBezTo>
                <a:lnTo>
                  <a:pt x="15871" y="6413"/>
                </a:lnTo>
                <a:cubicBezTo>
                  <a:pt x="15883" y="6142"/>
                  <a:pt x="15625" y="5914"/>
                  <a:pt x="15294" y="5904"/>
                </a:cubicBezTo>
                <a:cubicBezTo>
                  <a:pt x="14962" y="5895"/>
                  <a:pt x="14684" y="6106"/>
                  <a:pt x="14672" y="6377"/>
                </a:cubicBezTo>
                <a:lnTo>
                  <a:pt x="13802" y="18146"/>
                </a:lnTo>
                <a:cubicBezTo>
                  <a:pt x="13790" y="18417"/>
                  <a:pt x="14049" y="18644"/>
                  <a:pt x="14380" y="18654"/>
                </a:cubicBezTo>
                <a:moveTo>
                  <a:pt x="10800" y="18655"/>
                </a:moveTo>
                <a:cubicBezTo>
                  <a:pt x="11131" y="18655"/>
                  <a:pt x="11400" y="18435"/>
                  <a:pt x="11400" y="18164"/>
                </a:cubicBezTo>
                <a:lnTo>
                  <a:pt x="11400" y="6382"/>
                </a:lnTo>
                <a:cubicBezTo>
                  <a:pt x="11400" y="6110"/>
                  <a:pt x="11131" y="5891"/>
                  <a:pt x="10800" y="5891"/>
                </a:cubicBezTo>
                <a:cubicBezTo>
                  <a:pt x="10469" y="5891"/>
                  <a:pt x="10200" y="6110"/>
                  <a:pt x="10200" y="6382"/>
                </a:cubicBezTo>
                <a:lnTo>
                  <a:pt x="10200" y="18164"/>
                </a:lnTo>
                <a:cubicBezTo>
                  <a:pt x="10200" y="18435"/>
                  <a:pt x="10469" y="18655"/>
                  <a:pt x="10800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627"/>
          <p:cNvSpPr/>
          <p:nvPr userDrawn="1"/>
        </p:nvSpPr>
        <p:spPr>
          <a:xfrm>
            <a:off x="14722824" y="7120017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20" y="19636"/>
                </a:moveTo>
                <a:cubicBezTo>
                  <a:pt x="18623" y="20154"/>
                  <a:pt x="18075" y="20618"/>
                  <a:pt x="17280" y="20618"/>
                </a:cubicBezTo>
                <a:lnTo>
                  <a:pt x="4320" y="20618"/>
                </a:lnTo>
                <a:cubicBezTo>
                  <a:pt x="3525" y="20618"/>
                  <a:pt x="2989" y="20160"/>
                  <a:pt x="2880" y="19636"/>
                </a:cubicBezTo>
                <a:lnTo>
                  <a:pt x="1483" y="3927"/>
                </a:lnTo>
                <a:lnTo>
                  <a:pt x="20117" y="3927"/>
                </a:lnTo>
                <a:cubicBezTo>
                  <a:pt x="20117" y="3927"/>
                  <a:pt x="18720" y="19636"/>
                  <a:pt x="18720" y="19636"/>
                </a:cubicBezTo>
                <a:close/>
                <a:moveTo>
                  <a:pt x="4529" y="2227"/>
                </a:moveTo>
                <a:cubicBezTo>
                  <a:pt x="4971" y="2122"/>
                  <a:pt x="5311" y="1878"/>
                  <a:pt x="5440" y="1571"/>
                </a:cubicBezTo>
                <a:cubicBezTo>
                  <a:pt x="5563" y="1278"/>
                  <a:pt x="6084" y="982"/>
                  <a:pt x="6840" y="982"/>
                </a:cubicBezTo>
                <a:cubicBezTo>
                  <a:pt x="7596" y="982"/>
                  <a:pt x="8117" y="1094"/>
                  <a:pt x="8240" y="1387"/>
                </a:cubicBezTo>
                <a:cubicBezTo>
                  <a:pt x="8286" y="1495"/>
                  <a:pt x="8358" y="1598"/>
                  <a:pt x="8454" y="1688"/>
                </a:cubicBezTo>
                <a:cubicBezTo>
                  <a:pt x="8957" y="2167"/>
                  <a:pt x="9732" y="2442"/>
                  <a:pt x="10577" y="2442"/>
                </a:cubicBezTo>
                <a:cubicBezTo>
                  <a:pt x="11235" y="2442"/>
                  <a:pt x="11854" y="2268"/>
                  <a:pt x="12300" y="1947"/>
                </a:cubicBezTo>
                <a:cubicBezTo>
                  <a:pt x="12697" y="1647"/>
                  <a:pt x="13446" y="1473"/>
                  <a:pt x="14760" y="1473"/>
                </a:cubicBezTo>
                <a:cubicBezTo>
                  <a:pt x="16059" y="1473"/>
                  <a:pt x="16752" y="1940"/>
                  <a:pt x="16920" y="2209"/>
                </a:cubicBezTo>
                <a:cubicBezTo>
                  <a:pt x="17107" y="2509"/>
                  <a:pt x="17391" y="2750"/>
                  <a:pt x="17688" y="2945"/>
                </a:cubicBezTo>
                <a:lnTo>
                  <a:pt x="2830" y="2945"/>
                </a:lnTo>
                <a:cubicBezTo>
                  <a:pt x="3170" y="2668"/>
                  <a:pt x="3770" y="2408"/>
                  <a:pt x="4529" y="2227"/>
                </a:cubicBezTo>
                <a:moveTo>
                  <a:pt x="20880" y="2945"/>
                </a:moveTo>
                <a:lnTo>
                  <a:pt x="19676" y="2945"/>
                </a:lnTo>
                <a:cubicBezTo>
                  <a:pt x="19217" y="2693"/>
                  <a:pt x="18780" y="2403"/>
                  <a:pt x="18405" y="1964"/>
                </a:cubicBezTo>
                <a:cubicBezTo>
                  <a:pt x="17787" y="1241"/>
                  <a:pt x="16749" y="491"/>
                  <a:pt x="14760" y="491"/>
                </a:cubicBezTo>
                <a:cubicBezTo>
                  <a:pt x="13012" y="491"/>
                  <a:pt x="11880" y="798"/>
                  <a:pt x="11231" y="1289"/>
                </a:cubicBezTo>
                <a:cubicBezTo>
                  <a:pt x="11081" y="1397"/>
                  <a:pt x="10839" y="1461"/>
                  <a:pt x="10577" y="1461"/>
                </a:cubicBezTo>
                <a:cubicBezTo>
                  <a:pt x="10245" y="1461"/>
                  <a:pt x="9879" y="1359"/>
                  <a:pt x="9624" y="1116"/>
                </a:cubicBezTo>
                <a:cubicBezTo>
                  <a:pt x="9310" y="370"/>
                  <a:pt x="8188" y="0"/>
                  <a:pt x="6840" y="0"/>
                </a:cubicBezTo>
                <a:cubicBezTo>
                  <a:pt x="5492" y="0"/>
                  <a:pt x="4370" y="554"/>
                  <a:pt x="4056" y="1300"/>
                </a:cubicBezTo>
                <a:cubicBezTo>
                  <a:pt x="2613" y="1643"/>
                  <a:pt x="1555" y="2238"/>
                  <a:pt x="1211" y="2945"/>
                </a:cubicBezTo>
                <a:lnTo>
                  <a:pt x="720" y="2945"/>
                </a:lnTo>
                <a:cubicBezTo>
                  <a:pt x="323" y="2945"/>
                  <a:pt x="0" y="3165"/>
                  <a:pt x="0" y="3436"/>
                </a:cubicBezTo>
                <a:lnTo>
                  <a:pt x="0" y="3437"/>
                </a:lnTo>
                <a:lnTo>
                  <a:pt x="1440" y="19636"/>
                </a:lnTo>
                <a:cubicBezTo>
                  <a:pt x="1672" y="20711"/>
                  <a:pt x="2730" y="21600"/>
                  <a:pt x="4320" y="21600"/>
                </a:cubicBezTo>
                <a:lnTo>
                  <a:pt x="17280" y="21600"/>
                </a:lnTo>
                <a:cubicBezTo>
                  <a:pt x="18870" y="21600"/>
                  <a:pt x="19890" y="20700"/>
                  <a:pt x="20160" y="19636"/>
                </a:cubicBezTo>
                <a:lnTo>
                  <a:pt x="21600" y="3437"/>
                </a:lnTo>
                <a:lnTo>
                  <a:pt x="21600" y="3436"/>
                </a:lnTo>
                <a:cubicBezTo>
                  <a:pt x="21600" y="3165"/>
                  <a:pt x="21277" y="2945"/>
                  <a:pt x="20880" y="2945"/>
                </a:cubicBezTo>
                <a:moveTo>
                  <a:pt x="6507" y="18655"/>
                </a:moveTo>
                <a:cubicBezTo>
                  <a:pt x="6904" y="18644"/>
                  <a:pt x="7214" y="18417"/>
                  <a:pt x="7200" y="18146"/>
                </a:cubicBezTo>
                <a:lnTo>
                  <a:pt x="6139" y="6377"/>
                </a:lnTo>
                <a:cubicBezTo>
                  <a:pt x="6125" y="6106"/>
                  <a:pt x="5791" y="5895"/>
                  <a:pt x="5394" y="5904"/>
                </a:cubicBezTo>
                <a:cubicBezTo>
                  <a:pt x="4996" y="5915"/>
                  <a:pt x="4686" y="6142"/>
                  <a:pt x="4700" y="6413"/>
                </a:cubicBezTo>
                <a:lnTo>
                  <a:pt x="5761" y="18182"/>
                </a:lnTo>
                <a:cubicBezTo>
                  <a:pt x="5775" y="18453"/>
                  <a:pt x="6109" y="18664"/>
                  <a:pt x="6507" y="18655"/>
                </a:cubicBezTo>
                <a:moveTo>
                  <a:pt x="10800" y="18655"/>
                </a:moveTo>
                <a:cubicBezTo>
                  <a:pt x="11197" y="18655"/>
                  <a:pt x="11520" y="18435"/>
                  <a:pt x="11520" y="18164"/>
                </a:cubicBezTo>
                <a:lnTo>
                  <a:pt x="11520" y="6382"/>
                </a:lnTo>
                <a:cubicBezTo>
                  <a:pt x="11520" y="6110"/>
                  <a:pt x="11197" y="5891"/>
                  <a:pt x="10800" y="5891"/>
                </a:cubicBezTo>
                <a:cubicBezTo>
                  <a:pt x="10403" y="5891"/>
                  <a:pt x="10080" y="6110"/>
                  <a:pt x="10080" y="6382"/>
                </a:cubicBezTo>
                <a:lnTo>
                  <a:pt x="10080" y="18164"/>
                </a:lnTo>
                <a:cubicBezTo>
                  <a:pt x="10080" y="18435"/>
                  <a:pt x="10403" y="18655"/>
                  <a:pt x="10800" y="18655"/>
                </a:cubicBezTo>
                <a:moveTo>
                  <a:pt x="15095" y="18654"/>
                </a:moveTo>
                <a:cubicBezTo>
                  <a:pt x="15494" y="18664"/>
                  <a:pt x="15827" y="18452"/>
                  <a:pt x="15841" y="18181"/>
                </a:cubicBezTo>
                <a:lnTo>
                  <a:pt x="16886" y="6413"/>
                </a:lnTo>
                <a:cubicBezTo>
                  <a:pt x="16900" y="6142"/>
                  <a:pt x="16590" y="5914"/>
                  <a:pt x="16192" y="5904"/>
                </a:cubicBezTo>
                <a:cubicBezTo>
                  <a:pt x="15795" y="5895"/>
                  <a:pt x="15461" y="6106"/>
                  <a:pt x="15447" y="6377"/>
                </a:cubicBezTo>
                <a:lnTo>
                  <a:pt x="14402" y="18146"/>
                </a:lnTo>
                <a:cubicBezTo>
                  <a:pt x="14388" y="18417"/>
                  <a:pt x="14699" y="18644"/>
                  <a:pt x="15095" y="1865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628"/>
          <p:cNvSpPr/>
          <p:nvPr userDrawn="1"/>
        </p:nvSpPr>
        <p:spPr>
          <a:xfrm>
            <a:off x="15700533" y="712001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5" y="20618"/>
                </a:moveTo>
                <a:cubicBezTo>
                  <a:pt x="15830" y="20618"/>
                  <a:pt x="15230" y="20482"/>
                  <a:pt x="14664" y="20214"/>
                </a:cubicBezTo>
                <a:cubicBezTo>
                  <a:pt x="14611" y="20189"/>
                  <a:pt x="14556" y="20170"/>
                  <a:pt x="14501" y="20155"/>
                </a:cubicBezTo>
                <a:cubicBezTo>
                  <a:pt x="8920" y="17308"/>
                  <a:pt x="4296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8" y="6369"/>
                  <a:pt x="982" y="5770"/>
                  <a:pt x="982" y="5155"/>
                </a:cubicBezTo>
                <a:cubicBezTo>
                  <a:pt x="982" y="2774"/>
                  <a:pt x="3067" y="982"/>
                  <a:pt x="4418" y="982"/>
                </a:cubicBezTo>
                <a:cubicBezTo>
                  <a:pt x="4595" y="982"/>
                  <a:pt x="4712" y="1072"/>
                  <a:pt x="4765" y="1126"/>
                </a:cubicBezTo>
                <a:cubicBezTo>
                  <a:pt x="4777" y="1139"/>
                  <a:pt x="4800" y="1164"/>
                  <a:pt x="4832" y="1216"/>
                </a:cubicBezTo>
                <a:cubicBezTo>
                  <a:pt x="4849" y="1244"/>
                  <a:pt x="4868" y="1271"/>
                  <a:pt x="4888" y="1297"/>
                </a:cubicBezTo>
                <a:lnTo>
                  <a:pt x="8121" y="5453"/>
                </a:lnTo>
                <a:cubicBezTo>
                  <a:pt x="8146" y="5485"/>
                  <a:pt x="8173" y="5515"/>
                  <a:pt x="8202" y="5544"/>
                </a:cubicBezTo>
                <a:cubicBezTo>
                  <a:pt x="8255" y="5598"/>
                  <a:pt x="8345" y="5715"/>
                  <a:pt x="8345" y="5891"/>
                </a:cubicBezTo>
                <a:cubicBezTo>
                  <a:pt x="8345" y="5978"/>
                  <a:pt x="8321" y="6060"/>
                  <a:pt x="8274" y="6135"/>
                </a:cubicBezTo>
                <a:lnTo>
                  <a:pt x="7180" y="7221"/>
                </a:lnTo>
                <a:cubicBezTo>
                  <a:pt x="7175" y="7226"/>
                  <a:pt x="7170" y="7231"/>
                  <a:pt x="7165" y="7236"/>
                </a:cubicBezTo>
                <a:cubicBezTo>
                  <a:pt x="6769" y="7609"/>
                  <a:pt x="6543" y="8126"/>
                  <a:pt x="6543" y="8668"/>
                </a:cubicBezTo>
                <a:cubicBezTo>
                  <a:pt x="6543" y="9175"/>
                  <a:pt x="6740" y="9658"/>
                  <a:pt x="7082" y="10020"/>
                </a:cubicBezTo>
                <a:cubicBezTo>
                  <a:pt x="7094" y="10040"/>
                  <a:pt x="7107" y="10059"/>
                  <a:pt x="7121" y="10078"/>
                </a:cubicBezTo>
                <a:cubicBezTo>
                  <a:pt x="8327" y="11745"/>
                  <a:pt x="9810" y="13222"/>
                  <a:pt x="11528" y="14469"/>
                </a:cubicBezTo>
                <a:cubicBezTo>
                  <a:pt x="11541" y="14478"/>
                  <a:pt x="11555" y="14487"/>
                  <a:pt x="11568" y="14496"/>
                </a:cubicBezTo>
                <a:cubicBezTo>
                  <a:pt x="11931" y="14844"/>
                  <a:pt x="12418" y="15045"/>
                  <a:pt x="12928" y="15045"/>
                </a:cubicBezTo>
                <a:cubicBezTo>
                  <a:pt x="13440" y="15045"/>
                  <a:pt x="13934" y="14840"/>
                  <a:pt x="14301" y="14479"/>
                </a:cubicBezTo>
                <a:cubicBezTo>
                  <a:pt x="14320" y="14463"/>
                  <a:pt x="14338" y="14446"/>
                  <a:pt x="14356" y="14427"/>
                </a:cubicBezTo>
                <a:lnTo>
                  <a:pt x="15456" y="13320"/>
                </a:lnTo>
                <a:cubicBezTo>
                  <a:pt x="15533" y="13271"/>
                  <a:pt x="15615" y="13247"/>
                  <a:pt x="15701" y="13247"/>
                </a:cubicBezTo>
                <a:cubicBezTo>
                  <a:pt x="15878" y="13247"/>
                  <a:pt x="15995" y="13337"/>
                  <a:pt x="16048" y="13391"/>
                </a:cubicBezTo>
                <a:cubicBezTo>
                  <a:pt x="16077" y="13420"/>
                  <a:pt x="16108" y="13447"/>
                  <a:pt x="16140" y="13472"/>
                </a:cubicBezTo>
                <a:lnTo>
                  <a:pt x="20296" y="16704"/>
                </a:lnTo>
                <a:cubicBezTo>
                  <a:pt x="20323" y="16725"/>
                  <a:pt x="20351" y="16744"/>
                  <a:pt x="20379" y="16762"/>
                </a:cubicBezTo>
                <a:cubicBezTo>
                  <a:pt x="20431" y="16795"/>
                  <a:pt x="20455" y="16816"/>
                  <a:pt x="20466" y="16827"/>
                </a:cubicBezTo>
                <a:cubicBezTo>
                  <a:pt x="20520" y="16881"/>
                  <a:pt x="20610" y="16997"/>
                  <a:pt x="20610" y="17174"/>
                </a:cubicBezTo>
                <a:cubicBezTo>
                  <a:pt x="20610" y="17207"/>
                  <a:pt x="20612" y="17240"/>
                  <a:pt x="20616" y="17273"/>
                </a:cubicBezTo>
                <a:cubicBezTo>
                  <a:pt x="20539" y="18625"/>
                  <a:pt x="18774" y="20618"/>
                  <a:pt x="16445" y="20618"/>
                </a:cubicBezTo>
                <a:moveTo>
                  <a:pt x="21600" y="17174"/>
                </a:moveTo>
                <a:lnTo>
                  <a:pt x="21592" y="17174"/>
                </a:lnTo>
                <a:cubicBezTo>
                  <a:pt x="21592" y="16768"/>
                  <a:pt x="21427" y="16399"/>
                  <a:pt x="21161" y="16133"/>
                </a:cubicBezTo>
                <a:cubicBezTo>
                  <a:pt x="21082" y="16054"/>
                  <a:pt x="20994" y="15988"/>
                  <a:pt x="20899" y="15929"/>
                </a:cubicBezTo>
                <a:lnTo>
                  <a:pt x="16743" y="12697"/>
                </a:lnTo>
                <a:cubicBezTo>
                  <a:pt x="16476" y="12430"/>
                  <a:pt x="16108" y="12265"/>
                  <a:pt x="15701" y="12265"/>
                </a:cubicBezTo>
                <a:cubicBezTo>
                  <a:pt x="15368" y="12265"/>
                  <a:pt x="15065" y="12380"/>
                  <a:pt x="14819" y="12567"/>
                </a:cubicBezTo>
                <a:lnTo>
                  <a:pt x="13659" y="13736"/>
                </a:lnTo>
                <a:lnTo>
                  <a:pt x="13656" y="13733"/>
                </a:lnTo>
                <a:cubicBezTo>
                  <a:pt x="13477" y="13934"/>
                  <a:pt x="13218" y="14063"/>
                  <a:pt x="12928" y="14063"/>
                </a:cubicBezTo>
                <a:cubicBezTo>
                  <a:pt x="12595" y="14063"/>
                  <a:pt x="12303" y="13897"/>
                  <a:pt x="12125" y="13645"/>
                </a:cubicBezTo>
                <a:cubicBezTo>
                  <a:pt x="12119" y="13654"/>
                  <a:pt x="12111" y="13663"/>
                  <a:pt x="12104" y="13674"/>
                </a:cubicBezTo>
                <a:cubicBezTo>
                  <a:pt x="10500" y="12510"/>
                  <a:pt x="9078" y="11108"/>
                  <a:pt x="7916" y="9502"/>
                </a:cubicBezTo>
                <a:cubicBezTo>
                  <a:pt x="7927" y="9495"/>
                  <a:pt x="7937" y="9486"/>
                  <a:pt x="7949" y="9479"/>
                </a:cubicBezTo>
                <a:cubicBezTo>
                  <a:pt x="7693" y="9299"/>
                  <a:pt x="7525" y="9004"/>
                  <a:pt x="7525" y="8668"/>
                </a:cubicBezTo>
                <a:cubicBezTo>
                  <a:pt x="7525" y="8367"/>
                  <a:pt x="7662" y="8101"/>
                  <a:pt x="7873" y="7920"/>
                </a:cubicBezTo>
                <a:lnTo>
                  <a:pt x="7872" y="7918"/>
                </a:lnTo>
                <a:lnTo>
                  <a:pt x="9026" y="6773"/>
                </a:lnTo>
                <a:cubicBezTo>
                  <a:pt x="9213" y="6528"/>
                  <a:pt x="9327" y="6224"/>
                  <a:pt x="9327" y="5891"/>
                </a:cubicBezTo>
                <a:cubicBezTo>
                  <a:pt x="9327" y="5485"/>
                  <a:pt x="9162" y="5116"/>
                  <a:pt x="8896" y="4850"/>
                </a:cubicBezTo>
                <a:lnTo>
                  <a:pt x="5663" y="693"/>
                </a:lnTo>
                <a:cubicBezTo>
                  <a:pt x="5604" y="599"/>
                  <a:pt x="5538" y="510"/>
                  <a:pt x="5459" y="432"/>
                </a:cubicBezTo>
                <a:cubicBezTo>
                  <a:pt x="5193" y="165"/>
                  <a:pt x="4825" y="0"/>
                  <a:pt x="4418" y="0"/>
                </a:cubicBezTo>
                <a:cubicBezTo>
                  <a:pt x="2455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3" y="7373"/>
                </a:lnTo>
                <a:cubicBezTo>
                  <a:pt x="3436" y="13255"/>
                  <a:pt x="8345" y="18164"/>
                  <a:pt x="14228" y="21117"/>
                </a:cubicBezTo>
                <a:lnTo>
                  <a:pt x="14244" y="21101"/>
                </a:lnTo>
                <a:cubicBezTo>
                  <a:pt x="14912" y="21418"/>
                  <a:pt x="15657" y="21600"/>
                  <a:pt x="16445" y="21600"/>
                </a:cubicBezTo>
                <a:cubicBezTo>
                  <a:pt x="19292" y="21600"/>
                  <a:pt x="21600" y="19145"/>
                  <a:pt x="21600" y="17182"/>
                </a:cubicBezTo>
                <a:cubicBezTo>
                  <a:pt x="21600" y="17179"/>
                  <a:pt x="21600" y="17177"/>
                  <a:pt x="21600" y="171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629"/>
          <p:cNvSpPr/>
          <p:nvPr userDrawn="1"/>
        </p:nvSpPr>
        <p:spPr>
          <a:xfrm>
            <a:off x="16767124" y="7120017"/>
            <a:ext cx="5588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1" y="20618"/>
                </a:moveTo>
                <a:cubicBezTo>
                  <a:pt x="15826" y="20618"/>
                  <a:pt x="15226" y="20482"/>
                  <a:pt x="14660" y="20214"/>
                </a:cubicBezTo>
                <a:cubicBezTo>
                  <a:pt x="14607" y="20189"/>
                  <a:pt x="14552" y="20170"/>
                  <a:pt x="14497" y="20155"/>
                </a:cubicBezTo>
                <a:cubicBezTo>
                  <a:pt x="8918" y="17308"/>
                  <a:pt x="4295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7" y="6369"/>
                  <a:pt x="982" y="5770"/>
                  <a:pt x="982" y="5155"/>
                </a:cubicBezTo>
                <a:cubicBezTo>
                  <a:pt x="982" y="2774"/>
                  <a:pt x="3066" y="982"/>
                  <a:pt x="4417" y="982"/>
                </a:cubicBezTo>
                <a:cubicBezTo>
                  <a:pt x="4594" y="982"/>
                  <a:pt x="4711" y="1072"/>
                  <a:pt x="4764" y="1126"/>
                </a:cubicBezTo>
                <a:cubicBezTo>
                  <a:pt x="4776" y="1139"/>
                  <a:pt x="4798" y="1164"/>
                  <a:pt x="4831" y="1216"/>
                </a:cubicBezTo>
                <a:cubicBezTo>
                  <a:pt x="4848" y="1244"/>
                  <a:pt x="4867" y="1271"/>
                  <a:pt x="4887" y="1297"/>
                </a:cubicBezTo>
                <a:lnTo>
                  <a:pt x="8118" y="5453"/>
                </a:lnTo>
                <a:cubicBezTo>
                  <a:pt x="8143" y="5485"/>
                  <a:pt x="8170" y="5515"/>
                  <a:pt x="8199" y="5544"/>
                </a:cubicBezTo>
                <a:cubicBezTo>
                  <a:pt x="8253" y="5598"/>
                  <a:pt x="8343" y="5715"/>
                  <a:pt x="8343" y="5891"/>
                </a:cubicBezTo>
                <a:cubicBezTo>
                  <a:pt x="8343" y="5978"/>
                  <a:pt x="8319" y="6060"/>
                  <a:pt x="8272" y="6135"/>
                </a:cubicBezTo>
                <a:lnTo>
                  <a:pt x="7178" y="7221"/>
                </a:lnTo>
                <a:cubicBezTo>
                  <a:pt x="7173" y="7226"/>
                  <a:pt x="7168" y="7231"/>
                  <a:pt x="7163" y="7236"/>
                </a:cubicBezTo>
                <a:cubicBezTo>
                  <a:pt x="6767" y="7609"/>
                  <a:pt x="6541" y="8126"/>
                  <a:pt x="6541" y="8668"/>
                </a:cubicBezTo>
                <a:cubicBezTo>
                  <a:pt x="6541" y="9175"/>
                  <a:pt x="6738" y="9658"/>
                  <a:pt x="7080" y="10020"/>
                </a:cubicBezTo>
                <a:cubicBezTo>
                  <a:pt x="7092" y="10040"/>
                  <a:pt x="7105" y="10059"/>
                  <a:pt x="7119" y="10078"/>
                </a:cubicBezTo>
                <a:cubicBezTo>
                  <a:pt x="8325" y="11745"/>
                  <a:pt x="9807" y="13222"/>
                  <a:pt x="11525" y="14469"/>
                </a:cubicBezTo>
                <a:cubicBezTo>
                  <a:pt x="11538" y="14478"/>
                  <a:pt x="11551" y="14487"/>
                  <a:pt x="11565" y="14496"/>
                </a:cubicBezTo>
                <a:cubicBezTo>
                  <a:pt x="11928" y="14844"/>
                  <a:pt x="12414" y="15045"/>
                  <a:pt x="12924" y="15045"/>
                </a:cubicBezTo>
                <a:cubicBezTo>
                  <a:pt x="13436" y="15045"/>
                  <a:pt x="13930" y="14840"/>
                  <a:pt x="14297" y="14479"/>
                </a:cubicBezTo>
                <a:cubicBezTo>
                  <a:pt x="14316" y="14463"/>
                  <a:pt x="14335" y="14446"/>
                  <a:pt x="14352" y="14427"/>
                </a:cubicBezTo>
                <a:lnTo>
                  <a:pt x="15451" y="13320"/>
                </a:lnTo>
                <a:cubicBezTo>
                  <a:pt x="15529" y="13271"/>
                  <a:pt x="15611" y="13247"/>
                  <a:pt x="15697" y="13247"/>
                </a:cubicBezTo>
                <a:cubicBezTo>
                  <a:pt x="15874" y="13247"/>
                  <a:pt x="15990" y="13337"/>
                  <a:pt x="16044" y="13391"/>
                </a:cubicBezTo>
                <a:cubicBezTo>
                  <a:pt x="16073" y="13420"/>
                  <a:pt x="16103" y="13447"/>
                  <a:pt x="16135" y="13472"/>
                </a:cubicBezTo>
                <a:lnTo>
                  <a:pt x="20291" y="16704"/>
                </a:lnTo>
                <a:cubicBezTo>
                  <a:pt x="20317" y="16725"/>
                  <a:pt x="20345" y="16744"/>
                  <a:pt x="20374" y="16762"/>
                </a:cubicBezTo>
                <a:cubicBezTo>
                  <a:pt x="20426" y="16795"/>
                  <a:pt x="20449" y="16816"/>
                  <a:pt x="20461" y="16827"/>
                </a:cubicBezTo>
                <a:cubicBezTo>
                  <a:pt x="20515" y="16881"/>
                  <a:pt x="20605" y="16997"/>
                  <a:pt x="20605" y="17174"/>
                </a:cubicBezTo>
                <a:cubicBezTo>
                  <a:pt x="20605" y="17207"/>
                  <a:pt x="20606" y="17240"/>
                  <a:pt x="20610" y="17273"/>
                </a:cubicBezTo>
                <a:cubicBezTo>
                  <a:pt x="20533" y="18625"/>
                  <a:pt x="18769" y="20618"/>
                  <a:pt x="16441" y="20618"/>
                </a:cubicBezTo>
                <a:moveTo>
                  <a:pt x="21586" y="17174"/>
                </a:moveTo>
                <a:cubicBezTo>
                  <a:pt x="21586" y="16768"/>
                  <a:pt x="21421" y="16399"/>
                  <a:pt x="21155" y="16133"/>
                </a:cubicBezTo>
                <a:cubicBezTo>
                  <a:pt x="21077" y="16054"/>
                  <a:pt x="20988" y="15988"/>
                  <a:pt x="20893" y="15929"/>
                </a:cubicBezTo>
                <a:lnTo>
                  <a:pt x="16738" y="12697"/>
                </a:lnTo>
                <a:cubicBezTo>
                  <a:pt x="16471" y="12430"/>
                  <a:pt x="16104" y="12265"/>
                  <a:pt x="15697" y="12265"/>
                </a:cubicBezTo>
                <a:cubicBezTo>
                  <a:pt x="15364" y="12265"/>
                  <a:pt x="15060" y="12380"/>
                  <a:pt x="14815" y="12567"/>
                </a:cubicBezTo>
                <a:lnTo>
                  <a:pt x="13655" y="13736"/>
                </a:lnTo>
                <a:lnTo>
                  <a:pt x="13652" y="13733"/>
                </a:lnTo>
                <a:cubicBezTo>
                  <a:pt x="13473" y="13934"/>
                  <a:pt x="13214" y="14063"/>
                  <a:pt x="12924" y="14063"/>
                </a:cubicBezTo>
                <a:cubicBezTo>
                  <a:pt x="12592" y="14063"/>
                  <a:pt x="12300" y="13897"/>
                  <a:pt x="12122" y="13645"/>
                </a:cubicBezTo>
                <a:cubicBezTo>
                  <a:pt x="12116" y="13654"/>
                  <a:pt x="12107" y="13663"/>
                  <a:pt x="12101" y="13674"/>
                </a:cubicBezTo>
                <a:cubicBezTo>
                  <a:pt x="10497" y="12510"/>
                  <a:pt x="9076" y="11108"/>
                  <a:pt x="7914" y="9502"/>
                </a:cubicBezTo>
                <a:cubicBezTo>
                  <a:pt x="7925" y="9495"/>
                  <a:pt x="7935" y="9486"/>
                  <a:pt x="7947" y="9479"/>
                </a:cubicBezTo>
                <a:cubicBezTo>
                  <a:pt x="7691" y="9299"/>
                  <a:pt x="7523" y="9004"/>
                  <a:pt x="7523" y="8668"/>
                </a:cubicBezTo>
                <a:cubicBezTo>
                  <a:pt x="7523" y="8367"/>
                  <a:pt x="7659" y="8101"/>
                  <a:pt x="7871" y="7920"/>
                </a:cubicBezTo>
                <a:lnTo>
                  <a:pt x="7870" y="7918"/>
                </a:lnTo>
                <a:lnTo>
                  <a:pt x="9023" y="6773"/>
                </a:lnTo>
                <a:cubicBezTo>
                  <a:pt x="9211" y="6528"/>
                  <a:pt x="9325" y="6224"/>
                  <a:pt x="9325" y="5891"/>
                </a:cubicBezTo>
                <a:cubicBezTo>
                  <a:pt x="9325" y="5485"/>
                  <a:pt x="9160" y="5116"/>
                  <a:pt x="8893" y="4850"/>
                </a:cubicBezTo>
                <a:lnTo>
                  <a:pt x="5662" y="693"/>
                </a:lnTo>
                <a:cubicBezTo>
                  <a:pt x="5603" y="599"/>
                  <a:pt x="5537" y="510"/>
                  <a:pt x="5458" y="432"/>
                </a:cubicBezTo>
                <a:cubicBezTo>
                  <a:pt x="5191" y="165"/>
                  <a:pt x="4823" y="0"/>
                  <a:pt x="4417" y="0"/>
                </a:cubicBezTo>
                <a:cubicBezTo>
                  <a:pt x="2454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2" y="7373"/>
                </a:lnTo>
                <a:cubicBezTo>
                  <a:pt x="3435" y="13255"/>
                  <a:pt x="8343" y="18164"/>
                  <a:pt x="14224" y="21117"/>
                </a:cubicBezTo>
                <a:lnTo>
                  <a:pt x="14240" y="21101"/>
                </a:lnTo>
                <a:cubicBezTo>
                  <a:pt x="14908" y="21418"/>
                  <a:pt x="15652" y="21600"/>
                  <a:pt x="16441" y="21600"/>
                </a:cubicBezTo>
                <a:cubicBezTo>
                  <a:pt x="19287" y="21600"/>
                  <a:pt x="21594" y="19145"/>
                  <a:pt x="21594" y="17182"/>
                </a:cubicBezTo>
                <a:cubicBezTo>
                  <a:pt x="21594" y="17179"/>
                  <a:pt x="21594" y="17177"/>
                  <a:pt x="21594" y="17174"/>
                </a:cubicBezTo>
                <a:cubicBezTo>
                  <a:pt x="21594" y="17174"/>
                  <a:pt x="21586" y="17174"/>
                  <a:pt x="21586" y="17174"/>
                </a:cubicBezTo>
                <a:close/>
                <a:moveTo>
                  <a:pt x="11785" y="10800"/>
                </a:moveTo>
                <a:cubicBezTo>
                  <a:pt x="12326" y="10800"/>
                  <a:pt x="12766" y="10360"/>
                  <a:pt x="12766" y="9819"/>
                </a:cubicBezTo>
                <a:cubicBezTo>
                  <a:pt x="12766" y="9276"/>
                  <a:pt x="12326" y="8836"/>
                  <a:pt x="11785" y="8836"/>
                </a:cubicBezTo>
                <a:cubicBezTo>
                  <a:pt x="11242" y="8836"/>
                  <a:pt x="10803" y="9276"/>
                  <a:pt x="10803" y="9819"/>
                </a:cubicBezTo>
                <a:cubicBezTo>
                  <a:pt x="10803" y="10360"/>
                  <a:pt x="11242" y="10800"/>
                  <a:pt x="11785" y="10800"/>
                </a:cubicBezTo>
                <a:moveTo>
                  <a:pt x="11785" y="5891"/>
                </a:moveTo>
                <a:cubicBezTo>
                  <a:pt x="13953" y="5891"/>
                  <a:pt x="15711" y="7649"/>
                  <a:pt x="15711" y="9819"/>
                </a:cubicBezTo>
                <a:cubicBezTo>
                  <a:pt x="15711" y="10090"/>
                  <a:pt x="15930" y="10309"/>
                  <a:pt x="16201" y="10309"/>
                </a:cubicBezTo>
                <a:cubicBezTo>
                  <a:pt x="16472" y="10309"/>
                  <a:pt x="16692" y="10090"/>
                  <a:pt x="16692" y="9819"/>
                </a:cubicBezTo>
                <a:cubicBezTo>
                  <a:pt x="16692" y="7107"/>
                  <a:pt x="14495" y="4909"/>
                  <a:pt x="11785" y="4909"/>
                </a:cubicBezTo>
                <a:cubicBezTo>
                  <a:pt x="11513" y="4909"/>
                  <a:pt x="11294" y="5129"/>
                  <a:pt x="11294" y="5400"/>
                </a:cubicBezTo>
                <a:cubicBezTo>
                  <a:pt x="11294" y="5672"/>
                  <a:pt x="11513" y="5891"/>
                  <a:pt x="11785" y="5891"/>
                </a:cubicBezTo>
                <a:moveTo>
                  <a:pt x="11785" y="982"/>
                </a:moveTo>
                <a:cubicBezTo>
                  <a:pt x="16663" y="982"/>
                  <a:pt x="20618" y="4939"/>
                  <a:pt x="20618" y="9819"/>
                </a:cubicBezTo>
                <a:cubicBezTo>
                  <a:pt x="20618" y="10090"/>
                  <a:pt x="20838" y="10309"/>
                  <a:pt x="21109" y="10309"/>
                </a:cubicBezTo>
                <a:cubicBezTo>
                  <a:pt x="21380" y="10309"/>
                  <a:pt x="21600" y="10090"/>
                  <a:pt x="21600" y="9819"/>
                </a:cubicBezTo>
                <a:cubicBezTo>
                  <a:pt x="21600" y="4396"/>
                  <a:pt x="17206" y="0"/>
                  <a:pt x="11785" y="0"/>
                </a:cubicBezTo>
                <a:cubicBezTo>
                  <a:pt x="11513" y="0"/>
                  <a:pt x="11294" y="220"/>
                  <a:pt x="11294" y="491"/>
                </a:cubicBezTo>
                <a:cubicBezTo>
                  <a:pt x="11294" y="762"/>
                  <a:pt x="11513" y="982"/>
                  <a:pt x="11785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630"/>
          <p:cNvSpPr/>
          <p:nvPr userDrawn="1"/>
        </p:nvSpPr>
        <p:spPr>
          <a:xfrm>
            <a:off x="17960691" y="7120017"/>
            <a:ext cx="304755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07" y="18651"/>
                </a:moveTo>
                <a:lnTo>
                  <a:pt x="10795" y="12327"/>
                </a:lnTo>
                <a:lnTo>
                  <a:pt x="10781" y="12326"/>
                </a:lnTo>
                <a:cubicBezTo>
                  <a:pt x="10785" y="12307"/>
                  <a:pt x="10800" y="12292"/>
                  <a:pt x="10800" y="12273"/>
                </a:cubicBezTo>
                <a:cubicBezTo>
                  <a:pt x="10800" y="12001"/>
                  <a:pt x="10398" y="11782"/>
                  <a:pt x="9900" y="11782"/>
                </a:cubicBezTo>
                <a:lnTo>
                  <a:pt x="2149" y="11782"/>
                </a:lnTo>
                <a:lnTo>
                  <a:pt x="8749" y="982"/>
                </a:lnTo>
                <a:lnTo>
                  <a:pt x="15850" y="982"/>
                </a:lnTo>
                <a:lnTo>
                  <a:pt x="11436" y="8190"/>
                </a:lnTo>
                <a:lnTo>
                  <a:pt x="11447" y="8192"/>
                </a:lnTo>
                <a:cubicBezTo>
                  <a:pt x="11417" y="8241"/>
                  <a:pt x="11391" y="8291"/>
                  <a:pt x="11391" y="8345"/>
                </a:cubicBezTo>
                <a:cubicBezTo>
                  <a:pt x="11391" y="8617"/>
                  <a:pt x="11794" y="8836"/>
                  <a:pt x="12291" y="8836"/>
                </a:cubicBezTo>
                <a:lnTo>
                  <a:pt x="19195" y="8836"/>
                </a:lnTo>
                <a:cubicBezTo>
                  <a:pt x="19195" y="8836"/>
                  <a:pt x="9507" y="18651"/>
                  <a:pt x="9507" y="18651"/>
                </a:cubicBezTo>
                <a:close/>
                <a:moveTo>
                  <a:pt x="21600" y="8345"/>
                </a:moveTo>
                <a:cubicBezTo>
                  <a:pt x="21600" y="8074"/>
                  <a:pt x="21197" y="7855"/>
                  <a:pt x="20700" y="7855"/>
                </a:cubicBezTo>
                <a:lnTo>
                  <a:pt x="13541" y="7855"/>
                </a:lnTo>
                <a:lnTo>
                  <a:pt x="17954" y="646"/>
                </a:lnTo>
                <a:lnTo>
                  <a:pt x="17944" y="644"/>
                </a:lnTo>
                <a:cubicBezTo>
                  <a:pt x="17974" y="595"/>
                  <a:pt x="18000" y="545"/>
                  <a:pt x="18000" y="491"/>
                </a:cubicBezTo>
                <a:cubicBezTo>
                  <a:pt x="18000" y="220"/>
                  <a:pt x="17598" y="0"/>
                  <a:pt x="17100" y="0"/>
                </a:cubicBezTo>
                <a:lnTo>
                  <a:pt x="8101" y="0"/>
                </a:lnTo>
                <a:cubicBezTo>
                  <a:pt x="7703" y="0"/>
                  <a:pt x="7376" y="143"/>
                  <a:pt x="7257" y="337"/>
                </a:cubicBezTo>
                <a:lnTo>
                  <a:pt x="7246" y="335"/>
                </a:lnTo>
                <a:lnTo>
                  <a:pt x="47" y="12117"/>
                </a:lnTo>
                <a:lnTo>
                  <a:pt x="57" y="12120"/>
                </a:lnTo>
                <a:cubicBezTo>
                  <a:pt x="27" y="12168"/>
                  <a:pt x="0" y="12218"/>
                  <a:pt x="0" y="12273"/>
                </a:cubicBezTo>
                <a:cubicBezTo>
                  <a:pt x="0" y="12544"/>
                  <a:pt x="403" y="12764"/>
                  <a:pt x="900" y="12764"/>
                </a:cubicBezTo>
                <a:lnTo>
                  <a:pt x="8895" y="12764"/>
                </a:lnTo>
                <a:lnTo>
                  <a:pt x="7206" y="21055"/>
                </a:lnTo>
                <a:lnTo>
                  <a:pt x="7220" y="21056"/>
                </a:lnTo>
                <a:cubicBezTo>
                  <a:pt x="7216" y="21074"/>
                  <a:pt x="7200" y="21090"/>
                  <a:pt x="7200" y="21109"/>
                </a:cubicBezTo>
                <a:cubicBezTo>
                  <a:pt x="7200" y="21380"/>
                  <a:pt x="7603" y="21600"/>
                  <a:pt x="8101" y="21600"/>
                </a:cubicBezTo>
                <a:cubicBezTo>
                  <a:pt x="8464" y="21600"/>
                  <a:pt x="8761" y="21480"/>
                  <a:pt x="8900" y="21310"/>
                </a:cubicBezTo>
                <a:lnTo>
                  <a:pt x="8918" y="21315"/>
                </a:lnTo>
                <a:lnTo>
                  <a:pt x="21517" y="8551"/>
                </a:lnTo>
                <a:lnTo>
                  <a:pt x="21513" y="8550"/>
                </a:lnTo>
                <a:cubicBezTo>
                  <a:pt x="21567" y="8487"/>
                  <a:pt x="21600" y="8419"/>
                  <a:pt x="21600" y="83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631"/>
          <p:cNvSpPr/>
          <p:nvPr userDrawn="1"/>
        </p:nvSpPr>
        <p:spPr>
          <a:xfrm>
            <a:off x="1890030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3600"/>
                </a:moveTo>
                <a:lnTo>
                  <a:pt x="1964" y="3600"/>
                </a:lnTo>
                <a:lnTo>
                  <a:pt x="1964" y="1200"/>
                </a:lnTo>
                <a:lnTo>
                  <a:pt x="19636" y="1200"/>
                </a:lnTo>
                <a:cubicBezTo>
                  <a:pt x="19636" y="1200"/>
                  <a:pt x="19636" y="3600"/>
                  <a:pt x="19636" y="3600"/>
                </a:cubicBezTo>
                <a:close/>
                <a:moveTo>
                  <a:pt x="17182" y="6000"/>
                </a:moveTo>
                <a:lnTo>
                  <a:pt x="17182" y="4800"/>
                </a:lnTo>
                <a:lnTo>
                  <a:pt x="19145" y="4800"/>
                </a:lnTo>
                <a:lnTo>
                  <a:pt x="19145" y="6000"/>
                </a:lnTo>
                <a:cubicBezTo>
                  <a:pt x="19145" y="6662"/>
                  <a:pt x="18705" y="7200"/>
                  <a:pt x="18164" y="7200"/>
                </a:cubicBezTo>
                <a:cubicBezTo>
                  <a:pt x="17621" y="7200"/>
                  <a:pt x="17182" y="6662"/>
                  <a:pt x="17182" y="6000"/>
                </a:cubicBezTo>
                <a:moveTo>
                  <a:pt x="14236" y="6000"/>
                </a:moveTo>
                <a:lnTo>
                  <a:pt x="14236" y="4800"/>
                </a:lnTo>
                <a:lnTo>
                  <a:pt x="16200" y="4800"/>
                </a:lnTo>
                <a:lnTo>
                  <a:pt x="16200" y="6000"/>
                </a:lnTo>
                <a:cubicBezTo>
                  <a:pt x="16200" y="6662"/>
                  <a:pt x="15760" y="7200"/>
                  <a:pt x="15218" y="7200"/>
                </a:cubicBezTo>
                <a:cubicBezTo>
                  <a:pt x="14675" y="7200"/>
                  <a:pt x="14236" y="6662"/>
                  <a:pt x="14236" y="6000"/>
                </a:cubicBezTo>
                <a:moveTo>
                  <a:pt x="11291" y="6000"/>
                </a:moveTo>
                <a:lnTo>
                  <a:pt x="11291" y="4800"/>
                </a:lnTo>
                <a:lnTo>
                  <a:pt x="13255" y="4800"/>
                </a:lnTo>
                <a:lnTo>
                  <a:pt x="13255" y="6000"/>
                </a:lnTo>
                <a:cubicBezTo>
                  <a:pt x="13255" y="6662"/>
                  <a:pt x="12814" y="7200"/>
                  <a:pt x="12273" y="7200"/>
                </a:cubicBezTo>
                <a:cubicBezTo>
                  <a:pt x="11730" y="7200"/>
                  <a:pt x="11291" y="6662"/>
                  <a:pt x="11291" y="6000"/>
                </a:cubicBezTo>
                <a:moveTo>
                  <a:pt x="8345" y="6000"/>
                </a:moveTo>
                <a:lnTo>
                  <a:pt x="8345" y="4800"/>
                </a:lnTo>
                <a:lnTo>
                  <a:pt x="10309" y="4800"/>
                </a:lnTo>
                <a:lnTo>
                  <a:pt x="10309" y="6000"/>
                </a:lnTo>
                <a:cubicBezTo>
                  <a:pt x="10309" y="6662"/>
                  <a:pt x="9869" y="7200"/>
                  <a:pt x="9327" y="7200"/>
                </a:cubicBezTo>
                <a:cubicBezTo>
                  <a:pt x="8785" y="7200"/>
                  <a:pt x="8345" y="6662"/>
                  <a:pt x="8345" y="6000"/>
                </a:cubicBezTo>
                <a:moveTo>
                  <a:pt x="5400" y="6000"/>
                </a:moveTo>
                <a:lnTo>
                  <a:pt x="5400" y="4800"/>
                </a:lnTo>
                <a:lnTo>
                  <a:pt x="7364" y="4800"/>
                </a:lnTo>
                <a:lnTo>
                  <a:pt x="7364" y="6000"/>
                </a:lnTo>
                <a:cubicBezTo>
                  <a:pt x="7364" y="6662"/>
                  <a:pt x="6924" y="7200"/>
                  <a:pt x="6382" y="7200"/>
                </a:cubicBezTo>
                <a:cubicBezTo>
                  <a:pt x="5839" y="7200"/>
                  <a:pt x="5400" y="6662"/>
                  <a:pt x="5400" y="6000"/>
                </a:cubicBezTo>
                <a:moveTo>
                  <a:pt x="2455" y="6000"/>
                </a:moveTo>
                <a:lnTo>
                  <a:pt x="2455" y="4800"/>
                </a:lnTo>
                <a:lnTo>
                  <a:pt x="4418" y="4800"/>
                </a:lnTo>
                <a:lnTo>
                  <a:pt x="4418" y="6000"/>
                </a:lnTo>
                <a:cubicBezTo>
                  <a:pt x="4418" y="6662"/>
                  <a:pt x="3978" y="7200"/>
                  <a:pt x="3436" y="7200"/>
                </a:cubicBezTo>
                <a:cubicBezTo>
                  <a:pt x="2894" y="7200"/>
                  <a:pt x="2455" y="6662"/>
                  <a:pt x="2455" y="6000"/>
                </a:cubicBezTo>
                <a:moveTo>
                  <a:pt x="19636" y="20400"/>
                </a:moveTo>
                <a:lnTo>
                  <a:pt x="12764" y="20400"/>
                </a:lnTo>
                <a:lnTo>
                  <a:pt x="12764" y="13800"/>
                </a:lnTo>
                <a:cubicBezTo>
                  <a:pt x="12764" y="13469"/>
                  <a:pt x="12544" y="13200"/>
                  <a:pt x="12273" y="13200"/>
                </a:cubicBezTo>
                <a:lnTo>
                  <a:pt x="9327" y="13200"/>
                </a:lnTo>
                <a:cubicBezTo>
                  <a:pt x="9056" y="13200"/>
                  <a:pt x="8836" y="13469"/>
                  <a:pt x="8836" y="13800"/>
                </a:cubicBezTo>
                <a:lnTo>
                  <a:pt x="8836" y="20400"/>
                </a:lnTo>
                <a:lnTo>
                  <a:pt x="1964" y="20400"/>
                </a:lnTo>
                <a:lnTo>
                  <a:pt x="1964" y="7573"/>
                </a:lnTo>
                <a:cubicBezTo>
                  <a:pt x="2324" y="8076"/>
                  <a:pt x="2847" y="8400"/>
                  <a:pt x="3436" y="8400"/>
                </a:cubicBezTo>
                <a:cubicBezTo>
                  <a:pt x="4026" y="8400"/>
                  <a:pt x="4549" y="8076"/>
                  <a:pt x="4909" y="7573"/>
                </a:cubicBezTo>
                <a:cubicBezTo>
                  <a:pt x="5269" y="8076"/>
                  <a:pt x="5792" y="8400"/>
                  <a:pt x="6382" y="8400"/>
                </a:cubicBezTo>
                <a:cubicBezTo>
                  <a:pt x="6971" y="8400"/>
                  <a:pt x="7495" y="8076"/>
                  <a:pt x="7855" y="7573"/>
                </a:cubicBezTo>
                <a:cubicBezTo>
                  <a:pt x="8215" y="8076"/>
                  <a:pt x="8738" y="8400"/>
                  <a:pt x="9327" y="8400"/>
                </a:cubicBezTo>
                <a:cubicBezTo>
                  <a:pt x="9917" y="8400"/>
                  <a:pt x="10440" y="8076"/>
                  <a:pt x="10800" y="7573"/>
                </a:cubicBezTo>
                <a:cubicBezTo>
                  <a:pt x="11160" y="8076"/>
                  <a:pt x="11683" y="8400"/>
                  <a:pt x="12273" y="8400"/>
                </a:cubicBezTo>
                <a:cubicBezTo>
                  <a:pt x="12862" y="8400"/>
                  <a:pt x="13385" y="8076"/>
                  <a:pt x="13745" y="7573"/>
                </a:cubicBezTo>
                <a:cubicBezTo>
                  <a:pt x="14105" y="8076"/>
                  <a:pt x="14629" y="8400"/>
                  <a:pt x="15218" y="8400"/>
                </a:cubicBezTo>
                <a:cubicBezTo>
                  <a:pt x="15808" y="8400"/>
                  <a:pt x="16331" y="8076"/>
                  <a:pt x="16691" y="7573"/>
                </a:cubicBezTo>
                <a:cubicBezTo>
                  <a:pt x="17051" y="8076"/>
                  <a:pt x="17574" y="8400"/>
                  <a:pt x="18164" y="8400"/>
                </a:cubicBezTo>
                <a:cubicBezTo>
                  <a:pt x="18753" y="8400"/>
                  <a:pt x="19276" y="8076"/>
                  <a:pt x="19636" y="7573"/>
                </a:cubicBezTo>
                <a:cubicBezTo>
                  <a:pt x="19636" y="7573"/>
                  <a:pt x="19636" y="20400"/>
                  <a:pt x="19636" y="20400"/>
                </a:cubicBezTo>
                <a:close/>
                <a:moveTo>
                  <a:pt x="11782" y="20400"/>
                </a:moveTo>
                <a:lnTo>
                  <a:pt x="9818" y="204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20400"/>
                  <a:pt x="11782" y="20400"/>
                </a:cubicBezTo>
                <a:close/>
                <a:moveTo>
                  <a:pt x="21109" y="20400"/>
                </a:moveTo>
                <a:lnTo>
                  <a:pt x="20618" y="20400"/>
                </a:lnTo>
                <a:lnTo>
                  <a:pt x="20618" y="4800"/>
                </a:lnTo>
                <a:lnTo>
                  <a:pt x="21109" y="4800"/>
                </a:lnTo>
                <a:cubicBezTo>
                  <a:pt x="21380" y="4800"/>
                  <a:pt x="21600" y="4532"/>
                  <a:pt x="21600" y="4200"/>
                </a:cubicBezTo>
                <a:cubicBezTo>
                  <a:pt x="21600" y="3868"/>
                  <a:pt x="21380" y="3600"/>
                  <a:pt x="21109" y="3600"/>
                </a:cubicBezTo>
                <a:lnTo>
                  <a:pt x="20618" y="3600"/>
                </a:lnTo>
                <a:lnTo>
                  <a:pt x="20618" y="1200"/>
                </a:lnTo>
                <a:cubicBezTo>
                  <a:pt x="20618" y="538"/>
                  <a:pt x="20178" y="0"/>
                  <a:pt x="19636" y="0"/>
                </a:cubicBezTo>
                <a:lnTo>
                  <a:pt x="1964" y="0"/>
                </a:lnTo>
                <a:cubicBezTo>
                  <a:pt x="1421" y="0"/>
                  <a:pt x="982" y="538"/>
                  <a:pt x="982" y="1200"/>
                </a:cubicBezTo>
                <a:lnTo>
                  <a:pt x="982" y="3600"/>
                </a:lnTo>
                <a:lnTo>
                  <a:pt x="491" y="3600"/>
                </a:lnTo>
                <a:cubicBezTo>
                  <a:pt x="220" y="3600"/>
                  <a:pt x="0" y="3868"/>
                  <a:pt x="0" y="4200"/>
                </a:cubicBezTo>
                <a:cubicBezTo>
                  <a:pt x="0" y="4532"/>
                  <a:pt x="220" y="4800"/>
                  <a:pt x="491" y="4800"/>
                </a:cubicBezTo>
                <a:lnTo>
                  <a:pt x="982" y="4800"/>
                </a:lnTo>
                <a:lnTo>
                  <a:pt x="982" y="20400"/>
                </a:lnTo>
                <a:lnTo>
                  <a:pt x="491" y="20400"/>
                </a:lnTo>
                <a:cubicBezTo>
                  <a:pt x="220" y="20400"/>
                  <a:pt x="0" y="20669"/>
                  <a:pt x="0" y="21000"/>
                </a:cubicBez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cubicBezTo>
                  <a:pt x="21600" y="20669"/>
                  <a:pt x="21380" y="20400"/>
                  <a:pt x="21109" y="20400"/>
                </a:cubicBezTo>
                <a:moveTo>
                  <a:pt x="16691" y="16800"/>
                </a:moveTo>
                <a:lnTo>
                  <a:pt x="14727" y="16800"/>
                </a:lnTo>
                <a:lnTo>
                  <a:pt x="14727" y="14400"/>
                </a:lnTo>
                <a:lnTo>
                  <a:pt x="16691" y="14400"/>
                </a:lnTo>
                <a:cubicBezTo>
                  <a:pt x="16691" y="14400"/>
                  <a:pt x="16691" y="16800"/>
                  <a:pt x="16691" y="16800"/>
                </a:cubicBezTo>
                <a:close/>
                <a:moveTo>
                  <a:pt x="17182" y="13200"/>
                </a:moveTo>
                <a:lnTo>
                  <a:pt x="14236" y="13200"/>
                </a:lnTo>
                <a:cubicBezTo>
                  <a:pt x="13965" y="13200"/>
                  <a:pt x="13745" y="13469"/>
                  <a:pt x="13745" y="13800"/>
                </a:cubicBezTo>
                <a:lnTo>
                  <a:pt x="13745" y="17400"/>
                </a:lnTo>
                <a:cubicBezTo>
                  <a:pt x="13745" y="17732"/>
                  <a:pt x="13965" y="18000"/>
                  <a:pt x="14236" y="18000"/>
                </a:cubicBezTo>
                <a:lnTo>
                  <a:pt x="17182" y="18000"/>
                </a:lnTo>
                <a:cubicBezTo>
                  <a:pt x="17453" y="18000"/>
                  <a:pt x="17673" y="17732"/>
                  <a:pt x="17673" y="17400"/>
                </a:cubicBezTo>
                <a:lnTo>
                  <a:pt x="17673" y="13800"/>
                </a:lnTo>
                <a:cubicBezTo>
                  <a:pt x="17673" y="13469"/>
                  <a:pt x="17453" y="13200"/>
                  <a:pt x="17182" y="13200"/>
                </a:cubicBezTo>
                <a:moveTo>
                  <a:pt x="6873" y="16800"/>
                </a:moveTo>
                <a:lnTo>
                  <a:pt x="4909" y="16800"/>
                </a:lnTo>
                <a:lnTo>
                  <a:pt x="4909" y="14400"/>
                </a:lnTo>
                <a:lnTo>
                  <a:pt x="6873" y="14400"/>
                </a:lnTo>
                <a:cubicBezTo>
                  <a:pt x="6873" y="14400"/>
                  <a:pt x="6873" y="16800"/>
                  <a:pt x="6873" y="16800"/>
                </a:cubicBezTo>
                <a:close/>
                <a:moveTo>
                  <a:pt x="7364" y="13200"/>
                </a:moveTo>
                <a:lnTo>
                  <a:pt x="4418" y="13200"/>
                </a:lnTo>
                <a:cubicBezTo>
                  <a:pt x="4147" y="13200"/>
                  <a:pt x="3927" y="13469"/>
                  <a:pt x="3927" y="13800"/>
                </a:cubicBezTo>
                <a:lnTo>
                  <a:pt x="3927" y="17400"/>
                </a:lnTo>
                <a:cubicBezTo>
                  <a:pt x="3927" y="17732"/>
                  <a:pt x="4147" y="18000"/>
                  <a:pt x="4418" y="18000"/>
                </a:cubicBezTo>
                <a:lnTo>
                  <a:pt x="7364" y="18000"/>
                </a:lnTo>
                <a:cubicBezTo>
                  <a:pt x="7635" y="18000"/>
                  <a:pt x="7855" y="17732"/>
                  <a:pt x="7855" y="17400"/>
                </a:cubicBezTo>
                <a:lnTo>
                  <a:pt x="7855" y="13800"/>
                </a:lnTo>
                <a:cubicBezTo>
                  <a:pt x="7855" y="13469"/>
                  <a:pt x="7635" y="13200"/>
                  <a:pt x="7364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632"/>
          <p:cNvSpPr/>
          <p:nvPr userDrawn="1"/>
        </p:nvSpPr>
        <p:spPr>
          <a:xfrm>
            <a:off x="20017690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635"/>
          <p:cNvSpPr/>
          <p:nvPr userDrawn="1"/>
        </p:nvSpPr>
        <p:spPr>
          <a:xfrm>
            <a:off x="11383376" y="1783416"/>
            <a:ext cx="1427708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General</a:t>
            </a:r>
          </a:p>
        </p:txBody>
      </p:sp>
    </p:spTree>
    <p:extLst>
      <p:ext uri="{BB962C8B-B14F-4D97-AF65-F5344CB8AC3E}">
        <p14:creationId xmlns:p14="http://schemas.microsoft.com/office/powerpoint/2010/main" val="3687807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2637"/>
          <p:cNvSpPr/>
          <p:nvPr userDrawn="1"/>
        </p:nvSpPr>
        <p:spPr>
          <a:xfrm>
            <a:off x="188563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9" name="Shape 2638"/>
          <p:cNvSpPr/>
          <p:nvPr userDrawn="1"/>
        </p:nvSpPr>
        <p:spPr>
          <a:xfrm>
            <a:off x="2825248" y="2853413"/>
            <a:ext cx="558499" cy="5590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1" h="21132" extrusionOk="0">
                <a:moveTo>
                  <a:pt x="19045" y="7530"/>
                </a:moveTo>
                <a:cubicBezTo>
                  <a:pt x="17544" y="9030"/>
                  <a:pt x="15110" y="9030"/>
                  <a:pt x="13610" y="7530"/>
                </a:cubicBezTo>
                <a:cubicBezTo>
                  <a:pt x="12108" y="6031"/>
                  <a:pt x="12108" y="3600"/>
                  <a:pt x="13610" y="2100"/>
                </a:cubicBezTo>
                <a:cubicBezTo>
                  <a:pt x="15110" y="600"/>
                  <a:pt x="17544" y="600"/>
                  <a:pt x="19045" y="2100"/>
                </a:cubicBezTo>
                <a:cubicBezTo>
                  <a:pt x="20546" y="3600"/>
                  <a:pt x="20546" y="6031"/>
                  <a:pt x="19045" y="7530"/>
                </a:cubicBezTo>
                <a:moveTo>
                  <a:pt x="7605" y="16245"/>
                </a:moveTo>
                <a:cubicBezTo>
                  <a:pt x="7256" y="16593"/>
                  <a:pt x="6776" y="16807"/>
                  <a:pt x="6245" y="16807"/>
                </a:cubicBezTo>
                <a:cubicBezTo>
                  <a:pt x="5184" y="16807"/>
                  <a:pt x="4324" y="15948"/>
                  <a:pt x="4324" y="14888"/>
                </a:cubicBezTo>
                <a:cubicBezTo>
                  <a:pt x="4324" y="14358"/>
                  <a:pt x="4539" y="13878"/>
                  <a:pt x="4887" y="13530"/>
                </a:cubicBezTo>
                <a:lnTo>
                  <a:pt x="11678" y="5991"/>
                </a:lnTo>
                <a:cubicBezTo>
                  <a:pt x="11884" y="6798"/>
                  <a:pt x="12298" y="7563"/>
                  <a:pt x="12930" y="8194"/>
                </a:cubicBezTo>
                <a:cubicBezTo>
                  <a:pt x="13569" y="8832"/>
                  <a:pt x="14343" y="9248"/>
                  <a:pt x="15160" y="9451"/>
                </a:cubicBezTo>
                <a:cubicBezTo>
                  <a:pt x="15160" y="9451"/>
                  <a:pt x="7605" y="16245"/>
                  <a:pt x="7605" y="16245"/>
                </a:cubicBezTo>
                <a:close/>
                <a:moveTo>
                  <a:pt x="19724" y="1406"/>
                </a:moveTo>
                <a:cubicBezTo>
                  <a:pt x="17848" y="-468"/>
                  <a:pt x="14806" y="-468"/>
                  <a:pt x="12930" y="1406"/>
                </a:cubicBezTo>
                <a:cubicBezTo>
                  <a:pt x="12024" y="2312"/>
                  <a:pt x="11559" y="3489"/>
                  <a:pt x="11529" y="4676"/>
                </a:cubicBezTo>
                <a:lnTo>
                  <a:pt x="4207" y="12851"/>
                </a:lnTo>
                <a:cubicBezTo>
                  <a:pt x="3686" y="13373"/>
                  <a:pt x="3363" y="14093"/>
                  <a:pt x="3363" y="14888"/>
                </a:cubicBezTo>
                <a:cubicBezTo>
                  <a:pt x="3363" y="15420"/>
                  <a:pt x="3518" y="15912"/>
                  <a:pt x="3769" y="16340"/>
                </a:cubicBezTo>
                <a:cubicBezTo>
                  <a:pt x="2436" y="17104"/>
                  <a:pt x="1907" y="17813"/>
                  <a:pt x="2425" y="19364"/>
                </a:cubicBezTo>
                <a:cubicBezTo>
                  <a:pt x="2487" y="19550"/>
                  <a:pt x="2434" y="19622"/>
                  <a:pt x="2409" y="19658"/>
                </a:cubicBezTo>
                <a:cubicBezTo>
                  <a:pt x="2160" y="20003"/>
                  <a:pt x="1132" y="20167"/>
                  <a:pt x="500" y="20172"/>
                </a:cubicBezTo>
                <a:cubicBezTo>
                  <a:pt x="493" y="20171"/>
                  <a:pt x="487" y="20167"/>
                  <a:pt x="480" y="20167"/>
                </a:cubicBezTo>
                <a:cubicBezTo>
                  <a:pt x="215" y="20167"/>
                  <a:pt x="0" y="20383"/>
                  <a:pt x="0" y="20647"/>
                </a:cubicBezTo>
                <a:cubicBezTo>
                  <a:pt x="0" y="20912"/>
                  <a:pt x="214" y="21126"/>
                  <a:pt x="479" y="21127"/>
                </a:cubicBezTo>
                <a:lnTo>
                  <a:pt x="479" y="21132"/>
                </a:lnTo>
                <a:cubicBezTo>
                  <a:pt x="821" y="21132"/>
                  <a:pt x="2562" y="21088"/>
                  <a:pt x="3189" y="20219"/>
                </a:cubicBezTo>
                <a:cubicBezTo>
                  <a:pt x="3355" y="19988"/>
                  <a:pt x="3516" y="19599"/>
                  <a:pt x="3336" y="19060"/>
                </a:cubicBezTo>
                <a:cubicBezTo>
                  <a:pt x="3030" y="18141"/>
                  <a:pt x="3071" y="17806"/>
                  <a:pt x="4399" y="17082"/>
                </a:cubicBezTo>
                <a:cubicBezTo>
                  <a:pt x="4900" y="17504"/>
                  <a:pt x="5539" y="17767"/>
                  <a:pt x="6245" y="17767"/>
                </a:cubicBezTo>
                <a:cubicBezTo>
                  <a:pt x="7042" y="17767"/>
                  <a:pt x="7762" y="17445"/>
                  <a:pt x="8284" y="16924"/>
                </a:cubicBezTo>
                <a:lnTo>
                  <a:pt x="16485" y="9592"/>
                </a:lnTo>
                <a:cubicBezTo>
                  <a:pt x="17662" y="9554"/>
                  <a:pt x="18826" y="9091"/>
                  <a:pt x="19724" y="8194"/>
                </a:cubicBezTo>
                <a:cubicBezTo>
                  <a:pt x="21600" y="6320"/>
                  <a:pt x="21600" y="3281"/>
                  <a:pt x="19724" y="1406"/>
                </a:cubicBezTo>
                <a:moveTo>
                  <a:pt x="8953" y="11504"/>
                </a:moveTo>
                <a:lnTo>
                  <a:pt x="9633" y="12183"/>
                </a:lnTo>
                <a:lnTo>
                  <a:pt x="12690" y="9807"/>
                </a:lnTo>
                <a:lnTo>
                  <a:pt x="11331" y="8449"/>
                </a:lnTo>
                <a:cubicBezTo>
                  <a:pt x="11331" y="8449"/>
                  <a:pt x="8953" y="11504"/>
                  <a:pt x="8953" y="115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0" name="Shape 2639"/>
          <p:cNvSpPr/>
          <p:nvPr userDrawn="1"/>
        </p:nvSpPr>
        <p:spPr>
          <a:xfrm>
            <a:off x="3891840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3086"/>
                </a:moveTo>
                <a:cubicBezTo>
                  <a:pt x="12984" y="3086"/>
                  <a:pt x="12764" y="3432"/>
                  <a:pt x="12764" y="3857"/>
                </a:cubicBezTo>
                <a:cubicBezTo>
                  <a:pt x="12764" y="4284"/>
                  <a:pt x="12984" y="4629"/>
                  <a:pt x="13255" y="4629"/>
                </a:cubicBezTo>
                <a:cubicBezTo>
                  <a:pt x="13525" y="4629"/>
                  <a:pt x="13745" y="4284"/>
                  <a:pt x="13745" y="3857"/>
                </a:cubicBezTo>
                <a:cubicBezTo>
                  <a:pt x="13745" y="3432"/>
                  <a:pt x="13525" y="3086"/>
                  <a:pt x="13255" y="3086"/>
                </a:cubicBezTo>
                <a:moveTo>
                  <a:pt x="20618" y="16495"/>
                </a:moveTo>
                <a:lnTo>
                  <a:pt x="15709" y="12638"/>
                </a:lnTo>
                <a:lnTo>
                  <a:pt x="15709" y="8963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4727" y="16971"/>
                </a:moveTo>
                <a:lnTo>
                  <a:pt x="982" y="169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3745" y="1543"/>
                </a:lnTo>
                <a:cubicBezTo>
                  <a:pt x="14287" y="1543"/>
                  <a:pt x="14727" y="2234"/>
                  <a:pt x="14727" y="3086"/>
                </a:cubicBezTo>
                <a:cubicBezTo>
                  <a:pt x="14727" y="3086"/>
                  <a:pt x="14727" y="16971"/>
                  <a:pt x="14727" y="16971"/>
                </a:cubicBezTo>
                <a:close/>
                <a:moveTo>
                  <a:pt x="13745" y="20057"/>
                </a:move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14727" y="18514"/>
                </a:lnTo>
                <a:cubicBezTo>
                  <a:pt x="14727" y="19367"/>
                  <a:pt x="14287" y="20057"/>
                  <a:pt x="13745" y="20057"/>
                </a:cubicBezTo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5709" y="7237"/>
                </a:lnTo>
                <a:lnTo>
                  <a:pt x="15709" y="3086"/>
                </a:lnTo>
                <a:cubicBezTo>
                  <a:pt x="15709" y="1382"/>
                  <a:pt x="14830" y="0"/>
                  <a:pt x="13745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3745" y="21600"/>
                </a:lnTo>
                <a:cubicBezTo>
                  <a:pt x="14830" y="21600"/>
                  <a:pt x="15709" y="20219"/>
                  <a:pt x="15709" y="18514"/>
                </a:cubicBezTo>
                <a:lnTo>
                  <a:pt x="15709" y="14363"/>
                </a:lnTo>
                <a:lnTo>
                  <a:pt x="20890" y="18433"/>
                </a:lnTo>
                <a:lnTo>
                  <a:pt x="20892" y="18427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70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0309" y="6171"/>
                </a:moveTo>
                <a:cubicBezTo>
                  <a:pt x="10038" y="6171"/>
                  <a:pt x="9818" y="5827"/>
                  <a:pt x="9818" y="5400"/>
                </a:cubicBezTo>
                <a:cubicBezTo>
                  <a:pt x="9818" y="4974"/>
                  <a:pt x="10038" y="4629"/>
                  <a:pt x="10309" y="4629"/>
                </a:cubicBezTo>
                <a:cubicBezTo>
                  <a:pt x="10580" y="4629"/>
                  <a:pt x="10800" y="4974"/>
                  <a:pt x="10800" y="5400"/>
                </a:cubicBezTo>
                <a:cubicBezTo>
                  <a:pt x="10800" y="5827"/>
                  <a:pt x="10580" y="6171"/>
                  <a:pt x="10309" y="6171"/>
                </a:cubicBezTo>
                <a:moveTo>
                  <a:pt x="10309" y="3086"/>
                </a:moveTo>
                <a:cubicBezTo>
                  <a:pt x="9496" y="3086"/>
                  <a:pt x="8836" y="4123"/>
                  <a:pt x="8836" y="5400"/>
                </a:cubicBezTo>
                <a:cubicBezTo>
                  <a:pt x="8836" y="6678"/>
                  <a:pt x="9496" y="7714"/>
                  <a:pt x="10309" y="7714"/>
                </a:cubicBezTo>
                <a:cubicBezTo>
                  <a:pt x="11123" y="7714"/>
                  <a:pt x="11782" y="6678"/>
                  <a:pt x="11782" y="5400"/>
                </a:cubicBezTo>
                <a:cubicBezTo>
                  <a:pt x="11782" y="4123"/>
                  <a:pt x="11123" y="3086"/>
                  <a:pt x="10309" y="30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1" name="Shape 2640"/>
          <p:cNvSpPr/>
          <p:nvPr userDrawn="1"/>
        </p:nvSpPr>
        <p:spPr>
          <a:xfrm>
            <a:off x="4958432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495"/>
                </a:moveTo>
                <a:lnTo>
                  <a:pt x="19636" y="15723"/>
                </a:lnTo>
                <a:lnTo>
                  <a:pt x="19636" y="5877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8655" y="14952"/>
                </a:moveTo>
                <a:lnTo>
                  <a:pt x="16691" y="13409"/>
                </a:lnTo>
                <a:lnTo>
                  <a:pt x="16691" y="8191"/>
                </a:lnTo>
                <a:lnTo>
                  <a:pt x="18655" y="6648"/>
                </a:lnTo>
                <a:cubicBezTo>
                  <a:pt x="18655" y="6648"/>
                  <a:pt x="18655" y="14952"/>
                  <a:pt x="18655" y="14952"/>
                </a:cubicBezTo>
                <a:close/>
                <a:moveTo>
                  <a:pt x="15709" y="6171"/>
                </a:moveTo>
                <a:lnTo>
                  <a:pt x="982" y="61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4727" y="1543"/>
                </a:lnTo>
                <a:cubicBezTo>
                  <a:pt x="15269" y="1543"/>
                  <a:pt x="15709" y="2234"/>
                  <a:pt x="15709" y="3086"/>
                </a:cubicBezTo>
                <a:cubicBezTo>
                  <a:pt x="15709" y="3086"/>
                  <a:pt x="15709" y="6171"/>
                  <a:pt x="15709" y="6171"/>
                </a:cubicBezTo>
                <a:close/>
                <a:moveTo>
                  <a:pt x="15709" y="18514"/>
                </a:moveTo>
                <a:cubicBezTo>
                  <a:pt x="15709" y="19367"/>
                  <a:pt x="15269" y="20057"/>
                  <a:pt x="14727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7714"/>
                </a:lnTo>
                <a:lnTo>
                  <a:pt x="15709" y="7714"/>
                </a:lnTo>
                <a:cubicBezTo>
                  <a:pt x="15709" y="7714"/>
                  <a:pt x="15709" y="18514"/>
                  <a:pt x="15709" y="18514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6691" y="6467"/>
                </a:lnTo>
                <a:lnTo>
                  <a:pt x="16691" y="3086"/>
                </a:lnTo>
                <a:cubicBezTo>
                  <a:pt x="16691" y="1382"/>
                  <a:pt x="15812" y="0"/>
                  <a:pt x="14727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219"/>
                  <a:pt x="16691" y="18514"/>
                </a:cubicBezTo>
                <a:lnTo>
                  <a:pt x="16691" y="15134"/>
                </a:ln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2273" y="3086"/>
                </a:moveTo>
                <a:cubicBezTo>
                  <a:pt x="12002" y="3086"/>
                  <a:pt x="11782" y="3432"/>
                  <a:pt x="11782" y="3857"/>
                </a:cubicBezTo>
                <a:cubicBezTo>
                  <a:pt x="11782" y="4284"/>
                  <a:pt x="12002" y="4629"/>
                  <a:pt x="12273" y="4629"/>
                </a:cubicBezTo>
                <a:cubicBezTo>
                  <a:pt x="12544" y="4629"/>
                  <a:pt x="12764" y="4284"/>
                  <a:pt x="12764" y="3857"/>
                </a:cubicBezTo>
                <a:cubicBezTo>
                  <a:pt x="12764" y="3432"/>
                  <a:pt x="12544" y="3086"/>
                  <a:pt x="12273" y="3086"/>
                </a:cubicBezTo>
                <a:moveTo>
                  <a:pt x="14236" y="3086"/>
                </a:moveTo>
                <a:cubicBezTo>
                  <a:pt x="13966" y="3086"/>
                  <a:pt x="13745" y="3432"/>
                  <a:pt x="13745" y="3857"/>
                </a:cubicBezTo>
                <a:cubicBezTo>
                  <a:pt x="13745" y="4284"/>
                  <a:pt x="13966" y="4629"/>
                  <a:pt x="14236" y="4629"/>
                </a:cubicBezTo>
                <a:cubicBezTo>
                  <a:pt x="14507" y="4629"/>
                  <a:pt x="14727" y="4284"/>
                  <a:pt x="14727" y="3857"/>
                </a:cubicBezTo>
                <a:cubicBezTo>
                  <a:pt x="14727" y="3432"/>
                  <a:pt x="14507" y="3086"/>
                  <a:pt x="14236" y="3086"/>
                </a:cubicBezTo>
                <a:moveTo>
                  <a:pt x="5400" y="10800"/>
                </a:moveTo>
                <a:cubicBezTo>
                  <a:pt x="6214" y="10800"/>
                  <a:pt x="6873" y="11837"/>
                  <a:pt x="6873" y="13114"/>
                </a:cubicBezTo>
                <a:cubicBezTo>
                  <a:pt x="6873" y="14393"/>
                  <a:pt x="6214" y="15429"/>
                  <a:pt x="5400" y="15429"/>
                </a:cubicBezTo>
                <a:cubicBezTo>
                  <a:pt x="4586" y="15429"/>
                  <a:pt x="3927" y="14393"/>
                  <a:pt x="3927" y="13114"/>
                </a:cubicBezTo>
                <a:cubicBezTo>
                  <a:pt x="3927" y="11837"/>
                  <a:pt x="4586" y="10800"/>
                  <a:pt x="5400" y="10800"/>
                </a:cubicBezTo>
                <a:moveTo>
                  <a:pt x="11291" y="10800"/>
                </a:moveTo>
                <a:cubicBezTo>
                  <a:pt x="12104" y="10800"/>
                  <a:pt x="12764" y="11837"/>
                  <a:pt x="12764" y="13114"/>
                </a:cubicBezTo>
                <a:cubicBezTo>
                  <a:pt x="12764" y="14393"/>
                  <a:pt x="12104" y="15429"/>
                  <a:pt x="11291" y="15429"/>
                </a:cubicBezTo>
                <a:cubicBezTo>
                  <a:pt x="10477" y="15429"/>
                  <a:pt x="9818" y="14393"/>
                  <a:pt x="9818" y="13114"/>
                </a:cubicBezTo>
                <a:cubicBezTo>
                  <a:pt x="9818" y="11837"/>
                  <a:pt x="10477" y="10800"/>
                  <a:pt x="11291" y="10800"/>
                </a:cubicBezTo>
                <a:moveTo>
                  <a:pt x="5400" y="16971"/>
                </a:moveTo>
                <a:lnTo>
                  <a:pt x="11291" y="16971"/>
                </a:lnTo>
                <a:cubicBezTo>
                  <a:pt x="12647" y="16971"/>
                  <a:pt x="13745" y="15245"/>
                  <a:pt x="13745" y="13114"/>
                </a:cubicBezTo>
                <a:cubicBezTo>
                  <a:pt x="13745" y="10984"/>
                  <a:pt x="12647" y="9257"/>
                  <a:pt x="11291" y="9257"/>
                </a:cubicBezTo>
                <a:cubicBezTo>
                  <a:pt x="9935" y="9257"/>
                  <a:pt x="8836" y="10984"/>
                  <a:pt x="8836" y="13114"/>
                </a:cubicBezTo>
                <a:cubicBezTo>
                  <a:pt x="8836" y="13987"/>
                  <a:pt x="9028" y="14782"/>
                  <a:pt x="9338" y="15429"/>
                </a:cubicBezTo>
                <a:lnTo>
                  <a:pt x="7352" y="15429"/>
                </a:lnTo>
                <a:cubicBezTo>
                  <a:pt x="7663" y="14782"/>
                  <a:pt x="7855" y="13987"/>
                  <a:pt x="7855" y="13114"/>
                </a:cubicBezTo>
                <a:cubicBezTo>
                  <a:pt x="7855" y="10984"/>
                  <a:pt x="6755" y="9257"/>
                  <a:pt x="5400" y="9257"/>
                </a:cubicBezTo>
                <a:cubicBezTo>
                  <a:pt x="4044" y="9257"/>
                  <a:pt x="2945" y="10984"/>
                  <a:pt x="2945" y="13114"/>
                </a:cubicBezTo>
                <a:cubicBezTo>
                  <a:pt x="2945" y="15245"/>
                  <a:pt x="4044" y="16971"/>
                  <a:pt x="5400" y="169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2" name="Shape 2641"/>
          <p:cNvSpPr/>
          <p:nvPr userDrawn="1"/>
        </p:nvSpPr>
        <p:spPr>
          <a:xfrm>
            <a:off x="6025023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3" name="Shape 2642"/>
          <p:cNvSpPr/>
          <p:nvPr userDrawn="1"/>
        </p:nvSpPr>
        <p:spPr>
          <a:xfrm>
            <a:off x="7091616" y="287881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0800"/>
                </a:moveTo>
                <a:cubicBezTo>
                  <a:pt x="6653" y="10800"/>
                  <a:pt x="6873" y="10559"/>
                  <a:pt x="6873" y="10260"/>
                </a:cubicBezTo>
                <a:cubicBezTo>
                  <a:pt x="6873" y="9962"/>
                  <a:pt x="6653" y="9720"/>
                  <a:pt x="6382" y="9720"/>
                </a:cubicBezTo>
                <a:cubicBezTo>
                  <a:pt x="6110" y="9720"/>
                  <a:pt x="5891" y="9962"/>
                  <a:pt x="5891" y="10260"/>
                </a:cubicBezTo>
                <a:cubicBezTo>
                  <a:pt x="5891" y="10559"/>
                  <a:pt x="6110" y="10800"/>
                  <a:pt x="6382" y="10800"/>
                </a:cubicBezTo>
                <a:moveTo>
                  <a:pt x="3436" y="10800"/>
                </a:moveTo>
                <a:cubicBezTo>
                  <a:pt x="3708" y="10800"/>
                  <a:pt x="3927" y="11042"/>
                  <a:pt x="3927" y="11340"/>
                </a:cubicBezTo>
                <a:cubicBezTo>
                  <a:pt x="3927" y="11639"/>
                  <a:pt x="3708" y="11880"/>
                  <a:pt x="3436" y="11880"/>
                </a:cubicBezTo>
                <a:cubicBezTo>
                  <a:pt x="3165" y="11880"/>
                  <a:pt x="2945" y="11639"/>
                  <a:pt x="2945" y="11340"/>
                </a:cubicBezTo>
                <a:cubicBezTo>
                  <a:pt x="2945" y="11042"/>
                  <a:pt x="3165" y="10800"/>
                  <a:pt x="3436" y="10800"/>
                </a:cubicBezTo>
                <a:moveTo>
                  <a:pt x="3436" y="12960"/>
                </a:moveTo>
                <a:cubicBezTo>
                  <a:pt x="4249" y="12960"/>
                  <a:pt x="4909" y="12235"/>
                  <a:pt x="4909" y="11340"/>
                </a:cubicBezTo>
                <a:cubicBezTo>
                  <a:pt x="4909" y="10446"/>
                  <a:pt x="4249" y="9720"/>
                  <a:pt x="3436" y="9720"/>
                </a:cubicBezTo>
                <a:cubicBezTo>
                  <a:pt x="2623" y="9720"/>
                  <a:pt x="1964" y="10446"/>
                  <a:pt x="1964" y="11340"/>
                </a:cubicBezTo>
                <a:cubicBezTo>
                  <a:pt x="1964" y="12235"/>
                  <a:pt x="2623" y="12960"/>
                  <a:pt x="3436" y="12960"/>
                </a:cubicBezTo>
                <a:moveTo>
                  <a:pt x="14236" y="18360"/>
                </a:moveTo>
                <a:lnTo>
                  <a:pt x="2455" y="18360"/>
                </a:lnTo>
                <a:cubicBezTo>
                  <a:pt x="2183" y="18360"/>
                  <a:pt x="1964" y="18602"/>
                  <a:pt x="1964" y="18900"/>
                </a:cubicBezTo>
                <a:cubicBezTo>
                  <a:pt x="1964" y="19199"/>
                  <a:pt x="2183" y="19440"/>
                  <a:pt x="2455" y="19440"/>
                </a:cubicBezTo>
                <a:lnTo>
                  <a:pt x="14236" y="19440"/>
                </a:lnTo>
                <a:cubicBezTo>
                  <a:pt x="14508" y="19440"/>
                  <a:pt x="14727" y="19199"/>
                  <a:pt x="14727" y="18900"/>
                </a:cubicBezTo>
                <a:cubicBezTo>
                  <a:pt x="14727" y="18602"/>
                  <a:pt x="14508" y="18360"/>
                  <a:pt x="14236" y="18360"/>
                </a:cubicBezTo>
                <a:moveTo>
                  <a:pt x="20618" y="18105"/>
                </a:moveTo>
                <a:lnTo>
                  <a:pt x="16691" y="16377"/>
                </a:lnTo>
                <a:lnTo>
                  <a:pt x="16691" y="12784"/>
                </a:lnTo>
                <a:lnTo>
                  <a:pt x="20618" y="11056"/>
                </a:lnTo>
                <a:cubicBezTo>
                  <a:pt x="20618" y="11056"/>
                  <a:pt x="20618" y="18105"/>
                  <a:pt x="20618" y="18105"/>
                </a:cubicBezTo>
                <a:close/>
                <a:moveTo>
                  <a:pt x="15709" y="19440"/>
                </a:moveTo>
                <a:cubicBezTo>
                  <a:pt x="15709" y="20037"/>
                  <a:pt x="15269" y="20520"/>
                  <a:pt x="14727" y="20520"/>
                </a:cubicBezTo>
                <a:lnTo>
                  <a:pt x="1964" y="20520"/>
                </a:lnTo>
                <a:cubicBezTo>
                  <a:pt x="1422" y="20520"/>
                  <a:pt x="982" y="20037"/>
                  <a:pt x="982" y="19440"/>
                </a:cubicBezTo>
                <a:lnTo>
                  <a:pt x="982" y="9720"/>
                </a:lnTo>
                <a:cubicBezTo>
                  <a:pt x="982" y="9124"/>
                  <a:pt x="1422" y="8640"/>
                  <a:pt x="1964" y="8640"/>
                </a:cubicBezTo>
                <a:lnTo>
                  <a:pt x="14727" y="8640"/>
                </a:lnTo>
                <a:cubicBezTo>
                  <a:pt x="15269" y="8640"/>
                  <a:pt x="15709" y="9124"/>
                  <a:pt x="15709" y="9720"/>
                </a:cubicBezTo>
                <a:cubicBezTo>
                  <a:pt x="15709" y="9720"/>
                  <a:pt x="15709" y="19440"/>
                  <a:pt x="15709" y="19440"/>
                </a:cubicBezTo>
                <a:close/>
                <a:moveTo>
                  <a:pt x="1964" y="4320"/>
                </a:moveTo>
                <a:cubicBezTo>
                  <a:pt x="1964" y="2531"/>
                  <a:pt x="3282" y="1080"/>
                  <a:pt x="4909" y="1080"/>
                </a:cubicBezTo>
                <a:cubicBezTo>
                  <a:pt x="6536" y="1080"/>
                  <a:pt x="7855" y="2531"/>
                  <a:pt x="7855" y="4320"/>
                </a:cubicBezTo>
                <a:cubicBezTo>
                  <a:pt x="7855" y="6110"/>
                  <a:pt x="6536" y="7560"/>
                  <a:pt x="4909" y="7560"/>
                </a:cubicBezTo>
                <a:cubicBezTo>
                  <a:pt x="3282" y="7560"/>
                  <a:pt x="1964" y="6110"/>
                  <a:pt x="1964" y="4320"/>
                </a:cubicBezTo>
                <a:moveTo>
                  <a:pt x="9190" y="7560"/>
                </a:moveTo>
                <a:lnTo>
                  <a:pt x="7501" y="7560"/>
                </a:lnTo>
                <a:cubicBezTo>
                  <a:pt x="7839" y="7233"/>
                  <a:pt x="8122" y="6840"/>
                  <a:pt x="8342" y="6404"/>
                </a:cubicBezTo>
                <a:cubicBezTo>
                  <a:pt x="8562" y="6842"/>
                  <a:pt x="8851" y="7232"/>
                  <a:pt x="9190" y="7560"/>
                </a:cubicBezTo>
                <a:moveTo>
                  <a:pt x="11782" y="1080"/>
                </a:moveTo>
                <a:cubicBezTo>
                  <a:pt x="13409" y="1080"/>
                  <a:pt x="14727" y="2531"/>
                  <a:pt x="14727" y="4320"/>
                </a:cubicBezTo>
                <a:cubicBezTo>
                  <a:pt x="14727" y="6110"/>
                  <a:pt x="13409" y="7560"/>
                  <a:pt x="11782" y="7560"/>
                </a:cubicBezTo>
                <a:cubicBezTo>
                  <a:pt x="10155" y="7560"/>
                  <a:pt x="8836" y="6110"/>
                  <a:pt x="8836" y="4320"/>
                </a:cubicBezTo>
                <a:cubicBezTo>
                  <a:pt x="8836" y="2531"/>
                  <a:pt x="10155" y="1080"/>
                  <a:pt x="11782" y="1080"/>
                </a:cubicBezTo>
                <a:moveTo>
                  <a:pt x="21109" y="9720"/>
                </a:moveTo>
                <a:cubicBezTo>
                  <a:pt x="21030" y="9720"/>
                  <a:pt x="20958" y="9745"/>
                  <a:pt x="20892" y="9782"/>
                </a:cubicBezTo>
                <a:lnTo>
                  <a:pt x="20890" y="9777"/>
                </a:lnTo>
                <a:lnTo>
                  <a:pt x="16691" y="11625"/>
                </a:lnTo>
                <a:lnTo>
                  <a:pt x="16691" y="9720"/>
                </a:lnTo>
                <a:cubicBezTo>
                  <a:pt x="16691" y="8527"/>
                  <a:pt x="15812" y="7560"/>
                  <a:pt x="14727" y="7560"/>
                </a:cubicBezTo>
                <a:lnTo>
                  <a:pt x="14373" y="7560"/>
                </a:lnTo>
                <a:cubicBezTo>
                  <a:pt x="15191" y="6768"/>
                  <a:pt x="15709" y="5612"/>
                  <a:pt x="15709" y="4320"/>
                </a:cubicBezTo>
                <a:cubicBezTo>
                  <a:pt x="15709" y="1934"/>
                  <a:pt x="13951" y="0"/>
                  <a:pt x="11782" y="0"/>
                </a:cubicBezTo>
                <a:cubicBezTo>
                  <a:pt x="10302" y="0"/>
                  <a:pt x="9015" y="901"/>
                  <a:pt x="8345" y="2231"/>
                </a:cubicBezTo>
                <a:cubicBezTo>
                  <a:pt x="7676" y="901"/>
                  <a:pt x="6389" y="0"/>
                  <a:pt x="4909" y="0"/>
                </a:cubicBezTo>
                <a:cubicBezTo>
                  <a:pt x="2740" y="0"/>
                  <a:pt x="982" y="1934"/>
                  <a:pt x="982" y="4320"/>
                </a:cubicBezTo>
                <a:cubicBezTo>
                  <a:pt x="982" y="5612"/>
                  <a:pt x="1501" y="6768"/>
                  <a:pt x="2317" y="7560"/>
                </a:cubicBezTo>
                <a:lnTo>
                  <a:pt x="1964" y="7560"/>
                </a:lnTo>
                <a:cubicBezTo>
                  <a:pt x="879" y="7560"/>
                  <a:pt x="0" y="8527"/>
                  <a:pt x="0" y="9720"/>
                </a:cubicBezTo>
                <a:lnTo>
                  <a:pt x="0" y="19440"/>
                </a:lnTo>
                <a:cubicBezTo>
                  <a:pt x="0" y="20633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633"/>
                  <a:pt x="16691" y="19440"/>
                </a:cubicBezTo>
                <a:lnTo>
                  <a:pt x="16691" y="17536"/>
                </a:lnTo>
                <a:lnTo>
                  <a:pt x="20890" y="19383"/>
                </a:lnTo>
                <a:lnTo>
                  <a:pt x="20891" y="19379"/>
                </a:lnTo>
                <a:cubicBezTo>
                  <a:pt x="20958" y="19415"/>
                  <a:pt x="21030" y="19440"/>
                  <a:pt x="21109" y="19440"/>
                </a:cubicBezTo>
                <a:cubicBezTo>
                  <a:pt x="21380" y="19440"/>
                  <a:pt x="21600" y="19199"/>
                  <a:pt x="21600" y="18900"/>
                </a:cubicBezTo>
                <a:lnTo>
                  <a:pt x="21600" y="10260"/>
                </a:lnTo>
                <a:cubicBezTo>
                  <a:pt x="21600" y="9962"/>
                  <a:pt x="21380" y="9720"/>
                  <a:pt x="21109" y="9720"/>
                </a:cubicBezTo>
                <a:moveTo>
                  <a:pt x="11782" y="5400"/>
                </a:moveTo>
                <a:cubicBezTo>
                  <a:pt x="12324" y="5400"/>
                  <a:pt x="12764" y="4916"/>
                  <a:pt x="12764" y="4320"/>
                </a:cubicBezTo>
                <a:cubicBezTo>
                  <a:pt x="12764" y="3724"/>
                  <a:pt x="12324" y="3240"/>
                  <a:pt x="11782" y="3240"/>
                </a:cubicBezTo>
                <a:cubicBezTo>
                  <a:pt x="11240" y="3240"/>
                  <a:pt x="10800" y="3724"/>
                  <a:pt x="10800" y="4320"/>
                </a:cubicBezTo>
                <a:cubicBezTo>
                  <a:pt x="10800" y="4916"/>
                  <a:pt x="11240" y="5400"/>
                  <a:pt x="11782" y="5400"/>
                </a:cubicBezTo>
                <a:moveTo>
                  <a:pt x="4909" y="5400"/>
                </a:moveTo>
                <a:cubicBezTo>
                  <a:pt x="5451" y="5400"/>
                  <a:pt x="5891" y="4916"/>
                  <a:pt x="5891" y="4320"/>
                </a:cubicBezTo>
                <a:cubicBezTo>
                  <a:pt x="5891" y="3724"/>
                  <a:pt x="5451" y="3240"/>
                  <a:pt x="4909" y="3240"/>
                </a:cubicBezTo>
                <a:cubicBezTo>
                  <a:pt x="4367" y="3240"/>
                  <a:pt x="3927" y="3724"/>
                  <a:pt x="3927" y="4320"/>
                </a:cubicBezTo>
                <a:cubicBezTo>
                  <a:pt x="3927" y="4916"/>
                  <a:pt x="4367" y="5400"/>
                  <a:pt x="4909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4" name="Shape 2643"/>
          <p:cNvSpPr/>
          <p:nvPr userDrawn="1"/>
        </p:nvSpPr>
        <p:spPr>
          <a:xfrm>
            <a:off x="828518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5" name="Shape 2644"/>
          <p:cNvSpPr/>
          <p:nvPr userDrawn="1"/>
        </p:nvSpPr>
        <p:spPr>
          <a:xfrm>
            <a:off x="9300984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4" y="20618"/>
                  <a:pt x="1350" y="20179"/>
                  <a:pt x="1350" y="19636"/>
                </a:cubicBezTo>
                <a:lnTo>
                  <a:pt x="1350" y="1964"/>
                </a:lnTo>
                <a:cubicBezTo>
                  <a:pt x="1350" y="1422"/>
                  <a:pt x="1954" y="982"/>
                  <a:pt x="2700" y="982"/>
                </a:cubicBezTo>
                <a:lnTo>
                  <a:pt x="18900" y="982"/>
                </a:lnTo>
                <a:cubicBezTo>
                  <a:pt x="19645" y="982"/>
                  <a:pt x="20250" y="1422"/>
                  <a:pt x="20250" y="1964"/>
                </a:cubicBezTo>
                <a:cubicBezTo>
                  <a:pt x="20250" y="1964"/>
                  <a:pt x="20250" y="19636"/>
                  <a:pt x="20250" y="19636"/>
                </a:cubicBezTo>
                <a:close/>
                <a:moveTo>
                  <a:pt x="18900" y="0"/>
                </a:moveTo>
                <a:lnTo>
                  <a:pt x="2700" y="0"/>
                </a:lnTo>
                <a:cubicBezTo>
                  <a:pt x="120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391" y="0"/>
                  <a:pt x="18900" y="0"/>
                </a:cubicBezTo>
                <a:moveTo>
                  <a:pt x="4050" y="3927"/>
                </a:moveTo>
                <a:lnTo>
                  <a:pt x="17550" y="3927"/>
                </a:lnTo>
                <a:lnTo>
                  <a:pt x="17550" y="17673"/>
                </a:lnTo>
                <a:lnTo>
                  <a:pt x="4050" y="17673"/>
                </a:lnTo>
                <a:cubicBezTo>
                  <a:pt x="4050" y="17673"/>
                  <a:pt x="4050" y="3927"/>
                  <a:pt x="4050" y="3927"/>
                </a:cubicBezTo>
                <a:close/>
                <a:moveTo>
                  <a:pt x="2700" y="18655"/>
                </a:moveTo>
                <a:lnTo>
                  <a:pt x="18900" y="18655"/>
                </a:lnTo>
                <a:lnTo>
                  <a:pt x="18900" y="2945"/>
                </a:lnTo>
                <a:lnTo>
                  <a:pt x="2700" y="2945"/>
                </a:lnTo>
                <a:cubicBezTo>
                  <a:pt x="2700" y="2945"/>
                  <a:pt x="2700" y="18655"/>
                  <a:pt x="2700" y="18655"/>
                </a:cubicBezTo>
                <a:close/>
                <a:moveTo>
                  <a:pt x="10125" y="2455"/>
                </a:moveTo>
                <a:lnTo>
                  <a:pt x="11475" y="2455"/>
                </a:lnTo>
                <a:cubicBezTo>
                  <a:pt x="11848" y="2455"/>
                  <a:pt x="12150" y="2235"/>
                  <a:pt x="12150" y="1964"/>
                </a:cubicBezTo>
                <a:cubicBezTo>
                  <a:pt x="12150" y="1692"/>
                  <a:pt x="11848" y="1473"/>
                  <a:pt x="11475" y="1473"/>
                </a:cubicBezTo>
                <a:lnTo>
                  <a:pt x="10125" y="1473"/>
                </a:lnTo>
                <a:cubicBezTo>
                  <a:pt x="9752" y="1473"/>
                  <a:pt x="9450" y="1692"/>
                  <a:pt x="9450" y="1964"/>
                </a:cubicBezTo>
                <a:cubicBezTo>
                  <a:pt x="9450" y="2235"/>
                  <a:pt x="9752" y="2455"/>
                  <a:pt x="10125" y="2455"/>
                </a:cubicBezTo>
                <a:moveTo>
                  <a:pt x="10800" y="19145"/>
                </a:moveTo>
                <a:cubicBezTo>
                  <a:pt x="10427" y="19145"/>
                  <a:pt x="10125" y="19366"/>
                  <a:pt x="10125" y="19636"/>
                </a:cubicBezTo>
                <a:cubicBezTo>
                  <a:pt x="10125" y="19908"/>
                  <a:pt x="10427" y="20127"/>
                  <a:pt x="10800" y="20127"/>
                </a:cubicBezTo>
                <a:cubicBezTo>
                  <a:pt x="11173" y="20127"/>
                  <a:pt x="11475" y="19908"/>
                  <a:pt x="11475" y="19636"/>
                </a:cubicBezTo>
                <a:cubicBezTo>
                  <a:pt x="11475" y="19366"/>
                  <a:pt x="11173" y="19145"/>
                  <a:pt x="10800" y="191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6" name="Shape 2645"/>
          <p:cNvSpPr/>
          <p:nvPr userDrawn="1"/>
        </p:nvSpPr>
        <p:spPr>
          <a:xfrm>
            <a:off x="10291390" y="2929604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7" name="Shape 2646"/>
          <p:cNvSpPr/>
          <p:nvPr userDrawn="1"/>
        </p:nvSpPr>
        <p:spPr>
          <a:xfrm>
            <a:off x="11357982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8" name="Shape 2647"/>
          <p:cNvSpPr/>
          <p:nvPr userDrawn="1"/>
        </p:nvSpPr>
        <p:spPr>
          <a:xfrm>
            <a:off x="175865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773" y="5201"/>
                </a:moveTo>
                <a:cubicBezTo>
                  <a:pt x="10712" y="5093"/>
                  <a:pt x="10614" y="5023"/>
                  <a:pt x="10504" y="4986"/>
                </a:cubicBezTo>
                <a:lnTo>
                  <a:pt x="10517" y="4938"/>
                </a:lnTo>
                <a:cubicBezTo>
                  <a:pt x="10483" y="4941"/>
                  <a:pt x="10451" y="4949"/>
                  <a:pt x="10419" y="4957"/>
                </a:cubicBezTo>
                <a:lnTo>
                  <a:pt x="8464" y="4433"/>
                </a:lnTo>
                <a:cubicBezTo>
                  <a:pt x="8343" y="4400"/>
                  <a:pt x="8209" y="4414"/>
                  <a:pt x="8091" y="4482"/>
                </a:cubicBezTo>
                <a:cubicBezTo>
                  <a:pt x="7856" y="4618"/>
                  <a:pt x="7776" y="4918"/>
                  <a:pt x="7912" y="5153"/>
                </a:cubicBezTo>
                <a:cubicBezTo>
                  <a:pt x="7979" y="5270"/>
                  <a:pt x="8088" y="5349"/>
                  <a:pt x="8210" y="5381"/>
                </a:cubicBezTo>
                <a:lnTo>
                  <a:pt x="8965" y="5584"/>
                </a:lnTo>
                <a:cubicBezTo>
                  <a:pt x="8292" y="6116"/>
                  <a:pt x="7855" y="6927"/>
                  <a:pt x="7855" y="7855"/>
                </a:cubicBezTo>
                <a:cubicBezTo>
                  <a:pt x="7855" y="9081"/>
                  <a:pt x="8605" y="10131"/>
                  <a:pt x="9671" y="10574"/>
                </a:cubicBezTo>
                <a:lnTo>
                  <a:pt x="9934" y="9609"/>
                </a:lnTo>
                <a:cubicBezTo>
                  <a:pt x="9286" y="9288"/>
                  <a:pt x="8836" y="8627"/>
                  <a:pt x="8836" y="7855"/>
                </a:cubicBezTo>
                <a:cubicBezTo>
                  <a:pt x="8836" y="7221"/>
                  <a:pt x="9142" y="6665"/>
                  <a:pt x="9609" y="6309"/>
                </a:cubicBezTo>
                <a:lnTo>
                  <a:pt x="9336" y="7331"/>
                </a:lnTo>
                <a:cubicBezTo>
                  <a:pt x="9303" y="7453"/>
                  <a:pt x="9316" y="7586"/>
                  <a:pt x="9384" y="7704"/>
                </a:cubicBezTo>
                <a:cubicBezTo>
                  <a:pt x="9520" y="7938"/>
                  <a:pt x="9820" y="8019"/>
                  <a:pt x="10055" y="7884"/>
                </a:cubicBezTo>
                <a:cubicBezTo>
                  <a:pt x="10172" y="7815"/>
                  <a:pt x="10251" y="7706"/>
                  <a:pt x="10284" y="7585"/>
                </a:cubicBezTo>
                <a:lnTo>
                  <a:pt x="10823" y="5573"/>
                </a:lnTo>
                <a:cubicBezTo>
                  <a:pt x="10855" y="5452"/>
                  <a:pt x="10841" y="5318"/>
                  <a:pt x="10773" y="5201"/>
                </a:cubicBezTo>
                <a:moveTo>
                  <a:pt x="13421" y="10343"/>
                </a:moveTo>
                <a:lnTo>
                  <a:pt x="12630" y="10132"/>
                </a:lnTo>
                <a:cubicBezTo>
                  <a:pt x="13306" y="9598"/>
                  <a:pt x="13745" y="8785"/>
                  <a:pt x="13745" y="7855"/>
                </a:cubicBezTo>
                <a:cubicBezTo>
                  <a:pt x="13745" y="6643"/>
                  <a:pt x="13013" y="5604"/>
                  <a:pt x="11967" y="5152"/>
                </a:cubicBezTo>
                <a:lnTo>
                  <a:pt x="11702" y="6121"/>
                </a:lnTo>
                <a:cubicBezTo>
                  <a:pt x="12330" y="6448"/>
                  <a:pt x="12764" y="7098"/>
                  <a:pt x="12764" y="7855"/>
                </a:cubicBezTo>
                <a:cubicBezTo>
                  <a:pt x="12764" y="8468"/>
                  <a:pt x="12477" y="9008"/>
                  <a:pt x="12035" y="9366"/>
                </a:cubicBezTo>
                <a:lnTo>
                  <a:pt x="12295" y="8394"/>
                </a:lnTo>
                <a:cubicBezTo>
                  <a:pt x="12328" y="8273"/>
                  <a:pt x="12314" y="8139"/>
                  <a:pt x="12246" y="8021"/>
                </a:cubicBezTo>
                <a:cubicBezTo>
                  <a:pt x="12111" y="7786"/>
                  <a:pt x="11811" y="7706"/>
                  <a:pt x="11576" y="7842"/>
                </a:cubicBezTo>
                <a:cubicBezTo>
                  <a:pt x="11458" y="7910"/>
                  <a:pt x="11380" y="8019"/>
                  <a:pt x="11347" y="8140"/>
                </a:cubicBezTo>
                <a:lnTo>
                  <a:pt x="10808" y="10152"/>
                </a:lnTo>
                <a:lnTo>
                  <a:pt x="10808" y="10152"/>
                </a:lnTo>
                <a:cubicBezTo>
                  <a:pt x="10776" y="10273"/>
                  <a:pt x="10789" y="10407"/>
                  <a:pt x="10857" y="10524"/>
                </a:cubicBezTo>
                <a:cubicBezTo>
                  <a:pt x="10920" y="10634"/>
                  <a:pt x="11021" y="10706"/>
                  <a:pt x="11133" y="10742"/>
                </a:cubicBezTo>
                <a:lnTo>
                  <a:pt x="11126" y="10768"/>
                </a:lnTo>
                <a:cubicBezTo>
                  <a:pt x="11142" y="10766"/>
                  <a:pt x="11157" y="10761"/>
                  <a:pt x="11173" y="10758"/>
                </a:cubicBezTo>
                <a:lnTo>
                  <a:pt x="13167" y="11292"/>
                </a:lnTo>
                <a:cubicBezTo>
                  <a:pt x="13288" y="11324"/>
                  <a:pt x="13422" y="11311"/>
                  <a:pt x="13540" y="11243"/>
                </a:cubicBezTo>
                <a:cubicBezTo>
                  <a:pt x="13774" y="11107"/>
                  <a:pt x="13855" y="10807"/>
                  <a:pt x="13719" y="10572"/>
                </a:cubicBezTo>
                <a:cubicBezTo>
                  <a:pt x="13651" y="10455"/>
                  <a:pt x="13542" y="10376"/>
                  <a:pt x="13421" y="103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9" name="Shape 2648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764" y="8836"/>
                </a:moveTo>
                <a:cubicBezTo>
                  <a:pt x="12628" y="8836"/>
                  <a:pt x="12505" y="8891"/>
                  <a:pt x="12417" y="8980"/>
                </a:cubicBezTo>
                <a:lnTo>
                  <a:pt x="11291" y="10106"/>
                </a:lnTo>
                <a:lnTo>
                  <a:pt x="11291" y="4419"/>
                </a:lnTo>
                <a:lnTo>
                  <a:pt x="11291" y="4418"/>
                </a:ln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lnTo>
                  <a:pt x="10309" y="10106"/>
                </a:lnTo>
                <a:lnTo>
                  <a:pt x="9183" y="8980"/>
                </a:lnTo>
                <a:cubicBezTo>
                  <a:pt x="9095" y="8891"/>
                  <a:pt x="8972" y="8836"/>
                  <a:pt x="8836" y="8836"/>
                </a:cubicBezTo>
                <a:cubicBezTo>
                  <a:pt x="8566" y="8836"/>
                  <a:pt x="8345" y="9056"/>
                  <a:pt x="8345" y="9327"/>
                </a:cubicBezTo>
                <a:cubicBezTo>
                  <a:pt x="8345" y="9463"/>
                  <a:pt x="8400" y="9586"/>
                  <a:pt x="8489" y="9674"/>
                </a:cubicBezTo>
                <a:lnTo>
                  <a:pt x="10453" y="11638"/>
                </a:lnTo>
                <a:cubicBezTo>
                  <a:pt x="10542" y="11727"/>
                  <a:pt x="10665" y="11782"/>
                  <a:pt x="10800" y="11782"/>
                </a:cubicBezTo>
                <a:cubicBezTo>
                  <a:pt x="10935" y="11782"/>
                  <a:pt x="11058" y="11727"/>
                  <a:pt x="11147" y="11638"/>
                </a:cubicBezTo>
                <a:lnTo>
                  <a:pt x="13111" y="9674"/>
                </a:lnTo>
                <a:cubicBezTo>
                  <a:pt x="13200" y="9586"/>
                  <a:pt x="13255" y="9463"/>
                  <a:pt x="13255" y="9327"/>
                </a:cubicBezTo>
                <a:cubicBezTo>
                  <a:pt x="13255" y="9056"/>
                  <a:pt x="13034" y="8836"/>
                  <a:pt x="12764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0" name="Shape 2649"/>
          <p:cNvSpPr/>
          <p:nvPr userDrawn="1"/>
        </p:nvSpPr>
        <p:spPr>
          <a:xfrm>
            <a:off x="389184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147" y="4071"/>
                </a:moveTo>
                <a:cubicBezTo>
                  <a:pt x="11058" y="3982"/>
                  <a:pt x="10935" y="3927"/>
                  <a:pt x="10800" y="3927"/>
                </a:cubicBezTo>
                <a:cubicBezTo>
                  <a:pt x="10665" y="3927"/>
                  <a:pt x="10542" y="3982"/>
                  <a:pt x="10453" y="4071"/>
                </a:cubicBezTo>
                <a:lnTo>
                  <a:pt x="8489" y="6035"/>
                </a:lnTo>
                <a:cubicBezTo>
                  <a:pt x="8400" y="6124"/>
                  <a:pt x="8345" y="6247"/>
                  <a:pt x="8345" y="6382"/>
                </a:cubicBezTo>
                <a:cubicBezTo>
                  <a:pt x="8345" y="6653"/>
                  <a:pt x="8566" y="6873"/>
                  <a:pt x="8836" y="6873"/>
                </a:cubicBezTo>
                <a:cubicBezTo>
                  <a:pt x="8972" y="6873"/>
                  <a:pt x="9095" y="6818"/>
                  <a:pt x="9183" y="6729"/>
                </a:cubicBezTo>
                <a:lnTo>
                  <a:pt x="10309" y="5603"/>
                </a:lnTo>
                <a:lnTo>
                  <a:pt x="10309" y="11291"/>
                </a:lnTo>
                <a:cubicBezTo>
                  <a:pt x="10309" y="11562"/>
                  <a:pt x="10529" y="11782"/>
                  <a:pt x="10800" y="11782"/>
                </a:cubicBezTo>
                <a:cubicBezTo>
                  <a:pt x="11071" y="11782"/>
                  <a:pt x="11291" y="11562"/>
                  <a:pt x="11291" y="11291"/>
                </a:cubicBezTo>
                <a:lnTo>
                  <a:pt x="11291" y="5603"/>
                </a:lnTo>
                <a:lnTo>
                  <a:pt x="12417" y="6729"/>
                </a:lnTo>
                <a:cubicBezTo>
                  <a:pt x="12505" y="6818"/>
                  <a:pt x="12628" y="6873"/>
                  <a:pt x="12764" y="6873"/>
                </a:cubicBezTo>
                <a:cubicBezTo>
                  <a:pt x="13034" y="6873"/>
                  <a:pt x="13255" y="6653"/>
                  <a:pt x="13255" y="6382"/>
                </a:cubicBezTo>
                <a:cubicBezTo>
                  <a:pt x="13255" y="6247"/>
                  <a:pt x="13200" y="6124"/>
                  <a:pt x="13111" y="6035"/>
                </a:cubicBezTo>
                <a:cubicBezTo>
                  <a:pt x="13111" y="6035"/>
                  <a:pt x="11147" y="4071"/>
                  <a:pt x="11147" y="407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1" name="Shape 2650"/>
          <p:cNvSpPr/>
          <p:nvPr userDrawn="1"/>
        </p:nvSpPr>
        <p:spPr>
          <a:xfrm>
            <a:off x="495843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36" y="7364"/>
                </a:moveTo>
                <a:lnTo>
                  <a:pt x="8549" y="7364"/>
                </a:lnTo>
                <a:lnTo>
                  <a:pt x="9674" y="6238"/>
                </a:lnTo>
                <a:cubicBezTo>
                  <a:pt x="9763" y="6149"/>
                  <a:pt x="9818" y="6027"/>
                  <a:pt x="9818" y="5891"/>
                </a:cubicBezTo>
                <a:cubicBezTo>
                  <a:pt x="9818" y="5620"/>
                  <a:pt x="9598" y="5400"/>
                  <a:pt x="9327" y="5400"/>
                </a:cubicBezTo>
                <a:cubicBezTo>
                  <a:pt x="9192" y="5400"/>
                  <a:pt x="9069" y="5455"/>
                  <a:pt x="8980" y="5544"/>
                </a:cubicBezTo>
                <a:lnTo>
                  <a:pt x="7017" y="7507"/>
                </a:lnTo>
                <a:cubicBezTo>
                  <a:pt x="6928" y="7597"/>
                  <a:pt x="6873" y="7720"/>
                  <a:pt x="6873" y="7855"/>
                </a:cubicBezTo>
                <a:cubicBezTo>
                  <a:pt x="6873" y="7990"/>
                  <a:pt x="6928" y="8113"/>
                  <a:pt x="7017" y="8202"/>
                </a:cubicBezTo>
                <a:lnTo>
                  <a:pt x="8980" y="10165"/>
                </a:lnTo>
                <a:cubicBezTo>
                  <a:pt x="9069" y="10255"/>
                  <a:pt x="9192" y="10309"/>
                  <a:pt x="9327" y="10309"/>
                </a:cubicBezTo>
                <a:cubicBezTo>
                  <a:pt x="9598" y="10309"/>
                  <a:pt x="9818" y="10090"/>
                  <a:pt x="9818" y="9818"/>
                </a:cubicBezTo>
                <a:cubicBezTo>
                  <a:pt x="9818" y="9683"/>
                  <a:pt x="9763" y="9560"/>
                  <a:pt x="9674" y="9471"/>
                </a:cubicBezTo>
                <a:lnTo>
                  <a:pt x="8549" y="8345"/>
                </a:lnTo>
                <a:lnTo>
                  <a:pt x="14236" y="8345"/>
                </a:lnTo>
                <a:cubicBezTo>
                  <a:pt x="14507" y="8345"/>
                  <a:pt x="14727" y="8126"/>
                  <a:pt x="14727" y="7855"/>
                </a:cubicBezTo>
                <a:cubicBezTo>
                  <a:pt x="14727" y="7584"/>
                  <a:pt x="14507" y="7364"/>
                  <a:pt x="14236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2" name="Shape 2651"/>
          <p:cNvSpPr/>
          <p:nvPr userDrawn="1"/>
        </p:nvSpPr>
        <p:spPr>
          <a:xfrm>
            <a:off x="602502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583" y="7507"/>
                </a:moveTo>
                <a:lnTo>
                  <a:pt x="12620" y="5544"/>
                </a:lnTo>
                <a:cubicBezTo>
                  <a:pt x="12531" y="5455"/>
                  <a:pt x="12408" y="5400"/>
                  <a:pt x="12273" y="5400"/>
                </a:cubicBezTo>
                <a:cubicBezTo>
                  <a:pt x="12001" y="5400"/>
                  <a:pt x="11782" y="5620"/>
                  <a:pt x="11782" y="5891"/>
                </a:cubicBezTo>
                <a:cubicBezTo>
                  <a:pt x="11782" y="6027"/>
                  <a:pt x="11837" y="6149"/>
                  <a:pt x="11926" y="6238"/>
                </a:cubicBezTo>
                <a:lnTo>
                  <a:pt x="13051" y="7364"/>
                </a:lnTo>
                <a:lnTo>
                  <a:pt x="7364" y="7364"/>
                </a:lnTo>
                <a:cubicBezTo>
                  <a:pt x="7092" y="7364"/>
                  <a:pt x="6873" y="7584"/>
                  <a:pt x="6873" y="7855"/>
                </a:cubicBezTo>
                <a:cubicBezTo>
                  <a:pt x="6873" y="8126"/>
                  <a:pt x="7092" y="8345"/>
                  <a:pt x="7364" y="8345"/>
                </a:cubicBezTo>
                <a:lnTo>
                  <a:pt x="13051" y="8345"/>
                </a:lnTo>
                <a:lnTo>
                  <a:pt x="11926" y="9471"/>
                </a:lnTo>
                <a:cubicBezTo>
                  <a:pt x="11837" y="9560"/>
                  <a:pt x="11782" y="9683"/>
                  <a:pt x="11782" y="9818"/>
                </a:cubicBezTo>
                <a:cubicBezTo>
                  <a:pt x="11782" y="10090"/>
                  <a:pt x="12001" y="10309"/>
                  <a:pt x="12273" y="10309"/>
                </a:cubicBezTo>
                <a:cubicBezTo>
                  <a:pt x="12408" y="10309"/>
                  <a:pt x="12531" y="10255"/>
                  <a:pt x="12620" y="10165"/>
                </a:cubicBezTo>
                <a:lnTo>
                  <a:pt x="14583" y="8202"/>
                </a:lnTo>
                <a:cubicBezTo>
                  <a:pt x="14672" y="8113"/>
                  <a:pt x="14727" y="7990"/>
                  <a:pt x="14727" y="7855"/>
                </a:cubicBezTo>
                <a:cubicBezTo>
                  <a:pt x="14727" y="7720"/>
                  <a:pt x="14672" y="7597"/>
                  <a:pt x="14583" y="7507"/>
                </a:cubicBezTo>
                <a:close/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1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0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0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3" name="Shape 2652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7547" y="14727"/>
                  <a:pt x="4909" y="12969"/>
                  <a:pt x="4909" y="10800"/>
                </a:cubicBezTo>
                <a:cubicBezTo>
                  <a:pt x="4909" y="8631"/>
                  <a:pt x="7547" y="6873"/>
                  <a:pt x="10800" y="6873"/>
                </a:cubicBezTo>
                <a:cubicBezTo>
                  <a:pt x="11895" y="6873"/>
                  <a:pt x="12917" y="7076"/>
                  <a:pt x="13795" y="7423"/>
                </a:cubicBezTo>
                <a:lnTo>
                  <a:pt x="15709" y="5073"/>
                </a:lnTo>
                <a:lnTo>
                  <a:pt x="15709" y="8631"/>
                </a:lnTo>
                <a:cubicBezTo>
                  <a:pt x="16328" y="9253"/>
                  <a:pt x="16691" y="9998"/>
                  <a:pt x="16691" y="10800"/>
                </a:cubicBezTo>
                <a:cubicBezTo>
                  <a:pt x="16691" y="12969"/>
                  <a:pt x="14053" y="14727"/>
                  <a:pt x="10800" y="14727"/>
                </a:cubicBezTo>
                <a:moveTo>
                  <a:pt x="16691" y="1964"/>
                </a:moveTo>
                <a:lnTo>
                  <a:pt x="13360" y="6247"/>
                </a:lnTo>
                <a:cubicBezTo>
                  <a:pt x="12568" y="6020"/>
                  <a:pt x="11706" y="5891"/>
                  <a:pt x="10800" y="5891"/>
                </a:cubicBezTo>
                <a:cubicBezTo>
                  <a:pt x="7004" y="5891"/>
                  <a:pt x="3927" y="8089"/>
                  <a:pt x="3927" y="10800"/>
                </a:cubicBezTo>
                <a:cubicBezTo>
                  <a:pt x="3927" y="13511"/>
                  <a:pt x="7004" y="15709"/>
                  <a:pt x="10800" y="15709"/>
                </a:cubicBezTo>
                <a:cubicBezTo>
                  <a:pt x="14596" y="15709"/>
                  <a:pt x="17673" y="13511"/>
                  <a:pt x="17673" y="10800"/>
                </a:cubicBezTo>
                <a:cubicBezTo>
                  <a:pt x="17673" y="9878"/>
                  <a:pt x="17310" y="9018"/>
                  <a:pt x="16691" y="8281"/>
                </a:cubicBezTo>
                <a:cubicBezTo>
                  <a:pt x="16691" y="8281"/>
                  <a:pt x="16691" y="1964"/>
                  <a:pt x="16691" y="1964"/>
                </a:cubicBezTo>
                <a:close/>
                <a:moveTo>
                  <a:pt x="19145" y="1964"/>
                </a:moveTo>
                <a:cubicBezTo>
                  <a:pt x="18874" y="1964"/>
                  <a:pt x="18655" y="2184"/>
                  <a:pt x="18655" y="2455"/>
                </a:cubicBezTo>
                <a:cubicBezTo>
                  <a:pt x="18655" y="2726"/>
                  <a:pt x="18874" y="2945"/>
                  <a:pt x="19145" y="2945"/>
                </a:cubicBezTo>
                <a:cubicBezTo>
                  <a:pt x="19417" y="2945"/>
                  <a:pt x="19636" y="2726"/>
                  <a:pt x="19636" y="2455"/>
                </a:cubicBezTo>
                <a:cubicBezTo>
                  <a:pt x="19636" y="2184"/>
                  <a:pt x="19417" y="1964"/>
                  <a:pt x="19145" y="1964"/>
                </a:cubicBezTo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6691"/>
                  <a:pt x="20618" y="16691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8382"/>
                </a:lnTo>
                <a:cubicBezTo>
                  <a:pt x="1271" y="18551"/>
                  <a:pt x="1604" y="18655"/>
                  <a:pt x="1964" y="18655"/>
                </a:cubicBezTo>
                <a:lnTo>
                  <a:pt x="19636" y="18655"/>
                </a:lnTo>
                <a:cubicBezTo>
                  <a:pt x="19996" y="18655"/>
                  <a:pt x="20329" y="18551"/>
                  <a:pt x="20618" y="18382"/>
                </a:cubicBezTo>
                <a:cubicBezTo>
                  <a:pt x="20618" y="18382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800" y="11291"/>
                </a:moveTo>
                <a:cubicBezTo>
                  <a:pt x="10258" y="11291"/>
                  <a:pt x="9818" y="11072"/>
                  <a:pt x="9818" y="10800"/>
                </a:cubicBezTo>
                <a:cubicBezTo>
                  <a:pt x="9818" y="10529"/>
                  <a:pt x="10258" y="10309"/>
                  <a:pt x="10800" y="10309"/>
                </a:cubicBezTo>
                <a:cubicBezTo>
                  <a:pt x="11342" y="10309"/>
                  <a:pt x="11782" y="10529"/>
                  <a:pt x="11782" y="10800"/>
                </a:cubicBezTo>
                <a:cubicBezTo>
                  <a:pt x="11782" y="11072"/>
                  <a:pt x="11342" y="11291"/>
                  <a:pt x="10800" y="11291"/>
                </a:cubicBezTo>
                <a:moveTo>
                  <a:pt x="10800" y="9327"/>
                </a:moveTo>
                <a:cubicBezTo>
                  <a:pt x="9716" y="9327"/>
                  <a:pt x="8836" y="9986"/>
                  <a:pt x="8836" y="10800"/>
                </a:cubicBezTo>
                <a:cubicBezTo>
                  <a:pt x="8836" y="11614"/>
                  <a:pt x="9716" y="12273"/>
                  <a:pt x="10800" y="12273"/>
                </a:cubicBezTo>
                <a:cubicBezTo>
                  <a:pt x="11884" y="12273"/>
                  <a:pt x="12764" y="11614"/>
                  <a:pt x="12764" y="10800"/>
                </a:cubicBezTo>
                <a:cubicBezTo>
                  <a:pt x="12764" y="9986"/>
                  <a:pt x="11884" y="9327"/>
                  <a:pt x="10800" y="9327"/>
                </a:cubicBezTo>
                <a:moveTo>
                  <a:pt x="19145" y="15709"/>
                </a:moveTo>
                <a:cubicBezTo>
                  <a:pt x="18874" y="15709"/>
                  <a:pt x="18655" y="15929"/>
                  <a:pt x="18655" y="16200"/>
                </a:cubicBezTo>
                <a:cubicBezTo>
                  <a:pt x="18655" y="16472"/>
                  <a:pt x="18874" y="16691"/>
                  <a:pt x="19145" y="16691"/>
                </a:cubicBezTo>
                <a:cubicBezTo>
                  <a:pt x="19417" y="16691"/>
                  <a:pt x="19636" y="16472"/>
                  <a:pt x="19636" y="16200"/>
                </a:cubicBezTo>
                <a:cubicBezTo>
                  <a:pt x="19636" y="15929"/>
                  <a:pt x="19417" y="15709"/>
                  <a:pt x="19145" y="15709"/>
                </a:cubicBezTo>
                <a:moveTo>
                  <a:pt x="2455" y="15709"/>
                </a:moveTo>
                <a:cubicBezTo>
                  <a:pt x="2183" y="15709"/>
                  <a:pt x="1964" y="15929"/>
                  <a:pt x="1964" y="16200"/>
                </a:cubicBezTo>
                <a:cubicBezTo>
                  <a:pt x="1964" y="16472"/>
                  <a:pt x="2183" y="16691"/>
                  <a:pt x="2455" y="16691"/>
                </a:cubicBezTo>
                <a:cubicBezTo>
                  <a:pt x="2726" y="16691"/>
                  <a:pt x="2945" y="16472"/>
                  <a:pt x="2945" y="16200"/>
                </a:cubicBezTo>
                <a:cubicBezTo>
                  <a:pt x="2945" y="15929"/>
                  <a:pt x="2726" y="15709"/>
                  <a:pt x="2455" y="15709"/>
                </a:cubicBezTo>
                <a:moveTo>
                  <a:pt x="5645" y="4418"/>
                </a:moveTo>
                <a:lnTo>
                  <a:pt x="12027" y="4418"/>
                </a:lnTo>
                <a:cubicBezTo>
                  <a:pt x="12434" y="4418"/>
                  <a:pt x="12764" y="4088"/>
                  <a:pt x="12764" y="3682"/>
                </a:cubicBezTo>
                <a:cubicBezTo>
                  <a:pt x="12764" y="3275"/>
                  <a:pt x="12434" y="2945"/>
                  <a:pt x="12027" y="2945"/>
                </a:cubicBezTo>
                <a:lnTo>
                  <a:pt x="5645" y="2945"/>
                </a:lnTo>
                <a:cubicBezTo>
                  <a:pt x="5239" y="2945"/>
                  <a:pt x="4909" y="3275"/>
                  <a:pt x="4909" y="3682"/>
                </a:cubicBezTo>
                <a:cubicBezTo>
                  <a:pt x="4909" y="4088"/>
                  <a:pt x="5239" y="4418"/>
                  <a:pt x="5645" y="4418"/>
                </a:cubicBezTo>
                <a:moveTo>
                  <a:pt x="2455" y="1964"/>
                </a:moveTo>
                <a:cubicBezTo>
                  <a:pt x="2183" y="1964"/>
                  <a:pt x="1964" y="2184"/>
                  <a:pt x="1964" y="2455"/>
                </a:cubicBezTo>
                <a:cubicBezTo>
                  <a:pt x="1964" y="2726"/>
                  <a:pt x="2183" y="2945"/>
                  <a:pt x="2455" y="2945"/>
                </a:cubicBezTo>
                <a:cubicBezTo>
                  <a:pt x="2726" y="2945"/>
                  <a:pt x="2945" y="2726"/>
                  <a:pt x="2945" y="2455"/>
                </a:cubicBezTo>
                <a:cubicBezTo>
                  <a:pt x="2945" y="2184"/>
                  <a:pt x="2726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4" name="Shape 2653"/>
          <p:cNvSpPr/>
          <p:nvPr userDrawn="1"/>
        </p:nvSpPr>
        <p:spPr>
          <a:xfrm>
            <a:off x="815820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  <a:moveTo>
                  <a:pt x="6873" y="2945"/>
                </a:moveTo>
                <a:lnTo>
                  <a:pt x="10800" y="2945"/>
                </a:lnTo>
                <a:lnTo>
                  <a:pt x="10800" y="1964"/>
                </a:lnTo>
                <a:lnTo>
                  <a:pt x="6873" y="1964"/>
                </a:lnTo>
                <a:cubicBezTo>
                  <a:pt x="6873" y="1964"/>
                  <a:pt x="6873" y="2945"/>
                  <a:pt x="6873" y="29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6873" y="4909"/>
                </a:moveTo>
                <a:lnTo>
                  <a:pt x="9818" y="4909"/>
                </a:lnTo>
                <a:lnTo>
                  <a:pt x="9818" y="3927"/>
                </a:lnTo>
                <a:lnTo>
                  <a:pt x="6873" y="3927"/>
                </a:lnTo>
                <a:cubicBezTo>
                  <a:pt x="6873" y="3927"/>
                  <a:pt x="6873" y="4909"/>
                  <a:pt x="6873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5" name="Shape 2654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6691"/>
                </a:lnTo>
                <a:lnTo>
                  <a:pt x="15709" y="16691"/>
                </a:lnTo>
                <a:cubicBezTo>
                  <a:pt x="15709" y="16691"/>
                  <a:pt x="15709" y="15709"/>
                  <a:pt x="15709" y="15709"/>
                </a:cubicBezTo>
                <a:close/>
                <a:moveTo>
                  <a:pt x="15709" y="17673"/>
                </a:moveTo>
                <a:lnTo>
                  <a:pt x="5891" y="17673"/>
                </a:lnTo>
                <a:lnTo>
                  <a:pt x="5891" y="18655"/>
                </a:lnTo>
                <a:lnTo>
                  <a:pt x="15709" y="18655"/>
                </a:lnTo>
                <a:cubicBezTo>
                  <a:pt x="15709" y="18655"/>
                  <a:pt x="15709" y="17673"/>
                  <a:pt x="15709" y="17673"/>
                </a:cubicBezTo>
                <a:close/>
                <a:moveTo>
                  <a:pt x="11782" y="13745"/>
                </a:moveTo>
                <a:lnTo>
                  <a:pt x="5891" y="13745"/>
                </a:lnTo>
                <a:lnTo>
                  <a:pt x="5891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6" name="Shape 2655"/>
          <p:cNvSpPr/>
          <p:nvPr userDrawn="1"/>
        </p:nvSpPr>
        <p:spPr>
          <a:xfrm>
            <a:off x="10291390" y="397085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400"/>
                </a:moveTo>
                <a:lnTo>
                  <a:pt x="16349" y="14400"/>
                </a:lnTo>
                <a:cubicBezTo>
                  <a:pt x="16227" y="14820"/>
                  <a:pt x="16076" y="15221"/>
                  <a:pt x="15897" y="15600"/>
                </a:cubicBezTo>
                <a:lnTo>
                  <a:pt x="20618" y="15600"/>
                </a:lnTo>
                <a:lnTo>
                  <a:pt x="20618" y="19200"/>
                </a:ln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lnTo>
                  <a:pt x="982" y="15600"/>
                </a:lnTo>
                <a:lnTo>
                  <a:pt x="5704" y="15600"/>
                </a:lnTo>
                <a:cubicBezTo>
                  <a:pt x="5524" y="15221"/>
                  <a:pt x="5373" y="14820"/>
                  <a:pt x="5251" y="14400"/>
                </a:cubicBezTo>
                <a:lnTo>
                  <a:pt x="982" y="14400"/>
                </a:lnTo>
                <a:lnTo>
                  <a:pt x="982" y="4800"/>
                </a:lnTo>
                <a:cubicBezTo>
                  <a:pt x="982" y="4138"/>
                  <a:pt x="1422" y="3600"/>
                  <a:pt x="1964" y="3600"/>
                </a:cubicBezTo>
                <a:lnTo>
                  <a:pt x="3927" y="3600"/>
                </a:lnTo>
                <a:cubicBezTo>
                  <a:pt x="5891" y="3600"/>
                  <a:pt x="5891" y="1200"/>
                  <a:pt x="7364" y="1200"/>
                </a:cubicBezTo>
                <a:lnTo>
                  <a:pt x="10800" y="1200"/>
                </a:lnTo>
                <a:lnTo>
                  <a:pt x="14236" y="1200"/>
                </a:lnTo>
                <a:cubicBezTo>
                  <a:pt x="15709" y="1200"/>
                  <a:pt x="15709" y="3600"/>
                  <a:pt x="17673" y="3600"/>
                </a:cubicBezTo>
                <a:lnTo>
                  <a:pt x="19636" y="3600"/>
                </a:lnTo>
                <a:cubicBezTo>
                  <a:pt x="20178" y="3600"/>
                  <a:pt x="20618" y="4138"/>
                  <a:pt x="20618" y="4800"/>
                </a:cubicBezTo>
                <a:cubicBezTo>
                  <a:pt x="20618" y="4800"/>
                  <a:pt x="20618" y="14400"/>
                  <a:pt x="20618" y="14400"/>
                </a:cubicBezTo>
                <a:close/>
                <a:moveTo>
                  <a:pt x="19636" y="2400"/>
                </a:moveTo>
                <a:lnTo>
                  <a:pt x="17673" y="2400"/>
                </a:lnTo>
                <a:cubicBezTo>
                  <a:pt x="16200" y="2400"/>
                  <a:pt x="16200" y="0"/>
                  <a:pt x="14236" y="0"/>
                </a:cubicBezTo>
                <a:lnTo>
                  <a:pt x="10800" y="0"/>
                </a:lnTo>
                <a:lnTo>
                  <a:pt x="7364" y="0"/>
                </a:lnTo>
                <a:cubicBezTo>
                  <a:pt x="5400" y="0"/>
                  <a:pt x="5400" y="2400"/>
                  <a:pt x="3927" y="2400"/>
                </a:cubicBezTo>
                <a:lnTo>
                  <a:pt x="1964" y="2400"/>
                </a:lnTo>
                <a:cubicBezTo>
                  <a:pt x="879" y="2400"/>
                  <a:pt x="0" y="3475"/>
                  <a:pt x="0" y="4800"/>
                </a:cubicBezTo>
                <a:lnTo>
                  <a:pt x="0" y="19200"/>
                </a:ln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lnTo>
                  <a:pt x="21600" y="4800"/>
                </a:lnTo>
                <a:cubicBezTo>
                  <a:pt x="21600" y="3475"/>
                  <a:pt x="20721" y="2400"/>
                  <a:pt x="19636" y="2400"/>
                </a:cubicBezTo>
                <a:moveTo>
                  <a:pt x="18164" y="7200"/>
                </a:moveTo>
                <a:cubicBezTo>
                  <a:pt x="17892" y="7200"/>
                  <a:pt x="17673" y="6932"/>
                  <a:pt x="17673" y="6600"/>
                </a:cubicBezTo>
                <a:cubicBezTo>
                  <a:pt x="17673" y="6269"/>
                  <a:pt x="17892" y="6000"/>
                  <a:pt x="18164" y="6000"/>
                </a:cubicBezTo>
                <a:cubicBezTo>
                  <a:pt x="18435" y="6000"/>
                  <a:pt x="18655" y="6269"/>
                  <a:pt x="18655" y="6600"/>
                </a:cubicBezTo>
                <a:cubicBezTo>
                  <a:pt x="18655" y="6932"/>
                  <a:pt x="18435" y="7200"/>
                  <a:pt x="18164" y="7200"/>
                </a:cubicBezTo>
                <a:moveTo>
                  <a:pt x="18164" y="4800"/>
                </a:moveTo>
                <a:cubicBezTo>
                  <a:pt x="17351" y="4800"/>
                  <a:pt x="16691" y="5607"/>
                  <a:pt x="16691" y="6600"/>
                </a:cubicBezTo>
                <a:cubicBezTo>
                  <a:pt x="16691" y="7594"/>
                  <a:pt x="17351" y="8400"/>
                  <a:pt x="18164" y="8400"/>
                </a:cubicBezTo>
                <a:cubicBezTo>
                  <a:pt x="18977" y="8400"/>
                  <a:pt x="19636" y="7594"/>
                  <a:pt x="19636" y="6600"/>
                </a:cubicBezTo>
                <a:cubicBezTo>
                  <a:pt x="19636" y="5607"/>
                  <a:pt x="18977" y="4800"/>
                  <a:pt x="18164" y="4800"/>
                </a:cubicBezTo>
                <a:moveTo>
                  <a:pt x="18164" y="9600"/>
                </a:moveTo>
                <a:cubicBezTo>
                  <a:pt x="17892" y="9600"/>
                  <a:pt x="17673" y="9869"/>
                  <a:pt x="17673" y="10200"/>
                </a:cubicBezTo>
                <a:cubicBezTo>
                  <a:pt x="17673" y="10532"/>
                  <a:pt x="17892" y="10800"/>
                  <a:pt x="18164" y="10800"/>
                </a:cubicBezTo>
                <a:cubicBezTo>
                  <a:pt x="18435" y="10800"/>
                  <a:pt x="18655" y="10532"/>
                  <a:pt x="18655" y="10200"/>
                </a:cubicBezTo>
                <a:cubicBezTo>
                  <a:pt x="18655" y="9869"/>
                  <a:pt x="18435" y="9600"/>
                  <a:pt x="18164" y="9600"/>
                </a:cubicBezTo>
                <a:moveTo>
                  <a:pt x="10800" y="16800"/>
                </a:moveTo>
                <a:cubicBezTo>
                  <a:pt x="8631" y="16800"/>
                  <a:pt x="6873" y="14651"/>
                  <a:pt x="6873" y="12000"/>
                </a:cubicBezTo>
                <a:cubicBezTo>
                  <a:pt x="6873" y="9349"/>
                  <a:pt x="8631" y="7200"/>
                  <a:pt x="10800" y="7200"/>
                </a:cubicBezTo>
                <a:cubicBezTo>
                  <a:pt x="12969" y="7200"/>
                  <a:pt x="14727" y="9349"/>
                  <a:pt x="14727" y="12000"/>
                </a:cubicBezTo>
                <a:cubicBezTo>
                  <a:pt x="14727" y="14651"/>
                  <a:pt x="12969" y="16800"/>
                  <a:pt x="10800" y="16800"/>
                </a:cubicBezTo>
                <a:moveTo>
                  <a:pt x="10800" y="6000"/>
                </a:moveTo>
                <a:cubicBezTo>
                  <a:pt x="8088" y="6000"/>
                  <a:pt x="5891" y="8687"/>
                  <a:pt x="5891" y="12000"/>
                </a:cubicBezTo>
                <a:cubicBezTo>
                  <a:pt x="5891" y="15314"/>
                  <a:pt x="8088" y="18000"/>
                  <a:pt x="10800" y="18000"/>
                </a:cubicBezTo>
                <a:cubicBezTo>
                  <a:pt x="13512" y="18000"/>
                  <a:pt x="15709" y="15314"/>
                  <a:pt x="15709" y="12000"/>
                </a:cubicBezTo>
                <a:cubicBezTo>
                  <a:pt x="15709" y="8687"/>
                  <a:pt x="13512" y="6000"/>
                  <a:pt x="10800" y="6000"/>
                </a:cubicBezTo>
                <a:moveTo>
                  <a:pt x="10800" y="14400"/>
                </a:moveTo>
                <a:cubicBezTo>
                  <a:pt x="9716" y="14400"/>
                  <a:pt x="8836" y="13325"/>
                  <a:pt x="8836" y="12000"/>
                </a:cubicBezTo>
                <a:cubicBezTo>
                  <a:pt x="8836" y="10675"/>
                  <a:pt x="9716" y="9600"/>
                  <a:pt x="10800" y="9600"/>
                </a:cubicBezTo>
                <a:cubicBezTo>
                  <a:pt x="11884" y="9600"/>
                  <a:pt x="12764" y="10675"/>
                  <a:pt x="12764" y="12000"/>
                </a:cubicBezTo>
                <a:cubicBezTo>
                  <a:pt x="12764" y="13325"/>
                  <a:pt x="11884" y="14400"/>
                  <a:pt x="10800" y="14400"/>
                </a:cubicBezTo>
                <a:moveTo>
                  <a:pt x="10800" y="8400"/>
                </a:moveTo>
                <a:cubicBezTo>
                  <a:pt x="9173" y="8400"/>
                  <a:pt x="7855" y="10012"/>
                  <a:pt x="7855" y="12000"/>
                </a:cubicBezTo>
                <a:cubicBezTo>
                  <a:pt x="7855" y="13988"/>
                  <a:pt x="9173" y="15600"/>
                  <a:pt x="10800" y="15600"/>
                </a:cubicBezTo>
                <a:cubicBezTo>
                  <a:pt x="12426" y="15600"/>
                  <a:pt x="13745" y="13988"/>
                  <a:pt x="13745" y="12000"/>
                </a:cubicBezTo>
                <a:cubicBezTo>
                  <a:pt x="13745" y="10012"/>
                  <a:pt x="12426" y="8400"/>
                  <a:pt x="10800" y="8400"/>
                </a:cubicBezTo>
                <a:moveTo>
                  <a:pt x="8345" y="3600"/>
                </a:moveTo>
                <a:lnTo>
                  <a:pt x="13255" y="3600"/>
                </a:lnTo>
                <a:cubicBezTo>
                  <a:pt x="13526" y="3600"/>
                  <a:pt x="13745" y="3332"/>
                  <a:pt x="13745" y="3000"/>
                </a:cubicBezTo>
                <a:cubicBezTo>
                  <a:pt x="13745" y="2669"/>
                  <a:pt x="13526" y="2400"/>
                  <a:pt x="13255" y="2400"/>
                </a:cubicBezTo>
                <a:lnTo>
                  <a:pt x="8345" y="2400"/>
                </a:lnTo>
                <a:cubicBezTo>
                  <a:pt x="8074" y="2400"/>
                  <a:pt x="7855" y="2669"/>
                  <a:pt x="7855" y="3000"/>
                </a:cubicBezTo>
                <a:cubicBezTo>
                  <a:pt x="7855" y="3332"/>
                  <a:pt x="8074" y="3600"/>
                  <a:pt x="8345" y="3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7" name="Shape 2656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0800"/>
                </a:moveTo>
                <a:cubicBezTo>
                  <a:pt x="14186" y="10800"/>
                  <a:pt x="13745" y="11240"/>
                  <a:pt x="13745" y="11782"/>
                </a:cubicBezTo>
                <a:cubicBezTo>
                  <a:pt x="13745" y="12324"/>
                  <a:pt x="14186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90" y="6382"/>
                  <a:pt x="4909" y="6162"/>
                  <a:pt x="4909" y="5891"/>
                </a:cubicBezTo>
                <a:lnTo>
                  <a:pt x="4909" y="982"/>
                </a:lnTo>
                <a:lnTo>
                  <a:pt x="20618" y="982"/>
                </a:lnTo>
                <a:lnTo>
                  <a:pt x="20618" y="12764"/>
                </a:lnTo>
                <a:lnTo>
                  <a:pt x="19145" y="12764"/>
                </a:lnTo>
                <a:cubicBezTo>
                  <a:pt x="18874" y="12764"/>
                  <a:pt x="18655" y="12984"/>
                  <a:pt x="18655" y="13255"/>
                </a:cubicBezTo>
                <a:cubicBezTo>
                  <a:pt x="18655" y="13526"/>
                  <a:pt x="18874" y="13745"/>
                  <a:pt x="19145" y="13745"/>
                </a:cubicBezTo>
                <a:lnTo>
                  <a:pt x="20618" y="13745"/>
                </a:lnTo>
                <a:lnTo>
                  <a:pt x="20618" y="16691"/>
                </a:ln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20618" y="17673"/>
                </a:lnTo>
                <a:cubicBezTo>
                  <a:pt x="21160" y="17673"/>
                  <a:pt x="21600" y="17234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9" y="14727"/>
                  <a:pt x="15218" y="14508"/>
                  <a:pt x="15218" y="14236"/>
                </a:cubicBezTo>
                <a:cubicBezTo>
                  <a:pt x="15218" y="13966"/>
                  <a:pt x="14999" y="13745"/>
                  <a:pt x="14727" y="13745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6"/>
                  <a:pt x="6668" y="18655"/>
                  <a:pt x="8836" y="18655"/>
                </a:cubicBezTo>
                <a:cubicBezTo>
                  <a:pt x="11005" y="18655"/>
                  <a:pt x="12764" y="16896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  <a:moveTo>
                  <a:pt x="8836" y="15709"/>
                </a:moveTo>
                <a:cubicBezTo>
                  <a:pt x="8295" y="15709"/>
                  <a:pt x="7855" y="15269"/>
                  <a:pt x="7855" y="14727"/>
                </a:cubicBezTo>
                <a:cubicBezTo>
                  <a:pt x="7855" y="14186"/>
                  <a:pt x="8295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8" name="Shape 2657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4909"/>
                </a:moveTo>
                <a:lnTo>
                  <a:pt x="6873" y="4909"/>
                </a:lnTo>
                <a:lnTo>
                  <a:pt x="6873" y="3927"/>
                </a:lnTo>
                <a:lnTo>
                  <a:pt x="5891" y="3927"/>
                </a:lnTo>
                <a:cubicBezTo>
                  <a:pt x="5891" y="3927"/>
                  <a:pt x="5891" y="4909"/>
                  <a:pt x="5891" y="4909"/>
                </a:cubicBezTo>
                <a:close/>
                <a:moveTo>
                  <a:pt x="18655" y="13745"/>
                </a:moveTo>
                <a:lnTo>
                  <a:pt x="19636" y="13745"/>
                </a:lnTo>
                <a:lnTo>
                  <a:pt x="19636" y="12764"/>
                </a:lnTo>
                <a:lnTo>
                  <a:pt x="18655" y="12764"/>
                </a:lnTo>
                <a:cubicBezTo>
                  <a:pt x="18655" y="12764"/>
                  <a:pt x="18655" y="13745"/>
                  <a:pt x="18655" y="13745"/>
                </a:cubicBezTo>
                <a:close/>
                <a:moveTo>
                  <a:pt x="6873" y="1964"/>
                </a:moveTo>
                <a:lnTo>
                  <a:pt x="5891" y="1964"/>
                </a:lnTo>
                <a:lnTo>
                  <a:pt x="5891" y="2945"/>
                </a:lnTo>
                <a:lnTo>
                  <a:pt x="6873" y="2945"/>
                </a:lnTo>
                <a:cubicBezTo>
                  <a:pt x="6873" y="2945"/>
                  <a:pt x="6873" y="1964"/>
                  <a:pt x="6873" y="1964"/>
                </a:cubicBezTo>
                <a:close/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89" y="6382"/>
                  <a:pt x="4909" y="6162"/>
                  <a:pt x="4909" y="5891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7855" y="982"/>
                </a:lnTo>
                <a:lnTo>
                  <a:pt x="7855" y="5400"/>
                </a:lnTo>
                <a:cubicBezTo>
                  <a:pt x="7855" y="5671"/>
                  <a:pt x="8075" y="5891"/>
                  <a:pt x="8345" y="5891"/>
                </a:cubicBezTo>
                <a:cubicBezTo>
                  <a:pt x="8616" y="5891"/>
                  <a:pt x="8836" y="5671"/>
                  <a:pt x="8836" y="5400"/>
                </a:cubicBezTo>
                <a:lnTo>
                  <a:pt x="8836" y="982"/>
                </a:lnTo>
                <a:lnTo>
                  <a:pt x="16691" y="982"/>
                </a:lnTo>
                <a:lnTo>
                  <a:pt x="16691" y="7364"/>
                </a:lnTo>
                <a:cubicBezTo>
                  <a:pt x="16691" y="7635"/>
                  <a:pt x="16911" y="7855"/>
                  <a:pt x="17182" y="7855"/>
                </a:cubicBezTo>
                <a:cubicBezTo>
                  <a:pt x="17453" y="7855"/>
                  <a:pt x="17673" y="7635"/>
                  <a:pt x="17673" y="7364"/>
                </a:cubicBez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8345"/>
                </a:lnTo>
                <a:lnTo>
                  <a:pt x="19145" y="8345"/>
                </a:lnTo>
                <a:cubicBezTo>
                  <a:pt x="18875" y="8345"/>
                  <a:pt x="18655" y="8566"/>
                  <a:pt x="18655" y="8836"/>
                </a:cubicBezTo>
                <a:cubicBezTo>
                  <a:pt x="18655" y="9108"/>
                  <a:pt x="18875" y="9327"/>
                  <a:pt x="19145" y="9327"/>
                </a:cubicBezTo>
                <a:lnTo>
                  <a:pt x="20618" y="9327"/>
                </a:lnTo>
                <a:lnTo>
                  <a:pt x="20618" y="15709"/>
                </a:lnTo>
                <a:cubicBezTo>
                  <a:pt x="20618" y="16252"/>
                  <a:pt x="20179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1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145" y="17673"/>
                </a:lnTo>
                <a:lnTo>
                  <a:pt x="19636" y="17673"/>
                </a:lnTo>
                <a:lnTo>
                  <a:pt x="19636" y="17673"/>
                </a:lnTo>
                <a:lnTo>
                  <a:pt x="20618" y="17673"/>
                </a:lnTo>
                <a:cubicBezTo>
                  <a:pt x="21160" y="17673"/>
                  <a:pt x="21600" y="17233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9636" y="10800"/>
                </a:moveTo>
                <a:lnTo>
                  <a:pt x="18655" y="10800"/>
                </a:lnTo>
                <a:lnTo>
                  <a:pt x="18655" y="11782"/>
                </a:lnTo>
                <a:lnTo>
                  <a:pt x="19636" y="11782"/>
                </a:lnTo>
                <a:cubicBezTo>
                  <a:pt x="19636" y="11782"/>
                  <a:pt x="19636" y="10800"/>
                  <a:pt x="19636" y="10800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15709"/>
                </a:moveTo>
                <a:lnTo>
                  <a:pt x="19636" y="15709"/>
                </a:lnTo>
                <a:lnTo>
                  <a:pt x="19636" y="14727"/>
                </a:lnTo>
                <a:lnTo>
                  <a:pt x="18655" y="14727"/>
                </a:lnTo>
                <a:cubicBezTo>
                  <a:pt x="18655" y="14727"/>
                  <a:pt x="18655" y="15709"/>
                  <a:pt x="18655" y="15709"/>
                </a:cubicBezTo>
                <a:close/>
                <a:moveTo>
                  <a:pt x="19636" y="1964"/>
                </a:moveTo>
                <a:lnTo>
                  <a:pt x="18655" y="1964"/>
                </a:lnTo>
                <a:lnTo>
                  <a:pt x="18655" y="2945"/>
                </a:lnTo>
                <a:lnTo>
                  <a:pt x="19636" y="2945"/>
                </a:lnTo>
                <a:cubicBezTo>
                  <a:pt x="19636" y="2945"/>
                  <a:pt x="19636" y="1964"/>
                  <a:pt x="19636" y="1964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7" y="10800"/>
                  <a:pt x="4909" y="12558"/>
                  <a:pt x="4909" y="14727"/>
                </a:cubicBezTo>
                <a:cubicBezTo>
                  <a:pt x="4909" y="16897"/>
                  <a:pt x="6667" y="18655"/>
                  <a:pt x="8836" y="18655"/>
                </a:cubicBezTo>
                <a:cubicBezTo>
                  <a:pt x="11006" y="18655"/>
                  <a:pt x="12764" y="16897"/>
                  <a:pt x="12764" y="14727"/>
                </a:cubicBezTo>
                <a:cubicBezTo>
                  <a:pt x="12764" y="12558"/>
                  <a:pt x="11006" y="10800"/>
                  <a:pt x="8836" y="10800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5"/>
                  <a:pt x="8294" y="13745"/>
                  <a:pt x="8836" y="13745"/>
                </a:cubicBezTo>
                <a:cubicBezTo>
                  <a:pt x="9378" y="13745"/>
                  <a:pt x="9818" y="14185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4"/>
                  <a:pt x="14185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9" name="Shape 2658"/>
          <p:cNvSpPr/>
          <p:nvPr userDrawn="1"/>
        </p:nvSpPr>
        <p:spPr>
          <a:xfrm>
            <a:off x="2825249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3745"/>
                </a:moveTo>
                <a:cubicBezTo>
                  <a:pt x="16420" y="13745"/>
                  <a:pt x="16200" y="13966"/>
                  <a:pt x="16200" y="14236"/>
                </a:cubicBezTo>
                <a:cubicBezTo>
                  <a:pt x="16200" y="14508"/>
                  <a:pt x="16420" y="14727"/>
                  <a:pt x="16691" y="14727"/>
                </a:cubicBezTo>
                <a:cubicBezTo>
                  <a:pt x="16962" y="14727"/>
                  <a:pt x="17182" y="14508"/>
                  <a:pt x="17182" y="14236"/>
                </a:cubicBezTo>
                <a:cubicBezTo>
                  <a:pt x="17182" y="13966"/>
                  <a:pt x="16962" y="13745"/>
                  <a:pt x="16691" y="13745"/>
                </a:cubicBezTo>
                <a:moveTo>
                  <a:pt x="16691" y="10800"/>
                </a:moveTo>
                <a:cubicBezTo>
                  <a:pt x="16149" y="10800"/>
                  <a:pt x="15709" y="11240"/>
                  <a:pt x="15709" y="11782"/>
                </a:cubicBezTo>
                <a:cubicBezTo>
                  <a:pt x="15709" y="12325"/>
                  <a:pt x="16149" y="12764"/>
                  <a:pt x="16691" y="12764"/>
                </a:cubicBezTo>
                <a:cubicBezTo>
                  <a:pt x="17233" y="12764"/>
                  <a:pt x="17673" y="12325"/>
                  <a:pt x="17673" y="11782"/>
                </a:cubicBezTo>
                <a:cubicBezTo>
                  <a:pt x="17673" y="11240"/>
                  <a:pt x="17233" y="10800"/>
                  <a:pt x="16691" y="10800"/>
                </a:cubicBezTo>
                <a:moveTo>
                  <a:pt x="14236" y="5891"/>
                </a:moveTo>
                <a:lnTo>
                  <a:pt x="17960" y="5891"/>
                </a:lnTo>
                <a:lnTo>
                  <a:pt x="16835" y="7017"/>
                </a:lnTo>
                <a:cubicBezTo>
                  <a:pt x="16746" y="7106"/>
                  <a:pt x="16691" y="7229"/>
                  <a:pt x="16691" y="7364"/>
                </a:cubicBezTo>
                <a:cubicBezTo>
                  <a:pt x="16691" y="7635"/>
                  <a:pt x="16911" y="7855"/>
                  <a:pt x="17182" y="7855"/>
                </a:cubicBezTo>
                <a:cubicBezTo>
                  <a:pt x="17317" y="7855"/>
                  <a:pt x="17440" y="7800"/>
                  <a:pt x="17529" y="7711"/>
                </a:cubicBezTo>
                <a:lnTo>
                  <a:pt x="19493" y="5748"/>
                </a:lnTo>
                <a:cubicBezTo>
                  <a:pt x="19581" y="5658"/>
                  <a:pt x="19636" y="5536"/>
                  <a:pt x="19636" y="5400"/>
                </a:cubicBezTo>
                <a:cubicBezTo>
                  <a:pt x="19636" y="5265"/>
                  <a:pt x="19581" y="5142"/>
                  <a:pt x="19493" y="5053"/>
                </a:cubicBezTo>
                <a:lnTo>
                  <a:pt x="17529" y="3089"/>
                </a:lnTo>
                <a:cubicBezTo>
                  <a:pt x="17440" y="3001"/>
                  <a:pt x="17317" y="2945"/>
                  <a:pt x="17182" y="2945"/>
                </a:cubicBezTo>
                <a:cubicBezTo>
                  <a:pt x="16911" y="2945"/>
                  <a:pt x="16691" y="3166"/>
                  <a:pt x="16691" y="3436"/>
                </a:cubicBezTo>
                <a:cubicBezTo>
                  <a:pt x="16691" y="3572"/>
                  <a:pt x="16746" y="3695"/>
                  <a:pt x="16835" y="3784"/>
                </a:cubicBezTo>
                <a:lnTo>
                  <a:pt x="17960" y="4909"/>
                </a:lnTo>
                <a:lnTo>
                  <a:pt x="14236" y="4909"/>
                </a:lnTo>
                <a:cubicBezTo>
                  <a:pt x="13966" y="4909"/>
                  <a:pt x="13745" y="5129"/>
                  <a:pt x="13745" y="5400"/>
                </a:cubicBezTo>
                <a:cubicBezTo>
                  <a:pt x="13745" y="5672"/>
                  <a:pt x="13966" y="5891"/>
                  <a:pt x="14236" y="5891"/>
                </a:cubicBezTo>
                <a:moveTo>
                  <a:pt x="10800" y="15709"/>
                </a:moveTo>
                <a:cubicBezTo>
                  <a:pt x="10258" y="15709"/>
                  <a:pt x="9818" y="15269"/>
                  <a:pt x="9818" y="14727"/>
                </a:cubicBezTo>
                <a:cubicBezTo>
                  <a:pt x="9818" y="14186"/>
                  <a:pt x="10258" y="13745"/>
                  <a:pt x="10800" y="13745"/>
                </a:cubicBezTo>
                <a:cubicBezTo>
                  <a:pt x="11342" y="13745"/>
                  <a:pt x="11782" y="14186"/>
                  <a:pt x="11782" y="14727"/>
                </a:cubicBezTo>
                <a:cubicBezTo>
                  <a:pt x="11782" y="15269"/>
                  <a:pt x="11342" y="15709"/>
                  <a:pt x="10800" y="15709"/>
                </a:cubicBezTo>
                <a:moveTo>
                  <a:pt x="10800" y="12764"/>
                </a:moveTo>
                <a:cubicBezTo>
                  <a:pt x="9716" y="12764"/>
                  <a:pt x="8836" y="13643"/>
                  <a:pt x="8836" y="14727"/>
                </a:cubicBezTo>
                <a:cubicBezTo>
                  <a:pt x="8836" y="15812"/>
                  <a:pt x="9716" y="16691"/>
                  <a:pt x="10800" y="16691"/>
                </a:cubicBezTo>
                <a:cubicBezTo>
                  <a:pt x="11884" y="16691"/>
                  <a:pt x="12764" y="15812"/>
                  <a:pt x="12764" y="14727"/>
                </a:cubicBezTo>
                <a:cubicBezTo>
                  <a:pt x="12764" y="13643"/>
                  <a:pt x="11884" y="12764"/>
                  <a:pt x="10800" y="12764"/>
                </a:cubicBezTo>
                <a:moveTo>
                  <a:pt x="4071" y="7711"/>
                </a:moveTo>
                <a:cubicBezTo>
                  <a:pt x="4160" y="7800"/>
                  <a:pt x="4283" y="7855"/>
                  <a:pt x="4418" y="7855"/>
                </a:cubicBezTo>
                <a:cubicBezTo>
                  <a:pt x="4689" y="7855"/>
                  <a:pt x="4909" y="7635"/>
                  <a:pt x="4909" y="7364"/>
                </a:cubicBezTo>
                <a:cubicBezTo>
                  <a:pt x="4909" y="7229"/>
                  <a:pt x="4854" y="7106"/>
                  <a:pt x="4765" y="7017"/>
                </a:cubicBezTo>
                <a:lnTo>
                  <a:pt x="3640" y="5891"/>
                </a:lnTo>
                <a:lnTo>
                  <a:pt x="7364" y="5891"/>
                </a:lnTo>
                <a:cubicBezTo>
                  <a:pt x="7634" y="5891"/>
                  <a:pt x="7855" y="5672"/>
                  <a:pt x="7855" y="5400"/>
                </a:cubicBezTo>
                <a:cubicBezTo>
                  <a:pt x="7855" y="5129"/>
                  <a:pt x="7634" y="4909"/>
                  <a:pt x="7364" y="4909"/>
                </a:cubicBezTo>
                <a:lnTo>
                  <a:pt x="3640" y="4909"/>
                </a:lnTo>
                <a:lnTo>
                  <a:pt x="4765" y="3784"/>
                </a:lnTo>
                <a:cubicBezTo>
                  <a:pt x="4854" y="3695"/>
                  <a:pt x="4909" y="3572"/>
                  <a:pt x="4909" y="3436"/>
                </a:cubicBezTo>
                <a:cubicBezTo>
                  <a:pt x="4909" y="3166"/>
                  <a:pt x="4689" y="2945"/>
                  <a:pt x="4418" y="2945"/>
                </a:cubicBezTo>
                <a:cubicBezTo>
                  <a:pt x="4283" y="2945"/>
                  <a:pt x="4160" y="3001"/>
                  <a:pt x="4071" y="3089"/>
                </a:cubicBezTo>
                <a:lnTo>
                  <a:pt x="2107" y="5053"/>
                </a:lnTo>
                <a:cubicBezTo>
                  <a:pt x="2019" y="5142"/>
                  <a:pt x="1964" y="5265"/>
                  <a:pt x="1964" y="5400"/>
                </a:cubicBezTo>
                <a:cubicBezTo>
                  <a:pt x="1964" y="5536"/>
                  <a:pt x="2019" y="5658"/>
                  <a:pt x="2107" y="5748"/>
                </a:cubicBezTo>
                <a:cubicBezTo>
                  <a:pt x="2107" y="5748"/>
                  <a:pt x="4071" y="7711"/>
                  <a:pt x="4071" y="7711"/>
                </a:cubicBezTo>
                <a:close/>
                <a:moveTo>
                  <a:pt x="20618" y="15709"/>
                </a:moveTo>
                <a:lnTo>
                  <a:pt x="19636" y="15709"/>
                </a:lnTo>
                <a:lnTo>
                  <a:pt x="19636" y="10800"/>
                </a:lnTo>
                <a:cubicBezTo>
                  <a:pt x="19636" y="9716"/>
                  <a:pt x="18757" y="8836"/>
                  <a:pt x="17673" y="8836"/>
                </a:cubicBezTo>
                <a:lnTo>
                  <a:pt x="15709" y="8836"/>
                </a:lnTo>
                <a:cubicBezTo>
                  <a:pt x="14236" y="8836"/>
                  <a:pt x="14236" y="6873"/>
                  <a:pt x="12273" y="6873"/>
                </a:cubicBezTo>
                <a:lnTo>
                  <a:pt x="9327" y="6873"/>
                </a:lnTo>
                <a:cubicBezTo>
                  <a:pt x="7364" y="6873"/>
                  <a:pt x="7364" y="8836"/>
                  <a:pt x="5891" y="8836"/>
                </a:cubicBezTo>
                <a:lnTo>
                  <a:pt x="3927" y="8836"/>
                </a:lnTo>
                <a:cubicBezTo>
                  <a:pt x="2843" y="8836"/>
                  <a:pt x="1964" y="9716"/>
                  <a:pt x="1964" y="10800"/>
                </a:cubicBezTo>
                <a:lnTo>
                  <a:pt x="1964" y="15709"/>
                </a:ln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15709"/>
                  <a:pt x="20618" y="15709"/>
                </a:cubicBezTo>
                <a:close/>
                <a:moveTo>
                  <a:pt x="18655" y="19636"/>
                </a:moveTo>
                <a:cubicBezTo>
                  <a:pt x="18655" y="20178"/>
                  <a:pt x="18215" y="20618"/>
                  <a:pt x="17673" y="20618"/>
                </a:cubicBezTo>
                <a:lnTo>
                  <a:pt x="3927" y="20618"/>
                </a:lnTo>
                <a:cubicBezTo>
                  <a:pt x="3385" y="20618"/>
                  <a:pt x="2945" y="20178"/>
                  <a:pt x="2945" y="19636"/>
                </a:cubicBezTo>
                <a:lnTo>
                  <a:pt x="2945" y="10800"/>
                </a:lnTo>
                <a:cubicBezTo>
                  <a:pt x="2945" y="10258"/>
                  <a:pt x="3385" y="9818"/>
                  <a:pt x="3927" y="9818"/>
                </a:cubicBezTo>
                <a:lnTo>
                  <a:pt x="5891" y="9818"/>
                </a:lnTo>
                <a:cubicBezTo>
                  <a:pt x="7855" y="9818"/>
                  <a:pt x="7855" y="7855"/>
                  <a:pt x="9327" y="7855"/>
                </a:cubicBezTo>
                <a:lnTo>
                  <a:pt x="10800" y="7855"/>
                </a:lnTo>
                <a:lnTo>
                  <a:pt x="12273" y="7855"/>
                </a:lnTo>
                <a:cubicBezTo>
                  <a:pt x="13745" y="7855"/>
                  <a:pt x="13745" y="9818"/>
                  <a:pt x="15709" y="9818"/>
                </a:cubicBezTo>
                <a:lnTo>
                  <a:pt x="17673" y="9818"/>
                </a:lnTo>
                <a:cubicBezTo>
                  <a:pt x="18215" y="9818"/>
                  <a:pt x="18655" y="10258"/>
                  <a:pt x="18655" y="10800"/>
                </a:cubicBezTo>
                <a:cubicBezTo>
                  <a:pt x="18655" y="10800"/>
                  <a:pt x="18655" y="19636"/>
                  <a:pt x="18655" y="19636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5709"/>
                </a:lnTo>
                <a:cubicBezTo>
                  <a:pt x="0" y="16252"/>
                  <a:pt x="440" y="16691"/>
                  <a:pt x="982" y="16691"/>
                </a:cubicBezTo>
                <a:lnTo>
                  <a:pt x="1964" y="16691"/>
                </a:lnTo>
                <a:lnTo>
                  <a:pt x="1964" y="19636"/>
                </a:lnTo>
                <a:cubicBezTo>
                  <a:pt x="1964" y="20721"/>
                  <a:pt x="2843" y="21600"/>
                  <a:pt x="3927" y="21600"/>
                </a:cubicBezTo>
                <a:lnTo>
                  <a:pt x="17673" y="21600"/>
                </a:lnTo>
                <a:cubicBezTo>
                  <a:pt x="18757" y="21600"/>
                  <a:pt x="19636" y="20721"/>
                  <a:pt x="19636" y="19636"/>
                </a:cubicBezTo>
                <a:lnTo>
                  <a:pt x="19636" y="16691"/>
                </a:lnTo>
                <a:lnTo>
                  <a:pt x="20618" y="16691"/>
                </a:lnTo>
                <a:cubicBezTo>
                  <a:pt x="21160" y="16691"/>
                  <a:pt x="21600" y="16252"/>
                  <a:pt x="21600" y="157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0800" y="17673"/>
                </a:moveTo>
                <a:cubicBezTo>
                  <a:pt x="9173" y="17673"/>
                  <a:pt x="7855" y="16354"/>
                  <a:pt x="7855" y="14727"/>
                </a:cubicBezTo>
                <a:cubicBezTo>
                  <a:pt x="7855" y="13101"/>
                  <a:pt x="9173" y="11782"/>
                  <a:pt x="10800" y="11782"/>
                </a:cubicBezTo>
                <a:cubicBezTo>
                  <a:pt x="12427" y="11782"/>
                  <a:pt x="13745" y="13101"/>
                  <a:pt x="13745" y="14727"/>
                </a:cubicBezTo>
                <a:cubicBezTo>
                  <a:pt x="13745" y="16354"/>
                  <a:pt x="12427" y="17673"/>
                  <a:pt x="10800" y="17673"/>
                </a:cubicBezTo>
                <a:moveTo>
                  <a:pt x="10800" y="10800"/>
                </a:moveTo>
                <a:cubicBezTo>
                  <a:pt x="8631" y="10800"/>
                  <a:pt x="6873" y="12558"/>
                  <a:pt x="6873" y="14727"/>
                </a:cubicBezTo>
                <a:cubicBezTo>
                  <a:pt x="6873" y="16897"/>
                  <a:pt x="8631" y="18655"/>
                  <a:pt x="10800" y="18655"/>
                </a:cubicBezTo>
                <a:cubicBezTo>
                  <a:pt x="12969" y="18655"/>
                  <a:pt x="14727" y="16897"/>
                  <a:pt x="14727" y="14727"/>
                </a:cubicBezTo>
                <a:cubicBezTo>
                  <a:pt x="14727" y="12558"/>
                  <a:pt x="12969" y="10800"/>
                  <a:pt x="108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0" name="Shape 2659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7855"/>
                </a:moveTo>
                <a:cubicBezTo>
                  <a:pt x="16052" y="7855"/>
                  <a:pt x="16376" y="7925"/>
                  <a:pt x="16682" y="8033"/>
                </a:cubicBezTo>
                <a:cubicBezTo>
                  <a:pt x="16684" y="7973"/>
                  <a:pt x="16691" y="7915"/>
                  <a:pt x="16691" y="7855"/>
                </a:cubicBezTo>
                <a:cubicBezTo>
                  <a:pt x="16691" y="5686"/>
                  <a:pt x="14932" y="3927"/>
                  <a:pt x="12764" y="3927"/>
                </a:cubicBezTo>
                <a:cubicBezTo>
                  <a:pt x="11311" y="3927"/>
                  <a:pt x="10045" y="4718"/>
                  <a:pt x="9366" y="5891"/>
                </a:cubicBezTo>
                <a:lnTo>
                  <a:pt x="10309" y="5891"/>
                </a:lnTo>
                <a:cubicBezTo>
                  <a:pt x="10401" y="5891"/>
                  <a:pt x="10481" y="5904"/>
                  <a:pt x="10567" y="5910"/>
                </a:cubicBezTo>
                <a:cubicBezTo>
                  <a:pt x="11107" y="5301"/>
                  <a:pt x="11886" y="4909"/>
                  <a:pt x="12764" y="4909"/>
                </a:cubicBezTo>
                <a:cubicBezTo>
                  <a:pt x="14390" y="4909"/>
                  <a:pt x="15709" y="6228"/>
                  <a:pt x="15709" y="7855"/>
                </a:cubicBezTo>
                <a:moveTo>
                  <a:pt x="11716" y="6199"/>
                </a:moveTo>
                <a:cubicBezTo>
                  <a:pt x="12102" y="6387"/>
                  <a:pt x="12403" y="6637"/>
                  <a:pt x="12649" y="6884"/>
                </a:cubicBezTo>
                <a:cubicBezTo>
                  <a:pt x="12687" y="6880"/>
                  <a:pt x="12724" y="6873"/>
                  <a:pt x="12764" y="6873"/>
                </a:cubicBezTo>
                <a:cubicBezTo>
                  <a:pt x="13306" y="6873"/>
                  <a:pt x="13745" y="7313"/>
                  <a:pt x="13745" y="7855"/>
                </a:cubicBezTo>
                <a:lnTo>
                  <a:pt x="14727" y="7855"/>
                </a:lnTo>
                <a:cubicBezTo>
                  <a:pt x="14727" y="6770"/>
                  <a:pt x="13848" y="5891"/>
                  <a:pt x="12764" y="5891"/>
                </a:cubicBezTo>
                <a:cubicBezTo>
                  <a:pt x="12377" y="5891"/>
                  <a:pt x="12020" y="6006"/>
                  <a:pt x="11716" y="6199"/>
                </a:cubicBezTo>
                <a:moveTo>
                  <a:pt x="19636" y="1964"/>
                </a:moveTo>
                <a:lnTo>
                  <a:pt x="17673" y="1964"/>
                </a:lnTo>
                <a:cubicBezTo>
                  <a:pt x="16200" y="1964"/>
                  <a:pt x="16200" y="0"/>
                  <a:pt x="14236" y="0"/>
                </a:cubicBezTo>
                <a:lnTo>
                  <a:pt x="11291" y="0"/>
                </a:lnTo>
                <a:cubicBezTo>
                  <a:pt x="9327" y="0"/>
                  <a:pt x="9327" y="1964"/>
                  <a:pt x="7855" y="1964"/>
                </a:cubicBezTo>
                <a:lnTo>
                  <a:pt x="5891" y="1964"/>
                </a:lnTo>
                <a:cubicBezTo>
                  <a:pt x="4806" y="1964"/>
                  <a:pt x="3927" y="2843"/>
                  <a:pt x="3927" y="3927"/>
                </a:cubicBezTo>
                <a:lnTo>
                  <a:pt x="3927" y="7855"/>
                </a:lnTo>
                <a:cubicBezTo>
                  <a:pt x="4125" y="7855"/>
                  <a:pt x="4236" y="7769"/>
                  <a:pt x="4627" y="7318"/>
                </a:cubicBezTo>
                <a:cubicBezTo>
                  <a:pt x="4712" y="7220"/>
                  <a:pt x="4807" y="7113"/>
                  <a:pt x="4909" y="7005"/>
                </a:cubicBezTo>
                <a:lnTo>
                  <a:pt x="4909" y="3927"/>
                </a:lnTo>
                <a:cubicBezTo>
                  <a:pt x="4909" y="3386"/>
                  <a:pt x="5349" y="2945"/>
                  <a:pt x="5891" y="2945"/>
                </a:cubicBezTo>
                <a:lnTo>
                  <a:pt x="7855" y="2945"/>
                </a:lnTo>
                <a:cubicBezTo>
                  <a:pt x="9818" y="2945"/>
                  <a:pt x="9818" y="982"/>
                  <a:pt x="11291" y="982"/>
                </a:cubicBezTo>
                <a:lnTo>
                  <a:pt x="12764" y="982"/>
                </a:lnTo>
                <a:lnTo>
                  <a:pt x="14236" y="982"/>
                </a:lnTo>
                <a:cubicBezTo>
                  <a:pt x="15709" y="982"/>
                  <a:pt x="15709" y="2945"/>
                  <a:pt x="17673" y="2945"/>
                </a:cubicBezTo>
                <a:lnTo>
                  <a:pt x="19636" y="2945"/>
                </a:lnTo>
                <a:cubicBezTo>
                  <a:pt x="20178" y="2945"/>
                  <a:pt x="20618" y="3386"/>
                  <a:pt x="20618" y="3927"/>
                </a:cubicBezTo>
                <a:lnTo>
                  <a:pt x="20618" y="12764"/>
                </a:lnTo>
                <a:cubicBezTo>
                  <a:pt x="20618" y="13306"/>
                  <a:pt x="20178" y="13745"/>
                  <a:pt x="19636" y="13745"/>
                </a:cubicBezTo>
                <a:lnTo>
                  <a:pt x="18655" y="13745"/>
                </a:lnTo>
                <a:lnTo>
                  <a:pt x="18655" y="14727"/>
                </a:lnTo>
                <a:lnTo>
                  <a:pt x="19636" y="14727"/>
                </a:lnTo>
                <a:cubicBezTo>
                  <a:pt x="20721" y="14727"/>
                  <a:pt x="21600" y="13849"/>
                  <a:pt x="21600" y="12764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9636" y="4909"/>
                </a:moveTo>
                <a:cubicBezTo>
                  <a:pt x="19636" y="4367"/>
                  <a:pt x="19197" y="3927"/>
                  <a:pt x="18655" y="3927"/>
                </a:cubicBezTo>
                <a:cubicBezTo>
                  <a:pt x="18113" y="3927"/>
                  <a:pt x="17673" y="4367"/>
                  <a:pt x="17673" y="4909"/>
                </a:cubicBezTo>
                <a:cubicBezTo>
                  <a:pt x="17673" y="5451"/>
                  <a:pt x="18113" y="5891"/>
                  <a:pt x="18655" y="5891"/>
                </a:cubicBezTo>
                <a:cubicBezTo>
                  <a:pt x="19197" y="5891"/>
                  <a:pt x="19636" y="5451"/>
                  <a:pt x="19636" y="4909"/>
                </a:cubicBezTo>
                <a:moveTo>
                  <a:pt x="19145" y="7364"/>
                </a:moveTo>
                <a:cubicBezTo>
                  <a:pt x="19145" y="7093"/>
                  <a:pt x="18925" y="6873"/>
                  <a:pt x="18655" y="6873"/>
                </a:cubicBezTo>
                <a:cubicBezTo>
                  <a:pt x="18384" y="6873"/>
                  <a:pt x="18164" y="7093"/>
                  <a:pt x="18164" y="7364"/>
                </a:cubicBezTo>
                <a:cubicBezTo>
                  <a:pt x="18164" y="7635"/>
                  <a:pt x="18384" y="7855"/>
                  <a:pt x="18655" y="7855"/>
                </a:cubicBezTo>
                <a:cubicBezTo>
                  <a:pt x="18925" y="7855"/>
                  <a:pt x="19145" y="7635"/>
                  <a:pt x="19145" y="7364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6"/>
                  <a:pt x="8294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5"/>
                  <a:pt x="14185" y="12764"/>
                  <a:pt x="14727" y="12764"/>
                </a:cubicBezTo>
                <a:cubicBezTo>
                  <a:pt x="15269" y="12764"/>
                  <a:pt x="15709" y="12325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7"/>
                  <a:pt x="6668" y="18655"/>
                  <a:pt x="8836" y="18655"/>
                </a:cubicBezTo>
                <a:cubicBezTo>
                  <a:pt x="11005" y="18655"/>
                  <a:pt x="12764" y="16897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1" name="Shape 2660"/>
          <p:cNvSpPr/>
          <p:nvPr userDrawn="1"/>
        </p:nvSpPr>
        <p:spPr>
          <a:xfrm>
            <a:off x="4958432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3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3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1"/>
                  <a:pt x="4147" y="21600"/>
                  <a:pt x="4418" y="21600"/>
                </a:cubicBezTo>
                <a:cubicBezTo>
                  <a:pt x="4689" y="21600"/>
                  <a:pt x="4909" y="21381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1"/>
                  <a:pt x="16911" y="21600"/>
                  <a:pt x="17182" y="21600"/>
                </a:cubicBezTo>
                <a:cubicBezTo>
                  <a:pt x="17453" y="21600"/>
                  <a:pt x="17673" y="21381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2" name="Shape 2661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7855"/>
                </a:moveTo>
                <a:lnTo>
                  <a:pt x="7855" y="7855"/>
                </a:lnTo>
                <a:lnTo>
                  <a:pt x="7855" y="9818"/>
                </a:lnTo>
                <a:lnTo>
                  <a:pt x="9818" y="9818"/>
                </a:lnTo>
                <a:cubicBezTo>
                  <a:pt x="9818" y="9818"/>
                  <a:pt x="9818" y="7855"/>
                  <a:pt x="9818" y="7855"/>
                </a:cubicBezTo>
                <a:close/>
                <a:moveTo>
                  <a:pt x="5891" y="7855"/>
                </a:moveTo>
                <a:lnTo>
                  <a:pt x="3927" y="7855"/>
                </a:lnTo>
                <a:lnTo>
                  <a:pt x="3927" y="9818"/>
                </a:lnTo>
                <a:lnTo>
                  <a:pt x="5891" y="9818"/>
                </a:lnTo>
                <a:cubicBezTo>
                  <a:pt x="5891" y="9818"/>
                  <a:pt x="5891" y="7855"/>
                  <a:pt x="5891" y="7855"/>
                </a:cubicBezTo>
                <a:close/>
                <a:moveTo>
                  <a:pt x="13745" y="7855"/>
                </a:moveTo>
                <a:lnTo>
                  <a:pt x="11782" y="7855"/>
                </a:lnTo>
                <a:lnTo>
                  <a:pt x="11782" y="9818"/>
                </a:lnTo>
                <a:lnTo>
                  <a:pt x="13745" y="9818"/>
                </a:lnTo>
                <a:cubicBezTo>
                  <a:pt x="13745" y="9818"/>
                  <a:pt x="13745" y="7855"/>
                  <a:pt x="13745" y="7855"/>
                </a:cubicBezTo>
                <a:close/>
                <a:moveTo>
                  <a:pt x="7855" y="13745"/>
                </a:moveTo>
                <a:lnTo>
                  <a:pt x="9818" y="13745"/>
                </a:lnTo>
                <a:lnTo>
                  <a:pt x="9818" y="11782"/>
                </a:lnTo>
                <a:lnTo>
                  <a:pt x="7855" y="11782"/>
                </a:lnTo>
                <a:cubicBezTo>
                  <a:pt x="7855" y="11782"/>
                  <a:pt x="7855" y="13745"/>
                  <a:pt x="7855" y="13745"/>
                </a:cubicBezTo>
                <a:close/>
                <a:moveTo>
                  <a:pt x="13745" y="11782"/>
                </a:moveTo>
                <a:lnTo>
                  <a:pt x="15709" y="11782"/>
                </a:lnTo>
                <a:lnTo>
                  <a:pt x="15709" y="9818"/>
                </a:lnTo>
                <a:lnTo>
                  <a:pt x="13745" y="9818"/>
                </a:lnTo>
                <a:cubicBezTo>
                  <a:pt x="13745" y="9818"/>
                  <a:pt x="13745" y="11782"/>
                  <a:pt x="13745" y="11782"/>
                </a:cubicBezTo>
                <a:close/>
                <a:moveTo>
                  <a:pt x="5891" y="11782"/>
                </a:moveTo>
                <a:lnTo>
                  <a:pt x="3927" y="11782"/>
                </a:lnTo>
                <a:lnTo>
                  <a:pt x="3927" y="13745"/>
                </a:lnTo>
                <a:lnTo>
                  <a:pt x="5891" y="13745"/>
                </a:lnTo>
                <a:cubicBezTo>
                  <a:pt x="5891" y="13745"/>
                  <a:pt x="5891" y="11782"/>
                  <a:pt x="5891" y="11782"/>
                </a:cubicBezTo>
                <a:close/>
                <a:moveTo>
                  <a:pt x="11782" y="13745"/>
                </a:moveTo>
                <a:lnTo>
                  <a:pt x="13745" y="13745"/>
                </a:lnTo>
                <a:lnTo>
                  <a:pt x="13745" y="11782"/>
                </a:lnTo>
                <a:lnTo>
                  <a:pt x="11782" y="11782"/>
                </a:lnTo>
                <a:cubicBezTo>
                  <a:pt x="11782" y="11782"/>
                  <a:pt x="11782" y="13745"/>
                  <a:pt x="11782" y="13745"/>
                </a:cubicBezTo>
                <a:close/>
                <a:moveTo>
                  <a:pt x="13745" y="15709"/>
                </a:moveTo>
                <a:lnTo>
                  <a:pt x="15709" y="15709"/>
                </a:lnTo>
                <a:lnTo>
                  <a:pt x="15709" y="13745"/>
                </a:lnTo>
                <a:lnTo>
                  <a:pt x="13745" y="13745"/>
                </a:lnTo>
                <a:cubicBezTo>
                  <a:pt x="13745" y="13745"/>
                  <a:pt x="13745" y="15709"/>
                  <a:pt x="13745" y="15709"/>
                </a:cubicBezTo>
                <a:close/>
                <a:moveTo>
                  <a:pt x="17673" y="7855"/>
                </a:moveTo>
                <a:lnTo>
                  <a:pt x="19636" y="7855"/>
                </a:lnTo>
                <a:lnTo>
                  <a:pt x="19636" y="5891"/>
                </a:lnTo>
                <a:lnTo>
                  <a:pt x="17673" y="5891"/>
                </a:lnTo>
                <a:cubicBezTo>
                  <a:pt x="17673" y="5891"/>
                  <a:pt x="17673" y="7855"/>
                  <a:pt x="17673" y="7855"/>
                </a:cubicBezTo>
                <a:close/>
                <a:moveTo>
                  <a:pt x="15709" y="9818"/>
                </a:moveTo>
                <a:lnTo>
                  <a:pt x="17673" y="9818"/>
                </a:lnTo>
                <a:lnTo>
                  <a:pt x="17673" y="7855"/>
                </a:lnTo>
                <a:lnTo>
                  <a:pt x="15709" y="7855"/>
                </a:lnTo>
                <a:cubicBezTo>
                  <a:pt x="15709" y="7855"/>
                  <a:pt x="15709" y="9818"/>
                  <a:pt x="15709" y="9818"/>
                </a:cubicBezTo>
                <a:close/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2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2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0"/>
                  <a:pt x="4147" y="21600"/>
                  <a:pt x="4418" y="21600"/>
                </a:cubicBezTo>
                <a:cubicBezTo>
                  <a:pt x="4689" y="21600"/>
                  <a:pt x="4909" y="21380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0"/>
                  <a:pt x="16911" y="21600"/>
                  <a:pt x="17182" y="21600"/>
                </a:cubicBezTo>
                <a:cubicBezTo>
                  <a:pt x="17453" y="21600"/>
                  <a:pt x="17673" y="21380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  <a:moveTo>
                  <a:pt x="5891" y="15709"/>
                </a:moveTo>
                <a:lnTo>
                  <a:pt x="7855" y="15709"/>
                </a:lnTo>
                <a:lnTo>
                  <a:pt x="7855" y="13745"/>
                </a:lnTo>
                <a:lnTo>
                  <a:pt x="5891" y="13745"/>
                </a:lnTo>
                <a:cubicBezTo>
                  <a:pt x="5891" y="13745"/>
                  <a:pt x="5891" y="15709"/>
                  <a:pt x="5891" y="15709"/>
                </a:cubicBezTo>
                <a:close/>
                <a:moveTo>
                  <a:pt x="9818" y="15709"/>
                </a:moveTo>
                <a:lnTo>
                  <a:pt x="11782" y="15709"/>
                </a:lnTo>
                <a:lnTo>
                  <a:pt x="11782" y="13745"/>
                </a:lnTo>
                <a:lnTo>
                  <a:pt x="9818" y="13745"/>
                </a:lnTo>
                <a:cubicBezTo>
                  <a:pt x="9818" y="13745"/>
                  <a:pt x="9818" y="15709"/>
                  <a:pt x="9818" y="15709"/>
                </a:cubicBezTo>
                <a:close/>
                <a:moveTo>
                  <a:pt x="7855" y="9818"/>
                </a:moveTo>
                <a:lnTo>
                  <a:pt x="5891" y="9818"/>
                </a:lnTo>
                <a:lnTo>
                  <a:pt x="5891" y="11782"/>
                </a:lnTo>
                <a:lnTo>
                  <a:pt x="7855" y="11782"/>
                </a:lnTo>
                <a:cubicBezTo>
                  <a:pt x="7855" y="11782"/>
                  <a:pt x="7855" y="9818"/>
                  <a:pt x="7855" y="9818"/>
                </a:cubicBezTo>
                <a:close/>
                <a:moveTo>
                  <a:pt x="15709" y="13745"/>
                </a:moveTo>
                <a:lnTo>
                  <a:pt x="17673" y="13745"/>
                </a:lnTo>
                <a:lnTo>
                  <a:pt x="17673" y="11782"/>
                </a:lnTo>
                <a:lnTo>
                  <a:pt x="15709" y="11782"/>
                </a:lnTo>
                <a:cubicBezTo>
                  <a:pt x="15709" y="11782"/>
                  <a:pt x="15709" y="13745"/>
                  <a:pt x="15709" y="13745"/>
                </a:cubicBezTo>
                <a:close/>
                <a:moveTo>
                  <a:pt x="1964" y="7855"/>
                </a:moveTo>
                <a:lnTo>
                  <a:pt x="3927" y="7855"/>
                </a:lnTo>
                <a:lnTo>
                  <a:pt x="3927" y="5891"/>
                </a:lnTo>
                <a:lnTo>
                  <a:pt x="1964" y="5891"/>
                </a:lnTo>
                <a:cubicBezTo>
                  <a:pt x="1964" y="5891"/>
                  <a:pt x="1964" y="7855"/>
                  <a:pt x="1964" y="7855"/>
                </a:cubicBezTo>
                <a:close/>
                <a:moveTo>
                  <a:pt x="3927" y="17673"/>
                </a:moveTo>
                <a:lnTo>
                  <a:pt x="5891" y="17673"/>
                </a:lnTo>
                <a:lnTo>
                  <a:pt x="5891" y="15709"/>
                </a:lnTo>
                <a:lnTo>
                  <a:pt x="3927" y="15709"/>
                </a:lnTo>
                <a:cubicBezTo>
                  <a:pt x="3927" y="15709"/>
                  <a:pt x="3927" y="17673"/>
                  <a:pt x="3927" y="17673"/>
                </a:cubicBezTo>
                <a:close/>
                <a:moveTo>
                  <a:pt x="11782" y="5891"/>
                </a:moveTo>
                <a:lnTo>
                  <a:pt x="9818" y="5891"/>
                </a:lnTo>
                <a:lnTo>
                  <a:pt x="9818" y="7855"/>
                </a:lnTo>
                <a:lnTo>
                  <a:pt x="11782" y="7855"/>
                </a:lnTo>
                <a:cubicBezTo>
                  <a:pt x="11782" y="7855"/>
                  <a:pt x="11782" y="5891"/>
                  <a:pt x="11782" y="5891"/>
                </a:cubicBezTo>
                <a:close/>
                <a:moveTo>
                  <a:pt x="7855" y="5891"/>
                </a:moveTo>
                <a:lnTo>
                  <a:pt x="5891" y="5891"/>
                </a:lnTo>
                <a:lnTo>
                  <a:pt x="5891" y="7855"/>
                </a:lnTo>
                <a:lnTo>
                  <a:pt x="7855" y="7855"/>
                </a:lnTo>
                <a:cubicBezTo>
                  <a:pt x="7855" y="7855"/>
                  <a:pt x="7855" y="5891"/>
                  <a:pt x="7855" y="5891"/>
                </a:cubicBezTo>
                <a:close/>
                <a:moveTo>
                  <a:pt x="1964" y="15709"/>
                </a:moveTo>
                <a:lnTo>
                  <a:pt x="3927" y="15709"/>
                </a:lnTo>
                <a:lnTo>
                  <a:pt x="3927" y="13745"/>
                </a:lnTo>
                <a:lnTo>
                  <a:pt x="1964" y="13745"/>
                </a:lnTo>
                <a:cubicBezTo>
                  <a:pt x="1964" y="13745"/>
                  <a:pt x="1964" y="15709"/>
                  <a:pt x="1964" y="15709"/>
                </a:cubicBezTo>
                <a:close/>
                <a:moveTo>
                  <a:pt x="1964" y="11782"/>
                </a:moveTo>
                <a:lnTo>
                  <a:pt x="3927" y="11782"/>
                </a:lnTo>
                <a:lnTo>
                  <a:pt x="3927" y="9818"/>
                </a:lnTo>
                <a:lnTo>
                  <a:pt x="1964" y="9818"/>
                </a:lnTo>
                <a:cubicBezTo>
                  <a:pt x="1964" y="9818"/>
                  <a:pt x="1964" y="11782"/>
                  <a:pt x="1964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5709"/>
                </a:lnTo>
                <a:lnTo>
                  <a:pt x="7855" y="15709"/>
                </a:lnTo>
                <a:cubicBezTo>
                  <a:pt x="7855" y="15709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1782" y="15709"/>
                </a:lnTo>
                <a:cubicBezTo>
                  <a:pt x="11782" y="15709"/>
                  <a:pt x="11782" y="17673"/>
                  <a:pt x="11782" y="17673"/>
                </a:cubicBezTo>
                <a:close/>
                <a:moveTo>
                  <a:pt x="15709" y="17673"/>
                </a:moveTo>
                <a:lnTo>
                  <a:pt x="17673" y="17673"/>
                </a:lnTo>
                <a:lnTo>
                  <a:pt x="17673" y="15709"/>
                </a:lnTo>
                <a:lnTo>
                  <a:pt x="15709" y="15709"/>
                </a:lnTo>
                <a:cubicBezTo>
                  <a:pt x="15709" y="15709"/>
                  <a:pt x="15709" y="17673"/>
                  <a:pt x="15709" y="17673"/>
                </a:cubicBezTo>
                <a:close/>
                <a:moveTo>
                  <a:pt x="11782" y="9818"/>
                </a:moveTo>
                <a:lnTo>
                  <a:pt x="9818" y="9818"/>
                </a:lnTo>
                <a:lnTo>
                  <a:pt x="9818" y="11782"/>
                </a:lnTo>
                <a:lnTo>
                  <a:pt x="11782" y="11782"/>
                </a:lnTo>
                <a:cubicBezTo>
                  <a:pt x="11782" y="11782"/>
                  <a:pt x="11782" y="9818"/>
                  <a:pt x="11782" y="9818"/>
                </a:cubicBezTo>
                <a:close/>
                <a:moveTo>
                  <a:pt x="19636" y="9818"/>
                </a:moveTo>
                <a:lnTo>
                  <a:pt x="17673" y="9818"/>
                </a:lnTo>
                <a:lnTo>
                  <a:pt x="17673" y="11782"/>
                </a:lnTo>
                <a:lnTo>
                  <a:pt x="19636" y="11782"/>
                </a:lnTo>
                <a:cubicBezTo>
                  <a:pt x="19636" y="11782"/>
                  <a:pt x="19636" y="9818"/>
                  <a:pt x="19636" y="9818"/>
                </a:cubicBezTo>
                <a:close/>
                <a:moveTo>
                  <a:pt x="19636" y="13745"/>
                </a:moveTo>
                <a:lnTo>
                  <a:pt x="17673" y="13745"/>
                </a:lnTo>
                <a:lnTo>
                  <a:pt x="17673" y="15709"/>
                </a:lnTo>
                <a:lnTo>
                  <a:pt x="19636" y="15709"/>
                </a:lnTo>
                <a:cubicBezTo>
                  <a:pt x="19636" y="15709"/>
                  <a:pt x="19636" y="13745"/>
                  <a:pt x="19636" y="13745"/>
                </a:cubicBezTo>
                <a:close/>
                <a:moveTo>
                  <a:pt x="15709" y="5891"/>
                </a:moveTo>
                <a:lnTo>
                  <a:pt x="13745" y="5891"/>
                </a:lnTo>
                <a:lnTo>
                  <a:pt x="13745" y="7855"/>
                </a:lnTo>
                <a:lnTo>
                  <a:pt x="15709" y="7855"/>
                </a:lnTo>
                <a:cubicBezTo>
                  <a:pt x="15709" y="7855"/>
                  <a:pt x="15709" y="5891"/>
                  <a:pt x="15709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3" name="Shape 2662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782"/>
                </a:moveTo>
                <a:cubicBezTo>
                  <a:pt x="18383" y="11782"/>
                  <a:pt x="18164" y="12002"/>
                  <a:pt x="18164" y="12273"/>
                </a:cubicBezTo>
                <a:cubicBezTo>
                  <a:pt x="18164" y="12544"/>
                  <a:pt x="18383" y="12764"/>
                  <a:pt x="18655" y="12764"/>
                </a:cubicBezTo>
                <a:cubicBezTo>
                  <a:pt x="18926" y="12764"/>
                  <a:pt x="19145" y="12544"/>
                  <a:pt x="19145" y="12273"/>
                </a:cubicBezTo>
                <a:cubicBezTo>
                  <a:pt x="19145" y="12002"/>
                  <a:pt x="18926" y="11782"/>
                  <a:pt x="18655" y="11782"/>
                </a:cubicBezTo>
                <a:moveTo>
                  <a:pt x="18655" y="13745"/>
                </a:moveTo>
                <a:cubicBezTo>
                  <a:pt x="18383" y="13745"/>
                  <a:pt x="18164" y="13966"/>
                  <a:pt x="18164" y="14236"/>
                </a:cubicBezTo>
                <a:cubicBezTo>
                  <a:pt x="18164" y="14508"/>
                  <a:pt x="18383" y="14727"/>
                  <a:pt x="18655" y="14727"/>
                </a:cubicBezTo>
                <a:cubicBezTo>
                  <a:pt x="18926" y="14727"/>
                  <a:pt x="19145" y="14508"/>
                  <a:pt x="19145" y="14236"/>
                </a:cubicBezTo>
                <a:cubicBezTo>
                  <a:pt x="19145" y="13966"/>
                  <a:pt x="18926" y="13745"/>
                  <a:pt x="18655" y="13745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6691" y="20618"/>
                </a:lnTo>
                <a:lnTo>
                  <a:pt x="16691" y="6873"/>
                </a:ln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cubicBezTo>
                  <a:pt x="982" y="7313"/>
                  <a:pt x="1422" y="6873"/>
                  <a:pt x="1964" y="6873"/>
                </a:cubicBezTo>
                <a:lnTo>
                  <a:pt x="15709" y="6873"/>
                </a:lnTo>
                <a:cubicBezTo>
                  <a:pt x="15709" y="6873"/>
                  <a:pt x="15709" y="20618"/>
                  <a:pt x="15709" y="20618"/>
                </a:cubicBezTo>
                <a:close/>
                <a:moveTo>
                  <a:pt x="19636" y="5891"/>
                </a:moveTo>
                <a:lnTo>
                  <a:pt x="13205" y="5891"/>
                </a:lnTo>
                <a:cubicBezTo>
                  <a:pt x="13069" y="5222"/>
                  <a:pt x="12657" y="4657"/>
                  <a:pt x="12097" y="4306"/>
                </a:cubicBez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6" y="0"/>
                  <a:pt x="13745" y="440"/>
                  <a:pt x="13745" y="982"/>
                </a:cubicBezTo>
                <a:cubicBezTo>
                  <a:pt x="13745" y="1070"/>
                  <a:pt x="13761" y="1153"/>
                  <a:pt x="13782" y="1233"/>
                </a:cubicBezTo>
                <a:lnTo>
                  <a:pt x="11061" y="3954"/>
                </a:lnTo>
                <a:cubicBezTo>
                  <a:pt x="10975" y="3945"/>
                  <a:pt x="10889" y="3927"/>
                  <a:pt x="10800" y="3927"/>
                </a:cubicBezTo>
                <a:cubicBezTo>
                  <a:pt x="10711" y="3927"/>
                  <a:pt x="10625" y="3945"/>
                  <a:pt x="10539" y="3954"/>
                </a:cubicBezTo>
                <a:lnTo>
                  <a:pt x="7818" y="1233"/>
                </a:lnTo>
                <a:cubicBezTo>
                  <a:pt x="7839" y="1153"/>
                  <a:pt x="7855" y="1070"/>
                  <a:pt x="7855" y="982"/>
                </a:cubicBezTo>
                <a:cubicBezTo>
                  <a:pt x="7855" y="440"/>
                  <a:pt x="7414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503" y="4306"/>
                </a:lnTo>
                <a:cubicBezTo>
                  <a:pt x="8943" y="4657"/>
                  <a:pt x="8531" y="5222"/>
                  <a:pt x="8395" y="5891"/>
                </a:cubicBez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2764" y="17673"/>
                </a:moveTo>
                <a:lnTo>
                  <a:pt x="3927" y="17673"/>
                </a:lnTo>
                <a:lnTo>
                  <a:pt x="3927" y="9818"/>
                </a:lnTo>
                <a:lnTo>
                  <a:pt x="12764" y="9818"/>
                </a:lnTo>
                <a:cubicBezTo>
                  <a:pt x="12764" y="9818"/>
                  <a:pt x="12764" y="17673"/>
                  <a:pt x="12764" y="17673"/>
                </a:cubicBezTo>
                <a:close/>
                <a:moveTo>
                  <a:pt x="13745" y="8836"/>
                </a:moveTo>
                <a:lnTo>
                  <a:pt x="2945" y="8836"/>
                </a:lnTo>
                <a:lnTo>
                  <a:pt x="2945" y="18655"/>
                </a:lnTo>
                <a:lnTo>
                  <a:pt x="13745" y="18655"/>
                </a:lnTo>
                <a:cubicBezTo>
                  <a:pt x="13745" y="18655"/>
                  <a:pt x="13745" y="8836"/>
                  <a:pt x="13745" y="8836"/>
                </a:cubicBezTo>
                <a:close/>
                <a:moveTo>
                  <a:pt x="18655" y="8836"/>
                </a:moveTo>
                <a:cubicBezTo>
                  <a:pt x="18113" y="8836"/>
                  <a:pt x="17673" y="9276"/>
                  <a:pt x="17673" y="9818"/>
                </a:cubicBezTo>
                <a:cubicBezTo>
                  <a:pt x="17673" y="10360"/>
                  <a:pt x="18113" y="10800"/>
                  <a:pt x="18655" y="10800"/>
                </a:cubicBezTo>
                <a:cubicBezTo>
                  <a:pt x="19196" y="10800"/>
                  <a:pt x="19636" y="10360"/>
                  <a:pt x="19636" y="9818"/>
                </a:cubicBezTo>
                <a:cubicBezTo>
                  <a:pt x="19636" y="9276"/>
                  <a:pt x="19196" y="8836"/>
                  <a:pt x="1865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4" name="Shape 2663"/>
          <p:cNvSpPr/>
          <p:nvPr userDrawn="1"/>
        </p:nvSpPr>
        <p:spPr>
          <a:xfrm>
            <a:off x="8158207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0800" y="5400"/>
                </a:moveTo>
                <a:lnTo>
                  <a:pt x="3927" y="10800"/>
                </a:lnTo>
                <a:lnTo>
                  <a:pt x="8836" y="10800"/>
                </a:lnTo>
                <a:lnTo>
                  <a:pt x="9818" y="16200"/>
                </a:lnTo>
                <a:lnTo>
                  <a:pt x="16691" y="10800"/>
                </a:lnTo>
                <a:lnTo>
                  <a:pt x="11782" y="10800"/>
                </a:lnTo>
                <a:cubicBezTo>
                  <a:pt x="11782" y="10800"/>
                  <a:pt x="10800" y="5400"/>
                  <a:pt x="10800" y="54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5" name="Shape 2664"/>
          <p:cNvSpPr/>
          <p:nvPr userDrawn="1"/>
        </p:nvSpPr>
        <p:spPr>
          <a:xfrm>
            <a:off x="9224799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6" name="Shape 2665"/>
          <p:cNvSpPr/>
          <p:nvPr userDrawn="1"/>
        </p:nvSpPr>
        <p:spPr>
          <a:xfrm>
            <a:off x="10291390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6873" y="18000"/>
                </a:lnTo>
                <a:lnTo>
                  <a:pt x="6873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7" name="Shape 2666"/>
          <p:cNvSpPr/>
          <p:nvPr userDrawn="1"/>
        </p:nvSpPr>
        <p:spPr>
          <a:xfrm>
            <a:off x="11357982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10800" y="18000"/>
                </a:lnTo>
                <a:lnTo>
                  <a:pt x="10800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8" name="Shape 2667"/>
          <p:cNvSpPr/>
          <p:nvPr userDrawn="1"/>
        </p:nvSpPr>
        <p:spPr>
          <a:xfrm>
            <a:off x="1758657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4727" y="18000"/>
                </a:lnTo>
                <a:lnTo>
                  <a:pt x="14727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9" name="Shape 2668"/>
          <p:cNvSpPr/>
          <p:nvPr userDrawn="1"/>
        </p:nvSpPr>
        <p:spPr>
          <a:xfrm>
            <a:off x="2825249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8655" y="18000"/>
                </a:lnTo>
                <a:lnTo>
                  <a:pt x="18655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0" name="Shape 2669"/>
          <p:cNvSpPr/>
          <p:nvPr userDrawn="1"/>
        </p:nvSpPr>
        <p:spPr>
          <a:xfrm>
            <a:off x="3917235" y="6053351"/>
            <a:ext cx="507902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2161"/>
                </a:moveTo>
                <a:lnTo>
                  <a:pt x="12960" y="2178"/>
                </a:lnTo>
                <a:cubicBezTo>
                  <a:pt x="12662" y="2178"/>
                  <a:pt x="12420" y="2398"/>
                  <a:pt x="12420" y="2669"/>
                </a:cubicBezTo>
                <a:cubicBezTo>
                  <a:pt x="12420" y="2940"/>
                  <a:pt x="12662" y="3160"/>
                  <a:pt x="12960" y="3160"/>
                </a:cubicBezTo>
                <a:lnTo>
                  <a:pt x="12960" y="3172"/>
                </a:lnTo>
                <a:cubicBezTo>
                  <a:pt x="17287" y="4066"/>
                  <a:pt x="20520" y="7577"/>
                  <a:pt x="20520" y="11782"/>
                </a:cubicBezTo>
                <a:cubicBezTo>
                  <a:pt x="20520" y="16662"/>
                  <a:pt x="16168" y="20618"/>
                  <a:pt x="10800" y="20618"/>
                </a:cubicBezTo>
                <a:cubicBezTo>
                  <a:pt x="5432" y="20618"/>
                  <a:pt x="1080" y="16662"/>
                  <a:pt x="1080" y="11782"/>
                </a:cubicBezTo>
                <a:cubicBezTo>
                  <a:pt x="1080" y="7577"/>
                  <a:pt x="4313" y="4066"/>
                  <a:pt x="8640" y="3172"/>
                </a:cubicBezTo>
                <a:lnTo>
                  <a:pt x="8640" y="3160"/>
                </a:lnTo>
                <a:cubicBezTo>
                  <a:pt x="8938" y="3160"/>
                  <a:pt x="9180" y="2940"/>
                  <a:pt x="9180" y="2669"/>
                </a:cubicBezTo>
                <a:cubicBezTo>
                  <a:pt x="9180" y="2398"/>
                  <a:pt x="8938" y="2178"/>
                  <a:pt x="8640" y="2178"/>
                </a:cubicBezTo>
                <a:lnTo>
                  <a:pt x="8640" y="2161"/>
                </a:lnTo>
                <a:cubicBezTo>
                  <a:pt x="3710" y="3071"/>
                  <a:pt x="0" y="7031"/>
                  <a:pt x="0" y="11782"/>
                </a:cubicBezTo>
                <a:cubicBezTo>
                  <a:pt x="0" y="17204"/>
                  <a:pt x="4835" y="21600"/>
                  <a:pt x="10800" y="21600"/>
                </a:cubicBezTo>
                <a:cubicBezTo>
                  <a:pt x="16765" y="21600"/>
                  <a:pt x="21600" y="17204"/>
                  <a:pt x="21600" y="11782"/>
                </a:cubicBezTo>
                <a:cubicBezTo>
                  <a:pt x="21600" y="7031"/>
                  <a:pt x="17890" y="3071"/>
                  <a:pt x="12960" y="2161"/>
                </a:cubicBezTo>
                <a:moveTo>
                  <a:pt x="10800" y="12763"/>
                </a:moveTo>
                <a:cubicBezTo>
                  <a:pt x="11098" y="12763"/>
                  <a:pt x="11340" y="12544"/>
                  <a:pt x="11340" y="12272"/>
                </a:cubicBezTo>
                <a:lnTo>
                  <a:pt x="11340" y="491"/>
                </a:lnTo>
                <a:cubicBezTo>
                  <a:pt x="11340" y="220"/>
                  <a:pt x="11098" y="0"/>
                  <a:pt x="10800" y="0"/>
                </a:cubicBezTo>
                <a:cubicBezTo>
                  <a:pt x="10502" y="0"/>
                  <a:pt x="10260" y="220"/>
                  <a:pt x="10260" y="491"/>
                </a:cubicBezTo>
                <a:lnTo>
                  <a:pt x="10260" y="12272"/>
                </a:lnTo>
                <a:cubicBezTo>
                  <a:pt x="10260" y="12544"/>
                  <a:pt x="10502" y="12763"/>
                  <a:pt x="10800" y="1276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1" name="Shape 2670"/>
          <p:cNvSpPr/>
          <p:nvPr userDrawn="1"/>
        </p:nvSpPr>
        <p:spPr>
          <a:xfrm>
            <a:off x="4958432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1600"/>
                </a:moveTo>
                <a:lnTo>
                  <a:pt x="13255" y="21600"/>
                </a:lnTo>
                <a:lnTo>
                  <a:pt x="13255" y="0"/>
                </a:lnTo>
                <a:lnTo>
                  <a:pt x="12273" y="0"/>
                </a:lnTo>
                <a:cubicBezTo>
                  <a:pt x="12273" y="0"/>
                  <a:pt x="12273" y="21600"/>
                  <a:pt x="12273" y="21600"/>
                </a:cubicBezTo>
                <a:close/>
                <a:moveTo>
                  <a:pt x="14236" y="21600"/>
                </a:moveTo>
                <a:lnTo>
                  <a:pt x="16691" y="21600"/>
                </a:lnTo>
                <a:lnTo>
                  <a:pt x="16691" y="0"/>
                </a:lnTo>
                <a:lnTo>
                  <a:pt x="14236" y="0"/>
                </a:lnTo>
                <a:cubicBezTo>
                  <a:pt x="14236" y="0"/>
                  <a:pt x="14236" y="21600"/>
                  <a:pt x="14236" y="21600"/>
                </a:cubicBezTo>
                <a:close/>
                <a:moveTo>
                  <a:pt x="17673" y="21600"/>
                </a:moveTo>
                <a:lnTo>
                  <a:pt x="18655" y="21600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21600"/>
                  <a:pt x="17673" y="21600"/>
                </a:cubicBezTo>
                <a:close/>
                <a:moveTo>
                  <a:pt x="20618" y="0"/>
                </a:moveTo>
                <a:lnTo>
                  <a:pt x="19636" y="0"/>
                </a:lnTo>
                <a:lnTo>
                  <a:pt x="19636" y="21600"/>
                </a:ln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4909" y="21600"/>
                </a:moveTo>
                <a:lnTo>
                  <a:pt x="5891" y="21600"/>
                </a:lnTo>
                <a:lnTo>
                  <a:pt x="5891" y="0"/>
                </a:lnTo>
                <a:lnTo>
                  <a:pt x="4909" y="0"/>
                </a:lnTo>
                <a:cubicBezTo>
                  <a:pt x="4909" y="0"/>
                  <a:pt x="4909" y="21600"/>
                  <a:pt x="4909" y="21600"/>
                </a:cubicBezTo>
                <a:close/>
                <a:moveTo>
                  <a:pt x="0" y="1350"/>
                </a:move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moveTo>
                  <a:pt x="1964" y="21600"/>
                </a:moveTo>
                <a:lnTo>
                  <a:pt x="3927" y="21600"/>
                </a:lnTo>
                <a:lnTo>
                  <a:pt x="3927" y="0"/>
                </a:lnTo>
                <a:lnTo>
                  <a:pt x="1964" y="0"/>
                </a:lnTo>
                <a:cubicBezTo>
                  <a:pt x="1964" y="0"/>
                  <a:pt x="1964" y="21600"/>
                  <a:pt x="1964" y="21600"/>
                </a:cubicBezTo>
                <a:close/>
                <a:moveTo>
                  <a:pt x="6873" y="21600"/>
                </a:moveTo>
                <a:lnTo>
                  <a:pt x="9327" y="21600"/>
                </a:lnTo>
                <a:lnTo>
                  <a:pt x="9327" y="0"/>
                </a:lnTo>
                <a:lnTo>
                  <a:pt x="6873" y="0"/>
                </a:lnTo>
                <a:cubicBezTo>
                  <a:pt x="6873" y="0"/>
                  <a:pt x="6873" y="21600"/>
                  <a:pt x="6873" y="21600"/>
                </a:cubicBezTo>
                <a:close/>
                <a:moveTo>
                  <a:pt x="10309" y="21600"/>
                </a:moveTo>
                <a:lnTo>
                  <a:pt x="11291" y="21600"/>
                </a:lnTo>
                <a:lnTo>
                  <a:pt x="11291" y="0"/>
                </a:lnTo>
                <a:lnTo>
                  <a:pt x="10309" y="0"/>
                </a:lnTo>
                <a:cubicBezTo>
                  <a:pt x="10309" y="0"/>
                  <a:pt x="10309" y="21600"/>
                  <a:pt x="10309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2" name="Shape 2671"/>
          <p:cNvSpPr/>
          <p:nvPr userDrawn="1"/>
        </p:nvSpPr>
        <p:spPr>
          <a:xfrm>
            <a:off x="6025023" y="6053351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5421"/>
                </a:moveTo>
                <a:cubicBezTo>
                  <a:pt x="10666" y="15276"/>
                  <a:pt x="10995" y="15082"/>
                  <a:pt x="11291" y="14845"/>
                </a:cubicBezTo>
                <a:lnTo>
                  <a:pt x="11291" y="8719"/>
                </a:lnTo>
                <a:cubicBezTo>
                  <a:pt x="10995" y="8482"/>
                  <a:pt x="10666" y="8287"/>
                  <a:pt x="10309" y="8143"/>
                </a:cubicBezTo>
                <a:cubicBezTo>
                  <a:pt x="10309" y="8143"/>
                  <a:pt x="10309" y="15421"/>
                  <a:pt x="10309" y="15421"/>
                </a:cubicBezTo>
                <a:close/>
                <a:moveTo>
                  <a:pt x="12273" y="13681"/>
                </a:moveTo>
                <a:cubicBezTo>
                  <a:pt x="12585" y="13118"/>
                  <a:pt x="12764" y="12471"/>
                  <a:pt x="12764" y="11782"/>
                </a:cubicBezTo>
                <a:cubicBezTo>
                  <a:pt x="12764" y="11092"/>
                  <a:pt x="12585" y="10445"/>
                  <a:pt x="12273" y="9882"/>
                </a:cubicBezTo>
                <a:cubicBezTo>
                  <a:pt x="12273" y="9882"/>
                  <a:pt x="12273" y="13681"/>
                  <a:pt x="12273" y="13681"/>
                </a:cubicBezTo>
                <a:close/>
                <a:moveTo>
                  <a:pt x="5891" y="14373"/>
                </a:moveTo>
                <a:lnTo>
                  <a:pt x="5891" y="9190"/>
                </a:lnTo>
                <a:cubicBezTo>
                  <a:pt x="5282" y="9882"/>
                  <a:pt x="4909" y="10788"/>
                  <a:pt x="4909" y="11782"/>
                </a:cubicBezTo>
                <a:cubicBezTo>
                  <a:pt x="4909" y="12776"/>
                  <a:pt x="5282" y="13681"/>
                  <a:pt x="5891" y="14373"/>
                </a:cubicBezTo>
                <a:moveTo>
                  <a:pt x="6873" y="8384"/>
                </a:moveTo>
                <a:lnTo>
                  <a:pt x="6873" y="15179"/>
                </a:lnTo>
                <a:cubicBezTo>
                  <a:pt x="7451" y="15514"/>
                  <a:pt x="8120" y="15709"/>
                  <a:pt x="8836" y="15709"/>
                </a:cubicBezTo>
                <a:cubicBezTo>
                  <a:pt x="9003" y="15709"/>
                  <a:pt x="9166" y="15696"/>
                  <a:pt x="9327" y="15675"/>
                </a:cubicBezTo>
                <a:lnTo>
                  <a:pt x="9327" y="7888"/>
                </a:lnTo>
                <a:cubicBezTo>
                  <a:pt x="9166" y="7868"/>
                  <a:pt x="9003" y="7854"/>
                  <a:pt x="8836" y="7854"/>
                </a:cubicBezTo>
                <a:cubicBezTo>
                  <a:pt x="8120" y="7854"/>
                  <a:pt x="7451" y="8049"/>
                  <a:pt x="6873" y="8384"/>
                </a:cubicBezTo>
                <a:moveTo>
                  <a:pt x="20618" y="0"/>
                </a:moveTo>
                <a:lnTo>
                  <a:pt x="19636" y="0"/>
                </a:lnTo>
                <a:lnTo>
                  <a:pt x="19636" y="15709"/>
                </a:ln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8836" y="17672"/>
                </a:moveTo>
                <a:cubicBezTo>
                  <a:pt x="5583" y="17672"/>
                  <a:pt x="2945" y="15035"/>
                  <a:pt x="2945" y="11782"/>
                </a:cubicBezTo>
                <a:cubicBezTo>
                  <a:pt x="2945" y="8528"/>
                  <a:pt x="5583" y="5891"/>
                  <a:pt x="8836" y="5891"/>
                </a:cubicBezTo>
                <a:cubicBezTo>
                  <a:pt x="12090" y="5891"/>
                  <a:pt x="14727" y="8528"/>
                  <a:pt x="14727" y="11782"/>
                </a:cubicBezTo>
                <a:cubicBezTo>
                  <a:pt x="14727" y="15035"/>
                  <a:pt x="12090" y="17672"/>
                  <a:pt x="8836" y="17672"/>
                </a:cubicBezTo>
                <a:moveTo>
                  <a:pt x="14027" y="16277"/>
                </a:moveTo>
                <a:cubicBezTo>
                  <a:pt x="15072" y="15072"/>
                  <a:pt x="15709" y="13503"/>
                  <a:pt x="15709" y="11782"/>
                </a:cubicBezTo>
                <a:cubicBezTo>
                  <a:pt x="15709" y="7986"/>
                  <a:pt x="12632" y="4909"/>
                  <a:pt x="8836" y="4909"/>
                </a:cubicBezTo>
                <a:cubicBezTo>
                  <a:pt x="5041" y="4909"/>
                  <a:pt x="1964" y="7986"/>
                  <a:pt x="1964" y="11782"/>
                </a:cubicBezTo>
                <a:cubicBezTo>
                  <a:pt x="1964" y="15577"/>
                  <a:pt x="5041" y="18654"/>
                  <a:pt x="8836" y="18654"/>
                </a:cubicBezTo>
                <a:cubicBezTo>
                  <a:pt x="10557" y="18654"/>
                  <a:pt x="12127" y="18017"/>
                  <a:pt x="13333" y="16972"/>
                </a:cubicBezTo>
                <a:lnTo>
                  <a:pt x="17817" y="21456"/>
                </a:lnTo>
                <a:cubicBezTo>
                  <a:pt x="17905" y="21545"/>
                  <a:pt x="18028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cubicBezTo>
                  <a:pt x="18655" y="20974"/>
                  <a:pt x="18600" y="20851"/>
                  <a:pt x="18511" y="20762"/>
                </a:cubicBezTo>
                <a:cubicBezTo>
                  <a:pt x="18511" y="20762"/>
                  <a:pt x="14027" y="16277"/>
                  <a:pt x="14027" y="16277"/>
                </a:cubicBezTo>
                <a:close/>
                <a:moveTo>
                  <a:pt x="17673" y="15709"/>
                </a:moveTo>
                <a:lnTo>
                  <a:pt x="18655" y="15709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15709"/>
                  <a:pt x="17673" y="15709"/>
                </a:cubicBezTo>
                <a:close/>
                <a:moveTo>
                  <a:pt x="16691" y="15709"/>
                </a:moveTo>
                <a:lnTo>
                  <a:pt x="16691" y="11783"/>
                </a:lnTo>
                <a:cubicBezTo>
                  <a:pt x="16691" y="13214"/>
                  <a:pt x="16301" y="14553"/>
                  <a:pt x="15631" y="15709"/>
                </a:cubicBezTo>
                <a:cubicBezTo>
                  <a:pt x="15631" y="15709"/>
                  <a:pt x="16691" y="15709"/>
                  <a:pt x="16691" y="15709"/>
                </a:cubicBezTo>
                <a:close/>
                <a:moveTo>
                  <a:pt x="16691" y="0"/>
                </a:moveTo>
                <a:lnTo>
                  <a:pt x="14236" y="0"/>
                </a:lnTo>
                <a:lnTo>
                  <a:pt x="14236" y="6088"/>
                </a:lnTo>
                <a:cubicBezTo>
                  <a:pt x="15745" y="7519"/>
                  <a:pt x="16691" y="9538"/>
                  <a:pt x="16691" y="11781"/>
                </a:cubicBezTo>
                <a:cubicBezTo>
                  <a:pt x="16691" y="11781"/>
                  <a:pt x="16691" y="0"/>
                  <a:pt x="16691" y="0"/>
                </a:cubicBezTo>
                <a:close/>
                <a:moveTo>
                  <a:pt x="11291" y="0"/>
                </a:moveTo>
                <a:lnTo>
                  <a:pt x="10309" y="0"/>
                </a:lnTo>
                <a:lnTo>
                  <a:pt x="10309" y="4070"/>
                </a:lnTo>
                <a:cubicBezTo>
                  <a:pt x="10645" y="4134"/>
                  <a:pt x="10972" y="4219"/>
                  <a:pt x="11291" y="4324"/>
                </a:cubicBezTo>
                <a:cubicBezTo>
                  <a:pt x="11291" y="4324"/>
                  <a:pt x="11291" y="0"/>
                  <a:pt x="11291" y="0"/>
                </a:cubicBezTo>
                <a:close/>
                <a:moveTo>
                  <a:pt x="1964" y="15709"/>
                </a:moveTo>
                <a:lnTo>
                  <a:pt x="2041" y="15709"/>
                </a:lnTo>
                <a:cubicBezTo>
                  <a:pt x="2016" y="15666"/>
                  <a:pt x="1988" y="15625"/>
                  <a:pt x="1964" y="15581"/>
                </a:cubicBezTo>
                <a:cubicBezTo>
                  <a:pt x="1964" y="15581"/>
                  <a:pt x="1964" y="15709"/>
                  <a:pt x="1964" y="15709"/>
                </a:cubicBezTo>
                <a:close/>
                <a:moveTo>
                  <a:pt x="13255" y="0"/>
                </a:moveTo>
                <a:lnTo>
                  <a:pt x="12273" y="0"/>
                </a:lnTo>
                <a:lnTo>
                  <a:pt x="12273" y="4727"/>
                </a:lnTo>
                <a:cubicBezTo>
                  <a:pt x="12613" y="4894"/>
                  <a:pt x="12944" y="5077"/>
                  <a:pt x="13255" y="5289"/>
                </a:cubicBezTo>
                <a:cubicBezTo>
                  <a:pt x="13255" y="5289"/>
                  <a:pt x="13255" y="0"/>
                  <a:pt x="13255" y="0"/>
                </a:cubicBezTo>
                <a:close/>
                <a:moveTo>
                  <a:pt x="9327" y="3952"/>
                </a:moveTo>
                <a:lnTo>
                  <a:pt x="9327" y="0"/>
                </a:lnTo>
                <a:lnTo>
                  <a:pt x="6873" y="0"/>
                </a:lnTo>
                <a:lnTo>
                  <a:pt x="6873" y="4185"/>
                </a:lnTo>
                <a:cubicBezTo>
                  <a:pt x="7501" y="4023"/>
                  <a:pt x="8157" y="3927"/>
                  <a:pt x="8836" y="3927"/>
                </a:cubicBezTo>
                <a:cubicBezTo>
                  <a:pt x="9002" y="3927"/>
                  <a:pt x="9164" y="3942"/>
                  <a:pt x="9327" y="3952"/>
                </a:cubicBezTo>
                <a:moveTo>
                  <a:pt x="5891" y="0"/>
                </a:moveTo>
                <a:lnTo>
                  <a:pt x="4909" y="0"/>
                </a:lnTo>
                <a:lnTo>
                  <a:pt x="4909" y="4987"/>
                </a:lnTo>
                <a:cubicBezTo>
                  <a:pt x="5224" y="4804"/>
                  <a:pt x="5551" y="4641"/>
                  <a:pt x="5891" y="4504"/>
                </a:cubicBezTo>
                <a:cubicBezTo>
                  <a:pt x="5891" y="4504"/>
                  <a:pt x="5891" y="0"/>
                  <a:pt x="5891" y="0"/>
                </a:cubicBezTo>
                <a:close/>
                <a:moveTo>
                  <a:pt x="0" y="982"/>
                </a:move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moveTo>
                  <a:pt x="3927" y="5656"/>
                </a:moveTo>
                <a:lnTo>
                  <a:pt x="3927" y="0"/>
                </a:lnTo>
                <a:lnTo>
                  <a:pt x="1964" y="0"/>
                </a:lnTo>
                <a:lnTo>
                  <a:pt x="1964" y="7982"/>
                </a:lnTo>
                <a:cubicBezTo>
                  <a:pt x="2462" y="7084"/>
                  <a:pt x="3131" y="6294"/>
                  <a:pt x="3927" y="56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3" name="Shape 2672"/>
          <p:cNvSpPr/>
          <p:nvPr userDrawn="1"/>
        </p:nvSpPr>
        <p:spPr>
          <a:xfrm>
            <a:off x="7091616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21600"/>
                </a:moveTo>
                <a:lnTo>
                  <a:pt x="11782" y="21600"/>
                </a:lnTo>
                <a:lnTo>
                  <a:pt x="11782" y="17550"/>
                </a:lnTo>
                <a:lnTo>
                  <a:pt x="9818" y="17550"/>
                </a:lnTo>
                <a:cubicBezTo>
                  <a:pt x="9818" y="17550"/>
                  <a:pt x="9818" y="21600"/>
                  <a:pt x="9818" y="21600"/>
                </a:cubicBezTo>
                <a:close/>
                <a:moveTo>
                  <a:pt x="7855" y="21600"/>
                </a:moveTo>
                <a:lnTo>
                  <a:pt x="8836" y="21600"/>
                </a:lnTo>
                <a:lnTo>
                  <a:pt x="8836" y="17550"/>
                </a:lnTo>
                <a:lnTo>
                  <a:pt x="7855" y="17550"/>
                </a:lnTo>
                <a:cubicBezTo>
                  <a:pt x="7855" y="17550"/>
                  <a:pt x="7855" y="21600"/>
                  <a:pt x="7855" y="21600"/>
                </a:cubicBezTo>
                <a:close/>
                <a:moveTo>
                  <a:pt x="2945" y="21600"/>
                </a:moveTo>
                <a:lnTo>
                  <a:pt x="3927" y="21600"/>
                </a:lnTo>
                <a:lnTo>
                  <a:pt x="3927" y="17550"/>
                </a:lnTo>
                <a:lnTo>
                  <a:pt x="2945" y="17550"/>
                </a:lnTo>
                <a:cubicBezTo>
                  <a:pt x="2945" y="17550"/>
                  <a:pt x="2945" y="21600"/>
                  <a:pt x="2945" y="21600"/>
                </a:cubicBezTo>
                <a:close/>
                <a:moveTo>
                  <a:pt x="4909" y="21600"/>
                </a:moveTo>
                <a:lnTo>
                  <a:pt x="6873" y="21600"/>
                </a:lnTo>
                <a:lnTo>
                  <a:pt x="6873" y="17550"/>
                </a:lnTo>
                <a:lnTo>
                  <a:pt x="4909" y="17550"/>
                </a:lnTo>
                <a:cubicBezTo>
                  <a:pt x="4909" y="17550"/>
                  <a:pt x="4909" y="21600"/>
                  <a:pt x="4909" y="21600"/>
                </a:cubicBezTo>
                <a:close/>
                <a:moveTo>
                  <a:pt x="12764" y="21600"/>
                </a:moveTo>
                <a:lnTo>
                  <a:pt x="13745" y="21600"/>
                </a:lnTo>
                <a:lnTo>
                  <a:pt x="13745" y="17550"/>
                </a:lnTo>
                <a:lnTo>
                  <a:pt x="12764" y="17550"/>
                </a:lnTo>
                <a:cubicBezTo>
                  <a:pt x="12764" y="17550"/>
                  <a:pt x="12764" y="21600"/>
                  <a:pt x="12764" y="21600"/>
                </a:cubicBezTo>
                <a:close/>
                <a:moveTo>
                  <a:pt x="20618" y="14850"/>
                </a:moveTo>
                <a:lnTo>
                  <a:pt x="982" y="14850"/>
                </a:lnTo>
                <a:lnTo>
                  <a:pt x="982" y="13500"/>
                </a:lnTo>
                <a:lnTo>
                  <a:pt x="20618" y="13500"/>
                </a:lnTo>
                <a:cubicBezTo>
                  <a:pt x="20618" y="13500"/>
                  <a:pt x="20618" y="14850"/>
                  <a:pt x="20618" y="14850"/>
                </a:cubicBezTo>
                <a:close/>
                <a:moveTo>
                  <a:pt x="20618" y="12150"/>
                </a:moveTo>
                <a:lnTo>
                  <a:pt x="982" y="12150"/>
                </a:lnTo>
                <a:cubicBezTo>
                  <a:pt x="440" y="12150"/>
                  <a:pt x="0" y="12755"/>
                  <a:pt x="0" y="13500"/>
                </a:cubicBezTo>
                <a:lnTo>
                  <a:pt x="0" y="14850"/>
                </a:lnTo>
                <a:cubicBezTo>
                  <a:pt x="0" y="15595"/>
                  <a:pt x="440" y="16200"/>
                  <a:pt x="982" y="16200"/>
                </a:cubicBezTo>
                <a:lnTo>
                  <a:pt x="20618" y="16200"/>
                </a:lnTo>
                <a:cubicBezTo>
                  <a:pt x="21160" y="16200"/>
                  <a:pt x="21600" y="15595"/>
                  <a:pt x="21600" y="14850"/>
                </a:cubicBezTo>
                <a:lnTo>
                  <a:pt x="21600" y="13500"/>
                </a:lnTo>
                <a:cubicBezTo>
                  <a:pt x="21600" y="12755"/>
                  <a:pt x="21160" y="12150"/>
                  <a:pt x="20618" y="12150"/>
                </a:cubicBezTo>
                <a:moveTo>
                  <a:pt x="982" y="20250"/>
                </a:moveTo>
                <a:cubicBezTo>
                  <a:pt x="982" y="20996"/>
                  <a:pt x="1422" y="21600"/>
                  <a:pt x="1964" y="21600"/>
                </a:cubicBezTo>
                <a:lnTo>
                  <a:pt x="1964" y="17550"/>
                </a:lnTo>
                <a:lnTo>
                  <a:pt x="982" y="17550"/>
                </a:lnTo>
                <a:cubicBezTo>
                  <a:pt x="982" y="17550"/>
                  <a:pt x="982" y="20250"/>
                  <a:pt x="982" y="20250"/>
                </a:cubicBezTo>
                <a:close/>
                <a:moveTo>
                  <a:pt x="16691" y="21600"/>
                </a:moveTo>
                <a:lnTo>
                  <a:pt x="17673" y="21600"/>
                </a:lnTo>
                <a:lnTo>
                  <a:pt x="17673" y="17550"/>
                </a:lnTo>
                <a:lnTo>
                  <a:pt x="16691" y="17550"/>
                </a:lnTo>
                <a:cubicBezTo>
                  <a:pt x="16691" y="17550"/>
                  <a:pt x="16691" y="21600"/>
                  <a:pt x="16691" y="21600"/>
                </a:cubicBezTo>
                <a:close/>
                <a:moveTo>
                  <a:pt x="14727" y="21600"/>
                </a:moveTo>
                <a:lnTo>
                  <a:pt x="15709" y="21600"/>
                </a:lnTo>
                <a:lnTo>
                  <a:pt x="15709" y="17550"/>
                </a:lnTo>
                <a:lnTo>
                  <a:pt x="14727" y="17550"/>
                </a:lnTo>
                <a:cubicBezTo>
                  <a:pt x="14727" y="17550"/>
                  <a:pt x="14727" y="21600"/>
                  <a:pt x="14727" y="21600"/>
                </a:cubicBezTo>
                <a:close/>
                <a:moveTo>
                  <a:pt x="18655" y="21600"/>
                </a:moveTo>
                <a:lnTo>
                  <a:pt x="19636" y="21600"/>
                </a:lnTo>
                <a:cubicBezTo>
                  <a:pt x="20178" y="21600"/>
                  <a:pt x="20618" y="20996"/>
                  <a:pt x="20618" y="20250"/>
                </a:cubicBezTo>
                <a:lnTo>
                  <a:pt x="20618" y="17550"/>
                </a:lnTo>
                <a:lnTo>
                  <a:pt x="18655" y="17550"/>
                </a:lnTo>
                <a:cubicBezTo>
                  <a:pt x="18655" y="17550"/>
                  <a:pt x="18655" y="21600"/>
                  <a:pt x="18655" y="21600"/>
                </a:cubicBezTo>
                <a:close/>
                <a:moveTo>
                  <a:pt x="15709" y="0"/>
                </a:moveTo>
                <a:lnTo>
                  <a:pt x="14727" y="0"/>
                </a:lnTo>
                <a:lnTo>
                  <a:pt x="14727" y="10800"/>
                </a:lnTo>
                <a:lnTo>
                  <a:pt x="15709" y="10800"/>
                </a:lnTo>
                <a:cubicBezTo>
                  <a:pt x="15709" y="10800"/>
                  <a:pt x="15709" y="0"/>
                  <a:pt x="15709" y="0"/>
                </a:cubicBezTo>
                <a:close/>
                <a:moveTo>
                  <a:pt x="20618" y="1350"/>
                </a:moveTo>
                <a:cubicBezTo>
                  <a:pt x="20618" y="605"/>
                  <a:pt x="20178" y="0"/>
                  <a:pt x="19636" y="0"/>
                </a:cubicBezTo>
                <a:lnTo>
                  <a:pt x="18655" y="0"/>
                </a:lnTo>
                <a:lnTo>
                  <a:pt x="18655" y="10800"/>
                </a:lnTo>
                <a:lnTo>
                  <a:pt x="20618" y="10800"/>
                </a:lnTo>
                <a:cubicBezTo>
                  <a:pt x="20618" y="10800"/>
                  <a:pt x="20618" y="1350"/>
                  <a:pt x="20618" y="1350"/>
                </a:cubicBezTo>
                <a:close/>
                <a:moveTo>
                  <a:pt x="13745" y="0"/>
                </a:moveTo>
                <a:lnTo>
                  <a:pt x="12764" y="0"/>
                </a:lnTo>
                <a:lnTo>
                  <a:pt x="12764" y="10800"/>
                </a:lnTo>
                <a:lnTo>
                  <a:pt x="13745" y="10800"/>
                </a:lnTo>
                <a:cubicBezTo>
                  <a:pt x="13745" y="10800"/>
                  <a:pt x="13745" y="0"/>
                  <a:pt x="13745" y="0"/>
                </a:cubicBezTo>
                <a:close/>
                <a:moveTo>
                  <a:pt x="17673" y="0"/>
                </a:moveTo>
                <a:lnTo>
                  <a:pt x="16691" y="0"/>
                </a:lnTo>
                <a:lnTo>
                  <a:pt x="16691" y="10800"/>
                </a:lnTo>
                <a:lnTo>
                  <a:pt x="17673" y="10800"/>
                </a:lnTo>
                <a:cubicBezTo>
                  <a:pt x="17673" y="10800"/>
                  <a:pt x="17673" y="0"/>
                  <a:pt x="17673" y="0"/>
                </a:cubicBezTo>
                <a:close/>
                <a:moveTo>
                  <a:pt x="1964" y="0"/>
                </a:moveTo>
                <a:cubicBezTo>
                  <a:pt x="1422" y="0"/>
                  <a:pt x="982" y="605"/>
                  <a:pt x="982" y="1350"/>
                </a:cubicBezTo>
                <a:lnTo>
                  <a:pt x="982" y="10800"/>
                </a:lnTo>
                <a:lnTo>
                  <a:pt x="1964" y="10800"/>
                </a:lnTo>
                <a:cubicBezTo>
                  <a:pt x="1964" y="10800"/>
                  <a:pt x="1964" y="0"/>
                  <a:pt x="1964" y="0"/>
                </a:cubicBezTo>
                <a:close/>
                <a:moveTo>
                  <a:pt x="3927" y="0"/>
                </a:moveTo>
                <a:lnTo>
                  <a:pt x="2945" y="0"/>
                </a:lnTo>
                <a:lnTo>
                  <a:pt x="2945" y="10800"/>
                </a:lnTo>
                <a:lnTo>
                  <a:pt x="3927" y="10800"/>
                </a:lnTo>
                <a:cubicBezTo>
                  <a:pt x="3927" y="10800"/>
                  <a:pt x="3927" y="0"/>
                  <a:pt x="3927" y="0"/>
                </a:cubicBezTo>
                <a:close/>
                <a:moveTo>
                  <a:pt x="6873" y="0"/>
                </a:moveTo>
                <a:lnTo>
                  <a:pt x="4909" y="0"/>
                </a:lnTo>
                <a:lnTo>
                  <a:pt x="4909" y="10800"/>
                </a:lnTo>
                <a:lnTo>
                  <a:pt x="6873" y="10800"/>
                </a:lnTo>
                <a:cubicBezTo>
                  <a:pt x="6873" y="10800"/>
                  <a:pt x="6873" y="0"/>
                  <a:pt x="6873" y="0"/>
                </a:cubicBezTo>
                <a:close/>
                <a:moveTo>
                  <a:pt x="8836" y="0"/>
                </a:moveTo>
                <a:lnTo>
                  <a:pt x="7855" y="0"/>
                </a:lnTo>
                <a:lnTo>
                  <a:pt x="7855" y="10800"/>
                </a:lnTo>
                <a:lnTo>
                  <a:pt x="8836" y="10800"/>
                </a:lnTo>
                <a:cubicBezTo>
                  <a:pt x="8836" y="10800"/>
                  <a:pt x="8836" y="0"/>
                  <a:pt x="8836" y="0"/>
                </a:cubicBezTo>
                <a:close/>
                <a:moveTo>
                  <a:pt x="11782" y="0"/>
                </a:moveTo>
                <a:lnTo>
                  <a:pt x="9818" y="0"/>
                </a:lnTo>
                <a:lnTo>
                  <a:pt x="9818" y="10800"/>
                </a:lnTo>
                <a:lnTo>
                  <a:pt x="11782" y="10800"/>
                </a:lnTo>
                <a:cubicBezTo>
                  <a:pt x="11782" y="10800"/>
                  <a:pt x="11782" y="0"/>
                  <a:pt x="11782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4" name="Shape 2673"/>
          <p:cNvSpPr/>
          <p:nvPr userDrawn="1"/>
        </p:nvSpPr>
        <p:spPr>
          <a:xfrm>
            <a:off x="815820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0309"/>
                </a:moveTo>
                <a:cubicBezTo>
                  <a:pt x="2726" y="10309"/>
                  <a:pt x="2945" y="10090"/>
                  <a:pt x="2945" y="9818"/>
                </a:cubicBezTo>
                <a:cubicBezTo>
                  <a:pt x="2945" y="9547"/>
                  <a:pt x="2726" y="9327"/>
                  <a:pt x="2455" y="9327"/>
                </a:cubicBezTo>
                <a:cubicBezTo>
                  <a:pt x="2183" y="9327"/>
                  <a:pt x="1964" y="9547"/>
                  <a:pt x="1964" y="9818"/>
                </a:cubicBezTo>
                <a:cubicBezTo>
                  <a:pt x="1964" y="10090"/>
                  <a:pt x="2183" y="10309"/>
                  <a:pt x="2455" y="10309"/>
                </a:cubicBezTo>
                <a:moveTo>
                  <a:pt x="20618" y="11782"/>
                </a:moveTo>
                <a:lnTo>
                  <a:pt x="982" y="11782"/>
                </a:ln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1782"/>
                  <a:pt x="20618" y="11782"/>
                </a:cubicBezTo>
                <a:close/>
                <a:moveTo>
                  <a:pt x="2945" y="982"/>
                </a:moveTo>
                <a:lnTo>
                  <a:pt x="14727" y="982"/>
                </a:lnTo>
                <a:lnTo>
                  <a:pt x="14727" y="4418"/>
                </a:lnTo>
                <a:cubicBezTo>
                  <a:pt x="14727" y="4690"/>
                  <a:pt x="14947" y="4909"/>
                  <a:pt x="15218" y="4909"/>
                </a:cubicBezTo>
                <a:lnTo>
                  <a:pt x="18655" y="4909"/>
                </a:lnTo>
                <a:lnTo>
                  <a:pt x="18655" y="6873"/>
                </a:lnTo>
                <a:lnTo>
                  <a:pt x="2945" y="6873"/>
                </a:lnTo>
                <a:cubicBezTo>
                  <a:pt x="2945" y="6873"/>
                  <a:pt x="2945" y="982"/>
                  <a:pt x="2945" y="982"/>
                </a:cubicBezTo>
                <a:close/>
                <a:moveTo>
                  <a:pt x="15709" y="1473"/>
                </a:moveTo>
                <a:lnTo>
                  <a:pt x="18164" y="3927"/>
                </a:lnTo>
                <a:lnTo>
                  <a:pt x="15709" y="3927"/>
                </a:lnTo>
                <a:cubicBezTo>
                  <a:pt x="15709" y="3927"/>
                  <a:pt x="15709" y="1473"/>
                  <a:pt x="15709" y="1473"/>
                </a:cubicBezTo>
                <a:close/>
                <a:moveTo>
                  <a:pt x="20618" y="6873"/>
                </a:moveTo>
                <a:lnTo>
                  <a:pt x="19636" y="6873"/>
                </a:lnTo>
                <a:lnTo>
                  <a:pt x="19636" y="3927"/>
                </a:lnTo>
                <a:lnTo>
                  <a:pt x="15709" y="0"/>
                </a:lnTo>
                <a:lnTo>
                  <a:pt x="2945" y="0"/>
                </a:lnTo>
                <a:cubicBezTo>
                  <a:pt x="2403" y="0"/>
                  <a:pt x="1964" y="440"/>
                  <a:pt x="1964" y="982"/>
                </a:cubicBezTo>
                <a:lnTo>
                  <a:pt x="1964" y="6873"/>
                </a:lnTo>
                <a:lnTo>
                  <a:pt x="982" y="6873"/>
                </a:lnTo>
                <a:cubicBezTo>
                  <a:pt x="439" y="6873"/>
                  <a:pt x="0" y="7313"/>
                  <a:pt x="0" y="7855"/>
                </a:cubicBezTo>
                <a:lnTo>
                  <a:pt x="0" y="11782"/>
                </a:lnTo>
                <a:cubicBezTo>
                  <a:pt x="0" y="12324"/>
                  <a:pt x="439" y="12764"/>
                  <a:pt x="982" y="12764"/>
                </a:cubicBezTo>
                <a:lnTo>
                  <a:pt x="1964" y="12764"/>
                </a:lnTo>
                <a:lnTo>
                  <a:pt x="1964" y="21109"/>
                </a:lnTo>
                <a:cubicBezTo>
                  <a:pt x="1964" y="21381"/>
                  <a:pt x="2183" y="21600"/>
                  <a:pt x="2455" y="21600"/>
                </a:cubicBezTo>
                <a:cubicBezTo>
                  <a:pt x="2726" y="21600"/>
                  <a:pt x="2945" y="21381"/>
                  <a:pt x="2945" y="21109"/>
                </a:cubicBezTo>
                <a:lnTo>
                  <a:pt x="2945" y="12764"/>
                </a:lnTo>
                <a:lnTo>
                  <a:pt x="3927" y="12764"/>
                </a:ln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cubicBezTo>
                  <a:pt x="4690" y="18655"/>
                  <a:pt x="4909" y="18435"/>
                  <a:pt x="4909" y="18164"/>
                </a:cubicBezTo>
                <a:lnTo>
                  <a:pt x="4909" y="12764"/>
                </a:lnTo>
                <a:lnTo>
                  <a:pt x="5891" y="12764"/>
                </a:lnTo>
                <a:lnTo>
                  <a:pt x="5891" y="15218"/>
                </a:lnTo>
                <a:cubicBezTo>
                  <a:pt x="5891" y="15490"/>
                  <a:pt x="6110" y="15709"/>
                  <a:pt x="6382" y="15709"/>
                </a:cubicBezTo>
                <a:cubicBezTo>
                  <a:pt x="6653" y="15709"/>
                  <a:pt x="6873" y="15490"/>
                  <a:pt x="6873" y="15218"/>
                </a:cubicBezTo>
                <a:lnTo>
                  <a:pt x="6873" y="12764"/>
                </a:lnTo>
                <a:lnTo>
                  <a:pt x="7855" y="12764"/>
                </a:lnTo>
                <a:lnTo>
                  <a:pt x="7855" y="20127"/>
                </a:lnTo>
                <a:cubicBezTo>
                  <a:pt x="7855" y="20399"/>
                  <a:pt x="8074" y="20618"/>
                  <a:pt x="8345" y="20618"/>
                </a:cubicBezTo>
                <a:cubicBezTo>
                  <a:pt x="8617" y="20618"/>
                  <a:pt x="8836" y="20399"/>
                  <a:pt x="8836" y="20127"/>
                </a:cubicBezTo>
                <a:lnTo>
                  <a:pt x="8836" y="12764"/>
                </a:lnTo>
                <a:lnTo>
                  <a:pt x="10309" y="12764"/>
                </a:lnTo>
                <a:lnTo>
                  <a:pt x="10309" y="19145"/>
                </a:lnTo>
                <a:cubicBezTo>
                  <a:pt x="10309" y="19417"/>
                  <a:pt x="10529" y="19636"/>
                  <a:pt x="10800" y="19636"/>
                </a:cubicBezTo>
                <a:cubicBezTo>
                  <a:pt x="11071" y="19636"/>
                  <a:pt x="11291" y="19417"/>
                  <a:pt x="11291" y="19145"/>
                </a:cubicBezTo>
                <a:lnTo>
                  <a:pt x="11291" y="12764"/>
                </a:lnTo>
                <a:lnTo>
                  <a:pt x="12764" y="12764"/>
                </a:lnTo>
                <a:lnTo>
                  <a:pt x="12764" y="16200"/>
                </a:lnTo>
                <a:cubicBezTo>
                  <a:pt x="12764" y="16472"/>
                  <a:pt x="12983" y="16691"/>
                  <a:pt x="13255" y="16691"/>
                </a:cubicBezTo>
                <a:cubicBezTo>
                  <a:pt x="13526" y="16691"/>
                  <a:pt x="13745" y="16472"/>
                  <a:pt x="13745" y="16200"/>
                </a:cubicBezTo>
                <a:lnTo>
                  <a:pt x="13745" y="12764"/>
                </a:lnTo>
                <a:lnTo>
                  <a:pt x="14727" y="12764"/>
                </a:lnTo>
                <a:lnTo>
                  <a:pt x="14727" y="17182"/>
                </a:lnTo>
                <a:cubicBezTo>
                  <a:pt x="14727" y="17453"/>
                  <a:pt x="14947" y="17673"/>
                  <a:pt x="15218" y="17673"/>
                </a:cubicBezTo>
                <a:cubicBezTo>
                  <a:pt x="15490" y="17673"/>
                  <a:pt x="15709" y="17453"/>
                  <a:pt x="15709" y="17182"/>
                </a:cubicBezTo>
                <a:lnTo>
                  <a:pt x="15709" y="12764"/>
                </a:lnTo>
                <a:lnTo>
                  <a:pt x="16691" y="12764"/>
                </a:lnTo>
                <a:lnTo>
                  <a:pt x="16691" y="20127"/>
                </a:lnTo>
                <a:cubicBezTo>
                  <a:pt x="16691" y="20399"/>
                  <a:pt x="16910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2764"/>
                </a:lnTo>
                <a:lnTo>
                  <a:pt x="18655" y="12764"/>
                </a:lnTo>
                <a:lnTo>
                  <a:pt x="18655" y="19145"/>
                </a:lnTo>
                <a:cubicBezTo>
                  <a:pt x="18655" y="19417"/>
                  <a:pt x="18874" y="19636"/>
                  <a:pt x="19145" y="19636"/>
                </a:cubicBezTo>
                <a:cubicBezTo>
                  <a:pt x="19417" y="19636"/>
                  <a:pt x="19636" y="19417"/>
                  <a:pt x="19636" y="19145"/>
                </a:cubicBezTo>
                <a:lnTo>
                  <a:pt x="19636" y="12764"/>
                </a:lnTo>
                <a:lnTo>
                  <a:pt x="20618" y="12764"/>
                </a:lnTo>
                <a:cubicBezTo>
                  <a:pt x="21160" y="12764"/>
                  <a:pt x="21600" y="12324"/>
                  <a:pt x="21600" y="11782"/>
                </a:cubicBezTo>
                <a:lnTo>
                  <a:pt x="21600" y="7855"/>
                </a:lnTo>
                <a:cubicBezTo>
                  <a:pt x="21600" y="7313"/>
                  <a:pt x="21160" y="6873"/>
                  <a:pt x="20618" y="6873"/>
                </a:cubicBezTo>
                <a:moveTo>
                  <a:pt x="4418" y="10309"/>
                </a:moveTo>
                <a:cubicBezTo>
                  <a:pt x="4690" y="10309"/>
                  <a:pt x="4909" y="10090"/>
                  <a:pt x="4909" y="9818"/>
                </a:cubicBezTo>
                <a:cubicBezTo>
                  <a:pt x="4909" y="9547"/>
                  <a:pt x="4690" y="9327"/>
                  <a:pt x="4418" y="9327"/>
                </a:cubicBezTo>
                <a:cubicBezTo>
                  <a:pt x="4147" y="9327"/>
                  <a:pt x="3927" y="9547"/>
                  <a:pt x="3927" y="9818"/>
                </a:cubicBezTo>
                <a:cubicBezTo>
                  <a:pt x="3927" y="10090"/>
                  <a:pt x="4147" y="10309"/>
                  <a:pt x="4418" y="10309"/>
                </a:cubicBezTo>
                <a:moveTo>
                  <a:pt x="12273" y="3927"/>
                </a:moveTo>
                <a:lnTo>
                  <a:pt x="5400" y="3927"/>
                </a:lnTo>
                <a:cubicBezTo>
                  <a:pt x="5129" y="3927"/>
                  <a:pt x="4909" y="4147"/>
                  <a:pt x="4909" y="4418"/>
                </a:cubicBezTo>
                <a:cubicBezTo>
                  <a:pt x="4909" y="4690"/>
                  <a:pt x="5129" y="4909"/>
                  <a:pt x="5400" y="4909"/>
                </a:cubicBezTo>
                <a:lnTo>
                  <a:pt x="12273" y="4909"/>
                </a:lnTo>
                <a:cubicBezTo>
                  <a:pt x="12544" y="4909"/>
                  <a:pt x="12764" y="4690"/>
                  <a:pt x="12764" y="4418"/>
                </a:cubicBezTo>
                <a:cubicBezTo>
                  <a:pt x="12764" y="4147"/>
                  <a:pt x="12544" y="3927"/>
                  <a:pt x="12273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5" name="Shape 2674"/>
          <p:cNvSpPr/>
          <p:nvPr userDrawn="1"/>
        </p:nvSpPr>
        <p:spPr>
          <a:xfrm>
            <a:off x="9250193" y="6053352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1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7" y="1042"/>
                  <a:pt x="11190" y="987"/>
                  <a:pt x="11337" y="987"/>
                </a:cubicBezTo>
                <a:cubicBezTo>
                  <a:pt x="11637" y="987"/>
                  <a:pt x="11880" y="1208"/>
                  <a:pt x="11880" y="1479"/>
                </a:cubicBezTo>
                <a:cubicBezTo>
                  <a:pt x="11880" y="1479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6"/>
                </a:lnTo>
                <a:lnTo>
                  <a:pt x="4562" y="6407"/>
                </a:lnTo>
                <a:lnTo>
                  <a:pt x="4559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5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8"/>
                  <a:pt x="12238" y="0"/>
                  <a:pt x="11339" y="0"/>
                </a:cubicBezTo>
                <a:cubicBezTo>
                  <a:pt x="10880" y="0"/>
                  <a:pt x="10467" y="174"/>
                  <a:pt x="10170" y="451"/>
                </a:cubicBezTo>
                <a:lnTo>
                  <a:pt x="3565" y="5905"/>
                </a:lnTo>
                <a:cubicBezTo>
                  <a:pt x="1578" y="6050"/>
                  <a:pt x="0" y="8183"/>
                  <a:pt x="0" y="10800"/>
                </a:cubicBezTo>
                <a:cubicBezTo>
                  <a:pt x="0" y="13425"/>
                  <a:pt x="1588" y="15563"/>
                  <a:pt x="3585" y="15696"/>
                </a:cubicBezTo>
                <a:lnTo>
                  <a:pt x="10170" y="21149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2"/>
                  <a:pt x="12960" y="20073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  <a:moveTo>
                  <a:pt x="19124" y="10800"/>
                </a:moveTo>
                <a:lnTo>
                  <a:pt x="21442" y="8693"/>
                </a:lnTo>
                <a:cubicBezTo>
                  <a:pt x="21540" y="8604"/>
                  <a:pt x="21600" y="8481"/>
                  <a:pt x="21600" y="8345"/>
                </a:cubicBezTo>
                <a:cubicBezTo>
                  <a:pt x="21600" y="8074"/>
                  <a:pt x="21358" y="7855"/>
                  <a:pt x="21060" y="7855"/>
                </a:cubicBezTo>
                <a:cubicBezTo>
                  <a:pt x="20911" y="7855"/>
                  <a:pt x="20776" y="7909"/>
                  <a:pt x="20678" y="7998"/>
                </a:cubicBezTo>
                <a:lnTo>
                  <a:pt x="18360" y="10106"/>
                </a:lnTo>
                <a:lnTo>
                  <a:pt x="16042" y="7998"/>
                </a:lnTo>
                <a:cubicBezTo>
                  <a:pt x="15944" y="7909"/>
                  <a:pt x="15809" y="7855"/>
                  <a:pt x="15660" y="7855"/>
                </a:cubicBezTo>
                <a:cubicBezTo>
                  <a:pt x="15362" y="7855"/>
                  <a:pt x="15120" y="8074"/>
                  <a:pt x="15120" y="8345"/>
                </a:cubicBezTo>
                <a:cubicBezTo>
                  <a:pt x="15120" y="8481"/>
                  <a:pt x="15180" y="8604"/>
                  <a:pt x="15278" y="8693"/>
                </a:cubicBezTo>
                <a:lnTo>
                  <a:pt x="17596" y="10800"/>
                </a:lnTo>
                <a:lnTo>
                  <a:pt x="15278" y="12907"/>
                </a:lnTo>
                <a:cubicBezTo>
                  <a:pt x="15180" y="12996"/>
                  <a:pt x="15120" y="13119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5809" y="13745"/>
                  <a:pt x="15944" y="13691"/>
                  <a:pt x="16042" y="13602"/>
                </a:cubicBezTo>
                <a:lnTo>
                  <a:pt x="18360" y="11494"/>
                </a:lnTo>
                <a:lnTo>
                  <a:pt x="20678" y="13602"/>
                </a:lnTo>
                <a:cubicBezTo>
                  <a:pt x="20776" y="13691"/>
                  <a:pt x="20911" y="13745"/>
                  <a:pt x="21060" y="13745"/>
                </a:cubicBezTo>
                <a:cubicBezTo>
                  <a:pt x="21358" y="13745"/>
                  <a:pt x="21600" y="13526"/>
                  <a:pt x="21600" y="13255"/>
                </a:cubicBezTo>
                <a:cubicBezTo>
                  <a:pt x="21600" y="13119"/>
                  <a:pt x="21540" y="12996"/>
                  <a:pt x="21442" y="12907"/>
                </a:cubicBezTo>
                <a:cubicBezTo>
                  <a:pt x="21442" y="12907"/>
                  <a:pt x="19124" y="10800"/>
                  <a:pt x="19124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6" name="Shape 2675"/>
          <p:cNvSpPr/>
          <p:nvPr userDrawn="1"/>
        </p:nvSpPr>
        <p:spPr>
          <a:xfrm>
            <a:off x="10418364" y="6053352"/>
            <a:ext cx="3048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90" y="20121"/>
                </a:moveTo>
                <a:cubicBezTo>
                  <a:pt x="19790" y="20393"/>
                  <a:pt x="19385" y="20612"/>
                  <a:pt x="18886" y="20612"/>
                </a:cubicBezTo>
                <a:cubicBezTo>
                  <a:pt x="18626" y="20612"/>
                  <a:pt x="18396" y="20552"/>
                  <a:pt x="18231" y="20457"/>
                </a:cubicBezTo>
                <a:lnTo>
                  <a:pt x="18227" y="20459"/>
                </a:lnTo>
                <a:lnTo>
                  <a:pt x="17991" y="20342"/>
                </a:lnTo>
                <a:lnTo>
                  <a:pt x="17991" y="1256"/>
                </a:lnTo>
                <a:lnTo>
                  <a:pt x="18255" y="1126"/>
                </a:lnTo>
                <a:lnTo>
                  <a:pt x="18258" y="1127"/>
                </a:lnTo>
                <a:cubicBezTo>
                  <a:pt x="18421" y="1042"/>
                  <a:pt x="18641" y="987"/>
                  <a:pt x="18886" y="987"/>
                </a:cubicBezTo>
                <a:cubicBezTo>
                  <a:pt x="19385" y="987"/>
                  <a:pt x="19790" y="1208"/>
                  <a:pt x="19790" y="1479"/>
                </a:cubicBezTo>
                <a:cubicBezTo>
                  <a:pt x="19790" y="1479"/>
                  <a:pt x="19790" y="20121"/>
                  <a:pt x="19790" y="20121"/>
                </a:cubicBezTo>
                <a:close/>
                <a:moveTo>
                  <a:pt x="16192" y="19448"/>
                </a:moveTo>
                <a:lnTo>
                  <a:pt x="7196" y="14978"/>
                </a:lnTo>
                <a:lnTo>
                  <a:pt x="7196" y="6607"/>
                </a:lnTo>
                <a:lnTo>
                  <a:pt x="7599" y="6407"/>
                </a:lnTo>
                <a:lnTo>
                  <a:pt x="7595" y="6406"/>
                </a:lnTo>
                <a:lnTo>
                  <a:pt x="16192" y="2147"/>
                </a:lnTo>
                <a:cubicBezTo>
                  <a:pt x="16192" y="2147"/>
                  <a:pt x="16192" y="19448"/>
                  <a:pt x="16192" y="19448"/>
                </a:cubicBezTo>
                <a:close/>
                <a:moveTo>
                  <a:pt x="5397" y="14648"/>
                </a:moveTo>
                <a:cubicBezTo>
                  <a:pt x="3344" y="14284"/>
                  <a:pt x="1799" y="12700"/>
                  <a:pt x="1799" y="10800"/>
                </a:cubicBezTo>
                <a:cubicBezTo>
                  <a:pt x="1799" y="8900"/>
                  <a:pt x="3344" y="7315"/>
                  <a:pt x="5397" y="6952"/>
                </a:cubicBezTo>
                <a:cubicBezTo>
                  <a:pt x="5397" y="6952"/>
                  <a:pt x="5397" y="14648"/>
                  <a:pt x="5397" y="14648"/>
                </a:cubicBezTo>
                <a:close/>
                <a:moveTo>
                  <a:pt x="21589" y="1527"/>
                </a:moveTo>
                <a:cubicBezTo>
                  <a:pt x="21591" y="1508"/>
                  <a:pt x="21600" y="1490"/>
                  <a:pt x="21600" y="1472"/>
                </a:cubicBezTo>
                <a:cubicBezTo>
                  <a:pt x="21600" y="658"/>
                  <a:pt x="20386" y="0"/>
                  <a:pt x="18889" y="0"/>
                </a:cubicBezTo>
                <a:cubicBezTo>
                  <a:pt x="18123" y="0"/>
                  <a:pt x="17435" y="174"/>
                  <a:pt x="16942" y="451"/>
                </a:cubicBezTo>
                <a:lnTo>
                  <a:pt x="5939" y="5905"/>
                </a:lnTo>
                <a:cubicBezTo>
                  <a:pt x="2628" y="6050"/>
                  <a:pt x="0" y="8183"/>
                  <a:pt x="0" y="10800"/>
                </a:cubicBezTo>
                <a:cubicBezTo>
                  <a:pt x="0" y="13425"/>
                  <a:pt x="2646" y="15563"/>
                  <a:pt x="5972" y="15696"/>
                </a:cubicBezTo>
                <a:lnTo>
                  <a:pt x="16942" y="21148"/>
                </a:lnTo>
                <a:cubicBezTo>
                  <a:pt x="17434" y="21426"/>
                  <a:pt x="18123" y="21600"/>
                  <a:pt x="18889" y="21600"/>
                </a:cubicBezTo>
                <a:cubicBezTo>
                  <a:pt x="20386" y="21600"/>
                  <a:pt x="21600" y="20941"/>
                  <a:pt x="21600" y="20129"/>
                </a:cubicBezTo>
                <a:cubicBezTo>
                  <a:pt x="21600" y="20110"/>
                  <a:pt x="21591" y="20092"/>
                  <a:pt x="21589" y="20073"/>
                </a:cubicBezTo>
                <a:cubicBezTo>
                  <a:pt x="21589" y="20073"/>
                  <a:pt x="21589" y="1527"/>
                  <a:pt x="21589" y="15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7" name="Shape 2676"/>
          <p:cNvSpPr/>
          <p:nvPr userDrawn="1"/>
        </p:nvSpPr>
        <p:spPr>
          <a:xfrm>
            <a:off x="11434167" y="60533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50" y="20121"/>
                </a:moveTo>
                <a:cubicBezTo>
                  <a:pt x="14850" y="20393"/>
                  <a:pt x="14546" y="20612"/>
                  <a:pt x="14171" y="20612"/>
                </a:cubicBezTo>
                <a:cubicBezTo>
                  <a:pt x="13977" y="20612"/>
                  <a:pt x="13804" y="20552"/>
                  <a:pt x="13680" y="20457"/>
                </a:cubicBezTo>
                <a:lnTo>
                  <a:pt x="13677" y="20459"/>
                </a:lnTo>
                <a:lnTo>
                  <a:pt x="13500" y="20342"/>
                </a:lnTo>
                <a:lnTo>
                  <a:pt x="13500" y="1256"/>
                </a:lnTo>
                <a:lnTo>
                  <a:pt x="13698" y="1126"/>
                </a:lnTo>
                <a:lnTo>
                  <a:pt x="13700" y="1127"/>
                </a:lnTo>
                <a:cubicBezTo>
                  <a:pt x="13822" y="1042"/>
                  <a:pt x="13988" y="987"/>
                  <a:pt x="14171" y="987"/>
                </a:cubicBezTo>
                <a:cubicBezTo>
                  <a:pt x="14546" y="987"/>
                  <a:pt x="14850" y="1208"/>
                  <a:pt x="14850" y="1479"/>
                </a:cubicBezTo>
                <a:cubicBezTo>
                  <a:pt x="14850" y="1479"/>
                  <a:pt x="14850" y="20121"/>
                  <a:pt x="14850" y="20121"/>
                </a:cubicBezTo>
                <a:close/>
                <a:moveTo>
                  <a:pt x="12150" y="19448"/>
                </a:moveTo>
                <a:lnTo>
                  <a:pt x="5400" y="14978"/>
                </a:lnTo>
                <a:lnTo>
                  <a:pt x="5400" y="6607"/>
                </a:lnTo>
                <a:lnTo>
                  <a:pt x="5702" y="6407"/>
                </a:lnTo>
                <a:lnTo>
                  <a:pt x="5699" y="6406"/>
                </a:lnTo>
                <a:lnTo>
                  <a:pt x="12150" y="2147"/>
                </a:lnTo>
                <a:cubicBezTo>
                  <a:pt x="12150" y="2147"/>
                  <a:pt x="12150" y="19448"/>
                  <a:pt x="12150" y="19448"/>
                </a:cubicBezTo>
                <a:close/>
                <a:moveTo>
                  <a:pt x="4050" y="14648"/>
                </a:moveTo>
                <a:cubicBezTo>
                  <a:pt x="2509" y="14284"/>
                  <a:pt x="1350" y="12700"/>
                  <a:pt x="1350" y="10800"/>
                </a:cubicBezTo>
                <a:cubicBezTo>
                  <a:pt x="1350" y="8900"/>
                  <a:pt x="2509" y="7315"/>
                  <a:pt x="4050" y="6952"/>
                </a:cubicBezTo>
                <a:cubicBezTo>
                  <a:pt x="4050" y="6952"/>
                  <a:pt x="4050" y="14648"/>
                  <a:pt x="4050" y="14648"/>
                </a:cubicBezTo>
                <a:close/>
                <a:moveTo>
                  <a:pt x="16208" y="1472"/>
                </a:moveTo>
                <a:cubicBezTo>
                  <a:pt x="16208" y="658"/>
                  <a:pt x="15297" y="0"/>
                  <a:pt x="14174" y="0"/>
                </a:cubicBezTo>
                <a:cubicBezTo>
                  <a:pt x="13599" y="0"/>
                  <a:pt x="13083" y="174"/>
                  <a:pt x="12713" y="451"/>
                </a:cubicBezTo>
                <a:lnTo>
                  <a:pt x="4456" y="5905"/>
                </a:lnTo>
                <a:cubicBezTo>
                  <a:pt x="1972" y="6050"/>
                  <a:pt x="0" y="8183"/>
                  <a:pt x="0" y="10800"/>
                </a:cubicBezTo>
                <a:cubicBezTo>
                  <a:pt x="0" y="13425"/>
                  <a:pt x="1985" y="15563"/>
                  <a:pt x="4481" y="15696"/>
                </a:cubicBezTo>
                <a:lnTo>
                  <a:pt x="12713" y="21148"/>
                </a:lnTo>
                <a:cubicBezTo>
                  <a:pt x="13083" y="21426"/>
                  <a:pt x="13599" y="21600"/>
                  <a:pt x="14174" y="21600"/>
                </a:cubicBezTo>
                <a:cubicBezTo>
                  <a:pt x="15297" y="21600"/>
                  <a:pt x="16208" y="20941"/>
                  <a:pt x="16208" y="20129"/>
                </a:cubicBezTo>
                <a:cubicBezTo>
                  <a:pt x="16208" y="20110"/>
                  <a:pt x="16201" y="20092"/>
                  <a:pt x="16200" y="20073"/>
                </a:cubicBezTo>
                <a:lnTo>
                  <a:pt x="16200" y="1527"/>
                </a:lnTo>
                <a:cubicBezTo>
                  <a:pt x="16201" y="1508"/>
                  <a:pt x="16208" y="1490"/>
                  <a:pt x="16208" y="1472"/>
                </a:cubicBezTo>
                <a:moveTo>
                  <a:pt x="18225" y="7855"/>
                </a:moveTo>
                <a:cubicBezTo>
                  <a:pt x="17852" y="7855"/>
                  <a:pt x="17550" y="8074"/>
                  <a:pt x="17550" y="8345"/>
                </a:cubicBezTo>
                <a:cubicBezTo>
                  <a:pt x="17550" y="8617"/>
                  <a:pt x="17852" y="8836"/>
                  <a:pt x="18225" y="8836"/>
                </a:cubicBezTo>
                <a:cubicBezTo>
                  <a:pt x="19344" y="8836"/>
                  <a:pt x="20250" y="9716"/>
                  <a:pt x="20250" y="10800"/>
                </a:cubicBezTo>
                <a:cubicBezTo>
                  <a:pt x="20250" y="11884"/>
                  <a:pt x="19344" y="12764"/>
                  <a:pt x="18225" y="12764"/>
                </a:cubicBezTo>
                <a:cubicBezTo>
                  <a:pt x="17852" y="12764"/>
                  <a:pt x="17550" y="12983"/>
                  <a:pt x="17550" y="13255"/>
                </a:cubicBezTo>
                <a:cubicBezTo>
                  <a:pt x="17550" y="13526"/>
                  <a:pt x="17852" y="13745"/>
                  <a:pt x="18225" y="13745"/>
                </a:cubicBezTo>
                <a:cubicBezTo>
                  <a:pt x="20089" y="13745"/>
                  <a:pt x="21600" y="12426"/>
                  <a:pt x="21600" y="10800"/>
                </a:cubicBezTo>
                <a:cubicBezTo>
                  <a:pt x="21600" y="9173"/>
                  <a:pt x="20089" y="7855"/>
                  <a:pt x="18225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8" name="Shape 2677"/>
          <p:cNvSpPr/>
          <p:nvPr userDrawn="1"/>
        </p:nvSpPr>
        <p:spPr>
          <a:xfrm>
            <a:off x="12577136" y="285341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7855"/>
                </a:moveTo>
                <a:cubicBezTo>
                  <a:pt x="15362" y="7855"/>
                  <a:pt x="15120" y="8075"/>
                  <a:pt x="15120" y="8345"/>
                </a:cubicBezTo>
                <a:cubicBezTo>
                  <a:pt x="15120" y="8617"/>
                  <a:pt x="15362" y="8836"/>
                  <a:pt x="15660" y="8836"/>
                </a:cubicBezTo>
                <a:cubicBezTo>
                  <a:pt x="16555" y="8836"/>
                  <a:pt x="17280" y="9716"/>
                  <a:pt x="17280" y="10800"/>
                </a:cubicBezTo>
                <a:cubicBezTo>
                  <a:pt x="17280" y="11884"/>
                  <a:pt x="16555" y="12764"/>
                  <a:pt x="15660" y="12764"/>
                </a:cubicBezTo>
                <a:cubicBezTo>
                  <a:pt x="15362" y="12764"/>
                  <a:pt x="15120" y="12984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7151" y="13745"/>
                  <a:pt x="18360" y="12427"/>
                  <a:pt x="18360" y="10800"/>
                </a:cubicBezTo>
                <a:cubicBezTo>
                  <a:pt x="18360" y="9174"/>
                  <a:pt x="17151" y="7855"/>
                  <a:pt x="15660" y="7855"/>
                </a:cubicBezTo>
                <a:moveTo>
                  <a:pt x="18472" y="5611"/>
                </a:moveTo>
                <a:lnTo>
                  <a:pt x="18463" y="5625"/>
                </a:lnTo>
                <a:cubicBezTo>
                  <a:pt x="18383" y="5584"/>
                  <a:pt x="18296" y="5554"/>
                  <a:pt x="18198" y="5554"/>
                </a:cubicBezTo>
                <a:cubicBezTo>
                  <a:pt x="17900" y="5554"/>
                  <a:pt x="17660" y="5774"/>
                  <a:pt x="17660" y="6044"/>
                </a:cubicBezTo>
                <a:cubicBezTo>
                  <a:pt x="17660" y="6216"/>
                  <a:pt x="17763" y="6361"/>
                  <a:pt x="17910" y="6449"/>
                </a:cubicBezTo>
                <a:lnTo>
                  <a:pt x="17909" y="6451"/>
                </a:lnTo>
                <a:cubicBezTo>
                  <a:pt x="19460" y="7271"/>
                  <a:pt x="20520" y="8909"/>
                  <a:pt x="20520" y="10800"/>
                </a:cubicBezTo>
                <a:cubicBezTo>
                  <a:pt x="20520" y="12689"/>
                  <a:pt x="19463" y="14325"/>
                  <a:pt x="17915" y="15147"/>
                </a:cubicBezTo>
                <a:lnTo>
                  <a:pt x="17919" y="15152"/>
                </a:lnTo>
                <a:cubicBezTo>
                  <a:pt x="17771" y="15239"/>
                  <a:pt x="17668" y="15384"/>
                  <a:pt x="17668" y="15556"/>
                </a:cubicBezTo>
                <a:cubicBezTo>
                  <a:pt x="17668" y="15827"/>
                  <a:pt x="17910" y="16046"/>
                  <a:pt x="18208" y="16046"/>
                </a:cubicBezTo>
                <a:cubicBezTo>
                  <a:pt x="18306" y="16046"/>
                  <a:pt x="18393" y="16016"/>
                  <a:pt x="18473" y="15975"/>
                </a:cubicBezTo>
                <a:lnTo>
                  <a:pt x="18480" y="15985"/>
                </a:lnTo>
                <a:cubicBezTo>
                  <a:pt x="20338" y="14990"/>
                  <a:pt x="21600" y="13041"/>
                  <a:pt x="21600" y="10800"/>
                </a:cubicBezTo>
                <a:cubicBezTo>
                  <a:pt x="21600" y="8556"/>
                  <a:pt x="20334" y="6606"/>
                  <a:pt x="18472" y="5611"/>
                </a:cubicBezTo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2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8" y="1042"/>
                  <a:pt x="11190" y="988"/>
                  <a:pt x="11337" y="988"/>
                </a:cubicBezTo>
                <a:cubicBezTo>
                  <a:pt x="11637" y="988"/>
                  <a:pt x="11880" y="1208"/>
                  <a:pt x="11880" y="1480"/>
                </a:cubicBezTo>
                <a:cubicBezTo>
                  <a:pt x="11880" y="1480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7"/>
                </a:lnTo>
                <a:lnTo>
                  <a:pt x="4561" y="6407"/>
                </a:lnTo>
                <a:lnTo>
                  <a:pt x="4560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6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9"/>
                  <a:pt x="12238" y="0"/>
                  <a:pt x="11339" y="0"/>
                </a:cubicBezTo>
                <a:cubicBezTo>
                  <a:pt x="10879" y="0"/>
                  <a:pt x="10466" y="175"/>
                  <a:pt x="10170" y="451"/>
                </a:cubicBezTo>
                <a:lnTo>
                  <a:pt x="3565" y="5905"/>
                </a:lnTo>
                <a:cubicBezTo>
                  <a:pt x="1578" y="6051"/>
                  <a:pt x="0" y="8183"/>
                  <a:pt x="0" y="10800"/>
                </a:cubicBezTo>
                <a:cubicBezTo>
                  <a:pt x="0" y="13426"/>
                  <a:pt x="1588" y="15564"/>
                  <a:pt x="3585" y="15697"/>
                </a:cubicBezTo>
                <a:lnTo>
                  <a:pt x="10170" y="21148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3"/>
                  <a:pt x="12960" y="20074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9" name="Shape 2678"/>
          <p:cNvSpPr/>
          <p:nvPr userDrawn="1"/>
        </p:nvSpPr>
        <p:spPr>
          <a:xfrm>
            <a:off x="13618335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121"/>
                </a:moveTo>
                <a:cubicBezTo>
                  <a:pt x="10800" y="20393"/>
                  <a:pt x="10579" y="20612"/>
                  <a:pt x="10306" y="20612"/>
                </a:cubicBezTo>
                <a:cubicBezTo>
                  <a:pt x="10165" y="20612"/>
                  <a:pt x="10039" y="20552"/>
                  <a:pt x="9949" y="20457"/>
                </a:cubicBezTo>
                <a:lnTo>
                  <a:pt x="9947" y="20459"/>
                </a:lnTo>
                <a:lnTo>
                  <a:pt x="9818" y="20342"/>
                </a:lnTo>
                <a:lnTo>
                  <a:pt x="9818" y="1256"/>
                </a:lnTo>
                <a:lnTo>
                  <a:pt x="9962" y="1126"/>
                </a:lnTo>
                <a:lnTo>
                  <a:pt x="9963" y="1127"/>
                </a:lnTo>
                <a:cubicBezTo>
                  <a:pt x="10052" y="1042"/>
                  <a:pt x="10173" y="987"/>
                  <a:pt x="10306" y="987"/>
                </a:cubicBezTo>
                <a:cubicBezTo>
                  <a:pt x="10579" y="987"/>
                  <a:pt x="10800" y="1208"/>
                  <a:pt x="10800" y="1479"/>
                </a:cubicBezTo>
                <a:cubicBezTo>
                  <a:pt x="10800" y="1479"/>
                  <a:pt x="10800" y="20121"/>
                  <a:pt x="10800" y="20121"/>
                </a:cubicBezTo>
                <a:close/>
                <a:moveTo>
                  <a:pt x="8836" y="19448"/>
                </a:moveTo>
                <a:lnTo>
                  <a:pt x="3927" y="14979"/>
                </a:lnTo>
                <a:lnTo>
                  <a:pt x="3927" y="6607"/>
                </a:lnTo>
                <a:lnTo>
                  <a:pt x="4147" y="6407"/>
                </a:lnTo>
                <a:lnTo>
                  <a:pt x="4145" y="6406"/>
                </a:lnTo>
                <a:lnTo>
                  <a:pt x="8836" y="2147"/>
                </a:lnTo>
                <a:cubicBezTo>
                  <a:pt x="8836" y="2147"/>
                  <a:pt x="8836" y="19448"/>
                  <a:pt x="8836" y="19448"/>
                </a:cubicBezTo>
                <a:close/>
                <a:moveTo>
                  <a:pt x="2945" y="14649"/>
                </a:moveTo>
                <a:cubicBezTo>
                  <a:pt x="1825" y="14285"/>
                  <a:pt x="982" y="12700"/>
                  <a:pt x="982" y="10800"/>
                </a:cubicBezTo>
                <a:cubicBezTo>
                  <a:pt x="982" y="8900"/>
                  <a:pt x="1825" y="7315"/>
                  <a:pt x="2945" y="6952"/>
                </a:cubicBezTo>
                <a:cubicBezTo>
                  <a:pt x="2945" y="6952"/>
                  <a:pt x="2945" y="14649"/>
                  <a:pt x="2945" y="14649"/>
                </a:cubicBezTo>
                <a:close/>
                <a:moveTo>
                  <a:pt x="11787" y="1472"/>
                </a:moveTo>
                <a:cubicBezTo>
                  <a:pt x="11787" y="658"/>
                  <a:pt x="11126" y="0"/>
                  <a:pt x="10308" y="0"/>
                </a:cubicBezTo>
                <a:cubicBezTo>
                  <a:pt x="9890" y="0"/>
                  <a:pt x="9515" y="174"/>
                  <a:pt x="9246" y="451"/>
                </a:cubicBezTo>
                <a:lnTo>
                  <a:pt x="3241" y="5905"/>
                </a:lnTo>
                <a:cubicBezTo>
                  <a:pt x="1434" y="6051"/>
                  <a:pt x="0" y="8183"/>
                  <a:pt x="0" y="10800"/>
                </a:cubicBezTo>
                <a:cubicBezTo>
                  <a:pt x="0" y="13425"/>
                  <a:pt x="1444" y="15563"/>
                  <a:pt x="3259" y="15696"/>
                </a:cubicBezTo>
                <a:lnTo>
                  <a:pt x="9245" y="21148"/>
                </a:lnTo>
                <a:cubicBezTo>
                  <a:pt x="9514" y="21426"/>
                  <a:pt x="9890" y="21600"/>
                  <a:pt x="10308" y="21600"/>
                </a:cubicBezTo>
                <a:cubicBezTo>
                  <a:pt x="11126" y="21600"/>
                  <a:pt x="11787" y="20941"/>
                  <a:pt x="11787" y="20129"/>
                </a:cubicBezTo>
                <a:cubicBezTo>
                  <a:pt x="11787" y="20110"/>
                  <a:pt x="11782" y="20092"/>
                  <a:pt x="11782" y="20073"/>
                </a:cubicBezTo>
                <a:lnTo>
                  <a:pt x="11782" y="1527"/>
                </a:lnTo>
                <a:cubicBezTo>
                  <a:pt x="11782" y="1508"/>
                  <a:pt x="11787" y="1490"/>
                  <a:pt x="11787" y="1472"/>
                </a:cubicBezTo>
                <a:moveTo>
                  <a:pt x="13255" y="7855"/>
                </a:moveTo>
                <a:cubicBezTo>
                  <a:pt x="12984" y="7855"/>
                  <a:pt x="12764" y="8074"/>
                  <a:pt x="12764" y="8345"/>
                </a:cubicBezTo>
                <a:cubicBezTo>
                  <a:pt x="12764" y="8617"/>
                  <a:pt x="12984" y="8836"/>
                  <a:pt x="13255" y="8836"/>
                </a:cubicBezTo>
                <a:cubicBezTo>
                  <a:pt x="14068" y="8836"/>
                  <a:pt x="14727" y="9716"/>
                  <a:pt x="14727" y="10800"/>
                </a:cubicBezTo>
                <a:cubicBezTo>
                  <a:pt x="14727" y="11884"/>
                  <a:pt x="14068" y="12764"/>
                  <a:pt x="13255" y="12764"/>
                </a:cubicBezTo>
                <a:cubicBezTo>
                  <a:pt x="12984" y="12764"/>
                  <a:pt x="12764" y="12983"/>
                  <a:pt x="12764" y="13255"/>
                </a:cubicBezTo>
                <a:cubicBezTo>
                  <a:pt x="12764" y="13526"/>
                  <a:pt x="12984" y="13745"/>
                  <a:pt x="13255" y="13745"/>
                </a:cubicBezTo>
                <a:cubicBezTo>
                  <a:pt x="14610" y="13745"/>
                  <a:pt x="15709" y="12427"/>
                  <a:pt x="15709" y="10800"/>
                </a:cubicBezTo>
                <a:cubicBezTo>
                  <a:pt x="15709" y="9173"/>
                  <a:pt x="14610" y="7855"/>
                  <a:pt x="13255" y="7855"/>
                </a:cubicBezTo>
                <a:moveTo>
                  <a:pt x="17948" y="3495"/>
                </a:moveTo>
                <a:lnTo>
                  <a:pt x="17938" y="3509"/>
                </a:lnTo>
                <a:cubicBezTo>
                  <a:pt x="17860" y="3458"/>
                  <a:pt x="17773" y="3421"/>
                  <a:pt x="17674" y="3421"/>
                </a:cubicBezTo>
                <a:cubicBezTo>
                  <a:pt x="17403" y="3421"/>
                  <a:pt x="17184" y="3641"/>
                  <a:pt x="17184" y="3912"/>
                </a:cubicBezTo>
                <a:cubicBezTo>
                  <a:pt x="17184" y="4073"/>
                  <a:pt x="17266" y="4209"/>
                  <a:pt x="17386" y="4298"/>
                </a:cubicBezTo>
                <a:cubicBezTo>
                  <a:pt x="19336" y="5711"/>
                  <a:pt x="20618" y="8095"/>
                  <a:pt x="20618" y="10800"/>
                </a:cubicBezTo>
                <a:cubicBezTo>
                  <a:pt x="20618" y="13505"/>
                  <a:pt x="19336" y="15889"/>
                  <a:pt x="17385" y="17302"/>
                </a:cubicBezTo>
                <a:lnTo>
                  <a:pt x="17389" y="17309"/>
                </a:lnTo>
                <a:cubicBezTo>
                  <a:pt x="17275" y="17398"/>
                  <a:pt x="17197" y="17531"/>
                  <a:pt x="17197" y="17688"/>
                </a:cubicBezTo>
                <a:cubicBezTo>
                  <a:pt x="17197" y="17959"/>
                  <a:pt x="17417" y="18179"/>
                  <a:pt x="17688" y="18179"/>
                </a:cubicBezTo>
                <a:cubicBezTo>
                  <a:pt x="17788" y="18179"/>
                  <a:pt x="17875" y="18142"/>
                  <a:pt x="17952" y="18091"/>
                </a:cubicBezTo>
                <a:lnTo>
                  <a:pt x="17957" y="18098"/>
                </a:lnTo>
                <a:cubicBezTo>
                  <a:pt x="17982" y="18080"/>
                  <a:pt x="18004" y="18057"/>
                  <a:pt x="18029" y="18039"/>
                </a:cubicBezTo>
                <a:cubicBezTo>
                  <a:pt x="18031" y="18037"/>
                  <a:pt x="18034" y="18035"/>
                  <a:pt x="18037" y="18033"/>
                </a:cubicBezTo>
                <a:cubicBezTo>
                  <a:pt x="20189" y="16435"/>
                  <a:pt x="21600" y="13794"/>
                  <a:pt x="21600" y="10800"/>
                </a:cubicBezTo>
                <a:cubicBezTo>
                  <a:pt x="21600" y="7763"/>
                  <a:pt x="20152" y="5085"/>
                  <a:pt x="17948" y="3495"/>
                </a:cubicBezTo>
                <a:moveTo>
                  <a:pt x="15811" y="5611"/>
                </a:moveTo>
                <a:lnTo>
                  <a:pt x="15802" y="5625"/>
                </a:lnTo>
                <a:cubicBezTo>
                  <a:pt x="15730" y="5584"/>
                  <a:pt x="15651" y="5553"/>
                  <a:pt x="15562" y="5553"/>
                </a:cubicBezTo>
                <a:cubicBezTo>
                  <a:pt x="15291" y="5553"/>
                  <a:pt x="15072" y="5773"/>
                  <a:pt x="15072" y="6044"/>
                </a:cubicBezTo>
                <a:cubicBezTo>
                  <a:pt x="15072" y="6216"/>
                  <a:pt x="15166" y="6361"/>
                  <a:pt x="15300" y="6448"/>
                </a:cubicBezTo>
                <a:lnTo>
                  <a:pt x="15299" y="6450"/>
                </a:lnTo>
                <a:cubicBezTo>
                  <a:pt x="16709" y="7270"/>
                  <a:pt x="17673" y="8909"/>
                  <a:pt x="17673" y="10800"/>
                </a:cubicBezTo>
                <a:cubicBezTo>
                  <a:pt x="17673" y="12688"/>
                  <a:pt x="16712" y="14325"/>
                  <a:pt x="15305" y="15146"/>
                </a:cubicBezTo>
                <a:lnTo>
                  <a:pt x="15309" y="15151"/>
                </a:lnTo>
                <a:cubicBezTo>
                  <a:pt x="15174" y="15239"/>
                  <a:pt x="15080" y="15384"/>
                  <a:pt x="15080" y="15555"/>
                </a:cubicBezTo>
                <a:cubicBezTo>
                  <a:pt x="15080" y="15827"/>
                  <a:pt x="15300" y="16046"/>
                  <a:pt x="15571" y="16046"/>
                </a:cubicBezTo>
                <a:cubicBezTo>
                  <a:pt x="15660" y="16046"/>
                  <a:pt x="15740" y="16016"/>
                  <a:pt x="15812" y="15975"/>
                </a:cubicBezTo>
                <a:lnTo>
                  <a:pt x="15819" y="15985"/>
                </a:lnTo>
                <a:cubicBezTo>
                  <a:pt x="17507" y="14989"/>
                  <a:pt x="18655" y="13041"/>
                  <a:pt x="18655" y="10800"/>
                </a:cubicBezTo>
                <a:cubicBezTo>
                  <a:pt x="18655" y="8556"/>
                  <a:pt x="17504" y="6606"/>
                  <a:pt x="15811" y="561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0" name="Shape 2679"/>
          <p:cNvSpPr/>
          <p:nvPr userDrawn="1"/>
        </p:nvSpPr>
        <p:spPr>
          <a:xfrm>
            <a:off x="14684926" y="2878811"/>
            <a:ext cx="558691" cy="507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1" name="Shape 2680"/>
          <p:cNvSpPr/>
          <p:nvPr userDrawn="1"/>
        </p:nvSpPr>
        <p:spPr>
          <a:xfrm>
            <a:off x="1575151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15709"/>
                </a:moveTo>
                <a:lnTo>
                  <a:pt x="10309" y="15709"/>
                </a:lnTo>
                <a:cubicBezTo>
                  <a:pt x="10038" y="15709"/>
                  <a:pt x="9818" y="15929"/>
                  <a:pt x="9818" y="16200"/>
                </a:cubicBezTo>
                <a:cubicBezTo>
                  <a:pt x="9818" y="16472"/>
                  <a:pt x="10038" y="16691"/>
                  <a:pt x="10309" y="16691"/>
                </a:cubicBezTo>
                <a:lnTo>
                  <a:pt x="13255" y="16691"/>
                </a:lnTo>
                <a:cubicBezTo>
                  <a:pt x="13525" y="16691"/>
                  <a:pt x="13745" y="16472"/>
                  <a:pt x="13745" y="16200"/>
                </a:cubicBezTo>
                <a:cubicBezTo>
                  <a:pt x="13745" y="15929"/>
                  <a:pt x="13525" y="15709"/>
                  <a:pt x="13255" y="15709"/>
                </a:cubicBezTo>
                <a:moveTo>
                  <a:pt x="9818" y="12273"/>
                </a:moveTo>
                <a:cubicBezTo>
                  <a:pt x="9818" y="12112"/>
                  <a:pt x="9736" y="11976"/>
                  <a:pt x="9617" y="11887"/>
                </a:cubicBezTo>
                <a:lnTo>
                  <a:pt x="9622" y="11880"/>
                </a:lnTo>
                <a:lnTo>
                  <a:pt x="5695" y="8935"/>
                </a:lnTo>
                <a:lnTo>
                  <a:pt x="5690" y="8941"/>
                </a:lnTo>
                <a:cubicBezTo>
                  <a:pt x="5608" y="8880"/>
                  <a:pt x="5511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88"/>
                  <a:pt x="4991" y="9624"/>
                  <a:pt x="5110" y="9713"/>
                </a:cubicBezTo>
                <a:lnTo>
                  <a:pt x="5105" y="9720"/>
                </a:lnTo>
                <a:lnTo>
                  <a:pt x="8509" y="12273"/>
                </a:lnTo>
                <a:lnTo>
                  <a:pt x="5105" y="14826"/>
                </a:lnTo>
                <a:lnTo>
                  <a:pt x="5110" y="14832"/>
                </a:lnTo>
                <a:cubicBezTo>
                  <a:pt x="4991" y="14922"/>
                  <a:pt x="4909" y="15058"/>
                  <a:pt x="4909" y="15218"/>
                </a:cubicBezTo>
                <a:cubicBezTo>
                  <a:pt x="4909" y="15490"/>
                  <a:pt x="5129" y="15709"/>
                  <a:pt x="5400" y="15709"/>
                </a:cubicBezTo>
                <a:cubicBezTo>
                  <a:pt x="5511" y="15709"/>
                  <a:pt x="5607" y="15666"/>
                  <a:pt x="5690" y="15604"/>
                </a:cubicBezTo>
                <a:lnTo>
                  <a:pt x="5695" y="15611"/>
                </a:lnTo>
                <a:lnTo>
                  <a:pt x="9622" y="12666"/>
                </a:lnTo>
                <a:lnTo>
                  <a:pt x="9617" y="12659"/>
                </a:lnTo>
                <a:cubicBezTo>
                  <a:pt x="9736" y="12569"/>
                  <a:pt x="9818" y="12433"/>
                  <a:pt x="9818" y="12273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2" name="Shape 2681"/>
          <p:cNvSpPr/>
          <p:nvPr userDrawn="1"/>
        </p:nvSpPr>
        <p:spPr>
          <a:xfrm>
            <a:off x="1681810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36"/>
                </a:moveTo>
                <a:lnTo>
                  <a:pt x="11291" y="19636"/>
                </a:lnTo>
                <a:cubicBezTo>
                  <a:pt x="11562" y="19636"/>
                  <a:pt x="11782" y="19416"/>
                  <a:pt x="11782" y="19146"/>
                </a:cubicBezTo>
                <a:cubicBezTo>
                  <a:pt x="11782" y="18874"/>
                  <a:pt x="11562" y="18655"/>
                  <a:pt x="11291" y="18655"/>
                </a:cubicBezTo>
                <a:lnTo>
                  <a:pt x="6382" y="18655"/>
                </a:lnTo>
                <a:cubicBezTo>
                  <a:pt x="6111" y="18655"/>
                  <a:pt x="5891" y="18874"/>
                  <a:pt x="5891" y="19146"/>
                </a:cubicBezTo>
                <a:cubicBezTo>
                  <a:pt x="5891" y="19416"/>
                  <a:pt x="6111" y="19636"/>
                  <a:pt x="6382" y="196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lnTo>
                  <a:pt x="20618" y="17673"/>
                </a:ln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2822" y="10800"/>
                </a:moveTo>
                <a:lnTo>
                  <a:pt x="18778" y="10800"/>
                </a:lnTo>
                <a:lnTo>
                  <a:pt x="20461" y="16691"/>
                </a:lnTo>
                <a:lnTo>
                  <a:pt x="1139" y="16691"/>
                </a:lnTo>
                <a:cubicBezTo>
                  <a:pt x="1139" y="16691"/>
                  <a:pt x="2822" y="10800"/>
                  <a:pt x="2822" y="10800"/>
                </a:cubicBezTo>
                <a:close/>
                <a:moveTo>
                  <a:pt x="21600" y="17182"/>
                </a:moveTo>
                <a:cubicBezTo>
                  <a:pt x="21600" y="17118"/>
                  <a:pt x="21586" y="17057"/>
                  <a:pt x="21563" y="17000"/>
                </a:cubicBezTo>
                <a:lnTo>
                  <a:pt x="21565" y="17000"/>
                </a:lnTo>
                <a:lnTo>
                  <a:pt x="19602" y="10127"/>
                </a:lnTo>
                <a:lnTo>
                  <a:pt x="19599" y="10128"/>
                </a:lnTo>
                <a:cubicBezTo>
                  <a:pt x="19527" y="9947"/>
                  <a:pt x="19352" y="9818"/>
                  <a:pt x="19145" y="9818"/>
                </a:cubicBezTo>
                <a:lnTo>
                  <a:pt x="18164" y="9818"/>
                </a:lnTo>
                <a:lnTo>
                  <a:pt x="18164" y="3927"/>
                </a:lnTo>
                <a:cubicBezTo>
                  <a:pt x="18164" y="3656"/>
                  <a:pt x="17944" y="3436"/>
                  <a:pt x="17673" y="3436"/>
                </a:cubicBezTo>
                <a:cubicBezTo>
                  <a:pt x="17402" y="3436"/>
                  <a:pt x="17182" y="3656"/>
                  <a:pt x="17182" y="3927"/>
                </a:cubicBezTo>
                <a:lnTo>
                  <a:pt x="17182" y="9818"/>
                </a:lnTo>
                <a:lnTo>
                  <a:pt x="4418" y="9818"/>
                </a:lnTo>
                <a:lnTo>
                  <a:pt x="4418" y="3927"/>
                </a:lnTo>
                <a:cubicBezTo>
                  <a:pt x="4418" y="3656"/>
                  <a:pt x="4198" y="3436"/>
                  <a:pt x="3927" y="3436"/>
                </a:cubicBezTo>
                <a:cubicBezTo>
                  <a:pt x="3656" y="3436"/>
                  <a:pt x="3436" y="3656"/>
                  <a:pt x="3436" y="3927"/>
                </a:cubicBezTo>
                <a:lnTo>
                  <a:pt x="3436" y="9818"/>
                </a:lnTo>
                <a:lnTo>
                  <a:pt x="2455" y="9818"/>
                </a:lnTo>
                <a:cubicBezTo>
                  <a:pt x="2248" y="9818"/>
                  <a:pt x="2073" y="9947"/>
                  <a:pt x="2001" y="10128"/>
                </a:cubicBezTo>
                <a:lnTo>
                  <a:pt x="1998" y="10127"/>
                </a:lnTo>
                <a:lnTo>
                  <a:pt x="35" y="17000"/>
                </a:lnTo>
                <a:lnTo>
                  <a:pt x="37" y="17001"/>
                </a:lnTo>
                <a:cubicBezTo>
                  <a:pt x="14" y="17057"/>
                  <a:pt x="0" y="17118"/>
                  <a:pt x="0" y="17182"/>
                </a:cubicBezTo>
                <a:lnTo>
                  <a:pt x="0" y="18164"/>
                </a:lnTo>
                <a:lnTo>
                  <a:pt x="68" y="18164"/>
                </a:lnTo>
                <a:cubicBezTo>
                  <a:pt x="25" y="18320"/>
                  <a:pt x="0" y="18484"/>
                  <a:pt x="0" y="186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8655"/>
                </a:lnTo>
                <a:cubicBezTo>
                  <a:pt x="21600" y="18484"/>
                  <a:pt x="21575" y="18320"/>
                  <a:pt x="21532" y="18164"/>
                </a:cubicBezTo>
                <a:lnTo>
                  <a:pt x="21600" y="18164"/>
                </a:lnTo>
                <a:cubicBezTo>
                  <a:pt x="21600" y="18164"/>
                  <a:pt x="21600" y="17182"/>
                  <a:pt x="21600" y="17182"/>
                </a:cubicBezTo>
                <a:close/>
                <a:moveTo>
                  <a:pt x="4418" y="19636"/>
                </a:moveTo>
                <a:cubicBezTo>
                  <a:pt x="4689" y="19636"/>
                  <a:pt x="4909" y="19416"/>
                  <a:pt x="4909" y="19146"/>
                </a:cubicBezTo>
                <a:cubicBezTo>
                  <a:pt x="4909" y="18874"/>
                  <a:pt x="4689" y="18655"/>
                  <a:pt x="4418" y="18655"/>
                </a:cubicBezTo>
                <a:cubicBezTo>
                  <a:pt x="4147" y="18655"/>
                  <a:pt x="3927" y="18874"/>
                  <a:pt x="3927" y="19146"/>
                </a:cubicBezTo>
                <a:cubicBezTo>
                  <a:pt x="3927" y="19416"/>
                  <a:pt x="4147" y="19636"/>
                  <a:pt x="4418" y="19636"/>
                </a:cubicBezTo>
                <a:moveTo>
                  <a:pt x="2455" y="19636"/>
                </a:moveTo>
                <a:cubicBezTo>
                  <a:pt x="2725" y="19636"/>
                  <a:pt x="2945" y="19416"/>
                  <a:pt x="2945" y="19146"/>
                </a:cubicBezTo>
                <a:cubicBezTo>
                  <a:pt x="2945" y="18874"/>
                  <a:pt x="2725" y="18655"/>
                  <a:pt x="2455" y="18655"/>
                </a:cubicBezTo>
                <a:cubicBezTo>
                  <a:pt x="2184" y="18655"/>
                  <a:pt x="1964" y="18874"/>
                  <a:pt x="1964" y="19146"/>
                </a:cubicBezTo>
                <a:cubicBezTo>
                  <a:pt x="1964" y="19416"/>
                  <a:pt x="2184" y="19636"/>
                  <a:pt x="2455" y="19636"/>
                </a:cubicBezTo>
                <a:moveTo>
                  <a:pt x="12003" y="3573"/>
                </a:moveTo>
                <a:lnTo>
                  <a:pt x="12664" y="2838"/>
                </a:lnTo>
                <a:cubicBezTo>
                  <a:pt x="12214" y="2308"/>
                  <a:pt x="11550" y="1964"/>
                  <a:pt x="10800" y="1964"/>
                </a:cubicBezTo>
                <a:cubicBezTo>
                  <a:pt x="9997" y="1964"/>
                  <a:pt x="9290" y="2355"/>
                  <a:pt x="8842" y="2952"/>
                </a:cubicBezTo>
                <a:lnTo>
                  <a:pt x="9546" y="3655"/>
                </a:lnTo>
                <a:cubicBezTo>
                  <a:pt x="9805" y="3231"/>
                  <a:pt x="10267" y="2945"/>
                  <a:pt x="10800" y="2945"/>
                </a:cubicBezTo>
                <a:cubicBezTo>
                  <a:pt x="11298" y="2945"/>
                  <a:pt x="11736" y="3194"/>
                  <a:pt x="12003" y="3573"/>
                </a:cubicBezTo>
                <a:moveTo>
                  <a:pt x="10309" y="4418"/>
                </a:move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moveTo>
                  <a:pt x="10800" y="982"/>
                </a:moveTo>
                <a:cubicBezTo>
                  <a:pt x="11802" y="982"/>
                  <a:pt x="12701" y="1414"/>
                  <a:pt x="13330" y="2098"/>
                </a:cubicBezTo>
                <a:lnTo>
                  <a:pt x="13989" y="1366"/>
                </a:lnTo>
                <a:cubicBezTo>
                  <a:pt x="13185" y="525"/>
                  <a:pt x="12055" y="0"/>
                  <a:pt x="10800" y="0"/>
                </a:cubicBezTo>
                <a:cubicBezTo>
                  <a:pt x="9455" y="0"/>
                  <a:pt x="8252" y="603"/>
                  <a:pt x="7442" y="1551"/>
                </a:cubicBezTo>
                <a:lnTo>
                  <a:pt x="8138" y="2246"/>
                </a:lnTo>
                <a:cubicBezTo>
                  <a:pt x="8768" y="1475"/>
                  <a:pt x="9726" y="982"/>
                  <a:pt x="10800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3" name="Shape 2682"/>
          <p:cNvSpPr/>
          <p:nvPr userDrawn="1"/>
        </p:nvSpPr>
        <p:spPr>
          <a:xfrm>
            <a:off x="17884701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91"/>
                </a:moveTo>
                <a:cubicBezTo>
                  <a:pt x="20618" y="17775"/>
                  <a:pt x="19739" y="18655"/>
                  <a:pt x="18655" y="18655"/>
                </a:cubicBezTo>
                <a:lnTo>
                  <a:pt x="17673" y="18655"/>
                </a:lnTo>
                <a:lnTo>
                  <a:pt x="17673" y="14727"/>
                </a:lnTo>
                <a:cubicBezTo>
                  <a:pt x="17673" y="14186"/>
                  <a:pt x="17233" y="13745"/>
                  <a:pt x="16691" y="13745"/>
                </a:cubicBezTo>
                <a:lnTo>
                  <a:pt x="4909" y="13745"/>
                </a:lnTo>
                <a:cubicBezTo>
                  <a:pt x="4367" y="13745"/>
                  <a:pt x="3927" y="14186"/>
                  <a:pt x="3927" y="14727"/>
                </a:cubicBezTo>
                <a:lnTo>
                  <a:pt x="3927" y="18655"/>
                </a:lnTo>
                <a:lnTo>
                  <a:pt x="2945" y="18655"/>
                </a:lnTo>
                <a:cubicBezTo>
                  <a:pt x="1861" y="18655"/>
                  <a:pt x="982" y="17775"/>
                  <a:pt x="982" y="16691"/>
                </a:cubicBezTo>
                <a:lnTo>
                  <a:pt x="982" y="8836"/>
                </a:lnTo>
                <a:cubicBezTo>
                  <a:pt x="982" y="7752"/>
                  <a:pt x="1861" y="6873"/>
                  <a:pt x="2945" y="6873"/>
                </a:cubicBezTo>
                <a:lnTo>
                  <a:pt x="18655" y="6873"/>
                </a:lnTo>
                <a:cubicBezTo>
                  <a:pt x="19739" y="6873"/>
                  <a:pt x="20618" y="7752"/>
                  <a:pt x="20618" y="8836"/>
                </a:cubicBezTo>
                <a:cubicBezTo>
                  <a:pt x="20618" y="8836"/>
                  <a:pt x="20618" y="16691"/>
                  <a:pt x="20618" y="16691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4727"/>
                </a:lnTo>
                <a:lnTo>
                  <a:pt x="16691" y="14727"/>
                </a:lnTo>
                <a:cubicBezTo>
                  <a:pt x="16691" y="14727"/>
                  <a:pt x="16691" y="20618"/>
                  <a:pt x="16691" y="20618"/>
                </a:cubicBezTo>
                <a:close/>
                <a:moveTo>
                  <a:pt x="4909" y="982"/>
                </a:moveTo>
                <a:lnTo>
                  <a:pt x="16691" y="982"/>
                </a:lnTo>
                <a:lnTo>
                  <a:pt x="16691" y="5891"/>
                </a:lnTo>
                <a:lnTo>
                  <a:pt x="4909" y="5891"/>
                </a:lnTo>
                <a:cubicBezTo>
                  <a:pt x="4909" y="5891"/>
                  <a:pt x="4909" y="982"/>
                  <a:pt x="4909" y="982"/>
                </a:cubicBezTo>
                <a:close/>
                <a:moveTo>
                  <a:pt x="18655" y="5891"/>
                </a:moveTo>
                <a:lnTo>
                  <a:pt x="17673" y="5891"/>
                </a:ln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lnTo>
                  <a:pt x="2945" y="5891"/>
                </a:lnTo>
                <a:cubicBezTo>
                  <a:pt x="1318" y="5891"/>
                  <a:pt x="0" y="7210"/>
                  <a:pt x="0" y="8836"/>
                </a:cubicBezTo>
                <a:lnTo>
                  <a:pt x="0" y="16691"/>
                </a:lnTo>
                <a:cubicBezTo>
                  <a:pt x="0" y="18318"/>
                  <a:pt x="1318" y="19636"/>
                  <a:pt x="2945" y="19636"/>
                </a:cubicBezTo>
                <a:lnTo>
                  <a:pt x="3927" y="19636"/>
                </a:lnTo>
                <a:lnTo>
                  <a:pt x="3927" y="20618"/>
                </a:lnTo>
                <a:cubicBezTo>
                  <a:pt x="3927" y="21161"/>
                  <a:pt x="4367" y="21600"/>
                  <a:pt x="4909" y="21600"/>
                </a:cubicBezTo>
                <a:lnTo>
                  <a:pt x="16691" y="21600"/>
                </a:lnTo>
                <a:cubicBezTo>
                  <a:pt x="17233" y="21600"/>
                  <a:pt x="17673" y="21161"/>
                  <a:pt x="17673" y="20618"/>
                </a:cubicBezTo>
                <a:lnTo>
                  <a:pt x="17673" y="19636"/>
                </a:lnTo>
                <a:lnTo>
                  <a:pt x="18655" y="19636"/>
                </a:lnTo>
                <a:cubicBezTo>
                  <a:pt x="20282" y="19636"/>
                  <a:pt x="21600" y="18318"/>
                  <a:pt x="21600" y="16691"/>
                </a:cubicBezTo>
                <a:lnTo>
                  <a:pt x="21600" y="8836"/>
                </a:lnTo>
                <a:cubicBezTo>
                  <a:pt x="21600" y="7210"/>
                  <a:pt x="20282" y="5891"/>
                  <a:pt x="18655" y="5891"/>
                </a:cubicBezTo>
                <a:moveTo>
                  <a:pt x="17673" y="8836"/>
                </a:moveTo>
                <a:cubicBezTo>
                  <a:pt x="17131" y="8836"/>
                  <a:pt x="16691" y="9276"/>
                  <a:pt x="16691" y="9818"/>
                </a:cubicBezTo>
                <a:cubicBezTo>
                  <a:pt x="16691" y="10360"/>
                  <a:pt x="17131" y="10800"/>
                  <a:pt x="17673" y="10800"/>
                </a:cubicBezTo>
                <a:cubicBezTo>
                  <a:pt x="18214" y="10800"/>
                  <a:pt x="18655" y="10360"/>
                  <a:pt x="18655" y="9818"/>
                </a:cubicBezTo>
                <a:cubicBezTo>
                  <a:pt x="18655" y="9276"/>
                  <a:pt x="18214" y="8836"/>
                  <a:pt x="17673" y="8836"/>
                </a:cubicBezTo>
                <a:moveTo>
                  <a:pt x="14727" y="8836"/>
                </a:moveTo>
                <a:cubicBezTo>
                  <a:pt x="14186" y="8836"/>
                  <a:pt x="13745" y="9276"/>
                  <a:pt x="13745" y="9818"/>
                </a:cubicBezTo>
                <a:cubicBezTo>
                  <a:pt x="13745" y="10360"/>
                  <a:pt x="14186" y="10800"/>
                  <a:pt x="14727" y="10800"/>
                </a:cubicBezTo>
                <a:cubicBezTo>
                  <a:pt x="15269" y="10800"/>
                  <a:pt x="15709" y="10360"/>
                  <a:pt x="15709" y="9818"/>
                </a:cubicBezTo>
                <a:cubicBezTo>
                  <a:pt x="15709" y="9276"/>
                  <a:pt x="15269" y="8836"/>
                  <a:pt x="14727" y="8836"/>
                </a:cubicBezTo>
                <a:moveTo>
                  <a:pt x="7364" y="16691"/>
                </a:moveTo>
                <a:lnTo>
                  <a:pt x="12273" y="16691"/>
                </a:lnTo>
                <a:cubicBezTo>
                  <a:pt x="12544" y="16691"/>
                  <a:pt x="12764" y="16472"/>
                  <a:pt x="12764" y="16200"/>
                </a:cubicBezTo>
                <a:cubicBezTo>
                  <a:pt x="12764" y="15929"/>
                  <a:pt x="12544" y="15709"/>
                  <a:pt x="12273" y="15709"/>
                </a:cubicBezTo>
                <a:lnTo>
                  <a:pt x="7364" y="15709"/>
                </a:lnTo>
                <a:cubicBezTo>
                  <a:pt x="7092" y="15709"/>
                  <a:pt x="6873" y="15929"/>
                  <a:pt x="6873" y="16200"/>
                </a:cubicBezTo>
                <a:cubicBezTo>
                  <a:pt x="6873" y="16472"/>
                  <a:pt x="7092" y="16691"/>
                  <a:pt x="7364" y="16691"/>
                </a:cubicBezTo>
                <a:moveTo>
                  <a:pt x="7364" y="18655"/>
                </a:move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7893"/>
                  <a:pt x="14508" y="17673"/>
                  <a:pt x="14236" y="17673"/>
                </a:cubicBezTo>
                <a:lnTo>
                  <a:pt x="7364" y="17673"/>
                </a:lnTo>
                <a:cubicBezTo>
                  <a:pt x="7092" y="17673"/>
                  <a:pt x="6873" y="17893"/>
                  <a:pt x="6873" y="18164"/>
                </a:cubicBezTo>
                <a:cubicBezTo>
                  <a:pt x="6873" y="18435"/>
                  <a:pt x="7092" y="18655"/>
                  <a:pt x="7364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4" name="Shape 2683"/>
          <p:cNvSpPr/>
          <p:nvPr userDrawn="1"/>
        </p:nvSpPr>
        <p:spPr>
          <a:xfrm>
            <a:off x="19027477" y="2853415"/>
            <a:ext cx="406316" cy="5586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5" name="Shape 2684"/>
          <p:cNvSpPr/>
          <p:nvPr userDrawn="1"/>
        </p:nvSpPr>
        <p:spPr>
          <a:xfrm>
            <a:off x="20017885" y="2853413"/>
            <a:ext cx="558691" cy="559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0" extrusionOk="0">
                <a:moveTo>
                  <a:pt x="4418" y="19095"/>
                </a:moveTo>
                <a:lnTo>
                  <a:pt x="5400" y="19095"/>
                </a:lnTo>
                <a:lnTo>
                  <a:pt x="5400" y="18117"/>
                </a:lnTo>
                <a:lnTo>
                  <a:pt x="4418" y="18117"/>
                </a:lnTo>
                <a:cubicBezTo>
                  <a:pt x="4418" y="18117"/>
                  <a:pt x="4418" y="19095"/>
                  <a:pt x="4418" y="19095"/>
                </a:cubicBezTo>
                <a:close/>
                <a:moveTo>
                  <a:pt x="6382" y="16160"/>
                </a:moveTo>
                <a:lnTo>
                  <a:pt x="5400" y="16160"/>
                </a:lnTo>
                <a:lnTo>
                  <a:pt x="5400" y="17139"/>
                </a:lnTo>
                <a:lnTo>
                  <a:pt x="6382" y="17139"/>
                </a:lnTo>
                <a:cubicBezTo>
                  <a:pt x="6382" y="17139"/>
                  <a:pt x="6382" y="16160"/>
                  <a:pt x="6382" y="16160"/>
                </a:cubicBezTo>
                <a:close/>
                <a:moveTo>
                  <a:pt x="2455" y="19095"/>
                </a:moveTo>
                <a:lnTo>
                  <a:pt x="3436" y="19095"/>
                </a:lnTo>
                <a:lnTo>
                  <a:pt x="3436" y="18117"/>
                </a:lnTo>
                <a:lnTo>
                  <a:pt x="2455" y="18117"/>
                </a:lnTo>
                <a:cubicBezTo>
                  <a:pt x="2455" y="18117"/>
                  <a:pt x="2455" y="19095"/>
                  <a:pt x="2455" y="19095"/>
                </a:cubicBezTo>
                <a:close/>
                <a:moveTo>
                  <a:pt x="4418" y="16160"/>
                </a:moveTo>
                <a:lnTo>
                  <a:pt x="2455" y="16160"/>
                </a:lnTo>
                <a:lnTo>
                  <a:pt x="2455" y="17139"/>
                </a:lnTo>
                <a:lnTo>
                  <a:pt x="4418" y="17139"/>
                </a:lnTo>
                <a:cubicBezTo>
                  <a:pt x="4418" y="17139"/>
                  <a:pt x="4418" y="16160"/>
                  <a:pt x="4418" y="16160"/>
                </a:cubicBezTo>
                <a:close/>
                <a:moveTo>
                  <a:pt x="3436" y="12248"/>
                </a:moveTo>
                <a:lnTo>
                  <a:pt x="2455" y="12248"/>
                </a:lnTo>
                <a:lnTo>
                  <a:pt x="2455" y="13226"/>
                </a:lnTo>
                <a:lnTo>
                  <a:pt x="3436" y="13226"/>
                </a:lnTo>
                <a:cubicBezTo>
                  <a:pt x="3436" y="13226"/>
                  <a:pt x="3436" y="12248"/>
                  <a:pt x="3436" y="12248"/>
                </a:cubicBezTo>
                <a:close/>
                <a:moveTo>
                  <a:pt x="3436" y="14204"/>
                </a:moveTo>
                <a:lnTo>
                  <a:pt x="2455" y="14204"/>
                </a:lnTo>
                <a:lnTo>
                  <a:pt x="2455" y="15182"/>
                </a:lnTo>
                <a:lnTo>
                  <a:pt x="3436" y="15182"/>
                </a:lnTo>
                <a:cubicBezTo>
                  <a:pt x="3436" y="15182"/>
                  <a:pt x="3436" y="14204"/>
                  <a:pt x="3436" y="14204"/>
                </a:cubicBezTo>
                <a:close/>
                <a:moveTo>
                  <a:pt x="6382" y="19095"/>
                </a:moveTo>
                <a:lnTo>
                  <a:pt x="13255" y="19095"/>
                </a:lnTo>
                <a:lnTo>
                  <a:pt x="13255" y="18117"/>
                </a:lnTo>
                <a:lnTo>
                  <a:pt x="6382" y="18117"/>
                </a:lnTo>
                <a:cubicBezTo>
                  <a:pt x="6382" y="18117"/>
                  <a:pt x="6382" y="19095"/>
                  <a:pt x="6382" y="19095"/>
                </a:cubicBezTo>
                <a:close/>
                <a:moveTo>
                  <a:pt x="18164" y="15182"/>
                </a:moveTo>
                <a:lnTo>
                  <a:pt x="19145" y="15182"/>
                </a:lnTo>
                <a:lnTo>
                  <a:pt x="19145" y="14204"/>
                </a:lnTo>
                <a:lnTo>
                  <a:pt x="18164" y="14204"/>
                </a:lnTo>
                <a:cubicBezTo>
                  <a:pt x="18164" y="14204"/>
                  <a:pt x="18164" y="15182"/>
                  <a:pt x="18164" y="15182"/>
                </a:cubicBezTo>
                <a:close/>
                <a:moveTo>
                  <a:pt x="5400" y="14204"/>
                </a:moveTo>
                <a:lnTo>
                  <a:pt x="4418" y="14204"/>
                </a:lnTo>
                <a:lnTo>
                  <a:pt x="4418" y="15182"/>
                </a:lnTo>
                <a:lnTo>
                  <a:pt x="5400" y="15182"/>
                </a:lnTo>
                <a:cubicBezTo>
                  <a:pt x="5400" y="15182"/>
                  <a:pt x="5400" y="14204"/>
                  <a:pt x="5400" y="14204"/>
                </a:cubicBezTo>
                <a:close/>
                <a:moveTo>
                  <a:pt x="14236" y="16160"/>
                </a:moveTo>
                <a:lnTo>
                  <a:pt x="13255" y="16160"/>
                </a:lnTo>
                <a:lnTo>
                  <a:pt x="13255" y="17139"/>
                </a:lnTo>
                <a:lnTo>
                  <a:pt x="14236" y="17139"/>
                </a:lnTo>
                <a:cubicBezTo>
                  <a:pt x="14236" y="17139"/>
                  <a:pt x="14236" y="16160"/>
                  <a:pt x="14236" y="16160"/>
                </a:cubicBezTo>
                <a:close/>
                <a:moveTo>
                  <a:pt x="20618" y="19584"/>
                </a:moveTo>
                <a:cubicBezTo>
                  <a:pt x="20618" y="20124"/>
                  <a:pt x="20178" y="20562"/>
                  <a:pt x="19636" y="20562"/>
                </a:cubicBezTo>
                <a:lnTo>
                  <a:pt x="1964" y="20562"/>
                </a:lnTo>
                <a:cubicBezTo>
                  <a:pt x="1421" y="20562"/>
                  <a:pt x="982" y="20124"/>
                  <a:pt x="982" y="19584"/>
                </a:cubicBezTo>
                <a:lnTo>
                  <a:pt x="982" y="11759"/>
                </a:lnTo>
                <a:cubicBezTo>
                  <a:pt x="982" y="11219"/>
                  <a:pt x="1421" y="10781"/>
                  <a:pt x="1964" y="10781"/>
                </a:cubicBezTo>
                <a:lnTo>
                  <a:pt x="19636" y="10781"/>
                </a:lnTo>
                <a:cubicBezTo>
                  <a:pt x="20178" y="10781"/>
                  <a:pt x="20618" y="11219"/>
                  <a:pt x="20618" y="11759"/>
                </a:cubicBezTo>
                <a:cubicBezTo>
                  <a:pt x="20618" y="11759"/>
                  <a:pt x="20618" y="19584"/>
                  <a:pt x="20618" y="19584"/>
                </a:cubicBezTo>
                <a:close/>
                <a:moveTo>
                  <a:pt x="19636" y="9803"/>
                </a:moveTo>
                <a:lnTo>
                  <a:pt x="10965" y="9803"/>
                </a:lnTo>
                <a:cubicBezTo>
                  <a:pt x="10831" y="9456"/>
                  <a:pt x="10774" y="9056"/>
                  <a:pt x="10870" y="8651"/>
                </a:cubicBezTo>
                <a:cubicBezTo>
                  <a:pt x="11059" y="7853"/>
                  <a:pt x="11782" y="7224"/>
                  <a:pt x="12961" y="6833"/>
                </a:cubicBezTo>
                <a:cubicBezTo>
                  <a:pt x="14940" y="6175"/>
                  <a:pt x="15841" y="4938"/>
                  <a:pt x="16249" y="4015"/>
                </a:cubicBezTo>
                <a:cubicBezTo>
                  <a:pt x="16747" y="2886"/>
                  <a:pt x="16801" y="1546"/>
                  <a:pt x="16396" y="335"/>
                </a:cubicBezTo>
                <a:cubicBezTo>
                  <a:pt x="16310" y="79"/>
                  <a:pt x="16032" y="-60"/>
                  <a:pt x="15774" y="25"/>
                </a:cubicBezTo>
                <a:cubicBezTo>
                  <a:pt x="15517" y="112"/>
                  <a:pt x="15378" y="388"/>
                  <a:pt x="15464" y="644"/>
                </a:cubicBezTo>
                <a:cubicBezTo>
                  <a:pt x="16091" y="2519"/>
                  <a:pt x="15480" y="4964"/>
                  <a:pt x="12650" y="5904"/>
                </a:cubicBezTo>
                <a:cubicBezTo>
                  <a:pt x="10733" y="6542"/>
                  <a:pt x="10105" y="7627"/>
                  <a:pt x="9915" y="8427"/>
                </a:cubicBezTo>
                <a:cubicBezTo>
                  <a:pt x="9809" y="8876"/>
                  <a:pt x="9824" y="9351"/>
                  <a:pt x="9937" y="9803"/>
                </a:cubicBezTo>
                <a:lnTo>
                  <a:pt x="1964" y="9803"/>
                </a:lnTo>
                <a:cubicBezTo>
                  <a:pt x="879" y="9803"/>
                  <a:pt x="0" y="10679"/>
                  <a:pt x="0" y="11759"/>
                </a:cubicBezTo>
                <a:lnTo>
                  <a:pt x="0" y="19584"/>
                </a:lnTo>
                <a:cubicBezTo>
                  <a:pt x="0" y="20664"/>
                  <a:pt x="879" y="21540"/>
                  <a:pt x="1964" y="21540"/>
                </a:cubicBezTo>
                <a:lnTo>
                  <a:pt x="19636" y="21540"/>
                </a:lnTo>
                <a:cubicBezTo>
                  <a:pt x="20721" y="21540"/>
                  <a:pt x="21600" y="20664"/>
                  <a:pt x="21600" y="19584"/>
                </a:cubicBezTo>
                <a:lnTo>
                  <a:pt x="21600" y="11759"/>
                </a:lnTo>
                <a:cubicBezTo>
                  <a:pt x="21600" y="10679"/>
                  <a:pt x="20721" y="9803"/>
                  <a:pt x="19636" y="9803"/>
                </a:cubicBezTo>
                <a:moveTo>
                  <a:pt x="17182" y="17139"/>
                </a:moveTo>
                <a:lnTo>
                  <a:pt x="19145" y="17139"/>
                </a:lnTo>
                <a:lnTo>
                  <a:pt x="19145" y="16160"/>
                </a:lnTo>
                <a:lnTo>
                  <a:pt x="17182" y="16160"/>
                </a:lnTo>
                <a:cubicBezTo>
                  <a:pt x="17182" y="16160"/>
                  <a:pt x="17182" y="17139"/>
                  <a:pt x="17182" y="17139"/>
                </a:cubicBezTo>
                <a:close/>
                <a:moveTo>
                  <a:pt x="14236" y="19095"/>
                </a:moveTo>
                <a:lnTo>
                  <a:pt x="15218" y="19095"/>
                </a:lnTo>
                <a:lnTo>
                  <a:pt x="15218" y="18117"/>
                </a:lnTo>
                <a:lnTo>
                  <a:pt x="14236" y="18117"/>
                </a:lnTo>
                <a:cubicBezTo>
                  <a:pt x="14236" y="18117"/>
                  <a:pt x="14236" y="19095"/>
                  <a:pt x="14236" y="19095"/>
                </a:cubicBezTo>
                <a:close/>
                <a:moveTo>
                  <a:pt x="16200" y="19095"/>
                </a:moveTo>
                <a:lnTo>
                  <a:pt x="17182" y="19095"/>
                </a:lnTo>
                <a:lnTo>
                  <a:pt x="17182" y="18117"/>
                </a:lnTo>
                <a:lnTo>
                  <a:pt x="16200" y="18117"/>
                </a:lnTo>
                <a:cubicBezTo>
                  <a:pt x="16200" y="18117"/>
                  <a:pt x="16200" y="19095"/>
                  <a:pt x="16200" y="19095"/>
                </a:cubicBezTo>
                <a:close/>
                <a:moveTo>
                  <a:pt x="18164" y="19095"/>
                </a:moveTo>
                <a:lnTo>
                  <a:pt x="19145" y="19095"/>
                </a:lnTo>
                <a:lnTo>
                  <a:pt x="19145" y="18117"/>
                </a:lnTo>
                <a:lnTo>
                  <a:pt x="18164" y="18117"/>
                </a:lnTo>
                <a:cubicBezTo>
                  <a:pt x="18164" y="18117"/>
                  <a:pt x="18164" y="19095"/>
                  <a:pt x="18164" y="19095"/>
                </a:cubicBezTo>
                <a:close/>
                <a:moveTo>
                  <a:pt x="16200" y="16160"/>
                </a:moveTo>
                <a:lnTo>
                  <a:pt x="15218" y="16160"/>
                </a:lnTo>
                <a:lnTo>
                  <a:pt x="15218" y="17139"/>
                </a:lnTo>
                <a:lnTo>
                  <a:pt x="16200" y="17139"/>
                </a:lnTo>
                <a:cubicBezTo>
                  <a:pt x="16200" y="17139"/>
                  <a:pt x="16200" y="16160"/>
                  <a:pt x="16200" y="16160"/>
                </a:cubicBezTo>
                <a:close/>
                <a:moveTo>
                  <a:pt x="18164" y="13226"/>
                </a:moveTo>
                <a:lnTo>
                  <a:pt x="19145" y="13226"/>
                </a:lnTo>
                <a:lnTo>
                  <a:pt x="19145" y="12248"/>
                </a:lnTo>
                <a:lnTo>
                  <a:pt x="18164" y="12248"/>
                </a:lnTo>
                <a:cubicBezTo>
                  <a:pt x="18164" y="12248"/>
                  <a:pt x="18164" y="13226"/>
                  <a:pt x="18164" y="13226"/>
                </a:cubicBezTo>
                <a:close/>
                <a:moveTo>
                  <a:pt x="13255" y="12248"/>
                </a:moveTo>
                <a:lnTo>
                  <a:pt x="12273" y="12248"/>
                </a:lnTo>
                <a:lnTo>
                  <a:pt x="12273" y="13226"/>
                </a:lnTo>
                <a:lnTo>
                  <a:pt x="13255" y="13226"/>
                </a:lnTo>
                <a:cubicBezTo>
                  <a:pt x="13255" y="13226"/>
                  <a:pt x="13255" y="12248"/>
                  <a:pt x="13255" y="12248"/>
                </a:cubicBezTo>
                <a:close/>
                <a:moveTo>
                  <a:pt x="13255" y="14204"/>
                </a:moveTo>
                <a:lnTo>
                  <a:pt x="12273" y="14204"/>
                </a:lnTo>
                <a:lnTo>
                  <a:pt x="12273" y="15182"/>
                </a:lnTo>
                <a:lnTo>
                  <a:pt x="13255" y="15182"/>
                </a:lnTo>
                <a:cubicBezTo>
                  <a:pt x="13255" y="15182"/>
                  <a:pt x="13255" y="14204"/>
                  <a:pt x="13255" y="14204"/>
                </a:cubicBezTo>
                <a:close/>
                <a:moveTo>
                  <a:pt x="15218" y="14204"/>
                </a:moveTo>
                <a:lnTo>
                  <a:pt x="14236" y="14204"/>
                </a:lnTo>
                <a:lnTo>
                  <a:pt x="14236" y="15182"/>
                </a:lnTo>
                <a:lnTo>
                  <a:pt x="15218" y="15182"/>
                </a:lnTo>
                <a:cubicBezTo>
                  <a:pt x="15218" y="15182"/>
                  <a:pt x="15218" y="14204"/>
                  <a:pt x="15218" y="14204"/>
                </a:cubicBezTo>
                <a:close/>
                <a:moveTo>
                  <a:pt x="17182" y="14204"/>
                </a:moveTo>
                <a:lnTo>
                  <a:pt x="16200" y="14204"/>
                </a:lnTo>
                <a:lnTo>
                  <a:pt x="16200" y="15182"/>
                </a:lnTo>
                <a:lnTo>
                  <a:pt x="17182" y="15182"/>
                </a:lnTo>
                <a:cubicBezTo>
                  <a:pt x="17182" y="15182"/>
                  <a:pt x="17182" y="14204"/>
                  <a:pt x="17182" y="14204"/>
                </a:cubicBezTo>
                <a:close/>
                <a:moveTo>
                  <a:pt x="15218" y="12248"/>
                </a:moveTo>
                <a:lnTo>
                  <a:pt x="14236" y="12248"/>
                </a:lnTo>
                <a:lnTo>
                  <a:pt x="14236" y="13226"/>
                </a:lnTo>
                <a:lnTo>
                  <a:pt x="15218" y="13226"/>
                </a:lnTo>
                <a:cubicBezTo>
                  <a:pt x="15218" y="13226"/>
                  <a:pt x="15218" y="12248"/>
                  <a:pt x="15218" y="12248"/>
                </a:cubicBezTo>
                <a:close/>
                <a:moveTo>
                  <a:pt x="17182" y="12248"/>
                </a:moveTo>
                <a:lnTo>
                  <a:pt x="16200" y="12248"/>
                </a:lnTo>
                <a:lnTo>
                  <a:pt x="16200" y="13226"/>
                </a:lnTo>
                <a:lnTo>
                  <a:pt x="17182" y="13226"/>
                </a:lnTo>
                <a:cubicBezTo>
                  <a:pt x="17182" y="13226"/>
                  <a:pt x="17182" y="12248"/>
                  <a:pt x="17182" y="12248"/>
                </a:cubicBezTo>
                <a:close/>
                <a:moveTo>
                  <a:pt x="11291" y="12248"/>
                </a:moveTo>
                <a:lnTo>
                  <a:pt x="10309" y="12248"/>
                </a:lnTo>
                <a:lnTo>
                  <a:pt x="10309" y="13226"/>
                </a:lnTo>
                <a:lnTo>
                  <a:pt x="11291" y="13226"/>
                </a:lnTo>
                <a:cubicBezTo>
                  <a:pt x="11291" y="13226"/>
                  <a:pt x="11291" y="12248"/>
                  <a:pt x="11291" y="12248"/>
                </a:cubicBezTo>
                <a:close/>
                <a:moveTo>
                  <a:pt x="5400" y="12248"/>
                </a:moveTo>
                <a:lnTo>
                  <a:pt x="4418" y="12248"/>
                </a:lnTo>
                <a:lnTo>
                  <a:pt x="4418" y="13226"/>
                </a:lnTo>
                <a:lnTo>
                  <a:pt x="5400" y="13226"/>
                </a:lnTo>
                <a:cubicBezTo>
                  <a:pt x="5400" y="13226"/>
                  <a:pt x="5400" y="12248"/>
                  <a:pt x="5400" y="12248"/>
                </a:cubicBezTo>
                <a:close/>
                <a:moveTo>
                  <a:pt x="7364" y="17139"/>
                </a:moveTo>
                <a:lnTo>
                  <a:pt x="8345" y="17139"/>
                </a:lnTo>
                <a:lnTo>
                  <a:pt x="8345" y="16160"/>
                </a:lnTo>
                <a:lnTo>
                  <a:pt x="7364" y="16160"/>
                </a:lnTo>
                <a:cubicBezTo>
                  <a:pt x="7364" y="16160"/>
                  <a:pt x="7364" y="17139"/>
                  <a:pt x="7364" y="17139"/>
                </a:cubicBezTo>
                <a:close/>
                <a:moveTo>
                  <a:pt x="7364" y="14204"/>
                </a:moveTo>
                <a:lnTo>
                  <a:pt x="6382" y="14204"/>
                </a:lnTo>
                <a:lnTo>
                  <a:pt x="6382" y="15182"/>
                </a:lnTo>
                <a:lnTo>
                  <a:pt x="7364" y="15182"/>
                </a:lnTo>
                <a:cubicBezTo>
                  <a:pt x="7364" y="15182"/>
                  <a:pt x="7364" y="14204"/>
                  <a:pt x="7364" y="14204"/>
                </a:cubicBezTo>
                <a:close/>
                <a:moveTo>
                  <a:pt x="7364" y="12248"/>
                </a:moveTo>
                <a:lnTo>
                  <a:pt x="6382" y="12248"/>
                </a:lnTo>
                <a:lnTo>
                  <a:pt x="6382" y="13226"/>
                </a:lnTo>
                <a:lnTo>
                  <a:pt x="7364" y="13226"/>
                </a:lnTo>
                <a:cubicBezTo>
                  <a:pt x="7364" y="13226"/>
                  <a:pt x="7364" y="12248"/>
                  <a:pt x="7364" y="12248"/>
                </a:cubicBezTo>
                <a:close/>
                <a:moveTo>
                  <a:pt x="9327" y="14204"/>
                </a:moveTo>
                <a:lnTo>
                  <a:pt x="8345" y="14204"/>
                </a:lnTo>
                <a:lnTo>
                  <a:pt x="8345" y="15182"/>
                </a:lnTo>
                <a:lnTo>
                  <a:pt x="9327" y="15182"/>
                </a:lnTo>
                <a:cubicBezTo>
                  <a:pt x="9327" y="15182"/>
                  <a:pt x="9327" y="14204"/>
                  <a:pt x="9327" y="14204"/>
                </a:cubicBezTo>
                <a:close/>
                <a:moveTo>
                  <a:pt x="11291" y="14204"/>
                </a:moveTo>
                <a:lnTo>
                  <a:pt x="10309" y="14204"/>
                </a:lnTo>
                <a:lnTo>
                  <a:pt x="10309" y="15182"/>
                </a:lnTo>
                <a:lnTo>
                  <a:pt x="11291" y="15182"/>
                </a:lnTo>
                <a:cubicBezTo>
                  <a:pt x="11291" y="15182"/>
                  <a:pt x="11291" y="14204"/>
                  <a:pt x="11291" y="14204"/>
                </a:cubicBezTo>
                <a:close/>
                <a:moveTo>
                  <a:pt x="9327" y="12248"/>
                </a:moveTo>
                <a:lnTo>
                  <a:pt x="8345" y="12248"/>
                </a:lnTo>
                <a:lnTo>
                  <a:pt x="8345" y="13226"/>
                </a:lnTo>
                <a:lnTo>
                  <a:pt x="9327" y="13226"/>
                </a:lnTo>
                <a:cubicBezTo>
                  <a:pt x="9327" y="13226"/>
                  <a:pt x="9327" y="12248"/>
                  <a:pt x="9327" y="12248"/>
                </a:cubicBezTo>
                <a:close/>
                <a:moveTo>
                  <a:pt x="11291" y="17139"/>
                </a:moveTo>
                <a:lnTo>
                  <a:pt x="12273" y="17139"/>
                </a:lnTo>
                <a:lnTo>
                  <a:pt x="12273" y="16160"/>
                </a:lnTo>
                <a:lnTo>
                  <a:pt x="11291" y="16160"/>
                </a:lnTo>
                <a:cubicBezTo>
                  <a:pt x="11291" y="16160"/>
                  <a:pt x="11291" y="17139"/>
                  <a:pt x="11291" y="17139"/>
                </a:cubicBezTo>
                <a:close/>
                <a:moveTo>
                  <a:pt x="9327" y="17139"/>
                </a:moveTo>
                <a:lnTo>
                  <a:pt x="10309" y="17139"/>
                </a:lnTo>
                <a:lnTo>
                  <a:pt x="10309" y="16160"/>
                </a:lnTo>
                <a:lnTo>
                  <a:pt x="9327" y="16160"/>
                </a:lnTo>
                <a:cubicBezTo>
                  <a:pt x="9327" y="16160"/>
                  <a:pt x="9327" y="17139"/>
                  <a:pt x="9327" y="1713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6" name="Shape 2685"/>
          <p:cNvSpPr/>
          <p:nvPr userDrawn="1"/>
        </p:nvSpPr>
        <p:spPr>
          <a:xfrm>
            <a:off x="21084476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145"/>
                </a:moveTo>
                <a:cubicBezTo>
                  <a:pt x="20618" y="19959"/>
                  <a:pt x="19959" y="20618"/>
                  <a:pt x="19145" y="20618"/>
                </a:cubicBezTo>
                <a:cubicBezTo>
                  <a:pt x="18332" y="20618"/>
                  <a:pt x="17673" y="19959"/>
                  <a:pt x="17673" y="19145"/>
                </a:cubicBezTo>
                <a:lnTo>
                  <a:pt x="17673" y="14236"/>
                </a:lnTo>
                <a:cubicBezTo>
                  <a:pt x="17673" y="13424"/>
                  <a:pt x="18332" y="12764"/>
                  <a:pt x="19145" y="12764"/>
                </a:cubicBezTo>
                <a:cubicBezTo>
                  <a:pt x="19959" y="12764"/>
                  <a:pt x="20618" y="13424"/>
                  <a:pt x="20618" y="14236"/>
                </a:cubicBezTo>
                <a:cubicBezTo>
                  <a:pt x="20618" y="14236"/>
                  <a:pt x="20618" y="19145"/>
                  <a:pt x="20618" y="19145"/>
                </a:cubicBezTo>
                <a:close/>
                <a:moveTo>
                  <a:pt x="3927" y="14236"/>
                </a:moveTo>
                <a:lnTo>
                  <a:pt x="3927" y="19145"/>
                </a:lnTo>
                <a:cubicBezTo>
                  <a:pt x="3927" y="19959"/>
                  <a:pt x="3268" y="20618"/>
                  <a:pt x="2455" y="20618"/>
                </a:cubicBezTo>
                <a:cubicBezTo>
                  <a:pt x="1641" y="20618"/>
                  <a:pt x="982" y="19959"/>
                  <a:pt x="982" y="19145"/>
                </a:cubicBezTo>
                <a:lnTo>
                  <a:pt x="982" y="14236"/>
                </a:lnTo>
                <a:cubicBezTo>
                  <a:pt x="982" y="13424"/>
                  <a:pt x="1641" y="12764"/>
                  <a:pt x="2455" y="12764"/>
                </a:cubicBezTo>
                <a:cubicBezTo>
                  <a:pt x="3268" y="12764"/>
                  <a:pt x="3927" y="13424"/>
                  <a:pt x="3927" y="14236"/>
                </a:cubicBezTo>
                <a:moveTo>
                  <a:pt x="19636" y="11831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1831"/>
                </a:lnTo>
                <a:cubicBezTo>
                  <a:pt x="843" y="12059"/>
                  <a:pt x="0" y="13049"/>
                  <a:pt x="0" y="14236"/>
                </a:cubicBezTo>
                <a:lnTo>
                  <a:pt x="0" y="19145"/>
                </a:lnTo>
                <a:cubicBezTo>
                  <a:pt x="0" y="20501"/>
                  <a:pt x="1099" y="21600"/>
                  <a:pt x="2455" y="21600"/>
                </a:cubicBezTo>
                <a:cubicBezTo>
                  <a:pt x="3810" y="21600"/>
                  <a:pt x="4909" y="20501"/>
                  <a:pt x="4909" y="19145"/>
                </a:cubicBezTo>
                <a:lnTo>
                  <a:pt x="4909" y="14236"/>
                </a:lnTo>
                <a:cubicBezTo>
                  <a:pt x="4909" y="13049"/>
                  <a:pt x="4066" y="12059"/>
                  <a:pt x="2945" y="11831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7" y="982"/>
                  <a:pt x="18655" y="3180"/>
                  <a:pt x="18655" y="5891"/>
                </a:cubicBezTo>
                <a:lnTo>
                  <a:pt x="18655" y="11831"/>
                </a:lnTo>
                <a:cubicBezTo>
                  <a:pt x="17534" y="12059"/>
                  <a:pt x="16691" y="13049"/>
                  <a:pt x="16691" y="14236"/>
                </a:cubicBezTo>
                <a:lnTo>
                  <a:pt x="16691" y="19145"/>
                </a:lnTo>
                <a:cubicBezTo>
                  <a:pt x="16691" y="20501"/>
                  <a:pt x="17790" y="21600"/>
                  <a:pt x="19145" y="21600"/>
                </a:cubicBezTo>
                <a:cubicBezTo>
                  <a:pt x="20501" y="21600"/>
                  <a:pt x="21600" y="20501"/>
                  <a:pt x="21600" y="19145"/>
                </a:cubicBezTo>
                <a:lnTo>
                  <a:pt x="21600" y="14236"/>
                </a:lnTo>
                <a:cubicBezTo>
                  <a:pt x="21600" y="13049"/>
                  <a:pt x="20757" y="12059"/>
                  <a:pt x="19636" y="1183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7" name="Shape 2686"/>
          <p:cNvSpPr/>
          <p:nvPr userDrawn="1"/>
        </p:nvSpPr>
        <p:spPr>
          <a:xfrm>
            <a:off x="2215106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36" y="14727"/>
                </a:lnTo>
                <a:cubicBezTo>
                  <a:pt x="20178" y="14727"/>
                  <a:pt x="20618" y="15167"/>
                  <a:pt x="20618" y="15709"/>
                </a:cubicBez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8655" y="19145"/>
                </a:moveTo>
                <a:cubicBezTo>
                  <a:pt x="18655" y="19959"/>
                  <a:pt x="17995" y="20618"/>
                  <a:pt x="17182" y="20618"/>
                </a:cubicBezTo>
                <a:cubicBezTo>
                  <a:pt x="16368" y="20618"/>
                  <a:pt x="15709" y="19959"/>
                  <a:pt x="15709" y="19145"/>
                </a:cubicBezTo>
                <a:lnTo>
                  <a:pt x="15709" y="14236"/>
                </a:lnTo>
                <a:cubicBezTo>
                  <a:pt x="15709" y="13424"/>
                  <a:pt x="16368" y="12764"/>
                  <a:pt x="17182" y="12764"/>
                </a:cubicBezTo>
                <a:cubicBezTo>
                  <a:pt x="17995" y="12764"/>
                  <a:pt x="18655" y="13424"/>
                  <a:pt x="18655" y="14236"/>
                </a:cubicBezTo>
                <a:cubicBezTo>
                  <a:pt x="18655" y="14236"/>
                  <a:pt x="18655" y="19145"/>
                  <a:pt x="18655" y="19145"/>
                </a:cubicBezTo>
                <a:close/>
                <a:moveTo>
                  <a:pt x="4418" y="12764"/>
                </a:moveTo>
                <a:cubicBezTo>
                  <a:pt x="5231" y="12764"/>
                  <a:pt x="5891" y="13424"/>
                  <a:pt x="5891" y="14236"/>
                </a:cubicBezTo>
                <a:lnTo>
                  <a:pt x="5891" y="19145"/>
                </a:lnTo>
                <a:cubicBezTo>
                  <a:pt x="5891" y="19959"/>
                  <a:pt x="5231" y="20618"/>
                  <a:pt x="4418" y="20618"/>
                </a:cubicBezTo>
                <a:cubicBezTo>
                  <a:pt x="3605" y="20618"/>
                  <a:pt x="2945" y="19959"/>
                  <a:pt x="2945" y="19145"/>
                </a:cubicBezTo>
                <a:lnTo>
                  <a:pt x="2945" y="14236"/>
                </a:lnTo>
                <a:cubicBezTo>
                  <a:pt x="2945" y="13424"/>
                  <a:pt x="3605" y="12764"/>
                  <a:pt x="4418" y="12764"/>
                </a:cubicBezTo>
                <a:moveTo>
                  <a:pt x="1964" y="18655"/>
                </a:moveTo>
                <a:cubicBezTo>
                  <a:pt x="1422" y="18655"/>
                  <a:pt x="982" y="18215"/>
                  <a:pt x="982" y="17673"/>
                </a:cubicBezTo>
                <a:lnTo>
                  <a:pt x="982" y="15709"/>
                </a:lnTo>
                <a:cubicBezTo>
                  <a:pt x="982" y="15167"/>
                  <a:pt x="1422" y="14727"/>
                  <a:pt x="1964" y="14727"/>
                </a:cubicBezTo>
                <a:cubicBezTo>
                  <a:pt x="1964" y="14727"/>
                  <a:pt x="1964" y="18655"/>
                  <a:pt x="1964" y="18655"/>
                </a:cubicBezTo>
                <a:close/>
                <a:moveTo>
                  <a:pt x="19636" y="13745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3" y="11782"/>
                  <a:pt x="3357" y="11973"/>
                  <a:pt x="2945" y="12284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6" y="982"/>
                  <a:pt x="18655" y="3180"/>
                  <a:pt x="18655" y="5891"/>
                </a:cubicBezTo>
                <a:lnTo>
                  <a:pt x="18655" y="12284"/>
                </a:lnTo>
                <a:cubicBezTo>
                  <a:pt x="18243" y="11973"/>
                  <a:pt x="17737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59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8" name="Shape 2687"/>
          <p:cNvSpPr/>
          <p:nvPr userDrawn="1"/>
        </p:nvSpPr>
        <p:spPr>
          <a:xfrm>
            <a:off x="12551741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6200"/>
                </a:moveTo>
                <a:lnTo>
                  <a:pt x="15709" y="16200"/>
                </a:lnTo>
                <a:lnTo>
                  <a:pt x="15709" y="14727"/>
                </a:lnTo>
                <a:lnTo>
                  <a:pt x="18655" y="14727"/>
                </a:lnTo>
                <a:cubicBezTo>
                  <a:pt x="18655" y="14727"/>
                  <a:pt x="18655" y="16200"/>
                  <a:pt x="18655" y="16200"/>
                </a:cubicBezTo>
                <a:close/>
                <a:moveTo>
                  <a:pt x="18655" y="18655"/>
                </a:moveTo>
                <a:lnTo>
                  <a:pt x="15709" y="18655"/>
                </a:lnTo>
                <a:lnTo>
                  <a:pt x="15709" y="17182"/>
                </a:lnTo>
                <a:lnTo>
                  <a:pt x="18655" y="17182"/>
                </a:lnTo>
                <a:cubicBezTo>
                  <a:pt x="18655" y="17182"/>
                  <a:pt x="18655" y="18655"/>
                  <a:pt x="18655" y="18655"/>
                </a:cubicBezTo>
                <a:close/>
                <a:moveTo>
                  <a:pt x="17182" y="20618"/>
                </a:moveTo>
                <a:cubicBezTo>
                  <a:pt x="16542" y="20618"/>
                  <a:pt x="16002" y="20207"/>
                  <a:pt x="15799" y="19636"/>
                </a:cubicBezTo>
                <a:lnTo>
                  <a:pt x="18564" y="19636"/>
                </a:lnTo>
                <a:cubicBezTo>
                  <a:pt x="18361" y="20207"/>
                  <a:pt x="17822" y="20618"/>
                  <a:pt x="17182" y="20618"/>
                </a:cubicBezTo>
                <a:moveTo>
                  <a:pt x="17182" y="12764"/>
                </a:moveTo>
                <a:cubicBezTo>
                  <a:pt x="17822" y="12764"/>
                  <a:pt x="18361" y="13175"/>
                  <a:pt x="18564" y="13745"/>
                </a:cubicBezTo>
                <a:lnTo>
                  <a:pt x="15799" y="13745"/>
                </a:lnTo>
                <a:cubicBezTo>
                  <a:pt x="16002" y="13175"/>
                  <a:pt x="16542" y="12764"/>
                  <a:pt x="17182" y="12764"/>
                </a:cubicBezTo>
                <a:moveTo>
                  <a:pt x="5891" y="16200"/>
                </a:moveTo>
                <a:lnTo>
                  <a:pt x="2945" y="16200"/>
                </a:lnTo>
                <a:lnTo>
                  <a:pt x="2945" y="14727"/>
                </a:lnTo>
                <a:lnTo>
                  <a:pt x="5891" y="14727"/>
                </a:lnTo>
                <a:cubicBezTo>
                  <a:pt x="5891" y="14727"/>
                  <a:pt x="5891" y="16200"/>
                  <a:pt x="5891" y="16200"/>
                </a:cubicBezTo>
                <a:close/>
                <a:moveTo>
                  <a:pt x="4418" y="12764"/>
                </a:moveTo>
                <a:cubicBezTo>
                  <a:pt x="5058" y="12764"/>
                  <a:pt x="5598" y="13175"/>
                  <a:pt x="5801" y="13745"/>
                </a:cubicBezTo>
                <a:lnTo>
                  <a:pt x="3036" y="13745"/>
                </a:lnTo>
                <a:cubicBezTo>
                  <a:pt x="3239" y="13175"/>
                  <a:pt x="3778" y="12764"/>
                  <a:pt x="4418" y="12764"/>
                </a:cubicBezTo>
                <a:moveTo>
                  <a:pt x="5891" y="18655"/>
                </a:moveTo>
                <a:lnTo>
                  <a:pt x="2945" y="18655"/>
                </a:lnTo>
                <a:lnTo>
                  <a:pt x="2945" y="17182"/>
                </a:lnTo>
                <a:lnTo>
                  <a:pt x="5891" y="17182"/>
                </a:lnTo>
                <a:cubicBezTo>
                  <a:pt x="5891" y="17182"/>
                  <a:pt x="5891" y="18655"/>
                  <a:pt x="5891" y="18655"/>
                </a:cubicBezTo>
                <a:close/>
                <a:moveTo>
                  <a:pt x="4418" y="20618"/>
                </a:moveTo>
                <a:cubicBezTo>
                  <a:pt x="3778" y="20618"/>
                  <a:pt x="3239" y="20207"/>
                  <a:pt x="3036" y="19636"/>
                </a:cubicBezTo>
                <a:lnTo>
                  <a:pt x="5801" y="19636"/>
                </a:lnTo>
                <a:cubicBezTo>
                  <a:pt x="5598" y="20207"/>
                  <a:pt x="5058" y="20618"/>
                  <a:pt x="4418" y="20618"/>
                </a:cubicBezTo>
                <a:moveTo>
                  <a:pt x="19636" y="13745"/>
                </a:moveTo>
                <a:lnTo>
                  <a:pt x="19636" y="8836"/>
                </a:lnTo>
                <a:cubicBezTo>
                  <a:pt x="19636" y="3956"/>
                  <a:pt x="15680" y="0"/>
                  <a:pt x="10800" y="0"/>
                </a:cubicBezTo>
                <a:cubicBezTo>
                  <a:pt x="5920" y="0"/>
                  <a:pt x="1964" y="3956"/>
                  <a:pt x="1964" y="8836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4" y="11782"/>
                  <a:pt x="3356" y="11971"/>
                  <a:pt x="2945" y="12282"/>
                </a:cubicBezTo>
                <a:lnTo>
                  <a:pt x="2945" y="8836"/>
                </a:lnTo>
                <a:cubicBezTo>
                  <a:pt x="2945" y="4499"/>
                  <a:pt x="6462" y="982"/>
                  <a:pt x="10800" y="982"/>
                </a:cubicBezTo>
                <a:cubicBezTo>
                  <a:pt x="15138" y="982"/>
                  <a:pt x="18655" y="4499"/>
                  <a:pt x="18655" y="8836"/>
                </a:cubicBezTo>
                <a:lnTo>
                  <a:pt x="18655" y="12282"/>
                </a:lnTo>
                <a:cubicBezTo>
                  <a:pt x="18244" y="11971"/>
                  <a:pt x="17736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60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9" name="Shape 2688"/>
          <p:cNvSpPr/>
          <p:nvPr userDrawn="1"/>
        </p:nvSpPr>
        <p:spPr>
          <a:xfrm>
            <a:off x="1361833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0" name="Shape 2689"/>
          <p:cNvSpPr/>
          <p:nvPr userDrawn="1"/>
        </p:nvSpPr>
        <p:spPr>
          <a:xfrm>
            <a:off x="1468492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291"/>
                </a:moveTo>
                <a:lnTo>
                  <a:pt x="18655" y="7364"/>
                </a:lnTo>
                <a:cubicBezTo>
                  <a:pt x="19739" y="7364"/>
                  <a:pt x="20618" y="8243"/>
                  <a:pt x="20618" y="9327"/>
                </a:cubicBezTo>
                <a:cubicBezTo>
                  <a:pt x="20618" y="10412"/>
                  <a:pt x="19739" y="11291"/>
                  <a:pt x="18655" y="11291"/>
                </a:cubicBezTo>
                <a:moveTo>
                  <a:pt x="17673" y="17182"/>
                </a:moveTo>
                <a:cubicBezTo>
                  <a:pt x="17673" y="17453"/>
                  <a:pt x="17453" y="17673"/>
                  <a:pt x="17182" y="17673"/>
                </a:cubicBezTo>
                <a:cubicBezTo>
                  <a:pt x="16911" y="17673"/>
                  <a:pt x="16691" y="17453"/>
                  <a:pt x="16691" y="17182"/>
                </a:cubicBezTo>
                <a:lnTo>
                  <a:pt x="16691" y="1473"/>
                </a:lnTo>
                <a:cubicBezTo>
                  <a:pt x="16691" y="1202"/>
                  <a:pt x="16911" y="982"/>
                  <a:pt x="17182" y="982"/>
                </a:cubicBezTo>
                <a:cubicBezTo>
                  <a:pt x="17453" y="982"/>
                  <a:pt x="17673" y="1202"/>
                  <a:pt x="17673" y="1473"/>
                </a:cubicBezTo>
                <a:cubicBezTo>
                  <a:pt x="17673" y="1473"/>
                  <a:pt x="17673" y="17182"/>
                  <a:pt x="17673" y="17182"/>
                </a:cubicBezTo>
                <a:close/>
                <a:moveTo>
                  <a:pt x="15709" y="15780"/>
                </a:moveTo>
                <a:lnTo>
                  <a:pt x="8836" y="13718"/>
                </a:lnTo>
                <a:lnTo>
                  <a:pt x="8836" y="4937"/>
                </a:lnTo>
                <a:lnTo>
                  <a:pt x="15709" y="2875"/>
                </a:lnTo>
                <a:cubicBezTo>
                  <a:pt x="15709" y="2875"/>
                  <a:pt x="15709" y="15780"/>
                  <a:pt x="15709" y="15780"/>
                </a:cubicBezTo>
                <a:close/>
                <a:moveTo>
                  <a:pt x="9479" y="19636"/>
                </a:moveTo>
                <a:lnTo>
                  <a:pt x="9697" y="20618"/>
                </a:lnTo>
                <a:lnTo>
                  <a:pt x="6775" y="20618"/>
                </a:lnTo>
                <a:lnTo>
                  <a:pt x="6558" y="19636"/>
                </a:lnTo>
                <a:cubicBezTo>
                  <a:pt x="6558" y="19636"/>
                  <a:pt x="9479" y="19636"/>
                  <a:pt x="9479" y="19636"/>
                </a:cubicBezTo>
                <a:close/>
                <a:moveTo>
                  <a:pt x="6339" y="18655"/>
                </a:moveTo>
                <a:lnTo>
                  <a:pt x="5356" y="14232"/>
                </a:lnTo>
                <a:lnTo>
                  <a:pt x="8176" y="14545"/>
                </a:lnTo>
                <a:lnTo>
                  <a:pt x="8360" y="14600"/>
                </a:lnTo>
                <a:lnTo>
                  <a:pt x="9260" y="18655"/>
                </a:lnTo>
                <a:cubicBezTo>
                  <a:pt x="9260" y="18655"/>
                  <a:pt x="6339" y="18655"/>
                  <a:pt x="6339" y="18655"/>
                </a:cubicBezTo>
                <a:close/>
                <a:moveTo>
                  <a:pt x="982" y="12764"/>
                </a:moveTo>
                <a:lnTo>
                  <a:pt x="982" y="10800"/>
                </a:lnTo>
                <a:lnTo>
                  <a:pt x="3436" y="10800"/>
                </a:lnTo>
                <a:cubicBezTo>
                  <a:pt x="3707" y="10800"/>
                  <a:pt x="3927" y="10581"/>
                  <a:pt x="3927" y="10309"/>
                </a:cubicBezTo>
                <a:cubicBezTo>
                  <a:pt x="3927" y="10038"/>
                  <a:pt x="3707" y="9818"/>
                  <a:pt x="3436" y="9818"/>
                </a:cubicBezTo>
                <a:lnTo>
                  <a:pt x="982" y="9818"/>
                </a:lnTo>
                <a:lnTo>
                  <a:pt x="982" y="8836"/>
                </a:lnTo>
                <a:lnTo>
                  <a:pt x="2455" y="8836"/>
                </a:lnTo>
                <a:cubicBezTo>
                  <a:pt x="2725" y="8836"/>
                  <a:pt x="2945" y="8617"/>
                  <a:pt x="2945" y="8345"/>
                </a:cubicBezTo>
                <a:cubicBezTo>
                  <a:pt x="2945" y="8075"/>
                  <a:pt x="2725" y="7855"/>
                  <a:pt x="2455" y="7855"/>
                </a:cubicBezTo>
                <a:lnTo>
                  <a:pt x="982" y="7855"/>
                </a:lnTo>
                <a:lnTo>
                  <a:pt x="982" y="5891"/>
                </a:lnTo>
                <a:lnTo>
                  <a:pt x="7855" y="5128"/>
                </a:lnTo>
                <a:lnTo>
                  <a:pt x="7855" y="13528"/>
                </a:lnTo>
                <a:cubicBezTo>
                  <a:pt x="7855" y="13528"/>
                  <a:pt x="982" y="12764"/>
                  <a:pt x="982" y="12764"/>
                </a:cubicBezTo>
                <a:close/>
                <a:moveTo>
                  <a:pt x="18655" y="6382"/>
                </a:moveTo>
                <a:lnTo>
                  <a:pt x="18655" y="1473"/>
                </a:lnTo>
                <a:cubicBezTo>
                  <a:pt x="18655" y="659"/>
                  <a:pt x="17995" y="0"/>
                  <a:pt x="17182" y="0"/>
                </a:cubicBezTo>
                <a:cubicBezTo>
                  <a:pt x="16368" y="0"/>
                  <a:pt x="15709" y="659"/>
                  <a:pt x="15709" y="1473"/>
                </a:cubicBezTo>
                <a:lnTo>
                  <a:pt x="15709" y="1850"/>
                </a:lnTo>
                <a:lnTo>
                  <a:pt x="8175" y="4110"/>
                </a:ln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12764"/>
                </a:lnTo>
                <a:cubicBezTo>
                  <a:pt x="0" y="13306"/>
                  <a:pt x="440" y="13745"/>
                  <a:pt x="982" y="13745"/>
                </a:cubicBezTo>
                <a:lnTo>
                  <a:pt x="4325" y="14117"/>
                </a:lnTo>
                <a:lnTo>
                  <a:pt x="5903" y="21216"/>
                </a:lnTo>
                <a:lnTo>
                  <a:pt x="5912" y="21214"/>
                </a:lnTo>
                <a:cubicBezTo>
                  <a:pt x="5961" y="21433"/>
                  <a:pt x="6148" y="21600"/>
                  <a:pt x="6382" y="21600"/>
                </a:cubicBezTo>
                <a:lnTo>
                  <a:pt x="10309" y="21600"/>
                </a:lnTo>
                <a:cubicBezTo>
                  <a:pt x="10580" y="21600"/>
                  <a:pt x="10800" y="21381"/>
                  <a:pt x="10800" y="21109"/>
                </a:cubicBezTo>
                <a:cubicBezTo>
                  <a:pt x="10800" y="21072"/>
                  <a:pt x="10787" y="21039"/>
                  <a:pt x="10779" y="21005"/>
                </a:cubicBezTo>
                <a:lnTo>
                  <a:pt x="10788" y="21003"/>
                </a:lnTo>
                <a:lnTo>
                  <a:pt x="9437" y="14923"/>
                </a:lnTo>
                <a:lnTo>
                  <a:pt x="15709" y="16805"/>
                </a:lnTo>
                <a:lnTo>
                  <a:pt x="15709" y="17182"/>
                </a:lnTo>
                <a:cubicBezTo>
                  <a:pt x="15709" y="17995"/>
                  <a:pt x="16368" y="18655"/>
                  <a:pt x="17182" y="18655"/>
                </a:cubicBezTo>
                <a:cubicBezTo>
                  <a:pt x="17995" y="18655"/>
                  <a:pt x="18655" y="17995"/>
                  <a:pt x="18655" y="17182"/>
                </a:cubicBezTo>
                <a:lnTo>
                  <a:pt x="18655" y="12273"/>
                </a:lnTo>
                <a:cubicBezTo>
                  <a:pt x="20281" y="12273"/>
                  <a:pt x="21600" y="10954"/>
                  <a:pt x="21600" y="9327"/>
                </a:cubicBezTo>
                <a:cubicBezTo>
                  <a:pt x="21600" y="7701"/>
                  <a:pt x="20281" y="6382"/>
                  <a:pt x="18655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1" name="Shape 2690"/>
          <p:cNvSpPr/>
          <p:nvPr userDrawn="1"/>
        </p:nvSpPr>
        <p:spPr>
          <a:xfrm>
            <a:off x="15751518" y="3945456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880"/>
                </a:moveTo>
                <a:cubicBezTo>
                  <a:pt x="20618" y="12476"/>
                  <a:pt x="20178" y="12960"/>
                  <a:pt x="19636" y="12960"/>
                </a:cubicBezTo>
                <a:lnTo>
                  <a:pt x="19636" y="8640"/>
                </a:lnTo>
                <a:cubicBezTo>
                  <a:pt x="20178" y="8640"/>
                  <a:pt x="20618" y="9124"/>
                  <a:pt x="20618" y="9720"/>
                </a:cubicBezTo>
                <a:cubicBezTo>
                  <a:pt x="20618" y="9720"/>
                  <a:pt x="20618" y="11880"/>
                  <a:pt x="20618" y="11880"/>
                </a:cubicBezTo>
                <a:close/>
                <a:moveTo>
                  <a:pt x="18655" y="19980"/>
                </a:moveTo>
                <a:cubicBezTo>
                  <a:pt x="18655" y="20279"/>
                  <a:pt x="18434" y="20520"/>
                  <a:pt x="18164" y="20520"/>
                </a:cubicBezTo>
                <a:cubicBezTo>
                  <a:pt x="17893" y="20520"/>
                  <a:pt x="17673" y="20279"/>
                  <a:pt x="17673" y="19980"/>
                </a:cubicBezTo>
                <a:lnTo>
                  <a:pt x="17673" y="1620"/>
                </a:lnTo>
                <a:cubicBezTo>
                  <a:pt x="17673" y="1322"/>
                  <a:pt x="17893" y="1080"/>
                  <a:pt x="18164" y="1080"/>
                </a:cubicBezTo>
                <a:cubicBezTo>
                  <a:pt x="18434" y="1080"/>
                  <a:pt x="18655" y="1322"/>
                  <a:pt x="18655" y="1620"/>
                </a:cubicBezTo>
                <a:cubicBezTo>
                  <a:pt x="18655" y="1620"/>
                  <a:pt x="18655" y="19980"/>
                  <a:pt x="18655" y="19980"/>
                </a:cubicBezTo>
                <a:close/>
                <a:moveTo>
                  <a:pt x="16691" y="18404"/>
                </a:moveTo>
                <a:lnTo>
                  <a:pt x="2944" y="13512"/>
                </a:lnTo>
                <a:cubicBezTo>
                  <a:pt x="2944" y="13508"/>
                  <a:pt x="2945" y="13504"/>
                  <a:pt x="2945" y="13500"/>
                </a:cubicBezTo>
                <a:lnTo>
                  <a:pt x="2945" y="8100"/>
                </a:lnTo>
                <a:cubicBezTo>
                  <a:pt x="2945" y="8096"/>
                  <a:pt x="2944" y="8093"/>
                  <a:pt x="2944" y="8089"/>
                </a:cubicBezTo>
                <a:lnTo>
                  <a:pt x="16691" y="3197"/>
                </a:lnTo>
                <a:cubicBezTo>
                  <a:pt x="16691" y="3197"/>
                  <a:pt x="16691" y="18404"/>
                  <a:pt x="16691" y="18404"/>
                </a:cubicBezTo>
                <a:close/>
                <a:moveTo>
                  <a:pt x="12480" y="18725"/>
                </a:moveTo>
                <a:cubicBezTo>
                  <a:pt x="12316" y="19294"/>
                  <a:pt x="11764" y="19608"/>
                  <a:pt x="11247" y="19428"/>
                </a:cubicBezTo>
                <a:lnTo>
                  <a:pt x="6102" y="17625"/>
                </a:lnTo>
                <a:cubicBezTo>
                  <a:pt x="5585" y="17444"/>
                  <a:pt x="5299" y="16837"/>
                  <a:pt x="5464" y="16269"/>
                </a:cubicBezTo>
                <a:lnTo>
                  <a:pt x="5654" y="15610"/>
                </a:lnTo>
                <a:lnTo>
                  <a:pt x="12661" y="18104"/>
                </a:lnTo>
                <a:cubicBezTo>
                  <a:pt x="12661" y="18104"/>
                  <a:pt x="12480" y="18725"/>
                  <a:pt x="12480" y="18725"/>
                </a:cubicBezTo>
                <a:close/>
                <a:moveTo>
                  <a:pt x="1964" y="13500"/>
                </a:moveTo>
                <a:lnTo>
                  <a:pt x="982" y="13500"/>
                </a:lnTo>
                <a:lnTo>
                  <a:pt x="982" y="8100"/>
                </a:lnTo>
                <a:lnTo>
                  <a:pt x="1964" y="8100"/>
                </a:lnTo>
                <a:cubicBezTo>
                  <a:pt x="1964" y="8100"/>
                  <a:pt x="1964" y="13500"/>
                  <a:pt x="1964" y="13500"/>
                </a:cubicBezTo>
                <a:close/>
                <a:moveTo>
                  <a:pt x="19636" y="7560"/>
                </a:moveTo>
                <a:lnTo>
                  <a:pt x="19636" y="1620"/>
                </a:lnTo>
                <a:cubicBezTo>
                  <a:pt x="19636" y="725"/>
                  <a:pt x="18977" y="0"/>
                  <a:pt x="18164" y="0"/>
                </a:cubicBezTo>
                <a:cubicBezTo>
                  <a:pt x="17350" y="0"/>
                  <a:pt x="16691" y="725"/>
                  <a:pt x="16691" y="1620"/>
                </a:cubicBezTo>
                <a:lnTo>
                  <a:pt x="16691" y="2062"/>
                </a:lnTo>
                <a:lnTo>
                  <a:pt x="2411" y="7144"/>
                </a:lnTo>
                <a:cubicBezTo>
                  <a:pt x="2276" y="7067"/>
                  <a:pt x="2126" y="7020"/>
                  <a:pt x="1964" y="7020"/>
                </a:cubicBezTo>
                <a:lnTo>
                  <a:pt x="982" y="7020"/>
                </a:lnTo>
                <a:cubicBezTo>
                  <a:pt x="440" y="7020"/>
                  <a:pt x="0" y="7504"/>
                  <a:pt x="0" y="8100"/>
                </a:cubicBezTo>
                <a:lnTo>
                  <a:pt x="0" y="13500"/>
                </a:lnTo>
                <a:cubicBezTo>
                  <a:pt x="0" y="14097"/>
                  <a:pt x="440" y="14580"/>
                  <a:pt x="982" y="14580"/>
                </a:cubicBezTo>
                <a:lnTo>
                  <a:pt x="1964" y="14580"/>
                </a:lnTo>
                <a:cubicBezTo>
                  <a:pt x="2126" y="14580"/>
                  <a:pt x="2276" y="14533"/>
                  <a:pt x="2411" y="14457"/>
                </a:cubicBezTo>
                <a:lnTo>
                  <a:pt x="4720" y="15278"/>
                </a:lnTo>
                <a:lnTo>
                  <a:pt x="4529" y="15941"/>
                </a:lnTo>
                <a:cubicBezTo>
                  <a:pt x="4199" y="17078"/>
                  <a:pt x="4770" y="18292"/>
                  <a:pt x="5803" y="18654"/>
                </a:cubicBezTo>
                <a:lnTo>
                  <a:pt x="10949" y="20456"/>
                </a:lnTo>
                <a:cubicBezTo>
                  <a:pt x="11983" y="20819"/>
                  <a:pt x="13087" y="20190"/>
                  <a:pt x="13416" y="19053"/>
                </a:cubicBezTo>
                <a:lnTo>
                  <a:pt x="13595" y="18437"/>
                </a:lnTo>
                <a:lnTo>
                  <a:pt x="16691" y="19538"/>
                </a:lnTo>
                <a:lnTo>
                  <a:pt x="16691" y="19980"/>
                </a:lnTo>
                <a:cubicBezTo>
                  <a:pt x="16691" y="20875"/>
                  <a:pt x="17350" y="21600"/>
                  <a:pt x="18164" y="21600"/>
                </a:cubicBezTo>
                <a:cubicBezTo>
                  <a:pt x="18977" y="21600"/>
                  <a:pt x="19636" y="20875"/>
                  <a:pt x="19636" y="19980"/>
                </a:cubicBezTo>
                <a:lnTo>
                  <a:pt x="19636" y="14040"/>
                </a:lnTo>
                <a:cubicBezTo>
                  <a:pt x="20721" y="14040"/>
                  <a:pt x="21600" y="13073"/>
                  <a:pt x="21600" y="11880"/>
                </a:cubicBezTo>
                <a:lnTo>
                  <a:pt x="21600" y="9720"/>
                </a:lnTo>
                <a:cubicBezTo>
                  <a:pt x="21600" y="8527"/>
                  <a:pt x="20721" y="7560"/>
                  <a:pt x="19636" y="756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2" name="Shape 2691"/>
          <p:cNvSpPr/>
          <p:nvPr userDrawn="1"/>
        </p:nvSpPr>
        <p:spPr>
          <a:xfrm>
            <a:off x="16945084" y="3920060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9924"/>
                </a:moveTo>
                <a:lnTo>
                  <a:pt x="12600" y="12476"/>
                </a:lnTo>
                <a:lnTo>
                  <a:pt x="19427" y="16200"/>
                </a:lnTo>
                <a:cubicBezTo>
                  <a:pt x="19427" y="16200"/>
                  <a:pt x="12600" y="19924"/>
                  <a:pt x="12600" y="19924"/>
                </a:cubicBezTo>
                <a:close/>
                <a:moveTo>
                  <a:pt x="12600" y="1676"/>
                </a:moveTo>
                <a:lnTo>
                  <a:pt x="19427" y="5400"/>
                </a:lnTo>
                <a:lnTo>
                  <a:pt x="12600" y="9124"/>
                </a:lnTo>
                <a:cubicBezTo>
                  <a:pt x="12600" y="9124"/>
                  <a:pt x="12600" y="1676"/>
                  <a:pt x="12600" y="1676"/>
                </a:cubicBezTo>
                <a:close/>
                <a:moveTo>
                  <a:pt x="21352" y="15862"/>
                </a:moveTo>
                <a:lnTo>
                  <a:pt x="21337" y="15854"/>
                </a:lnTo>
                <a:cubicBezTo>
                  <a:pt x="21336" y="15853"/>
                  <a:pt x="21335" y="15853"/>
                  <a:pt x="21335" y="15852"/>
                </a:cubicBezTo>
                <a:lnTo>
                  <a:pt x="12600" y="11088"/>
                </a:lnTo>
                <a:lnTo>
                  <a:pt x="12600" y="10512"/>
                </a:lnTo>
                <a:lnTo>
                  <a:pt x="21335" y="5748"/>
                </a:lnTo>
                <a:lnTo>
                  <a:pt x="21336" y="5747"/>
                </a:lnTo>
                <a:lnTo>
                  <a:pt x="21352" y="5739"/>
                </a:lnTo>
                <a:lnTo>
                  <a:pt x="21349" y="5738"/>
                </a:lnTo>
                <a:cubicBezTo>
                  <a:pt x="21503" y="5649"/>
                  <a:pt x="21600" y="5532"/>
                  <a:pt x="21600" y="5400"/>
                </a:cubicBezTo>
                <a:cubicBezTo>
                  <a:pt x="21600" y="5265"/>
                  <a:pt x="21499" y="5142"/>
                  <a:pt x="21336" y="5053"/>
                </a:cubicBezTo>
                <a:lnTo>
                  <a:pt x="12336" y="144"/>
                </a:lnTo>
                <a:cubicBezTo>
                  <a:pt x="12173" y="55"/>
                  <a:pt x="11948" y="0"/>
                  <a:pt x="11700" y="0"/>
                </a:cubicBezTo>
                <a:cubicBezTo>
                  <a:pt x="11203" y="0"/>
                  <a:pt x="10800" y="220"/>
                  <a:pt x="10800" y="491"/>
                </a:cubicBezTo>
                <a:lnTo>
                  <a:pt x="10800" y="10106"/>
                </a:lnTo>
                <a:lnTo>
                  <a:pt x="1552" y="5062"/>
                </a:lnTo>
                <a:lnTo>
                  <a:pt x="1549" y="5063"/>
                </a:lnTo>
                <a:cubicBezTo>
                  <a:pt x="1385" y="4969"/>
                  <a:pt x="1157" y="4909"/>
                  <a:pt x="900" y="4909"/>
                </a:cubicBezTo>
                <a:cubicBezTo>
                  <a:pt x="403" y="4909"/>
                  <a:pt x="0" y="5129"/>
                  <a:pt x="0" y="5400"/>
                </a:cubicBezTo>
                <a:cubicBezTo>
                  <a:pt x="0" y="5532"/>
                  <a:pt x="97" y="5649"/>
                  <a:pt x="251" y="5738"/>
                </a:cubicBezTo>
                <a:lnTo>
                  <a:pt x="248" y="5739"/>
                </a:lnTo>
                <a:lnTo>
                  <a:pt x="264" y="5747"/>
                </a:lnTo>
                <a:lnTo>
                  <a:pt x="264" y="5748"/>
                </a:lnTo>
                <a:lnTo>
                  <a:pt x="9527" y="10800"/>
                </a:lnTo>
                <a:lnTo>
                  <a:pt x="265" y="15852"/>
                </a:lnTo>
                <a:cubicBezTo>
                  <a:pt x="265" y="15853"/>
                  <a:pt x="264" y="15853"/>
                  <a:pt x="263" y="15854"/>
                </a:cubicBezTo>
                <a:lnTo>
                  <a:pt x="248" y="15862"/>
                </a:lnTo>
                <a:lnTo>
                  <a:pt x="251" y="15863"/>
                </a:lnTo>
                <a:cubicBezTo>
                  <a:pt x="97" y="15951"/>
                  <a:pt x="0" y="16069"/>
                  <a:pt x="0" y="16200"/>
                </a:cubicBezTo>
                <a:cubicBezTo>
                  <a:pt x="0" y="16471"/>
                  <a:pt x="403" y="16691"/>
                  <a:pt x="900" y="16691"/>
                </a:cubicBezTo>
                <a:cubicBezTo>
                  <a:pt x="1157" y="16691"/>
                  <a:pt x="1385" y="16631"/>
                  <a:pt x="1549" y="16537"/>
                </a:cubicBezTo>
                <a:lnTo>
                  <a:pt x="1552" y="16539"/>
                </a:lnTo>
                <a:lnTo>
                  <a:pt x="10800" y="11494"/>
                </a:lnTo>
                <a:lnTo>
                  <a:pt x="10800" y="21109"/>
                </a:lnTo>
                <a:cubicBezTo>
                  <a:pt x="10800" y="21380"/>
                  <a:pt x="11203" y="21600"/>
                  <a:pt x="11700" y="21600"/>
                </a:cubicBezTo>
                <a:cubicBezTo>
                  <a:pt x="11948" y="21600"/>
                  <a:pt x="12173" y="21546"/>
                  <a:pt x="12336" y="21456"/>
                </a:cubicBezTo>
                <a:lnTo>
                  <a:pt x="21336" y="16547"/>
                </a:lnTo>
                <a:cubicBezTo>
                  <a:pt x="21499" y="16458"/>
                  <a:pt x="21600" y="16336"/>
                  <a:pt x="21600" y="16200"/>
                </a:cubicBezTo>
                <a:cubicBezTo>
                  <a:pt x="21600" y="16069"/>
                  <a:pt x="21503" y="15951"/>
                  <a:pt x="21349" y="15863"/>
                </a:cubicBezTo>
                <a:cubicBezTo>
                  <a:pt x="21349" y="15863"/>
                  <a:pt x="21352" y="15862"/>
                  <a:pt x="21352" y="1586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3" name="Shape 2692"/>
          <p:cNvSpPr/>
          <p:nvPr userDrawn="1"/>
        </p:nvSpPr>
        <p:spPr>
          <a:xfrm>
            <a:off x="1793549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00" y="16691"/>
                </a:moveTo>
                <a:lnTo>
                  <a:pt x="15600" y="16691"/>
                </a:lnTo>
                <a:lnTo>
                  <a:pt x="15600" y="14727"/>
                </a:lnTo>
                <a:lnTo>
                  <a:pt x="13200" y="14727"/>
                </a:lnTo>
                <a:cubicBezTo>
                  <a:pt x="13200" y="14727"/>
                  <a:pt x="13200" y="16691"/>
                  <a:pt x="13200" y="16691"/>
                </a:cubicBezTo>
                <a:close/>
                <a:moveTo>
                  <a:pt x="9600" y="10800"/>
                </a:moveTo>
                <a:lnTo>
                  <a:pt x="12000" y="10800"/>
                </a:lnTo>
                <a:lnTo>
                  <a:pt x="12000" y="8836"/>
                </a:lnTo>
                <a:lnTo>
                  <a:pt x="9600" y="8836"/>
                </a:lnTo>
                <a:cubicBezTo>
                  <a:pt x="9600" y="8836"/>
                  <a:pt x="9600" y="10800"/>
                  <a:pt x="9600" y="10800"/>
                </a:cubicBezTo>
                <a:close/>
                <a:moveTo>
                  <a:pt x="13200" y="19636"/>
                </a:moveTo>
                <a:lnTo>
                  <a:pt x="15600" y="19636"/>
                </a:lnTo>
                <a:lnTo>
                  <a:pt x="15600" y="17673"/>
                </a:lnTo>
                <a:lnTo>
                  <a:pt x="13200" y="17673"/>
                </a:lnTo>
                <a:cubicBezTo>
                  <a:pt x="13200" y="17673"/>
                  <a:pt x="13200" y="19636"/>
                  <a:pt x="13200" y="19636"/>
                </a:cubicBezTo>
                <a:close/>
                <a:moveTo>
                  <a:pt x="13200" y="13745"/>
                </a:moveTo>
                <a:lnTo>
                  <a:pt x="15600" y="13745"/>
                </a:lnTo>
                <a:lnTo>
                  <a:pt x="15600" y="11782"/>
                </a:lnTo>
                <a:lnTo>
                  <a:pt x="13200" y="11782"/>
                </a:lnTo>
                <a:cubicBezTo>
                  <a:pt x="13200" y="11782"/>
                  <a:pt x="13200" y="13745"/>
                  <a:pt x="13200" y="13745"/>
                </a:cubicBezTo>
                <a:close/>
                <a:moveTo>
                  <a:pt x="16800" y="10800"/>
                </a:moveTo>
                <a:lnTo>
                  <a:pt x="19200" y="10800"/>
                </a:lnTo>
                <a:lnTo>
                  <a:pt x="19200" y="8836"/>
                </a:lnTo>
                <a:lnTo>
                  <a:pt x="16800" y="8836"/>
                </a:lnTo>
                <a:cubicBezTo>
                  <a:pt x="16800" y="8836"/>
                  <a:pt x="16800" y="10800"/>
                  <a:pt x="16800" y="10800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13200" y="10800"/>
                </a:moveTo>
                <a:lnTo>
                  <a:pt x="15600" y="10800"/>
                </a:lnTo>
                <a:lnTo>
                  <a:pt x="15600" y="8836"/>
                </a:lnTo>
                <a:lnTo>
                  <a:pt x="13200" y="8836"/>
                </a:lnTo>
                <a:cubicBezTo>
                  <a:pt x="13200" y="8836"/>
                  <a:pt x="13200" y="10800"/>
                  <a:pt x="13200" y="10800"/>
                </a:cubicBezTo>
                <a:close/>
                <a:moveTo>
                  <a:pt x="3600" y="2945"/>
                </a:moveTo>
                <a:lnTo>
                  <a:pt x="18000" y="2945"/>
                </a:lnTo>
                <a:lnTo>
                  <a:pt x="18000" y="6873"/>
                </a:lnTo>
                <a:lnTo>
                  <a:pt x="3600" y="6873"/>
                </a:lnTo>
                <a:cubicBezTo>
                  <a:pt x="3600" y="6873"/>
                  <a:pt x="3600" y="2945"/>
                  <a:pt x="3600" y="2945"/>
                </a:cubicBezTo>
                <a:close/>
                <a:moveTo>
                  <a:pt x="2400" y="7855"/>
                </a:moveTo>
                <a:lnTo>
                  <a:pt x="19200" y="7855"/>
                </a:lnTo>
                <a:lnTo>
                  <a:pt x="19200" y="1964"/>
                </a:lnTo>
                <a:lnTo>
                  <a:pt x="2400" y="1964"/>
                </a:lnTo>
                <a:cubicBezTo>
                  <a:pt x="2400" y="1964"/>
                  <a:pt x="2400" y="7855"/>
                  <a:pt x="2400" y="7855"/>
                </a:cubicBezTo>
                <a:close/>
                <a:moveTo>
                  <a:pt x="9600" y="13745"/>
                </a:moveTo>
                <a:lnTo>
                  <a:pt x="12000" y="13745"/>
                </a:lnTo>
                <a:lnTo>
                  <a:pt x="12000" y="11782"/>
                </a:lnTo>
                <a:lnTo>
                  <a:pt x="9600" y="11782"/>
                </a:lnTo>
                <a:cubicBezTo>
                  <a:pt x="9600" y="11782"/>
                  <a:pt x="9600" y="13745"/>
                  <a:pt x="9600" y="13745"/>
                </a:cubicBezTo>
                <a:close/>
                <a:moveTo>
                  <a:pt x="16800" y="19636"/>
                </a:moveTo>
                <a:lnTo>
                  <a:pt x="19200" y="19636"/>
                </a:lnTo>
                <a:lnTo>
                  <a:pt x="19200" y="11782"/>
                </a:lnTo>
                <a:lnTo>
                  <a:pt x="16800" y="11782"/>
                </a:lnTo>
                <a:cubicBezTo>
                  <a:pt x="16800" y="11782"/>
                  <a:pt x="16800" y="19636"/>
                  <a:pt x="16800" y="19636"/>
                </a:cubicBezTo>
                <a:close/>
                <a:moveTo>
                  <a:pt x="2400" y="16691"/>
                </a:moveTo>
                <a:lnTo>
                  <a:pt x="4800" y="16691"/>
                </a:lnTo>
                <a:lnTo>
                  <a:pt x="4800" y="14727"/>
                </a:lnTo>
                <a:lnTo>
                  <a:pt x="2400" y="14727"/>
                </a:lnTo>
                <a:cubicBezTo>
                  <a:pt x="2400" y="14727"/>
                  <a:pt x="2400" y="16691"/>
                  <a:pt x="2400" y="16691"/>
                </a:cubicBezTo>
                <a:close/>
                <a:moveTo>
                  <a:pt x="2400" y="10800"/>
                </a:moveTo>
                <a:lnTo>
                  <a:pt x="4800" y="10800"/>
                </a:lnTo>
                <a:lnTo>
                  <a:pt x="4800" y="8836"/>
                </a:lnTo>
                <a:lnTo>
                  <a:pt x="2400" y="8836"/>
                </a:lnTo>
                <a:cubicBezTo>
                  <a:pt x="2400" y="8836"/>
                  <a:pt x="2400" y="10800"/>
                  <a:pt x="2400" y="10800"/>
                </a:cubicBezTo>
                <a:close/>
                <a:moveTo>
                  <a:pt x="2400" y="19636"/>
                </a:moveTo>
                <a:lnTo>
                  <a:pt x="4800" y="19636"/>
                </a:lnTo>
                <a:lnTo>
                  <a:pt x="4800" y="17673"/>
                </a:lnTo>
                <a:lnTo>
                  <a:pt x="2400" y="17673"/>
                </a:lnTo>
                <a:cubicBezTo>
                  <a:pt x="2400" y="17673"/>
                  <a:pt x="2400" y="19636"/>
                  <a:pt x="2400" y="19636"/>
                </a:cubicBezTo>
                <a:close/>
                <a:moveTo>
                  <a:pt x="2400" y="13745"/>
                </a:moveTo>
                <a:lnTo>
                  <a:pt x="4800" y="13745"/>
                </a:lnTo>
                <a:lnTo>
                  <a:pt x="4800" y="11782"/>
                </a:lnTo>
                <a:lnTo>
                  <a:pt x="2400" y="11782"/>
                </a:lnTo>
                <a:cubicBezTo>
                  <a:pt x="2400" y="11782"/>
                  <a:pt x="2400" y="13745"/>
                  <a:pt x="2400" y="13745"/>
                </a:cubicBezTo>
                <a:close/>
                <a:moveTo>
                  <a:pt x="9600" y="16691"/>
                </a:moveTo>
                <a:lnTo>
                  <a:pt x="12000" y="16691"/>
                </a:lnTo>
                <a:lnTo>
                  <a:pt x="12000" y="14727"/>
                </a:lnTo>
                <a:lnTo>
                  <a:pt x="9600" y="14727"/>
                </a:lnTo>
                <a:cubicBezTo>
                  <a:pt x="9600" y="14727"/>
                  <a:pt x="9600" y="16691"/>
                  <a:pt x="9600" y="16691"/>
                </a:cubicBezTo>
                <a:close/>
                <a:moveTo>
                  <a:pt x="6000" y="19636"/>
                </a:moveTo>
                <a:lnTo>
                  <a:pt x="8400" y="19636"/>
                </a:lnTo>
                <a:lnTo>
                  <a:pt x="8400" y="17673"/>
                </a:lnTo>
                <a:lnTo>
                  <a:pt x="6000" y="17673"/>
                </a:lnTo>
                <a:cubicBezTo>
                  <a:pt x="6000" y="17673"/>
                  <a:pt x="6000" y="19636"/>
                  <a:pt x="6000" y="19636"/>
                </a:cubicBezTo>
                <a:close/>
                <a:moveTo>
                  <a:pt x="9600" y="19636"/>
                </a:moveTo>
                <a:lnTo>
                  <a:pt x="12000" y="19636"/>
                </a:lnTo>
                <a:lnTo>
                  <a:pt x="12000" y="17673"/>
                </a:lnTo>
                <a:lnTo>
                  <a:pt x="9600" y="17673"/>
                </a:lnTo>
                <a:cubicBezTo>
                  <a:pt x="9600" y="17673"/>
                  <a:pt x="9600" y="19636"/>
                  <a:pt x="9600" y="19636"/>
                </a:cubicBezTo>
                <a:close/>
                <a:moveTo>
                  <a:pt x="6000" y="16691"/>
                </a:moveTo>
                <a:lnTo>
                  <a:pt x="8400" y="16691"/>
                </a:lnTo>
                <a:lnTo>
                  <a:pt x="8400" y="14727"/>
                </a:lnTo>
                <a:lnTo>
                  <a:pt x="6000" y="14727"/>
                </a:lnTo>
                <a:cubicBezTo>
                  <a:pt x="6000" y="14727"/>
                  <a:pt x="6000" y="16691"/>
                  <a:pt x="6000" y="16691"/>
                </a:cubicBezTo>
                <a:close/>
                <a:moveTo>
                  <a:pt x="6000" y="13745"/>
                </a:moveTo>
                <a:lnTo>
                  <a:pt x="8400" y="13745"/>
                </a:lnTo>
                <a:lnTo>
                  <a:pt x="8400" y="11782"/>
                </a:lnTo>
                <a:lnTo>
                  <a:pt x="6000" y="11782"/>
                </a:lnTo>
                <a:cubicBezTo>
                  <a:pt x="6000" y="11782"/>
                  <a:pt x="6000" y="13745"/>
                  <a:pt x="6000" y="13745"/>
                </a:cubicBezTo>
                <a:close/>
                <a:moveTo>
                  <a:pt x="6000" y="10800"/>
                </a:moveTo>
                <a:lnTo>
                  <a:pt x="8400" y="10800"/>
                </a:lnTo>
                <a:lnTo>
                  <a:pt x="8400" y="8836"/>
                </a:lnTo>
                <a:lnTo>
                  <a:pt x="6000" y="8836"/>
                </a:lnTo>
                <a:cubicBezTo>
                  <a:pt x="6000" y="8836"/>
                  <a:pt x="6000" y="10800"/>
                  <a:pt x="6000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4" name="Shape 2693"/>
          <p:cNvSpPr/>
          <p:nvPr userDrawn="1"/>
        </p:nvSpPr>
        <p:spPr>
          <a:xfrm>
            <a:off x="1895129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1782"/>
                </a:moveTo>
                <a:lnTo>
                  <a:pt x="9818" y="11782"/>
                </a:lnTo>
                <a:lnTo>
                  <a:pt x="9818" y="13745"/>
                </a:lnTo>
                <a:lnTo>
                  <a:pt x="11782" y="13745"/>
                </a:lnTo>
                <a:cubicBezTo>
                  <a:pt x="11782" y="13745"/>
                  <a:pt x="11782" y="11782"/>
                  <a:pt x="11782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6691"/>
                </a:lnTo>
                <a:lnTo>
                  <a:pt x="7855" y="16691"/>
                </a:lnTo>
                <a:cubicBezTo>
                  <a:pt x="7855" y="16691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6691"/>
                </a:lnTo>
                <a:lnTo>
                  <a:pt x="11782" y="16691"/>
                </a:lnTo>
                <a:cubicBezTo>
                  <a:pt x="11782" y="16691"/>
                  <a:pt x="11782" y="17673"/>
                  <a:pt x="11782" y="17673"/>
                </a:cubicBezTo>
                <a:close/>
                <a:moveTo>
                  <a:pt x="12764" y="8836"/>
                </a:moveTo>
                <a:cubicBezTo>
                  <a:pt x="12492" y="8836"/>
                  <a:pt x="12273" y="9056"/>
                  <a:pt x="12273" y="9327"/>
                </a:cubicBezTo>
                <a:cubicBezTo>
                  <a:pt x="12273" y="9599"/>
                  <a:pt x="12492" y="9818"/>
                  <a:pt x="12764" y="9818"/>
                </a:cubicBezTo>
                <a:cubicBezTo>
                  <a:pt x="13035" y="9818"/>
                  <a:pt x="13255" y="9599"/>
                  <a:pt x="13255" y="9327"/>
                </a:cubicBezTo>
                <a:cubicBezTo>
                  <a:pt x="13255" y="9056"/>
                  <a:pt x="13035" y="8836"/>
                  <a:pt x="12764" y="8836"/>
                </a:cubicBezTo>
                <a:moveTo>
                  <a:pt x="3927" y="12764"/>
                </a:moveTo>
                <a:cubicBezTo>
                  <a:pt x="3927" y="11679"/>
                  <a:pt x="4806" y="10800"/>
                  <a:pt x="5891" y="10800"/>
                </a:cubicBezTo>
                <a:cubicBezTo>
                  <a:pt x="6975" y="10800"/>
                  <a:pt x="7855" y="11679"/>
                  <a:pt x="7855" y="12764"/>
                </a:cubicBezTo>
                <a:cubicBezTo>
                  <a:pt x="7855" y="13848"/>
                  <a:pt x="6975" y="14727"/>
                  <a:pt x="5891" y="14727"/>
                </a:cubicBezTo>
                <a:cubicBezTo>
                  <a:pt x="4806" y="14727"/>
                  <a:pt x="3927" y="13848"/>
                  <a:pt x="3927" y="12764"/>
                </a:cubicBezTo>
                <a:moveTo>
                  <a:pt x="17673" y="12764"/>
                </a:moveTo>
                <a:cubicBezTo>
                  <a:pt x="17673" y="13848"/>
                  <a:pt x="16794" y="14727"/>
                  <a:pt x="15709" y="14727"/>
                </a:cubicBezTo>
                <a:cubicBezTo>
                  <a:pt x="14625" y="14727"/>
                  <a:pt x="13745" y="13848"/>
                  <a:pt x="13745" y="12764"/>
                </a:cubicBezTo>
                <a:cubicBezTo>
                  <a:pt x="13745" y="11679"/>
                  <a:pt x="14625" y="10800"/>
                  <a:pt x="15709" y="10800"/>
                </a:cubicBezTo>
                <a:cubicBezTo>
                  <a:pt x="16794" y="10800"/>
                  <a:pt x="17673" y="11679"/>
                  <a:pt x="17673" y="12764"/>
                </a:cubicBezTo>
                <a:moveTo>
                  <a:pt x="20618" y="8836"/>
                </a:moveTo>
                <a:lnTo>
                  <a:pt x="19145" y="8836"/>
                </a:lnTo>
                <a:cubicBezTo>
                  <a:pt x="18874" y="8836"/>
                  <a:pt x="18655" y="9056"/>
                  <a:pt x="18655" y="9327"/>
                </a:cubicBezTo>
                <a:cubicBezTo>
                  <a:pt x="18655" y="9599"/>
                  <a:pt x="18874" y="9818"/>
                  <a:pt x="19145" y="9818"/>
                </a:cubicBezTo>
                <a:lnTo>
                  <a:pt x="20618" y="9818"/>
                </a:lnTo>
                <a:lnTo>
                  <a:pt x="20618" y="12273"/>
                </a:lnTo>
                <a:lnTo>
                  <a:pt x="18605" y="12273"/>
                </a:lnTo>
                <a:cubicBezTo>
                  <a:pt x="18370" y="10881"/>
                  <a:pt x="17167" y="9818"/>
                  <a:pt x="15709" y="9818"/>
                </a:cubicBezTo>
                <a:cubicBezTo>
                  <a:pt x="14082" y="9818"/>
                  <a:pt x="12764" y="11137"/>
                  <a:pt x="12764" y="12764"/>
                </a:cubicBezTo>
                <a:cubicBezTo>
                  <a:pt x="12764" y="14390"/>
                  <a:pt x="14082" y="15709"/>
                  <a:pt x="15709" y="15709"/>
                </a:cubicBezTo>
                <a:cubicBezTo>
                  <a:pt x="17167" y="15709"/>
                  <a:pt x="18370" y="14646"/>
                  <a:pt x="18605" y="13255"/>
                </a:cubicBezTo>
                <a:lnTo>
                  <a:pt x="20618" y="13255"/>
                </a:lnTo>
                <a:lnTo>
                  <a:pt x="20618" y="18655"/>
                </a:lnTo>
                <a:lnTo>
                  <a:pt x="982" y="18655"/>
                </a:lnTo>
                <a:lnTo>
                  <a:pt x="982" y="13255"/>
                </a:lnTo>
                <a:lnTo>
                  <a:pt x="2995" y="13255"/>
                </a:lnTo>
                <a:cubicBezTo>
                  <a:pt x="3230" y="14646"/>
                  <a:pt x="4433" y="15709"/>
                  <a:pt x="5891" y="15709"/>
                </a:cubicBezTo>
                <a:cubicBezTo>
                  <a:pt x="7517" y="15709"/>
                  <a:pt x="8836" y="14390"/>
                  <a:pt x="8836" y="12764"/>
                </a:cubicBezTo>
                <a:cubicBezTo>
                  <a:pt x="8836" y="11137"/>
                  <a:pt x="7517" y="9818"/>
                  <a:pt x="5891" y="9818"/>
                </a:cubicBezTo>
                <a:cubicBezTo>
                  <a:pt x="4433" y="9818"/>
                  <a:pt x="3230" y="10881"/>
                  <a:pt x="2995" y="12273"/>
                </a:cubicBezTo>
                <a:lnTo>
                  <a:pt x="982" y="12273"/>
                </a:lnTo>
                <a:lnTo>
                  <a:pt x="982" y="9818"/>
                </a:lnTo>
                <a:lnTo>
                  <a:pt x="2455" y="9818"/>
                </a:lnTo>
                <a:cubicBezTo>
                  <a:pt x="2726" y="9818"/>
                  <a:pt x="2945" y="9599"/>
                  <a:pt x="2945" y="9327"/>
                </a:cubicBezTo>
                <a:cubicBezTo>
                  <a:pt x="2945" y="9056"/>
                  <a:pt x="2726" y="8836"/>
                  <a:pt x="2455" y="8836"/>
                </a:cubicBezTo>
                <a:lnTo>
                  <a:pt x="982" y="8836"/>
                </a:lnTo>
                <a:lnTo>
                  <a:pt x="982" y="7855"/>
                </a:lnTo>
                <a:cubicBezTo>
                  <a:pt x="982" y="7313"/>
                  <a:pt x="1421" y="6873"/>
                  <a:pt x="1964" y="6873"/>
                </a:cubicBez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8836"/>
                  <a:pt x="20618" y="8836"/>
                </a:cubicBezTo>
                <a:close/>
                <a:moveTo>
                  <a:pt x="19636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20618" y="19636"/>
                </a:lnTo>
                <a:cubicBezTo>
                  <a:pt x="20618" y="20178"/>
                  <a:pt x="20178" y="20618"/>
                  <a:pt x="19636" y="20618"/>
                </a:cubicBezTo>
                <a:moveTo>
                  <a:pt x="5891" y="4909"/>
                </a:moveTo>
                <a:lnTo>
                  <a:pt x="15709" y="4909"/>
                </a:lnTo>
                <a:lnTo>
                  <a:pt x="15709" y="5891"/>
                </a:lnTo>
                <a:lnTo>
                  <a:pt x="5891" y="5891"/>
                </a:lnTo>
                <a:cubicBezTo>
                  <a:pt x="5891" y="5891"/>
                  <a:pt x="5891" y="4909"/>
                  <a:pt x="5891" y="4909"/>
                </a:cubicBezTo>
                <a:close/>
                <a:moveTo>
                  <a:pt x="19636" y="5891"/>
                </a:moveTo>
                <a:lnTo>
                  <a:pt x="19636" y="2855"/>
                </a:lnTo>
                <a:cubicBezTo>
                  <a:pt x="20207" y="2653"/>
                  <a:pt x="20618" y="2113"/>
                  <a:pt x="20618" y="1473"/>
                </a:cubicBezTo>
                <a:cubicBezTo>
                  <a:pt x="20618" y="659"/>
                  <a:pt x="19959" y="0"/>
                  <a:pt x="19145" y="0"/>
                </a:cubicBezTo>
                <a:cubicBezTo>
                  <a:pt x="18332" y="0"/>
                  <a:pt x="17673" y="659"/>
                  <a:pt x="17673" y="1473"/>
                </a:cubicBezTo>
                <a:cubicBezTo>
                  <a:pt x="17673" y="2113"/>
                  <a:pt x="18084" y="2653"/>
                  <a:pt x="18655" y="2855"/>
                </a:cubicBezTo>
                <a:lnTo>
                  <a:pt x="18655" y="5891"/>
                </a:lnTo>
                <a:lnTo>
                  <a:pt x="16691" y="5891"/>
                </a:lnTo>
                <a:lnTo>
                  <a:pt x="16691" y="4909"/>
                </a:lnTo>
                <a:cubicBezTo>
                  <a:pt x="16691" y="4367"/>
                  <a:pt x="16251" y="3927"/>
                  <a:pt x="15709" y="3927"/>
                </a:cubicBezTo>
                <a:lnTo>
                  <a:pt x="5891" y="3927"/>
                </a:lnTo>
                <a:cubicBezTo>
                  <a:pt x="5348" y="3927"/>
                  <a:pt x="4909" y="4367"/>
                  <a:pt x="4909" y="4909"/>
                </a:cubicBezTo>
                <a:lnTo>
                  <a:pt x="4909" y="5891"/>
                </a:ln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0800" y="9818"/>
                </a:moveTo>
                <a:cubicBezTo>
                  <a:pt x="11071" y="9818"/>
                  <a:pt x="11291" y="9599"/>
                  <a:pt x="11291" y="9327"/>
                </a:cubicBezTo>
                <a:cubicBezTo>
                  <a:pt x="11291" y="9056"/>
                  <a:pt x="11071" y="8836"/>
                  <a:pt x="10800" y="8836"/>
                </a:cubicBezTo>
                <a:cubicBezTo>
                  <a:pt x="10529" y="8836"/>
                  <a:pt x="10309" y="9056"/>
                  <a:pt x="10309" y="9327"/>
                </a:cubicBezTo>
                <a:cubicBezTo>
                  <a:pt x="10309" y="9599"/>
                  <a:pt x="10529" y="9818"/>
                  <a:pt x="10800" y="9818"/>
                </a:cubicBezTo>
                <a:moveTo>
                  <a:pt x="9327" y="9327"/>
                </a:moveTo>
                <a:cubicBezTo>
                  <a:pt x="9327" y="9056"/>
                  <a:pt x="9108" y="8836"/>
                  <a:pt x="8836" y="8836"/>
                </a:cubicBezTo>
                <a:cubicBezTo>
                  <a:pt x="8565" y="8836"/>
                  <a:pt x="8345" y="9056"/>
                  <a:pt x="8345" y="9327"/>
                </a:cubicBezTo>
                <a:cubicBezTo>
                  <a:pt x="8345" y="9599"/>
                  <a:pt x="8565" y="9818"/>
                  <a:pt x="8836" y="9818"/>
                </a:cubicBezTo>
                <a:cubicBezTo>
                  <a:pt x="9108" y="9818"/>
                  <a:pt x="9327" y="9599"/>
                  <a:pt x="9327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5" name="Shape 2694"/>
          <p:cNvSpPr/>
          <p:nvPr userDrawn="1"/>
        </p:nvSpPr>
        <p:spPr>
          <a:xfrm>
            <a:off x="2001788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38" y="14727"/>
                </a:moveTo>
                <a:cubicBezTo>
                  <a:pt x="13628" y="14411"/>
                  <a:pt x="13690" y="14083"/>
                  <a:pt x="13721" y="13745"/>
                </a:cubicBezTo>
                <a:lnTo>
                  <a:pt x="2970" y="13745"/>
                </a:lnTo>
                <a:cubicBezTo>
                  <a:pt x="3001" y="14083"/>
                  <a:pt x="3063" y="14411"/>
                  <a:pt x="3153" y="14727"/>
                </a:cubicBezTo>
                <a:cubicBezTo>
                  <a:pt x="3153" y="14727"/>
                  <a:pt x="13538" y="14727"/>
                  <a:pt x="13538" y="14727"/>
                </a:cubicBezTo>
                <a:close/>
                <a:moveTo>
                  <a:pt x="18655" y="12764"/>
                </a:moveTo>
                <a:cubicBezTo>
                  <a:pt x="18383" y="12764"/>
                  <a:pt x="18164" y="12984"/>
                  <a:pt x="18164" y="13255"/>
                </a:cubicBezTo>
                <a:cubicBezTo>
                  <a:pt x="18164" y="13526"/>
                  <a:pt x="18383" y="13745"/>
                  <a:pt x="18655" y="13745"/>
                </a:cubicBezTo>
                <a:cubicBezTo>
                  <a:pt x="18926" y="13745"/>
                  <a:pt x="19145" y="13526"/>
                  <a:pt x="19145" y="13255"/>
                </a:cubicBezTo>
                <a:cubicBezTo>
                  <a:pt x="19145" y="12984"/>
                  <a:pt x="18926" y="12764"/>
                  <a:pt x="18655" y="12764"/>
                </a:cubicBezTo>
                <a:moveTo>
                  <a:pt x="18655" y="8836"/>
                </a:moveTo>
                <a:cubicBezTo>
                  <a:pt x="18112" y="8836"/>
                  <a:pt x="17673" y="9276"/>
                  <a:pt x="17673" y="9818"/>
                </a:cubicBezTo>
                <a:cubicBezTo>
                  <a:pt x="17673" y="10360"/>
                  <a:pt x="18112" y="10800"/>
                  <a:pt x="18655" y="10800"/>
                </a:cubicBezTo>
                <a:cubicBezTo>
                  <a:pt x="19197" y="10800"/>
                  <a:pt x="19636" y="10360"/>
                  <a:pt x="19636" y="9818"/>
                </a:cubicBezTo>
                <a:cubicBezTo>
                  <a:pt x="19636" y="9276"/>
                  <a:pt x="19197" y="8836"/>
                  <a:pt x="18655" y="8836"/>
                </a:cubicBezTo>
                <a:moveTo>
                  <a:pt x="20618" y="19636"/>
                </a:moveTo>
                <a:cubicBezTo>
                  <a:pt x="20618" y="20178"/>
                  <a:pt x="20179" y="20618"/>
                  <a:pt x="19636" y="20618"/>
                </a:cubicBezTo>
                <a:lnTo>
                  <a:pt x="16691" y="20618"/>
                </a:lnTo>
                <a:lnTo>
                  <a:pt x="16691" y="5891"/>
                </a:lnTo>
                <a:lnTo>
                  <a:pt x="19636" y="5891"/>
                </a:lnTo>
                <a:cubicBezTo>
                  <a:pt x="20179" y="5891"/>
                  <a:pt x="20618" y="6331"/>
                  <a:pt x="20618" y="6873"/>
                </a:cubicBezTo>
                <a:cubicBezTo>
                  <a:pt x="20618" y="6873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6873"/>
                </a:lnTo>
                <a:cubicBezTo>
                  <a:pt x="982" y="6331"/>
                  <a:pt x="1421" y="5891"/>
                  <a:pt x="1964" y="5891"/>
                </a:cubicBezTo>
                <a:lnTo>
                  <a:pt x="15709" y="5891"/>
                </a:lnTo>
                <a:cubicBezTo>
                  <a:pt x="15709" y="5891"/>
                  <a:pt x="15709" y="20618"/>
                  <a:pt x="15709" y="20618"/>
                </a:cubicBezTo>
                <a:close/>
                <a:moveTo>
                  <a:pt x="19636" y="4909"/>
                </a:moveTo>
                <a:lnTo>
                  <a:pt x="4909" y="4909"/>
                </a:lnTo>
                <a:lnTo>
                  <a:pt x="4909" y="2855"/>
                </a:lnTo>
                <a:cubicBezTo>
                  <a:pt x="5480" y="2653"/>
                  <a:pt x="5891" y="2113"/>
                  <a:pt x="5891" y="1473"/>
                </a:cubicBezTo>
                <a:cubicBezTo>
                  <a:pt x="5891" y="659"/>
                  <a:pt x="5231" y="0"/>
                  <a:pt x="4418" y="0"/>
                </a:cubicBezTo>
                <a:cubicBezTo>
                  <a:pt x="3605" y="0"/>
                  <a:pt x="2945" y="659"/>
                  <a:pt x="2945" y="1473"/>
                </a:cubicBezTo>
                <a:cubicBezTo>
                  <a:pt x="2945" y="2113"/>
                  <a:pt x="3357" y="2653"/>
                  <a:pt x="3927" y="2855"/>
                </a:cubicBezTo>
                <a:lnTo>
                  <a:pt x="3927" y="4909"/>
                </a:lnTo>
                <a:lnTo>
                  <a:pt x="1964" y="4909"/>
                </a:lnTo>
                <a:cubicBezTo>
                  <a:pt x="879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6873"/>
                </a:lnTo>
                <a:cubicBezTo>
                  <a:pt x="21600" y="5788"/>
                  <a:pt x="20721" y="4909"/>
                  <a:pt x="19636" y="4909"/>
                </a:cubicBezTo>
                <a:moveTo>
                  <a:pt x="18655" y="15709"/>
                </a:moveTo>
                <a:cubicBezTo>
                  <a:pt x="18383" y="15709"/>
                  <a:pt x="18164" y="15929"/>
                  <a:pt x="18164" y="16200"/>
                </a:cubicBezTo>
                <a:cubicBezTo>
                  <a:pt x="18164" y="16471"/>
                  <a:pt x="18383" y="16691"/>
                  <a:pt x="18655" y="16691"/>
                </a:cubicBezTo>
                <a:cubicBezTo>
                  <a:pt x="18926" y="16691"/>
                  <a:pt x="19145" y="16471"/>
                  <a:pt x="19145" y="16200"/>
                </a:cubicBezTo>
                <a:cubicBezTo>
                  <a:pt x="19145" y="15929"/>
                  <a:pt x="18926" y="15709"/>
                  <a:pt x="18655" y="15709"/>
                </a:cubicBezTo>
                <a:moveTo>
                  <a:pt x="4199" y="16691"/>
                </a:moveTo>
                <a:lnTo>
                  <a:pt x="12492" y="16691"/>
                </a:lnTo>
                <a:cubicBezTo>
                  <a:pt x="12744" y="16387"/>
                  <a:pt x="12971" y="16064"/>
                  <a:pt x="13152" y="15709"/>
                </a:cubicBezTo>
                <a:lnTo>
                  <a:pt x="3539" y="15709"/>
                </a:lnTo>
                <a:cubicBezTo>
                  <a:pt x="3720" y="16064"/>
                  <a:pt x="3947" y="16387"/>
                  <a:pt x="4199" y="16691"/>
                </a:cubicBezTo>
                <a:moveTo>
                  <a:pt x="8345" y="7855"/>
                </a:moveTo>
                <a:cubicBezTo>
                  <a:pt x="7196" y="7855"/>
                  <a:pt x="6138" y="8224"/>
                  <a:pt x="5263" y="8836"/>
                </a:cubicBezTo>
                <a:lnTo>
                  <a:pt x="11428" y="8836"/>
                </a:lnTo>
                <a:cubicBezTo>
                  <a:pt x="10553" y="8224"/>
                  <a:pt x="9495" y="7855"/>
                  <a:pt x="8345" y="7855"/>
                </a:cubicBezTo>
                <a:moveTo>
                  <a:pt x="8345" y="18655"/>
                </a:moveTo>
                <a:cubicBezTo>
                  <a:pt x="9495" y="18655"/>
                  <a:pt x="10553" y="18285"/>
                  <a:pt x="11428" y="17673"/>
                </a:cubicBezTo>
                <a:lnTo>
                  <a:pt x="5263" y="17673"/>
                </a:lnTo>
                <a:cubicBezTo>
                  <a:pt x="6138" y="18285"/>
                  <a:pt x="7196" y="18655"/>
                  <a:pt x="8345" y="18655"/>
                </a:cubicBezTo>
                <a:moveTo>
                  <a:pt x="12492" y="9818"/>
                </a:moveTo>
                <a:lnTo>
                  <a:pt x="4199" y="9818"/>
                </a:lnTo>
                <a:cubicBezTo>
                  <a:pt x="3947" y="10122"/>
                  <a:pt x="3720" y="10446"/>
                  <a:pt x="3539" y="10800"/>
                </a:cubicBezTo>
                <a:lnTo>
                  <a:pt x="13152" y="10800"/>
                </a:lnTo>
                <a:cubicBezTo>
                  <a:pt x="12971" y="10446"/>
                  <a:pt x="12744" y="10122"/>
                  <a:pt x="12492" y="9818"/>
                </a:cubicBezTo>
                <a:moveTo>
                  <a:pt x="13538" y="11782"/>
                </a:moveTo>
                <a:lnTo>
                  <a:pt x="3153" y="11782"/>
                </a:lnTo>
                <a:cubicBezTo>
                  <a:pt x="3063" y="12098"/>
                  <a:pt x="3001" y="12427"/>
                  <a:pt x="2970" y="12764"/>
                </a:cubicBezTo>
                <a:lnTo>
                  <a:pt x="13721" y="12764"/>
                </a:lnTo>
                <a:cubicBezTo>
                  <a:pt x="13690" y="12427"/>
                  <a:pt x="13628" y="12098"/>
                  <a:pt x="1353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6" name="Shape 2695"/>
          <p:cNvSpPr/>
          <p:nvPr userDrawn="1"/>
        </p:nvSpPr>
        <p:spPr>
          <a:xfrm>
            <a:off x="2108447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5218"/>
                </a:moveTo>
                <a:cubicBezTo>
                  <a:pt x="14727" y="15490"/>
                  <a:pt x="14947" y="15709"/>
                  <a:pt x="15218" y="15709"/>
                </a:cubicBezTo>
                <a:cubicBezTo>
                  <a:pt x="15490" y="15709"/>
                  <a:pt x="15709" y="15490"/>
                  <a:pt x="15709" y="15218"/>
                </a:cubicBezTo>
                <a:cubicBezTo>
                  <a:pt x="15709" y="14947"/>
                  <a:pt x="15490" y="14727"/>
                  <a:pt x="15218" y="14727"/>
                </a:cubicBezTo>
                <a:cubicBezTo>
                  <a:pt x="14947" y="14727"/>
                  <a:pt x="14727" y="14947"/>
                  <a:pt x="14727" y="15218"/>
                </a:cubicBezTo>
                <a:moveTo>
                  <a:pt x="20618" y="12764"/>
                </a:moveTo>
                <a:lnTo>
                  <a:pt x="17673" y="12764"/>
                </a:lnTo>
                <a:lnTo>
                  <a:pt x="17673" y="3927"/>
                </a:lnTo>
                <a:lnTo>
                  <a:pt x="3927" y="3927"/>
                </a:lnTo>
                <a:lnTo>
                  <a:pt x="3927" y="9510"/>
                </a:lnTo>
                <a:cubicBezTo>
                  <a:pt x="3308" y="10442"/>
                  <a:pt x="2945" y="11560"/>
                  <a:pt x="2945" y="12764"/>
                </a:cubicBezTo>
                <a:lnTo>
                  <a:pt x="982" y="12764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2764"/>
                  <a:pt x="20618" y="12764"/>
                </a:cubicBezTo>
                <a:close/>
                <a:moveTo>
                  <a:pt x="9327" y="12764"/>
                </a:moveTo>
                <a:cubicBezTo>
                  <a:pt x="9327" y="13035"/>
                  <a:pt x="9108" y="13255"/>
                  <a:pt x="8836" y="13255"/>
                </a:cubicBezTo>
                <a:cubicBezTo>
                  <a:pt x="8565" y="13255"/>
                  <a:pt x="8345" y="13035"/>
                  <a:pt x="8345" y="12764"/>
                </a:cubicBezTo>
                <a:cubicBezTo>
                  <a:pt x="8345" y="12493"/>
                  <a:pt x="8565" y="12273"/>
                  <a:pt x="8836" y="12273"/>
                </a:cubicBezTo>
                <a:cubicBezTo>
                  <a:pt x="9108" y="12273"/>
                  <a:pt x="9327" y="12493"/>
                  <a:pt x="9327" y="12764"/>
                </a:cubicBezTo>
                <a:moveTo>
                  <a:pt x="8836" y="7855"/>
                </a:moveTo>
                <a:cubicBezTo>
                  <a:pt x="10295" y="7855"/>
                  <a:pt x="11601" y="8494"/>
                  <a:pt x="12500" y="9504"/>
                </a:cubicBezTo>
                <a:lnTo>
                  <a:pt x="10301" y="12846"/>
                </a:lnTo>
                <a:cubicBezTo>
                  <a:pt x="10302" y="12818"/>
                  <a:pt x="10309" y="12792"/>
                  <a:pt x="10309" y="12764"/>
                </a:cubicBezTo>
                <a:cubicBezTo>
                  <a:pt x="10309" y="11951"/>
                  <a:pt x="9649" y="11291"/>
                  <a:pt x="8836" y="11291"/>
                </a:cubicBezTo>
                <a:cubicBezTo>
                  <a:pt x="8023" y="11291"/>
                  <a:pt x="7364" y="11951"/>
                  <a:pt x="7364" y="12764"/>
                </a:cubicBezTo>
                <a:cubicBezTo>
                  <a:pt x="7364" y="13577"/>
                  <a:pt x="8023" y="14236"/>
                  <a:pt x="8836" y="14236"/>
                </a:cubicBezTo>
                <a:cubicBezTo>
                  <a:pt x="9072" y="14236"/>
                  <a:pt x="9293" y="14175"/>
                  <a:pt x="9491" y="14076"/>
                </a:cubicBezTo>
                <a:lnTo>
                  <a:pt x="8925" y="14938"/>
                </a:lnTo>
                <a:lnTo>
                  <a:pt x="8639" y="14741"/>
                </a:lnTo>
                <a:lnTo>
                  <a:pt x="7962" y="16664"/>
                </a:lnTo>
                <a:lnTo>
                  <a:pt x="8494" y="17043"/>
                </a:lnTo>
                <a:lnTo>
                  <a:pt x="8881" y="16700"/>
                </a:lnTo>
                <a:lnTo>
                  <a:pt x="10064" y="16936"/>
                </a:lnTo>
                <a:lnTo>
                  <a:pt x="9561" y="16099"/>
                </a:lnTo>
                <a:lnTo>
                  <a:pt x="10020" y="15694"/>
                </a:lnTo>
                <a:lnTo>
                  <a:pt x="9423" y="15282"/>
                </a:lnTo>
                <a:lnTo>
                  <a:pt x="9736" y="15491"/>
                </a:lnTo>
                <a:lnTo>
                  <a:pt x="13114" y="10359"/>
                </a:lnTo>
                <a:cubicBezTo>
                  <a:pt x="13514" y="11069"/>
                  <a:pt x="13745" y="11889"/>
                  <a:pt x="13745" y="12764"/>
                </a:cubicBezTo>
                <a:cubicBezTo>
                  <a:pt x="13745" y="15475"/>
                  <a:pt x="11548" y="17673"/>
                  <a:pt x="8836" y="17673"/>
                </a:cubicBezTo>
                <a:cubicBezTo>
                  <a:pt x="6125" y="17673"/>
                  <a:pt x="3927" y="15475"/>
                  <a:pt x="3927" y="12764"/>
                </a:cubicBezTo>
                <a:cubicBezTo>
                  <a:pt x="3927" y="10053"/>
                  <a:pt x="6125" y="7855"/>
                  <a:pt x="8836" y="7855"/>
                </a:cubicBezTo>
                <a:moveTo>
                  <a:pt x="14727" y="5891"/>
                </a:moveTo>
                <a:cubicBezTo>
                  <a:pt x="14186" y="5891"/>
                  <a:pt x="13745" y="6331"/>
                  <a:pt x="13745" y="6873"/>
                </a:cubicBezTo>
                <a:cubicBezTo>
                  <a:pt x="13745" y="7062"/>
                  <a:pt x="13802" y="7237"/>
                  <a:pt x="13894" y="7386"/>
                </a:cubicBezTo>
                <a:lnTo>
                  <a:pt x="13057" y="8659"/>
                </a:lnTo>
                <a:cubicBezTo>
                  <a:pt x="11987" y="7558"/>
                  <a:pt x="10492" y="6873"/>
                  <a:pt x="8836" y="6873"/>
                </a:cubicBezTo>
                <a:cubicBezTo>
                  <a:pt x="7325" y="6873"/>
                  <a:pt x="5952" y="7447"/>
                  <a:pt x="4909" y="8382"/>
                </a:cubicBezTo>
                <a:lnTo>
                  <a:pt x="4909" y="4909"/>
                </a:lnTo>
                <a:lnTo>
                  <a:pt x="16691" y="4909"/>
                </a:lnTo>
                <a:lnTo>
                  <a:pt x="16691" y="16691"/>
                </a:lnTo>
                <a:lnTo>
                  <a:pt x="13219" y="16691"/>
                </a:lnTo>
                <a:cubicBezTo>
                  <a:pt x="14154" y="15648"/>
                  <a:pt x="14727" y="14275"/>
                  <a:pt x="14727" y="12764"/>
                </a:cubicBezTo>
                <a:cubicBezTo>
                  <a:pt x="14727" y="11536"/>
                  <a:pt x="14351" y="10398"/>
                  <a:pt x="13709" y="9453"/>
                </a:cubicBezTo>
                <a:lnTo>
                  <a:pt x="14764" y="7851"/>
                </a:lnTo>
                <a:cubicBezTo>
                  <a:pt x="15288" y="7832"/>
                  <a:pt x="15709" y="7402"/>
                  <a:pt x="15709" y="6873"/>
                </a:cubicBezTo>
                <a:cubicBezTo>
                  <a:pt x="15709" y="6331"/>
                  <a:pt x="15269" y="5891"/>
                  <a:pt x="14727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745"/>
                </a:lnTo>
                <a:lnTo>
                  <a:pt x="3034" y="13745"/>
                </a:lnTo>
                <a:cubicBezTo>
                  <a:pt x="3502" y="16531"/>
                  <a:pt x="5918" y="18655"/>
                  <a:pt x="8836" y="18655"/>
                </a:cubicBezTo>
                <a:cubicBezTo>
                  <a:pt x="10040" y="18655"/>
                  <a:pt x="11158" y="18292"/>
                  <a:pt x="12090" y="17673"/>
                </a:cubicBezTo>
                <a:lnTo>
                  <a:pt x="17673" y="17673"/>
                </a:lnTo>
                <a:lnTo>
                  <a:pt x="17673" y="13745"/>
                </a:lnTo>
                <a:lnTo>
                  <a:pt x="20618" y="13745"/>
                </a:ln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7" name="Shape 2696"/>
          <p:cNvSpPr/>
          <p:nvPr userDrawn="1"/>
        </p:nvSpPr>
        <p:spPr>
          <a:xfrm>
            <a:off x="22151068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8" name="Shape 2697"/>
          <p:cNvSpPr/>
          <p:nvPr userDrawn="1"/>
        </p:nvSpPr>
        <p:spPr>
          <a:xfrm>
            <a:off x="12577136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20" y="13745"/>
                </a:moveTo>
                <a:lnTo>
                  <a:pt x="4860" y="13745"/>
                </a:lnTo>
                <a:lnTo>
                  <a:pt x="4860" y="15709"/>
                </a:lnTo>
                <a:lnTo>
                  <a:pt x="7020" y="15709"/>
                </a:lnTo>
                <a:cubicBezTo>
                  <a:pt x="7020" y="15709"/>
                  <a:pt x="7020" y="13745"/>
                  <a:pt x="7020" y="13745"/>
                </a:cubicBezTo>
                <a:close/>
                <a:moveTo>
                  <a:pt x="5400" y="10800"/>
                </a:moveTo>
                <a:lnTo>
                  <a:pt x="3240" y="10800"/>
                </a:lnTo>
                <a:lnTo>
                  <a:pt x="3240" y="12764"/>
                </a:lnTo>
                <a:lnTo>
                  <a:pt x="5400" y="12764"/>
                </a:lnTo>
                <a:cubicBezTo>
                  <a:pt x="5400" y="12764"/>
                  <a:pt x="5400" y="10800"/>
                  <a:pt x="5400" y="10800"/>
                </a:cubicBezTo>
                <a:close/>
                <a:moveTo>
                  <a:pt x="5940" y="18655"/>
                </a:moveTo>
                <a:lnTo>
                  <a:pt x="15660" y="18655"/>
                </a:lnTo>
                <a:lnTo>
                  <a:pt x="15660" y="16691"/>
                </a:lnTo>
                <a:lnTo>
                  <a:pt x="5940" y="16691"/>
                </a:lnTo>
                <a:cubicBezTo>
                  <a:pt x="5940" y="16691"/>
                  <a:pt x="5940" y="18655"/>
                  <a:pt x="5940" y="18655"/>
                </a:cubicBezTo>
                <a:close/>
                <a:moveTo>
                  <a:pt x="20520" y="19636"/>
                </a:moveTo>
                <a:cubicBezTo>
                  <a:pt x="20520" y="20179"/>
                  <a:pt x="20036" y="20618"/>
                  <a:pt x="19440" y="20618"/>
                </a:cubicBezTo>
                <a:lnTo>
                  <a:pt x="2160" y="20618"/>
                </a:lnTo>
                <a:cubicBezTo>
                  <a:pt x="1564" y="20618"/>
                  <a:pt x="1080" y="20179"/>
                  <a:pt x="1080" y="19636"/>
                </a:cubicBezTo>
                <a:lnTo>
                  <a:pt x="1080" y="9818"/>
                </a:lnTo>
                <a:cubicBezTo>
                  <a:pt x="1080" y="9276"/>
                  <a:pt x="1564" y="8836"/>
                  <a:pt x="2160" y="8836"/>
                </a:cubicBezTo>
                <a:lnTo>
                  <a:pt x="19440" y="8836"/>
                </a:lnTo>
                <a:cubicBezTo>
                  <a:pt x="20036" y="8836"/>
                  <a:pt x="20520" y="9276"/>
                  <a:pt x="20520" y="9818"/>
                </a:cubicBezTo>
                <a:cubicBezTo>
                  <a:pt x="20520" y="9818"/>
                  <a:pt x="20520" y="19636"/>
                  <a:pt x="20520" y="19636"/>
                </a:cubicBezTo>
                <a:close/>
                <a:moveTo>
                  <a:pt x="19440" y="7855"/>
                </a:moveTo>
                <a:lnTo>
                  <a:pt x="2160" y="7855"/>
                </a:lnTo>
                <a:cubicBezTo>
                  <a:pt x="967" y="7855"/>
                  <a:pt x="0" y="8734"/>
                  <a:pt x="0" y="9818"/>
                </a:cubicBezTo>
                <a:lnTo>
                  <a:pt x="0" y="19636"/>
                </a:lnTo>
                <a:cubicBezTo>
                  <a:pt x="0" y="20721"/>
                  <a:pt x="967" y="21600"/>
                  <a:pt x="2160" y="21600"/>
                </a:cubicBezTo>
                <a:lnTo>
                  <a:pt x="19440" y="21600"/>
                </a:lnTo>
                <a:cubicBezTo>
                  <a:pt x="20633" y="21600"/>
                  <a:pt x="21600" y="20721"/>
                  <a:pt x="21600" y="19636"/>
                </a:cubicBezTo>
                <a:lnTo>
                  <a:pt x="21600" y="9818"/>
                </a:lnTo>
                <a:cubicBezTo>
                  <a:pt x="21600" y="8734"/>
                  <a:pt x="20633" y="7855"/>
                  <a:pt x="19440" y="7855"/>
                </a:cubicBezTo>
                <a:moveTo>
                  <a:pt x="16200" y="12764"/>
                </a:moveTo>
                <a:lnTo>
                  <a:pt x="18360" y="12764"/>
                </a:lnTo>
                <a:lnTo>
                  <a:pt x="18360" y="10800"/>
                </a:lnTo>
                <a:lnTo>
                  <a:pt x="16200" y="10800"/>
                </a:lnTo>
                <a:cubicBezTo>
                  <a:pt x="16200" y="10800"/>
                  <a:pt x="16200" y="12764"/>
                  <a:pt x="16200" y="12764"/>
                </a:cubicBezTo>
                <a:close/>
                <a:moveTo>
                  <a:pt x="14580" y="15709"/>
                </a:moveTo>
                <a:lnTo>
                  <a:pt x="16740" y="15709"/>
                </a:lnTo>
                <a:lnTo>
                  <a:pt x="16740" y="13745"/>
                </a:lnTo>
                <a:lnTo>
                  <a:pt x="14580" y="13745"/>
                </a:lnTo>
                <a:cubicBezTo>
                  <a:pt x="14580" y="13745"/>
                  <a:pt x="14580" y="15709"/>
                  <a:pt x="14580" y="15709"/>
                </a:cubicBezTo>
                <a:close/>
                <a:moveTo>
                  <a:pt x="10800" y="0"/>
                </a:moveTo>
                <a:lnTo>
                  <a:pt x="6480" y="3927"/>
                </a:lnTo>
                <a:lnTo>
                  <a:pt x="15120" y="3927"/>
                </a:lnTo>
                <a:cubicBezTo>
                  <a:pt x="15120" y="3927"/>
                  <a:pt x="10800" y="0"/>
                  <a:pt x="10800" y="0"/>
                </a:cubicBezTo>
                <a:close/>
                <a:moveTo>
                  <a:pt x="8640" y="10800"/>
                </a:moveTo>
                <a:lnTo>
                  <a:pt x="6480" y="10800"/>
                </a:lnTo>
                <a:lnTo>
                  <a:pt x="6480" y="12764"/>
                </a:lnTo>
                <a:lnTo>
                  <a:pt x="8640" y="12764"/>
                </a:lnTo>
                <a:cubicBezTo>
                  <a:pt x="8640" y="12764"/>
                  <a:pt x="8640" y="10800"/>
                  <a:pt x="8640" y="10800"/>
                </a:cubicBezTo>
                <a:close/>
                <a:moveTo>
                  <a:pt x="11340" y="15709"/>
                </a:moveTo>
                <a:lnTo>
                  <a:pt x="13500" y="15709"/>
                </a:lnTo>
                <a:lnTo>
                  <a:pt x="13500" y="13745"/>
                </a:lnTo>
                <a:lnTo>
                  <a:pt x="11340" y="13745"/>
                </a:lnTo>
                <a:cubicBezTo>
                  <a:pt x="11340" y="13745"/>
                  <a:pt x="11340" y="15709"/>
                  <a:pt x="11340" y="15709"/>
                </a:cubicBezTo>
                <a:close/>
                <a:moveTo>
                  <a:pt x="15120" y="10800"/>
                </a:moveTo>
                <a:lnTo>
                  <a:pt x="12960" y="10800"/>
                </a:lnTo>
                <a:lnTo>
                  <a:pt x="12960" y="12764"/>
                </a:lnTo>
                <a:lnTo>
                  <a:pt x="15120" y="12764"/>
                </a:lnTo>
                <a:cubicBezTo>
                  <a:pt x="15120" y="12764"/>
                  <a:pt x="15120" y="10800"/>
                  <a:pt x="15120" y="10800"/>
                </a:cubicBezTo>
                <a:close/>
                <a:moveTo>
                  <a:pt x="11880" y="10800"/>
                </a:moveTo>
                <a:lnTo>
                  <a:pt x="9720" y="10800"/>
                </a:lnTo>
                <a:lnTo>
                  <a:pt x="9720" y="12764"/>
                </a:lnTo>
                <a:lnTo>
                  <a:pt x="11880" y="12764"/>
                </a:lnTo>
                <a:cubicBezTo>
                  <a:pt x="11880" y="12764"/>
                  <a:pt x="11880" y="10800"/>
                  <a:pt x="11880" y="10800"/>
                </a:cubicBezTo>
                <a:close/>
                <a:moveTo>
                  <a:pt x="8100" y="15709"/>
                </a:moveTo>
                <a:lnTo>
                  <a:pt x="10260" y="15709"/>
                </a:lnTo>
                <a:lnTo>
                  <a:pt x="10260" y="13745"/>
                </a:lnTo>
                <a:lnTo>
                  <a:pt x="8100" y="13745"/>
                </a:lnTo>
                <a:cubicBezTo>
                  <a:pt x="8100" y="13745"/>
                  <a:pt x="8100" y="15709"/>
                  <a:pt x="8100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9" name="Shape 2698"/>
          <p:cNvSpPr/>
          <p:nvPr userDrawn="1"/>
        </p:nvSpPr>
        <p:spPr>
          <a:xfrm>
            <a:off x="13643729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40" y="10800"/>
                </a:moveTo>
                <a:lnTo>
                  <a:pt x="15660" y="10800"/>
                </a:lnTo>
                <a:lnTo>
                  <a:pt x="15660" y="8836"/>
                </a:lnTo>
                <a:lnTo>
                  <a:pt x="5940" y="8836"/>
                </a:lnTo>
                <a:cubicBezTo>
                  <a:pt x="5940" y="8836"/>
                  <a:pt x="5940" y="10800"/>
                  <a:pt x="5940" y="10800"/>
                </a:cubicBezTo>
                <a:close/>
                <a:moveTo>
                  <a:pt x="5400" y="2945"/>
                </a:moveTo>
                <a:lnTo>
                  <a:pt x="3240" y="2945"/>
                </a:lnTo>
                <a:lnTo>
                  <a:pt x="3240" y="4909"/>
                </a:lnTo>
                <a:lnTo>
                  <a:pt x="5400" y="4909"/>
                </a:lnTo>
                <a:cubicBezTo>
                  <a:pt x="5400" y="4909"/>
                  <a:pt x="5400" y="2945"/>
                  <a:pt x="5400" y="2945"/>
                </a:cubicBezTo>
                <a:close/>
                <a:moveTo>
                  <a:pt x="7020" y="5891"/>
                </a:moveTo>
                <a:lnTo>
                  <a:pt x="4860" y="5891"/>
                </a:lnTo>
                <a:lnTo>
                  <a:pt x="4860" y="7855"/>
                </a:lnTo>
                <a:lnTo>
                  <a:pt x="7020" y="7855"/>
                </a:lnTo>
                <a:cubicBezTo>
                  <a:pt x="7020" y="7855"/>
                  <a:pt x="7020" y="5891"/>
                  <a:pt x="7020" y="5891"/>
                </a:cubicBezTo>
                <a:close/>
                <a:moveTo>
                  <a:pt x="14580" y="7855"/>
                </a:moveTo>
                <a:lnTo>
                  <a:pt x="16740" y="7855"/>
                </a:lnTo>
                <a:lnTo>
                  <a:pt x="16740" y="5891"/>
                </a:lnTo>
                <a:lnTo>
                  <a:pt x="14580" y="5891"/>
                </a:lnTo>
                <a:cubicBezTo>
                  <a:pt x="14580" y="5891"/>
                  <a:pt x="14580" y="7855"/>
                  <a:pt x="14580" y="7855"/>
                </a:cubicBezTo>
                <a:close/>
                <a:moveTo>
                  <a:pt x="20520" y="11782"/>
                </a:moveTo>
                <a:cubicBezTo>
                  <a:pt x="20520" y="12324"/>
                  <a:pt x="20036" y="12764"/>
                  <a:pt x="19440" y="12764"/>
                </a:cubicBezTo>
                <a:lnTo>
                  <a:pt x="2160" y="12764"/>
                </a:lnTo>
                <a:cubicBezTo>
                  <a:pt x="1564" y="12764"/>
                  <a:pt x="1080" y="12324"/>
                  <a:pt x="1080" y="11782"/>
                </a:cubicBezTo>
                <a:lnTo>
                  <a:pt x="1080" y="1964"/>
                </a:lnTo>
                <a:cubicBezTo>
                  <a:pt x="1080" y="1422"/>
                  <a:pt x="1564" y="982"/>
                  <a:pt x="2160" y="982"/>
                </a:cubicBezTo>
                <a:lnTo>
                  <a:pt x="19440" y="982"/>
                </a:lnTo>
                <a:cubicBezTo>
                  <a:pt x="20036" y="982"/>
                  <a:pt x="20520" y="1422"/>
                  <a:pt x="20520" y="1964"/>
                </a:cubicBezTo>
                <a:cubicBezTo>
                  <a:pt x="20520" y="1964"/>
                  <a:pt x="20520" y="11782"/>
                  <a:pt x="20520" y="11782"/>
                </a:cubicBezTo>
                <a:close/>
                <a:moveTo>
                  <a:pt x="19440" y="0"/>
                </a:moveTo>
                <a:lnTo>
                  <a:pt x="2160" y="0"/>
                </a:lnTo>
                <a:cubicBezTo>
                  <a:pt x="967" y="0"/>
                  <a:pt x="0" y="879"/>
                  <a:pt x="0" y="1964"/>
                </a:cubicBezTo>
                <a:lnTo>
                  <a:pt x="0" y="11782"/>
                </a:lnTo>
                <a:cubicBezTo>
                  <a:pt x="0" y="12866"/>
                  <a:pt x="967" y="13745"/>
                  <a:pt x="2160" y="13745"/>
                </a:cubicBezTo>
                <a:lnTo>
                  <a:pt x="19440" y="13745"/>
                </a:lnTo>
                <a:cubicBezTo>
                  <a:pt x="20633" y="13745"/>
                  <a:pt x="21600" y="12866"/>
                  <a:pt x="21600" y="11782"/>
                </a:cubicBezTo>
                <a:lnTo>
                  <a:pt x="21600" y="1964"/>
                </a:lnTo>
                <a:cubicBezTo>
                  <a:pt x="21600" y="879"/>
                  <a:pt x="20633" y="0"/>
                  <a:pt x="19440" y="0"/>
                </a:cubicBezTo>
                <a:moveTo>
                  <a:pt x="16200" y="4909"/>
                </a:moveTo>
                <a:lnTo>
                  <a:pt x="18360" y="4909"/>
                </a:lnTo>
                <a:lnTo>
                  <a:pt x="18360" y="2945"/>
                </a:lnTo>
                <a:lnTo>
                  <a:pt x="16200" y="2945"/>
                </a:lnTo>
                <a:cubicBezTo>
                  <a:pt x="16200" y="2945"/>
                  <a:pt x="16200" y="4909"/>
                  <a:pt x="16200" y="4909"/>
                </a:cubicBezTo>
                <a:close/>
                <a:moveTo>
                  <a:pt x="8640" y="2945"/>
                </a:moveTo>
                <a:lnTo>
                  <a:pt x="6480" y="2945"/>
                </a:lnTo>
                <a:lnTo>
                  <a:pt x="6480" y="4909"/>
                </a:lnTo>
                <a:lnTo>
                  <a:pt x="8640" y="4909"/>
                </a:lnTo>
                <a:cubicBezTo>
                  <a:pt x="8640" y="4909"/>
                  <a:pt x="8640" y="2945"/>
                  <a:pt x="8640" y="2945"/>
                </a:cubicBezTo>
                <a:close/>
                <a:moveTo>
                  <a:pt x="11340" y="7855"/>
                </a:moveTo>
                <a:lnTo>
                  <a:pt x="13500" y="7855"/>
                </a:lnTo>
                <a:lnTo>
                  <a:pt x="13500" y="5891"/>
                </a:lnTo>
                <a:lnTo>
                  <a:pt x="11340" y="5891"/>
                </a:lnTo>
                <a:cubicBezTo>
                  <a:pt x="11340" y="5891"/>
                  <a:pt x="11340" y="7855"/>
                  <a:pt x="11340" y="7855"/>
                </a:cubicBezTo>
                <a:close/>
                <a:moveTo>
                  <a:pt x="10800" y="21600"/>
                </a:moveTo>
                <a:lnTo>
                  <a:pt x="15120" y="17673"/>
                </a:lnTo>
                <a:lnTo>
                  <a:pt x="6480" y="17673"/>
                </a:lnTo>
                <a:cubicBezTo>
                  <a:pt x="6480" y="17673"/>
                  <a:pt x="10800" y="21600"/>
                  <a:pt x="10800" y="21600"/>
                </a:cubicBezTo>
                <a:close/>
                <a:moveTo>
                  <a:pt x="15120" y="2945"/>
                </a:moveTo>
                <a:lnTo>
                  <a:pt x="12960" y="2945"/>
                </a:lnTo>
                <a:lnTo>
                  <a:pt x="12960" y="4909"/>
                </a:lnTo>
                <a:lnTo>
                  <a:pt x="15120" y="4909"/>
                </a:lnTo>
                <a:cubicBezTo>
                  <a:pt x="15120" y="4909"/>
                  <a:pt x="15120" y="2945"/>
                  <a:pt x="15120" y="2945"/>
                </a:cubicBezTo>
                <a:close/>
                <a:moveTo>
                  <a:pt x="8100" y="7855"/>
                </a:moveTo>
                <a:lnTo>
                  <a:pt x="10260" y="7855"/>
                </a:lnTo>
                <a:lnTo>
                  <a:pt x="10260" y="5891"/>
                </a:lnTo>
                <a:lnTo>
                  <a:pt x="8100" y="5891"/>
                </a:lnTo>
                <a:cubicBezTo>
                  <a:pt x="8100" y="5891"/>
                  <a:pt x="8100" y="7855"/>
                  <a:pt x="8100" y="7855"/>
                </a:cubicBezTo>
                <a:close/>
                <a:moveTo>
                  <a:pt x="11880" y="2945"/>
                </a:moveTo>
                <a:lnTo>
                  <a:pt x="9720" y="2945"/>
                </a:lnTo>
                <a:lnTo>
                  <a:pt x="9720" y="4909"/>
                </a:lnTo>
                <a:lnTo>
                  <a:pt x="11880" y="4909"/>
                </a:lnTo>
                <a:cubicBezTo>
                  <a:pt x="11880" y="4909"/>
                  <a:pt x="11880" y="2945"/>
                  <a:pt x="1188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0" name="Shape 2699"/>
          <p:cNvSpPr/>
          <p:nvPr userDrawn="1"/>
        </p:nvSpPr>
        <p:spPr>
          <a:xfrm>
            <a:off x="14684926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76" y="20400"/>
                </a:moveTo>
                <a:lnTo>
                  <a:pt x="10800" y="13522"/>
                </a:lnTo>
                <a:lnTo>
                  <a:pt x="15623" y="20400"/>
                </a:lnTo>
                <a:cubicBezTo>
                  <a:pt x="15623" y="20400"/>
                  <a:pt x="5976" y="20400"/>
                  <a:pt x="5976" y="20400"/>
                </a:cubicBezTo>
                <a:close/>
                <a:moveTo>
                  <a:pt x="17063" y="20610"/>
                </a:moveTo>
                <a:lnTo>
                  <a:pt x="11172" y="12210"/>
                </a:lnTo>
                <a:lnTo>
                  <a:pt x="11168" y="12214"/>
                </a:lnTo>
                <a:cubicBezTo>
                  <a:pt x="11078" y="12086"/>
                  <a:pt x="10949" y="12000"/>
                  <a:pt x="10800" y="12000"/>
                </a:cubicBezTo>
                <a:cubicBezTo>
                  <a:pt x="10651" y="12000"/>
                  <a:pt x="10521" y="12086"/>
                  <a:pt x="10432" y="12214"/>
                </a:cubicBezTo>
                <a:lnTo>
                  <a:pt x="10427" y="12210"/>
                </a:lnTo>
                <a:lnTo>
                  <a:pt x="4536" y="20610"/>
                </a:lnTo>
                <a:lnTo>
                  <a:pt x="4540" y="20614"/>
                </a:lnTo>
                <a:cubicBezTo>
                  <a:pt x="4467" y="20719"/>
                  <a:pt x="4418" y="20851"/>
                  <a:pt x="4418" y="21000"/>
                </a:cubicBezTo>
                <a:cubicBezTo>
                  <a:pt x="4418" y="21332"/>
                  <a:pt x="4638" y="21600"/>
                  <a:pt x="4909" y="21600"/>
                </a:cubicBezTo>
                <a:lnTo>
                  <a:pt x="16691" y="21600"/>
                </a:lnTo>
                <a:cubicBezTo>
                  <a:pt x="16962" y="21600"/>
                  <a:pt x="17182" y="21332"/>
                  <a:pt x="17182" y="21000"/>
                </a:cubicBezTo>
                <a:cubicBezTo>
                  <a:pt x="17182" y="20851"/>
                  <a:pt x="17133" y="20719"/>
                  <a:pt x="17059" y="20614"/>
                </a:cubicBezTo>
                <a:cubicBezTo>
                  <a:pt x="17059" y="20614"/>
                  <a:pt x="17063" y="20610"/>
                  <a:pt x="17063" y="20610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69"/>
                  <a:pt x="0" y="600"/>
                </a:cubicBezTo>
                <a:lnTo>
                  <a:pt x="0" y="17400"/>
                </a:lnTo>
                <a:cubicBezTo>
                  <a:pt x="0" y="17732"/>
                  <a:pt x="220" y="18000"/>
                  <a:pt x="491" y="18000"/>
                </a:cubicBezTo>
                <a:lnTo>
                  <a:pt x="4418" y="18000"/>
                </a:lnTo>
                <a:cubicBezTo>
                  <a:pt x="4689" y="18000"/>
                  <a:pt x="4909" y="17732"/>
                  <a:pt x="4909" y="17400"/>
                </a:cubicBezTo>
                <a:cubicBezTo>
                  <a:pt x="4909" y="17068"/>
                  <a:pt x="4689" y="16800"/>
                  <a:pt x="4418" y="16800"/>
                </a:cubicBezTo>
                <a:lnTo>
                  <a:pt x="982" y="16800"/>
                </a:lnTo>
                <a:lnTo>
                  <a:pt x="982" y="1200"/>
                </a:lnTo>
                <a:lnTo>
                  <a:pt x="20618" y="1200"/>
                </a:lnTo>
                <a:lnTo>
                  <a:pt x="20618" y="16800"/>
                </a:lnTo>
                <a:lnTo>
                  <a:pt x="17182" y="16800"/>
                </a:lnTo>
                <a:cubicBezTo>
                  <a:pt x="16911" y="16800"/>
                  <a:pt x="16691" y="17068"/>
                  <a:pt x="16691" y="17400"/>
                </a:cubicBezTo>
                <a:cubicBezTo>
                  <a:pt x="16691" y="17732"/>
                  <a:pt x="16911" y="18000"/>
                  <a:pt x="17182" y="18000"/>
                </a:cubicBezTo>
                <a:lnTo>
                  <a:pt x="21109" y="18000"/>
                </a:lnTo>
                <a:cubicBezTo>
                  <a:pt x="21380" y="18000"/>
                  <a:pt x="21600" y="17732"/>
                  <a:pt x="21600" y="174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1" name="Shape 2700"/>
          <p:cNvSpPr/>
          <p:nvPr userDrawn="1"/>
        </p:nvSpPr>
        <p:spPr>
          <a:xfrm>
            <a:off x="15751518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4" y="20618"/>
                </a:moveTo>
                <a:lnTo>
                  <a:pt x="15069" y="13232"/>
                </a:lnTo>
                <a:lnTo>
                  <a:pt x="15063" y="13228"/>
                </a:lnTo>
                <a:cubicBezTo>
                  <a:pt x="15472" y="12512"/>
                  <a:pt x="15709" y="11684"/>
                  <a:pt x="15709" y="10800"/>
                </a:cubicBezTo>
                <a:cubicBezTo>
                  <a:pt x="15709" y="9192"/>
                  <a:pt x="14932" y="7768"/>
                  <a:pt x="13737" y="6873"/>
                </a:cubicBezTo>
                <a:lnTo>
                  <a:pt x="19796" y="6873"/>
                </a:lnTo>
                <a:cubicBezTo>
                  <a:pt x="20322" y="8076"/>
                  <a:pt x="20618" y="9403"/>
                  <a:pt x="20618" y="10800"/>
                </a:cubicBezTo>
                <a:cubicBezTo>
                  <a:pt x="20618" y="16221"/>
                  <a:pt x="16225" y="20615"/>
                  <a:pt x="10804" y="20618"/>
                </a:cubicBezTo>
                <a:moveTo>
                  <a:pt x="9708" y="20554"/>
                </a:moveTo>
                <a:cubicBezTo>
                  <a:pt x="4800" y="20010"/>
                  <a:pt x="982" y="15853"/>
                  <a:pt x="982" y="10800"/>
                </a:cubicBezTo>
                <a:cubicBezTo>
                  <a:pt x="982" y="9010"/>
                  <a:pt x="1468" y="7337"/>
                  <a:pt x="2305" y="5892"/>
                </a:cubicBezTo>
                <a:lnTo>
                  <a:pt x="6452" y="13076"/>
                </a:lnTo>
                <a:cubicBezTo>
                  <a:pt x="7273" y="14640"/>
                  <a:pt x="8911" y="15709"/>
                  <a:pt x="10800" y="15709"/>
                </a:cubicBezTo>
                <a:cubicBezTo>
                  <a:pt x="11487" y="15709"/>
                  <a:pt x="12141" y="15567"/>
                  <a:pt x="12734" y="15312"/>
                </a:cubicBezTo>
                <a:cubicBezTo>
                  <a:pt x="12734" y="15312"/>
                  <a:pt x="9708" y="20554"/>
                  <a:pt x="9708" y="20554"/>
                </a:cubicBezTo>
                <a:close/>
                <a:moveTo>
                  <a:pt x="7315" y="12607"/>
                </a:moveTo>
                <a:cubicBezTo>
                  <a:pt x="7034" y="12065"/>
                  <a:pt x="6873" y="11452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cubicBezTo>
                  <a:pt x="9318" y="14727"/>
                  <a:pt x="8029" y="13906"/>
                  <a:pt x="7360" y="12694"/>
                </a:cubicBezTo>
                <a:lnTo>
                  <a:pt x="7364" y="12691"/>
                </a:lnTo>
                <a:cubicBezTo>
                  <a:pt x="7364" y="12691"/>
                  <a:pt x="7315" y="12607"/>
                  <a:pt x="7315" y="12607"/>
                </a:cubicBezTo>
                <a:close/>
                <a:moveTo>
                  <a:pt x="10800" y="982"/>
                </a:moveTo>
                <a:cubicBezTo>
                  <a:pt x="14432" y="982"/>
                  <a:pt x="17596" y="2959"/>
                  <a:pt x="19294" y="5891"/>
                </a:cubicBezTo>
                <a:lnTo>
                  <a:pt x="10800" y="5891"/>
                </a:lnTo>
                <a:cubicBezTo>
                  <a:pt x="8290" y="5891"/>
                  <a:pt x="6223" y="7776"/>
                  <a:pt x="5930" y="10207"/>
                </a:cubicBezTo>
                <a:lnTo>
                  <a:pt x="2909" y="4975"/>
                </a:lnTo>
                <a:cubicBezTo>
                  <a:pt x="4697" y="2557"/>
                  <a:pt x="7561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2" name="Shape 2701"/>
          <p:cNvSpPr/>
          <p:nvPr userDrawn="1"/>
        </p:nvSpPr>
        <p:spPr>
          <a:xfrm>
            <a:off x="16818109" y="5126386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24" y="15100"/>
                </a:moveTo>
                <a:lnTo>
                  <a:pt x="17582" y="15100"/>
                </a:lnTo>
                <a:lnTo>
                  <a:pt x="17582" y="8844"/>
                </a:lnTo>
                <a:lnTo>
                  <a:pt x="16724" y="8844"/>
                </a:lnTo>
                <a:cubicBezTo>
                  <a:pt x="16724" y="8844"/>
                  <a:pt x="16724" y="15100"/>
                  <a:pt x="16724" y="15100"/>
                </a:cubicBezTo>
                <a:close/>
                <a:moveTo>
                  <a:pt x="13336" y="15100"/>
                </a:moveTo>
                <a:lnTo>
                  <a:pt x="14199" y="15100"/>
                </a:lnTo>
                <a:lnTo>
                  <a:pt x="14199" y="11633"/>
                </a:lnTo>
                <a:lnTo>
                  <a:pt x="15565" y="11633"/>
                </a:lnTo>
                <a:lnTo>
                  <a:pt x="15565" y="10047"/>
                </a:lnTo>
                <a:lnTo>
                  <a:pt x="14199" y="10047"/>
                </a:lnTo>
                <a:lnTo>
                  <a:pt x="14199" y="8077"/>
                </a:lnTo>
                <a:lnTo>
                  <a:pt x="15661" y="8077"/>
                </a:lnTo>
                <a:lnTo>
                  <a:pt x="15661" y="6478"/>
                </a:lnTo>
                <a:lnTo>
                  <a:pt x="13336" y="6478"/>
                </a:lnTo>
                <a:cubicBezTo>
                  <a:pt x="13336" y="6478"/>
                  <a:pt x="13336" y="15100"/>
                  <a:pt x="13336" y="15100"/>
                </a:cubicBezTo>
                <a:close/>
                <a:moveTo>
                  <a:pt x="20618" y="12960"/>
                </a:moveTo>
                <a:cubicBezTo>
                  <a:pt x="20618" y="16538"/>
                  <a:pt x="19299" y="19440"/>
                  <a:pt x="17673" y="19440"/>
                </a:cubicBezTo>
                <a:lnTo>
                  <a:pt x="7855" y="19440"/>
                </a:lnTo>
                <a:cubicBezTo>
                  <a:pt x="9481" y="19440"/>
                  <a:pt x="10800" y="16538"/>
                  <a:pt x="10800" y="12960"/>
                </a:cubicBezTo>
                <a:lnTo>
                  <a:pt x="10800" y="8640"/>
                </a:lnTo>
                <a:cubicBezTo>
                  <a:pt x="10800" y="5062"/>
                  <a:pt x="12119" y="2160"/>
                  <a:pt x="13745" y="2160"/>
                </a:cubicBezTo>
                <a:lnTo>
                  <a:pt x="17673" y="2160"/>
                </a:lnTo>
                <a:cubicBezTo>
                  <a:pt x="19299" y="2160"/>
                  <a:pt x="20618" y="5062"/>
                  <a:pt x="20618" y="8640"/>
                </a:cubicBezTo>
                <a:cubicBezTo>
                  <a:pt x="20618" y="8640"/>
                  <a:pt x="20618" y="12960"/>
                  <a:pt x="20618" y="12960"/>
                </a:cubicBezTo>
                <a:close/>
                <a:moveTo>
                  <a:pt x="6607" y="15121"/>
                </a:moveTo>
                <a:lnTo>
                  <a:pt x="5673" y="15121"/>
                </a:lnTo>
                <a:lnTo>
                  <a:pt x="5350" y="11399"/>
                </a:lnTo>
                <a:cubicBezTo>
                  <a:pt x="5276" y="10527"/>
                  <a:pt x="5214" y="9718"/>
                  <a:pt x="5169" y="8730"/>
                </a:cubicBezTo>
                <a:lnTo>
                  <a:pt x="5157" y="8730"/>
                </a:lnTo>
                <a:cubicBezTo>
                  <a:pt x="5090" y="9705"/>
                  <a:pt x="5028" y="10527"/>
                  <a:pt x="4937" y="11399"/>
                </a:cubicBezTo>
                <a:lnTo>
                  <a:pt x="4574" y="15121"/>
                </a:lnTo>
                <a:lnTo>
                  <a:pt x="3629" y="15121"/>
                </a:lnTo>
                <a:lnTo>
                  <a:pt x="2723" y="6471"/>
                </a:lnTo>
                <a:lnTo>
                  <a:pt x="3646" y="6471"/>
                </a:lnTo>
                <a:lnTo>
                  <a:pt x="3935" y="10039"/>
                </a:lnTo>
                <a:cubicBezTo>
                  <a:pt x="4020" y="11066"/>
                  <a:pt x="4099" y="12182"/>
                  <a:pt x="4161" y="13055"/>
                </a:cubicBezTo>
                <a:lnTo>
                  <a:pt x="4172" y="13055"/>
                </a:lnTo>
                <a:cubicBezTo>
                  <a:pt x="4235" y="12118"/>
                  <a:pt x="4325" y="11078"/>
                  <a:pt x="4422" y="10013"/>
                </a:cubicBezTo>
                <a:lnTo>
                  <a:pt x="4744" y="6471"/>
                </a:lnTo>
                <a:lnTo>
                  <a:pt x="5662" y="6471"/>
                </a:lnTo>
                <a:lnTo>
                  <a:pt x="5967" y="10117"/>
                </a:lnTo>
                <a:cubicBezTo>
                  <a:pt x="6052" y="11130"/>
                  <a:pt x="6114" y="12054"/>
                  <a:pt x="6171" y="13017"/>
                </a:cubicBezTo>
                <a:lnTo>
                  <a:pt x="6182" y="13017"/>
                </a:lnTo>
                <a:cubicBezTo>
                  <a:pt x="6239" y="12054"/>
                  <a:pt x="6324" y="11040"/>
                  <a:pt x="6403" y="10013"/>
                </a:cubicBezTo>
                <a:lnTo>
                  <a:pt x="6715" y="6471"/>
                </a:lnTo>
                <a:lnTo>
                  <a:pt x="7592" y="6471"/>
                </a:lnTo>
                <a:cubicBezTo>
                  <a:pt x="7592" y="6471"/>
                  <a:pt x="6607" y="15121"/>
                  <a:pt x="6607" y="15121"/>
                </a:cubicBezTo>
                <a:close/>
                <a:moveTo>
                  <a:pt x="8940" y="15121"/>
                </a:moveTo>
                <a:lnTo>
                  <a:pt x="8080" y="15121"/>
                </a:lnTo>
                <a:lnTo>
                  <a:pt x="8080" y="8845"/>
                </a:lnTo>
                <a:lnTo>
                  <a:pt x="8940" y="8845"/>
                </a:lnTo>
                <a:cubicBezTo>
                  <a:pt x="8940" y="8845"/>
                  <a:pt x="8940" y="15121"/>
                  <a:pt x="8940" y="15121"/>
                </a:cubicBezTo>
                <a:close/>
                <a:moveTo>
                  <a:pt x="8510" y="6111"/>
                </a:moveTo>
                <a:cubicBezTo>
                  <a:pt x="8788" y="6111"/>
                  <a:pt x="8963" y="6535"/>
                  <a:pt x="8969" y="7100"/>
                </a:cubicBezTo>
                <a:cubicBezTo>
                  <a:pt x="8969" y="7638"/>
                  <a:pt x="8788" y="8076"/>
                  <a:pt x="8505" y="8076"/>
                </a:cubicBezTo>
                <a:cubicBezTo>
                  <a:pt x="8233" y="8076"/>
                  <a:pt x="8052" y="7638"/>
                  <a:pt x="8058" y="7100"/>
                </a:cubicBezTo>
                <a:cubicBezTo>
                  <a:pt x="8052" y="6535"/>
                  <a:pt x="8233" y="6111"/>
                  <a:pt x="8510" y="6111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3869"/>
                  <a:pt x="0" y="8640"/>
                </a:cubicBezTo>
                <a:lnTo>
                  <a:pt x="0" y="12960"/>
                </a:lnTo>
                <a:cubicBezTo>
                  <a:pt x="0" y="17731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7731"/>
                  <a:pt x="21600" y="12960"/>
                </a:cubicBezTo>
                <a:lnTo>
                  <a:pt x="21600" y="8640"/>
                </a:lnTo>
                <a:cubicBezTo>
                  <a:pt x="21600" y="3869"/>
                  <a:pt x="19842" y="0"/>
                  <a:pt x="17673" y="0"/>
                </a:cubicBezTo>
                <a:moveTo>
                  <a:pt x="17153" y="6119"/>
                </a:moveTo>
                <a:cubicBezTo>
                  <a:pt x="16876" y="6119"/>
                  <a:pt x="16696" y="6543"/>
                  <a:pt x="16701" y="7104"/>
                </a:cubicBezTo>
                <a:cubicBezTo>
                  <a:pt x="16696" y="7642"/>
                  <a:pt x="16876" y="8077"/>
                  <a:pt x="17147" y="8077"/>
                </a:cubicBezTo>
                <a:cubicBezTo>
                  <a:pt x="17429" y="8077"/>
                  <a:pt x="17610" y="7642"/>
                  <a:pt x="17610" y="7104"/>
                </a:cubicBezTo>
                <a:cubicBezTo>
                  <a:pt x="17604" y="6543"/>
                  <a:pt x="17429" y="6119"/>
                  <a:pt x="17153" y="611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3" name="Shape 2702"/>
          <p:cNvSpPr/>
          <p:nvPr userDrawn="1"/>
        </p:nvSpPr>
        <p:spPr>
          <a:xfrm>
            <a:off x="17884701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520"/>
                </a:moveTo>
                <a:cubicBezTo>
                  <a:pt x="7396" y="20520"/>
                  <a:pt x="4399" y="18805"/>
                  <a:pt x="2638" y="16200"/>
                </a:cubicBezTo>
                <a:lnTo>
                  <a:pt x="9966" y="16200"/>
                </a:lnTo>
                <a:cubicBezTo>
                  <a:pt x="10478" y="17309"/>
                  <a:pt x="12251" y="18900"/>
                  <a:pt x="13500" y="18900"/>
                </a:cubicBezTo>
                <a:cubicBezTo>
                  <a:pt x="14973" y="18900"/>
                  <a:pt x="16200" y="17820"/>
                  <a:pt x="16200" y="15660"/>
                </a:cubicBezTo>
                <a:cubicBezTo>
                  <a:pt x="16200" y="13500"/>
                  <a:pt x="14973" y="12420"/>
                  <a:pt x="13500" y="12420"/>
                </a:cubicBezTo>
                <a:cubicBezTo>
                  <a:pt x="12241" y="12420"/>
                  <a:pt x="10447" y="13973"/>
                  <a:pt x="9953" y="15120"/>
                </a:cubicBezTo>
                <a:lnTo>
                  <a:pt x="2014" y="15120"/>
                </a:lnTo>
                <a:cubicBezTo>
                  <a:pt x="1359" y="13817"/>
                  <a:pt x="982" y="12354"/>
                  <a:pt x="982" y="10800"/>
                </a:cubicBezTo>
                <a:cubicBezTo>
                  <a:pt x="982" y="9246"/>
                  <a:pt x="1359" y="7783"/>
                  <a:pt x="2014" y="6480"/>
                </a:cubicBezTo>
                <a:lnTo>
                  <a:pt x="9966" y="6480"/>
                </a:lnTo>
                <a:cubicBezTo>
                  <a:pt x="10478" y="7589"/>
                  <a:pt x="12252" y="9180"/>
                  <a:pt x="13500" y="9180"/>
                </a:cubicBezTo>
                <a:cubicBezTo>
                  <a:pt x="14973" y="9180"/>
                  <a:pt x="16200" y="8100"/>
                  <a:pt x="16200" y="5940"/>
                </a:cubicBezTo>
                <a:cubicBezTo>
                  <a:pt x="16200" y="3780"/>
                  <a:pt x="14973" y="2700"/>
                  <a:pt x="13500" y="2700"/>
                </a:cubicBezTo>
                <a:cubicBezTo>
                  <a:pt x="12241" y="2700"/>
                  <a:pt x="10447" y="4253"/>
                  <a:pt x="9953" y="5400"/>
                </a:cubicBezTo>
                <a:lnTo>
                  <a:pt x="2638" y="5400"/>
                </a:lnTo>
                <a:cubicBezTo>
                  <a:pt x="4399" y="2796"/>
                  <a:pt x="7396" y="1080"/>
                  <a:pt x="10800" y="1080"/>
                </a:cubicBezTo>
                <a:cubicBezTo>
                  <a:pt x="16038" y="1080"/>
                  <a:pt x="20306" y="5145"/>
                  <a:pt x="20590" y="10260"/>
                </a:cubicBezTo>
                <a:lnTo>
                  <a:pt x="10652" y="10260"/>
                </a:lnTo>
                <a:cubicBezTo>
                  <a:pt x="10140" y="9151"/>
                  <a:pt x="8367" y="7560"/>
                  <a:pt x="7118" y="7560"/>
                </a:cubicBezTo>
                <a:cubicBezTo>
                  <a:pt x="5645" y="7560"/>
                  <a:pt x="4418" y="8640"/>
                  <a:pt x="4418" y="10800"/>
                </a:cubicBezTo>
                <a:cubicBezTo>
                  <a:pt x="4418" y="12960"/>
                  <a:pt x="5645" y="14040"/>
                  <a:pt x="7118" y="14040"/>
                </a:cubicBezTo>
                <a:cubicBezTo>
                  <a:pt x="8377" y="14040"/>
                  <a:pt x="10171" y="12488"/>
                  <a:pt x="10665" y="11340"/>
                </a:cubicBezTo>
                <a:lnTo>
                  <a:pt x="20590" y="11340"/>
                </a:lnTo>
                <a:cubicBezTo>
                  <a:pt x="20306" y="16456"/>
                  <a:pt x="16038" y="20520"/>
                  <a:pt x="10800" y="20520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4" name="Shape 2703"/>
          <p:cNvSpPr/>
          <p:nvPr userDrawn="1"/>
        </p:nvSpPr>
        <p:spPr>
          <a:xfrm>
            <a:off x="18976688" y="4986705"/>
            <a:ext cx="507902" cy="559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8839"/>
                </a:moveTo>
                <a:cubicBezTo>
                  <a:pt x="15958" y="8839"/>
                  <a:pt x="16200" y="8619"/>
                  <a:pt x="16200" y="8348"/>
                </a:cubicBezTo>
                <a:lnTo>
                  <a:pt x="16200" y="6386"/>
                </a:lnTo>
                <a:cubicBezTo>
                  <a:pt x="16200" y="6115"/>
                  <a:pt x="15958" y="5896"/>
                  <a:pt x="15660" y="5896"/>
                </a:cubicBezTo>
                <a:cubicBezTo>
                  <a:pt x="15362" y="5896"/>
                  <a:pt x="15120" y="6115"/>
                  <a:pt x="15120" y="6386"/>
                </a:cubicBezTo>
                <a:lnTo>
                  <a:pt x="15120" y="8348"/>
                </a:lnTo>
                <a:cubicBezTo>
                  <a:pt x="15120" y="8619"/>
                  <a:pt x="15362" y="8839"/>
                  <a:pt x="15660" y="8839"/>
                </a:cubicBezTo>
                <a:moveTo>
                  <a:pt x="20520" y="17666"/>
                </a:moveTo>
                <a:lnTo>
                  <a:pt x="13048" y="17666"/>
                </a:lnTo>
                <a:cubicBezTo>
                  <a:pt x="12910" y="16942"/>
                  <a:pt x="12848" y="16231"/>
                  <a:pt x="12830" y="15570"/>
                </a:cubicBezTo>
                <a:cubicBezTo>
                  <a:pt x="16149" y="15233"/>
                  <a:pt x="18453" y="14207"/>
                  <a:pt x="18568" y="14155"/>
                </a:cubicBezTo>
                <a:lnTo>
                  <a:pt x="18085" y="13278"/>
                </a:lnTo>
                <a:cubicBezTo>
                  <a:pt x="18059" y="13289"/>
                  <a:pt x="15906" y="14245"/>
                  <a:pt x="12837" y="14581"/>
                </a:cubicBezTo>
                <a:cubicBezTo>
                  <a:pt x="12896" y="13028"/>
                  <a:pt x="13167" y="11927"/>
                  <a:pt x="13173" y="11902"/>
                </a:cubicBezTo>
                <a:lnTo>
                  <a:pt x="13325" y="11301"/>
                </a:lnTo>
                <a:lnTo>
                  <a:pt x="9308" y="11301"/>
                </a:lnTo>
                <a:cubicBezTo>
                  <a:pt x="9741" y="8291"/>
                  <a:pt x="10857" y="5772"/>
                  <a:pt x="11921" y="3934"/>
                </a:cubicBezTo>
                <a:lnTo>
                  <a:pt x="20520" y="3934"/>
                </a:lnTo>
                <a:cubicBezTo>
                  <a:pt x="20520" y="3934"/>
                  <a:pt x="20520" y="17666"/>
                  <a:pt x="20520" y="17666"/>
                </a:cubicBezTo>
                <a:close/>
                <a:moveTo>
                  <a:pt x="10766" y="15678"/>
                </a:moveTo>
                <a:cubicBezTo>
                  <a:pt x="11096" y="15678"/>
                  <a:pt x="11418" y="15668"/>
                  <a:pt x="11734" y="15653"/>
                </a:cubicBezTo>
                <a:cubicBezTo>
                  <a:pt x="11753" y="16291"/>
                  <a:pt x="11808" y="16967"/>
                  <a:pt x="11933" y="17666"/>
                </a:cubicBezTo>
                <a:lnTo>
                  <a:pt x="1080" y="17666"/>
                </a:lnTo>
                <a:lnTo>
                  <a:pt x="1080" y="3934"/>
                </a:lnTo>
                <a:lnTo>
                  <a:pt x="10689" y="3934"/>
                </a:lnTo>
                <a:cubicBezTo>
                  <a:pt x="9598" y="5921"/>
                  <a:pt x="8520" y="8577"/>
                  <a:pt x="8164" y="11742"/>
                </a:cubicBezTo>
                <a:lnTo>
                  <a:pt x="8103" y="12282"/>
                </a:lnTo>
                <a:lnTo>
                  <a:pt x="11993" y="12282"/>
                </a:lnTo>
                <a:cubicBezTo>
                  <a:pt x="11893" y="12823"/>
                  <a:pt x="11771" y="13665"/>
                  <a:pt x="11736" y="14669"/>
                </a:cubicBezTo>
                <a:cubicBezTo>
                  <a:pt x="11418" y="14686"/>
                  <a:pt x="11097" y="14697"/>
                  <a:pt x="10766" y="14697"/>
                </a:cubicBezTo>
                <a:cubicBezTo>
                  <a:pt x="6636" y="14697"/>
                  <a:pt x="3478" y="13292"/>
                  <a:pt x="3447" y="13278"/>
                </a:cubicBezTo>
                <a:lnTo>
                  <a:pt x="2965" y="14155"/>
                </a:lnTo>
                <a:cubicBezTo>
                  <a:pt x="3102" y="14218"/>
                  <a:pt x="6369" y="15678"/>
                  <a:pt x="10766" y="15678"/>
                </a:cubicBezTo>
                <a:moveTo>
                  <a:pt x="20520" y="2954"/>
                </a:moveTo>
                <a:lnTo>
                  <a:pt x="12519" y="2954"/>
                </a:lnTo>
                <a:cubicBezTo>
                  <a:pt x="13470" y="1490"/>
                  <a:pt x="14254" y="661"/>
                  <a:pt x="14273" y="641"/>
                </a:cubicBezTo>
                <a:lnTo>
                  <a:pt x="13456" y="0"/>
                </a:lnTo>
                <a:cubicBezTo>
                  <a:pt x="13366" y="95"/>
                  <a:pt x="12371" y="1151"/>
                  <a:pt x="11260" y="2954"/>
                </a:cubicBezTo>
                <a:lnTo>
                  <a:pt x="1080" y="2954"/>
                </a:lnTo>
                <a:cubicBezTo>
                  <a:pt x="483" y="2954"/>
                  <a:pt x="0" y="3393"/>
                  <a:pt x="0" y="3934"/>
                </a:cubicBezTo>
                <a:lnTo>
                  <a:pt x="0" y="17666"/>
                </a:lnTo>
                <a:cubicBezTo>
                  <a:pt x="0" y="18207"/>
                  <a:pt x="483" y="18646"/>
                  <a:pt x="1080" y="18646"/>
                </a:cubicBezTo>
                <a:lnTo>
                  <a:pt x="12155" y="18646"/>
                </a:lnTo>
                <a:cubicBezTo>
                  <a:pt x="12423" y="19645"/>
                  <a:pt x="12834" y="20653"/>
                  <a:pt x="13465" y="21600"/>
                </a:cubicBezTo>
                <a:lnTo>
                  <a:pt x="14389" y="21092"/>
                </a:lnTo>
                <a:cubicBezTo>
                  <a:pt x="13874" y="20318"/>
                  <a:pt x="13522" y="19485"/>
                  <a:pt x="13281" y="18646"/>
                </a:cubicBezTo>
                <a:lnTo>
                  <a:pt x="20520" y="18646"/>
                </a:lnTo>
                <a:cubicBezTo>
                  <a:pt x="21116" y="18646"/>
                  <a:pt x="21600" y="18207"/>
                  <a:pt x="21600" y="17666"/>
                </a:cubicBezTo>
                <a:lnTo>
                  <a:pt x="21600" y="3934"/>
                </a:lnTo>
                <a:cubicBezTo>
                  <a:pt x="21600" y="3393"/>
                  <a:pt x="21116" y="2954"/>
                  <a:pt x="20520" y="2954"/>
                </a:cubicBezTo>
                <a:moveTo>
                  <a:pt x="5940" y="8839"/>
                </a:moveTo>
                <a:cubicBezTo>
                  <a:pt x="6238" y="8839"/>
                  <a:pt x="6480" y="8619"/>
                  <a:pt x="6480" y="8348"/>
                </a:cubicBezTo>
                <a:lnTo>
                  <a:pt x="6480" y="6386"/>
                </a:lnTo>
                <a:cubicBezTo>
                  <a:pt x="6480" y="6115"/>
                  <a:pt x="6238" y="5896"/>
                  <a:pt x="5940" y="5896"/>
                </a:cubicBezTo>
                <a:cubicBezTo>
                  <a:pt x="5642" y="5896"/>
                  <a:pt x="5400" y="6115"/>
                  <a:pt x="5400" y="6386"/>
                </a:cubicBezTo>
                <a:lnTo>
                  <a:pt x="5400" y="8348"/>
                </a:lnTo>
                <a:cubicBezTo>
                  <a:pt x="5400" y="8619"/>
                  <a:pt x="5642" y="8839"/>
                  <a:pt x="5940" y="883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5" name="Shape 2704"/>
          <p:cNvSpPr/>
          <p:nvPr userDrawn="1"/>
        </p:nvSpPr>
        <p:spPr>
          <a:xfrm>
            <a:off x="20017885" y="4986705"/>
            <a:ext cx="558691" cy="558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5628" y="4904"/>
                </a:moveTo>
                <a:lnTo>
                  <a:pt x="14334" y="4904"/>
                </a:lnTo>
                <a:lnTo>
                  <a:pt x="10776" y="9842"/>
                </a:lnTo>
                <a:lnTo>
                  <a:pt x="7337" y="4904"/>
                </a:lnTo>
                <a:lnTo>
                  <a:pt x="5975" y="4904"/>
                </a:lnTo>
                <a:lnTo>
                  <a:pt x="10094" y="10618"/>
                </a:lnTo>
                <a:lnTo>
                  <a:pt x="5736" y="16696"/>
                </a:lnTo>
                <a:lnTo>
                  <a:pt x="7030" y="16696"/>
                </a:lnTo>
                <a:lnTo>
                  <a:pt x="10776" y="11493"/>
                </a:lnTo>
                <a:lnTo>
                  <a:pt x="14470" y="16696"/>
                </a:lnTo>
                <a:lnTo>
                  <a:pt x="15866" y="16696"/>
                </a:lnTo>
                <a:lnTo>
                  <a:pt x="11474" y="10651"/>
                </a:lnTo>
                <a:cubicBezTo>
                  <a:pt x="11474" y="10651"/>
                  <a:pt x="15628" y="4904"/>
                  <a:pt x="15628" y="49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6" name="Shape 2705"/>
          <p:cNvSpPr/>
          <p:nvPr userDrawn="1"/>
        </p:nvSpPr>
        <p:spPr>
          <a:xfrm>
            <a:off x="21084475" y="4986705"/>
            <a:ext cx="558556" cy="559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3820"/>
                </a:moveTo>
                <a:lnTo>
                  <a:pt x="7853" y="2877"/>
                </a:lnTo>
                <a:lnTo>
                  <a:pt x="7853" y="8838"/>
                </a:lnTo>
                <a:lnTo>
                  <a:pt x="982" y="8838"/>
                </a:lnTo>
                <a:cubicBezTo>
                  <a:pt x="982" y="8838"/>
                  <a:pt x="982" y="3820"/>
                  <a:pt x="982" y="3820"/>
                </a:cubicBezTo>
                <a:close/>
                <a:moveTo>
                  <a:pt x="0" y="9819"/>
                </a:moveTo>
                <a:lnTo>
                  <a:pt x="8835" y="9819"/>
                </a:lnTo>
                <a:lnTo>
                  <a:pt x="8835" y="1752"/>
                </a:lnTo>
                <a:lnTo>
                  <a:pt x="0" y="2964"/>
                </a:lnTo>
                <a:cubicBezTo>
                  <a:pt x="0" y="2964"/>
                  <a:pt x="0" y="9819"/>
                  <a:pt x="0" y="9819"/>
                </a:cubicBezTo>
                <a:close/>
                <a:moveTo>
                  <a:pt x="20618" y="8838"/>
                </a:moveTo>
                <a:lnTo>
                  <a:pt x="11771" y="8838"/>
                </a:lnTo>
                <a:lnTo>
                  <a:pt x="11771" y="2339"/>
                </a:lnTo>
                <a:lnTo>
                  <a:pt x="20618" y="1125"/>
                </a:lnTo>
                <a:cubicBezTo>
                  <a:pt x="20618" y="1125"/>
                  <a:pt x="20618" y="8838"/>
                  <a:pt x="20618" y="8838"/>
                </a:cubicBezTo>
                <a:close/>
                <a:moveTo>
                  <a:pt x="10789" y="1484"/>
                </a:moveTo>
                <a:lnTo>
                  <a:pt x="10789" y="9819"/>
                </a:lnTo>
                <a:lnTo>
                  <a:pt x="21600" y="9819"/>
                </a:lnTo>
                <a:lnTo>
                  <a:pt x="21600" y="0"/>
                </a:lnTo>
                <a:cubicBezTo>
                  <a:pt x="21600" y="0"/>
                  <a:pt x="10789" y="1484"/>
                  <a:pt x="10789" y="1484"/>
                </a:cubicBezTo>
                <a:close/>
                <a:moveTo>
                  <a:pt x="982" y="12763"/>
                </a:moveTo>
                <a:lnTo>
                  <a:pt x="7853" y="12763"/>
                </a:lnTo>
                <a:lnTo>
                  <a:pt x="7853" y="18722"/>
                </a:lnTo>
                <a:lnTo>
                  <a:pt x="982" y="17780"/>
                </a:lnTo>
                <a:cubicBezTo>
                  <a:pt x="982" y="17780"/>
                  <a:pt x="982" y="12763"/>
                  <a:pt x="982" y="12763"/>
                </a:cubicBezTo>
                <a:close/>
                <a:moveTo>
                  <a:pt x="0" y="18635"/>
                </a:moveTo>
                <a:lnTo>
                  <a:pt x="8835" y="19848"/>
                </a:lnTo>
                <a:lnTo>
                  <a:pt x="8835" y="11782"/>
                </a:lnTo>
                <a:lnTo>
                  <a:pt x="0" y="11782"/>
                </a:lnTo>
                <a:cubicBezTo>
                  <a:pt x="0" y="11782"/>
                  <a:pt x="0" y="18635"/>
                  <a:pt x="0" y="18635"/>
                </a:cubicBezTo>
                <a:close/>
                <a:moveTo>
                  <a:pt x="11771" y="12763"/>
                </a:moveTo>
                <a:lnTo>
                  <a:pt x="20618" y="12763"/>
                </a:lnTo>
                <a:lnTo>
                  <a:pt x="20618" y="20475"/>
                </a:lnTo>
                <a:lnTo>
                  <a:pt x="11771" y="19261"/>
                </a:lnTo>
                <a:cubicBezTo>
                  <a:pt x="11771" y="19261"/>
                  <a:pt x="11771" y="12763"/>
                  <a:pt x="11771" y="12763"/>
                </a:cubicBezTo>
                <a:close/>
                <a:moveTo>
                  <a:pt x="10789" y="20116"/>
                </a:moveTo>
                <a:lnTo>
                  <a:pt x="21600" y="21600"/>
                </a:lnTo>
                <a:lnTo>
                  <a:pt x="21600" y="11782"/>
                </a:lnTo>
                <a:lnTo>
                  <a:pt x="10789" y="11782"/>
                </a:lnTo>
                <a:cubicBezTo>
                  <a:pt x="10789" y="11782"/>
                  <a:pt x="10789" y="20116"/>
                  <a:pt x="10789" y="201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7" name="Shape 2706"/>
          <p:cNvSpPr/>
          <p:nvPr userDrawn="1"/>
        </p:nvSpPr>
        <p:spPr>
          <a:xfrm>
            <a:off x="22227253" y="4986706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3745"/>
                </a:moveTo>
                <a:cubicBezTo>
                  <a:pt x="20250" y="14016"/>
                  <a:pt x="19948" y="14236"/>
                  <a:pt x="19575" y="14236"/>
                </a:cubicBezTo>
                <a:cubicBezTo>
                  <a:pt x="19202" y="14236"/>
                  <a:pt x="18900" y="14016"/>
                  <a:pt x="18900" y="13745"/>
                </a:cubicBezTo>
                <a:lnTo>
                  <a:pt x="18900" y="6873"/>
                </a:lnTo>
                <a:cubicBezTo>
                  <a:pt x="18900" y="6602"/>
                  <a:pt x="19202" y="6382"/>
                  <a:pt x="19575" y="6382"/>
                </a:cubicBezTo>
                <a:cubicBezTo>
                  <a:pt x="19948" y="6382"/>
                  <a:pt x="20250" y="6602"/>
                  <a:pt x="20250" y="6873"/>
                </a:cubicBezTo>
                <a:cubicBezTo>
                  <a:pt x="20250" y="6873"/>
                  <a:pt x="20250" y="13745"/>
                  <a:pt x="20250" y="13745"/>
                </a:cubicBezTo>
                <a:close/>
                <a:moveTo>
                  <a:pt x="17550" y="16691"/>
                </a:moveTo>
                <a:lnTo>
                  <a:pt x="4050" y="16691"/>
                </a:lnTo>
                <a:lnTo>
                  <a:pt x="4050" y="6382"/>
                </a:lnTo>
                <a:lnTo>
                  <a:pt x="17550" y="6382"/>
                </a:lnTo>
                <a:cubicBezTo>
                  <a:pt x="17550" y="6382"/>
                  <a:pt x="17550" y="16691"/>
                  <a:pt x="17550" y="16691"/>
                </a:cubicBezTo>
                <a:close/>
                <a:moveTo>
                  <a:pt x="14850" y="20127"/>
                </a:moveTo>
                <a:cubicBezTo>
                  <a:pt x="14850" y="20399"/>
                  <a:pt x="14548" y="20618"/>
                  <a:pt x="14175" y="20618"/>
                </a:cubicBezTo>
                <a:cubicBezTo>
                  <a:pt x="13802" y="20618"/>
                  <a:pt x="13500" y="20399"/>
                  <a:pt x="13500" y="20127"/>
                </a:cubicBezTo>
                <a:lnTo>
                  <a:pt x="13500" y="17673"/>
                </a:lnTo>
                <a:lnTo>
                  <a:pt x="14850" y="17673"/>
                </a:lnTo>
                <a:cubicBezTo>
                  <a:pt x="14850" y="17673"/>
                  <a:pt x="14850" y="20127"/>
                  <a:pt x="14850" y="20127"/>
                </a:cubicBezTo>
                <a:close/>
                <a:moveTo>
                  <a:pt x="8100" y="20127"/>
                </a:moveTo>
                <a:cubicBezTo>
                  <a:pt x="8100" y="20399"/>
                  <a:pt x="7798" y="20618"/>
                  <a:pt x="7425" y="20618"/>
                </a:cubicBezTo>
                <a:cubicBezTo>
                  <a:pt x="7052" y="20618"/>
                  <a:pt x="6750" y="20399"/>
                  <a:pt x="6750" y="20127"/>
                </a:cubicBezTo>
                <a:lnTo>
                  <a:pt x="6750" y="17673"/>
                </a:lnTo>
                <a:lnTo>
                  <a:pt x="8100" y="17673"/>
                </a:lnTo>
                <a:cubicBezTo>
                  <a:pt x="8100" y="17673"/>
                  <a:pt x="8100" y="20127"/>
                  <a:pt x="8100" y="20127"/>
                </a:cubicBezTo>
                <a:close/>
                <a:moveTo>
                  <a:pt x="10800" y="1964"/>
                </a:moveTo>
                <a:cubicBezTo>
                  <a:pt x="14242" y="1964"/>
                  <a:pt x="17075" y="3464"/>
                  <a:pt x="17492" y="5400"/>
                </a:cubicBezTo>
                <a:lnTo>
                  <a:pt x="4108" y="5400"/>
                </a:lnTo>
                <a:cubicBezTo>
                  <a:pt x="4525" y="3464"/>
                  <a:pt x="7358" y="1964"/>
                  <a:pt x="10800" y="1964"/>
                </a:cubicBezTo>
                <a:moveTo>
                  <a:pt x="2700" y="13745"/>
                </a:moveTo>
                <a:cubicBezTo>
                  <a:pt x="2700" y="14016"/>
                  <a:pt x="2398" y="14236"/>
                  <a:pt x="2025" y="14236"/>
                </a:cubicBezTo>
                <a:cubicBezTo>
                  <a:pt x="1652" y="14236"/>
                  <a:pt x="1350" y="14016"/>
                  <a:pt x="1350" y="13745"/>
                </a:cubicBezTo>
                <a:lnTo>
                  <a:pt x="1350" y="6873"/>
                </a:lnTo>
                <a:cubicBezTo>
                  <a:pt x="1350" y="6602"/>
                  <a:pt x="1652" y="6382"/>
                  <a:pt x="2025" y="6382"/>
                </a:cubicBezTo>
                <a:cubicBezTo>
                  <a:pt x="2398" y="6382"/>
                  <a:pt x="2700" y="6602"/>
                  <a:pt x="2700" y="6873"/>
                </a:cubicBezTo>
                <a:cubicBezTo>
                  <a:pt x="2700" y="6873"/>
                  <a:pt x="2700" y="13745"/>
                  <a:pt x="2700" y="13745"/>
                </a:cubicBezTo>
                <a:close/>
                <a:moveTo>
                  <a:pt x="19575" y="5400"/>
                </a:moveTo>
                <a:cubicBezTo>
                  <a:pt x="19336" y="5400"/>
                  <a:pt x="19112" y="5435"/>
                  <a:pt x="18900" y="5491"/>
                </a:cubicBezTo>
                <a:lnTo>
                  <a:pt x="18900" y="5400"/>
                </a:lnTo>
                <a:lnTo>
                  <a:pt x="18847" y="5400"/>
                </a:lnTo>
                <a:cubicBezTo>
                  <a:pt x="18595" y="3873"/>
                  <a:pt x="17191" y="2553"/>
                  <a:pt x="15171" y="1763"/>
                </a:cubicBezTo>
                <a:lnTo>
                  <a:pt x="16087" y="763"/>
                </a:lnTo>
                <a:lnTo>
                  <a:pt x="16076" y="758"/>
                </a:lnTo>
                <a:cubicBezTo>
                  <a:pt x="16148" y="681"/>
                  <a:pt x="16200" y="592"/>
                  <a:pt x="16200" y="491"/>
                </a:cubicBezTo>
                <a:cubicBezTo>
                  <a:pt x="16200" y="220"/>
                  <a:pt x="15898" y="0"/>
                  <a:pt x="15525" y="0"/>
                </a:cubicBezTo>
                <a:cubicBezTo>
                  <a:pt x="15291" y="0"/>
                  <a:pt x="15095" y="93"/>
                  <a:pt x="14974" y="223"/>
                </a:cubicBezTo>
                <a:lnTo>
                  <a:pt x="14963" y="219"/>
                </a:lnTo>
                <a:lnTo>
                  <a:pt x="13915" y="1362"/>
                </a:lnTo>
                <a:cubicBezTo>
                  <a:pt x="12956" y="1119"/>
                  <a:pt x="11905" y="982"/>
                  <a:pt x="10800" y="982"/>
                </a:cubicBezTo>
                <a:cubicBezTo>
                  <a:pt x="9695" y="982"/>
                  <a:pt x="8644" y="1119"/>
                  <a:pt x="7685" y="1362"/>
                </a:cubicBezTo>
                <a:lnTo>
                  <a:pt x="6637" y="219"/>
                </a:lnTo>
                <a:lnTo>
                  <a:pt x="6626" y="223"/>
                </a:lnTo>
                <a:cubicBezTo>
                  <a:pt x="6505" y="93"/>
                  <a:pt x="6309" y="0"/>
                  <a:pt x="6075" y="0"/>
                </a:cubicBezTo>
                <a:cubicBezTo>
                  <a:pt x="5702" y="0"/>
                  <a:pt x="5400" y="220"/>
                  <a:pt x="5400" y="491"/>
                </a:cubicBezTo>
                <a:cubicBezTo>
                  <a:pt x="5400" y="592"/>
                  <a:pt x="5452" y="681"/>
                  <a:pt x="5524" y="758"/>
                </a:cubicBezTo>
                <a:lnTo>
                  <a:pt x="5513" y="763"/>
                </a:lnTo>
                <a:lnTo>
                  <a:pt x="6430" y="1763"/>
                </a:lnTo>
                <a:cubicBezTo>
                  <a:pt x="4409" y="2553"/>
                  <a:pt x="3005" y="3873"/>
                  <a:pt x="2753" y="5400"/>
                </a:cubicBezTo>
                <a:lnTo>
                  <a:pt x="2700" y="5400"/>
                </a:lnTo>
                <a:lnTo>
                  <a:pt x="2700" y="5491"/>
                </a:lnTo>
                <a:cubicBezTo>
                  <a:pt x="2488" y="5435"/>
                  <a:pt x="2263" y="5400"/>
                  <a:pt x="2025" y="5400"/>
                </a:cubicBezTo>
                <a:cubicBezTo>
                  <a:pt x="907" y="5400"/>
                  <a:pt x="0" y="6060"/>
                  <a:pt x="0" y="6873"/>
                </a:cubicBezTo>
                <a:lnTo>
                  <a:pt x="0" y="13745"/>
                </a:lnTo>
                <a:cubicBezTo>
                  <a:pt x="0" y="14559"/>
                  <a:pt x="907" y="15218"/>
                  <a:pt x="2025" y="15218"/>
                </a:cubicBezTo>
                <a:cubicBezTo>
                  <a:pt x="2263" y="15218"/>
                  <a:pt x="2488" y="15183"/>
                  <a:pt x="2700" y="15128"/>
                </a:cubicBezTo>
                <a:lnTo>
                  <a:pt x="2700" y="16691"/>
                </a:lnTo>
                <a:cubicBezTo>
                  <a:pt x="2700" y="17233"/>
                  <a:pt x="3305" y="17673"/>
                  <a:pt x="4050" y="17673"/>
                </a:cubicBezTo>
                <a:lnTo>
                  <a:pt x="5400" y="17673"/>
                </a:lnTo>
                <a:lnTo>
                  <a:pt x="5400" y="20127"/>
                </a:lnTo>
                <a:cubicBezTo>
                  <a:pt x="5400" y="20941"/>
                  <a:pt x="6307" y="21600"/>
                  <a:pt x="7425" y="21600"/>
                </a:cubicBezTo>
                <a:cubicBezTo>
                  <a:pt x="8543" y="21600"/>
                  <a:pt x="9450" y="20941"/>
                  <a:pt x="9450" y="20127"/>
                </a:cubicBezTo>
                <a:lnTo>
                  <a:pt x="9450" y="17673"/>
                </a:lnTo>
                <a:lnTo>
                  <a:pt x="12150" y="17673"/>
                </a:lnTo>
                <a:lnTo>
                  <a:pt x="12150" y="20127"/>
                </a:lnTo>
                <a:cubicBezTo>
                  <a:pt x="12150" y="20941"/>
                  <a:pt x="13056" y="21600"/>
                  <a:pt x="14175" y="21600"/>
                </a:cubicBezTo>
                <a:cubicBezTo>
                  <a:pt x="15294" y="21600"/>
                  <a:pt x="16200" y="20941"/>
                  <a:pt x="16200" y="20127"/>
                </a:cubicBezTo>
                <a:lnTo>
                  <a:pt x="16200" y="17673"/>
                </a:lnTo>
                <a:lnTo>
                  <a:pt x="17550" y="17673"/>
                </a:lnTo>
                <a:cubicBezTo>
                  <a:pt x="18295" y="17673"/>
                  <a:pt x="18900" y="17233"/>
                  <a:pt x="18900" y="16691"/>
                </a:cubicBezTo>
                <a:lnTo>
                  <a:pt x="18900" y="15128"/>
                </a:lnTo>
                <a:cubicBezTo>
                  <a:pt x="19112" y="15183"/>
                  <a:pt x="19336" y="15218"/>
                  <a:pt x="19575" y="15218"/>
                </a:cubicBezTo>
                <a:cubicBezTo>
                  <a:pt x="20694" y="15218"/>
                  <a:pt x="21600" y="14559"/>
                  <a:pt x="21600" y="13745"/>
                </a:cubicBezTo>
                <a:lnTo>
                  <a:pt x="21600" y="6873"/>
                </a:lnTo>
                <a:cubicBezTo>
                  <a:pt x="21600" y="6060"/>
                  <a:pt x="20694" y="5400"/>
                  <a:pt x="19575" y="5400"/>
                </a:cubicBezTo>
                <a:moveTo>
                  <a:pt x="12825" y="3436"/>
                </a:moveTo>
                <a:cubicBezTo>
                  <a:pt x="12452" y="3436"/>
                  <a:pt x="12150" y="3656"/>
                  <a:pt x="12150" y="3927"/>
                </a:cubicBezTo>
                <a:cubicBezTo>
                  <a:pt x="12150" y="4199"/>
                  <a:pt x="12452" y="4418"/>
                  <a:pt x="12825" y="4418"/>
                </a:cubicBezTo>
                <a:cubicBezTo>
                  <a:pt x="13198" y="4418"/>
                  <a:pt x="13500" y="4199"/>
                  <a:pt x="13500" y="3927"/>
                </a:cubicBezTo>
                <a:cubicBezTo>
                  <a:pt x="13500" y="3656"/>
                  <a:pt x="13198" y="3436"/>
                  <a:pt x="12825" y="3436"/>
                </a:cubicBezTo>
                <a:moveTo>
                  <a:pt x="8775" y="3436"/>
                </a:moveTo>
                <a:cubicBezTo>
                  <a:pt x="8402" y="3436"/>
                  <a:pt x="8100" y="3656"/>
                  <a:pt x="8100" y="3927"/>
                </a:cubicBezTo>
                <a:cubicBezTo>
                  <a:pt x="8100" y="4199"/>
                  <a:pt x="8402" y="4418"/>
                  <a:pt x="8775" y="4418"/>
                </a:cubicBezTo>
                <a:cubicBezTo>
                  <a:pt x="9148" y="4418"/>
                  <a:pt x="9450" y="4199"/>
                  <a:pt x="9450" y="3927"/>
                </a:cubicBezTo>
                <a:cubicBezTo>
                  <a:pt x="9450" y="3656"/>
                  <a:pt x="9148" y="3436"/>
                  <a:pt x="8775" y="34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8" name="Shape 2707"/>
          <p:cNvSpPr/>
          <p:nvPr userDrawn="1"/>
        </p:nvSpPr>
        <p:spPr>
          <a:xfrm>
            <a:off x="11063356" y="1783416"/>
            <a:ext cx="202278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Electronics</a:t>
            </a:r>
          </a:p>
        </p:txBody>
      </p:sp>
      <p:sp>
        <p:nvSpPr>
          <p:cNvPr id="219" name="Shape 2708"/>
          <p:cNvSpPr/>
          <p:nvPr userDrawn="1"/>
        </p:nvSpPr>
        <p:spPr>
          <a:xfrm>
            <a:off x="175865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888"/>
                </a:moveTo>
                <a:lnTo>
                  <a:pt x="8836" y="7712"/>
                </a:lnTo>
                <a:lnTo>
                  <a:pt x="14241" y="10800"/>
                </a:lnTo>
                <a:cubicBezTo>
                  <a:pt x="14241" y="10800"/>
                  <a:pt x="8836" y="13888"/>
                  <a:pt x="8836" y="13888"/>
                </a:cubicBezTo>
                <a:close/>
                <a:moveTo>
                  <a:pt x="15520" y="10422"/>
                </a:moveTo>
                <a:lnTo>
                  <a:pt x="15525" y="10416"/>
                </a:lnTo>
                <a:lnTo>
                  <a:pt x="15438" y="10367"/>
                </a:lnTo>
                <a:cubicBezTo>
                  <a:pt x="15425" y="10361"/>
                  <a:pt x="15414" y="10351"/>
                  <a:pt x="15401" y="10346"/>
                </a:cubicBezTo>
                <a:lnTo>
                  <a:pt x="8652" y="6489"/>
                </a:lnTo>
                <a:lnTo>
                  <a:pt x="8647" y="6495"/>
                </a:lnTo>
                <a:cubicBezTo>
                  <a:pt x="8563" y="6428"/>
                  <a:pt x="8461" y="6382"/>
                  <a:pt x="8345" y="6382"/>
                </a:cubicBezTo>
                <a:cubicBezTo>
                  <a:pt x="8075" y="6382"/>
                  <a:pt x="7855" y="6601"/>
                  <a:pt x="7855" y="6873"/>
                </a:cubicBezTo>
                <a:lnTo>
                  <a:pt x="7855" y="14727"/>
                </a:lnTo>
                <a:cubicBezTo>
                  <a:pt x="7855" y="14999"/>
                  <a:pt x="8075" y="15218"/>
                  <a:pt x="8345" y="15218"/>
                </a:cubicBezTo>
                <a:cubicBezTo>
                  <a:pt x="8461" y="15218"/>
                  <a:pt x="8563" y="15172"/>
                  <a:pt x="8647" y="15105"/>
                </a:cubicBezTo>
                <a:lnTo>
                  <a:pt x="8652" y="15111"/>
                </a:lnTo>
                <a:lnTo>
                  <a:pt x="15401" y="11254"/>
                </a:lnTo>
                <a:cubicBezTo>
                  <a:pt x="15414" y="11249"/>
                  <a:pt x="15425" y="11240"/>
                  <a:pt x="15438" y="11233"/>
                </a:cubicBezTo>
                <a:lnTo>
                  <a:pt x="15525" y="11184"/>
                </a:lnTo>
                <a:lnTo>
                  <a:pt x="15520" y="11178"/>
                </a:lnTo>
                <a:cubicBezTo>
                  <a:pt x="15632" y="11088"/>
                  <a:pt x="15709" y="10955"/>
                  <a:pt x="15709" y="10800"/>
                </a:cubicBezTo>
                <a:cubicBezTo>
                  <a:pt x="15709" y="10645"/>
                  <a:pt x="15632" y="10512"/>
                  <a:pt x="15520" y="104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0" name="Shape 2709"/>
          <p:cNvSpPr/>
          <p:nvPr userDrawn="1"/>
        </p:nvSpPr>
        <p:spPr>
          <a:xfrm>
            <a:off x="282524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12764" y="13745"/>
                </a:lnTo>
                <a:lnTo>
                  <a:pt x="12764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12273" y="6873"/>
                </a:lnTo>
                <a:cubicBezTo>
                  <a:pt x="12002" y="6873"/>
                  <a:pt x="11782" y="7092"/>
                  <a:pt x="11782" y="7364"/>
                </a:cubicBezTo>
                <a:lnTo>
                  <a:pt x="11782" y="14236"/>
                </a:lnTo>
                <a:cubicBezTo>
                  <a:pt x="11782" y="14508"/>
                  <a:pt x="12002" y="14727"/>
                  <a:pt x="12273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8836" y="7855"/>
                </a:lnTo>
                <a:cubicBezTo>
                  <a:pt x="8836" y="7855"/>
                  <a:pt x="8836" y="13745"/>
                  <a:pt x="8836" y="13745"/>
                </a:cubicBezTo>
                <a:close/>
                <a:moveTo>
                  <a:pt x="9327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9327" y="14727"/>
                </a:lnTo>
                <a:cubicBezTo>
                  <a:pt x="9598" y="14727"/>
                  <a:pt x="9818" y="14508"/>
                  <a:pt x="9818" y="14236"/>
                </a:cubicBezTo>
                <a:lnTo>
                  <a:pt x="9818" y="7364"/>
                </a:lnTo>
                <a:cubicBezTo>
                  <a:pt x="9818" y="7092"/>
                  <a:pt x="9598" y="6873"/>
                  <a:pt x="9327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1" name="Shape 2710"/>
          <p:cNvSpPr/>
          <p:nvPr userDrawn="1"/>
        </p:nvSpPr>
        <p:spPr>
          <a:xfrm>
            <a:off x="389184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2" name="Shape 2711"/>
          <p:cNvSpPr/>
          <p:nvPr userDrawn="1"/>
        </p:nvSpPr>
        <p:spPr>
          <a:xfrm>
            <a:off x="495843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800" y="13745"/>
                </a:moveTo>
                <a:cubicBezTo>
                  <a:pt x="9173" y="13745"/>
                  <a:pt x="7855" y="12427"/>
                  <a:pt x="7855" y="10800"/>
                </a:cubicBezTo>
                <a:cubicBezTo>
                  <a:pt x="7855" y="9173"/>
                  <a:pt x="9173" y="7855"/>
                  <a:pt x="10800" y="7855"/>
                </a:cubicBezTo>
                <a:cubicBezTo>
                  <a:pt x="12427" y="7855"/>
                  <a:pt x="13745" y="9173"/>
                  <a:pt x="13745" y="10800"/>
                </a:cubicBezTo>
                <a:cubicBezTo>
                  <a:pt x="13745" y="12427"/>
                  <a:pt x="12427" y="13745"/>
                  <a:pt x="10800" y="13745"/>
                </a:cubicBezTo>
                <a:moveTo>
                  <a:pt x="10800" y="6873"/>
                </a:moveTo>
                <a:cubicBezTo>
                  <a:pt x="8631" y="6873"/>
                  <a:pt x="6873" y="8631"/>
                  <a:pt x="6873" y="10800"/>
                </a:cubicBezTo>
                <a:cubicBezTo>
                  <a:pt x="6873" y="12969"/>
                  <a:pt x="8631" y="14727"/>
                  <a:pt x="10800" y="14727"/>
                </a:cubicBezTo>
                <a:cubicBezTo>
                  <a:pt x="12969" y="14727"/>
                  <a:pt x="14727" y="12969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3" name="Shape 2712"/>
          <p:cNvSpPr/>
          <p:nvPr userDrawn="1"/>
        </p:nvSpPr>
        <p:spPr>
          <a:xfrm>
            <a:off x="6025023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888"/>
                </a:moveTo>
                <a:lnTo>
                  <a:pt x="10800" y="7712"/>
                </a:lnTo>
                <a:lnTo>
                  <a:pt x="16204" y="10800"/>
                </a:lnTo>
                <a:cubicBezTo>
                  <a:pt x="16204" y="10800"/>
                  <a:pt x="10800" y="13888"/>
                  <a:pt x="10800" y="13888"/>
                </a:cubicBezTo>
                <a:close/>
                <a:moveTo>
                  <a:pt x="17484" y="10422"/>
                </a:moveTo>
                <a:lnTo>
                  <a:pt x="17489" y="10416"/>
                </a:lnTo>
                <a:lnTo>
                  <a:pt x="17402" y="10367"/>
                </a:lnTo>
                <a:cubicBezTo>
                  <a:pt x="17389" y="10361"/>
                  <a:pt x="17378" y="10351"/>
                  <a:pt x="17365" y="10346"/>
                </a:cubicBezTo>
                <a:lnTo>
                  <a:pt x="10616" y="6489"/>
                </a:lnTo>
                <a:lnTo>
                  <a:pt x="10611" y="6495"/>
                </a:lnTo>
                <a:cubicBezTo>
                  <a:pt x="10527" y="6428"/>
                  <a:pt x="10425" y="6382"/>
                  <a:pt x="10309" y="6382"/>
                </a:cubicBezTo>
                <a:cubicBezTo>
                  <a:pt x="10038" y="6382"/>
                  <a:pt x="9818" y="6601"/>
                  <a:pt x="9818" y="6873"/>
                </a:cubicBezTo>
                <a:lnTo>
                  <a:pt x="9818" y="14727"/>
                </a:lnTo>
                <a:cubicBezTo>
                  <a:pt x="9818" y="14999"/>
                  <a:pt x="10038" y="15218"/>
                  <a:pt x="10309" y="15218"/>
                </a:cubicBezTo>
                <a:cubicBezTo>
                  <a:pt x="10425" y="15218"/>
                  <a:pt x="10527" y="15172"/>
                  <a:pt x="10611" y="15105"/>
                </a:cubicBezTo>
                <a:lnTo>
                  <a:pt x="10616" y="15111"/>
                </a:lnTo>
                <a:lnTo>
                  <a:pt x="17365" y="11254"/>
                </a:lnTo>
                <a:cubicBezTo>
                  <a:pt x="17378" y="11249"/>
                  <a:pt x="17388" y="11239"/>
                  <a:pt x="17401" y="11233"/>
                </a:cubicBezTo>
                <a:lnTo>
                  <a:pt x="17489" y="11184"/>
                </a:lnTo>
                <a:lnTo>
                  <a:pt x="17484" y="11178"/>
                </a:lnTo>
                <a:cubicBezTo>
                  <a:pt x="17596" y="11088"/>
                  <a:pt x="17673" y="10955"/>
                  <a:pt x="17673" y="10800"/>
                </a:cubicBezTo>
                <a:cubicBezTo>
                  <a:pt x="17673" y="10645"/>
                  <a:pt x="17596" y="10512"/>
                  <a:pt x="17484" y="10422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6684" y="6495"/>
                </a:moveTo>
                <a:cubicBezTo>
                  <a:pt x="6600" y="6428"/>
                  <a:pt x="6498" y="6382"/>
                  <a:pt x="6382" y="6382"/>
                </a:cubicBezTo>
                <a:cubicBezTo>
                  <a:pt x="6111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1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8836" y="13883"/>
                </a:lnTo>
                <a:lnTo>
                  <a:pt x="8836" y="12766"/>
                </a:lnTo>
                <a:lnTo>
                  <a:pt x="6873" y="13888"/>
                </a:lnTo>
                <a:lnTo>
                  <a:pt x="6873" y="7712"/>
                </a:lnTo>
                <a:lnTo>
                  <a:pt x="8836" y="8834"/>
                </a:lnTo>
                <a:lnTo>
                  <a:pt x="8836" y="7716"/>
                </a:lnTo>
                <a:lnTo>
                  <a:pt x="6689" y="6489"/>
                </a:lnTo>
                <a:cubicBezTo>
                  <a:pt x="6689" y="6489"/>
                  <a:pt x="6684" y="6495"/>
                  <a:pt x="6684" y="649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4" name="Shape 2713"/>
          <p:cNvSpPr/>
          <p:nvPr userDrawn="1"/>
        </p:nvSpPr>
        <p:spPr>
          <a:xfrm>
            <a:off x="7091616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4236"/>
                </a:moveTo>
                <a:lnTo>
                  <a:pt x="13745" y="14236"/>
                </a:lnTo>
                <a:lnTo>
                  <a:pt x="13745" y="7364"/>
                </a:lnTo>
                <a:lnTo>
                  <a:pt x="14727" y="7364"/>
                </a:lnTo>
                <a:cubicBezTo>
                  <a:pt x="14727" y="7364"/>
                  <a:pt x="14727" y="14236"/>
                  <a:pt x="14727" y="14236"/>
                </a:cubicBezTo>
                <a:close/>
                <a:moveTo>
                  <a:pt x="6873" y="13888"/>
                </a:moveTo>
                <a:lnTo>
                  <a:pt x="6873" y="7712"/>
                </a:lnTo>
                <a:lnTo>
                  <a:pt x="12277" y="10800"/>
                </a:lnTo>
                <a:cubicBezTo>
                  <a:pt x="12277" y="10800"/>
                  <a:pt x="6873" y="13888"/>
                  <a:pt x="6873" y="13888"/>
                </a:cubicBezTo>
                <a:close/>
                <a:moveTo>
                  <a:pt x="15218" y="6382"/>
                </a:moveTo>
                <a:lnTo>
                  <a:pt x="13255" y="6382"/>
                </a:lnTo>
                <a:cubicBezTo>
                  <a:pt x="12983" y="6382"/>
                  <a:pt x="12764" y="6601"/>
                  <a:pt x="12764" y="6873"/>
                </a:cubicBezTo>
                <a:lnTo>
                  <a:pt x="12764" y="9961"/>
                </a:lnTo>
                <a:lnTo>
                  <a:pt x="6689" y="6489"/>
                </a:lnTo>
                <a:lnTo>
                  <a:pt x="6684" y="6495"/>
                </a:lnTo>
                <a:cubicBezTo>
                  <a:pt x="6600" y="6428"/>
                  <a:pt x="6498" y="6382"/>
                  <a:pt x="6382" y="6382"/>
                </a:cubicBezTo>
                <a:cubicBezTo>
                  <a:pt x="6110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0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12764" y="11639"/>
                </a:lnTo>
                <a:lnTo>
                  <a:pt x="12764" y="14727"/>
                </a:lnTo>
                <a:cubicBezTo>
                  <a:pt x="12764" y="14999"/>
                  <a:pt x="12983" y="15218"/>
                  <a:pt x="13255" y="15218"/>
                </a:cubicBezTo>
                <a:lnTo>
                  <a:pt x="15218" y="15218"/>
                </a:lnTo>
                <a:cubicBezTo>
                  <a:pt x="15490" y="15218"/>
                  <a:pt x="15709" y="14999"/>
                  <a:pt x="15709" y="14727"/>
                </a:cubicBezTo>
                <a:lnTo>
                  <a:pt x="15709" y="6873"/>
                </a:lnTo>
                <a:cubicBezTo>
                  <a:pt x="15709" y="6601"/>
                  <a:pt x="15490" y="6382"/>
                  <a:pt x="15218" y="6382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5" name="Shape 2714"/>
          <p:cNvSpPr/>
          <p:nvPr userDrawn="1"/>
        </p:nvSpPr>
        <p:spPr>
          <a:xfrm>
            <a:off x="815820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8054" y="9818"/>
                </a:moveTo>
                <a:lnTo>
                  <a:pt x="10800" y="7072"/>
                </a:lnTo>
                <a:lnTo>
                  <a:pt x="13547" y="9818"/>
                </a:lnTo>
                <a:cubicBezTo>
                  <a:pt x="13547" y="9818"/>
                  <a:pt x="8054" y="9818"/>
                  <a:pt x="8054" y="9818"/>
                </a:cubicBezTo>
                <a:close/>
                <a:moveTo>
                  <a:pt x="15111" y="10002"/>
                </a:moveTo>
                <a:lnTo>
                  <a:pt x="15083" y="9975"/>
                </a:lnTo>
                <a:cubicBezTo>
                  <a:pt x="15076" y="9968"/>
                  <a:pt x="15069" y="9960"/>
                  <a:pt x="15061" y="9953"/>
                </a:cubicBezTo>
                <a:lnTo>
                  <a:pt x="11184" y="6075"/>
                </a:lnTo>
                <a:lnTo>
                  <a:pt x="11177" y="6080"/>
                </a:lnTo>
                <a:cubicBezTo>
                  <a:pt x="11088" y="5968"/>
                  <a:pt x="10955" y="5891"/>
                  <a:pt x="10800" y="5891"/>
                </a:cubicBezTo>
                <a:cubicBezTo>
                  <a:pt x="10645" y="5891"/>
                  <a:pt x="10512" y="5968"/>
                  <a:pt x="10422" y="6080"/>
                </a:cubicBezTo>
                <a:lnTo>
                  <a:pt x="10416" y="6075"/>
                </a:lnTo>
                <a:lnTo>
                  <a:pt x="6539" y="9953"/>
                </a:lnTo>
                <a:cubicBezTo>
                  <a:pt x="6531" y="9960"/>
                  <a:pt x="6524" y="9968"/>
                  <a:pt x="6517" y="9975"/>
                </a:cubicBezTo>
                <a:lnTo>
                  <a:pt x="6489" y="10002"/>
                </a:lnTo>
                <a:lnTo>
                  <a:pt x="6495" y="10007"/>
                </a:lnTo>
                <a:cubicBezTo>
                  <a:pt x="6428" y="10091"/>
                  <a:pt x="6382" y="10193"/>
                  <a:pt x="6382" y="10309"/>
                </a:cubicBezTo>
                <a:cubicBezTo>
                  <a:pt x="6382" y="10580"/>
                  <a:pt x="6601" y="10800"/>
                  <a:pt x="6873" y="10800"/>
                </a:cubicBezTo>
                <a:lnTo>
                  <a:pt x="14727" y="10800"/>
                </a:lnTo>
                <a:cubicBezTo>
                  <a:pt x="14999" y="10800"/>
                  <a:pt x="15218" y="10580"/>
                  <a:pt x="15218" y="10309"/>
                </a:cubicBezTo>
                <a:cubicBezTo>
                  <a:pt x="15218" y="10193"/>
                  <a:pt x="15172" y="10091"/>
                  <a:pt x="15105" y="10007"/>
                </a:cubicBezTo>
                <a:cubicBezTo>
                  <a:pt x="15105" y="10007"/>
                  <a:pt x="15111" y="10002"/>
                  <a:pt x="15111" y="10002"/>
                </a:cubicBezTo>
                <a:close/>
                <a:moveTo>
                  <a:pt x="14236" y="13745"/>
                </a:moveTo>
                <a:lnTo>
                  <a:pt x="7364" y="13745"/>
                </a:lnTo>
                <a:lnTo>
                  <a:pt x="7364" y="12764"/>
                </a:lnTo>
                <a:lnTo>
                  <a:pt x="14236" y="12764"/>
                </a:lnTo>
                <a:cubicBezTo>
                  <a:pt x="14236" y="12764"/>
                  <a:pt x="14236" y="13745"/>
                  <a:pt x="14236" y="13745"/>
                </a:cubicBezTo>
                <a:close/>
                <a:moveTo>
                  <a:pt x="14727" y="11782"/>
                </a:moveTo>
                <a:lnTo>
                  <a:pt x="6873" y="11782"/>
                </a:lnTo>
                <a:cubicBezTo>
                  <a:pt x="6601" y="11782"/>
                  <a:pt x="6382" y="12001"/>
                  <a:pt x="6382" y="12273"/>
                </a:cubicBezTo>
                <a:lnTo>
                  <a:pt x="6382" y="14236"/>
                </a:lnTo>
                <a:cubicBezTo>
                  <a:pt x="6382" y="14508"/>
                  <a:pt x="6601" y="14727"/>
                  <a:pt x="6873" y="14727"/>
                </a:cubicBezTo>
                <a:lnTo>
                  <a:pt x="14727" y="14727"/>
                </a:lnTo>
                <a:cubicBezTo>
                  <a:pt x="14999" y="14727"/>
                  <a:pt x="15218" y="14508"/>
                  <a:pt x="15218" y="14236"/>
                </a:cubicBezTo>
                <a:lnTo>
                  <a:pt x="15218" y="12273"/>
                </a:lnTo>
                <a:cubicBezTo>
                  <a:pt x="15218" y="12001"/>
                  <a:pt x="14999" y="11782"/>
                  <a:pt x="147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6" name="Shape 2715"/>
          <p:cNvSpPr/>
          <p:nvPr userDrawn="1"/>
        </p:nvSpPr>
        <p:spPr>
          <a:xfrm>
            <a:off x="922479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982"/>
                </a:moveTo>
                <a:lnTo>
                  <a:pt x="9818" y="982"/>
                </a:lnTo>
                <a:lnTo>
                  <a:pt x="9818" y="0"/>
                </a:lnTo>
                <a:lnTo>
                  <a:pt x="7855" y="0"/>
                </a:lnTo>
                <a:cubicBezTo>
                  <a:pt x="7855" y="0"/>
                  <a:pt x="7855" y="982"/>
                  <a:pt x="7855" y="982"/>
                </a:cubicBezTo>
                <a:close/>
                <a:moveTo>
                  <a:pt x="11782" y="982"/>
                </a:moveTo>
                <a:lnTo>
                  <a:pt x="13745" y="982"/>
                </a:lnTo>
                <a:lnTo>
                  <a:pt x="13745" y="0"/>
                </a:lnTo>
                <a:lnTo>
                  <a:pt x="11782" y="0"/>
                </a:lnTo>
                <a:cubicBezTo>
                  <a:pt x="11782" y="0"/>
                  <a:pt x="11782" y="982"/>
                  <a:pt x="11782" y="982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7" name="Shape 2716"/>
          <p:cNvSpPr/>
          <p:nvPr userDrawn="1"/>
        </p:nvSpPr>
        <p:spPr>
          <a:xfrm>
            <a:off x="1029139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2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2" y="14727"/>
                  <a:pt x="7364" y="14727"/>
                </a:cubicBezTo>
                <a:lnTo>
                  <a:pt x="14236" y="14727"/>
                </a:lnTo>
                <a:cubicBezTo>
                  <a:pt x="14508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8" y="6873"/>
                  <a:pt x="14236" y="6873"/>
                </a:cubicBezTo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8" name="Shape 2717"/>
          <p:cNvSpPr/>
          <p:nvPr userDrawn="1"/>
        </p:nvSpPr>
        <p:spPr>
          <a:xfrm>
            <a:off x="1135798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1782"/>
                </a:moveTo>
                <a:cubicBezTo>
                  <a:pt x="14592" y="11782"/>
                  <a:pt x="14469" y="11837"/>
                  <a:pt x="14380" y="11926"/>
                </a:cubicBezTo>
                <a:lnTo>
                  <a:pt x="11291" y="15015"/>
                </a:ln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15015"/>
                </a:lnTo>
                <a:lnTo>
                  <a:pt x="7220" y="11926"/>
                </a:lnTo>
                <a:cubicBezTo>
                  <a:pt x="7131" y="11837"/>
                  <a:pt x="7008" y="11782"/>
                  <a:pt x="6873" y="11782"/>
                </a:cubicBezTo>
                <a:cubicBezTo>
                  <a:pt x="6601" y="11782"/>
                  <a:pt x="6382" y="12001"/>
                  <a:pt x="6382" y="12273"/>
                </a:cubicBezTo>
                <a:cubicBezTo>
                  <a:pt x="6382" y="12408"/>
                  <a:pt x="6437" y="12531"/>
                  <a:pt x="6526" y="12620"/>
                </a:cubicBezTo>
                <a:lnTo>
                  <a:pt x="10453" y="16547"/>
                </a:lnTo>
                <a:cubicBezTo>
                  <a:pt x="10542" y="16636"/>
                  <a:pt x="10664" y="16691"/>
                  <a:pt x="10800" y="16691"/>
                </a:cubicBezTo>
                <a:cubicBezTo>
                  <a:pt x="10936" y="16691"/>
                  <a:pt x="11058" y="16636"/>
                  <a:pt x="11147" y="16547"/>
                </a:cubicBezTo>
                <a:lnTo>
                  <a:pt x="15074" y="12620"/>
                </a:lnTo>
                <a:cubicBezTo>
                  <a:pt x="15163" y="12531"/>
                  <a:pt x="15218" y="12408"/>
                  <a:pt x="15218" y="12273"/>
                </a:cubicBezTo>
                <a:cubicBezTo>
                  <a:pt x="15218" y="12001"/>
                  <a:pt x="14999" y="11782"/>
                  <a:pt x="14727" y="11782"/>
                </a:cubicBezTo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9" name="Shape 2718"/>
          <p:cNvSpPr/>
          <p:nvPr userDrawn="1"/>
        </p:nvSpPr>
        <p:spPr>
          <a:xfrm>
            <a:off x="175865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11147" y="5053"/>
                </a:moveTo>
                <a:cubicBezTo>
                  <a:pt x="11058" y="4964"/>
                  <a:pt x="10935" y="4909"/>
                  <a:pt x="10800" y="4909"/>
                </a:cubicBezTo>
                <a:cubicBezTo>
                  <a:pt x="10665" y="4909"/>
                  <a:pt x="10542" y="4964"/>
                  <a:pt x="10453" y="5053"/>
                </a:cubicBezTo>
                <a:lnTo>
                  <a:pt x="6526" y="8980"/>
                </a:lnTo>
                <a:cubicBezTo>
                  <a:pt x="6437" y="9069"/>
                  <a:pt x="6382" y="9192"/>
                  <a:pt x="6382" y="9327"/>
                </a:cubicBezTo>
                <a:cubicBezTo>
                  <a:pt x="6382" y="9599"/>
                  <a:pt x="6602" y="9818"/>
                  <a:pt x="6873" y="9818"/>
                </a:cubicBezTo>
                <a:cubicBezTo>
                  <a:pt x="7008" y="9818"/>
                  <a:pt x="7131" y="9764"/>
                  <a:pt x="7220" y="9674"/>
                </a:cubicBezTo>
                <a:lnTo>
                  <a:pt x="10309" y="6585"/>
                </a:lnTo>
                <a:lnTo>
                  <a:pt x="10309" y="16200"/>
                </a:lnTo>
                <a:cubicBezTo>
                  <a:pt x="10309" y="16471"/>
                  <a:pt x="10529" y="16691"/>
                  <a:pt x="10800" y="16691"/>
                </a:cubicBezTo>
                <a:cubicBezTo>
                  <a:pt x="11071" y="16691"/>
                  <a:pt x="11291" y="16471"/>
                  <a:pt x="11291" y="16200"/>
                </a:cubicBezTo>
                <a:lnTo>
                  <a:pt x="11291" y="6585"/>
                </a:lnTo>
                <a:lnTo>
                  <a:pt x="14380" y="9674"/>
                </a:lnTo>
                <a:cubicBezTo>
                  <a:pt x="14469" y="9764"/>
                  <a:pt x="14592" y="9818"/>
                  <a:pt x="14727" y="9818"/>
                </a:cubicBezTo>
                <a:cubicBezTo>
                  <a:pt x="14998" y="9818"/>
                  <a:pt x="15218" y="9599"/>
                  <a:pt x="15218" y="9327"/>
                </a:cubicBezTo>
                <a:cubicBezTo>
                  <a:pt x="15218" y="9192"/>
                  <a:pt x="15163" y="9069"/>
                  <a:pt x="15074" y="8980"/>
                </a:cubicBezTo>
                <a:cubicBezTo>
                  <a:pt x="15074" y="8980"/>
                  <a:pt x="11147" y="5053"/>
                  <a:pt x="11147" y="505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69" y="21123"/>
                  <a:pt x="21129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9" y="1133"/>
                  <a:pt x="20469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174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1" y="477"/>
                  <a:pt x="472" y="1133"/>
                  <a:pt x="174" y="1964"/>
                </a:cubicBezTo>
                <a:moveTo>
                  <a:pt x="1250" y="19636"/>
                </a:moveTo>
                <a:lnTo>
                  <a:pt x="174" y="19636"/>
                </a:lnTo>
                <a:cubicBezTo>
                  <a:pt x="472" y="20467"/>
                  <a:pt x="1131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0" name="Shape 2719"/>
          <p:cNvSpPr/>
          <p:nvPr userDrawn="1"/>
        </p:nvSpPr>
        <p:spPr>
          <a:xfrm>
            <a:off x="2825248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765" y="182"/>
                </a:move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cubicBezTo>
                  <a:pt x="12594" y="1105"/>
                  <a:pt x="12765" y="182"/>
                  <a:pt x="12765" y="182"/>
                </a:cubicBezTo>
                <a:close/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1" name="Shape 2720"/>
          <p:cNvSpPr/>
          <p:nvPr userDrawn="1"/>
        </p:nvSpPr>
        <p:spPr>
          <a:xfrm>
            <a:off x="3891839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14735"/>
                </a:moveTo>
                <a:cubicBezTo>
                  <a:pt x="8622" y="14735"/>
                  <a:pt x="6857" y="12973"/>
                  <a:pt x="6857" y="10800"/>
                </a:cubicBezTo>
                <a:cubicBezTo>
                  <a:pt x="6857" y="8627"/>
                  <a:pt x="8622" y="6865"/>
                  <a:pt x="10800" y="6865"/>
                </a:cubicBezTo>
                <a:cubicBezTo>
                  <a:pt x="12978" y="6865"/>
                  <a:pt x="14743" y="8627"/>
                  <a:pt x="14743" y="10800"/>
                </a:cubicBezTo>
                <a:cubicBezTo>
                  <a:pt x="14743" y="12973"/>
                  <a:pt x="12978" y="14735"/>
                  <a:pt x="10800" y="14735"/>
                </a:cubicBezTo>
                <a:moveTo>
                  <a:pt x="10800" y="5881"/>
                </a:moveTo>
                <a:cubicBezTo>
                  <a:pt x="8078" y="5881"/>
                  <a:pt x="5871" y="8083"/>
                  <a:pt x="5871" y="10800"/>
                </a:cubicBezTo>
                <a:cubicBezTo>
                  <a:pt x="5871" y="13517"/>
                  <a:pt x="8078" y="15719"/>
                  <a:pt x="10800" y="15719"/>
                </a:cubicBezTo>
                <a:cubicBezTo>
                  <a:pt x="13522" y="15719"/>
                  <a:pt x="15729" y="13517"/>
                  <a:pt x="15729" y="10800"/>
                </a:cubicBezTo>
                <a:cubicBezTo>
                  <a:pt x="15729" y="8083"/>
                  <a:pt x="13522" y="5881"/>
                  <a:pt x="10800" y="588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2" name="Shape 2721"/>
          <p:cNvSpPr/>
          <p:nvPr userDrawn="1"/>
        </p:nvSpPr>
        <p:spPr>
          <a:xfrm>
            <a:off x="4958432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3" name="Shape 2722"/>
          <p:cNvSpPr/>
          <p:nvPr userDrawn="1"/>
        </p:nvSpPr>
        <p:spPr>
          <a:xfrm>
            <a:off x="6025023" y="9279522"/>
            <a:ext cx="556447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61"/>
                </a:moveTo>
                <a:lnTo>
                  <a:pt x="10802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5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2" y="19771"/>
                  <a:pt x="14365" y="19991"/>
                </a:cubicBezTo>
                <a:moveTo>
                  <a:pt x="11293" y="16211"/>
                </a:moveTo>
                <a:lnTo>
                  <a:pt x="11293" y="6576"/>
                </a:lnTo>
                <a:lnTo>
                  <a:pt x="14395" y="9672"/>
                </a:lnTo>
                <a:cubicBezTo>
                  <a:pt x="14484" y="9761"/>
                  <a:pt x="14607" y="9816"/>
                  <a:pt x="14743" y="9816"/>
                </a:cubicBezTo>
                <a:cubicBezTo>
                  <a:pt x="15016" y="9816"/>
                  <a:pt x="15236" y="9596"/>
                  <a:pt x="15236" y="9324"/>
                </a:cubicBezTo>
                <a:cubicBezTo>
                  <a:pt x="15236" y="9189"/>
                  <a:pt x="15181" y="9065"/>
                  <a:pt x="15092" y="8976"/>
                </a:cubicBezTo>
                <a:lnTo>
                  <a:pt x="11149" y="5041"/>
                </a:lnTo>
                <a:cubicBezTo>
                  <a:pt x="11059" y="4952"/>
                  <a:pt x="10936" y="4897"/>
                  <a:pt x="10800" y="4897"/>
                </a:cubicBezTo>
                <a:cubicBezTo>
                  <a:pt x="10664" y="4897"/>
                  <a:pt x="10541" y="4952"/>
                  <a:pt x="10452" y="5041"/>
                </a:cubicBezTo>
                <a:lnTo>
                  <a:pt x="6509" y="8976"/>
                </a:lnTo>
                <a:cubicBezTo>
                  <a:pt x="6419" y="9065"/>
                  <a:pt x="6364" y="9189"/>
                  <a:pt x="6364" y="9324"/>
                </a:cubicBezTo>
                <a:cubicBezTo>
                  <a:pt x="6364" y="9596"/>
                  <a:pt x="6584" y="9816"/>
                  <a:pt x="6857" y="9816"/>
                </a:cubicBezTo>
                <a:cubicBezTo>
                  <a:pt x="6993" y="9816"/>
                  <a:pt x="7116" y="9761"/>
                  <a:pt x="7206" y="9672"/>
                </a:cubicBezTo>
                <a:lnTo>
                  <a:pt x="10307" y="6576"/>
                </a:lnTo>
                <a:lnTo>
                  <a:pt x="10307" y="16211"/>
                </a:lnTo>
                <a:cubicBezTo>
                  <a:pt x="10307" y="16483"/>
                  <a:pt x="10528" y="16703"/>
                  <a:pt x="10800" y="16703"/>
                </a:cubicBezTo>
                <a:cubicBezTo>
                  <a:pt x="11072" y="16703"/>
                  <a:pt x="11293" y="16483"/>
                  <a:pt x="11293" y="16211"/>
                </a:cubicBezTo>
                <a:moveTo>
                  <a:pt x="17446" y="18078"/>
                </a:moveTo>
                <a:lnTo>
                  <a:pt x="18081" y="18770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3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21553" y="9794"/>
                </a:moveTo>
                <a:lnTo>
                  <a:pt x="20617" y="9880"/>
                </a:lnTo>
                <a:cubicBezTo>
                  <a:pt x="20645" y="10182"/>
                  <a:pt x="20659" y="10492"/>
                  <a:pt x="20659" y="10800"/>
                </a:cubicBezTo>
                <a:cubicBezTo>
                  <a:pt x="20659" y="11099"/>
                  <a:pt x="20646" y="11401"/>
                  <a:pt x="20619" y="11699"/>
                </a:cubicBezTo>
                <a:lnTo>
                  <a:pt x="21556" y="11784"/>
                </a:lnTo>
                <a:cubicBezTo>
                  <a:pt x="21586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18660" y="4853"/>
                </a:moveTo>
                <a:lnTo>
                  <a:pt x="19412" y="4287"/>
                </a:lnTo>
                <a:cubicBezTo>
                  <a:pt x="19011" y="3759"/>
                  <a:pt x="18558" y="3264"/>
                  <a:pt x="18066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3"/>
                </a:cubicBezTo>
                <a:moveTo>
                  <a:pt x="6893" y="20882"/>
                </a:moveTo>
                <a:cubicBezTo>
                  <a:pt x="7513" y="21121"/>
                  <a:pt x="8160" y="21302"/>
                  <a:pt x="8814" y="21422"/>
                </a:cubicBezTo>
                <a:lnTo>
                  <a:pt x="8984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3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2" y="14642"/>
                  <a:pt x="19632" y="1518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4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8923" y="1113"/>
                </a:moveTo>
                <a:lnTo>
                  <a:pt x="8747" y="190"/>
                </a:lnTo>
                <a:cubicBezTo>
                  <a:pt x="8093" y="315"/>
                  <a:pt x="7448" y="501"/>
                  <a:pt x="6829" y="743"/>
                </a:cubicBezTo>
                <a:lnTo>
                  <a:pt x="7174" y="1617"/>
                </a:lnTo>
                <a:cubicBezTo>
                  <a:pt x="7737" y="1396"/>
                  <a:pt x="8326" y="1226"/>
                  <a:pt x="8923" y="1113"/>
                </a:cubicBezTo>
                <a:moveTo>
                  <a:pt x="16474" y="1615"/>
                </a:moveTo>
                <a:cubicBezTo>
                  <a:pt x="15907" y="1264"/>
                  <a:pt x="15307" y="966"/>
                  <a:pt x="14687" y="726"/>
                </a:cubicBezTo>
                <a:lnTo>
                  <a:pt x="14346" y="1602"/>
                </a:lnTo>
                <a:cubicBezTo>
                  <a:pt x="14913" y="1821"/>
                  <a:pt x="15462" y="2094"/>
                  <a:pt x="15978" y="2413"/>
                </a:cubicBezTo>
                <a:cubicBezTo>
                  <a:pt x="15978" y="2413"/>
                  <a:pt x="16474" y="1615"/>
                  <a:pt x="16474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0" y="4853"/>
                  <a:pt x="1368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09" y="18800"/>
                </a:moveTo>
                <a:cubicBezTo>
                  <a:pt x="4003" y="19247"/>
                  <a:pt x="4539" y="19650"/>
                  <a:pt x="5104" y="19997"/>
                </a:cubicBezTo>
                <a:lnTo>
                  <a:pt x="5598" y="19198"/>
                </a:lnTo>
                <a:cubicBezTo>
                  <a:pt x="5082" y="18881"/>
                  <a:pt x="4592" y="18513"/>
                  <a:pt x="4142" y="18105"/>
                </a:cubicBezTo>
                <a:cubicBezTo>
                  <a:pt x="4142" y="18105"/>
                  <a:pt x="3509" y="18800"/>
                  <a:pt x="3509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6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4" y="15642"/>
                </a:moveTo>
                <a:cubicBezTo>
                  <a:pt x="1403" y="16235"/>
                  <a:pt x="1758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4" y="15642"/>
                  <a:pt x="1104" y="15642"/>
                </a:cubicBezTo>
                <a:close/>
                <a:moveTo>
                  <a:pt x="5546" y="2435"/>
                </a:moveTo>
                <a:lnTo>
                  <a:pt x="5047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1" y="2756"/>
                  <a:pt x="5546" y="2435"/>
                </a:cubicBezTo>
                <a:moveTo>
                  <a:pt x="1264" y="8133"/>
                </a:moveTo>
                <a:lnTo>
                  <a:pt x="358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7"/>
                  <a:pt x="1101" y="8714"/>
                  <a:pt x="1264" y="8133"/>
                </a:cubicBezTo>
                <a:moveTo>
                  <a:pt x="942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2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4" name="Shape 2723"/>
          <p:cNvSpPr/>
          <p:nvPr userDrawn="1"/>
        </p:nvSpPr>
        <p:spPr>
          <a:xfrm>
            <a:off x="7091616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345" y="10309"/>
                </a:moveTo>
                <a:lnTo>
                  <a:pt x="7899" y="10309"/>
                </a:lnTo>
                <a:cubicBezTo>
                  <a:pt x="7974" y="9863"/>
                  <a:pt x="8153" y="9453"/>
                  <a:pt x="8405" y="9099"/>
                </a:cubicBezTo>
                <a:lnTo>
                  <a:pt x="8717" y="9412"/>
                </a:lnTo>
                <a:cubicBezTo>
                  <a:pt x="8909" y="9604"/>
                  <a:pt x="9220" y="9604"/>
                  <a:pt x="9412" y="9412"/>
                </a:cubicBezTo>
                <a:cubicBezTo>
                  <a:pt x="9603" y="9220"/>
                  <a:pt x="9603" y="8909"/>
                  <a:pt x="9412" y="8717"/>
                </a:cubicBezTo>
                <a:lnTo>
                  <a:pt x="9101" y="8407"/>
                </a:lnTo>
                <a:cubicBezTo>
                  <a:pt x="9454" y="8157"/>
                  <a:pt x="9864" y="7979"/>
                  <a:pt x="10309" y="7904"/>
                </a:cubicBezTo>
                <a:lnTo>
                  <a:pt x="10309" y="8345"/>
                </a:lnTo>
                <a:cubicBezTo>
                  <a:pt x="10309" y="8617"/>
                  <a:pt x="10529" y="8836"/>
                  <a:pt x="10800" y="8836"/>
                </a:cubicBezTo>
                <a:cubicBezTo>
                  <a:pt x="11071" y="8836"/>
                  <a:pt x="11291" y="8617"/>
                  <a:pt x="11291" y="8345"/>
                </a:cubicBezTo>
                <a:lnTo>
                  <a:pt x="11291" y="7904"/>
                </a:lnTo>
                <a:cubicBezTo>
                  <a:pt x="11737" y="7979"/>
                  <a:pt x="12146" y="8157"/>
                  <a:pt x="12499" y="8407"/>
                </a:cubicBezTo>
                <a:lnTo>
                  <a:pt x="12188" y="8717"/>
                </a:lnTo>
                <a:cubicBezTo>
                  <a:pt x="11997" y="8909"/>
                  <a:pt x="11997" y="9220"/>
                  <a:pt x="12188" y="9412"/>
                </a:cubicBezTo>
                <a:cubicBezTo>
                  <a:pt x="12380" y="9604"/>
                  <a:pt x="12691" y="9604"/>
                  <a:pt x="12883" y="9412"/>
                </a:cubicBezTo>
                <a:lnTo>
                  <a:pt x="13195" y="9099"/>
                </a:lnTo>
                <a:cubicBezTo>
                  <a:pt x="13447" y="9453"/>
                  <a:pt x="13626" y="9863"/>
                  <a:pt x="13701" y="10309"/>
                </a:cubicBezTo>
                <a:lnTo>
                  <a:pt x="13255" y="10309"/>
                </a:lnTo>
                <a:cubicBezTo>
                  <a:pt x="12983" y="10309"/>
                  <a:pt x="12764" y="10529"/>
                  <a:pt x="12764" y="10800"/>
                </a:cubicBezTo>
                <a:cubicBezTo>
                  <a:pt x="12764" y="11071"/>
                  <a:pt x="12983" y="11291"/>
                  <a:pt x="13255" y="11291"/>
                </a:cubicBezTo>
                <a:lnTo>
                  <a:pt x="13701" y="11291"/>
                </a:lnTo>
                <a:cubicBezTo>
                  <a:pt x="13626" y="11738"/>
                  <a:pt x="13447" y="12147"/>
                  <a:pt x="13195" y="12501"/>
                </a:cubicBezTo>
                <a:lnTo>
                  <a:pt x="12883" y="12188"/>
                </a:lnTo>
                <a:cubicBezTo>
                  <a:pt x="12691" y="11997"/>
                  <a:pt x="12380" y="11997"/>
                  <a:pt x="12188" y="12188"/>
                </a:cubicBezTo>
                <a:cubicBezTo>
                  <a:pt x="11997" y="12380"/>
                  <a:pt x="11997" y="12691"/>
                  <a:pt x="12188" y="12883"/>
                </a:cubicBezTo>
                <a:lnTo>
                  <a:pt x="12499" y="13193"/>
                </a:lnTo>
                <a:cubicBezTo>
                  <a:pt x="12146" y="13444"/>
                  <a:pt x="11737" y="13621"/>
                  <a:pt x="11291" y="13696"/>
                </a:cubicBezTo>
                <a:lnTo>
                  <a:pt x="11291" y="13255"/>
                </a:lnTo>
                <a:cubicBezTo>
                  <a:pt x="11291" y="12983"/>
                  <a:pt x="11071" y="12764"/>
                  <a:pt x="10800" y="12764"/>
                </a:cubicBezTo>
                <a:cubicBezTo>
                  <a:pt x="10529" y="12764"/>
                  <a:pt x="10309" y="12983"/>
                  <a:pt x="10309" y="13255"/>
                </a:cubicBezTo>
                <a:lnTo>
                  <a:pt x="10309" y="13696"/>
                </a:lnTo>
                <a:cubicBezTo>
                  <a:pt x="9864" y="13621"/>
                  <a:pt x="9454" y="13444"/>
                  <a:pt x="9101" y="13193"/>
                </a:cubicBezTo>
                <a:lnTo>
                  <a:pt x="9412" y="12883"/>
                </a:lnTo>
                <a:cubicBezTo>
                  <a:pt x="9603" y="12691"/>
                  <a:pt x="9603" y="12380"/>
                  <a:pt x="9412" y="12188"/>
                </a:cubicBezTo>
                <a:cubicBezTo>
                  <a:pt x="9220" y="11997"/>
                  <a:pt x="8909" y="11997"/>
                  <a:pt x="8717" y="12188"/>
                </a:cubicBezTo>
                <a:lnTo>
                  <a:pt x="8405" y="12501"/>
                </a:lnTo>
                <a:cubicBezTo>
                  <a:pt x="8153" y="12147"/>
                  <a:pt x="7974" y="11738"/>
                  <a:pt x="7899" y="11291"/>
                </a:cubicBezTo>
                <a:lnTo>
                  <a:pt x="8345" y="11291"/>
                </a:lnTo>
                <a:cubicBezTo>
                  <a:pt x="8617" y="11291"/>
                  <a:pt x="8836" y="11071"/>
                  <a:pt x="8836" y="10800"/>
                </a:cubicBezTo>
                <a:cubicBezTo>
                  <a:pt x="8836" y="10529"/>
                  <a:pt x="8617" y="10309"/>
                  <a:pt x="8345" y="10309"/>
                </a:cubicBezTo>
                <a:moveTo>
                  <a:pt x="8023" y="13577"/>
                </a:moveTo>
                <a:lnTo>
                  <a:pt x="8023" y="13578"/>
                </a:lnTo>
                <a:cubicBezTo>
                  <a:pt x="8734" y="14288"/>
                  <a:pt x="9716" y="14727"/>
                  <a:pt x="10800" y="14727"/>
                </a:cubicBezTo>
                <a:cubicBezTo>
                  <a:pt x="11884" y="14727"/>
                  <a:pt x="12866" y="14288"/>
                  <a:pt x="13577" y="13578"/>
                </a:cubicBezTo>
                <a:lnTo>
                  <a:pt x="13577" y="13577"/>
                </a:lnTo>
                <a:lnTo>
                  <a:pt x="13577" y="13577"/>
                </a:lnTo>
                <a:cubicBezTo>
                  <a:pt x="14288" y="12866"/>
                  <a:pt x="14727" y="11884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  <a:cubicBezTo>
                  <a:pt x="8631" y="6873"/>
                  <a:pt x="6873" y="8631"/>
                  <a:pt x="6873" y="10800"/>
                </a:cubicBezTo>
                <a:cubicBezTo>
                  <a:pt x="6873" y="11884"/>
                  <a:pt x="7311" y="12866"/>
                  <a:pt x="8023" y="13577"/>
                </a:cubicBezTo>
                <a:cubicBezTo>
                  <a:pt x="8023" y="13577"/>
                  <a:pt x="8023" y="13577"/>
                  <a:pt x="8023" y="13577"/>
                </a:cubicBezTo>
                <a:close/>
                <a:moveTo>
                  <a:pt x="10800" y="11782"/>
                </a:move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moveTo>
                  <a:pt x="17673" y="5891"/>
                </a:moveTo>
                <a:cubicBezTo>
                  <a:pt x="17131" y="5891"/>
                  <a:pt x="16691" y="6331"/>
                  <a:pt x="16691" y="6873"/>
                </a:cubicBezTo>
                <a:lnTo>
                  <a:pt x="16691" y="7855"/>
                </a:lnTo>
                <a:cubicBezTo>
                  <a:pt x="16691" y="8396"/>
                  <a:pt x="17131" y="8836"/>
                  <a:pt x="17673" y="8836"/>
                </a:cubicBezTo>
                <a:lnTo>
                  <a:pt x="17673" y="12764"/>
                </a:lnTo>
                <a:cubicBezTo>
                  <a:pt x="17131" y="12764"/>
                  <a:pt x="16691" y="13204"/>
                  <a:pt x="16691" y="13745"/>
                </a:cubicBezTo>
                <a:lnTo>
                  <a:pt x="16691" y="14727"/>
                </a:lnTo>
                <a:cubicBezTo>
                  <a:pt x="16691" y="15270"/>
                  <a:pt x="17131" y="15709"/>
                  <a:pt x="17673" y="15709"/>
                </a:cubicBezTo>
                <a:lnTo>
                  <a:pt x="17673" y="17673"/>
                </a:lnTo>
                <a:lnTo>
                  <a:pt x="3927" y="17673"/>
                </a:lnTo>
                <a:lnTo>
                  <a:pt x="3927" y="3927"/>
                </a:lnTo>
                <a:lnTo>
                  <a:pt x="17673" y="3927"/>
                </a:lnTo>
                <a:cubicBezTo>
                  <a:pt x="17673" y="3927"/>
                  <a:pt x="17673" y="5891"/>
                  <a:pt x="17673" y="5891"/>
                </a:cubicBezTo>
                <a:close/>
                <a:moveTo>
                  <a:pt x="18655" y="5891"/>
                </a:moveTo>
                <a:lnTo>
                  <a:pt x="18655" y="2945"/>
                </a:lnTo>
                <a:lnTo>
                  <a:pt x="2945" y="2945"/>
                </a:lnTo>
                <a:lnTo>
                  <a:pt x="2945" y="18655"/>
                </a:lnTo>
                <a:lnTo>
                  <a:pt x="18655" y="18655"/>
                </a:lnTo>
                <a:lnTo>
                  <a:pt x="18655" y="15709"/>
                </a:lnTo>
                <a:cubicBezTo>
                  <a:pt x="19196" y="15709"/>
                  <a:pt x="19636" y="15270"/>
                  <a:pt x="19636" y="14727"/>
                </a:cubicBezTo>
                <a:lnTo>
                  <a:pt x="19636" y="13745"/>
                </a:lnTo>
                <a:cubicBezTo>
                  <a:pt x="19636" y="13204"/>
                  <a:pt x="19196" y="12764"/>
                  <a:pt x="18655" y="12764"/>
                </a:cubicBezTo>
                <a:lnTo>
                  <a:pt x="18655" y="8836"/>
                </a:lnTo>
                <a:cubicBezTo>
                  <a:pt x="19196" y="8836"/>
                  <a:pt x="19636" y="8396"/>
                  <a:pt x="19636" y="7855"/>
                </a:cubicBezTo>
                <a:lnTo>
                  <a:pt x="19636" y="6873"/>
                </a:lnTo>
                <a:cubicBezTo>
                  <a:pt x="19636" y="6331"/>
                  <a:pt x="19196" y="5891"/>
                  <a:pt x="18655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5" name="Shape 2724"/>
          <p:cNvSpPr/>
          <p:nvPr userDrawn="1"/>
        </p:nvSpPr>
        <p:spPr>
          <a:xfrm>
            <a:off x="815820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1782"/>
                </a:lnTo>
                <a:lnTo>
                  <a:pt x="15709" y="11782"/>
                </a:lnTo>
                <a:cubicBezTo>
                  <a:pt x="15709" y="11782"/>
                  <a:pt x="15709" y="15709"/>
                  <a:pt x="15709" y="15709"/>
                </a:cubicBezTo>
                <a:close/>
                <a:moveTo>
                  <a:pt x="16691" y="10800"/>
                </a:moveTo>
                <a:lnTo>
                  <a:pt x="4909" y="10800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0800"/>
                  <a:pt x="16691" y="10800"/>
                </a:cubicBezTo>
                <a:close/>
                <a:moveTo>
                  <a:pt x="11782" y="13745"/>
                </a:moveTo>
                <a:lnTo>
                  <a:pt x="9818" y="13745"/>
                </a:lnTo>
                <a:lnTo>
                  <a:pt x="9818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1782" y="5891"/>
                </a:moveTo>
                <a:lnTo>
                  <a:pt x="9818" y="5891"/>
                </a:lnTo>
                <a:lnTo>
                  <a:pt x="9818" y="6873"/>
                </a:lnTo>
                <a:lnTo>
                  <a:pt x="11782" y="6873"/>
                </a:lnTo>
                <a:cubicBezTo>
                  <a:pt x="11782" y="6873"/>
                  <a:pt x="11782" y="5891"/>
                  <a:pt x="11782" y="5891"/>
                </a:cubicBezTo>
                <a:close/>
                <a:moveTo>
                  <a:pt x="15709" y="7855"/>
                </a:moveTo>
                <a:lnTo>
                  <a:pt x="5891" y="7855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7855"/>
                  <a:pt x="15709" y="7855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8836"/>
                </a:lnTo>
                <a:lnTo>
                  <a:pt x="16691" y="8836"/>
                </a:lnTo>
                <a:cubicBezTo>
                  <a:pt x="16691" y="8836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6" name="Shape 2725"/>
          <p:cNvSpPr/>
          <p:nvPr userDrawn="1"/>
        </p:nvSpPr>
        <p:spPr>
          <a:xfrm>
            <a:off x="9224799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5709" y="10800"/>
                </a:moveTo>
                <a:lnTo>
                  <a:pt x="11782" y="10800"/>
                </a:lnTo>
                <a:lnTo>
                  <a:pt x="11782" y="9818"/>
                </a:lnTo>
                <a:lnTo>
                  <a:pt x="9818" y="9818"/>
                </a:lnTo>
                <a:lnTo>
                  <a:pt x="9818" y="10800"/>
                </a:lnTo>
                <a:lnTo>
                  <a:pt x="5891" y="10800"/>
                </a:lnTo>
                <a:lnTo>
                  <a:pt x="5891" y="8836"/>
                </a:lnTo>
                <a:lnTo>
                  <a:pt x="15709" y="8836"/>
                </a:lnTo>
                <a:cubicBezTo>
                  <a:pt x="15709" y="8836"/>
                  <a:pt x="15709" y="10800"/>
                  <a:pt x="15709" y="10800"/>
                </a:cubicBezTo>
                <a:close/>
                <a:moveTo>
                  <a:pt x="16691" y="7855"/>
                </a:moveTo>
                <a:lnTo>
                  <a:pt x="4909" y="7855"/>
                </a:lnTo>
                <a:lnTo>
                  <a:pt x="4909" y="11782"/>
                </a:lnTo>
                <a:lnTo>
                  <a:pt x="16691" y="11782"/>
                </a:lnTo>
                <a:cubicBezTo>
                  <a:pt x="16691" y="11782"/>
                  <a:pt x="16691" y="7855"/>
                  <a:pt x="16691" y="7855"/>
                </a:cubicBezTo>
                <a:close/>
                <a:moveTo>
                  <a:pt x="15709" y="15709"/>
                </a:moveTo>
                <a:lnTo>
                  <a:pt x="11782" y="15709"/>
                </a:lnTo>
                <a:lnTo>
                  <a:pt x="11782" y="14727"/>
                </a:lnTo>
                <a:lnTo>
                  <a:pt x="9818" y="14727"/>
                </a:lnTo>
                <a:lnTo>
                  <a:pt x="9818" y="15709"/>
                </a:lnTo>
                <a:lnTo>
                  <a:pt x="5891" y="15709"/>
                </a:lnTo>
                <a:lnTo>
                  <a:pt x="5891" y="13745"/>
                </a:lnTo>
                <a:lnTo>
                  <a:pt x="15709" y="13745"/>
                </a:lnTo>
                <a:cubicBezTo>
                  <a:pt x="15709" y="13745"/>
                  <a:pt x="15709" y="15709"/>
                  <a:pt x="15709" y="15709"/>
                </a:cubicBezTo>
                <a:close/>
                <a:moveTo>
                  <a:pt x="16691" y="12764"/>
                </a:moveTo>
                <a:lnTo>
                  <a:pt x="4909" y="12764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2764"/>
                  <a:pt x="16691" y="12764"/>
                </a:cubicBezTo>
                <a:close/>
                <a:moveTo>
                  <a:pt x="15709" y="5891"/>
                </a:moveTo>
                <a:lnTo>
                  <a:pt x="11782" y="5891"/>
                </a:lnTo>
                <a:lnTo>
                  <a:pt x="11782" y="4909"/>
                </a:lnTo>
                <a:lnTo>
                  <a:pt x="9818" y="4909"/>
                </a:lnTo>
                <a:lnTo>
                  <a:pt x="9818" y="5891"/>
                </a:lnTo>
                <a:lnTo>
                  <a:pt x="5891" y="5891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5891"/>
                  <a:pt x="15709" y="5891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6873"/>
                </a:lnTo>
                <a:lnTo>
                  <a:pt x="16691" y="6873"/>
                </a:lnTo>
                <a:cubicBezTo>
                  <a:pt x="16691" y="6873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7" name="Shape 2726"/>
          <p:cNvSpPr/>
          <p:nvPr userDrawn="1"/>
        </p:nvSpPr>
        <p:spPr>
          <a:xfrm>
            <a:off x="10342180" y="9279523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800" y="13745"/>
                </a:moveTo>
                <a:lnTo>
                  <a:pt x="16800" y="13745"/>
                </a:lnTo>
                <a:lnTo>
                  <a:pt x="16800" y="17673"/>
                </a:lnTo>
                <a:lnTo>
                  <a:pt x="4800" y="17673"/>
                </a:lnTo>
                <a:cubicBezTo>
                  <a:pt x="4800" y="17673"/>
                  <a:pt x="4800" y="13745"/>
                  <a:pt x="4800" y="13745"/>
                </a:cubicBezTo>
                <a:close/>
                <a:moveTo>
                  <a:pt x="4800" y="8836"/>
                </a:moveTo>
                <a:lnTo>
                  <a:pt x="16800" y="8836"/>
                </a:lnTo>
                <a:lnTo>
                  <a:pt x="16800" y="12764"/>
                </a:lnTo>
                <a:lnTo>
                  <a:pt x="4800" y="12764"/>
                </a:lnTo>
                <a:cubicBezTo>
                  <a:pt x="4800" y="12764"/>
                  <a:pt x="4800" y="8836"/>
                  <a:pt x="4800" y="8836"/>
                </a:cubicBezTo>
                <a:close/>
                <a:moveTo>
                  <a:pt x="4800" y="3927"/>
                </a:moveTo>
                <a:lnTo>
                  <a:pt x="16800" y="3927"/>
                </a:lnTo>
                <a:lnTo>
                  <a:pt x="16800" y="7855"/>
                </a:lnTo>
                <a:lnTo>
                  <a:pt x="4800" y="7855"/>
                </a:lnTo>
                <a:cubicBezTo>
                  <a:pt x="4800" y="7855"/>
                  <a:pt x="4800" y="3927"/>
                  <a:pt x="4800" y="3927"/>
                </a:cubicBezTo>
                <a:close/>
                <a:moveTo>
                  <a:pt x="3600" y="18655"/>
                </a:moveTo>
                <a:lnTo>
                  <a:pt x="18000" y="18655"/>
                </a:lnTo>
                <a:lnTo>
                  <a:pt x="18000" y="2945"/>
                </a:lnTo>
                <a:lnTo>
                  <a:pt x="3600" y="2945"/>
                </a:lnTo>
                <a:cubicBezTo>
                  <a:pt x="3600" y="2945"/>
                  <a:pt x="3600" y="18655"/>
                  <a:pt x="3600" y="18655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9600" y="16691"/>
                </a:moveTo>
                <a:lnTo>
                  <a:pt x="12000" y="16691"/>
                </a:lnTo>
                <a:lnTo>
                  <a:pt x="12000" y="15709"/>
                </a:lnTo>
                <a:lnTo>
                  <a:pt x="9600" y="15709"/>
                </a:lnTo>
                <a:cubicBezTo>
                  <a:pt x="9600" y="15709"/>
                  <a:pt x="9600" y="16691"/>
                  <a:pt x="9600" y="16691"/>
                </a:cubicBezTo>
                <a:close/>
                <a:moveTo>
                  <a:pt x="9600" y="6873"/>
                </a:moveTo>
                <a:lnTo>
                  <a:pt x="12000" y="6873"/>
                </a:lnTo>
                <a:lnTo>
                  <a:pt x="12000" y="5891"/>
                </a:lnTo>
                <a:lnTo>
                  <a:pt x="9600" y="5891"/>
                </a:lnTo>
                <a:cubicBezTo>
                  <a:pt x="9600" y="5891"/>
                  <a:pt x="9600" y="6873"/>
                  <a:pt x="9600" y="6873"/>
                </a:cubicBezTo>
                <a:close/>
                <a:moveTo>
                  <a:pt x="9600" y="11782"/>
                </a:moveTo>
                <a:lnTo>
                  <a:pt x="12000" y="11782"/>
                </a:lnTo>
                <a:lnTo>
                  <a:pt x="12000" y="10800"/>
                </a:lnTo>
                <a:lnTo>
                  <a:pt x="9600" y="10800"/>
                </a:lnTo>
                <a:cubicBezTo>
                  <a:pt x="9600" y="10800"/>
                  <a:pt x="9600" y="11782"/>
                  <a:pt x="9600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8" name="Shape 2727"/>
          <p:cNvSpPr/>
          <p:nvPr userDrawn="1"/>
        </p:nvSpPr>
        <p:spPr>
          <a:xfrm>
            <a:off x="11357982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5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0" y="13745"/>
                  <a:pt x="10800" y="14405"/>
                  <a:pt x="10800" y="15218"/>
                </a:cubicBezTo>
                <a:cubicBezTo>
                  <a:pt x="10800" y="16031"/>
                  <a:pt x="10140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3" y="4424"/>
                </a:lnTo>
                <a:lnTo>
                  <a:pt x="11483" y="3967"/>
                </a:lnTo>
                <a:cubicBezTo>
                  <a:pt x="11424" y="3942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6" y="8306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2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90" y="4418"/>
                  <a:pt x="15218" y="4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9" name="Shape 2728"/>
          <p:cNvSpPr/>
          <p:nvPr userDrawn="1"/>
        </p:nvSpPr>
        <p:spPr>
          <a:xfrm>
            <a:off x="1758657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6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1" y="13745"/>
                  <a:pt x="10800" y="14406"/>
                  <a:pt x="10800" y="15218"/>
                </a:cubicBezTo>
                <a:cubicBezTo>
                  <a:pt x="10800" y="16031"/>
                  <a:pt x="10141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4" y="4424"/>
                </a:lnTo>
                <a:lnTo>
                  <a:pt x="11483" y="3967"/>
                </a:lnTo>
                <a:cubicBezTo>
                  <a:pt x="11424" y="3941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7" y="8307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1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89" y="4418"/>
                  <a:pt x="15218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0" name="Shape 2729"/>
          <p:cNvSpPr/>
          <p:nvPr userDrawn="1"/>
        </p:nvSpPr>
        <p:spPr>
          <a:xfrm>
            <a:off x="2825249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7318"/>
                </a:moveTo>
                <a:lnTo>
                  <a:pt x="14727" y="6949"/>
                </a:lnTo>
                <a:lnTo>
                  <a:pt x="14727" y="4956"/>
                </a:lnTo>
                <a:lnTo>
                  <a:pt x="17673" y="5324"/>
                </a:lnTo>
                <a:cubicBezTo>
                  <a:pt x="17673" y="5324"/>
                  <a:pt x="17673" y="7318"/>
                  <a:pt x="17673" y="7318"/>
                </a:cubicBezTo>
                <a:close/>
                <a:moveTo>
                  <a:pt x="12273" y="16691"/>
                </a:moveTo>
                <a:lnTo>
                  <a:pt x="11291" y="16691"/>
                </a:lnTo>
                <a:cubicBezTo>
                  <a:pt x="10477" y="16691"/>
                  <a:pt x="9818" y="16031"/>
                  <a:pt x="9818" y="15218"/>
                </a:cubicBezTo>
                <a:cubicBezTo>
                  <a:pt x="9818" y="14406"/>
                  <a:pt x="10477" y="13745"/>
                  <a:pt x="11291" y="13745"/>
                </a:cubicBezTo>
                <a:lnTo>
                  <a:pt x="12273" y="13745"/>
                </a:lnTo>
                <a:cubicBezTo>
                  <a:pt x="13086" y="13745"/>
                  <a:pt x="13745" y="14406"/>
                  <a:pt x="13745" y="15218"/>
                </a:cubicBezTo>
                <a:cubicBezTo>
                  <a:pt x="13745" y="16031"/>
                  <a:pt x="13086" y="16691"/>
                  <a:pt x="12273" y="16691"/>
                </a:cubicBezTo>
                <a:moveTo>
                  <a:pt x="18164" y="4418"/>
                </a:moveTo>
                <a:cubicBezTo>
                  <a:pt x="18138" y="4418"/>
                  <a:pt x="18115" y="4429"/>
                  <a:pt x="18091" y="4433"/>
                </a:cubicBezTo>
                <a:lnTo>
                  <a:pt x="18089" y="4424"/>
                </a:lnTo>
                <a:lnTo>
                  <a:pt x="14428" y="3967"/>
                </a:lnTo>
                <a:cubicBezTo>
                  <a:pt x="14369" y="3941"/>
                  <a:pt x="14305" y="3927"/>
                  <a:pt x="14236" y="3927"/>
                </a:cubicBezTo>
                <a:cubicBezTo>
                  <a:pt x="14220" y="3927"/>
                  <a:pt x="14206" y="3935"/>
                  <a:pt x="14191" y="3937"/>
                </a:cubicBezTo>
                <a:lnTo>
                  <a:pt x="14162" y="3933"/>
                </a:lnTo>
                <a:lnTo>
                  <a:pt x="14163" y="3942"/>
                </a:lnTo>
                <a:cubicBezTo>
                  <a:pt x="13929" y="3979"/>
                  <a:pt x="13745" y="4173"/>
                  <a:pt x="13745" y="4418"/>
                </a:cubicBezTo>
                <a:lnTo>
                  <a:pt x="13745" y="13266"/>
                </a:lnTo>
                <a:cubicBezTo>
                  <a:pt x="13335" y="12955"/>
                  <a:pt x="12828" y="12764"/>
                  <a:pt x="12273" y="12764"/>
                </a:cubicBezTo>
                <a:lnTo>
                  <a:pt x="11291" y="12764"/>
                </a:lnTo>
                <a:cubicBezTo>
                  <a:pt x="9935" y="12764"/>
                  <a:pt x="8836" y="13862"/>
                  <a:pt x="8836" y="15218"/>
                </a:cubicBezTo>
                <a:cubicBezTo>
                  <a:pt x="8836" y="16574"/>
                  <a:pt x="9935" y="17673"/>
                  <a:pt x="11291" y="17673"/>
                </a:cubicBezTo>
                <a:lnTo>
                  <a:pt x="12273" y="17673"/>
                </a:lnTo>
                <a:cubicBezTo>
                  <a:pt x="13629" y="17673"/>
                  <a:pt x="14727" y="16574"/>
                  <a:pt x="14727" y="15218"/>
                </a:cubicBezTo>
                <a:lnTo>
                  <a:pt x="14727" y="7901"/>
                </a:lnTo>
                <a:lnTo>
                  <a:pt x="17972" y="8307"/>
                </a:lnTo>
                <a:cubicBezTo>
                  <a:pt x="18031" y="8332"/>
                  <a:pt x="18095" y="8345"/>
                  <a:pt x="18164" y="8345"/>
                </a:cubicBezTo>
                <a:cubicBezTo>
                  <a:pt x="18180" y="8345"/>
                  <a:pt x="18194" y="8338"/>
                  <a:pt x="18210" y="8336"/>
                </a:cubicBezTo>
                <a:lnTo>
                  <a:pt x="18238" y="8340"/>
                </a:lnTo>
                <a:lnTo>
                  <a:pt x="18237" y="8331"/>
                </a:lnTo>
                <a:cubicBezTo>
                  <a:pt x="18471" y="8294"/>
                  <a:pt x="18655" y="8100"/>
                  <a:pt x="18655" y="7855"/>
                </a:cubicBezTo>
                <a:lnTo>
                  <a:pt x="18655" y="4909"/>
                </a:lnTo>
                <a:cubicBezTo>
                  <a:pt x="18655" y="4638"/>
                  <a:pt x="18434" y="4418"/>
                  <a:pt x="18164" y="4418"/>
                </a:cubicBezTo>
                <a:moveTo>
                  <a:pt x="10800" y="10309"/>
                </a:moveTo>
                <a:cubicBezTo>
                  <a:pt x="10800" y="10038"/>
                  <a:pt x="10580" y="9818"/>
                  <a:pt x="10309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lnTo>
                  <a:pt x="10309" y="10800"/>
                </a:lnTo>
                <a:cubicBezTo>
                  <a:pt x="10580" y="10800"/>
                  <a:pt x="10800" y="10580"/>
                  <a:pt x="10800" y="10309"/>
                </a:cubicBezTo>
                <a:moveTo>
                  <a:pt x="4418" y="6873"/>
                </a:moveTo>
                <a:lnTo>
                  <a:pt x="10309" y="6873"/>
                </a:lnTo>
                <a:cubicBezTo>
                  <a:pt x="10580" y="6873"/>
                  <a:pt x="10800" y="6653"/>
                  <a:pt x="10800" y="6382"/>
                </a:cubicBezTo>
                <a:cubicBezTo>
                  <a:pt x="10800" y="6110"/>
                  <a:pt x="10580" y="5891"/>
                  <a:pt x="10309" y="5891"/>
                </a:cubicBezTo>
                <a:lnTo>
                  <a:pt x="4418" y="5891"/>
                </a:lnTo>
                <a:cubicBezTo>
                  <a:pt x="4147" y="5891"/>
                  <a:pt x="3927" y="6110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moveTo>
                  <a:pt x="4418" y="8836"/>
                </a:moveTo>
                <a:lnTo>
                  <a:pt x="10309" y="8836"/>
                </a:lnTo>
                <a:cubicBezTo>
                  <a:pt x="10580" y="8836"/>
                  <a:pt x="10800" y="8617"/>
                  <a:pt x="10800" y="8345"/>
                </a:cubicBezTo>
                <a:cubicBezTo>
                  <a:pt x="10800" y="8074"/>
                  <a:pt x="10580" y="7855"/>
                  <a:pt x="10309" y="7855"/>
                </a:cubicBezTo>
                <a:lnTo>
                  <a:pt x="4418" y="7855"/>
                </a:lnTo>
                <a:cubicBezTo>
                  <a:pt x="4147" y="7855"/>
                  <a:pt x="3927" y="8074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1" name="Shape 2730"/>
          <p:cNvSpPr/>
          <p:nvPr userDrawn="1"/>
        </p:nvSpPr>
        <p:spPr>
          <a:xfrm>
            <a:off x="389184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691" y="5988"/>
                </a:moveTo>
                <a:lnTo>
                  <a:pt x="8836" y="7734"/>
                </a:lnTo>
                <a:lnTo>
                  <a:pt x="8836" y="5794"/>
                </a:lnTo>
                <a:lnTo>
                  <a:pt x="16691" y="4048"/>
                </a:lnTo>
                <a:cubicBezTo>
                  <a:pt x="16691" y="4048"/>
                  <a:pt x="16691" y="5988"/>
                  <a:pt x="16691" y="5988"/>
                </a:cubicBezTo>
                <a:close/>
                <a:moveTo>
                  <a:pt x="15218" y="15709"/>
                </a:moveTo>
                <a:lnTo>
                  <a:pt x="14236" y="15709"/>
                </a:lnTo>
                <a:cubicBezTo>
                  <a:pt x="13423" y="15709"/>
                  <a:pt x="12764" y="15050"/>
                  <a:pt x="12764" y="14236"/>
                </a:cubicBezTo>
                <a:cubicBezTo>
                  <a:pt x="12764" y="13423"/>
                  <a:pt x="13423" y="12764"/>
                  <a:pt x="14236" y="12764"/>
                </a:cubicBezTo>
                <a:lnTo>
                  <a:pt x="15218" y="12764"/>
                </a:lnTo>
                <a:cubicBezTo>
                  <a:pt x="16032" y="12764"/>
                  <a:pt x="16691" y="13423"/>
                  <a:pt x="16691" y="14236"/>
                </a:cubicBezTo>
                <a:cubicBezTo>
                  <a:pt x="16691" y="15050"/>
                  <a:pt x="16032" y="15709"/>
                  <a:pt x="15218" y="15709"/>
                </a:cubicBezTo>
                <a:moveTo>
                  <a:pt x="6382" y="17673"/>
                </a:moveTo>
                <a:lnTo>
                  <a:pt x="5400" y="17673"/>
                </a:lnTo>
                <a:cubicBezTo>
                  <a:pt x="4586" y="17673"/>
                  <a:pt x="3927" y="17014"/>
                  <a:pt x="3927" y="16200"/>
                </a:cubicBezTo>
                <a:cubicBezTo>
                  <a:pt x="3927" y="15387"/>
                  <a:pt x="4586" y="14727"/>
                  <a:pt x="5400" y="14727"/>
                </a:cubicBezTo>
                <a:lnTo>
                  <a:pt x="6382" y="14727"/>
                </a:lnTo>
                <a:cubicBezTo>
                  <a:pt x="7195" y="14727"/>
                  <a:pt x="7855" y="15387"/>
                  <a:pt x="7855" y="16200"/>
                </a:cubicBezTo>
                <a:cubicBezTo>
                  <a:pt x="7855" y="17014"/>
                  <a:pt x="7195" y="17673"/>
                  <a:pt x="6382" y="17673"/>
                </a:cubicBezTo>
                <a:moveTo>
                  <a:pt x="17182" y="2945"/>
                </a:moveTo>
                <a:cubicBezTo>
                  <a:pt x="17148" y="2945"/>
                  <a:pt x="17119" y="2958"/>
                  <a:pt x="17088" y="2965"/>
                </a:cubicBezTo>
                <a:lnTo>
                  <a:pt x="17086" y="2955"/>
                </a:lnTo>
                <a:lnTo>
                  <a:pt x="8249" y="4919"/>
                </a:lnTo>
                <a:lnTo>
                  <a:pt x="8251" y="4928"/>
                </a:lnTo>
                <a:cubicBezTo>
                  <a:pt x="8027" y="4973"/>
                  <a:pt x="7855" y="5162"/>
                  <a:pt x="7855" y="5400"/>
                </a:cubicBezTo>
                <a:lnTo>
                  <a:pt x="7855" y="14248"/>
                </a:lnTo>
                <a:cubicBezTo>
                  <a:pt x="7444" y="13937"/>
                  <a:pt x="6937" y="13745"/>
                  <a:pt x="6382" y="13745"/>
                </a:cubicBezTo>
                <a:lnTo>
                  <a:pt x="5400" y="13745"/>
                </a:lnTo>
                <a:cubicBezTo>
                  <a:pt x="4044" y="13745"/>
                  <a:pt x="2945" y="14844"/>
                  <a:pt x="2945" y="16200"/>
                </a:cubicBezTo>
                <a:cubicBezTo>
                  <a:pt x="2945" y="17556"/>
                  <a:pt x="4044" y="18655"/>
                  <a:pt x="5400" y="18655"/>
                </a:cubicBezTo>
                <a:lnTo>
                  <a:pt x="6382" y="18655"/>
                </a:lnTo>
                <a:cubicBezTo>
                  <a:pt x="7737" y="18655"/>
                  <a:pt x="8836" y="17556"/>
                  <a:pt x="8836" y="16200"/>
                </a:cubicBezTo>
                <a:lnTo>
                  <a:pt x="8836" y="8739"/>
                </a:lnTo>
                <a:lnTo>
                  <a:pt x="16691" y="6994"/>
                </a:lnTo>
                <a:lnTo>
                  <a:pt x="16691" y="12284"/>
                </a:lnTo>
                <a:cubicBezTo>
                  <a:pt x="16280" y="11974"/>
                  <a:pt x="15773" y="11782"/>
                  <a:pt x="15218" y="11782"/>
                </a:cubicBezTo>
                <a:lnTo>
                  <a:pt x="14236" y="11782"/>
                </a:lnTo>
                <a:cubicBezTo>
                  <a:pt x="12881" y="11782"/>
                  <a:pt x="11782" y="12881"/>
                  <a:pt x="11782" y="14236"/>
                </a:cubicBezTo>
                <a:cubicBezTo>
                  <a:pt x="11782" y="15592"/>
                  <a:pt x="12881" y="16691"/>
                  <a:pt x="14236" y="16691"/>
                </a:cubicBezTo>
                <a:lnTo>
                  <a:pt x="15218" y="16691"/>
                </a:lnTo>
                <a:cubicBezTo>
                  <a:pt x="16573" y="16691"/>
                  <a:pt x="17673" y="15592"/>
                  <a:pt x="17673" y="14236"/>
                </a:cubicBezTo>
                <a:lnTo>
                  <a:pt x="17673" y="3436"/>
                </a:lnTo>
                <a:cubicBezTo>
                  <a:pt x="17673" y="3165"/>
                  <a:pt x="17453" y="2945"/>
                  <a:pt x="17182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2" name="Shape 2731"/>
          <p:cNvSpPr/>
          <p:nvPr userDrawn="1"/>
        </p:nvSpPr>
        <p:spPr>
          <a:xfrm>
            <a:off x="4958432" y="10371563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74" y="6862"/>
                </a:moveTo>
                <a:lnTo>
                  <a:pt x="18121" y="9450"/>
                </a:lnTo>
                <a:lnTo>
                  <a:pt x="17427" y="8686"/>
                </a:lnTo>
                <a:lnTo>
                  <a:pt x="19780" y="6098"/>
                </a:lnTo>
                <a:cubicBezTo>
                  <a:pt x="19869" y="6000"/>
                  <a:pt x="19992" y="5940"/>
                  <a:pt x="20127" y="5940"/>
                </a:cubicBezTo>
                <a:cubicBezTo>
                  <a:pt x="20398" y="5940"/>
                  <a:pt x="20618" y="6182"/>
                  <a:pt x="20618" y="6480"/>
                </a:cubicBezTo>
                <a:cubicBezTo>
                  <a:pt x="20618" y="6629"/>
                  <a:pt x="20563" y="6764"/>
                  <a:pt x="20474" y="6862"/>
                </a:cubicBezTo>
                <a:moveTo>
                  <a:pt x="21600" y="6480"/>
                </a:moveTo>
                <a:cubicBezTo>
                  <a:pt x="21600" y="5586"/>
                  <a:pt x="20941" y="4860"/>
                  <a:pt x="20127" y="4860"/>
                </a:cubicBezTo>
                <a:cubicBezTo>
                  <a:pt x="19720" y="4860"/>
                  <a:pt x="19352" y="5041"/>
                  <a:pt x="19086" y="5335"/>
                </a:cubicBezTo>
                <a:lnTo>
                  <a:pt x="6813" y="18835"/>
                </a:lnTo>
                <a:cubicBezTo>
                  <a:pt x="6547" y="19128"/>
                  <a:pt x="6382" y="19533"/>
                  <a:pt x="6382" y="19980"/>
                </a:cubicBezTo>
                <a:cubicBezTo>
                  <a:pt x="6382" y="20874"/>
                  <a:pt x="7041" y="21600"/>
                  <a:pt x="7855" y="21600"/>
                </a:cubicBezTo>
                <a:cubicBezTo>
                  <a:pt x="8262" y="21600"/>
                  <a:pt x="8630" y="21419"/>
                  <a:pt x="8896" y="21125"/>
                </a:cubicBezTo>
                <a:lnTo>
                  <a:pt x="21169" y="7625"/>
                </a:lnTo>
                <a:cubicBezTo>
                  <a:pt x="21435" y="7332"/>
                  <a:pt x="21600" y="6927"/>
                  <a:pt x="21600" y="6480"/>
                </a:cubicBezTo>
                <a:moveTo>
                  <a:pt x="20127" y="14040"/>
                </a:moveTo>
                <a:lnTo>
                  <a:pt x="18655" y="14040"/>
                </a:lnTo>
                <a:lnTo>
                  <a:pt x="18655" y="11918"/>
                </a:lnTo>
                <a:lnTo>
                  <a:pt x="15744" y="15120"/>
                </a:lnTo>
                <a:lnTo>
                  <a:pt x="20127" y="15120"/>
                </a:lnTo>
                <a:cubicBezTo>
                  <a:pt x="20398" y="15120"/>
                  <a:pt x="20618" y="15362"/>
                  <a:pt x="20618" y="15660"/>
                </a:cubicBezTo>
                <a:cubicBezTo>
                  <a:pt x="20618" y="15958"/>
                  <a:pt x="20398" y="16200"/>
                  <a:pt x="20127" y="16200"/>
                </a:cubicBezTo>
                <a:lnTo>
                  <a:pt x="14762" y="16200"/>
                </a:lnTo>
                <a:lnTo>
                  <a:pt x="13780" y="17280"/>
                </a:lnTo>
                <a:lnTo>
                  <a:pt x="20127" y="17280"/>
                </a:lnTo>
                <a:cubicBezTo>
                  <a:pt x="20941" y="17280"/>
                  <a:pt x="21600" y="16554"/>
                  <a:pt x="21600" y="15660"/>
                </a:cubicBezTo>
                <a:cubicBezTo>
                  <a:pt x="21600" y="14766"/>
                  <a:pt x="20941" y="14040"/>
                  <a:pt x="20127" y="14040"/>
                </a:cubicBezTo>
                <a:moveTo>
                  <a:pt x="7820" y="16200"/>
                </a:moveTo>
                <a:lnTo>
                  <a:pt x="1473" y="16200"/>
                </a:lnTo>
                <a:cubicBezTo>
                  <a:pt x="1202" y="16200"/>
                  <a:pt x="982" y="15958"/>
                  <a:pt x="982" y="15660"/>
                </a:cubicBezTo>
                <a:cubicBezTo>
                  <a:pt x="982" y="15362"/>
                  <a:pt x="1202" y="15120"/>
                  <a:pt x="1473" y="15120"/>
                </a:cubicBezTo>
                <a:lnTo>
                  <a:pt x="8802" y="15120"/>
                </a:lnTo>
                <a:lnTo>
                  <a:pt x="12729" y="10800"/>
                </a:lnTo>
                <a:lnTo>
                  <a:pt x="3927" y="10800"/>
                </a:lnTo>
                <a:lnTo>
                  <a:pt x="3927" y="1080"/>
                </a:lnTo>
                <a:lnTo>
                  <a:pt x="17673" y="1080"/>
                </a:lnTo>
                <a:lnTo>
                  <a:pt x="17673" y="5362"/>
                </a:lnTo>
                <a:lnTo>
                  <a:pt x="18655" y="4282"/>
                </a:lnTo>
                <a:lnTo>
                  <a:pt x="18655" y="540"/>
                </a:lnTo>
                <a:cubicBezTo>
                  <a:pt x="18655" y="242"/>
                  <a:pt x="18434" y="0"/>
                  <a:pt x="18164" y="0"/>
                </a:cubicBezTo>
                <a:lnTo>
                  <a:pt x="3436" y="0"/>
                </a:lnTo>
                <a:cubicBezTo>
                  <a:pt x="3166" y="0"/>
                  <a:pt x="2945" y="242"/>
                  <a:pt x="2945" y="540"/>
                </a:cubicBezTo>
                <a:lnTo>
                  <a:pt x="2945" y="14040"/>
                </a:lnTo>
                <a:lnTo>
                  <a:pt x="1473" y="14040"/>
                </a:lnTo>
                <a:cubicBezTo>
                  <a:pt x="659" y="14040"/>
                  <a:pt x="0" y="14766"/>
                  <a:pt x="0" y="15660"/>
                </a:cubicBezTo>
                <a:cubicBezTo>
                  <a:pt x="0" y="16554"/>
                  <a:pt x="659" y="17280"/>
                  <a:pt x="1473" y="17280"/>
                </a:cubicBezTo>
                <a:lnTo>
                  <a:pt x="6838" y="17280"/>
                </a:lnTo>
                <a:cubicBezTo>
                  <a:pt x="6838" y="17280"/>
                  <a:pt x="7820" y="16200"/>
                  <a:pt x="782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3" name="Shape 2732"/>
          <p:cNvSpPr/>
          <p:nvPr userDrawn="1"/>
        </p:nvSpPr>
        <p:spPr>
          <a:xfrm>
            <a:off x="6025023" y="10498545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36" y="19413"/>
                </a:moveTo>
                <a:lnTo>
                  <a:pt x="13945" y="13593"/>
                </a:lnTo>
                <a:cubicBezTo>
                  <a:pt x="14130" y="12747"/>
                  <a:pt x="14236" y="11802"/>
                  <a:pt x="14236" y="10800"/>
                </a:cubicBezTo>
                <a:cubicBezTo>
                  <a:pt x="14236" y="9799"/>
                  <a:pt x="14130" y="8854"/>
                  <a:pt x="13945" y="8007"/>
                </a:cubicBezTo>
                <a:lnTo>
                  <a:pt x="19236" y="2187"/>
                </a:lnTo>
                <a:cubicBezTo>
                  <a:pt x="20007" y="2465"/>
                  <a:pt x="20618" y="6209"/>
                  <a:pt x="20618" y="10800"/>
                </a:cubicBezTo>
                <a:cubicBezTo>
                  <a:pt x="20618" y="15392"/>
                  <a:pt x="20007" y="19136"/>
                  <a:pt x="19236" y="19413"/>
                </a:cubicBezTo>
                <a:moveTo>
                  <a:pt x="11291" y="15120"/>
                </a:moveTo>
                <a:lnTo>
                  <a:pt x="10309" y="15120"/>
                </a:lnTo>
                <a:cubicBezTo>
                  <a:pt x="9225" y="15120"/>
                  <a:pt x="8345" y="13186"/>
                  <a:pt x="8345" y="10800"/>
                </a:cubicBezTo>
                <a:cubicBezTo>
                  <a:pt x="8345" y="8414"/>
                  <a:pt x="9225" y="6480"/>
                  <a:pt x="10309" y="6480"/>
                </a:cubicBezTo>
                <a:lnTo>
                  <a:pt x="11291" y="6480"/>
                </a:lnTo>
                <a:cubicBezTo>
                  <a:pt x="12375" y="6480"/>
                  <a:pt x="13255" y="8414"/>
                  <a:pt x="13255" y="10800"/>
                </a:cubicBezTo>
                <a:cubicBezTo>
                  <a:pt x="13255" y="13186"/>
                  <a:pt x="12375" y="15120"/>
                  <a:pt x="11291" y="15120"/>
                </a:cubicBezTo>
                <a:moveTo>
                  <a:pt x="7654" y="13593"/>
                </a:moveTo>
                <a:lnTo>
                  <a:pt x="2363" y="19413"/>
                </a:lnTo>
                <a:cubicBezTo>
                  <a:pt x="1593" y="19135"/>
                  <a:pt x="982" y="15391"/>
                  <a:pt x="982" y="10800"/>
                </a:cubicBezTo>
                <a:cubicBezTo>
                  <a:pt x="982" y="6209"/>
                  <a:pt x="1593" y="2465"/>
                  <a:pt x="2363" y="2187"/>
                </a:cubicBezTo>
                <a:lnTo>
                  <a:pt x="7654" y="8007"/>
                </a:lnTo>
                <a:cubicBezTo>
                  <a:pt x="7470" y="8854"/>
                  <a:pt x="7364" y="9799"/>
                  <a:pt x="7364" y="10800"/>
                </a:cubicBezTo>
                <a:cubicBezTo>
                  <a:pt x="7364" y="11802"/>
                  <a:pt x="7470" y="12747"/>
                  <a:pt x="7654" y="13593"/>
                </a:cubicBezTo>
                <a:moveTo>
                  <a:pt x="19145" y="0"/>
                </a:moveTo>
                <a:cubicBezTo>
                  <a:pt x="19066" y="0"/>
                  <a:pt x="18994" y="51"/>
                  <a:pt x="18928" y="124"/>
                </a:cubicBezTo>
                <a:lnTo>
                  <a:pt x="18925" y="114"/>
                </a:lnTo>
                <a:lnTo>
                  <a:pt x="13374" y="6221"/>
                </a:lnTo>
                <a:cubicBezTo>
                  <a:pt x="12841" y="5047"/>
                  <a:pt x="12105" y="4320"/>
                  <a:pt x="11291" y="4320"/>
                </a:cubicBezTo>
                <a:lnTo>
                  <a:pt x="10309" y="4320"/>
                </a:lnTo>
                <a:cubicBezTo>
                  <a:pt x="9495" y="4320"/>
                  <a:pt x="8758" y="5047"/>
                  <a:pt x="8225" y="6221"/>
                </a:cubicBezTo>
                <a:lnTo>
                  <a:pt x="2674" y="114"/>
                </a:lnTo>
                <a:lnTo>
                  <a:pt x="2671" y="124"/>
                </a:lnTo>
                <a:cubicBezTo>
                  <a:pt x="2606" y="51"/>
                  <a:pt x="2534" y="0"/>
                  <a:pt x="2455" y="0"/>
                </a:cubicBezTo>
                <a:cubicBezTo>
                  <a:pt x="1099" y="0"/>
                  <a:pt x="0" y="4835"/>
                  <a:pt x="0" y="10800"/>
                </a:cubicBezTo>
                <a:cubicBezTo>
                  <a:pt x="0" y="16765"/>
                  <a:pt x="1099" y="21600"/>
                  <a:pt x="2455" y="21600"/>
                </a:cubicBezTo>
                <a:cubicBezTo>
                  <a:pt x="2534" y="21600"/>
                  <a:pt x="2605" y="21549"/>
                  <a:pt x="2671" y="21477"/>
                </a:cubicBezTo>
                <a:lnTo>
                  <a:pt x="2674" y="21486"/>
                </a:lnTo>
                <a:lnTo>
                  <a:pt x="8225" y="15379"/>
                </a:lnTo>
                <a:cubicBezTo>
                  <a:pt x="8758" y="16554"/>
                  <a:pt x="9495" y="17280"/>
                  <a:pt x="10309" y="17280"/>
                </a:cubicBezTo>
                <a:lnTo>
                  <a:pt x="11291" y="17280"/>
                </a:lnTo>
                <a:cubicBezTo>
                  <a:pt x="12105" y="17280"/>
                  <a:pt x="12842" y="16554"/>
                  <a:pt x="13375" y="15379"/>
                </a:cubicBezTo>
                <a:lnTo>
                  <a:pt x="18940" y="21501"/>
                </a:lnTo>
                <a:lnTo>
                  <a:pt x="18941" y="21496"/>
                </a:lnTo>
                <a:cubicBezTo>
                  <a:pt x="19003" y="21560"/>
                  <a:pt x="19072" y="21600"/>
                  <a:pt x="19145" y="21600"/>
                </a:cubicBezTo>
                <a:cubicBezTo>
                  <a:pt x="20501" y="21600"/>
                  <a:pt x="21600" y="16765"/>
                  <a:pt x="21600" y="10800"/>
                </a:cubicBezTo>
                <a:cubicBezTo>
                  <a:pt x="21600" y="4835"/>
                  <a:pt x="20501" y="0"/>
                  <a:pt x="1914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4" name="Shape 2733"/>
          <p:cNvSpPr/>
          <p:nvPr userDrawn="1"/>
        </p:nvSpPr>
        <p:spPr>
          <a:xfrm>
            <a:off x="7269380" y="10346167"/>
            <a:ext cx="20316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364"/>
                </a:moveTo>
                <a:lnTo>
                  <a:pt x="2804" y="17041"/>
                </a:lnTo>
                <a:lnTo>
                  <a:pt x="9142" y="5518"/>
                </a:lnTo>
                <a:lnTo>
                  <a:pt x="9803" y="5724"/>
                </a:lnTo>
                <a:cubicBezTo>
                  <a:pt x="9859" y="5747"/>
                  <a:pt x="9925" y="5764"/>
                  <a:pt x="9991" y="5783"/>
                </a:cubicBezTo>
                <a:lnTo>
                  <a:pt x="10130" y="5826"/>
                </a:lnTo>
                <a:lnTo>
                  <a:pt x="10141" y="5820"/>
                </a:lnTo>
                <a:cubicBezTo>
                  <a:pt x="10339" y="5861"/>
                  <a:pt x="10555" y="5891"/>
                  <a:pt x="10800" y="5891"/>
                </a:cubicBezTo>
                <a:cubicBezTo>
                  <a:pt x="11045" y="5891"/>
                  <a:pt x="11261" y="5861"/>
                  <a:pt x="11459" y="5820"/>
                </a:cubicBezTo>
                <a:lnTo>
                  <a:pt x="11470" y="5826"/>
                </a:lnTo>
                <a:lnTo>
                  <a:pt x="11609" y="5783"/>
                </a:lnTo>
                <a:cubicBezTo>
                  <a:pt x="11675" y="5764"/>
                  <a:pt x="11741" y="5747"/>
                  <a:pt x="11797" y="5724"/>
                </a:cubicBezTo>
                <a:lnTo>
                  <a:pt x="12457" y="5518"/>
                </a:lnTo>
                <a:lnTo>
                  <a:pt x="14283" y="8836"/>
                </a:lnTo>
                <a:lnTo>
                  <a:pt x="10800" y="8836"/>
                </a:lnTo>
                <a:cubicBezTo>
                  <a:pt x="10054" y="8836"/>
                  <a:pt x="9450" y="9056"/>
                  <a:pt x="9450" y="9327"/>
                </a:cubicBezTo>
                <a:cubicBezTo>
                  <a:pt x="9450" y="9599"/>
                  <a:pt x="10054" y="9818"/>
                  <a:pt x="10800" y="9818"/>
                </a:cubicBezTo>
                <a:lnTo>
                  <a:pt x="14824" y="9818"/>
                </a:lnTo>
                <a:lnTo>
                  <a:pt x="18796" y="17041"/>
                </a:lnTo>
                <a:cubicBezTo>
                  <a:pt x="18796" y="17041"/>
                  <a:pt x="10800" y="20364"/>
                  <a:pt x="10800" y="20364"/>
                </a:cubicBezTo>
                <a:close/>
                <a:moveTo>
                  <a:pt x="2776" y="2264"/>
                </a:moveTo>
                <a:cubicBezTo>
                  <a:pt x="3291" y="1541"/>
                  <a:pt x="6683" y="982"/>
                  <a:pt x="10800" y="982"/>
                </a:cubicBezTo>
                <a:cubicBezTo>
                  <a:pt x="14917" y="982"/>
                  <a:pt x="18308" y="1541"/>
                  <a:pt x="18825" y="2264"/>
                </a:cubicBezTo>
                <a:lnTo>
                  <a:pt x="10800" y="4765"/>
                </a:lnTo>
                <a:cubicBezTo>
                  <a:pt x="10800" y="4765"/>
                  <a:pt x="2776" y="2264"/>
                  <a:pt x="2776" y="2264"/>
                </a:cubicBezTo>
                <a:close/>
                <a:moveTo>
                  <a:pt x="21551" y="17094"/>
                </a:moveTo>
                <a:lnTo>
                  <a:pt x="21578" y="17093"/>
                </a:lnTo>
                <a:lnTo>
                  <a:pt x="17575" y="9818"/>
                </a:lnTo>
                <a:lnTo>
                  <a:pt x="18900" y="9818"/>
                </a:lnTo>
                <a:cubicBezTo>
                  <a:pt x="19646" y="9818"/>
                  <a:pt x="20250" y="9599"/>
                  <a:pt x="20250" y="9327"/>
                </a:cubicBezTo>
                <a:cubicBezTo>
                  <a:pt x="20250" y="9056"/>
                  <a:pt x="19646" y="8836"/>
                  <a:pt x="18900" y="8836"/>
                </a:cubicBezTo>
                <a:lnTo>
                  <a:pt x="17036" y="8836"/>
                </a:lnTo>
                <a:lnTo>
                  <a:pt x="14828" y="4820"/>
                </a:lnTo>
                <a:lnTo>
                  <a:pt x="14801" y="4822"/>
                </a:lnTo>
                <a:cubicBezTo>
                  <a:pt x="14795" y="4812"/>
                  <a:pt x="14792" y="4803"/>
                  <a:pt x="14785" y="4793"/>
                </a:cubicBezTo>
                <a:lnTo>
                  <a:pt x="20920" y="2881"/>
                </a:lnTo>
                <a:lnTo>
                  <a:pt x="20909" y="2874"/>
                </a:lnTo>
                <a:cubicBezTo>
                  <a:pt x="21315" y="2789"/>
                  <a:pt x="21600" y="2637"/>
                  <a:pt x="21600" y="2455"/>
                </a:cubicBezTo>
                <a:cubicBezTo>
                  <a:pt x="21600" y="1099"/>
                  <a:pt x="16764" y="0"/>
                  <a:pt x="10800" y="0"/>
                </a:cubicBezTo>
                <a:cubicBezTo>
                  <a:pt x="4836" y="0"/>
                  <a:pt x="0" y="1099"/>
                  <a:pt x="0" y="2455"/>
                </a:cubicBezTo>
                <a:cubicBezTo>
                  <a:pt x="0" y="2637"/>
                  <a:pt x="285" y="2789"/>
                  <a:pt x="691" y="2874"/>
                </a:cubicBezTo>
                <a:lnTo>
                  <a:pt x="680" y="2881"/>
                </a:lnTo>
                <a:lnTo>
                  <a:pt x="6815" y="4793"/>
                </a:lnTo>
                <a:cubicBezTo>
                  <a:pt x="6808" y="4802"/>
                  <a:pt x="6805" y="4812"/>
                  <a:pt x="6799" y="4822"/>
                </a:cubicBezTo>
                <a:lnTo>
                  <a:pt x="6772" y="4820"/>
                </a:lnTo>
                <a:lnTo>
                  <a:pt x="22" y="17093"/>
                </a:lnTo>
                <a:lnTo>
                  <a:pt x="49" y="17094"/>
                </a:lnTo>
                <a:cubicBezTo>
                  <a:pt x="34" y="17123"/>
                  <a:pt x="0" y="17151"/>
                  <a:pt x="0" y="17182"/>
                </a:cubicBezTo>
                <a:cubicBezTo>
                  <a:pt x="0" y="17306"/>
                  <a:pt x="137" y="17416"/>
                  <a:pt x="345" y="17502"/>
                </a:cubicBezTo>
                <a:lnTo>
                  <a:pt x="335" y="17505"/>
                </a:lnTo>
                <a:lnTo>
                  <a:pt x="9785" y="21432"/>
                </a:lnTo>
                <a:lnTo>
                  <a:pt x="9795" y="21429"/>
                </a:lnTo>
                <a:cubicBezTo>
                  <a:pt x="10041" y="21532"/>
                  <a:pt x="10394" y="21600"/>
                  <a:pt x="10800" y="21600"/>
                </a:cubicBezTo>
                <a:cubicBezTo>
                  <a:pt x="11206" y="21600"/>
                  <a:pt x="11557" y="21532"/>
                  <a:pt x="11805" y="21429"/>
                </a:cubicBezTo>
                <a:lnTo>
                  <a:pt x="11815" y="21432"/>
                </a:lnTo>
                <a:lnTo>
                  <a:pt x="21265" y="17505"/>
                </a:lnTo>
                <a:lnTo>
                  <a:pt x="21255" y="17502"/>
                </a:lnTo>
                <a:cubicBezTo>
                  <a:pt x="21463" y="17416"/>
                  <a:pt x="21600" y="17306"/>
                  <a:pt x="21600" y="17182"/>
                </a:cubicBezTo>
                <a:cubicBezTo>
                  <a:pt x="21600" y="17151"/>
                  <a:pt x="21566" y="17123"/>
                  <a:pt x="21551" y="170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5" name="Shape 2734"/>
          <p:cNvSpPr/>
          <p:nvPr userDrawn="1"/>
        </p:nvSpPr>
        <p:spPr>
          <a:xfrm>
            <a:off x="8158207" y="10422356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9450"/>
                </a:moveTo>
                <a:lnTo>
                  <a:pt x="9140" y="9450"/>
                </a:lnTo>
                <a:lnTo>
                  <a:pt x="8293" y="7123"/>
                </a:lnTo>
                <a:lnTo>
                  <a:pt x="8289" y="7126"/>
                </a:lnTo>
                <a:cubicBezTo>
                  <a:pt x="8208" y="6906"/>
                  <a:pt x="8046" y="6750"/>
                  <a:pt x="7855" y="6750"/>
                </a:cubicBezTo>
                <a:cubicBezTo>
                  <a:pt x="7663" y="6750"/>
                  <a:pt x="7501" y="6906"/>
                  <a:pt x="7420" y="7126"/>
                </a:cubicBezTo>
                <a:lnTo>
                  <a:pt x="7415" y="7123"/>
                </a:lnTo>
                <a:lnTo>
                  <a:pt x="6569" y="9450"/>
                </a:lnTo>
                <a:lnTo>
                  <a:pt x="5400" y="9450"/>
                </a:lnTo>
                <a:cubicBezTo>
                  <a:pt x="5129" y="9450"/>
                  <a:pt x="4909" y="9752"/>
                  <a:pt x="4909" y="10125"/>
                </a:cubicBezTo>
                <a:cubicBezTo>
                  <a:pt x="4909" y="10571"/>
                  <a:pt x="5128" y="10687"/>
                  <a:pt x="5128" y="10687"/>
                </a:cubicBezTo>
                <a:lnTo>
                  <a:pt x="6405" y="11857"/>
                </a:lnTo>
                <a:lnTo>
                  <a:pt x="5914" y="14014"/>
                </a:lnTo>
                <a:cubicBezTo>
                  <a:pt x="5905" y="14067"/>
                  <a:pt x="5891" y="14118"/>
                  <a:pt x="5891" y="14175"/>
                </a:cubicBezTo>
                <a:cubicBezTo>
                  <a:pt x="5891" y="14548"/>
                  <a:pt x="6110" y="14850"/>
                  <a:pt x="6382" y="14850"/>
                </a:cubicBezTo>
                <a:cubicBezTo>
                  <a:pt x="6483" y="14850"/>
                  <a:pt x="6574" y="14801"/>
                  <a:pt x="6650" y="14727"/>
                </a:cubicBezTo>
                <a:lnTo>
                  <a:pt x="7855" y="13636"/>
                </a:lnTo>
                <a:lnTo>
                  <a:pt x="9055" y="14737"/>
                </a:lnTo>
                <a:cubicBezTo>
                  <a:pt x="9055" y="14737"/>
                  <a:pt x="9127" y="14850"/>
                  <a:pt x="9327" y="14850"/>
                </a:cubicBezTo>
                <a:cubicBezTo>
                  <a:pt x="9599" y="14850"/>
                  <a:pt x="9818" y="14548"/>
                  <a:pt x="9818" y="14175"/>
                </a:cubicBezTo>
                <a:cubicBezTo>
                  <a:pt x="9818" y="14117"/>
                  <a:pt x="9798" y="14070"/>
                  <a:pt x="9787" y="14017"/>
                </a:cubicBezTo>
                <a:lnTo>
                  <a:pt x="9304" y="11857"/>
                </a:lnTo>
                <a:lnTo>
                  <a:pt x="10581" y="10687"/>
                </a:lnTo>
                <a:cubicBezTo>
                  <a:pt x="10581" y="10687"/>
                  <a:pt x="10800" y="10571"/>
                  <a:pt x="10800" y="10125"/>
                </a:cubicBezTo>
                <a:cubicBezTo>
                  <a:pt x="10800" y="9752"/>
                  <a:pt x="10580" y="9450"/>
                  <a:pt x="10309" y="9450"/>
                </a:cubicBezTo>
                <a:moveTo>
                  <a:pt x="13255" y="11475"/>
                </a:moveTo>
                <a:lnTo>
                  <a:pt x="15218" y="11475"/>
                </a:lnTo>
                <a:cubicBezTo>
                  <a:pt x="15490" y="11475"/>
                  <a:pt x="15709" y="11173"/>
                  <a:pt x="15709" y="10800"/>
                </a:cubicBezTo>
                <a:cubicBezTo>
                  <a:pt x="15709" y="10427"/>
                  <a:pt x="15490" y="10125"/>
                  <a:pt x="15218" y="10125"/>
                </a:cubicBezTo>
                <a:lnTo>
                  <a:pt x="13255" y="10125"/>
                </a:lnTo>
                <a:cubicBezTo>
                  <a:pt x="12983" y="10125"/>
                  <a:pt x="12764" y="10427"/>
                  <a:pt x="12764" y="10800"/>
                </a:cubicBezTo>
                <a:cubicBezTo>
                  <a:pt x="12764" y="11173"/>
                  <a:pt x="12983" y="11475"/>
                  <a:pt x="13255" y="11475"/>
                </a:cubicBezTo>
                <a:moveTo>
                  <a:pt x="16200" y="12150"/>
                </a:moveTo>
                <a:lnTo>
                  <a:pt x="13255" y="12150"/>
                </a:lnTo>
                <a:cubicBezTo>
                  <a:pt x="12983" y="12150"/>
                  <a:pt x="12764" y="12452"/>
                  <a:pt x="12764" y="12825"/>
                </a:cubicBezTo>
                <a:cubicBezTo>
                  <a:pt x="12764" y="13198"/>
                  <a:pt x="12983" y="13500"/>
                  <a:pt x="13255" y="13500"/>
                </a:cubicBezTo>
                <a:lnTo>
                  <a:pt x="16200" y="13500"/>
                </a:lnTo>
                <a:cubicBezTo>
                  <a:pt x="16471" y="13500"/>
                  <a:pt x="16691" y="13198"/>
                  <a:pt x="16691" y="12825"/>
                </a:cubicBezTo>
                <a:cubicBezTo>
                  <a:pt x="16691" y="12452"/>
                  <a:pt x="16471" y="12150"/>
                  <a:pt x="16200" y="12150"/>
                </a:cubicBezTo>
                <a:moveTo>
                  <a:pt x="20618" y="14768"/>
                </a:moveTo>
                <a:lnTo>
                  <a:pt x="20618" y="17550"/>
                </a:lnTo>
                <a:lnTo>
                  <a:pt x="982" y="17550"/>
                </a:lnTo>
                <a:lnTo>
                  <a:pt x="982" y="14768"/>
                </a:lnTo>
                <a:cubicBezTo>
                  <a:pt x="2102" y="14393"/>
                  <a:pt x="2945" y="12759"/>
                  <a:pt x="2945" y="10800"/>
                </a:cubicBezTo>
                <a:cubicBezTo>
                  <a:pt x="2945" y="8841"/>
                  <a:pt x="2102" y="7207"/>
                  <a:pt x="982" y="6832"/>
                </a:cubicBezTo>
                <a:lnTo>
                  <a:pt x="982" y="4050"/>
                </a:lnTo>
                <a:lnTo>
                  <a:pt x="20618" y="4050"/>
                </a:lnTo>
                <a:lnTo>
                  <a:pt x="20618" y="6832"/>
                </a:lnTo>
                <a:cubicBezTo>
                  <a:pt x="19498" y="7207"/>
                  <a:pt x="18655" y="8841"/>
                  <a:pt x="18655" y="10800"/>
                </a:cubicBezTo>
                <a:cubicBezTo>
                  <a:pt x="18655" y="12759"/>
                  <a:pt x="19498" y="14393"/>
                  <a:pt x="20618" y="14768"/>
                </a:cubicBezTo>
                <a:moveTo>
                  <a:pt x="20618" y="20250"/>
                </a:moveTo>
                <a:lnTo>
                  <a:pt x="18655" y="20250"/>
                </a:lnTo>
                <a:lnTo>
                  <a:pt x="18655" y="18900"/>
                </a:lnTo>
                <a:lnTo>
                  <a:pt x="20618" y="18900"/>
                </a:lnTo>
                <a:cubicBezTo>
                  <a:pt x="20618" y="18900"/>
                  <a:pt x="20618" y="20250"/>
                  <a:pt x="20618" y="20250"/>
                </a:cubicBezTo>
                <a:close/>
                <a:moveTo>
                  <a:pt x="17673" y="20250"/>
                </a:moveTo>
                <a:lnTo>
                  <a:pt x="982" y="20250"/>
                </a:lnTo>
                <a:lnTo>
                  <a:pt x="982" y="18900"/>
                </a:lnTo>
                <a:lnTo>
                  <a:pt x="17673" y="18900"/>
                </a:lnTo>
                <a:cubicBezTo>
                  <a:pt x="17673" y="18900"/>
                  <a:pt x="17673" y="20250"/>
                  <a:pt x="17673" y="20250"/>
                </a:cubicBezTo>
                <a:close/>
                <a:moveTo>
                  <a:pt x="982" y="1350"/>
                </a:moveTo>
                <a:lnTo>
                  <a:pt x="17673" y="1350"/>
                </a:lnTo>
                <a:lnTo>
                  <a:pt x="17673" y="2700"/>
                </a:lnTo>
                <a:lnTo>
                  <a:pt x="982" y="2700"/>
                </a:lnTo>
                <a:cubicBezTo>
                  <a:pt x="982" y="2700"/>
                  <a:pt x="982" y="1350"/>
                  <a:pt x="982" y="1350"/>
                </a:cubicBezTo>
                <a:close/>
                <a:moveTo>
                  <a:pt x="18655" y="1350"/>
                </a:moveTo>
                <a:lnTo>
                  <a:pt x="20618" y="1350"/>
                </a:lnTo>
                <a:lnTo>
                  <a:pt x="20618" y="2700"/>
                </a:lnTo>
                <a:lnTo>
                  <a:pt x="18655" y="2700"/>
                </a:lnTo>
                <a:cubicBezTo>
                  <a:pt x="18655" y="2700"/>
                  <a:pt x="18655" y="1350"/>
                  <a:pt x="18655" y="1350"/>
                </a:cubicBezTo>
                <a:close/>
                <a:moveTo>
                  <a:pt x="21109" y="8100"/>
                </a:moveTo>
                <a:cubicBezTo>
                  <a:pt x="21380" y="8100"/>
                  <a:pt x="21600" y="7798"/>
                  <a:pt x="21600" y="7425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lnTo>
                  <a:pt x="982" y="0"/>
                </a:lnTo>
                <a:cubicBezTo>
                  <a:pt x="439" y="0"/>
                  <a:pt x="0" y="605"/>
                  <a:pt x="0" y="1350"/>
                </a:cubicBezTo>
                <a:lnTo>
                  <a:pt x="0" y="7425"/>
                </a:lnTo>
                <a:cubicBezTo>
                  <a:pt x="0" y="7798"/>
                  <a:pt x="220" y="8100"/>
                  <a:pt x="491" y="8100"/>
                </a:cubicBezTo>
                <a:cubicBezTo>
                  <a:pt x="1304" y="8100"/>
                  <a:pt x="1964" y="9309"/>
                  <a:pt x="1964" y="10800"/>
                </a:cubicBezTo>
                <a:cubicBezTo>
                  <a:pt x="1964" y="12291"/>
                  <a:pt x="1304" y="13500"/>
                  <a:pt x="491" y="13500"/>
                </a:cubicBezTo>
                <a:cubicBezTo>
                  <a:pt x="220" y="13500"/>
                  <a:pt x="0" y="13802"/>
                  <a:pt x="0" y="14175"/>
                </a:cubicBezTo>
                <a:lnTo>
                  <a:pt x="0" y="20250"/>
                </a:lnTo>
                <a:cubicBezTo>
                  <a:pt x="0" y="20995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4175"/>
                </a:lnTo>
                <a:cubicBezTo>
                  <a:pt x="21600" y="13802"/>
                  <a:pt x="21380" y="13500"/>
                  <a:pt x="21109" y="13500"/>
                </a:cubicBezTo>
                <a:cubicBezTo>
                  <a:pt x="20296" y="13500"/>
                  <a:pt x="19636" y="12291"/>
                  <a:pt x="19636" y="10800"/>
                </a:cubicBezTo>
                <a:cubicBezTo>
                  <a:pt x="19636" y="9309"/>
                  <a:pt x="20296" y="8100"/>
                  <a:pt x="21109" y="8100"/>
                </a:cubicBezTo>
                <a:moveTo>
                  <a:pt x="16200" y="8100"/>
                </a:moveTo>
                <a:lnTo>
                  <a:pt x="13255" y="8100"/>
                </a:lnTo>
                <a:cubicBezTo>
                  <a:pt x="12983" y="8100"/>
                  <a:pt x="12764" y="8402"/>
                  <a:pt x="12764" y="8775"/>
                </a:cubicBezTo>
                <a:cubicBezTo>
                  <a:pt x="12764" y="9148"/>
                  <a:pt x="12983" y="9450"/>
                  <a:pt x="13255" y="9450"/>
                </a:cubicBezTo>
                <a:lnTo>
                  <a:pt x="16200" y="9450"/>
                </a:lnTo>
                <a:cubicBezTo>
                  <a:pt x="16471" y="9450"/>
                  <a:pt x="16691" y="9148"/>
                  <a:pt x="16691" y="8775"/>
                </a:cubicBezTo>
                <a:cubicBezTo>
                  <a:pt x="16691" y="8402"/>
                  <a:pt x="16471" y="8100"/>
                  <a:pt x="16200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6" name="Shape 2735"/>
          <p:cNvSpPr/>
          <p:nvPr userDrawn="1"/>
        </p:nvSpPr>
        <p:spPr>
          <a:xfrm>
            <a:off x="9224799" y="10396960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2000"/>
                </a:moveTo>
                <a:lnTo>
                  <a:pt x="13255" y="12000"/>
                </a:lnTo>
                <a:cubicBezTo>
                  <a:pt x="13526" y="12000"/>
                  <a:pt x="13745" y="11732"/>
                  <a:pt x="13745" y="11400"/>
                </a:cubicBezTo>
                <a:cubicBezTo>
                  <a:pt x="13745" y="11068"/>
                  <a:pt x="13526" y="10800"/>
                  <a:pt x="13255" y="10800"/>
                </a:cubicBezTo>
                <a:lnTo>
                  <a:pt x="11291" y="10800"/>
                </a:lnTo>
                <a:cubicBezTo>
                  <a:pt x="11020" y="10800"/>
                  <a:pt x="10800" y="11068"/>
                  <a:pt x="10800" y="11400"/>
                </a:cubicBezTo>
                <a:cubicBezTo>
                  <a:pt x="10800" y="11732"/>
                  <a:pt x="11020" y="12000"/>
                  <a:pt x="11291" y="12000"/>
                </a:cubicBezTo>
                <a:moveTo>
                  <a:pt x="11291" y="13800"/>
                </a:moveTo>
                <a:lnTo>
                  <a:pt x="12273" y="13800"/>
                </a:lnTo>
                <a:cubicBezTo>
                  <a:pt x="12544" y="13800"/>
                  <a:pt x="12764" y="13532"/>
                  <a:pt x="12764" y="13200"/>
                </a:cubicBezTo>
                <a:cubicBezTo>
                  <a:pt x="12764" y="12868"/>
                  <a:pt x="12544" y="12600"/>
                  <a:pt x="12273" y="12600"/>
                </a:cubicBezTo>
                <a:lnTo>
                  <a:pt x="11291" y="12600"/>
                </a:lnTo>
                <a:cubicBezTo>
                  <a:pt x="11020" y="12600"/>
                  <a:pt x="10800" y="12868"/>
                  <a:pt x="10800" y="13200"/>
                </a:cubicBezTo>
                <a:cubicBezTo>
                  <a:pt x="10800" y="13532"/>
                  <a:pt x="11020" y="13800"/>
                  <a:pt x="11291" y="13800"/>
                </a:cubicBezTo>
                <a:moveTo>
                  <a:pt x="11291" y="15600"/>
                </a:moveTo>
                <a:lnTo>
                  <a:pt x="13255" y="15600"/>
                </a:lnTo>
                <a:cubicBezTo>
                  <a:pt x="13526" y="15600"/>
                  <a:pt x="13745" y="15332"/>
                  <a:pt x="13745" y="15000"/>
                </a:cubicBezTo>
                <a:cubicBezTo>
                  <a:pt x="13745" y="14668"/>
                  <a:pt x="13526" y="14400"/>
                  <a:pt x="13255" y="14400"/>
                </a:cubicBezTo>
                <a:lnTo>
                  <a:pt x="11291" y="14400"/>
                </a:lnTo>
                <a:cubicBezTo>
                  <a:pt x="11020" y="14400"/>
                  <a:pt x="10800" y="14668"/>
                  <a:pt x="10800" y="15000"/>
                </a:cubicBezTo>
                <a:cubicBezTo>
                  <a:pt x="10800" y="15332"/>
                  <a:pt x="11020" y="15600"/>
                  <a:pt x="11291" y="15600"/>
                </a:cubicBezTo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000"/>
                </a:lnTo>
                <a:cubicBezTo>
                  <a:pt x="2945" y="3332"/>
                  <a:pt x="3165" y="3600"/>
                  <a:pt x="3436" y="3600"/>
                </a:cubicBezTo>
                <a:cubicBezTo>
                  <a:pt x="3708" y="3600"/>
                  <a:pt x="3927" y="3332"/>
                  <a:pt x="3927" y="3000"/>
                </a:cubicBezTo>
                <a:lnTo>
                  <a:pt x="3927" y="1200"/>
                </a:lnTo>
                <a:lnTo>
                  <a:pt x="20618" y="1200"/>
                </a:lnTo>
                <a:lnTo>
                  <a:pt x="20618" y="15600"/>
                </a:lnTo>
                <a:lnTo>
                  <a:pt x="20127" y="15600"/>
                </a:lnTo>
                <a:cubicBezTo>
                  <a:pt x="19856" y="15600"/>
                  <a:pt x="19636" y="15868"/>
                  <a:pt x="19636" y="16200"/>
                </a:cubicBezTo>
                <a:cubicBezTo>
                  <a:pt x="19636" y="16532"/>
                  <a:pt x="19856" y="16800"/>
                  <a:pt x="20127" y="16800"/>
                </a:cubicBezTo>
                <a:lnTo>
                  <a:pt x="20618" y="16800"/>
                </a:lnTo>
                <a:cubicBezTo>
                  <a:pt x="21160" y="16800"/>
                  <a:pt x="21600" y="16263"/>
                  <a:pt x="21600" y="15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091" y="13116"/>
                </a:moveTo>
                <a:lnTo>
                  <a:pt x="6156" y="13983"/>
                </a:lnTo>
                <a:lnTo>
                  <a:pt x="5747" y="15581"/>
                </a:lnTo>
                <a:cubicBezTo>
                  <a:pt x="5738" y="15620"/>
                  <a:pt x="5727" y="15657"/>
                  <a:pt x="5727" y="15700"/>
                </a:cubicBezTo>
                <a:cubicBezTo>
                  <a:pt x="5727" y="15976"/>
                  <a:pt x="5911" y="16200"/>
                  <a:pt x="6136" y="16200"/>
                </a:cubicBezTo>
                <a:cubicBezTo>
                  <a:pt x="6221" y="16200"/>
                  <a:pt x="6296" y="16164"/>
                  <a:pt x="6360" y="16110"/>
                </a:cubicBezTo>
                <a:lnTo>
                  <a:pt x="7364" y="15301"/>
                </a:lnTo>
                <a:lnTo>
                  <a:pt x="8364" y="16116"/>
                </a:lnTo>
                <a:cubicBezTo>
                  <a:pt x="8364" y="16116"/>
                  <a:pt x="8424" y="16200"/>
                  <a:pt x="8591" y="16200"/>
                </a:cubicBezTo>
                <a:cubicBezTo>
                  <a:pt x="8817" y="16200"/>
                  <a:pt x="9000" y="15976"/>
                  <a:pt x="9000" y="15700"/>
                </a:cubicBezTo>
                <a:cubicBezTo>
                  <a:pt x="9000" y="15657"/>
                  <a:pt x="8983" y="15622"/>
                  <a:pt x="8974" y="15583"/>
                </a:cubicBezTo>
                <a:lnTo>
                  <a:pt x="8572" y="13983"/>
                </a:lnTo>
                <a:lnTo>
                  <a:pt x="9636" y="13116"/>
                </a:lnTo>
                <a:cubicBezTo>
                  <a:pt x="9636" y="13116"/>
                  <a:pt x="9818" y="13030"/>
                  <a:pt x="9818" y="12700"/>
                </a:cubicBezTo>
                <a:cubicBezTo>
                  <a:pt x="9818" y="12424"/>
                  <a:pt x="9635" y="12200"/>
                  <a:pt x="9409" y="12200"/>
                </a:cubicBezTo>
                <a:lnTo>
                  <a:pt x="8435" y="12200"/>
                </a:lnTo>
                <a:lnTo>
                  <a:pt x="7730" y="10477"/>
                </a:lnTo>
                <a:lnTo>
                  <a:pt x="7726" y="10479"/>
                </a:lnTo>
                <a:cubicBezTo>
                  <a:pt x="7658" y="10315"/>
                  <a:pt x="7524" y="10200"/>
                  <a:pt x="7364" y="10200"/>
                </a:cubicBezTo>
                <a:cubicBezTo>
                  <a:pt x="7204" y="10200"/>
                  <a:pt x="7069" y="10315"/>
                  <a:pt x="7001" y="10479"/>
                </a:cubicBezTo>
                <a:lnTo>
                  <a:pt x="6998" y="10477"/>
                </a:lnTo>
                <a:lnTo>
                  <a:pt x="6293" y="12200"/>
                </a:lnTo>
                <a:lnTo>
                  <a:pt x="5319" y="12200"/>
                </a:lnTo>
                <a:cubicBezTo>
                  <a:pt x="5092" y="12200"/>
                  <a:pt x="4909" y="12424"/>
                  <a:pt x="4909" y="12700"/>
                </a:cubicBezTo>
                <a:cubicBezTo>
                  <a:pt x="4909" y="13030"/>
                  <a:pt x="5091" y="13116"/>
                  <a:pt x="5091" y="13116"/>
                </a:cubicBezTo>
                <a:moveTo>
                  <a:pt x="17673" y="7200"/>
                </a:moveTo>
                <a:lnTo>
                  <a:pt x="16691" y="7200"/>
                </a:lnTo>
                <a:lnTo>
                  <a:pt x="16691" y="6000"/>
                </a:lnTo>
                <a:lnTo>
                  <a:pt x="17673" y="6000"/>
                </a:lnTo>
                <a:cubicBezTo>
                  <a:pt x="17673" y="6000"/>
                  <a:pt x="17673" y="7200"/>
                  <a:pt x="17673" y="7200"/>
                </a:cubicBezTo>
                <a:close/>
                <a:moveTo>
                  <a:pt x="17673" y="10947"/>
                </a:moveTo>
                <a:cubicBezTo>
                  <a:pt x="17102" y="11278"/>
                  <a:pt x="16691" y="12157"/>
                  <a:pt x="16691" y="13200"/>
                </a:cubicBezTo>
                <a:cubicBezTo>
                  <a:pt x="16691" y="14244"/>
                  <a:pt x="17102" y="15122"/>
                  <a:pt x="17673" y="15453"/>
                </a:cubicBezTo>
                <a:lnTo>
                  <a:pt x="17673" y="18000"/>
                </a:lnTo>
                <a:lnTo>
                  <a:pt x="982" y="18000"/>
                </a:lnTo>
                <a:lnTo>
                  <a:pt x="982" y="15453"/>
                </a:lnTo>
                <a:cubicBezTo>
                  <a:pt x="1552" y="15122"/>
                  <a:pt x="1964" y="14244"/>
                  <a:pt x="1964" y="13200"/>
                </a:cubicBezTo>
                <a:cubicBezTo>
                  <a:pt x="1964" y="12157"/>
                  <a:pt x="1552" y="11278"/>
                  <a:pt x="982" y="10947"/>
                </a:cubicBezTo>
                <a:lnTo>
                  <a:pt x="982" y="8400"/>
                </a:lnTo>
                <a:lnTo>
                  <a:pt x="17673" y="8400"/>
                </a:lnTo>
                <a:cubicBezTo>
                  <a:pt x="17673" y="8400"/>
                  <a:pt x="17673" y="10947"/>
                  <a:pt x="17673" y="10947"/>
                </a:cubicBezTo>
                <a:close/>
                <a:moveTo>
                  <a:pt x="17673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673" y="19200"/>
                </a:lnTo>
                <a:cubicBezTo>
                  <a:pt x="17673" y="19200"/>
                  <a:pt x="17673" y="20400"/>
                  <a:pt x="17673" y="20400"/>
                </a:cubicBezTo>
                <a:close/>
                <a:moveTo>
                  <a:pt x="15709" y="20400"/>
                </a:moveTo>
                <a:lnTo>
                  <a:pt x="982" y="20400"/>
                </a:lnTo>
                <a:lnTo>
                  <a:pt x="982" y="19200"/>
                </a:lnTo>
                <a:lnTo>
                  <a:pt x="15709" y="19200"/>
                </a:lnTo>
                <a:cubicBezTo>
                  <a:pt x="15709" y="19200"/>
                  <a:pt x="15709" y="20400"/>
                  <a:pt x="15709" y="20400"/>
                </a:cubicBezTo>
                <a:close/>
                <a:moveTo>
                  <a:pt x="982" y="6000"/>
                </a:moveTo>
                <a:lnTo>
                  <a:pt x="15709" y="6000"/>
                </a:lnTo>
                <a:lnTo>
                  <a:pt x="15709" y="7200"/>
                </a:lnTo>
                <a:lnTo>
                  <a:pt x="982" y="7200"/>
                </a:lnTo>
                <a:cubicBezTo>
                  <a:pt x="982" y="7200"/>
                  <a:pt x="982" y="6000"/>
                  <a:pt x="982" y="6000"/>
                </a:cubicBezTo>
                <a:close/>
                <a:moveTo>
                  <a:pt x="17673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11400"/>
                </a:lnTo>
                <a:cubicBezTo>
                  <a:pt x="0" y="11732"/>
                  <a:pt x="220" y="12000"/>
                  <a:pt x="491" y="12000"/>
                </a:cubicBezTo>
                <a:cubicBezTo>
                  <a:pt x="762" y="12000"/>
                  <a:pt x="982" y="12538"/>
                  <a:pt x="982" y="13200"/>
                </a:cubicBezTo>
                <a:cubicBezTo>
                  <a:pt x="982" y="13862"/>
                  <a:pt x="762" y="14400"/>
                  <a:pt x="491" y="14400"/>
                </a:cubicBezTo>
                <a:cubicBezTo>
                  <a:pt x="220" y="14400"/>
                  <a:pt x="0" y="14668"/>
                  <a:pt x="0" y="15000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17673" y="21600"/>
                </a:lnTo>
                <a:cubicBezTo>
                  <a:pt x="18214" y="21600"/>
                  <a:pt x="18655" y="21063"/>
                  <a:pt x="18655" y="20400"/>
                </a:cubicBezTo>
                <a:lnTo>
                  <a:pt x="18655" y="15000"/>
                </a:lnTo>
                <a:cubicBezTo>
                  <a:pt x="18655" y="14668"/>
                  <a:pt x="18435" y="14400"/>
                  <a:pt x="18164" y="14400"/>
                </a:cubicBezTo>
                <a:cubicBezTo>
                  <a:pt x="17892" y="14400"/>
                  <a:pt x="17673" y="13862"/>
                  <a:pt x="17673" y="13200"/>
                </a:cubicBezTo>
                <a:cubicBezTo>
                  <a:pt x="17673" y="12538"/>
                  <a:pt x="17892" y="12000"/>
                  <a:pt x="18164" y="12000"/>
                </a:cubicBezTo>
                <a:cubicBezTo>
                  <a:pt x="18435" y="12000"/>
                  <a:pt x="18655" y="11732"/>
                  <a:pt x="18655" y="11400"/>
                </a:cubicBezTo>
                <a:lnTo>
                  <a:pt x="18655" y="6000"/>
                </a:lnTo>
                <a:cubicBezTo>
                  <a:pt x="18655" y="5338"/>
                  <a:pt x="18214" y="4800"/>
                  <a:pt x="17673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7" name="Shape 2736"/>
          <p:cNvSpPr/>
          <p:nvPr userDrawn="1"/>
        </p:nvSpPr>
        <p:spPr>
          <a:xfrm>
            <a:off x="1029139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8" name="Shape 2737"/>
          <p:cNvSpPr/>
          <p:nvPr userDrawn="1"/>
        </p:nvSpPr>
        <p:spPr>
          <a:xfrm>
            <a:off x="11357982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9" name="Shape 2738"/>
          <p:cNvSpPr/>
          <p:nvPr userDrawn="1"/>
        </p:nvSpPr>
        <p:spPr>
          <a:xfrm>
            <a:off x="175865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0" name="Shape 2739"/>
          <p:cNvSpPr/>
          <p:nvPr userDrawn="1"/>
        </p:nvSpPr>
        <p:spPr>
          <a:xfrm>
            <a:off x="282524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1" name="Shape 2740"/>
          <p:cNvSpPr/>
          <p:nvPr userDrawn="1"/>
        </p:nvSpPr>
        <p:spPr>
          <a:xfrm>
            <a:off x="389184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2" name="Shape 2741"/>
          <p:cNvSpPr/>
          <p:nvPr userDrawn="1"/>
        </p:nvSpPr>
        <p:spPr>
          <a:xfrm>
            <a:off x="495843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9327" y="9327"/>
                </a:moveTo>
                <a:lnTo>
                  <a:pt x="2945" y="9327"/>
                </a:lnTo>
                <a:lnTo>
                  <a:pt x="2945" y="2945"/>
                </a:lnTo>
                <a:lnTo>
                  <a:pt x="9327" y="2945"/>
                </a:lnTo>
                <a:cubicBezTo>
                  <a:pt x="9327" y="2945"/>
                  <a:pt x="9327" y="9327"/>
                  <a:pt x="9327" y="9327"/>
                </a:cubicBezTo>
                <a:close/>
                <a:moveTo>
                  <a:pt x="10309" y="1964"/>
                </a:moveTo>
                <a:lnTo>
                  <a:pt x="1964" y="1964"/>
                </a:lnTo>
                <a:lnTo>
                  <a:pt x="1964" y="10309"/>
                </a:lnTo>
                <a:lnTo>
                  <a:pt x="10309" y="10309"/>
                </a:lnTo>
                <a:cubicBezTo>
                  <a:pt x="10309" y="10309"/>
                  <a:pt x="10309" y="1964"/>
                  <a:pt x="10309" y="196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3" name="Shape 2742"/>
          <p:cNvSpPr/>
          <p:nvPr userDrawn="1"/>
        </p:nvSpPr>
        <p:spPr>
          <a:xfrm>
            <a:off x="6025023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4" name="Shape 2743"/>
          <p:cNvSpPr/>
          <p:nvPr userDrawn="1"/>
        </p:nvSpPr>
        <p:spPr>
          <a:xfrm>
            <a:off x="7091616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5" name="Shape 2744"/>
          <p:cNvSpPr/>
          <p:nvPr userDrawn="1"/>
        </p:nvSpPr>
        <p:spPr>
          <a:xfrm>
            <a:off x="815820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9327"/>
                </a:moveTo>
                <a:lnTo>
                  <a:pt x="12273" y="9327"/>
                </a:lnTo>
                <a:lnTo>
                  <a:pt x="12273" y="12273"/>
                </a:lnTo>
                <a:lnTo>
                  <a:pt x="9327" y="12273"/>
                </a:lnTo>
                <a:cubicBezTo>
                  <a:pt x="9327" y="12273"/>
                  <a:pt x="9327" y="9327"/>
                  <a:pt x="9327" y="9327"/>
                </a:cubicBezTo>
                <a:close/>
                <a:moveTo>
                  <a:pt x="8345" y="13255"/>
                </a:moveTo>
                <a:lnTo>
                  <a:pt x="13255" y="13255"/>
                </a:lnTo>
                <a:lnTo>
                  <a:pt x="13255" y="8345"/>
                </a:lnTo>
                <a:lnTo>
                  <a:pt x="8345" y="8345"/>
                </a:lnTo>
                <a:cubicBezTo>
                  <a:pt x="8345" y="8345"/>
                  <a:pt x="8345" y="13255"/>
                  <a:pt x="8345" y="13255"/>
                </a:cubicBezTo>
                <a:close/>
                <a:moveTo>
                  <a:pt x="9327" y="15709"/>
                </a:moveTo>
                <a:lnTo>
                  <a:pt x="12273" y="15709"/>
                </a:lnTo>
                <a:lnTo>
                  <a:pt x="12273" y="18655"/>
                </a:lnTo>
                <a:lnTo>
                  <a:pt x="9327" y="18655"/>
                </a:lnTo>
                <a:cubicBezTo>
                  <a:pt x="9327" y="18655"/>
                  <a:pt x="9327" y="15709"/>
                  <a:pt x="9327" y="15709"/>
                </a:cubicBezTo>
                <a:close/>
                <a:moveTo>
                  <a:pt x="8345" y="19636"/>
                </a:moveTo>
                <a:lnTo>
                  <a:pt x="13255" y="19636"/>
                </a:lnTo>
                <a:lnTo>
                  <a:pt x="13255" y="14727"/>
                </a:lnTo>
                <a:lnTo>
                  <a:pt x="8345" y="14727"/>
                </a:lnTo>
                <a:cubicBezTo>
                  <a:pt x="8345" y="14727"/>
                  <a:pt x="8345" y="19636"/>
                  <a:pt x="8345" y="19636"/>
                </a:cubicBezTo>
                <a:close/>
                <a:moveTo>
                  <a:pt x="15709" y="2945"/>
                </a:moveTo>
                <a:lnTo>
                  <a:pt x="18655" y="2945"/>
                </a:lnTo>
                <a:lnTo>
                  <a:pt x="18655" y="5891"/>
                </a:lnTo>
                <a:lnTo>
                  <a:pt x="15709" y="5891"/>
                </a:lnTo>
                <a:cubicBezTo>
                  <a:pt x="15709" y="5891"/>
                  <a:pt x="15709" y="2945"/>
                  <a:pt x="15709" y="2945"/>
                </a:cubicBezTo>
                <a:close/>
                <a:moveTo>
                  <a:pt x="14727" y="6873"/>
                </a:moveTo>
                <a:lnTo>
                  <a:pt x="19636" y="6873"/>
                </a:lnTo>
                <a:lnTo>
                  <a:pt x="19636" y="1964"/>
                </a:lnTo>
                <a:lnTo>
                  <a:pt x="14727" y="1964"/>
                </a:lnTo>
                <a:cubicBezTo>
                  <a:pt x="14727" y="1964"/>
                  <a:pt x="14727" y="6873"/>
                  <a:pt x="14727" y="6873"/>
                </a:cubicBezTo>
                <a:close/>
                <a:moveTo>
                  <a:pt x="15709" y="9327"/>
                </a:moveTo>
                <a:lnTo>
                  <a:pt x="18655" y="9327"/>
                </a:lnTo>
                <a:lnTo>
                  <a:pt x="18655" y="12273"/>
                </a:lnTo>
                <a:lnTo>
                  <a:pt x="15709" y="12273"/>
                </a:lnTo>
                <a:cubicBezTo>
                  <a:pt x="15709" y="12273"/>
                  <a:pt x="15709" y="9327"/>
                  <a:pt x="15709" y="9327"/>
                </a:cubicBezTo>
                <a:close/>
                <a:moveTo>
                  <a:pt x="14727" y="13255"/>
                </a:moveTo>
                <a:lnTo>
                  <a:pt x="19636" y="13255"/>
                </a:lnTo>
                <a:lnTo>
                  <a:pt x="19636" y="8345"/>
                </a:lnTo>
                <a:lnTo>
                  <a:pt x="14727" y="8345"/>
                </a:lnTo>
                <a:cubicBezTo>
                  <a:pt x="14727" y="8345"/>
                  <a:pt x="14727" y="13255"/>
                  <a:pt x="14727" y="13255"/>
                </a:cubicBezTo>
                <a:close/>
                <a:moveTo>
                  <a:pt x="9327" y="2945"/>
                </a:moveTo>
                <a:lnTo>
                  <a:pt x="12273" y="2945"/>
                </a:lnTo>
                <a:lnTo>
                  <a:pt x="12273" y="5891"/>
                </a:lnTo>
                <a:lnTo>
                  <a:pt x="9327" y="5891"/>
                </a:lnTo>
                <a:cubicBezTo>
                  <a:pt x="9327" y="5891"/>
                  <a:pt x="9327" y="2945"/>
                  <a:pt x="9327" y="2945"/>
                </a:cubicBezTo>
                <a:close/>
                <a:moveTo>
                  <a:pt x="8345" y="6873"/>
                </a:moveTo>
                <a:lnTo>
                  <a:pt x="13255" y="6873"/>
                </a:lnTo>
                <a:lnTo>
                  <a:pt x="13255" y="1964"/>
                </a:lnTo>
                <a:lnTo>
                  <a:pt x="8345" y="1964"/>
                </a:lnTo>
                <a:cubicBezTo>
                  <a:pt x="8345" y="1964"/>
                  <a:pt x="8345" y="6873"/>
                  <a:pt x="8345" y="6873"/>
                </a:cubicBezTo>
                <a:close/>
                <a:moveTo>
                  <a:pt x="2945" y="9327"/>
                </a:moveTo>
                <a:lnTo>
                  <a:pt x="5891" y="9327"/>
                </a:lnTo>
                <a:lnTo>
                  <a:pt x="5891" y="12273"/>
                </a:lnTo>
                <a:lnTo>
                  <a:pt x="2945" y="12273"/>
                </a:lnTo>
                <a:cubicBezTo>
                  <a:pt x="2945" y="12273"/>
                  <a:pt x="2945" y="9327"/>
                  <a:pt x="2945" y="9327"/>
                </a:cubicBezTo>
                <a:close/>
                <a:moveTo>
                  <a:pt x="1964" y="13255"/>
                </a:moveTo>
                <a:lnTo>
                  <a:pt x="6873" y="13255"/>
                </a:lnTo>
                <a:lnTo>
                  <a:pt x="6873" y="8345"/>
                </a:lnTo>
                <a:lnTo>
                  <a:pt x="1964" y="8345"/>
                </a:lnTo>
                <a:cubicBezTo>
                  <a:pt x="1964" y="8345"/>
                  <a:pt x="1964" y="13255"/>
                  <a:pt x="1964" y="13255"/>
                </a:cubicBezTo>
                <a:close/>
                <a:moveTo>
                  <a:pt x="2945" y="2945"/>
                </a:moveTo>
                <a:lnTo>
                  <a:pt x="5891" y="2945"/>
                </a:lnTo>
                <a:lnTo>
                  <a:pt x="5891" y="5891"/>
                </a:lnTo>
                <a:lnTo>
                  <a:pt x="2945" y="5891"/>
                </a:lnTo>
                <a:cubicBezTo>
                  <a:pt x="2945" y="5891"/>
                  <a:pt x="2945" y="2945"/>
                  <a:pt x="2945" y="2945"/>
                </a:cubicBezTo>
                <a:close/>
                <a:moveTo>
                  <a:pt x="1964" y="6873"/>
                </a:moveTo>
                <a:lnTo>
                  <a:pt x="6873" y="6873"/>
                </a:lnTo>
                <a:lnTo>
                  <a:pt x="6873" y="1964"/>
                </a:lnTo>
                <a:lnTo>
                  <a:pt x="1964" y="1964"/>
                </a:lnTo>
                <a:cubicBezTo>
                  <a:pt x="1964" y="1964"/>
                  <a:pt x="1964" y="6873"/>
                  <a:pt x="1964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15709"/>
                </a:moveTo>
                <a:lnTo>
                  <a:pt x="5891" y="15709"/>
                </a:lnTo>
                <a:lnTo>
                  <a:pt x="5891" y="18655"/>
                </a:lnTo>
                <a:lnTo>
                  <a:pt x="2945" y="18655"/>
                </a:lnTo>
                <a:cubicBezTo>
                  <a:pt x="2945" y="18655"/>
                  <a:pt x="2945" y="15709"/>
                  <a:pt x="2945" y="15709"/>
                </a:cubicBezTo>
                <a:close/>
                <a:moveTo>
                  <a:pt x="1964" y="19636"/>
                </a:moveTo>
                <a:lnTo>
                  <a:pt x="6873" y="19636"/>
                </a:lnTo>
                <a:lnTo>
                  <a:pt x="6873" y="14727"/>
                </a:lnTo>
                <a:lnTo>
                  <a:pt x="1964" y="14727"/>
                </a:lnTo>
                <a:cubicBezTo>
                  <a:pt x="1964" y="14727"/>
                  <a:pt x="1964" y="19636"/>
                  <a:pt x="1964" y="19636"/>
                </a:cubicBezTo>
                <a:close/>
                <a:moveTo>
                  <a:pt x="15709" y="15709"/>
                </a:moveTo>
                <a:lnTo>
                  <a:pt x="18655" y="15709"/>
                </a:lnTo>
                <a:lnTo>
                  <a:pt x="18655" y="18655"/>
                </a:lnTo>
                <a:lnTo>
                  <a:pt x="15709" y="18655"/>
                </a:lnTo>
                <a:cubicBezTo>
                  <a:pt x="15709" y="18655"/>
                  <a:pt x="15709" y="15709"/>
                  <a:pt x="15709" y="15709"/>
                </a:cubicBezTo>
                <a:close/>
                <a:moveTo>
                  <a:pt x="14727" y="19636"/>
                </a:moveTo>
                <a:lnTo>
                  <a:pt x="19636" y="19636"/>
                </a:lnTo>
                <a:lnTo>
                  <a:pt x="19636" y="14727"/>
                </a:lnTo>
                <a:lnTo>
                  <a:pt x="14727" y="14727"/>
                </a:lnTo>
                <a:cubicBezTo>
                  <a:pt x="14727" y="14727"/>
                  <a:pt x="14727" y="19636"/>
                  <a:pt x="14727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6" name="Shape 2745"/>
          <p:cNvSpPr/>
          <p:nvPr userDrawn="1"/>
        </p:nvSpPr>
        <p:spPr>
          <a:xfrm>
            <a:off x="922479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3745" y="20618"/>
                </a:lnTo>
                <a:cubicBezTo>
                  <a:pt x="13204" y="20618"/>
                  <a:pt x="12764" y="20178"/>
                  <a:pt x="12764" y="19636"/>
                </a:cubicBezTo>
                <a:lnTo>
                  <a:pt x="12764" y="13745"/>
                </a:lnTo>
                <a:cubicBezTo>
                  <a:pt x="12764" y="13204"/>
                  <a:pt x="13204" y="12764"/>
                  <a:pt x="13745" y="12764"/>
                </a:cubicBezTo>
                <a:lnTo>
                  <a:pt x="19636" y="12764"/>
                </a:lnTo>
                <a:cubicBezTo>
                  <a:pt x="20178" y="12764"/>
                  <a:pt x="20618" y="13204"/>
                  <a:pt x="20618" y="13745"/>
                </a:cubicBez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11782"/>
                </a:moveTo>
                <a:lnTo>
                  <a:pt x="13745" y="11782"/>
                </a:lnTo>
                <a:cubicBezTo>
                  <a:pt x="12661" y="11782"/>
                  <a:pt x="11782" y="12661"/>
                  <a:pt x="11782" y="13745"/>
                </a:cubicBezTo>
                <a:lnTo>
                  <a:pt x="11782" y="19636"/>
                </a:lnTo>
                <a:cubicBezTo>
                  <a:pt x="11782" y="20721"/>
                  <a:pt x="12661" y="21600"/>
                  <a:pt x="13745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3745"/>
                </a:lnTo>
                <a:cubicBezTo>
                  <a:pt x="21600" y="12661"/>
                  <a:pt x="20721" y="11782"/>
                  <a:pt x="19636" y="11782"/>
                </a:cubicBezTo>
                <a:moveTo>
                  <a:pt x="20618" y="7855"/>
                </a:moveTo>
                <a:cubicBezTo>
                  <a:pt x="20618" y="8396"/>
                  <a:pt x="20178" y="8836"/>
                  <a:pt x="19636" y="8836"/>
                </a:cubicBezTo>
                <a:lnTo>
                  <a:pt x="13745" y="8836"/>
                </a:lnTo>
                <a:cubicBezTo>
                  <a:pt x="13204" y="8836"/>
                  <a:pt x="12764" y="8396"/>
                  <a:pt x="12764" y="7855"/>
                </a:cubicBezTo>
                <a:lnTo>
                  <a:pt x="12764" y="1964"/>
                </a:lnTo>
                <a:cubicBezTo>
                  <a:pt x="12764" y="1422"/>
                  <a:pt x="13204" y="982"/>
                  <a:pt x="13745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7855"/>
                  <a:pt x="20618" y="7855"/>
                </a:cubicBezTo>
                <a:close/>
                <a:moveTo>
                  <a:pt x="19636" y="0"/>
                </a:moveTo>
                <a:lnTo>
                  <a:pt x="13745" y="0"/>
                </a:lnTo>
                <a:cubicBezTo>
                  <a:pt x="12661" y="0"/>
                  <a:pt x="11782" y="879"/>
                  <a:pt x="11782" y="1964"/>
                </a:cubicBezTo>
                <a:lnTo>
                  <a:pt x="11782" y="7855"/>
                </a:lnTo>
                <a:cubicBezTo>
                  <a:pt x="11782" y="8939"/>
                  <a:pt x="12661" y="9818"/>
                  <a:pt x="13745" y="9818"/>
                </a:cubicBezTo>
                <a:lnTo>
                  <a:pt x="19636" y="9818"/>
                </a:lnTo>
                <a:cubicBezTo>
                  <a:pt x="20721" y="9818"/>
                  <a:pt x="21600" y="8939"/>
                  <a:pt x="21600" y="7855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836" y="7855"/>
                </a:moveTo>
                <a:cubicBezTo>
                  <a:pt x="8836" y="8396"/>
                  <a:pt x="8396" y="8836"/>
                  <a:pt x="7855" y="8836"/>
                </a:cubicBezTo>
                <a:lnTo>
                  <a:pt x="1964" y="8836"/>
                </a:lnTo>
                <a:cubicBezTo>
                  <a:pt x="1421" y="8836"/>
                  <a:pt x="982" y="8396"/>
                  <a:pt x="982" y="7855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7855" y="982"/>
                </a:lnTo>
                <a:cubicBezTo>
                  <a:pt x="8396" y="982"/>
                  <a:pt x="8836" y="1422"/>
                  <a:pt x="8836" y="1964"/>
                </a:cubicBezTo>
                <a:cubicBezTo>
                  <a:pt x="8836" y="1964"/>
                  <a:pt x="8836" y="7855"/>
                  <a:pt x="8836" y="7855"/>
                </a:cubicBezTo>
                <a:close/>
                <a:moveTo>
                  <a:pt x="7855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7855"/>
                </a:lnTo>
                <a:cubicBezTo>
                  <a:pt x="0" y="8939"/>
                  <a:pt x="879" y="9818"/>
                  <a:pt x="1964" y="9818"/>
                </a:cubicBezTo>
                <a:lnTo>
                  <a:pt x="7855" y="9818"/>
                </a:lnTo>
                <a:cubicBezTo>
                  <a:pt x="8939" y="9818"/>
                  <a:pt x="9818" y="8939"/>
                  <a:pt x="9818" y="7855"/>
                </a:cubicBezTo>
                <a:lnTo>
                  <a:pt x="9818" y="1964"/>
                </a:lnTo>
                <a:cubicBezTo>
                  <a:pt x="9818" y="879"/>
                  <a:pt x="8939" y="0"/>
                  <a:pt x="7855" y="0"/>
                </a:cubicBezTo>
                <a:moveTo>
                  <a:pt x="8836" y="19636"/>
                </a:moveTo>
                <a:cubicBezTo>
                  <a:pt x="8836" y="20178"/>
                  <a:pt x="8396" y="20618"/>
                  <a:pt x="7855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3745"/>
                </a:lnTo>
                <a:cubicBezTo>
                  <a:pt x="982" y="13204"/>
                  <a:pt x="1421" y="12764"/>
                  <a:pt x="1964" y="12764"/>
                </a:cubicBezTo>
                <a:lnTo>
                  <a:pt x="7855" y="12764"/>
                </a:lnTo>
                <a:cubicBezTo>
                  <a:pt x="8396" y="12764"/>
                  <a:pt x="8836" y="13204"/>
                  <a:pt x="8836" y="13745"/>
                </a:cubicBezTo>
                <a:cubicBezTo>
                  <a:pt x="8836" y="13745"/>
                  <a:pt x="8836" y="19636"/>
                  <a:pt x="8836" y="19636"/>
                </a:cubicBezTo>
                <a:close/>
                <a:moveTo>
                  <a:pt x="7855" y="11782"/>
                </a:moveTo>
                <a:lnTo>
                  <a:pt x="1964" y="11782"/>
                </a:lnTo>
                <a:cubicBezTo>
                  <a:pt x="879" y="11782"/>
                  <a:pt x="0" y="12661"/>
                  <a:pt x="0" y="1374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7855" y="21600"/>
                </a:lnTo>
                <a:cubicBezTo>
                  <a:pt x="8939" y="21600"/>
                  <a:pt x="9818" y="20721"/>
                  <a:pt x="9818" y="19636"/>
                </a:cubicBezTo>
                <a:lnTo>
                  <a:pt x="9818" y="13745"/>
                </a:lnTo>
                <a:cubicBezTo>
                  <a:pt x="9818" y="12661"/>
                  <a:pt x="8939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7" name="Shape 2746"/>
          <p:cNvSpPr/>
          <p:nvPr userDrawn="1"/>
        </p:nvSpPr>
        <p:spPr>
          <a:xfrm>
            <a:off x="1029139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764"/>
                </a:moveTo>
                <a:lnTo>
                  <a:pt x="16691" y="12764"/>
                </a:lnTo>
                <a:lnTo>
                  <a:pt x="16691" y="8836"/>
                </a:lnTo>
                <a:lnTo>
                  <a:pt x="20618" y="8836"/>
                </a:lnTo>
                <a:cubicBezTo>
                  <a:pt x="20618" y="8836"/>
                  <a:pt x="20618" y="12764"/>
                  <a:pt x="20618" y="12764"/>
                </a:cubicBezTo>
                <a:close/>
                <a:moveTo>
                  <a:pt x="20618" y="7855"/>
                </a:moveTo>
                <a:lnTo>
                  <a:pt x="16691" y="7855"/>
                </a:lnTo>
                <a:cubicBezTo>
                  <a:pt x="16149" y="7855"/>
                  <a:pt x="15709" y="8295"/>
                  <a:pt x="15709" y="8836"/>
                </a:cubicBezTo>
                <a:lnTo>
                  <a:pt x="15709" y="12764"/>
                </a:lnTo>
                <a:cubicBezTo>
                  <a:pt x="15709" y="13305"/>
                  <a:pt x="16149" y="13745"/>
                  <a:pt x="16691" y="13745"/>
                </a:cubicBezTo>
                <a:lnTo>
                  <a:pt x="20618" y="13745"/>
                </a:lnTo>
                <a:cubicBezTo>
                  <a:pt x="21160" y="13745"/>
                  <a:pt x="21600" y="13305"/>
                  <a:pt x="21600" y="12764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12764" y="20618"/>
                </a:moveTo>
                <a:lnTo>
                  <a:pt x="8836" y="20618"/>
                </a:lnTo>
                <a:lnTo>
                  <a:pt x="8836" y="16691"/>
                </a:lnTo>
                <a:lnTo>
                  <a:pt x="12764" y="16691"/>
                </a:lnTo>
                <a:cubicBezTo>
                  <a:pt x="12764" y="16691"/>
                  <a:pt x="12764" y="20618"/>
                  <a:pt x="12764" y="20618"/>
                </a:cubicBezTo>
                <a:close/>
                <a:moveTo>
                  <a:pt x="12764" y="15709"/>
                </a:moveTo>
                <a:lnTo>
                  <a:pt x="8836" y="15709"/>
                </a:lnTo>
                <a:cubicBezTo>
                  <a:pt x="8295" y="15709"/>
                  <a:pt x="7855" y="16149"/>
                  <a:pt x="7855" y="16691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12764" y="21600"/>
                </a:lnTo>
                <a:cubicBezTo>
                  <a:pt x="13305" y="21600"/>
                  <a:pt x="13745" y="21160"/>
                  <a:pt x="13745" y="20618"/>
                </a:cubicBezTo>
                <a:lnTo>
                  <a:pt x="13745" y="16691"/>
                </a:lnTo>
                <a:cubicBezTo>
                  <a:pt x="13745" y="16149"/>
                  <a:pt x="13305" y="15709"/>
                  <a:pt x="12764" y="15709"/>
                </a:cubicBezTo>
                <a:moveTo>
                  <a:pt x="12764" y="12764"/>
                </a:moveTo>
                <a:lnTo>
                  <a:pt x="8836" y="12764"/>
                </a:lnTo>
                <a:lnTo>
                  <a:pt x="8836" y="8836"/>
                </a:lnTo>
                <a:lnTo>
                  <a:pt x="12764" y="8836"/>
                </a:lnTo>
                <a:cubicBezTo>
                  <a:pt x="12764" y="8836"/>
                  <a:pt x="12764" y="12764"/>
                  <a:pt x="12764" y="12764"/>
                </a:cubicBezTo>
                <a:close/>
                <a:moveTo>
                  <a:pt x="12764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12764"/>
                </a:lnTo>
                <a:cubicBezTo>
                  <a:pt x="7855" y="13305"/>
                  <a:pt x="8295" y="13745"/>
                  <a:pt x="8836" y="13745"/>
                </a:cubicBezTo>
                <a:lnTo>
                  <a:pt x="12764" y="13745"/>
                </a:lnTo>
                <a:cubicBezTo>
                  <a:pt x="13305" y="13745"/>
                  <a:pt x="13745" y="13305"/>
                  <a:pt x="13745" y="12764"/>
                </a:cubicBezTo>
                <a:lnTo>
                  <a:pt x="13745" y="8836"/>
                </a:lnTo>
                <a:cubicBezTo>
                  <a:pt x="13745" y="8295"/>
                  <a:pt x="13305" y="7855"/>
                  <a:pt x="12764" y="7855"/>
                </a:cubicBezTo>
                <a:moveTo>
                  <a:pt x="4909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4909" y="982"/>
                </a:lnTo>
                <a:cubicBezTo>
                  <a:pt x="4909" y="982"/>
                  <a:pt x="4909" y="4909"/>
                  <a:pt x="4909" y="4909"/>
                </a:cubicBezTo>
                <a:close/>
                <a:moveTo>
                  <a:pt x="4909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4909" y="5891"/>
                </a:lnTo>
                <a:cubicBezTo>
                  <a:pt x="5451" y="5891"/>
                  <a:pt x="5891" y="5451"/>
                  <a:pt x="5891" y="4909"/>
                </a:cubicBezTo>
                <a:lnTo>
                  <a:pt x="5891" y="982"/>
                </a:lnTo>
                <a:cubicBezTo>
                  <a:pt x="5891" y="440"/>
                  <a:pt x="5451" y="0"/>
                  <a:pt x="4909" y="0"/>
                </a:cubicBezTo>
                <a:moveTo>
                  <a:pt x="20618" y="20618"/>
                </a:moveTo>
                <a:lnTo>
                  <a:pt x="16691" y="20618"/>
                </a:lnTo>
                <a:lnTo>
                  <a:pt x="16691" y="16691"/>
                </a:lnTo>
                <a:lnTo>
                  <a:pt x="20618" y="16691"/>
                </a:lnTo>
                <a:cubicBezTo>
                  <a:pt x="20618" y="16691"/>
                  <a:pt x="20618" y="20618"/>
                  <a:pt x="20618" y="20618"/>
                </a:cubicBezTo>
                <a:close/>
                <a:moveTo>
                  <a:pt x="20618" y="15709"/>
                </a:moveTo>
                <a:lnTo>
                  <a:pt x="16691" y="15709"/>
                </a:lnTo>
                <a:cubicBezTo>
                  <a:pt x="16149" y="15709"/>
                  <a:pt x="15709" y="16149"/>
                  <a:pt x="15709" y="16691"/>
                </a:cubicBezTo>
                <a:lnTo>
                  <a:pt x="15709" y="20618"/>
                </a:lnTo>
                <a:cubicBezTo>
                  <a:pt x="15709" y="21160"/>
                  <a:pt x="16149" y="21600"/>
                  <a:pt x="16691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6691"/>
                </a:lnTo>
                <a:cubicBezTo>
                  <a:pt x="21600" y="16149"/>
                  <a:pt x="21160" y="15709"/>
                  <a:pt x="20618" y="15709"/>
                </a:cubicBezTo>
                <a:moveTo>
                  <a:pt x="20618" y="4909"/>
                </a:moveTo>
                <a:lnTo>
                  <a:pt x="16691" y="4909"/>
                </a:lnTo>
                <a:lnTo>
                  <a:pt x="16691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16691" y="0"/>
                </a:lnTo>
                <a:cubicBezTo>
                  <a:pt x="16149" y="0"/>
                  <a:pt x="15709" y="440"/>
                  <a:pt x="15709" y="982"/>
                </a:cubicBezTo>
                <a:lnTo>
                  <a:pt x="15709" y="4909"/>
                </a:lnTo>
                <a:cubicBezTo>
                  <a:pt x="15709" y="5451"/>
                  <a:pt x="16149" y="5891"/>
                  <a:pt x="16691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16691"/>
                </a:lnTo>
                <a:lnTo>
                  <a:pt x="4909" y="16691"/>
                </a:lnTo>
                <a:cubicBezTo>
                  <a:pt x="4909" y="16691"/>
                  <a:pt x="4909" y="20618"/>
                  <a:pt x="4909" y="20618"/>
                </a:cubicBezTo>
                <a:close/>
                <a:moveTo>
                  <a:pt x="4909" y="15709"/>
                </a:moveTo>
                <a:lnTo>
                  <a:pt x="982" y="15709"/>
                </a:lnTo>
                <a:cubicBezTo>
                  <a:pt x="440" y="15709"/>
                  <a:pt x="0" y="16149"/>
                  <a:pt x="0" y="16691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16691"/>
                </a:lnTo>
                <a:cubicBezTo>
                  <a:pt x="5891" y="16149"/>
                  <a:pt x="5451" y="15709"/>
                  <a:pt x="4909" y="15709"/>
                </a:cubicBezTo>
                <a:moveTo>
                  <a:pt x="12764" y="4909"/>
                </a:moveTo>
                <a:lnTo>
                  <a:pt x="8836" y="4909"/>
                </a:lnTo>
                <a:lnTo>
                  <a:pt x="8836" y="982"/>
                </a:lnTo>
                <a:lnTo>
                  <a:pt x="12764" y="982"/>
                </a:lnTo>
                <a:cubicBezTo>
                  <a:pt x="12764" y="982"/>
                  <a:pt x="12764" y="4909"/>
                  <a:pt x="12764" y="4909"/>
                </a:cubicBezTo>
                <a:close/>
                <a:moveTo>
                  <a:pt x="12764" y="0"/>
                </a:moveTo>
                <a:lnTo>
                  <a:pt x="8836" y="0"/>
                </a:lnTo>
                <a:cubicBezTo>
                  <a:pt x="8295" y="0"/>
                  <a:pt x="7855" y="440"/>
                  <a:pt x="7855" y="982"/>
                </a:cubicBezTo>
                <a:lnTo>
                  <a:pt x="7855" y="4909"/>
                </a:lnTo>
                <a:cubicBezTo>
                  <a:pt x="7855" y="5451"/>
                  <a:pt x="8295" y="5891"/>
                  <a:pt x="8836" y="5891"/>
                </a:cubicBezTo>
                <a:lnTo>
                  <a:pt x="12764" y="5891"/>
                </a:lnTo>
                <a:cubicBezTo>
                  <a:pt x="13305" y="5891"/>
                  <a:pt x="13745" y="5451"/>
                  <a:pt x="13745" y="4909"/>
                </a:cubicBezTo>
                <a:lnTo>
                  <a:pt x="13745" y="982"/>
                </a:lnTo>
                <a:cubicBezTo>
                  <a:pt x="13745" y="440"/>
                  <a:pt x="13305" y="0"/>
                  <a:pt x="12764" y="0"/>
                </a:cubicBezTo>
                <a:moveTo>
                  <a:pt x="4909" y="12764"/>
                </a:moveTo>
                <a:lnTo>
                  <a:pt x="982" y="12764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12764"/>
                  <a:pt x="4909" y="12764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2764"/>
                </a:lnTo>
                <a:cubicBezTo>
                  <a:pt x="0" y="13305"/>
                  <a:pt x="440" y="13745"/>
                  <a:pt x="982" y="13745"/>
                </a:cubicBezTo>
                <a:lnTo>
                  <a:pt x="4909" y="13745"/>
                </a:lnTo>
                <a:cubicBezTo>
                  <a:pt x="5451" y="13745"/>
                  <a:pt x="5891" y="13305"/>
                  <a:pt x="5891" y="12764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8" name="Shape 2747"/>
          <p:cNvSpPr/>
          <p:nvPr userDrawn="1"/>
        </p:nvSpPr>
        <p:spPr>
          <a:xfrm>
            <a:off x="1135798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618"/>
                </a:moveTo>
                <a:lnTo>
                  <a:pt x="8836" y="20618"/>
                </a:lnTo>
                <a:lnTo>
                  <a:pt x="8836" y="8836"/>
                </a:lnTo>
                <a:lnTo>
                  <a:pt x="20618" y="8836"/>
                </a:lnTo>
                <a:cubicBezTo>
                  <a:pt x="20618" y="8836"/>
                  <a:pt x="20618" y="20618"/>
                  <a:pt x="20618" y="20618"/>
                </a:cubicBezTo>
                <a:close/>
                <a:moveTo>
                  <a:pt x="20618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20618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20618"/>
                  <a:pt x="4909" y="20618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9" name="Shape 2748"/>
          <p:cNvSpPr/>
          <p:nvPr userDrawn="1"/>
        </p:nvSpPr>
        <p:spPr>
          <a:xfrm>
            <a:off x="12475363" y="821285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0" name="Shape 2749"/>
          <p:cNvSpPr/>
          <p:nvPr userDrawn="1"/>
        </p:nvSpPr>
        <p:spPr>
          <a:xfrm>
            <a:off x="13643535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7" y="2884"/>
                </a:moveTo>
                <a:cubicBezTo>
                  <a:pt x="19862" y="3005"/>
                  <a:pt x="15661" y="5580"/>
                  <a:pt x="11606" y="4718"/>
                </a:cubicBezTo>
                <a:cubicBezTo>
                  <a:pt x="9681" y="4310"/>
                  <a:pt x="8390" y="3899"/>
                  <a:pt x="7251" y="3535"/>
                </a:cubicBezTo>
                <a:cubicBezTo>
                  <a:pt x="5426" y="2953"/>
                  <a:pt x="4042" y="2513"/>
                  <a:pt x="1543" y="2647"/>
                </a:cubicBez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2884"/>
                  <a:pt x="20057" y="2884"/>
                </a:cubicBezTo>
                <a:close/>
                <a:moveTo>
                  <a:pt x="20057" y="5891"/>
                </a:moveTo>
                <a:cubicBezTo>
                  <a:pt x="20057" y="9144"/>
                  <a:pt x="15912" y="11782"/>
                  <a:pt x="10800" y="11782"/>
                </a:cubicBezTo>
                <a:cubicBezTo>
                  <a:pt x="5688" y="11782"/>
                  <a:pt x="1543" y="9144"/>
                  <a:pt x="1543" y="5891"/>
                </a:cubicBezTo>
                <a:lnTo>
                  <a:pt x="1543" y="3634"/>
                </a:lnTo>
                <a:cubicBezTo>
                  <a:pt x="3681" y="3500"/>
                  <a:pt x="4767" y="3841"/>
                  <a:pt x="6560" y="4413"/>
                </a:cubicBezTo>
                <a:cubicBezTo>
                  <a:pt x="7686" y="4772"/>
                  <a:pt x="9088" y="5219"/>
                  <a:pt x="11118" y="5650"/>
                </a:cubicBezTo>
                <a:cubicBezTo>
                  <a:pt x="11869" y="5809"/>
                  <a:pt x="12616" y="5877"/>
                  <a:pt x="13343" y="5877"/>
                </a:cubicBezTo>
                <a:cubicBezTo>
                  <a:pt x="16154" y="5877"/>
                  <a:pt x="18675" y="4862"/>
                  <a:pt x="20057" y="4176"/>
                </a:cubicBezTo>
                <a:cubicBezTo>
                  <a:pt x="20057" y="4176"/>
                  <a:pt x="20057" y="5891"/>
                  <a:pt x="20057" y="5891"/>
                </a:cubicBezTo>
                <a:close/>
                <a:moveTo>
                  <a:pt x="20829" y="0"/>
                </a:moveTo>
                <a:lnTo>
                  <a:pt x="771" y="0"/>
                </a:lnTo>
                <a:cubicBezTo>
                  <a:pt x="346" y="0"/>
                  <a:pt x="0" y="220"/>
                  <a:pt x="0" y="491"/>
                </a:cubicBezTo>
                <a:lnTo>
                  <a:pt x="0" y="5891"/>
                </a:lnTo>
                <a:cubicBezTo>
                  <a:pt x="0" y="9521"/>
                  <a:pt x="4426" y="12486"/>
                  <a:pt x="10029" y="12739"/>
                </a:cubicBezTo>
                <a:lnTo>
                  <a:pt x="10029" y="20618"/>
                </a:lnTo>
                <a:lnTo>
                  <a:pt x="3857" y="20618"/>
                </a:lnTo>
                <a:cubicBezTo>
                  <a:pt x="3432" y="20618"/>
                  <a:pt x="3086" y="20838"/>
                  <a:pt x="3086" y="21109"/>
                </a:cubicBezTo>
                <a:cubicBezTo>
                  <a:pt x="3086" y="21380"/>
                  <a:pt x="3432" y="21600"/>
                  <a:pt x="3857" y="21600"/>
                </a:cubicBezTo>
                <a:lnTo>
                  <a:pt x="17743" y="21600"/>
                </a:lnTo>
                <a:cubicBezTo>
                  <a:pt x="18168" y="21600"/>
                  <a:pt x="18514" y="21380"/>
                  <a:pt x="18514" y="21109"/>
                </a:cubicBezTo>
                <a:cubicBezTo>
                  <a:pt x="18514" y="20838"/>
                  <a:pt x="18168" y="20618"/>
                  <a:pt x="17743" y="20618"/>
                </a:cubicBezTo>
                <a:lnTo>
                  <a:pt x="11571" y="20618"/>
                </a:lnTo>
                <a:lnTo>
                  <a:pt x="11571" y="12739"/>
                </a:lnTo>
                <a:cubicBezTo>
                  <a:pt x="17174" y="12486"/>
                  <a:pt x="21600" y="9521"/>
                  <a:pt x="21600" y="5891"/>
                </a:cubicBezTo>
                <a:lnTo>
                  <a:pt x="21600" y="491"/>
                </a:lnTo>
                <a:cubicBezTo>
                  <a:pt x="21600" y="220"/>
                  <a:pt x="21254" y="0"/>
                  <a:pt x="2082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1" name="Shape 2750"/>
          <p:cNvSpPr/>
          <p:nvPr userDrawn="1"/>
        </p:nvSpPr>
        <p:spPr>
          <a:xfrm>
            <a:off x="14760917" y="8212851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0800"/>
                </a:moveTo>
                <a:lnTo>
                  <a:pt x="2160" y="10800"/>
                </a:lnTo>
                <a:lnTo>
                  <a:pt x="2160" y="8836"/>
                </a:lnTo>
                <a:cubicBezTo>
                  <a:pt x="2160" y="7752"/>
                  <a:pt x="4094" y="6873"/>
                  <a:pt x="6480" y="6873"/>
                </a:cubicBezTo>
                <a:lnTo>
                  <a:pt x="15120" y="6873"/>
                </a:lnTo>
                <a:cubicBezTo>
                  <a:pt x="17506" y="6873"/>
                  <a:pt x="19440" y="7752"/>
                  <a:pt x="19440" y="8836"/>
                </a:cubicBezTo>
                <a:cubicBezTo>
                  <a:pt x="19440" y="8836"/>
                  <a:pt x="19440" y="10800"/>
                  <a:pt x="19440" y="10800"/>
                </a:cubicBezTo>
                <a:close/>
                <a:moveTo>
                  <a:pt x="19440" y="15709"/>
                </a:moveTo>
                <a:lnTo>
                  <a:pt x="2160" y="15709"/>
                </a:lnTo>
                <a:lnTo>
                  <a:pt x="2160" y="11782"/>
                </a:lnTo>
                <a:lnTo>
                  <a:pt x="19440" y="11782"/>
                </a:lnTo>
                <a:cubicBezTo>
                  <a:pt x="19440" y="11782"/>
                  <a:pt x="19440" y="15709"/>
                  <a:pt x="19440" y="15709"/>
                </a:cubicBezTo>
                <a:close/>
                <a:moveTo>
                  <a:pt x="19440" y="18655"/>
                </a:moveTo>
                <a:cubicBezTo>
                  <a:pt x="19440" y="19739"/>
                  <a:pt x="17506" y="20618"/>
                  <a:pt x="15120" y="20618"/>
                </a:cubicBezTo>
                <a:lnTo>
                  <a:pt x="6480" y="20618"/>
                </a:lnTo>
                <a:cubicBezTo>
                  <a:pt x="4094" y="20618"/>
                  <a:pt x="2160" y="19739"/>
                  <a:pt x="2160" y="18655"/>
                </a:cubicBezTo>
                <a:lnTo>
                  <a:pt x="2160" y="16691"/>
                </a:lnTo>
                <a:lnTo>
                  <a:pt x="19440" y="16691"/>
                </a:lnTo>
                <a:cubicBezTo>
                  <a:pt x="19440" y="16691"/>
                  <a:pt x="19440" y="18655"/>
                  <a:pt x="19440" y="18655"/>
                </a:cubicBezTo>
                <a:close/>
                <a:moveTo>
                  <a:pt x="8640" y="2945"/>
                </a:moveTo>
                <a:lnTo>
                  <a:pt x="12960" y="2945"/>
                </a:lnTo>
                <a:lnTo>
                  <a:pt x="12960" y="5891"/>
                </a:lnTo>
                <a:lnTo>
                  <a:pt x="8640" y="5891"/>
                </a:lnTo>
                <a:cubicBezTo>
                  <a:pt x="8640" y="5891"/>
                  <a:pt x="8640" y="2945"/>
                  <a:pt x="8640" y="2945"/>
                </a:cubicBezTo>
                <a:close/>
                <a:moveTo>
                  <a:pt x="8640" y="982"/>
                </a:moveTo>
                <a:lnTo>
                  <a:pt x="12960" y="982"/>
                </a:lnTo>
                <a:lnTo>
                  <a:pt x="12960" y="1964"/>
                </a:lnTo>
                <a:lnTo>
                  <a:pt x="8640" y="1964"/>
                </a:lnTo>
                <a:cubicBezTo>
                  <a:pt x="8640" y="1964"/>
                  <a:pt x="8640" y="982"/>
                  <a:pt x="8640" y="982"/>
                </a:cubicBezTo>
                <a:close/>
                <a:moveTo>
                  <a:pt x="15120" y="5891"/>
                </a:moveTo>
                <a:lnTo>
                  <a:pt x="15120" y="982"/>
                </a:lnTo>
                <a:cubicBezTo>
                  <a:pt x="15120" y="440"/>
                  <a:pt x="14152" y="0"/>
                  <a:pt x="12960" y="0"/>
                </a:cubicBezTo>
                <a:lnTo>
                  <a:pt x="8640" y="0"/>
                </a:lnTo>
                <a:cubicBezTo>
                  <a:pt x="7448" y="0"/>
                  <a:pt x="6480" y="440"/>
                  <a:pt x="6480" y="982"/>
                </a:cubicBezTo>
                <a:lnTo>
                  <a:pt x="6480" y="5891"/>
                </a:lnTo>
                <a:cubicBezTo>
                  <a:pt x="2901" y="5891"/>
                  <a:pt x="0" y="7209"/>
                  <a:pt x="0" y="8836"/>
                </a:cubicBezTo>
                <a:lnTo>
                  <a:pt x="0" y="18655"/>
                </a:lnTo>
                <a:cubicBezTo>
                  <a:pt x="0" y="20281"/>
                  <a:pt x="2901" y="21600"/>
                  <a:pt x="6480" y="21600"/>
                </a:cubicBezTo>
                <a:lnTo>
                  <a:pt x="15120" y="21600"/>
                </a:lnTo>
                <a:cubicBezTo>
                  <a:pt x="18698" y="21600"/>
                  <a:pt x="21600" y="20281"/>
                  <a:pt x="21600" y="18655"/>
                </a:cubicBezTo>
                <a:lnTo>
                  <a:pt x="21600" y="8836"/>
                </a:lnTo>
                <a:cubicBezTo>
                  <a:pt x="21600" y="7209"/>
                  <a:pt x="18698" y="5891"/>
                  <a:pt x="1512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2" name="Shape 2751"/>
          <p:cNvSpPr/>
          <p:nvPr userDrawn="1"/>
        </p:nvSpPr>
        <p:spPr>
          <a:xfrm>
            <a:off x="15776718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14" y="15709"/>
                </a:moveTo>
                <a:cubicBezTo>
                  <a:pt x="12689" y="15709"/>
                  <a:pt x="12343" y="15929"/>
                  <a:pt x="12343" y="16200"/>
                </a:cubicBezTo>
                <a:cubicBezTo>
                  <a:pt x="12343" y="16471"/>
                  <a:pt x="12689" y="16691"/>
                  <a:pt x="13114" y="16691"/>
                </a:cubicBezTo>
                <a:cubicBezTo>
                  <a:pt x="13540" y="16691"/>
                  <a:pt x="13886" y="16471"/>
                  <a:pt x="13886" y="16200"/>
                </a:cubicBezTo>
                <a:cubicBezTo>
                  <a:pt x="13886" y="15929"/>
                  <a:pt x="13540" y="15709"/>
                  <a:pt x="13114" y="15709"/>
                </a:cubicBezTo>
                <a:moveTo>
                  <a:pt x="13886" y="7855"/>
                </a:moveTo>
                <a:cubicBezTo>
                  <a:pt x="13034" y="7855"/>
                  <a:pt x="12343" y="8295"/>
                  <a:pt x="12343" y="8836"/>
                </a:cubicBezTo>
                <a:cubicBezTo>
                  <a:pt x="12343" y="9379"/>
                  <a:pt x="13034" y="9818"/>
                  <a:pt x="13886" y="9818"/>
                </a:cubicBezTo>
                <a:cubicBezTo>
                  <a:pt x="14737" y="9818"/>
                  <a:pt x="15429" y="9379"/>
                  <a:pt x="15429" y="8836"/>
                </a:cubicBezTo>
                <a:cubicBezTo>
                  <a:pt x="15429" y="8295"/>
                  <a:pt x="14737" y="7855"/>
                  <a:pt x="13886" y="7855"/>
                </a:cubicBezTo>
                <a:moveTo>
                  <a:pt x="8486" y="17673"/>
                </a:moveTo>
                <a:cubicBezTo>
                  <a:pt x="8060" y="17673"/>
                  <a:pt x="7714" y="17892"/>
                  <a:pt x="7714" y="18164"/>
                </a:cubicBezTo>
                <a:cubicBezTo>
                  <a:pt x="7714" y="18435"/>
                  <a:pt x="8060" y="18655"/>
                  <a:pt x="8486" y="18655"/>
                </a:cubicBezTo>
                <a:cubicBezTo>
                  <a:pt x="8911" y="18655"/>
                  <a:pt x="9257" y="18435"/>
                  <a:pt x="9257" y="18164"/>
                </a:cubicBezTo>
                <a:cubicBezTo>
                  <a:pt x="9257" y="17892"/>
                  <a:pt x="8911" y="17673"/>
                  <a:pt x="8486" y="17673"/>
                </a:cubicBezTo>
                <a:moveTo>
                  <a:pt x="9257" y="10800"/>
                </a:moveTo>
                <a:cubicBezTo>
                  <a:pt x="9257" y="10258"/>
                  <a:pt x="8566" y="9818"/>
                  <a:pt x="7714" y="9818"/>
                </a:cubicBezTo>
                <a:cubicBezTo>
                  <a:pt x="6863" y="9818"/>
                  <a:pt x="6171" y="10258"/>
                  <a:pt x="6171" y="10800"/>
                </a:cubicBezTo>
                <a:cubicBezTo>
                  <a:pt x="6171" y="11343"/>
                  <a:pt x="6863" y="11782"/>
                  <a:pt x="7714" y="11782"/>
                </a:cubicBezTo>
                <a:cubicBezTo>
                  <a:pt x="8566" y="11782"/>
                  <a:pt x="9257" y="11343"/>
                  <a:pt x="9257" y="10800"/>
                </a:cubicBezTo>
                <a:moveTo>
                  <a:pt x="10029" y="13745"/>
                </a:moveTo>
                <a:cubicBezTo>
                  <a:pt x="9603" y="13745"/>
                  <a:pt x="9257" y="13965"/>
                  <a:pt x="9257" y="14236"/>
                </a:cubicBezTo>
                <a:cubicBezTo>
                  <a:pt x="9257" y="14508"/>
                  <a:pt x="9603" y="14727"/>
                  <a:pt x="10029" y="14727"/>
                </a:cubicBezTo>
                <a:cubicBezTo>
                  <a:pt x="10454" y="14727"/>
                  <a:pt x="10800" y="14508"/>
                  <a:pt x="10800" y="14236"/>
                </a:cubicBezTo>
                <a:cubicBezTo>
                  <a:pt x="10800" y="13965"/>
                  <a:pt x="10454" y="13745"/>
                  <a:pt x="10029" y="13745"/>
                </a:cubicBezTo>
                <a:moveTo>
                  <a:pt x="20057" y="1964"/>
                </a:moveTo>
                <a:lnTo>
                  <a:pt x="1543" y="1964"/>
                </a:ln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1964"/>
                  <a:pt x="20057" y="1964"/>
                </a:cubicBezTo>
                <a:close/>
                <a:moveTo>
                  <a:pt x="16971" y="4033"/>
                </a:moveTo>
                <a:cubicBezTo>
                  <a:pt x="16079" y="4186"/>
                  <a:pt x="15266" y="4419"/>
                  <a:pt x="14349" y="4691"/>
                </a:cubicBezTo>
                <a:cubicBezTo>
                  <a:pt x="13209" y="5030"/>
                  <a:pt x="11919" y="5413"/>
                  <a:pt x="9994" y="5794"/>
                </a:cubicBezTo>
                <a:cubicBezTo>
                  <a:pt x="8093" y="6170"/>
                  <a:pt x="6167" y="5840"/>
                  <a:pt x="4629" y="5373"/>
                </a:cubicBezTo>
                <a:lnTo>
                  <a:pt x="4629" y="2945"/>
                </a:lnTo>
                <a:lnTo>
                  <a:pt x="16971" y="2945"/>
                </a:lnTo>
                <a:cubicBezTo>
                  <a:pt x="16971" y="2945"/>
                  <a:pt x="16971" y="4033"/>
                  <a:pt x="16971" y="4033"/>
                </a:cubicBezTo>
                <a:close/>
                <a:moveTo>
                  <a:pt x="16971" y="16691"/>
                </a:moveTo>
                <a:cubicBezTo>
                  <a:pt x="16971" y="18860"/>
                  <a:pt x="14208" y="20618"/>
                  <a:pt x="10800" y="20618"/>
                </a:cubicBezTo>
                <a:cubicBezTo>
                  <a:pt x="7391" y="20618"/>
                  <a:pt x="4629" y="18860"/>
                  <a:pt x="4629" y="16691"/>
                </a:cubicBezTo>
                <a:lnTo>
                  <a:pt x="4629" y="6384"/>
                </a:lnTo>
                <a:cubicBezTo>
                  <a:pt x="5722" y="6667"/>
                  <a:pt x="6954" y="6874"/>
                  <a:pt x="8257" y="6874"/>
                </a:cubicBezTo>
                <a:cubicBezTo>
                  <a:pt x="8984" y="6874"/>
                  <a:pt x="9731" y="6811"/>
                  <a:pt x="10481" y="6662"/>
                </a:cubicBezTo>
                <a:cubicBezTo>
                  <a:pt x="12512" y="6261"/>
                  <a:pt x="13914" y="5844"/>
                  <a:pt x="15040" y="5510"/>
                </a:cubicBezTo>
                <a:cubicBezTo>
                  <a:pt x="15760" y="5295"/>
                  <a:pt x="16366" y="5119"/>
                  <a:pt x="16971" y="4989"/>
                </a:cubicBezTo>
                <a:cubicBezTo>
                  <a:pt x="16971" y="4989"/>
                  <a:pt x="16971" y="16691"/>
                  <a:pt x="16971" y="16691"/>
                </a:cubicBezTo>
                <a:close/>
                <a:moveTo>
                  <a:pt x="20057" y="0"/>
                </a:moveTo>
                <a:lnTo>
                  <a:pt x="1543" y="0"/>
                </a:lnTo>
                <a:cubicBezTo>
                  <a:pt x="691" y="0"/>
                  <a:pt x="0" y="440"/>
                  <a:pt x="0" y="982"/>
                </a:cubicBezTo>
                <a:lnTo>
                  <a:pt x="0" y="1964"/>
                </a:lnTo>
                <a:cubicBezTo>
                  <a:pt x="0" y="2506"/>
                  <a:pt x="691" y="2945"/>
                  <a:pt x="1543" y="2945"/>
                </a:cubicBezTo>
                <a:lnTo>
                  <a:pt x="3086" y="2945"/>
                </a:lnTo>
                <a:lnTo>
                  <a:pt x="3086" y="16691"/>
                </a:lnTo>
                <a:cubicBezTo>
                  <a:pt x="3086" y="19402"/>
                  <a:pt x="6539" y="21600"/>
                  <a:pt x="10800" y="21600"/>
                </a:cubicBezTo>
                <a:cubicBezTo>
                  <a:pt x="15061" y="21600"/>
                  <a:pt x="18514" y="19402"/>
                  <a:pt x="18514" y="16691"/>
                </a:cubicBezTo>
                <a:lnTo>
                  <a:pt x="18514" y="2945"/>
                </a:lnTo>
                <a:lnTo>
                  <a:pt x="20057" y="2945"/>
                </a:lnTo>
                <a:cubicBezTo>
                  <a:pt x="20909" y="2945"/>
                  <a:pt x="21600" y="2506"/>
                  <a:pt x="21600" y="1964"/>
                </a:cubicBezTo>
                <a:lnTo>
                  <a:pt x="21600" y="982"/>
                </a:lnTo>
                <a:cubicBezTo>
                  <a:pt x="21600" y="440"/>
                  <a:pt x="20909" y="0"/>
                  <a:pt x="20057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3" name="Shape 2752"/>
          <p:cNvSpPr/>
          <p:nvPr userDrawn="1"/>
        </p:nvSpPr>
        <p:spPr>
          <a:xfrm>
            <a:off x="16792520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7673"/>
                </a:moveTo>
                <a:cubicBezTo>
                  <a:pt x="12269" y="17673"/>
                  <a:pt x="12000" y="17892"/>
                  <a:pt x="12000" y="18164"/>
                </a:cubicBezTo>
                <a:cubicBezTo>
                  <a:pt x="12000" y="18435"/>
                  <a:pt x="12269" y="18655"/>
                  <a:pt x="12600" y="18655"/>
                </a:cubicBezTo>
                <a:cubicBezTo>
                  <a:pt x="12931" y="18655"/>
                  <a:pt x="13200" y="18435"/>
                  <a:pt x="13200" y="18164"/>
                </a:cubicBezTo>
                <a:cubicBezTo>
                  <a:pt x="13200" y="17892"/>
                  <a:pt x="12931" y="17673"/>
                  <a:pt x="12600" y="17673"/>
                </a:cubicBezTo>
                <a:moveTo>
                  <a:pt x="10800" y="13745"/>
                </a:moveTo>
                <a:cubicBezTo>
                  <a:pt x="10138" y="13745"/>
                  <a:pt x="9600" y="14186"/>
                  <a:pt x="9600" y="14727"/>
                </a:cubicBezTo>
                <a:cubicBezTo>
                  <a:pt x="9600" y="15269"/>
                  <a:pt x="10138" y="15709"/>
                  <a:pt x="10800" y="15709"/>
                </a:cubicBezTo>
                <a:cubicBezTo>
                  <a:pt x="11462" y="15709"/>
                  <a:pt x="12000" y="15269"/>
                  <a:pt x="12000" y="14727"/>
                </a:cubicBezTo>
                <a:cubicBezTo>
                  <a:pt x="12000" y="14186"/>
                  <a:pt x="11462" y="13745"/>
                  <a:pt x="10800" y="13745"/>
                </a:cubicBezTo>
                <a:moveTo>
                  <a:pt x="12600" y="10800"/>
                </a:moveTo>
                <a:cubicBezTo>
                  <a:pt x="12269" y="10800"/>
                  <a:pt x="12000" y="10580"/>
                  <a:pt x="12000" y="10309"/>
                </a:cubicBezTo>
                <a:cubicBezTo>
                  <a:pt x="12000" y="10038"/>
                  <a:pt x="12269" y="9818"/>
                  <a:pt x="12600" y="9818"/>
                </a:cubicBezTo>
                <a:cubicBezTo>
                  <a:pt x="12931" y="9818"/>
                  <a:pt x="13200" y="10038"/>
                  <a:pt x="13200" y="10309"/>
                </a:cubicBezTo>
                <a:cubicBezTo>
                  <a:pt x="13200" y="10580"/>
                  <a:pt x="12931" y="10800"/>
                  <a:pt x="12600" y="10800"/>
                </a:cubicBezTo>
                <a:moveTo>
                  <a:pt x="12600" y="8836"/>
                </a:moveTo>
                <a:cubicBezTo>
                  <a:pt x="11606" y="8836"/>
                  <a:pt x="10800" y="9496"/>
                  <a:pt x="10800" y="10309"/>
                </a:cubicBezTo>
                <a:cubicBezTo>
                  <a:pt x="10800" y="11123"/>
                  <a:pt x="11606" y="11782"/>
                  <a:pt x="12600" y="11782"/>
                </a:cubicBezTo>
                <a:cubicBezTo>
                  <a:pt x="13594" y="11782"/>
                  <a:pt x="14400" y="11123"/>
                  <a:pt x="14400" y="10309"/>
                </a:cubicBezTo>
                <a:cubicBezTo>
                  <a:pt x="14400" y="9496"/>
                  <a:pt x="13594" y="8836"/>
                  <a:pt x="12600" y="8836"/>
                </a:cubicBezTo>
                <a:moveTo>
                  <a:pt x="17760" y="20618"/>
                </a:moveTo>
                <a:lnTo>
                  <a:pt x="3840" y="20618"/>
                </a:lnTo>
                <a:cubicBezTo>
                  <a:pt x="2134" y="19151"/>
                  <a:pt x="1200" y="17248"/>
                  <a:pt x="1200" y="15218"/>
                </a:cubicBezTo>
                <a:cubicBezTo>
                  <a:pt x="1200" y="12593"/>
                  <a:pt x="2796" y="10152"/>
                  <a:pt x="5468" y="8688"/>
                </a:cubicBezTo>
                <a:cubicBezTo>
                  <a:pt x="5800" y="8506"/>
                  <a:pt x="6000" y="8199"/>
                  <a:pt x="6000" y="7872"/>
                </a:cubicBezTo>
                <a:lnTo>
                  <a:pt x="6000" y="6529"/>
                </a:lnTo>
                <a:cubicBezTo>
                  <a:pt x="6729" y="6758"/>
                  <a:pt x="7567" y="6924"/>
                  <a:pt x="8484" y="6924"/>
                </a:cubicBezTo>
                <a:cubicBezTo>
                  <a:pt x="9499" y="6924"/>
                  <a:pt x="10603" y="6723"/>
                  <a:pt x="11748" y="6188"/>
                </a:cubicBezTo>
                <a:cubicBezTo>
                  <a:pt x="13252" y="5485"/>
                  <a:pt x="14575" y="5306"/>
                  <a:pt x="15600" y="5323"/>
                </a:cubicBezTo>
                <a:lnTo>
                  <a:pt x="15600" y="7872"/>
                </a:lnTo>
                <a:cubicBezTo>
                  <a:pt x="15600" y="8199"/>
                  <a:pt x="15800" y="8506"/>
                  <a:pt x="16132" y="8688"/>
                </a:cubicBezTo>
                <a:cubicBezTo>
                  <a:pt x="18804" y="10152"/>
                  <a:pt x="20400" y="12593"/>
                  <a:pt x="20400" y="15218"/>
                </a:cubicBezTo>
                <a:cubicBezTo>
                  <a:pt x="20400" y="17248"/>
                  <a:pt x="19466" y="19151"/>
                  <a:pt x="17760" y="20618"/>
                </a:cubicBezTo>
                <a:moveTo>
                  <a:pt x="15600" y="2945"/>
                </a:moveTo>
                <a:lnTo>
                  <a:pt x="15600" y="4340"/>
                </a:lnTo>
                <a:cubicBezTo>
                  <a:pt x="14391" y="4322"/>
                  <a:pt x="12860" y="4538"/>
                  <a:pt x="11152" y="5336"/>
                </a:cubicBezTo>
                <a:cubicBezTo>
                  <a:pt x="9163" y="6265"/>
                  <a:pt x="7312" y="5965"/>
                  <a:pt x="6000" y="5473"/>
                </a:cubicBezTo>
                <a:lnTo>
                  <a:pt x="6000" y="2945"/>
                </a:lnTo>
                <a:cubicBezTo>
                  <a:pt x="6000" y="2945"/>
                  <a:pt x="15600" y="2945"/>
                  <a:pt x="15600" y="2945"/>
                </a:cubicBezTo>
                <a:close/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00" y="7872"/>
                </a:moveTo>
                <a:lnTo>
                  <a:pt x="16800" y="2945"/>
                </a:ln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800" y="2945"/>
                </a:lnTo>
                <a:lnTo>
                  <a:pt x="4800" y="7872"/>
                </a:lnTo>
                <a:cubicBezTo>
                  <a:pt x="1906" y="9457"/>
                  <a:pt x="0" y="12155"/>
                  <a:pt x="0" y="15218"/>
                </a:cubicBezTo>
                <a:cubicBezTo>
                  <a:pt x="0" y="17730"/>
                  <a:pt x="1286" y="19991"/>
                  <a:pt x="3342" y="21600"/>
                </a:cubicBezTo>
                <a:lnTo>
                  <a:pt x="18258" y="21600"/>
                </a:lnTo>
                <a:cubicBezTo>
                  <a:pt x="20313" y="19991"/>
                  <a:pt x="21600" y="17730"/>
                  <a:pt x="21600" y="15218"/>
                </a:cubicBezTo>
                <a:cubicBezTo>
                  <a:pt x="21600" y="12155"/>
                  <a:pt x="19693" y="9457"/>
                  <a:pt x="16800" y="7872"/>
                </a:cubicBezTo>
                <a:moveTo>
                  <a:pt x="16200" y="15709"/>
                </a:moveTo>
                <a:cubicBezTo>
                  <a:pt x="15869" y="15709"/>
                  <a:pt x="15600" y="15929"/>
                  <a:pt x="15600" y="16200"/>
                </a:cubicBezTo>
                <a:cubicBezTo>
                  <a:pt x="15600" y="16471"/>
                  <a:pt x="15869" y="16691"/>
                  <a:pt x="16200" y="16691"/>
                </a:cubicBezTo>
                <a:cubicBezTo>
                  <a:pt x="16531" y="16691"/>
                  <a:pt x="16800" y="16471"/>
                  <a:pt x="16800" y="16200"/>
                </a:cubicBezTo>
                <a:cubicBezTo>
                  <a:pt x="16800" y="15929"/>
                  <a:pt x="16531" y="15709"/>
                  <a:pt x="16200" y="15709"/>
                </a:cubicBezTo>
                <a:moveTo>
                  <a:pt x="7800" y="11782"/>
                </a:moveTo>
                <a:cubicBezTo>
                  <a:pt x="7469" y="11782"/>
                  <a:pt x="7200" y="12001"/>
                  <a:pt x="7200" y="12273"/>
                </a:cubicBezTo>
                <a:cubicBezTo>
                  <a:pt x="7200" y="12544"/>
                  <a:pt x="7469" y="12764"/>
                  <a:pt x="7800" y="12764"/>
                </a:cubicBezTo>
                <a:cubicBezTo>
                  <a:pt x="8131" y="12764"/>
                  <a:pt x="8400" y="12544"/>
                  <a:pt x="8400" y="12273"/>
                </a:cubicBezTo>
                <a:cubicBezTo>
                  <a:pt x="8400" y="12001"/>
                  <a:pt x="8131" y="11782"/>
                  <a:pt x="7800" y="11782"/>
                </a:cubicBezTo>
                <a:moveTo>
                  <a:pt x="6000" y="15709"/>
                </a:moveTo>
                <a:cubicBezTo>
                  <a:pt x="5338" y="15709"/>
                  <a:pt x="4800" y="16149"/>
                  <a:pt x="4800" y="16691"/>
                </a:cubicBezTo>
                <a:cubicBezTo>
                  <a:pt x="4800" y="17233"/>
                  <a:pt x="5338" y="17673"/>
                  <a:pt x="6000" y="17673"/>
                </a:cubicBezTo>
                <a:cubicBezTo>
                  <a:pt x="6662" y="17673"/>
                  <a:pt x="7200" y="17233"/>
                  <a:pt x="7200" y="16691"/>
                </a:cubicBezTo>
                <a:cubicBezTo>
                  <a:pt x="7200" y="16149"/>
                  <a:pt x="6662" y="15709"/>
                  <a:pt x="6000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4" name="Shape 2753"/>
          <p:cNvSpPr/>
          <p:nvPr userDrawn="1"/>
        </p:nvSpPr>
        <p:spPr>
          <a:xfrm>
            <a:off x="17859111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00" y="18655"/>
                </a:moveTo>
                <a:cubicBezTo>
                  <a:pt x="13468" y="18655"/>
                  <a:pt x="13200" y="18874"/>
                  <a:pt x="13200" y="19145"/>
                </a:cubicBezTo>
                <a:cubicBezTo>
                  <a:pt x="13200" y="19417"/>
                  <a:pt x="13468" y="19636"/>
                  <a:pt x="13800" y="19636"/>
                </a:cubicBezTo>
                <a:cubicBezTo>
                  <a:pt x="14132" y="19636"/>
                  <a:pt x="14400" y="19417"/>
                  <a:pt x="14400" y="19145"/>
                </a:cubicBezTo>
                <a:cubicBezTo>
                  <a:pt x="14400" y="18874"/>
                  <a:pt x="14132" y="18655"/>
                  <a:pt x="13800" y="18655"/>
                </a:cubicBezTo>
                <a:moveTo>
                  <a:pt x="10200" y="15709"/>
                </a:moveTo>
                <a:cubicBezTo>
                  <a:pt x="9868" y="15709"/>
                  <a:pt x="9600" y="15490"/>
                  <a:pt x="9600" y="15218"/>
                </a:cubicBezTo>
                <a:cubicBezTo>
                  <a:pt x="9600" y="14947"/>
                  <a:pt x="9868" y="14727"/>
                  <a:pt x="10200" y="14727"/>
                </a:cubicBezTo>
                <a:cubicBezTo>
                  <a:pt x="10532" y="14727"/>
                  <a:pt x="10800" y="14947"/>
                  <a:pt x="10800" y="15218"/>
                </a:cubicBezTo>
                <a:cubicBezTo>
                  <a:pt x="10800" y="15490"/>
                  <a:pt x="10532" y="15709"/>
                  <a:pt x="10200" y="15709"/>
                </a:cubicBezTo>
                <a:moveTo>
                  <a:pt x="10200" y="13745"/>
                </a:moveTo>
                <a:cubicBezTo>
                  <a:pt x="9206" y="13745"/>
                  <a:pt x="8400" y="14405"/>
                  <a:pt x="8400" y="15218"/>
                </a:cubicBezTo>
                <a:cubicBezTo>
                  <a:pt x="8400" y="16031"/>
                  <a:pt x="9206" y="16691"/>
                  <a:pt x="10200" y="16691"/>
                </a:cubicBezTo>
                <a:cubicBezTo>
                  <a:pt x="11194" y="16691"/>
                  <a:pt x="12000" y="16031"/>
                  <a:pt x="12000" y="15218"/>
                </a:cubicBezTo>
                <a:cubicBezTo>
                  <a:pt x="12000" y="14405"/>
                  <a:pt x="11194" y="13745"/>
                  <a:pt x="10200" y="13745"/>
                </a:cubicBezTo>
                <a:moveTo>
                  <a:pt x="15600" y="13745"/>
                </a:moveTo>
                <a:cubicBezTo>
                  <a:pt x="14938" y="13745"/>
                  <a:pt x="14400" y="14186"/>
                  <a:pt x="14400" y="14727"/>
                </a:cubicBezTo>
                <a:cubicBezTo>
                  <a:pt x="14400" y="15269"/>
                  <a:pt x="14938" y="15709"/>
                  <a:pt x="15600" y="15709"/>
                </a:cubicBezTo>
                <a:cubicBezTo>
                  <a:pt x="16262" y="15709"/>
                  <a:pt x="16800" y="15269"/>
                  <a:pt x="16800" y="14727"/>
                </a:cubicBezTo>
                <a:cubicBezTo>
                  <a:pt x="16800" y="14186"/>
                  <a:pt x="16262" y="13745"/>
                  <a:pt x="15600" y="13745"/>
                </a:cubicBezTo>
                <a:moveTo>
                  <a:pt x="14400" y="20618"/>
                </a:moveTo>
                <a:lnTo>
                  <a:pt x="7200" y="20618"/>
                </a:lnTo>
                <a:cubicBezTo>
                  <a:pt x="3892" y="20618"/>
                  <a:pt x="1200" y="18416"/>
                  <a:pt x="1200" y="15709"/>
                </a:cubicBezTo>
                <a:cubicBezTo>
                  <a:pt x="1200" y="13123"/>
                  <a:pt x="2182" y="11620"/>
                  <a:pt x="3320" y="9880"/>
                </a:cubicBezTo>
                <a:cubicBezTo>
                  <a:pt x="3477" y="9639"/>
                  <a:pt x="3636" y="9392"/>
                  <a:pt x="3797" y="9140"/>
                </a:cubicBezTo>
                <a:cubicBezTo>
                  <a:pt x="3905" y="9093"/>
                  <a:pt x="6420" y="8038"/>
                  <a:pt x="9814" y="9625"/>
                </a:cubicBezTo>
                <a:cubicBezTo>
                  <a:pt x="10959" y="10160"/>
                  <a:pt x="12064" y="10360"/>
                  <a:pt x="13079" y="10360"/>
                </a:cubicBezTo>
                <a:cubicBezTo>
                  <a:pt x="15152" y="10360"/>
                  <a:pt x="16846" y="9523"/>
                  <a:pt x="17711" y="8991"/>
                </a:cubicBezTo>
                <a:cubicBezTo>
                  <a:pt x="17902" y="9295"/>
                  <a:pt x="18093" y="9592"/>
                  <a:pt x="18280" y="9880"/>
                </a:cubicBezTo>
                <a:cubicBezTo>
                  <a:pt x="19418" y="11620"/>
                  <a:pt x="20400" y="13123"/>
                  <a:pt x="20400" y="15709"/>
                </a:cubicBezTo>
                <a:cubicBezTo>
                  <a:pt x="20400" y="18416"/>
                  <a:pt x="17708" y="20618"/>
                  <a:pt x="14400" y="20618"/>
                </a:cubicBezTo>
                <a:moveTo>
                  <a:pt x="5967" y="2945"/>
                </a:moveTo>
                <a:lnTo>
                  <a:pt x="15633" y="2945"/>
                </a:lnTo>
                <a:cubicBezTo>
                  <a:pt x="15782" y="5133"/>
                  <a:pt x="16425" y="6735"/>
                  <a:pt x="17180" y="8090"/>
                </a:cubicBezTo>
                <a:cubicBezTo>
                  <a:pt x="16281" y="8690"/>
                  <a:pt x="13509" y="10220"/>
                  <a:pt x="10410" y="8772"/>
                </a:cubicBezTo>
                <a:cubicBezTo>
                  <a:pt x="7921" y="7609"/>
                  <a:pt x="5800" y="7679"/>
                  <a:pt x="4520" y="7912"/>
                </a:cubicBezTo>
                <a:cubicBezTo>
                  <a:pt x="5231" y="6594"/>
                  <a:pt x="5824" y="5037"/>
                  <a:pt x="5967" y="2945"/>
                </a:cubicBezTo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43" y="2945"/>
                </a:move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757" y="2945"/>
                </a:lnTo>
                <a:cubicBezTo>
                  <a:pt x="4322" y="8937"/>
                  <a:pt x="0" y="10114"/>
                  <a:pt x="0" y="15709"/>
                </a:cubicBezTo>
                <a:cubicBezTo>
                  <a:pt x="0" y="18962"/>
                  <a:pt x="3224" y="21600"/>
                  <a:pt x="7200" y="21600"/>
                </a:cubicBezTo>
                <a:lnTo>
                  <a:pt x="14400" y="21600"/>
                </a:lnTo>
                <a:cubicBezTo>
                  <a:pt x="18376" y="21600"/>
                  <a:pt x="21600" y="18962"/>
                  <a:pt x="21600" y="15709"/>
                </a:cubicBezTo>
                <a:cubicBezTo>
                  <a:pt x="21600" y="10114"/>
                  <a:pt x="17278" y="8937"/>
                  <a:pt x="16843" y="2945"/>
                </a:cubicBezTo>
                <a:moveTo>
                  <a:pt x="17400" y="11782"/>
                </a:moveTo>
                <a:cubicBezTo>
                  <a:pt x="17068" y="11782"/>
                  <a:pt x="16800" y="12001"/>
                  <a:pt x="16800" y="12273"/>
                </a:cubicBezTo>
                <a:cubicBezTo>
                  <a:pt x="16800" y="12544"/>
                  <a:pt x="17068" y="12764"/>
                  <a:pt x="17400" y="12764"/>
                </a:cubicBezTo>
                <a:cubicBezTo>
                  <a:pt x="17732" y="12764"/>
                  <a:pt x="18000" y="12544"/>
                  <a:pt x="18000" y="12273"/>
                </a:cubicBezTo>
                <a:cubicBezTo>
                  <a:pt x="18000" y="12001"/>
                  <a:pt x="17732" y="11782"/>
                  <a:pt x="17400" y="11782"/>
                </a:cubicBezTo>
                <a:moveTo>
                  <a:pt x="6000" y="10800"/>
                </a:moveTo>
                <a:cubicBezTo>
                  <a:pt x="5338" y="10800"/>
                  <a:pt x="4800" y="11240"/>
                  <a:pt x="4800" y="11782"/>
                </a:cubicBezTo>
                <a:cubicBezTo>
                  <a:pt x="4800" y="12324"/>
                  <a:pt x="5338" y="12764"/>
                  <a:pt x="6000" y="12764"/>
                </a:cubicBezTo>
                <a:cubicBezTo>
                  <a:pt x="6662" y="12764"/>
                  <a:pt x="7200" y="12324"/>
                  <a:pt x="7200" y="11782"/>
                </a:cubicBezTo>
                <a:cubicBezTo>
                  <a:pt x="7200" y="11240"/>
                  <a:pt x="6662" y="10800"/>
                  <a:pt x="6000" y="10800"/>
                </a:cubicBezTo>
                <a:moveTo>
                  <a:pt x="5400" y="16691"/>
                </a:moveTo>
                <a:cubicBezTo>
                  <a:pt x="5068" y="16691"/>
                  <a:pt x="4800" y="16910"/>
                  <a:pt x="4800" y="17182"/>
                </a:cubicBezTo>
                <a:cubicBezTo>
                  <a:pt x="4800" y="17453"/>
                  <a:pt x="5068" y="17673"/>
                  <a:pt x="5400" y="17673"/>
                </a:cubicBezTo>
                <a:cubicBezTo>
                  <a:pt x="5732" y="17673"/>
                  <a:pt x="6000" y="17453"/>
                  <a:pt x="6000" y="17182"/>
                </a:cubicBezTo>
                <a:cubicBezTo>
                  <a:pt x="6000" y="16910"/>
                  <a:pt x="5732" y="16691"/>
                  <a:pt x="54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5" name="Shape 2754"/>
          <p:cNvSpPr/>
          <p:nvPr userDrawn="1"/>
        </p:nvSpPr>
        <p:spPr>
          <a:xfrm>
            <a:off x="18900308" y="8212851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6" name="Shape 2755"/>
          <p:cNvSpPr/>
          <p:nvPr userDrawn="1"/>
        </p:nvSpPr>
        <p:spPr>
          <a:xfrm>
            <a:off x="19992294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4909"/>
                </a:moveTo>
                <a:lnTo>
                  <a:pt x="19200" y="4909"/>
                </a:lnTo>
                <a:lnTo>
                  <a:pt x="19200" y="2945"/>
                </a:lnTo>
                <a:cubicBezTo>
                  <a:pt x="19200" y="2674"/>
                  <a:pt x="18932" y="2455"/>
                  <a:pt x="18600" y="2455"/>
                </a:cubicBezTo>
                <a:cubicBezTo>
                  <a:pt x="18268" y="2455"/>
                  <a:pt x="18000" y="2674"/>
                  <a:pt x="18000" y="2945"/>
                </a:cubicBezTo>
                <a:lnTo>
                  <a:pt x="18000" y="4909"/>
                </a:lnTo>
                <a:lnTo>
                  <a:pt x="16800" y="4909"/>
                </a:lnTo>
                <a:lnTo>
                  <a:pt x="16800" y="2945"/>
                </a:lnTo>
                <a:cubicBezTo>
                  <a:pt x="16800" y="2674"/>
                  <a:pt x="16532" y="2455"/>
                  <a:pt x="16200" y="2455"/>
                </a:cubicBezTo>
                <a:cubicBezTo>
                  <a:pt x="15868" y="2455"/>
                  <a:pt x="15600" y="2674"/>
                  <a:pt x="15600" y="2945"/>
                </a:cubicBezTo>
                <a:lnTo>
                  <a:pt x="15600" y="4909"/>
                </a:lnTo>
                <a:lnTo>
                  <a:pt x="14400" y="4909"/>
                </a:lnTo>
                <a:lnTo>
                  <a:pt x="14400" y="2455"/>
                </a:lnTo>
                <a:cubicBezTo>
                  <a:pt x="14400" y="2183"/>
                  <a:pt x="14132" y="1964"/>
                  <a:pt x="13800" y="1964"/>
                </a:cubicBezTo>
                <a:cubicBezTo>
                  <a:pt x="13468" y="1964"/>
                  <a:pt x="13200" y="2183"/>
                  <a:pt x="13200" y="2455"/>
                </a:cubicBezTo>
                <a:lnTo>
                  <a:pt x="13200" y="4909"/>
                </a:lnTo>
                <a:lnTo>
                  <a:pt x="12000" y="4909"/>
                </a:lnTo>
                <a:lnTo>
                  <a:pt x="12000" y="2945"/>
                </a:lnTo>
                <a:cubicBezTo>
                  <a:pt x="12000" y="2674"/>
                  <a:pt x="11732" y="2455"/>
                  <a:pt x="11400" y="2455"/>
                </a:cubicBezTo>
                <a:cubicBezTo>
                  <a:pt x="11068" y="2455"/>
                  <a:pt x="10800" y="2674"/>
                  <a:pt x="10800" y="2945"/>
                </a:cubicBezTo>
                <a:lnTo>
                  <a:pt x="10800" y="4909"/>
                </a:lnTo>
                <a:lnTo>
                  <a:pt x="9600" y="4909"/>
                </a:lnTo>
                <a:lnTo>
                  <a:pt x="9600" y="2455"/>
                </a:lnTo>
                <a:cubicBezTo>
                  <a:pt x="9600" y="2183"/>
                  <a:pt x="9332" y="1964"/>
                  <a:pt x="9000" y="1964"/>
                </a:cubicBezTo>
                <a:cubicBezTo>
                  <a:pt x="8668" y="1964"/>
                  <a:pt x="8400" y="2183"/>
                  <a:pt x="8400" y="2455"/>
                </a:cubicBezTo>
                <a:lnTo>
                  <a:pt x="8400" y="4909"/>
                </a:lnTo>
                <a:lnTo>
                  <a:pt x="6000" y="4909"/>
                </a:lnTo>
                <a:lnTo>
                  <a:pt x="6000" y="2945"/>
                </a:lnTo>
                <a:cubicBezTo>
                  <a:pt x="6000" y="2674"/>
                  <a:pt x="5732" y="2455"/>
                  <a:pt x="5400" y="2455"/>
                </a:cubicBezTo>
                <a:cubicBezTo>
                  <a:pt x="5068" y="2455"/>
                  <a:pt x="4800" y="2674"/>
                  <a:pt x="4800" y="2945"/>
                </a:cubicBezTo>
                <a:lnTo>
                  <a:pt x="4800" y="4909"/>
                </a:lnTo>
                <a:lnTo>
                  <a:pt x="3600" y="4909"/>
                </a:lnTo>
                <a:lnTo>
                  <a:pt x="3600" y="2455"/>
                </a:lnTo>
                <a:cubicBezTo>
                  <a:pt x="3600" y="2183"/>
                  <a:pt x="3332" y="1964"/>
                  <a:pt x="3000" y="1964"/>
                </a:cubicBezTo>
                <a:cubicBezTo>
                  <a:pt x="2668" y="1964"/>
                  <a:pt x="2400" y="2183"/>
                  <a:pt x="2400" y="2455"/>
                </a:cubicBezTo>
                <a:lnTo>
                  <a:pt x="2400" y="4909"/>
                </a:lnTo>
                <a:lnTo>
                  <a:pt x="1200" y="4909"/>
                </a:lnTo>
                <a:lnTo>
                  <a:pt x="1200" y="982"/>
                </a:lnTo>
                <a:lnTo>
                  <a:pt x="20400" y="982"/>
                </a:lnTo>
                <a:cubicBezTo>
                  <a:pt x="20400" y="982"/>
                  <a:pt x="20400" y="4909"/>
                  <a:pt x="20400" y="4909"/>
                </a:cubicBezTo>
                <a:close/>
                <a:moveTo>
                  <a:pt x="20400" y="10309"/>
                </a:moveTo>
                <a:lnTo>
                  <a:pt x="19200" y="10309"/>
                </a:lnTo>
                <a:lnTo>
                  <a:pt x="19200" y="7855"/>
                </a:lnTo>
                <a:cubicBezTo>
                  <a:pt x="19200" y="7583"/>
                  <a:pt x="18932" y="7364"/>
                  <a:pt x="18600" y="7364"/>
                </a:cubicBezTo>
                <a:cubicBezTo>
                  <a:pt x="18268" y="7364"/>
                  <a:pt x="18000" y="7583"/>
                  <a:pt x="18000" y="7855"/>
                </a:cubicBezTo>
                <a:lnTo>
                  <a:pt x="18000" y="10309"/>
                </a:lnTo>
                <a:lnTo>
                  <a:pt x="16800" y="10309"/>
                </a:lnTo>
                <a:lnTo>
                  <a:pt x="16800" y="7364"/>
                </a:lnTo>
                <a:cubicBezTo>
                  <a:pt x="16800" y="7092"/>
                  <a:pt x="16532" y="6873"/>
                  <a:pt x="16200" y="6873"/>
                </a:cubicBezTo>
                <a:cubicBezTo>
                  <a:pt x="15868" y="6873"/>
                  <a:pt x="15600" y="7092"/>
                  <a:pt x="15600" y="7364"/>
                </a:cubicBezTo>
                <a:lnTo>
                  <a:pt x="15600" y="10309"/>
                </a:lnTo>
                <a:lnTo>
                  <a:pt x="14400" y="10309"/>
                </a:lnTo>
                <a:lnTo>
                  <a:pt x="14400" y="7855"/>
                </a:lnTo>
                <a:cubicBezTo>
                  <a:pt x="14400" y="7583"/>
                  <a:pt x="14132" y="7364"/>
                  <a:pt x="13800" y="7364"/>
                </a:cubicBezTo>
                <a:cubicBezTo>
                  <a:pt x="13468" y="7364"/>
                  <a:pt x="13200" y="7583"/>
                  <a:pt x="13200" y="7855"/>
                </a:cubicBezTo>
                <a:lnTo>
                  <a:pt x="13200" y="10309"/>
                </a:lnTo>
                <a:lnTo>
                  <a:pt x="12000" y="10309"/>
                </a:lnTo>
                <a:lnTo>
                  <a:pt x="12000" y="7364"/>
                </a:lnTo>
                <a:cubicBezTo>
                  <a:pt x="12000" y="7092"/>
                  <a:pt x="11732" y="6873"/>
                  <a:pt x="11400" y="6873"/>
                </a:cubicBezTo>
                <a:cubicBezTo>
                  <a:pt x="11068" y="6873"/>
                  <a:pt x="10800" y="7092"/>
                  <a:pt x="10800" y="7364"/>
                </a:cubicBezTo>
                <a:lnTo>
                  <a:pt x="10800" y="10309"/>
                </a:lnTo>
                <a:lnTo>
                  <a:pt x="8400" y="10309"/>
                </a:lnTo>
                <a:lnTo>
                  <a:pt x="8400" y="7855"/>
                </a:lnTo>
                <a:cubicBezTo>
                  <a:pt x="8400" y="7583"/>
                  <a:pt x="8132" y="7364"/>
                  <a:pt x="7800" y="7364"/>
                </a:cubicBezTo>
                <a:cubicBezTo>
                  <a:pt x="7468" y="7364"/>
                  <a:pt x="7200" y="7583"/>
                  <a:pt x="7200" y="7855"/>
                </a:cubicBezTo>
                <a:lnTo>
                  <a:pt x="7200" y="10309"/>
                </a:lnTo>
                <a:lnTo>
                  <a:pt x="6000" y="10309"/>
                </a:lnTo>
                <a:lnTo>
                  <a:pt x="6000" y="7855"/>
                </a:lnTo>
                <a:cubicBezTo>
                  <a:pt x="6000" y="7583"/>
                  <a:pt x="5732" y="7364"/>
                  <a:pt x="5400" y="7364"/>
                </a:cubicBezTo>
                <a:cubicBezTo>
                  <a:pt x="5068" y="7364"/>
                  <a:pt x="4800" y="7583"/>
                  <a:pt x="4800" y="7855"/>
                </a:cubicBezTo>
                <a:lnTo>
                  <a:pt x="4800" y="10309"/>
                </a:lnTo>
                <a:lnTo>
                  <a:pt x="3600" y="10309"/>
                </a:lnTo>
                <a:lnTo>
                  <a:pt x="3600" y="7364"/>
                </a:lnTo>
                <a:cubicBezTo>
                  <a:pt x="3600" y="7092"/>
                  <a:pt x="3332" y="6873"/>
                  <a:pt x="3000" y="6873"/>
                </a:cubicBezTo>
                <a:cubicBezTo>
                  <a:pt x="2668" y="6873"/>
                  <a:pt x="2400" y="7092"/>
                  <a:pt x="2400" y="7364"/>
                </a:cubicBezTo>
                <a:lnTo>
                  <a:pt x="2400" y="10309"/>
                </a:lnTo>
                <a:lnTo>
                  <a:pt x="1200" y="10309"/>
                </a:lnTo>
                <a:lnTo>
                  <a:pt x="1200" y="5891"/>
                </a:lnTo>
                <a:lnTo>
                  <a:pt x="20400" y="5891"/>
                </a:lnTo>
                <a:cubicBezTo>
                  <a:pt x="20400" y="5891"/>
                  <a:pt x="20400" y="10309"/>
                  <a:pt x="20400" y="10309"/>
                </a:cubicBezTo>
                <a:close/>
                <a:moveTo>
                  <a:pt x="20400" y="15709"/>
                </a:moveTo>
                <a:lnTo>
                  <a:pt x="19200" y="15709"/>
                </a:lnTo>
                <a:lnTo>
                  <a:pt x="19200" y="13255"/>
                </a:lnTo>
                <a:cubicBezTo>
                  <a:pt x="19200" y="12983"/>
                  <a:pt x="18932" y="12764"/>
                  <a:pt x="18600" y="12764"/>
                </a:cubicBezTo>
                <a:cubicBezTo>
                  <a:pt x="18268" y="12764"/>
                  <a:pt x="18000" y="12983"/>
                  <a:pt x="18000" y="13255"/>
                </a:cubicBezTo>
                <a:lnTo>
                  <a:pt x="18000" y="15709"/>
                </a:lnTo>
                <a:lnTo>
                  <a:pt x="16800" y="15709"/>
                </a:lnTo>
                <a:lnTo>
                  <a:pt x="16800" y="13255"/>
                </a:lnTo>
                <a:cubicBezTo>
                  <a:pt x="16800" y="12983"/>
                  <a:pt x="16532" y="12764"/>
                  <a:pt x="16200" y="12764"/>
                </a:cubicBezTo>
                <a:cubicBezTo>
                  <a:pt x="15868" y="12764"/>
                  <a:pt x="15600" y="12983"/>
                  <a:pt x="15600" y="13255"/>
                </a:cubicBezTo>
                <a:lnTo>
                  <a:pt x="15600" y="15709"/>
                </a:lnTo>
                <a:lnTo>
                  <a:pt x="13200" y="15709"/>
                </a:lnTo>
                <a:lnTo>
                  <a:pt x="13200" y="13745"/>
                </a:lnTo>
                <a:cubicBezTo>
                  <a:pt x="13200" y="13474"/>
                  <a:pt x="12932" y="13255"/>
                  <a:pt x="12600" y="13255"/>
                </a:cubicBezTo>
                <a:cubicBezTo>
                  <a:pt x="12268" y="13255"/>
                  <a:pt x="12000" y="13474"/>
                  <a:pt x="12000" y="13745"/>
                </a:cubicBezTo>
                <a:lnTo>
                  <a:pt x="12000" y="15709"/>
                </a:lnTo>
                <a:lnTo>
                  <a:pt x="10800" y="15709"/>
                </a:lnTo>
                <a:lnTo>
                  <a:pt x="10800" y="13745"/>
                </a:lnTo>
                <a:cubicBezTo>
                  <a:pt x="10800" y="13474"/>
                  <a:pt x="10532" y="13255"/>
                  <a:pt x="10200" y="13255"/>
                </a:cubicBezTo>
                <a:cubicBezTo>
                  <a:pt x="9868" y="13255"/>
                  <a:pt x="9600" y="13474"/>
                  <a:pt x="9600" y="13745"/>
                </a:cubicBezTo>
                <a:lnTo>
                  <a:pt x="9600" y="15709"/>
                </a:lnTo>
                <a:lnTo>
                  <a:pt x="8400" y="15709"/>
                </a:lnTo>
                <a:lnTo>
                  <a:pt x="8400" y="13255"/>
                </a:lnTo>
                <a:cubicBezTo>
                  <a:pt x="8400" y="12983"/>
                  <a:pt x="8132" y="12764"/>
                  <a:pt x="7800" y="12764"/>
                </a:cubicBezTo>
                <a:cubicBezTo>
                  <a:pt x="7468" y="12764"/>
                  <a:pt x="7200" y="12983"/>
                  <a:pt x="7200" y="13255"/>
                </a:cubicBezTo>
                <a:lnTo>
                  <a:pt x="7200" y="15709"/>
                </a:lnTo>
                <a:lnTo>
                  <a:pt x="6000" y="15709"/>
                </a:lnTo>
                <a:lnTo>
                  <a:pt x="6000" y="13745"/>
                </a:lnTo>
                <a:cubicBezTo>
                  <a:pt x="6000" y="13474"/>
                  <a:pt x="5732" y="13255"/>
                  <a:pt x="5400" y="13255"/>
                </a:cubicBezTo>
                <a:cubicBezTo>
                  <a:pt x="5068" y="13255"/>
                  <a:pt x="4800" y="13474"/>
                  <a:pt x="4800" y="13745"/>
                </a:cubicBezTo>
                <a:lnTo>
                  <a:pt x="4800" y="15709"/>
                </a:lnTo>
                <a:lnTo>
                  <a:pt x="1200" y="15709"/>
                </a:lnTo>
                <a:lnTo>
                  <a:pt x="1200" y="11291"/>
                </a:lnTo>
                <a:lnTo>
                  <a:pt x="20400" y="11291"/>
                </a:lnTo>
                <a:cubicBezTo>
                  <a:pt x="20400" y="11291"/>
                  <a:pt x="20400" y="15709"/>
                  <a:pt x="20400" y="15709"/>
                </a:cubicBezTo>
                <a:close/>
                <a:moveTo>
                  <a:pt x="20400" y="20618"/>
                </a:moveTo>
                <a:lnTo>
                  <a:pt x="19200" y="20618"/>
                </a:lnTo>
                <a:lnTo>
                  <a:pt x="19200" y="18655"/>
                </a:lnTo>
                <a:cubicBezTo>
                  <a:pt x="19200" y="18383"/>
                  <a:pt x="18932" y="18164"/>
                  <a:pt x="18600" y="18164"/>
                </a:cubicBezTo>
                <a:cubicBezTo>
                  <a:pt x="18268" y="18164"/>
                  <a:pt x="18000" y="18383"/>
                  <a:pt x="18000" y="18655"/>
                </a:cubicBezTo>
                <a:lnTo>
                  <a:pt x="18000" y="20618"/>
                </a:lnTo>
                <a:lnTo>
                  <a:pt x="16800" y="20618"/>
                </a:lnTo>
                <a:lnTo>
                  <a:pt x="16800" y="18655"/>
                </a:lnTo>
                <a:cubicBezTo>
                  <a:pt x="16800" y="18383"/>
                  <a:pt x="16532" y="18164"/>
                  <a:pt x="16200" y="18164"/>
                </a:cubicBezTo>
                <a:cubicBezTo>
                  <a:pt x="15868" y="18164"/>
                  <a:pt x="15600" y="18383"/>
                  <a:pt x="15600" y="18655"/>
                </a:cubicBezTo>
                <a:lnTo>
                  <a:pt x="15600" y="20618"/>
                </a:lnTo>
                <a:lnTo>
                  <a:pt x="14400" y="20618"/>
                </a:lnTo>
                <a:lnTo>
                  <a:pt x="14400" y="18164"/>
                </a:lnTo>
                <a:cubicBezTo>
                  <a:pt x="14400" y="17892"/>
                  <a:pt x="14132" y="17673"/>
                  <a:pt x="13800" y="17673"/>
                </a:cubicBezTo>
                <a:cubicBezTo>
                  <a:pt x="13468" y="17673"/>
                  <a:pt x="13200" y="17892"/>
                  <a:pt x="13200" y="18164"/>
                </a:cubicBezTo>
                <a:lnTo>
                  <a:pt x="13200" y="20618"/>
                </a:lnTo>
                <a:lnTo>
                  <a:pt x="10800" y="20618"/>
                </a:lnTo>
                <a:lnTo>
                  <a:pt x="10800" y="18164"/>
                </a:lnTo>
                <a:cubicBezTo>
                  <a:pt x="10800" y="17892"/>
                  <a:pt x="10532" y="17673"/>
                  <a:pt x="10200" y="17673"/>
                </a:cubicBezTo>
                <a:cubicBezTo>
                  <a:pt x="9868" y="17673"/>
                  <a:pt x="9600" y="17892"/>
                  <a:pt x="9600" y="18164"/>
                </a:cubicBezTo>
                <a:lnTo>
                  <a:pt x="9600" y="20618"/>
                </a:lnTo>
                <a:lnTo>
                  <a:pt x="8400" y="20618"/>
                </a:lnTo>
                <a:lnTo>
                  <a:pt x="8400" y="18655"/>
                </a:lnTo>
                <a:cubicBezTo>
                  <a:pt x="8400" y="18383"/>
                  <a:pt x="8132" y="18164"/>
                  <a:pt x="7800" y="18164"/>
                </a:cubicBezTo>
                <a:cubicBezTo>
                  <a:pt x="7468" y="18164"/>
                  <a:pt x="7200" y="18383"/>
                  <a:pt x="7200" y="18655"/>
                </a:cubicBezTo>
                <a:lnTo>
                  <a:pt x="7200" y="20618"/>
                </a:lnTo>
                <a:lnTo>
                  <a:pt x="6000" y="20618"/>
                </a:lnTo>
                <a:lnTo>
                  <a:pt x="6000" y="18164"/>
                </a:lnTo>
                <a:cubicBezTo>
                  <a:pt x="6000" y="17892"/>
                  <a:pt x="5732" y="17673"/>
                  <a:pt x="5400" y="17673"/>
                </a:cubicBezTo>
                <a:cubicBezTo>
                  <a:pt x="5068" y="17673"/>
                  <a:pt x="4800" y="17892"/>
                  <a:pt x="4800" y="18164"/>
                </a:cubicBezTo>
                <a:lnTo>
                  <a:pt x="4800" y="20618"/>
                </a:lnTo>
                <a:lnTo>
                  <a:pt x="3600" y="20618"/>
                </a:lnTo>
                <a:lnTo>
                  <a:pt x="3600" y="18655"/>
                </a:lnTo>
                <a:cubicBezTo>
                  <a:pt x="3600" y="18383"/>
                  <a:pt x="3332" y="18164"/>
                  <a:pt x="3000" y="18164"/>
                </a:cubicBezTo>
                <a:cubicBezTo>
                  <a:pt x="2668" y="18164"/>
                  <a:pt x="2400" y="18383"/>
                  <a:pt x="2400" y="18655"/>
                </a:cubicBezTo>
                <a:lnTo>
                  <a:pt x="2400" y="20618"/>
                </a:lnTo>
                <a:lnTo>
                  <a:pt x="1200" y="20618"/>
                </a:lnTo>
                <a:lnTo>
                  <a:pt x="1200" y="16691"/>
                </a:lnTo>
                <a:lnTo>
                  <a:pt x="20400" y="16691"/>
                </a:lnTo>
                <a:cubicBezTo>
                  <a:pt x="20400" y="16691"/>
                  <a:pt x="20400" y="20618"/>
                  <a:pt x="20400" y="20618"/>
                </a:cubicBezTo>
                <a:close/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40"/>
                  <a:pt x="0" y="982"/>
                </a:cubicBezTo>
                <a:lnTo>
                  <a:pt x="0" y="20618"/>
                </a:lnTo>
                <a:cubicBezTo>
                  <a:pt x="0" y="21160"/>
                  <a:pt x="537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062" y="0"/>
                  <a:pt x="204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7" name="Shape 2758"/>
          <p:cNvSpPr/>
          <p:nvPr userDrawn="1"/>
        </p:nvSpPr>
        <p:spPr>
          <a:xfrm>
            <a:off x="12475363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8" name="Shape 2759"/>
          <p:cNvSpPr/>
          <p:nvPr userDrawn="1"/>
        </p:nvSpPr>
        <p:spPr>
          <a:xfrm>
            <a:off x="13541956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3927" y="6873"/>
                </a:moveTo>
                <a:lnTo>
                  <a:pt x="17673" y="6873"/>
                </a:lnTo>
                <a:lnTo>
                  <a:pt x="17673" y="8836"/>
                </a:lnTo>
                <a:lnTo>
                  <a:pt x="3927" y="8836"/>
                </a:lnTo>
                <a:cubicBezTo>
                  <a:pt x="3927" y="8836"/>
                  <a:pt x="3927" y="6873"/>
                  <a:pt x="3927" y="6873"/>
                </a:cubicBezTo>
                <a:close/>
                <a:moveTo>
                  <a:pt x="17673" y="9818"/>
                </a:moveTo>
                <a:cubicBezTo>
                  <a:pt x="18215" y="9818"/>
                  <a:pt x="18655" y="9378"/>
                  <a:pt x="18655" y="8836"/>
                </a:cubicBezTo>
                <a:lnTo>
                  <a:pt x="18655" y="6873"/>
                </a:lnTo>
                <a:cubicBezTo>
                  <a:pt x="18655" y="6331"/>
                  <a:pt x="18215" y="5891"/>
                  <a:pt x="17673" y="5891"/>
                </a:cubicBezTo>
                <a:lnTo>
                  <a:pt x="3927" y="5891"/>
                </a:lnTo>
                <a:cubicBezTo>
                  <a:pt x="3385" y="5891"/>
                  <a:pt x="2945" y="6331"/>
                  <a:pt x="2945" y="6873"/>
                </a:cubicBezTo>
                <a:lnTo>
                  <a:pt x="2945" y="8836"/>
                </a:lnTo>
                <a:cubicBezTo>
                  <a:pt x="2945" y="9378"/>
                  <a:pt x="3385" y="9818"/>
                  <a:pt x="3927" y="9818"/>
                </a:cubicBezTo>
                <a:cubicBezTo>
                  <a:pt x="3927" y="9818"/>
                  <a:pt x="17673" y="9818"/>
                  <a:pt x="17673" y="9818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8655"/>
                </a:lnTo>
                <a:lnTo>
                  <a:pt x="17673" y="18655"/>
                </a:lnTo>
                <a:cubicBezTo>
                  <a:pt x="17673" y="18655"/>
                  <a:pt x="17673" y="20618"/>
                  <a:pt x="17673" y="20618"/>
                </a:cubicBezTo>
                <a:close/>
                <a:moveTo>
                  <a:pt x="17673" y="17673"/>
                </a:moveTo>
                <a:lnTo>
                  <a:pt x="3927" y="17673"/>
                </a:lnTo>
                <a:cubicBezTo>
                  <a:pt x="3385" y="17673"/>
                  <a:pt x="2945" y="18113"/>
                  <a:pt x="2945" y="18655"/>
                </a:cubicBezTo>
                <a:lnTo>
                  <a:pt x="2945" y="20618"/>
                </a:lnTo>
                <a:cubicBezTo>
                  <a:pt x="2945" y="21160"/>
                  <a:pt x="3385" y="21600"/>
                  <a:pt x="3927" y="21600"/>
                </a:cubicBezTo>
                <a:lnTo>
                  <a:pt x="17673" y="21600"/>
                </a:lnTo>
                <a:cubicBezTo>
                  <a:pt x="18215" y="21600"/>
                  <a:pt x="18655" y="21160"/>
                  <a:pt x="18655" y="20618"/>
                </a:cubicBezTo>
                <a:lnTo>
                  <a:pt x="18655" y="18655"/>
                </a:lnTo>
                <a:cubicBezTo>
                  <a:pt x="18655" y="18113"/>
                  <a:pt x="18215" y="17673"/>
                  <a:pt x="17673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9" name="Shape 2760"/>
          <p:cNvSpPr/>
          <p:nvPr userDrawn="1"/>
        </p:nvSpPr>
        <p:spPr>
          <a:xfrm>
            <a:off x="14608547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6873" y="8836"/>
                </a:lnTo>
                <a:lnTo>
                  <a:pt x="6873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6873" y="5891"/>
                </a:lnTo>
                <a:cubicBezTo>
                  <a:pt x="6331" y="5891"/>
                  <a:pt x="5891" y="6331"/>
                  <a:pt x="5891" y="6873"/>
                </a:cubicBezTo>
                <a:lnTo>
                  <a:pt x="5891" y="8836"/>
                </a:lnTo>
                <a:cubicBezTo>
                  <a:pt x="5891" y="9378"/>
                  <a:pt x="6331" y="9818"/>
                  <a:pt x="6873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0618"/>
                </a:moveTo>
                <a:lnTo>
                  <a:pt x="6873" y="20618"/>
                </a:lnTo>
                <a:lnTo>
                  <a:pt x="6873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6873" y="17673"/>
                </a:lnTo>
                <a:cubicBezTo>
                  <a:pt x="6331" y="17673"/>
                  <a:pt x="5891" y="18113"/>
                  <a:pt x="5891" y="18655"/>
                </a:cubicBezTo>
                <a:lnTo>
                  <a:pt x="5891" y="20618"/>
                </a:lnTo>
                <a:cubicBezTo>
                  <a:pt x="5891" y="21160"/>
                  <a:pt x="6331" y="21600"/>
                  <a:pt x="6873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0" name="Shape 2761"/>
          <p:cNvSpPr/>
          <p:nvPr userDrawn="1"/>
        </p:nvSpPr>
        <p:spPr>
          <a:xfrm>
            <a:off x="15675139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1" name="Shape 2762"/>
          <p:cNvSpPr/>
          <p:nvPr userDrawn="1"/>
        </p:nvSpPr>
        <p:spPr>
          <a:xfrm>
            <a:off x="16741730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982"/>
                </a:moveTo>
                <a:cubicBezTo>
                  <a:pt x="19520" y="982"/>
                  <a:pt x="20618" y="2081"/>
                  <a:pt x="20618" y="3436"/>
                </a:cubicBezTo>
                <a:cubicBezTo>
                  <a:pt x="20618" y="4792"/>
                  <a:pt x="19520" y="5891"/>
                  <a:pt x="18164" y="5891"/>
                </a:cubicBezTo>
                <a:cubicBezTo>
                  <a:pt x="16808" y="5891"/>
                  <a:pt x="15709" y="4792"/>
                  <a:pt x="15709" y="3436"/>
                </a:cubicBezTo>
                <a:cubicBezTo>
                  <a:pt x="15709" y="2081"/>
                  <a:pt x="16808" y="982"/>
                  <a:pt x="18164" y="982"/>
                </a:cubicBezTo>
                <a:moveTo>
                  <a:pt x="18164" y="6873"/>
                </a:moveTo>
                <a:cubicBezTo>
                  <a:pt x="20062" y="6873"/>
                  <a:pt x="21600" y="5334"/>
                  <a:pt x="21600" y="3436"/>
                </a:cubicBezTo>
                <a:cubicBezTo>
                  <a:pt x="21600" y="1538"/>
                  <a:pt x="20062" y="0"/>
                  <a:pt x="18164" y="0"/>
                </a:cubicBezTo>
                <a:cubicBezTo>
                  <a:pt x="16266" y="0"/>
                  <a:pt x="14727" y="1538"/>
                  <a:pt x="14727" y="3436"/>
                </a:cubicBezTo>
                <a:cubicBezTo>
                  <a:pt x="14727" y="5334"/>
                  <a:pt x="16266" y="6873"/>
                  <a:pt x="18164" y="6873"/>
                </a:cubicBezTo>
                <a:moveTo>
                  <a:pt x="18164" y="3927"/>
                </a:moveTo>
                <a:lnTo>
                  <a:pt x="18655" y="3927"/>
                </a:lnTo>
                <a:cubicBezTo>
                  <a:pt x="18925" y="3927"/>
                  <a:pt x="19145" y="3708"/>
                  <a:pt x="19145" y="3436"/>
                </a:cubicBezTo>
                <a:cubicBezTo>
                  <a:pt x="19145" y="3165"/>
                  <a:pt x="18925" y="2945"/>
                  <a:pt x="18655" y="2945"/>
                </a:cubicBezTo>
                <a:lnTo>
                  <a:pt x="18655" y="2455"/>
                </a:lnTo>
                <a:cubicBezTo>
                  <a:pt x="18655" y="2183"/>
                  <a:pt x="18434" y="1964"/>
                  <a:pt x="18164" y="1964"/>
                </a:cubicBezTo>
                <a:cubicBezTo>
                  <a:pt x="17893" y="1964"/>
                  <a:pt x="17673" y="2183"/>
                  <a:pt x="17673" y="2455"/>
                </a:cubicBezTo>
                <a:lnTo>
                  <a:pt x="17673" y="3436"/>
                </a:lnTo>
                <a:cubicBezTo>
                  <a:pt x="17673" y="3708"/>
                  <a:pt x="17893" y="3927"/>
                  <a:pt x="18164" y="3927"/>
                </a:cubicBezTo>
                <a:moveTo>
                  <a:pt x="9818" y="11782"/>
                </a:moveTo>
                <a:lnTo>
                  <a:pt x="4909" y="11782"/>
                </a:lnTo>
                <a:lnTo>
                  <a:pt x="4909" y="8836"/>
                </a:lnTo>
                <a:lnTo>
                  <a:pt x="9818" y="8836"/>
                </a:lnTo>
                <a:cubicBezTo>
                  <a:pt x="9818" y="8836"/>
                  <a:pt x="9818" y="11782"/>
                  <a:pt x="9818" y="11782"/>
                </a:cubicBezTo>
                <a:close/>
                <a:moveTo>
                  <a:pt x="21109" y="12764"/>
                </a:moveTo>
                <a:lnTo>
                  <a:pt x="11291" y="12764"/>
                </a:lnTo>
                <a:cubicBezTo>
                  <a:pt x="11562" y="12764"/>
                  <a:pt x="11782" y="12544"/>
                  <a:pt x="11782" y="12273"/>
                </a:cubicBezTo>
                <a:cubicBezTo>
                  <a:pt x="11782" y="12001"/>
                  <a:pt x="11562" y="11782"/>
                  <a:pt x="11291" y="11782"/>
                </a:cubicBezTo>
                <a:lnTo>
                  <a:pt x="10800" y="11782"/>
                </a:lnTo>
                <a:lnTo>
                  <a:pt x="10800" y="8836"/>
                </a:lnTo>
                <a:cubicBezTo>
                  <a:pt x="10800" y="8295"/>
                  <a:pt x="10360" y="7855"/>
                  <a:pt x="9818" y="7855"/>
                </a:cubicBezTo>
                <a:lnTo>
                  <a:pt x="4909" y="7855"/>
                </a:lnTo>
                <a:cubicBezTo>
                  <a:pt x="4367" y="7855"/>
                  <a:pt x="3927" y="8295"/>
                  <a:pt x="3927" y="8836"/>
                </a:cubicBezTo>
                <a:lnTo>
                  <a:pt x="3927" y="11782"/>
                </a:lnTo>
                <a:lnTo>
                  <a:pt x="3436" y="11782"/>
                </a:lnTo>
                <a:cubicBezTo>
                  <a:pt x="3166" y="11782"/>
                  <a:pt x="2945" y="12001"/>
                  <a:pt x="2945" y="12273"/>
                </a:cubicBezTo>
                <a:cubicBezTo>
                  <a:pt x="2945" y="12544"/>
                  <a:pt x="3166" y="12764"/>
                  <a:pt x="3436" y="12764"/>
                </a:cubicBezTo>
                <a:lnTo>
                  <a:pt x="491" y="12764"/>
                </a:lnTo>
                <a:cubicBezTo>
                  <a:pt x="220" y="12764"/>
                  <a:pt x="0" y="12983"/>
                  <a:pt x="0" y="13255"/>
                </a:cubicBezTo>
                <a:cubicBezTo>
                  <a:pt x="0" y="13526"/>
                  <a:pt x="220" y="13745"/>
                  <a:pt x="491" y="13745"/>
                </a:cubicBezTo>
                <a:lnTo>
                  <a:pt x="2945" y="13745"/>
                </a:ln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cubicBezTo>
                  <a:pt x="3707" y="21600"/>
                  <a:pt x="3927" y="21380"/>
                  <a:pt x="3927" y="21109"/>
                </a:cubicBezTo>
                <a:lnTo>
                  <a:pt x="3927" y="13745"/>
                </a:lnTo>
                <a:lnTo>
                  <a:pt x="17673" y="13745"/>
                </a:lnTo>
                <a:lnTo>
                  <a:pt x="17673" y="21109"/>
                </a:lnTo>
                <a:cubicBezTo>
                  <a:pt x="17673" y="21380"/>
                  <a:pt x="17893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lnTo>
                  <a:pt x="21109" y="13745"/>
                </a:lnTo>
                <a:cubicBezTo>
                  <a:pt x="21380" y="13745"/>
                  <a:pt x="21600" y="13526"/>
                  <a:pt x="21600" y="13255"/>
                </a:cubicBezTo>
                <a:cubicBezTo>
                  <a:pt x="21600" y="12983"/>
                  <a:pt x="21380" y="12764"/>
                  <a:pt x="21109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2" name="Shape 2766"/>
          <p:cNvSpPr/>
          <p:nvPr userDrawn="1"/>
        </p:nvSpPr>
        <p:spPr>
          <a:xfrm>
            <a:off x="19960681" y="92280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3" name="Shape 2767"/>
          <p:cNvSpPr/>
          <p:nvPr userDrawn="1"/>
        </p:nvSpPr>
        <p:spPr>
          <a:xfrm>
            <a:off x="21008096" y="815328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4" name="Shape 2768"/>
          <p:cNvSpPr/>
          <p:nvPr userDrawn="1"/>
        </p:nvSpPr>
        <p:spPr>
          <a:xfrm>
            <a:off x="12475363" y="10523916"/>
            <a:ext cx="558691" cy="203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18900"/>
                </a:moveTo>
                <a:lnTo>
                  <a:pt x="11291" y="18900"/>
                </a:lnTo>
                <a:lnTo>
                  <a:pt x="11291" y="2700"/>
                </a:lnTo>
                <a:lnTo>
                  <a:pt x="17673" y="2700"/>
                </a:lnTo>
                <a:cubicBezTo>
                  <a:pt x="19300" y="2700"/>
                  <a:pt x="20618" y="6328"/>
                  <a:pt x="20618" y="10800"/>
                </a:cubicBezTo>
                <a:cubicBezTo>
                  <a:pt x="20618" y="15273"/>
                  <a:pt x="19300" y="18900"/>
                  <a:pt x="17673" y="18900"/>
                </a:cubicBezTo>
                <a:moveTo>
                  <a:pt x="6382" y="13500"/>
                </a:moveTo>
                <a:cubicBezTo>
                  <a:pt x="6111" y="13500"/>
                  <a:pt x="5891" y="12896"/>
                  <a:pt x="5891" y="12150"/>
                </a:cubicBezTo>
                <a:cubicBezTo>
                  <a:pt x="5891" y="11404"/>
                  <a:pt x="6111" y="10800"/>
                  <a:pt x="6382" y="10800"/>
                </a:cubicBezTo>
                <a:cubicBezTo>
                  <a:pt x="6653" y="10800"/>
                  <a:pt x="6873" y="11404"/>
                  <a:pt x="6873" y="12150"/>
                </a:cubicBezTo>
                <a:cubicBezTo>
                  <a:pt x="6873" y="12896"/>
                  <a:pt x="6653" y="13500"/>
                  <a:pt x="6382" y="13500"/>
                </a:cubicBezTo>
                <a:moveTo>
                  <a:pt x="3927" y="10800"/>
                </a:moveTo>
                <a:cubicBezTo>
                  <a:pt x="3385" y="10800"/>
                  <a:pt x="2945" y="9592"/>
                  <a:pt x="2945" y="8100"/>
                </a:cubicBezTo>
                <a:cubicBezTo>
                  <a:pt x="2945" y="6610"/>
                  <a:pt x="3385" y="5400"/>
                  <a:pt x="3927" y="5400"/>
                </a:cubicBezTo>
                <a:cubicBezTo>
                  <a:pt x="4469" y="5400"/>
                  <a:pt x="4909" y="6610"/>
                  <a:pt x="4909" y="8100"/>
                </a:cubicBezTo>
                <a:cubicBezTo>
                  <a:pt x="4909" y="9592"/>
                  <a:pt x="4469" y="10800"/>
                  <a:pt x="3927" y="10800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4836"/>
                  <a:pt x="0" y="10800"/>
                </a:cubicBezTo>
                <a:cubicBezTo>
                  <a:pt x="0" y="16764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6764"/>
                  <a:pt x="21600" y="10800"/>
                </a:cubicBezTo>
                <a:cubicBezTo>
                  <a:pt x="21600" y="4836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" name="Shape 2769"/>
          <p:cNvSpPr/>
          <p:nvPr userDrawn="1"/>
        </p:nvSpPr>
        <p:spPr>
          <a:xfrm>
            <a:off x="13618141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0" y="8836"/>
                </a:moveTo>
                <a:cubicBezTo>
                  <a:pt x="1350" y="7752"/>
                  <a:pt x="2559" y="6873"/>
                  <a:pt x="4050" y="6873"/>
                </a:cubicBezTo>
                <a:lnTo>
                  <a:pt x="17550" y="6873"/>
                </a:lnTo>
                <a:cubicBezTo>
                  <a:pt x="19041" y="6873"/>
                  <a:pt x="20250" y="7752"/>
                  <a:pt x="20250" y="8836"/>
                </a:cubicBezTo>
                <a:cubicBezTo>
                  <a:pt x="20250" y="8836"/>
                  <a:pt x="1350" y="8836"/>
                  <a:pt x="1350" y="8836"/>
                </a:cubicBezTo>
                <a:close/>
                <a:moveTo>
                  <a:pt x="14850" y="12764"/>
                </a:moveTo>
                <a:lnTo>
                  <a:pt x="14850" y="14727"/>
                </a:lnTo>
                <a:lnTo>
                  <a:pt x="12150" y="14727"/>
                </a:lnTo>
                <a:lnTo>
                  <a:pt x="12150" y="16691"/>
                </a:lnTo>
                <a:lnTo>
                  <a:pt x="9450" y="16691"/>
                </a:lnTo>
                <a:lnTo>
                  <a:pt x="9450" y="14727"/>
                </a:lnTo>
                <a:lnTo>
                  <a:pt x="6750" y="14727"/>
                </a:lnTo>
                <a:lnTo>
                  <a:pt x="6750" y="12764"/>
                </a:lnTo>
                <a:lnTo>
                  <a:pt x="9450" y="12764"/>
                </a:lnTo>
                <a:lnTo>
                  <a:pt x="9450" y="10800"/>
                </a:lnTo>
                <a:lnTo>
                  <a:pt x="12150" y="10800"/>
                </a:lnTo>
                <a:lnTo>
                  <a:pt x="12150" y="12764"/>
                </a:lnTo>
                <a:cubicBezTo>
                  <a:pt x="12150" y="12764"/>
                  <a:pt x="14850" y="12764"/>
                  <a:pt x="14850" y="12764"/>
                </a:cubicBezTo>
                <a:close/>
                <a:moveTo>
                  <a:pt x="17550" y="20618"/>
                </a:moveTo>
                <a:lnTo>
                  <a:pt x="4050" y="20618"/>
                </a:lnTo>
                <a:cubicBezTo>
                  <a:pt x="2559" y="20618"/>
                  <a:pt x="1350" y="19739"/>
                  <a:pt x="1350" y="18655"/>
                </a:cubicBezTo>
                <a:lnTo>
                  <a:pt x="20250" y="18655"/>
                </a:lnTo>
                <a:cubicBezTo>
                  <a:pt x="20250" y="19739"/>
                  <a:pt x="19041" y="20618"/>
                  <a:pt x="17550" y="20618"/>
                </a:cubicBezTo>
                <a:moveTo>
                  <a:pt x="6750" y="2945"/>
                </a:moveTo>
                <a:lnTo>
                  <a:pt x="14850" y="2945"/>
                </a:lnTo>
                <a:lnTo>
                  <a:pt x="14850" y="4909"/>
                </a:lnTo>
                <a:lnTo>
                  <a:pt x="6750" y="4909"/>
                </a:lnTo>
                <a:cubicBezTo>
                  <a:pt x="6750" y="4909"/>
                  <a:pt x="6750" y="2945"/>
                  <a:pt x="6750" y="2945"/>
                </a:cubicBezTo>
                <a:close/>
                <a:moveTo>
                  <a:pt x="6750" y="982"/>
                </a:moveTo>
                <a:lnTo>
                  <a:pt x="14850" y="982"/>
                </a:lnTo>
                <a:lnTo>
                  <a:pt x="14850" y="1964"/>
                </a:lnTo>
                <a:lnTo>
                  <a:pt x="6750" y="1964"/>
                </a:lnTo>
                <a:cubicBezTo>
                  <a:pt x="6750" y="1964"/>
                  <a:pt x="6750" y="982"/>
                  <a:pt x="6750" y="982"/>
                </a:cubicBezTo>
                <a:close/>
                <a:moveTo>
                  <a:pt x="17550" y="5891"/>
                </a:moveTo>
                <a:lnTo>
                  <a:pt x="16200" y="5891"/>
                </a:lnTo>
                <a:lnTo>
                  <a:pt x="16200" y="4909"/>
                </a:lnTo>
                <a:lnTo>
                  <a:pt x="16200" y="982"/>
                </a:lnTo>
                <a:cubicBezTo>
                  <a:pt x="16200" y="440"/>
                  <a:pt x="15595" y="0"/>
                  <a:pt x="14850" y="0"/>
                </a:cubicBezTo>
                <a:lnTo>
                  <a:pt x="6750" y="0"/>
                </a:lnTo>
                <a:cubicBezTo>
                  <a:pt x="6005" y="0"/>
                  <a:pt x="5400" y="440"/>
                  <a:pt x="5400" y="982"/>
                </a:cubicBezTo>
                <a:lnTo>
                  <a:pt x="5400" y="4909"/>
                </a:lnTo>
                <a:lnTo>
                  <a:pt x="5400" y="5891"/>
                </a:lnTo>
                <a:lnTo>
                  <a:pt x="4050" y="5891"/>
                </a:lnTo>
                <a:cubicBezTo>
                  <a:pt x="1813" y="5891"/>
                  <a:pt x="0" y="7210"/>
                  <a:pt x="0" y="8836"/>
                </a:cubicBezTo>
                <a:lnTo>
                  <a:pt x="0" y="18655"/>
                </a:lnTo>
                <a:cubicBezTo>
                  <a:pt x="0" y="20282"/>
                  <a:pt x="1813" y="21600"/>
                  <a:pt x="4050" y="21600"/>
                </a:cubicBezTo>
                <a:lnTo>
                  <a:pt x="17550" y="21600"/>
                </a:lnTo>
                <a:cubicBezTo>
                  <a:pt x="19787" y="21600"/>
                  <a:pt x="21600" y="20282"/>
                  <a:pt x="21600" y="18655"/>
                </a:cubicBezTo>
                <a:lnTo>
                  <a:pt x="21600" y="8836"/>
                </a:lnTo>
                <a:cubicBezTo>
                  <a:pt x="21600" y="7210"/>
                  <a:pt x="19787" y="5891"/>
                  <a:pt x="1755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" name="Shape 2770"/>
          <p:cNvSpPr/>
          <p:nvPr userDrawn="1"/>
        </p:nvSpPr>
        <p:spPr>
          <a:xfrm>
            <a:off x="14608547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" name="Shape 2771"/>
          <p:cNvSpPr/>
          <p:nvPr userDrawn="1"/>
        </p:nvSpPr>
        <p:spPr>
          <a:xfrm>
            <a:off x="15675139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8836"/>
                </a:moveTo>
                <a:cubicBezTo>
                  <a:pt x="15812" y="8836"/>
                  <a:pt x="16691" y="9716"/>
                  <a:pt x="16691" y="10800"/>
                </a:cubicBezTo>
                <a:cubicBezTo>
                  <a:pt x="16691" y="11884"/>
                  <a:pt x="15812" y="12764"/>
                  <a:pt x="14727" y="12764"/>
                </a:cubicBezTo>
                <a:cubicBezTo>
                  <a:pt x="13643" y="12764"/>
                  <a:pt x="12764" y="11884"/>
                  <a:pt x="12764" y="10800"/>
                </a:cubicBezTo>
                <a:cubicBezTo>
                  <a:pt x="12764" y="9716"/>
                  <a:pt x="13643" y="8836"/>
                  <a:pt x="14727" y="8836"/>
                </a:cubicBezTo>
                <a:moveTo>
                  <a:pt x="14727" y="13745"/>
                </a:moveTo>
                <a:cubicBezTo>
                  <a:pt x="16354" y="13745"/>
                  <a:pt x="17673" y="12427"/>
                  <a:pt x="17673" y="10800"/>
                </a:cubicBezTo>
                <a:cubicBezTo>
                  <a:pt x="17673" y="9174"/>
                  <a:pt x="16354" y="7855"/>
                  <a:pt x="14727" y="7855"/>
                </a:cubicBezTo>
                <a:cubicBezTo>
                  <a:pt x="13100" y="7855"/>
                  <a:pt x="11782" y="9174"/>
                  <a:pt x="11782" y="10800"/>
                </a:cubicBezTo>
                <a:cubicBezTo>
                  <a:pt x="11782" y="12427"/>
                  <a:pt x="13100" y="13745"/>
                  <a:pt x="14727" y="13745"/>
                </a:cubicBezTo>
                <a:moveTo>
                  <a:pt x="6873" y="7308"/>
                </a:moveTo>
                <a:lnTo>
                  <a:pt x="8442" y="9818"/>
                </a:lnTo>
                <a:lnTo>
                  <a:pt x="5304" y="9818"/>
                </a:lnTo>
                <a:cubicBezTo>
                  <a:pt x="5304" y="9818"/>
                  <a:pt x="6873" y="7308"/>
                  <a:pt x="6873" y="7308"/>
                </a:cubicBezTo>
                <a:close/>
                <a:moveTo>
                  <a:pt x="4418" y="10800"/>
                </a:moveTo>
                <a:lnTo>
                  <a:pt x="9327" y="10800"/>
                </a:lnTo>
                <a:cubicBezTo>
                  <a:pt x="9598" y="10800"/>
                  <a:pt x="9818" y="10580"/>
                  <a:pt x="9818" y="10309"/>
                </a:cubicBezTo>
                <a:cubicBezTo>
                  <a:pt x="9818" y="10208"/>
                  <a:pt x="9780" y="10120"/>
                  <a:pt x="9728" y="10042"/>
                </a:cubicBezTo>
                <a:lnTo>
                  <a:pt x="9736" y="10037"/>
                </a:lnTo>
                <a:lnTo>
                  <a:pt x="7281" y="6110"/>
                </a:lnTo>
                <a:lnTo>
                  <a:pt x="7274" y="6114"/>
                </a:lnTo>
                <a:cubicBezTo>
                  <a:pt x="7186" y="5983"/>
                  <a:pt x="7043" y="5891"/>
                  <a:pt x="6873" y="5891"/>
                </a:cubicBezTo>
                <a:cubicBezTo>
                  <a:pt x="6702" y="5891"/>
                  <a:pt x="6560" y="5983"/>
                  <a:pt x="6472" y="6114"/>
                </a:cubicBezTo>
                <a:lnTo>
                  <a:pt x="6464" y="6110"/>
                </a:lnTo>
                <a:lnTo>
                  <a:pt x="4010" y="10037"/>
                </a:lnTo>
                <a:lnTo>
                  <a:pt x="4018" y="10042"/>
                </a:lnTo>
                <a:cubicBezTo>
                  <a:pt x="3965" y="10120"/>
                  <a:pt x="3927" y="1020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" name="Shape 2772"/>
          <p:cNvSpPr/>
          <p:nvPr userDrawn="1"/>
        </p:nvSpPr>
        <p:spPr>
          <a:xfrm>
            <a:off x="16741730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9" name="Shape 2773"/>
          <p:cNvSpPr/>
          <p:nvPr userDrawn="1"/>
        </p:nvSpPr>
        <p:spPr>
          <a:xfrm>
            <a:off x="17808322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8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4909" y="12764"/>
                </a:moveTo>
                <a:cubicBezTo>
                  <a:pt x="5180" y="12764"/>
                  <a:pt x="5400" y="12544"/>
                  <a:pt x="5400" y="12273"/>
                </a:cubicBezTo>
                <a:cubicBezTo>
                  <a:pt x="5400" y="9290"/>
                  <a:pt x="7818" y="6873"/>
                  <a:pt x="10800" y="6873"/>
                </a:cubicBezTo>
                <a:cubicBezTo>
                  <a:pt x="13782" y="6873"/>
                  <a:pt x="16200" y="9290"/>
                  <a:pt x="16200" y="12273"/>
                </a:cubicBezTo>
                <a:cubicBezTo>
                  <a:pt x="16200" y="12544"/>
                  <a:pt x="16420" y="12764"/>
                  <a:pt x="16691" y="12764"/>
                </a:cubicBezTo>
                <a:cubicBezTo>
                  <a:pt x="16962" y="12764"/>
                  <a:pt x="17182" y="12544"/>
                  <a:pt x="17182" y="12273"/>
                </a:cubicBezTo>
                <a:cubicBezTo>
                  <a:pt x="17182" y="8748"/>
                  <a:pt x="14325" y="5891"/>
                  <a:pt x="10800" y="5891"/>
                </a:cubicBezTo>
                <a:cubicBezTo>
                  <a:pt x="7275" y="5891"/>
                  <a:pt x="4418" y="8748"/>
                  <a:pt x="4418" y="12273"/>
                </a:cubicBezTo>
                <a:cubicBezTo>
                  <a:pt x="4418" y="12544"/>
                  <a:pt x="4638" y="12764"/>
                  <a:pt x="4909" y="12764"/>
                </a:cubicBezTo>
                <a:moveTo>
                  <a:pt x="10800" y="11782"/>
                </a:moveTo>
                <a:cubicBezTo>
                  <a:pt x="10529" y="11782"/>
                  <a:pt x="10309" y="12002"/>
                  <a:pt x="10309" y="12273"/>
                </a:cubicBezTo>
                <a:cubicBezTo>
                  <a:pt x="10309" y="12544"/>
                  <a:pt x="10529" y="12764"/>
                  <a:pt x="10800" y="12764"/>
                </a:cubicBezTo>
                <a:cubicBezTo>
                  <a:pt x="11071" y="12764"/>
                  <a:pt x="11291" y="12544"/>
                  <a:pt x="11291" y="12273"/>
                </a:cubicBezTo>
                <a:cubicBezTo>
                  <a:pt x="11291" y="12002"/>
                  <a:pt x="11071" y="11782"/>
                  <a:pt x="10800" y="11782"/>
                </a:cubicBezTo>
                <a:moveTo>
                  <a:pt x="10800" y="8836"/>
                </a:moveTo>
                <a:cubicBezTo>
                  <a:pt x="8903" y="8836"/>
                  <a:pt x="7364" y="10375"/>
                  <a:pt x="7364" y="12273"/>
                </a:cubicBezTo>
                <a:cubicBezTo>
                  <a:pt x="7364" y="12544"/>
                  <a:pt x="7583" y="12764"/>
                  <a:pt x="7855" y="12764"/>
                </a:cubicBezTo>
                <a:cubicBezTo>
                  <a:pt x="8126" y="12764"/>
                  <a:pt x="8345" y="12544"/>
                  <a:pt x="8345" y="12273"/>
                </a:cubicBezTo>
                <a:cubicBezTo>
                  <a:pt x="8345" y="10917"/>
                  <a:pt x="9444" y="9818"/>
                  <a:pt x="10800" y="9818"/>
                </a:cubicBezTo>
                <a:cubicBezTo>
                  <a:pt x="12156" y="9818"/>
                  <a:pt x="13255" y="10917"/>
                  <a:pt x="13255" y="12273"/>
                </a:cubicBezTo>
                <a:cubicBezTo>
                  <a:pt x="13255" y="12544"/>
                  <a:pt x="13474" y="12764"/>
                  <a:pt x="13745" y="12764"/>
                </a:cubicBezTo>
                <a:cubicBezTo>
                  <a:pt x="14017" y="12764"/>
                  <a:pt x="14236" y="12544"/>
                  <a:pt x="14236" y="12273"/>
                </a:cubicBezTo>
                <a:cubicBezTo>
                  <a:pt x="14236" y="10375"/>
                  <a:pt x="12698" y="8836"/>
                  <a:pt x="108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0" name="Shape 2774"/>
          <p:cNvSpPr/>
          <p:nvPr userDrawn="1"/>
        </p:nvSpPr>
        <p:spPr>
          <a:xfrm>
            <a:off x="18874913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1" name="Shape 2775"/>
          <p:cNvSpPr/>
          <p:nvPr userDrawn="1"/>
        </p:nvSpPr>
        <p:spPr>
          <a:xfrm>
            <a:off x="19941506" y="10435030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755"/>
                </a:moveTo>
                <a:lnTo>
                  <a:pt x="1866" y="6075"/>
                </a:lnTo>
                <a:lnTo>
                  <a:pt x="10800" y="1395"/>
                </a:lnTo>
                <a:lnTo>
                  <a:pt x="19735" y="6075"/>
                </a:lnTo>
                <a:cubicBezTo>
                  <a:pt x="19735" y="6075"/>
                  <a:pt x="10800" y="10755"/>
                  <a:pt x="10800" y="10755"/>
                </a:cubicBezTo>
                <a:close/>
                <a:moveTo>
                  <a:pt x="18031" y="17315"/>
                </a:moveTo>
                <a:lnTo>
                  <a:pt x="14834" y="16216"/>
                </a:lnTo>
                <a:lnTo>
                  <a:pt x="14832" y="16229"/>
                </a:lnTo>
                <a:cubicBezTo>
                  <a:pt x="14797" y="16218"/>
                  <a:pt x="14765" y="16200"/>
                  <a:pt x="14727" y="16200"/>
                </a:cubicBezTo>
                <a:cubicBezTo>
                  <a:pt x="14627" y="16200"/>
                  <a:pt x="14538" y="16251"/>
                  <a:pt x="14460" y="16324"/>
                </a:cubicBezTo>
                <a:lnTo>
                  <a:pt x="14455" y="16313"/>
                </a:lnTo>
                <a:lnTo>
                  <a:pt x="10820" y="20061"/>
                </a:lnTo>
                <a:lnTo>
                  <a:pt x="7658" y="16334"/>
                </a:lnTo>
                <a:lnTo>
                  <a:pt x="7653" y="16344"/>
                </a:lnTo>
                <a:cubicBezTo>
                  <a:pt x="7571" y="16259"/>
                  <a:pt x="7474" y="16200"/>
                  <a:pt x="7364" y="16200"/>
                </a:cubicBezTo>
                <a:cubicBezTo>
                  <a:pt x="7327" y="16200"/>
                  <a:pt x="7294" y="16218"/>
                  <a:pt x="7259" y="16229"/>
                </a:cubicBezTo>
                <a:lnTo>
                  <a:pt x="7257" y="16216"/>
                </a:lnTo>
                <a:lnTo>
                  <a:pt x="4013" y="17331"/>
                </a:lnTo>
                <a:lnTo>
                  <a:pt x="4767" y="9035"/>
                </a:lnTo>
                <a:lnTo>
                  <a:pt x="10589" y="12084"/>
                </a:lnTo>
                <a:lnTo>
                  <a:pt x="10591" y="12080"/>
                </a:lnTo>
                <a:cubicBezTo>
                  <a:pt x="10655" y="12122"/>
                  <a:pt x="10724" y="12150"/>
                  <a:pt x="10800" y="12150"/>
                </a:cubicBezTo>
                <a:cubicBezTo>
                  <a:pt x="10876" y="12150"/>
                  <a:pt x="10946" y="12122"/>
                  <a:pt x="11009" y="12080"/>
                </a:cubicBezTo>
                <a:lnTo>
                  <a:pt x="11011" y="12084"/>
                </a:lnTo>
                <a:lnTo>
                  <a:pt x="16897" y="9001"/>
                </a:lnTo>
                <a:cubicBezTo>
                  <a:pt x="16897" y="9001"/>
                  <a:pt x="18031" y="17315"/>
                  <a:pt x="18031" y="17315"/>
                </a:cubicBezTo>
                <a:close/>
                <a:moveTo>
                  <a:pt x="21600" y="6075"/>
                </a:moveTo>
                <a:cubicBezTo>
                  <a:pt x="21600" y="5806"/>
                  <a:pt x="21484" y="5579"/>
                  <a:pt x="21319" y="5470"/>
                </a:cubicBezTo>
                <a:lnTo>
                  <a:pt x="21320" y="5466"/>
                </a:lnTo>
                <a:lnTo>
                  <a:pt x="21306" y="5458"/>
                </a:lnTo>
                <a:cubicBezTo>
                  <a:pt x="21301" y="5455"/>
                  <a:pt x="21296" y="5453"/>
                  <a:pt x="21292" y="5451"/>
                </a:cubicBezTo>
                <a:lnTo>
                  <a:pt x="11011" y="66"/>
                </a:lnTo>
                <a:lnTo>
                  <a:pt x="11009" y="70"/>
                </a:lnTo>
                <a:cubicBezTo>
                  <a:pt x="10946" y="28"/>
                  <a:pt x="10876" y="0"/>
                  <a:pt x="10800" y="0"/>
                </a:cubicBezTo>
                <a:cubicBezTo>
                  <a:pt x="10724" y="0"/>
                  <a:pt x="10655" y="28"/>
                  <a:pt x="10591" y="70"/>
                </a:cubicBezTo>
                <a:lnTo>
                  <a:pt x="10589" y="66"/>
                </a:lnTo>
                <a:lnTo>
                  <a:pt x="309" y="5451"/>
                </a:lnTo>
                <a:cubicBezTo>
                  <a:pt x="304" y="5453"/>
                  <a:pt x="299" y="5455"/>
                  <a:pt x="295" y="5458"/>
                </a:cubicBezTo>
                <a:lnTo>
                  <a:pt x="280" y="5466"/>
                </a:lnTo>
                <a:lnTo>
                  <a:pt x="281" y="5470"/>
                </a:lnTo>
                <a:cubicBezTo>
                  <a:pt x="116" y="5579"/>
                  <a:pt x="0" y="5806"/>
                  <a:pt x="0" y="6075"/>
                </a:cubicBezTo>
                <a:cubicBezTo>
                  <a:pt x="0" y="6344"/>
                  <a:pt x="116" y="6571"/>
                  <a:pt x="281" y="6680"/>
                </a:cubicBezTo>
                <a:lnTo>
                  <a:pt x="280" y="6684"/>
                </a:lnTo>
                <a:lnTo>
                  <a:pt x="295" y="6692"/>
                </a:lnTo>
                <a:cubicBezTo>
                  <a:pt x="299" y="6695"/>
                  <a:pt x="304" y="6697"/>
                  <a:pt x="309" y="6699"/>
                </a:cubicBezTo>
                <a:lnTo>
                  <a:pt x="1230" y="7182"/>
                </a:lnTo>
                <a:lnTo>
                  <a:pt x="608" y="13603"/>
                </a:lnTo>
                <a:cubicBezTo>
                  <a:pt x="251" y="13805"/>
                  <a:pt x="0" y="14287"/>
                  <a:pt x="0" y="14850"/>
                </a:cubicBezTo>
                <a:cubicBezTo>
                  <a:pt x="0" y="15596"/>
                  <a:pt x="439" y="16200"/>
                  <a:pt x="982" y="16200"/>
                </a:cubicBezTo>
                <a:cubicBezTo>
                  <a:pt x="1524" y="16200"/>
                  <a:pt x="1964" y="15596"/>
                  <a:pt x="1964" y="14850"/>
                </a:cubicBezTo>
                <a:cubicBezTo>
                  <a:pt x="1964" y="14416"/>
                  <a:pt x="1812" y="14034"/>
                  <a:pt x="1580" y="13787"/>
                </a:cubicBezTo>
                <a:lnTo>
                  <a:pt x="2173" y="7676"/>
                </a:lnTo>
                <a:lnTo>
                  <a:pt x="3822" y="8540"/>
                </a:lnTo>
                <a:lnTo>
                  <a:pt x="2950" y="18135"/>
                </a:lnTo>
                <a:lnTo>
                  <a:pt x="2958" y="18138"/>
                </a:lnTo>
                <a:cubicBezTo>
                  <a:pt x="2955" y="18167"/>
                  <a:pt x="2945" y="18193"/>
                  <a:pt x="2945" y="18225"/>
                </a:cubicBezTo>
                <a:cubicBezTo>
                  <a:pt x="2945" y="18598"/>
                  <a:pt x="3165" y="18900"/>
                  <a:pt x="3436" y="18900"/>
                </a:cubicBezTo>
                <a:cubicBezTo>
                  <a:pt x="3474" y="18900"/>
                  <a:pt x="3506" y="18884"/>
                  <a:pt x="3541" y="18873"/>
                </a:cubicBezTo>
                <a:lnTo>
                  <a:pt x="3543" y="18884"/>
                </a:lnTo>
                <a:lnTo>
                  <a:pt x="7238" y="17613"/>
                </a:lnTo>
                <a:lnTo>
                  <a:pt x="10506" y="21465"/>
                </a:lnTo>
                <a:lnTo>
                  <a:pt x="10510" y="21456"/>
                </a:lnTo>
                <a:cubicBezTo>
                  <a:pt x="10593" y="21541"/>
                  <a:pt x="10690" y="21600"/>
                  <a:pt x="10800" y="21600"/>
                </a:cubicBezTo>
                <a:cubicBezTo>
                  <a:pt x="10901" y="21600"/>
                  <a:pt x="10989" y="21548"/>
                  <a:pt x="11068" y="21476"/>
                </a:cubicBezTo>
                <a:lnTo>
                  <a:pt x="11072" y="21487"/>
                </a:lnTo>
                <a:lnTo>
                  <a:pt x="14834" y="17607"/>
                </a:lnTo>
                <a:lnTo>
                  <a:pt x="18548" y="18884"/>
                </a:lnTo>
                <a:lnTo>
                  <a:pt x="18550" y="18871"/>
                </a:lnTo>
                <a:cubicBezTo>
                  <a:pt x="18585" y="18882"/>
                  <a:pt x="18618" y="18900"/>
                  <a:pt x="18655" y="18900"/>
                </a:cubicBezTo>
                <a:cubicBezTo>
                  <a:pt x="18926" y="18900"/>
                  <a:pt x="19145" y="18598"/>
                  <a:pt x="19145" y="18225"/>
                </a:cubicBezTo>
                <a:cubicBezTo>
                  <a:pt x="19145" y="18181"/>
                  <a:pt x="19135" y="18143"/>
                  <a:pt x="19130" y="18102"/>
                </a:cubicBezTo>
                <a:lnTo>
                  <a:pt x="19137" y="18100"/>
                </a:lnTo>
                <a:lnTo>
                  <a:pt x="17830" y="8513"/>
                </a:lnTo>
                <a:lnTo>
                  <a:pt x="21292" y="6699"/>
                </a:lnTo>
                <a:cubicBezTo>
                  <a:pt x="21296" y="6697"/>
                  <a:pt x="21301" y="6695"/>
                  <a:pt x="21306" y="6692"/>
                </a:cubicBezTo>
                <a:lnTo>
                  <a:pt x="21320" y="6684"/>
                </a:lnTo>
                <a:lnTo>
                  <a:pt x="21319" y="6680"/>
                </a:lnTo>
                <a:cubicBezTo>
                  <a:pt x="21484" y="6571"/>
                  <a:pt x="21600" y="6344"/>
                  <a:pt x="21600" y="607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2" name="Shape 2776"/>
          <p:cNvSpPr/>
          <p:nvPr userDrawn="1"/>
        </p:nvSpPr>
        <p:spPr>
          <a:xfrm>
            <a:off x="21135071" y="10346142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00" y="7855"/>
                </a:moveTo>
                <a:lnTo>
                  <a:pt x="9900" y="7855"/>
                </a:lnTo>
                <a:lnTo>
                  <a:pt x="9900" y="9818"/>
                </a:lnTo>
                <a:cubicBezTo>
                  <a:pt x="9900" y="10090"/>
                  <a:pt x="10303" y="10309"/>
                  <a:pt x="10800" y="10309"/>
                </a:cubicBezTo>
                <a:cubicBezTo>
                  <a:pt x="11297" y="10309"/>
                  <a:pt x="11700" y="10090"/>
                  <a:pt x="11700" y="9818"/>
                </a:cubicBezTo>
                <a:lnTo>
                  <a:pt x="11700" y="7855"/>
                </a:lnTo>
                <a:lnTo>
                  <a:pt x="15300" y="7855"/>
                </a:lnTo>
                <a:cubicBezTo>
                  <a:pt x="15797" y="7855"/>
                  <a:pt x="16200" y="7635"/>
                  <a:pt x="16200" y="7364"/>
                </a:cubicBezTo>
                <a:cubicBezTo>
                  <a:pt x="16200" y="7092"/>
                  <a:pt x="15797" y="6873"/>
                  <a:pt x="15300" y="6873"/>
                </a:cubicBezTo>
                <a:lnTo>
                  <a:pt x="11700" y="6873"/>
                </a:lnTo>
                <a:lnTo>
                  <a:pt x="11700" y="4909"/>
                </a:lnTo>
                <a:cubicBezTo>
                  <a:pt x="11700" y="4638"/>
                  <a:pt x="11297" y="4418"/>
                  <a:pt x="10800" y="4418"/>
                </a:cubicBezTo>
                <a:cubicBezTo>
                  <a:pt x="10303" y="4418"/>
                  <a:pt x="9900" y="4638"/>
                  <a:pt x="9900" y="4909"/>
                </a:cubicBezTo>
                <a:lnTo>
                  <a:pt x="9900" y="6873"/>
                </a:lnTo>
                <a:lnTo>
                  <a:pt x="6300" y="6873"/>
                </a:lnTo>
                <a:cubicBezTo>
                  <a:pt x="5803" y="6873"/>
                  <a:pt x="5400" y="7092"/>
                  <a:pt x="5400" y="7364"/>
                </a:cubicBezTo>
                <a:cubicBezTo>
                  <a:pt x="5400" y="7635"/>
                  <a:pt x="5803" y="7855"/>
                  <a:pt x="6300" y="7855"/>
                </a:cubicBezTo>
                <a:moveTo>
                  <a:pt x="19800" y="19847"/>
                </a:moveTo>
                <a:lnTo>
                  <a:pt x="11464" y="14886"/>
                </a:lnTo>
                <a:lnTo>
                  <a:pt x="11457" y="14889"/>
                </a:lnTo>
                <a:cubicBezTo>
                  <a:pt x="11294" y="14791"/>
                  <a:pt x="11063" y="14727"/>
                  <a:pt x="10800" y="14727"/>
                </a:cubicBezTo>
                <a:cubicBezTo>
                  <a:pt x="10537" y="14727"/>
                  <a:pt x="10306" y="14791"/>
                  <a:pt x="10142" y="14889"/>
                </a:cubicBezTo>
                <a:lnTo>
                  <a:pt x="10136" y="14886"/>
                </a:lnTo>
                <a:lnTo>
                  <a:pt x="1800" y="19847"/>
                </a:lnTo>
                <a:lnTo>
                  <a:pt x="1800" y="982"/>
                </a:lnTo>
                <a:lnTo>
                  <a:pt x="19800" y="982"/>
                </a:lnTo>
                <a:cubicBezTo>
                  <a:pt x="19800" y="982"/>
                  <a:pt x="19800" y="19847"/>
                  <a:pt x="19800" y="19847"/>
                </a:cubicBezTo>
                <a:close/>
                <a:moveTo>
                  <a:pt x="20700" y="0"/>
                </a:moveTo>
                <a:lnTo>
                  <a:pt x="900" y="0"/>
                </a:ln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63" y="21600"/>
                  <a:pt x="1394" y="21536"/>
                  <a:pt x="1559" y="21438"/>
                </a:cubicBezTo>
                <a:lnTo>
                  <a:pt x="1564" y="21441"/>
                </a:lnTo>
                <a:lnTo>
                  <a:pt x="10800" y="15945"/>
                </a:lnTo>
                <a:lnTo>
                  <a:pt x="20036" y="21441"/>
                </a:lnTo>
                <a:lnTo>
                  <a:pt x="20041" y="21438"/>
                </a:lnTo>
                <a:cubicBezTo>
                  <a:pt x="20206" y="21536"/>
                  <a:pt x="20437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3" name="Shape 2777"/>
          <p:cNvSpPr/>
          <p:nvPr userDrawn="1"/>
        </p:nvSpPr>
        <p:spPr>
          <a:xfrm>
            <a:off x="22150874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20095"/>
                </a:moveTo>
                <a:lnTo>
                  <a:pt x="11298" y="14886"/>
                </a:lnTo>
                <a:lnTo>
                  <a:pt x="11293" y="14890"/>
                </a:lnTo>
                <a:cubicBezTo>
                  <a:pt x="11170" y="14791"/>
                  <a:pt x="10997" y="14727"/>
                  <a:pt x="10800" y="14727"/>
                </a:cubicBezTo>
                <a:cubicBezTo>
                  <a:pt x="10603" y="14727"/>
                  <a:pt x="10430" y="14791"/>
                  <a:pt x="10306" y="14890"/>
                </a:cubicBezTo>
                <a:lnTo>
                  <a:pt x="10302" y="14886"/>
                </a:lnTo>
                <a:lnTo>
                  <a:pt x="1350" y="20095"/>
                </a:lnTo>
                <a:lnTo>
                  <a:pt x="1350" y="982"/>
                </a:lnTo>
                <a:lnTo>
                  <a:pt x="20250" y="982"/>
                </a:lnTo>
                <a:cubicBezTo>
                  <a:pt x="20250" y="982"/>
                  <a:pt x="20250" y="20095"/>
                  <a:pt x="20250" y="20095"/>
                </a:cubicBezTo>
                <a:close/>
                <a:moveTo>
                  <a:pt x="20925" y="0"/>
                </a:moveTo>
                <a:lnTo>
                  <a:pt x="675" y="0"/>
                </a:lnTo>
                <a:cubicBezTo>
                  <a:pt x="302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872" y="21600"/>
                  <a:pt x="1045" y="21537"/>
                  <a:pt x="1169" y="21438"/>
                </a:cubicBezTo>
                <a:lnTo>
                  <a:pt x="1173" y="21441"/>
                </a:lnTo>
                <a:lnTo>
                  <a:pt x="10800" y="15839"/>
                </a:lnTo>
                <a:lnTo>
                  <a:pt x="20427" y="21441"/>
                </a:lnTo>
                <a:lnTo>
                  <a:pt x="20431" y="21438"/>
                </a:lnTo>
                <a:cubicBezTo>
                  <a:pt x="20555" y="21537"/>
                  <a:pt x="20728" y="21600"/>
                  <a:pt x="20925" y="21600"/>
                </a:cubicBezTo>
                <a:cubicBezTo>
                  <a:pt x="21298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298" y="0"/>
                  <a:pt x="20925" y="0"/>
                </a:cubicBezTo>
                <a:moveTo>
                  <a:pt x="7337" y="7850"/>
                </a:moveTo>
                <a:lnTo>
                  <a:pt x="9710" y="7850"/>
                </a:lnTo>
                <a:lnTo>
                  <a:pt x="10039" y="7213"/>
                </a:lnTo>
                <a:lnTo>
                  <a:pt x="10800" y="5738"/>
                </a:lnTo>
                <a:lnTo>
                  <a:pt x="11561" y="7213"/>
                </a:lnTo>
                <a:lnTo>
                  <a:pt x="11890" y="7850"/>
                </a:lnTo>
                <a:lnTo>
                  <a:pt x="14263" y="7850"/>
                </a:lnTo>
                <a:lnTo>
                  <a:pt x="13014" y="8550"/>
                </a:lnTo>
                <a:lnTo>
                  <a:pt x="12253" y="8976"/>
                </a:lnTo>
                <a:lnTo>
                  <a:pt x="12557" y="9638"/>
                </a:lnTo>
                <a:lnTo>
                  <a:pt x="13240" y="11130"/>
                </a:lnTo>
                <a:lnTo>
                  <a:pt x="11598" y="10254"/>
                </a:lnTo>
                <a:lnTo>
                  <a:pt x="10800" y="9828"/>
                </a:lnTo>
                <a:lnTo>
                  <a:pt x="10002" y="10254"/>
                </a:lnTo>
                <a:lnTo>
                  <a:pt x="8360" y="11130"/>
                </a:lnTo>
                <a:lnTo>
                  <a:pt x="9043" y="9638"/>
                </a:lnTo>
                <a:lnTo>
                  <a:pt x="9347" y="8976"/>
                </a:lnTo>
                <a:lnTo>
                  <a:pt x="8586" y="8550"/>
                </a:lnTo>
                <a:cubicBezTo>
                  <a:pt x="8586" y="8550"/>
                  <a:pt x="7337" y="7850"/>
                  <a:pt x="7337" y="7850"/>
                </a:cubicBezTo>
                <a:close/>
                <a:moveTo>
                  <a:pt x="5737" y="13745"/>
                </a:moveTo>
                <a:lnTo>
                  <a:pt x="10800" y="11045"/>
                </a:lnTo>
                <a:lnTo>
                  <a:pt x="15863" y="13745"/>
                </a:lnTo>
                <a:lnTo>
                  <a:pt x="13838" y="9328"/>
                </a:lnTo>
                <a:lnTo>
                  <a:pt x="18225" y="6868"/>
                </a:lnTo>
                <a:lnTo>
                  <a:pt x="12825" y="6868"/>
                </a:lnTo>
                <a:lnTo>
                  <a:pt x="10800" y="2945"/>
                </a:lnTo>
                <a:lnTo>
                  <a:pt x="8775" y="6868"/>
                </a:lnTo>
                <a:lnTo>
                  <a:pt x="3375" y="6868"/>
                </a:lnTo>
                <a:lnTo>
                  <a:pt x="7762" y="9328"/>
                </a:lnTo>
                <a:cubicBezTo>
                  <a:pt x="7762" y="9328"/>
                  <a:pt x="5737" y="13745"/>
                  <a:pt x="5737" y="137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4" name="Shape 2778"/>
          <p:cNvSpPr/>
          <p:nvPr userDrawn="1"/>
        </p:nvSpPr>
        <p:spPr>
          <a:xfrm>
            <a:off x="12475363" y="1141278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5" name="Shape 2781"/>
          <p:cNvSpPr/>
          <p:nvPr userDrawn="1"/>
        </p:nvSpPr>
        <p:spPr>
          <a:xfrm>
            <a:off x="13643729" y="1137480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6" name="Shape 2782"/>
          <p:cNvSpPr/>
          <p:nvPr userDrawn="1"/>
        </p:nvSpPr>
        <p:spPr>
          <a:xfrm>
            <a:off x="14684388" y="11374805"/>
            <a:ext cx="559229" cy="4826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7" name="Shape 2783"/>
          <p:cNvSpPr/>
          <p:nvPr userDrawn="1"/>
        </p:nvSpPr>
        <p:spPr>
          <a:xfrm>
            <a:off x="22032223" y="9304232"/>
            <a:ext cx="558691" cy="482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8" name="Shape 2784"/>
          <p:cNvSpPr/>
          <p:nvPr userDrawn="1"/>
        </p:nvSpPr>
        <p:spPr>
          <a:xfrm>
            <a:off x="22052360" y="819530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9" name="Shape 2785"/>
          <p:cNvSpPr/>
          <p:nvPr userDrawn="1"/>
        </p:nvSpPr>
        <p:spPr>
          <a:xfrm>
            <a:off x="21008096" y="936384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0" name="Shape 2786"/>
          <p:cNvSpPr/>
          <p:nvPr userDrawn="1"/>
        </p:nvSpPr>
        <p:spPr>
          <a:xfrm>
            <a:off x="18801392" y="9338432"/>
            <a:ext cx="558289" cy="507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1" name="Shape 2787"/>
          <p:cNvSpPr/>
          <p:nvPr userDrawn="1"/>
        </p:nvSpPr>
        <p:spPr>
          <a:xfrm>
            <a:off x="17751624" y="9278357"/>
            <a:ext cx="558345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2" name="Shape 2788"/>
          <p:cNvSpPr/>
          <p:nvPr userDrawn="1"/>
        </p:nvSpPr>
        <p:spPr>
          <a:xfrm>
            <a:off x="10762881" y="7142882"/>
            <a:ext cx="2555974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Miscellaneous</a:t>
            </a:r>
          </a:p>
        </p:txBody>
      </p:sp>
    </p:spTree>
    <p:extLst>
      <p:ext uri="{BB962C8B-B14F-4D97-AF65-F5344CB8AC3E}">
        <p14:creationId xmlns:p14="http://schemas.microsoft.com/office/powerpoint/2010/main" val="252712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893"/>
          <p:cNvSpPr/>
          <p:nvPr userDrawn="1"/>
        </p:nvSpPr>
        <p:spPr>
          <a:xfrm>
            <a:off x="17586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07" y="14380"/>
                </a:moveTo>
                <a:cubicBezTo>
                  <a:pt x="12819" y="14469"/>
                  <a:pt x="12764" y="14592"/>
                  <a:pt x="12764" y="14727"/>
                </a:cubicBezTo>
                <a:cubicBezTo>
                  <a:pt x="12764" y="14999"/>
                  <a:pt x="12984" y="15218"/>
                  <a:pt x="13255" y="15218"/>
                </a:cubicBezTo>
                <a:cubicBezTo>
                  <a:pt x="13390" y="15218"/>
                  <a:pt x="13513" y="15164"/>
                  <a:pt x="13602" y="15074"/>
                </a:cubicBezTo>
                <a:lnTo>
                  <a:pt x="17529" y="11147"/>
                </a:lnTo>
                <a:cubicBezTo>
                  <a:pt x="17618" y="11058"/>
                  <a:pt x="17673" y="10936"/>
                  <a:pt x="17673" y="10800"/>
                </a:cubicBezTo>
                <a:cubicBezTo>
                  <a:pt x="17673" y="10665"/>
                  <a:pt x="17618" y="10542"/>
                  <a:pt x="17529" y="10453"/>
                </a:cubicBezTo>
                <a:lnTo>
                  <a:pt x="13602" y="6526"/>
                </a:lnTo>
                <a:cubicBezTo>
                  <a:pt x="13513" y="6437"/>
                  <a:pt x="13390" y="6382"/>
                  <a:pt x="13255" y="6382"/>
                </a:cubicBezTo>
                <a:cubicBezTo>
                  <a:pt x="12984" y="6382"/>
                  <a:pt x="12764" y="6601"/>
                  <a:pt x="12764" y="6873"/>
                </a:cubicBezTo>
                <a:cubicBezTo>
                  <a:pt x="12764" y="7008"/>
                  <a:pt x="12819" y="7131"/>
                  <a:pt x="12907" y="7220"/>
                </a:cubicBezTo>
                <a:lnTo>
                  <a:pt x="15997" y="10309"/>
                </a:lnTo>
                <a:lnTo>
                  <a:pt x="491" y="10309"/>
                </a:lnTo>
                <a:cubicBezTo>
                  <a:pt x="220" y="10309"/>
                  <a:pt x="0" y="10529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lnTo>
                  <a:pt x="15997" y="11291"/>
                </a:lnTo>
                <a:cubicBezTo>
                  <a:pt x="15997" y="11291"/>
                  <a:pt x="12907" y="14380"/>
                  <a:pt x="12907" y="14380"/>
                </a:cubicBezTo>
                <a:close/>
                <a:moveTo>
                  <a:pt x="21109" y="0"/>
                </a:moveTo>
                <a:lnTo>
                  <a:pt x="3436" y="0"/>
                </a:lnTo>
                <a:cubicBezTo>
                  <a:pt x="3166" y="0"/>
                  <a:pt x="2945" y="220"/>
                  <a:pt x="2945" y="491"/>
                </a:cubicBezTo>
                <a:lnTo>
                  <a:pt x="2945" y="7855"/>
                </a:lnTo>
                <a:cubicBezTo>
                  <a:pt x="2945" y="8126"/>
                  <a:pt x="3166" y="8345"/>
                  <a:pt x="3436" y="8345"/>
                </a:cubicBezTo>
                <a:cubicBezTo>
                  <a:pt x="3707" y="8345"/>
                  <a:pt x="3927" y="8126"/>
                  <a:pt x="3927" y="7855"/>
                </a:cubicBezTo>
                <a:lnTo>
                  <a:pt x="3927" y="982"/>
                </a:lnTo>
                <a:lnTo>
                  <a:pt x="20618" y="982"/>
                </a:lnTo>
                <a:lnTo>
                  <a:pt x="20618" y="20618"/>
                </a:lnTo>
                <a:lnTo>
                  <a:pt x="3927" y="20618"/>
                </a:lnTo>
                <a:lnTo>
                  <a:pt x="3927" y="13745"/>
                </a:lnTo>
                <a:cubicBezTo>
                  <a:pt x="3927" y="13475"/>
                  <a:pt x="3707" y="13255"/>
                  <a:pt x="3436" y="13255"/>
                </a:cubicBezTo>
                <a:cubicBezTo>
                  <a:pt x="3166" y="13255"/>
                  <a:pt x="2945" y="13475"/>
                  <a:pt x="2945" y="13745"/>
                </a:cubicBez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894"/>
          <p:cNvSpPr/>
          <p:nvPr userDrawn="1"/>
        </p:nvSpPr>
        <p:spPr>
          <a:xfrm>
            <a:off x="2825249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lnTo>
                  <a:pt x="5604" y="10309"/>
                </a:lnTo>
                <a:lnTo>
                  <a:pt x="8693" y="7220"/>
                </a:lnTo>
                <a:cubicBezTo>
                  <a:pt x="8781" y="7131"/>
                  <a:pt x="8836" y="7008"/>
                  <a:pt x="8836" y="6873"/>
                </a:cubicBezTo>
                <a:cubicBezTo>
                  <a:pt x="8836" y="6601"/>
                  <a:pt x="8616" y="6382"/>
                  <a:pt x="8345" y="6382"/>
                </a:cubicBezTo>
                <a:cubicBezTo>
                  <a:pt x="8210" y="6382"/>
                  <a:pt x="8087" y="6437"/>
                  <a:pt x="7998" y="6526"/>
                </a:cubicBezTo>
                <a:lnTo>
                  <a:pt x="4071" y="10453"/>
                </a:lnTo>
                <a:cubicBezTo>
                  <a:pt x="3982" y="10542"/>
                  <a:pt x="3927" y="10665"/>
                  <a:pt x="3927" y="10800"/>
                </a:cubicBezTo>
                <a:cubicBezTo>
                  <a:pt x="3927" y="10936"/>
                  <a:pt x="3982" y="11058"/>
                  <a:pt x="4071" y="11147"/>
                </a:cubicBezTo>
                <a:lnTo>
                  <a:pt x="7998" y="15074"/>
                </a:lnTo>
                <a:cubicBezTo>
                  <a:pt x="8087" y="15164"/>
                  <a:pt x="8210" y="15218"/>
                  <a:pt x="8345" y="15218"/>
                </a:cubicBezTo>
                <a:cubicBezTo>
                  <a:pt x="8616" y="15218"/>
                  <a:pt x="8836" y="14999"/>
                  <a:pt x="8836" y="14727"/>
                </a:cubicBezTo>
                <a:cubicBezTo>
                  <a:pt x="8836" y="14592"/>
                  <a:pt x="8781" y="14469"/>
                  <a:pt x="8693" y="14380"/>
                </a:cubicBezTo>
                <a:lnTo>
                  <a:pt x="5604" y="11291"/>
                </a:lnTo>
                <a:lnTo>
                  <a:pt x="21109" y="11291"/>
                </a:lnTo>
                <a:cubicBezTo>
                  <a:pt x="21380" y="11291"/>
                  <a:pt x="21600" y="11071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  <a:moveTo>
                  <a:pt x="18164" y="13255"/>
                </a:moveTo>
                <a:cubicBezTo>
                  <a:pt x="17893" y="13255"/>
                  <a:pt x="17673" y="13475"/>
                  <a:pt x="17673" y="13745"/>
                </a:cubicBezTo>
                <a:lnTo>
                  <a:pt x="17673" y="20618"/>
                </a:lnTo>
                <a:lnTo>
                  <a:pt x="982" y="20618"/>
                </a:lnTo>
                <a:lnTo>
                  <a:pt x="982" y="982"/>
                </a:lnTo>
                <a:lnTo>
                  <a:pt x="17673" y="982"/>
                </a:lnTo>
                <a:lnTo>
                  <a:pt x="17673" y="7855"/>
                </a:lnTo>
                <a:cubicBezTo>
                  <a:pt x="17673" y="8126"/>
                  <a:pt x="17893" y="8345"/>
                  <a:pt x="18164" y="8345"/>
                </a:cubicBezTo>
                <a:cubicBezTo>
                  <a:pt x="18434" y="8345"/>
                  <a:pt x="18655" y="8126"/>
                  <a:pt x="18655" y="7855"/>
                </a:cubicBezTo>
                <a:lnTo>
                  <a:pt x="18655" y="491"/>
                </a:lnTo>
                <a:cubicBezTo>
                  <a:pt x="18655" y="220"/>
                  <a:pt x="18434" y="0"/>
                  <a:pt x="18164" y="0"/>
                </a:cubicBez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8164" y="21600"/>
                </a:ln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cubicBezTo>
                  <a:pt x="18655" y="13475"/>
                  <a:pt x="18434" y="13255"/>
                  <a:pt x="18164" y="132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895"/>
          <p:cNvSpPr/>
          <p:nvPr userDrawn="1"/>
        </p:nvSpPr>
        <p:spPr>
          <a:xfrm>
            <a:off x="4031513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5709"/>
                </a:moveTo>
                <a:cubicBezTo>
                  <a:pt x="20347" y="15709"/>
                  <a:pt x="20102" y="15764"/>
                  <a:pt x="19924" y="15853"/>
                </a:cubicBezTo>
                <a:lnTo>
                  <a:pt x="11782" y="19924"/>
                </a:lnTo>
                <a:lnTo>
                  <a:pt x="11782" y="491"/>
                </a:lnTo>
                <a:cubicBezTo>
                  <a:pt x="11782" y="220"/>
                  <a:pt x="11342" y="0"/>
                  <a:pt x="10800" y="0"/>
                </a:cubicBezTo>
                <a:cubicBezTo>
                  <a:pt x="10258" y="0"/>
                  <a:pt x="9818" y="220"/>
                  <a:pt x="9818" y="491"/>
                </a:cubicBezTo>
                <a:lnTo>
                  <a:pt x="9818" y="19924"/>
                </a:lnTo>
                <a:lnTo>
                  <a:pt x="1676" y="15853"/>
                </a:lnTo>
                <a:cubicBezTo>
                  <a:pt x="1498" y="15764"/>
                  <a:pt x="1253" y="15709"/>
                  <a:pt x="982" y="15709"/>
                </a:cubicBezTo>
                <a:cubicBezTo>
                  <a:pt x="440" y="15709"/>
                  <a:pt x="0" y="15929"/>
                  <a:pt x="0" y="16200"/>
                </a:cubicBezTo>
                <a:cubicBezTo>
                  <a:pt x="0" y="16336"/>
                  <a:pt x="110" y="16458"/>
                  <a:pt x="288" y="16547"/>
                </a:cubicBezTo>
                <a:lnTo>
                  <a:pt x="10106" y="21456"/>
                </a:lnTo>
                <a:cubicBezTo>
                  <a:pt x="10284" y="21545"/>
                  <a:pt x="10529" y="21600"/>
                  <a:pt x="10800" y="21600"/>
                </a:cubicBezTo>
                <a:cubicBezTo>
                  <a:pt x="11071" y="21600"/>
                  <a:pt x="11316" y="21545"/>
                  <a:pt x="11494" y="21456"/>
                </a:cubicBezTo>
                <a:lnTo>
                  <a:pt x="21312" y="16547"/>
                </a:lnTo>
                <a:cubicBezTo>
                  <a:pt x="21490" y="16458"/>
                  <a:pt x="21600" y="16336"/>
                  <a:pt x="21600" y="16200"/>
                </a:cubicBezTo>
                <a:cubicBezTo>
                  <a:pt x="21600" y="15929"/>
                  <a:pt x="21160" y="15709"/>
                  <a:pt x="20618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896"/>
          <p:cNvSpPr/>
          <p:nvPr userDrawn="1"/>
        </p:nvSpPr>
        <p:spPr>
          <a:xfrm>
            <a:off x="5098104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12" y="5053"/>
                </a:moveTo>
                <a:lnTo>
                  <a:pt x="11494" y="144"/>
                </a:lnTo>
                <a:cubicBezTo>
                  <a:pt x="11316" y="55"/>
                  <a:pt x="11071" y="0"/>
                  <a:pt x="10800" y="0"/>
                </a:cubicBezTo>
                <a:cubicBezTo>
                  <a:pt x="10529" y="0"/>
                  <a:pt x="10284" y="55"/>
                  <a:pt x="10106" y="144"/>
                </a:cubicBezTo>
                <a:lnTo>
                  <a:pt x="288" y="5053"/>
                </a:lnTo>
                <a:cubicBezTo>
                  <a:pt x="110" y="5142"/>
                  <a:pt x="0" y="5264"/>
                  <a:pt x="0" y="5400"/>
                </a:cubicBezTo>
                <a:cubicBezTo>
                  <a:pt x="0" y="5671"/>
                  <a:pt x="440" y="5891"/>
                  <a:pt x="982" y="5891"/>
                </a:cubicBezTo>
                <a:cubicBezTo>
                  <a:pt x="1253" y="5891"/>
                  <a:pt x="1498" y="5836"/>
                  <a:pt x="1676" y="5747"/>
                </a:cubicBezTo>
                <a:lnTo>
                  <a:pt x="9818" y="1676"/>
                </a:lnTo>
                <a:lnTo>
                  <a:pt x="9818" y="21109"/>
                </a:lnTo>
                <a:cubicBezTo>
                  <a:pt x="9818" y="21380"/>
                  <a:pt x="10258" y="21600"/>
                  <a:pt x="10800" y="21600"/>
                </a:cubicBezTo>
                <a:cubicBezTo>
                  <a:pt x="11342" y="21600"/>
                  <a:pt x="11782" y="21380"/>
                  <a:pt x="11782" y="21109"/>
                </a:cubicBezTo>
                <a:lnTo>
                  <a:pt x="11782" y="1676"/>
                </a:lnTo>
                <a:lnTo>
                  <a:pt x="19924" y="5747"/>
                </a:lnTo>
                <a:cubicBezTo>
                  <a:pt x="20102" y="5836"/>
                  <a:pt x="20347" y="5891"/>
                  <a:pt x="20618" y="5891"/>
                </a:cubicBezTo>
                <a:cubicBezTo>
                  <a:pt x="21160" y="5891"/>
                  <a:pt x="21600" y="5671"/>
                  <a:pt x="21600" y="5400"/>
                </a:cubicBezTo>
                <a:cubicBezTo>
                  <a:pt x="21600" y="5264"/>
                  <a:pt x="21490" y="5142"/>
                  <a:pt x="21312" y="50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97"/>
          <p:cNvSpPr/>
          <p:nvPr userDrawn="1"/>
        </p:nvSpPr>
        <p:spPr>
          <a:xfrm>
            <a:off x="6025023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9818"/>
                </a:moveTo>
                <a:lnTo>
                  <a:pt x="1676" y="9818"/>
                </a:lnTo>
                <a:lnTo>
                  <a:pt x="5747" y="1676"/>
                </a:lnTo>
                <a:cubicBezTo>
                  <a:pt x="5836" y="1499"/>
                  <a:pt x="5891" y="1253"/>
                  <a:pt x="5891" y="982"/>
                </a:cubicBezTo>
                <a:cubicBezTo>
                  <a:pt x="5891" y="439"/>
                  <a:pt x="5671" y="0"/>
                  <a:pt x="5400" y="0"/>
                </a:cubicBezTo>
                <a:cubicBezTo>
                  <a:pt x="5265" y="0"/>
                  <a:pt x="5142" y="110"/>
                  <a:pt x="5053" y="288"/>
                </a:cubicBezTo>
                <a:lnTo>
                  <a:pt x="144" y="10106"/>
                </a:lnTo>
                <a:cubicBezTo>
                  <a:pt x="55" y="10284"/>
                  <a:pt x="0" y="10530"/>
                  <a:pt x="0" y="10800"/>
                </a:cubicBezTo>
                <a:cubicBezTo>
                  <a:pt x="0" y="11071"/>
                  <a:pt x="55" y="11317"/>
                  <a:pt x="144" y="11494"/>
                </a:cubicBezTo>
                <a:lnTo>
                  <a:pt x="5053" y="21312"/>
                </a:lnTo>
                <a:cubicBezTo>
                  <a:pt x="5142" y="21491"/>
                  <a:pt x="5265" y="21600"/>
                  <a:pt x="5400" y="21600"/>
                </a:cubicBezTo>
                <a:cubicBezTo>
                  <a:pt x="5671" y="21600"/>
                  <a:pt x="5891" y="21161"/>
                  <a:pt x="5891" y="20618"/>
                </a:cubicBezTo>
                <a:cubicBezTo>
                  <a:pt x="5891" y="20348"/>
                  <a:pt x="5836" y="20102"/>
                  <a:pt x="5747" y="19924"/>
                </a:cubicBezTo>
                <a:lnTo>
                  <a:pt x="1676" y="11782"/>
                </a:lnTo>
                <a:lnTo>
                  <a:pt x="21109" y="11782"/>
                </a:lnTo>
                <a:cubicBezTo>
                  <a:pt x="21380" y="11782"/>
                  <a:pt x="21600" y="11343"/>
                  <a:pt x="21600" y="10800"/>
                </a:cubicBezTo>
                <a:cubicBezTo>
                  <a:pt x="21600" y="10257"/>
                  <a:pt x="21380" y="9818"/>
                  <a:pt x="21109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898"/>
          <p:cNvSpPr/>
          <p:nvPr userDrawn="1"/>
        </p:nvSpPr>
        <p:spPr>
          <a:xfrm>
            <a:off x="7091616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899"/>
          <p:cNvSpPr/>
          <p:nvPr userDrawn="1"/>
        </p:nvSpPr>
        <p:spPr>
          <a:xfrm>
            <a:off x="8183602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60" y="0"/>
                </a:moveTo>
                <a:cubicBezTo>
                  <a:pt x="20911" y="0"/>
                  <a:pt x="20776" y="121"/>
                  <a:pt x="20678" y="316"/>
                </a:cubicBezTo>
                <a:lnTo>
                  <a:pt x="10800" y="19033"/>
                </a:lnTo>
                <a:lnTo>
                  <a:pt x="922" y="316"/>
                </a:lnTo>
                <a:cubicBezTo>
                  <a:pt x="824" y="121"/>
                  <a:pt x="689" y="0"/>
                  <a:pt x="540" y="0"/>
                </a:cubicBezTo>
                <a:cubicBezTo>
                  <a:pt x="242" y="0"/>
                  <a:pt x="0" y="483"/>
                  <a:pt x="0" y="1080"/>
                </a:cubicBezTo>
                <a:cubicBezTo>
                  <a:pt x="0" y="1378"/>
                  <a:pt x="60" y="1648"/>
                  <a:pt x="158" y="1844"/>
                </a:cubicBezTo>
                <a:lnTo>
                  <a:pt x="10418" y="21284"/>
                </a:lnTo>
                <a:cubicBezTo>
                  <a:pt x="10516" y="21480"/>
                  <a:pt x="10651" y="21600"/>
                  <a:pt x="10800" y="21600"/>
                </a:cubicBezTo>
                <a:cubicBezTo>
                  <a:pt x="10949" y="21600"/>
                  <a:pt x="11084" y="21480"/>
                  <a:pt x="11182" y="21284"/>
                </a:cubicBezTo>
                <a:lnTo>
                  <a:pt x="21442" y="1844"/>
                </a:lnTo>
                <a:cubicBezTo>
                  <a:pt x="21540" y="1648"/>
                  <a:pt x="21600" y="1378"/>
                  <a:pt x="21600" y="1080"/>
                </a:cubicBezTo>
                <a:cubicBezTo>
                  <a:pt x="21600" y="483"/>
                  <a:pt x="21358" y="0"/>
                  <a:pt x="2106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900"/>
          <p:cNvSpPr/>
          <p:nvPr userDrawn="1"/>
        </p:nvSpPr>
        <p:spPr>
          <a:xfrm>
            <a:off x="9250193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42" y="19756"/>
                </a:moveTo>
                <a:lnTo>
                  <a:pt x="11182" y="316"/>
                </a:lnTo>
                <a:cubicBezTo>
                  <a:pt x="11084" y="121"/>
                  <a:pt x="10949" y="0"/>
                  <a:pt x="10800" y="0"/>
                </a:cubicBezTo>
                <a:cubicBezTo>
                  <a:pt x="10651" y="0"/>
                  <a:pt x="10516" y="121"/>
                  <a:pt x="10418" y="316"/>
                </a:cubicBezTo>
                <a:lnTo>
                  <a:pt x="158" y="19756"/>
                </a:lnTo>
                <a:cubicBezTo>
                  <a:pt x="60" y="19953"/>
                  <a:pt x="0" y="20222"/>
                  <a:pt x="0" y="20520"/>
                </a:cubicBezTo>
                <a:cubicBezTo>
                  <a:pt x="0" y="21117"/>
                  <a:pt x="242" y="21600"/>
                  <a:pt x="540" y="21600"/>
                </a:cubicBezTo>
                <a:cubicBezTo>
                  <a:pt x="689" y="21600"/>
                  <a:pt x="824" y="21480"/>
                  <a:pt x="922" y="21284"/>
                </a:cubicBezTo>
                <a:lnTo>
                  <a:pt x="10800" y="2567"/>
                </a:lnTo>
                <a:lnTo>
                  <a:pt x="20678" y="21284"/>
                </a:lnTo>
                <a:cubicBezTo>
                  <a:pt x="20776" y="21480"/>
                  <a:pt x="20911" y="21600"/>
                  <a:pt x="21060" y="21600"/>
                </a:cubicBezTo>
                <a:cubicBezTo>
                  <a:pt x="21358" y="21600"/>
                  <a:pt x="21600" y="21117"/>
                  <a:pt x="21600" y="20520"/>
                </a:cubicBezTo>
                <a:cubicBezTo>
                  <a:pt x="21600" y="20222"/>
                  <a:pt x="21540" y="19953"/>
                  <a:pt x="21442" y="197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901"/>
          <p:cNvSpPr/>
          <p:nvPr userDrawn="1"/>
        </p:nvSpPr>
        <p:spPr>
          <a:xfrm>
            <a:off x="10443760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67" y="10800"/>
                </a:moveTo>
                <a:lnTo>
                  <a:pt x="21284" y="922"/>
                </a:lnTo>
                <a:cubicBezTo>
                  <a:pt x="21480" y="824"/>
                  <a:pt x="21600" y="689"/>
                  <a:pt x="21600" y="540"/>
                </a:cubicBezTo>
                <a:cubicBezTo>
                  <a:pt x="21600" y="242"/>
                  <a:pt x="21117" y="0"/>
                  <a:pt x="20520" y="0"/>
                </a:cubicBezTo>
                <a:cubicBezTo>
                  <a:pt x="20222" y="0"/>
                  <a:pt x="19953" y="61"/>
                  <a:pt x="19756" y="158"/>
                </a:cubicBezTo>
                <a:lnTo>
                  <a:pt x="316" y="10418"/>
                </a:lnTo>
                <a:cubicBezTo>
                  <a:pt x="121" y="10516"/>
                  <a:pt x="0" y="10651"/>
                  <a:pt x="0" y="10800"/>
                </a:cubicBezTo>
                <a:cubicBezTo>
                  <a:pt x="0" y="10949"/>
                  <a:pt x="120" y="11084"/>
                  <a:pt x="316" y="11182"/>
                </a:cubicBezTo>
                <a:lnTo>
                  <a:pt x="19756" y="21442"/>
                </a:lnTo>
                <a:cubicBezTo>
                  <a:pt x="19953" y="21540"/>
                  <a:pt x="20222" y="21600"/>
                  <a:pt x="20520" y="21600"/>
                </a:cubicBezTo>
                <a:cubicBezTo>
                  <a:pt x="21117" y="21600"/>
                  <a:pt x="21600" y="21358"/>
                  <a:pt x="21600" y="21060"/>
                </a:cubicBezTo>
                <a:cubicBezTo>
                  <a:pt x="21600" y="20911"/>
                  <a:pt x="21480" y="20776"/>
                  <a:pt x="21284" y="20678"/>
                </a:cubicBezTo>
                <a:cubicBezTo>
                  <a:pt x="21284" y="20678"/>
                  <a:pt x="2567" y="10800"/>
                  <a:pt x="2567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902"/>
          <p:cNvSpPr/>
          <p:nvPr userDrawn="1"/>
        </p:nvSpPr>
        <p:spPr>
          <a:xfrm>
            <a:off x="11510351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84" y="10418"/>
                </a:moveTo>
                <a:lnTo>
                  <a:pt x="1844" y="158"/>
                </a:lnTo>
                <a:cubicBezTo>
                  <a:pt x="1648" y="61"/>
                  <a:pt x="1378" y="0"/>
                  <a:pt x="1080" y="0"/>
                </a:cubicBezTo>
                <a:cubicBezTo>
                  <a:pt x="483" y="0"/>
                  <a:pt x="0" y="242"/>
                  <a:pt x="0" y="540"/>
                </a:cubicBezTo>
                <a:cubicBezTo>
                  <a:pt x="0" y="689"/>
                  <a:pt x="121" y="824"/>
                  <a:pt x="316" y="922"/>
                </a:cubicBezTo>
                <a:lnTo>
                  <a:pt x="19033" y="10800"/>
                </a:lnTo>
                <a:lnTo>
                  <a:pt x="316" y="20678"/>
                </a:lnTo>
                <a:cubicBezTo>
                  <a:pt x="121" y="20776"/>
                  <a:pt x="0" y="20911"/>
                  <a:pt x="0" y="21060"/>
                </a:cubicBezTo>
                <a:cubicBezTo>
                  <a:pt x="0" y="21358"/>
                  <a:pt x="483" y="21600"/>
                  <a:pt x="1080" y="21600"/>
                </a:cubicBezTo>
                <a:cubicBezTo>
                  <a:pt x="1378" y="21600"/>
                  <a:pt x="1648" y="21540"/>
                  <a:pt x="1844" y="21442"/>
                </a:cubicBezTo>
                <a:lnTo>
                  <a:pt x="21284" y="11182"/>
                </a:lnTo>
                <a:cubicBezTo>
                  <a:pt x="21479" y="11084"/>
                  <a:pt x="21600" y="10949"/>
                  <a:pt x="21600" y="10800"/>
                </a:cubicBezTo>
                <a:cubicBezTo>
                  <a:pt x="21600" y="10651"/>
                  <a:pt x="21479" y="10516"/>
                  <a:pt x="21284" y="10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903"/>
          <p:cNvSpPr/>
          <p:nvPr userDrawn="1"/>
        </p:nvSpPr>
        <p:spPr>
          <a:xfrm>
            <a:off x="17586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6200" y="8836"/>
                </a:moveTo>
                <a:cubicBezTo>
                  <a:pt x="16065" y="8836"/>
                  <a:pt x="15942" y="8891"/>
                  <a:pt x="15852" y="8980"/>
                </a:cubicBezTo>
                <a:lnTo>
                  <a:pt x="10800" y="13574"/>
                </a:lnTo>
                <a:lnTo>
                  <a:pt x="5747" y="8980"/>
                </a:lnTo>
                <a:cubicBezTo>
                  <a:pt x="5658" y="8891"/>
                  <a:pt x="5535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63"/>
                  <a:pt x="4964" y="9586"/>
                  <a:pt x="5053" y="9674"/>
                </a:cubicBezTo>
                <a:lnTo>
                  <a:pt x="10453" y="14583"/>
                </a:lnTo>
                <a:cubicBezTo>
                  <a:pt x="10542" y="14673"/>
                  <a:pt x="10665" y="14727"/>
                  <a:pt x="10800" y="14727"/>
                </a:cubicBezTo>
                <a:cubicBezTo>
                  <a:pt x="10935" y="14727"/>
                  <a:pt x="11058" y="14673"/>
                  <a:pt x="11147" y="14583"/>
                </a:cubicBezTo>
                <a:lnTo>
                  <a:pt x="16547" y="9674"/>
                </a:lnTo>
                <a:cubicBezTo>
                  <a:pt x="16636" y="9586"/>
                  <a:pt x="16691" y="9463"/>
                  <a:pt x="16691" y="9327"/>
                </a:cubicBezTo>
                <a:cubicBezTo>
                  <a:pt x="16691" y="9056"/>
                  <a:pt x="16471" y="8836"/>
                  <a:pt x="162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904"/>
          <p:cNvSpPr/>
          <p:nvPr userDrawn="1"/>
        </p:nvSpPr>
        <p:spPr>
          <a:xfrm>
            <a:off x="2825249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47" y="7017"/>
                </a:moveTo>
                <a:cubicBezTo>
                  <a:pt x="11058" y="6927"/>
                  <a:pt x="10935" y="6873"/>
                  <a:pt x="10800" y="6873"/>
                </a:cubicBezTo>
                <a:cubicBezTo>
                  <a:pt x="10665" y="6873"/>
                  <a:pt x="10542" y="6927"/>
                  <a:pt x="10453" y="7017"/>
                </a:cubicBezTo>
                <a:lnTo>
                  <a:pt x="5053" y="11926"/>
                </a:lnTo>
                <a:cubicBezTo>
                  <a:pt x="4964" y="12015"/>
                  <a:pt x="4909" y="12138"/>
                  <a:pt x="4909" y="12273"/>
                </a:cubicBezTo>
                <a:cubicBezTo>
                  <a:pt x="4909" y="12544"/>
                  <a:pt x="5129" y="12764"/>
                  <a:pt x="5400" y="12764"/>
                </a:cubicBezTo>
                <a:cubicBezTo>
                  <a:pt x="5535" y="12764"/>
                  <a:pt x="5658" y="12709"/>
                  <a:pt x="5747" y="12620"/>
                </a:cubicBezTo>
                <a:lnTo>
                  <a:pt x="10800" y="8026"/>
                </a:lnTo>
                <a:lnTo>
                  <a:pt x="15853" y="12620"/>
                </a:lnTo>
                <a:cubicBezTo>
                  <a:pt x="15942" y="12709"/>
                  <a:pt x="16065" y="12764"/>
                  <a:pt x="16200" y="12764"/>
                </a:cubicBezTo>
                <a:cubicBezTo>
                  <a:pt x="16471" y="12764"/>
                  <a:pt x="16691" y="12544"/>
                  <a:pt x="16691" y="12273"/>
                </a:cubicBezTo>
                <a:cubicBezTo>
                  <a:pt x="16691" y="12138"/>
                  <a:pt x="16636" y="12015"/>
                  <a:pt x="16547" y="11926"/>
                </a:cubicBezTo>
                <a:cubicBezTo>
                  <a:pt x="16547" y="11926"/>
                  <a:pt x="11147" y="7017"/>
                  <a:pt x="11147" y="7017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905"/>
          <p:cNvSpPr/>
          <p:nvPr userDrawn="1"/>
        </p:nvSpPr>
        <p:spPr>
          <a:xfrm>
            <a:off x="38918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2764" y="5400"/>
                </a:moveTo>
                <a:cubicBezTo>
                  <a:pt x="12764" y="5129"/>
                  <a:pt x="12544" y="4909"/>
                  <a:pt x="12273" y="4909"/>
                </a:cubicBezTo>
                <a:cubicBezTo>
                  <a:pt x="12137" y="4909"/>
                  <a:pt x="12015" y="4964"/>
                  <a:pt x="11926" y="5053"/>
                </a:cubicBezTo>
                <a:lnTo>
                  <a:pt x="7017" y="10453"/>
                </a:lnTo>
                <a:cubicBezTo>
                  <a:pt x="6928" y="10542"/>
                  <a:pt x="6873" y="10665"/>
                  <a:pt x="6873" y="10800"/>
                </a:cubicBezTo>
                <a:cubicBezTo>
                  <a:pt x="6873" y="10936"/>
                  <a:pt x="6928" y="11058"/>
                  <a:pt x="7017" y="11147"/>
                </a:cubicBezTo>
                <a:lnTo>
                  <a:pt x="11926" y="16547"/>
                </a:lnTo>
                <a:cubicBezTo>
                  <a:pt x="12015" y="16636"/>
                  <a:pt x="12137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65"/>
                  <a:pt x="12709" y="15942"/>
                  <a:pt x="12620" y="15853"/>
                </a:cubicBezTo>
                <a:lnTo>
                  <a:pt x="8026" y="10800"/>
                </a:lnTo>
                <a:lnTo>
                  <a:pt x="12620" y="5747"/>
                </a:lnTo>
                <a:cubicBezTo>
                  <a:pt x="12709" y="5658"/>
                  <a:pt x="12764" y="5536"/>
                  <a:pt x="12764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906"/>
          <p:cNvSpPr/>
          <p:nvPr userDrawn="1"/>
        </p:nvSpPr>
        <p:spPr>
          <a:xfrm>
            <a:off x="495843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907"/>
          <p:cNvSpPr/>
          <p:nvPr userDrawn="1"/>
        </p:nvSpPr>
        <p:spPr>
          <a:xfrm>
            <a:off x="6025023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73" y="235"/>
                </a:moveTo>
                <a:cubicBezTo>
                  <a:pt x="12909" y="205"/>
                  <a:pt x="12840" y="184"/>
                  <a:pt x="12764" y="184"/>
                </a:cubicBezTo>
                <a:cubicBezTo>
                  <a:pt x="12493" y="184"/>
                  <a:pt x="12273" y="404"/>
                  <a:pt x="12273" y="675"/>
                </a:cubicBezTo>
                <a:cubicBezTo>
                  <a:pt x="12273" y="946"/>
                  <a:pt x="12493" y="1166"/>
                  <a:pt x="12764" y="1166"/>
                </a:cubicBezTo>
                <a:lnTo>
                  <a:pt x="12764" y="1179"/>
                </a:lnTo>
                <a:cubicBezTo>
                  <a:pt x="17245" y="2089"/>
                  <a:pt x="20618" y="6050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6050"/>
                  <a:pt x="4355" y="2089"/>
                  <a:pt x="8836" y="1179"/>
                </a:cubicBezTo>
                <a:lnTo>
                  <a:pt x="8836" y="1166"/>
                </a:lnTo>
                <a:cubicBezTo>
                  <a:pt x="9107" y="1166"/>
                  <a:pt x="9327" y="946"/>
                  <a:pt x="9327" y="675"/>
                </a:cubicBezTo>
                <a:cubicBezTo>
                  <a:pt x="9327" y="404"/>
                  <a:pt x="9107" y="184"/>
                  <a:pt x="8836" y="184"/>
                </a:cubicBezTo>
                <a:cubicBezTo>
                  <a:pt x="8761" y="184"/>
                  <a:pt x="8691" y="205"/>
                  <a:pt x="8627" y="235"/>
                </a:cubicBezTo>
                <a:cubicBezTo>
                  <a:pt x="3706" y="1243"/>
                  <a:pt x="0" y="5582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5582"/>
                  <a:pt x="17893" y="1243"/>
                  <a:pt x="12973" y="235"/>
                </a:cubicBezTo>
                <a:moveTo>
                  <a:pt x="6873" y="9818"/>
                </a:moveTo>
                <a:cubicBezTo>
                  <a:pt x="6602" y="9818"/>
                  <a:pt x="6382" y="10038"/>
                  <a:pt x="6382" y="10309"/>
                </a:cubicBezTo>
                <a:cubicBezTo>
                  <a:pt x="6382" y="10445"/>
                  <a:pt x="6437" y="10567"/>
                  <a:pt x="6526" y="10656"/>
                </a:cubicBezTo>
                <a:lnTo>
                  <a:pt x="10453" y="14583"/>
                </a:lnTo>
                <a:cubicBezTo>
                  <a:pt x="10542" y="14673"/>
                  <a:pt x="10664" y="14727"/>
                  <a:pt x="10800" y="14727"/>
                </a:cubicBezTo>
                <a:cubicBezTo>
                  <a:pt x="10936" y="14727"/>
                  <a:pt x="11059" y="14673"/>
                  <a:pt x="11147" y="14583"/>
                </a:cubicBezTo>
                <a:lnTo>
                  <a:pt x="15074" y="10656"/>
                </a:lnTo>
                <a:cubicBezTo>
                  <a:pt x="15163" y="10567"/>
                  <a:pt x="15218" y="10445"/>
                  <a:pt x="15218" y="10309"/>
                </a:cubicBezTo>
                <a:cubicBezTo>
                  <a:pt x="15218" y="10038"/>
                  <a:pt x="14998" y="9818"/>
                  <a:pt x="14727" y="9818"/>
                </a:cubicBezTo>
                <a:cubicBezTo>
                  <a:pt x="14592" y="9818"/>
                  <a:pt x="14469" y="9873"/>
                  <a:pt x="14380" y="9962"/>
                </a:cubicBezTo>
                <a:lnTo>
                  <a:pt x="11291" y="13051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3051"/>
                </a:lnTo>
                <a:lnTo>
                  <a:pt x="7220" y="9962"/>
                </a:lnTo>
                <a:cubicBezTo>
                  <a:pt x="7131" y="9873"/>
                  <a:pt x="7009" y="9818"/>
                  <a:pt x="6873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908"/>
          <p:cNvSpPr/>
          <p:nvPr userDrawn="1"/>
        </p:nvSpPr>
        <p:spPr>
          <a:xfrm>
            <a:off x="7091616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397"/>
                </a:moveTo>
                <a:lnTo>
                  <a:pt x="1638" y="1800"/>
                </a:lnTo>
                <a:lnTo>
                  <a:pt x="19962" y="1800"/>
                </a:lnTo>
                <a:cubicBezTo>
                  <a:pt x="19962" y="1800"/>
                  <a:pt x="10800" y="19397"/>
                  <a:pt x="10800" y="19397"/>
                </a:cubicBezTo>
                <a:close/>
                <a:moveTo>
                  <a:pt x="21600" y="900"/>
                </a:moveTo>
                <a:cubicBezTo>
                  <a:pt x="21600" y="403"/>
                  <a:pt x="21380" y="0"/>
                  <a:pt x="21109" y="0"/>
                </a:cubicBezTo>
                <a:lnTo>
                  <a:pt x="491" y="0"/>
                </a:lnTo>
                <a:cubicBezTo>
                  <a:pt x="220" y="0"/>
                  <a:pt x="0" y="403"/>
                  <a:pt x="0" y="900"/>
                </a:cubicBezTo>
                <a:cubicBezTo>
                  <a:pt x="0" y="1141"/>
                  <a:pt x="53" y="1357"/>
                  <a:pt x="137" y="1519"/>
                </a:cubicBezTo>
                <a:lnTo>
                  <a:pt x="136" y="1521"/>
                </a:lnTo>
                <a:lnTo>
                  <a:pt x="10445" y="21321"/>
                </a:lnTo>
                <a:lnTo>
                  <a:pt x="10446" y="21319"/>
                </a:lnTo>
                <a:cubicBezTo>
                  <a:pt x="10536" y="21491"/>
                  <a:pt x="10660" y="21600"/>
                  <a:pt x="10800" y="21600"/>
                </a:cubicBezTo>
                <a:cubicBezTo>
                  <a:pt x="10940" y="21600"/>
                  <a:pt x="11064" y="21491"/>
                  <a:pt x="11154" y="21319"/>
                </a:cubicBezTo>
                <a:lnTo>
                  <a:pt x="11155" y="21321"/>
                </a:lnTo>
                <a:lnTo>
                  <a:pt x="21464" y="1521"/>
                </a:lnTo>
                <a:lnTo>
                  <a:pt x="21463" y="1519"/>
                </a:lnTo>
                <a:cubicBezTo>
                  <a:pt x="21547" y="1357"/>
                  <a:pt x="21600" y="1141"/>
                  <a:pt x="21600" y="9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909"/>
          <p:cNvSpPr/>
          <p:nvPr userDrawn="1"/>
        </p:nvSpPr>
        <p:spPr>
          <a:xfrm>
            <a:off x="8158207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8" y="19800"/>
                </a:moveTo>
                <a:lnTo>
                  <a:pt x="10800" y="2203"/>
                </a:lnTo>
                <a:lnTo>
                  <a:pt x="19962" y="19800"/>
                </a:lnTo>
                <a:cubicBezTo>
                  <a:pt x="19962" y="19800"/>
                  <a:pt x="1638" y="19800"/>
                  <a:pt x="1638" y="19800"/>
                </a:cubicBezTo>
                <a:close/>
                <a:moveTo>
                  <a:pt x="21463" y="20081"/>
                </a:moveTo>
                <a:lnTo>
                  <a:pt x="21464" y="20079"/>
                </a:lnTo>
                <a:lnTo>
                  <a:pt x="11155" y="279"/>
                </a:lnTo>
                <a:lnTo>
                  <a:pt x="11154" y="282"/>
                </a:lnTo>
                <a:cubicBezTo>
                  <a:pt x="11064" y="109"/>
                  <a:pt x="10940" y="0"/>
                  <a:pt x="10800" y="0"/>
                </a:cubicBezTo>
                <a:cubicBezTo>
                  <a:pt x="10660" y="0"/>
                  <a:pt x="10536" y="109"/>
                  <a:pt x="10446" y="282"/>
                </a:cubicBezTo>
                <a:lnTo>
                  <a:pt x="10445" y="279"/>
                </a:lnTo>
                <a:lnTo>
                  <a:pt x="136" y="20079"/>
                </a:lnTo>
                <a:lnTo>
                  <a:pt x="137" y="20081"/>
                </a:lnTo>
                <a:cubicBezTo>
                  <a:pt x="54" y="20243"/>
                  <a:pt x="0" y="20459"/>
                  <a:pt x="0" y="20700"/>
                </a:cubicBezTo>
                <a:cubicBezTo>
                  <a:pt x="0" y="21197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197"/>
                  <a:pt x="21600" y="20700"/>
                </a:cubicBezTo>
                <a:cubicBezTo>
                  <a:pt x="21600" y="20459"/>
                  <a:pt x="21547" y="20243"/>
                  <a:pt x="21463" y="200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910"/>
          <p:cNvSpPr/>
          <p:nvPr userDrawn="1"/>
        </p:nvSpPr>
        <p:spPr>
          <a:xfrm>
            <a:off x="9351772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00" y="19962"/>
                </a:moveTo>
                <a:lnTo>
                  <a:pt x="2203" y="10800"/>
                </a:lnTo>
                <a:lnTo>
                  <a:pt x="19800" y="1638"/>
                </a:lnTo>
                <a:cubicBezTo>
                  <a:pt x="19800" y="1638"/>
                  <a:pt x="19800" y="19962"/>
                  <a:pt x="19800" y="19962"/>
                </a:cubicBezTo>
                <a:close/>
                <a:moveTo>
                  <a:pt x="20700" y="0"/>
                </a:moveTo>
                <a:cubicBezTo>
                  <a:pt x="20459" y="0"/>
                  <a:pt x="20243" y="53"/>
                  <a:pt x="20080" y="137"/>
                </a:cubicBezTo>
                <a:lnTo>
                  <a:pt x="20079" y="136"/>
                </a:lnTo>
                <a:lnTo>
                  <a:pt x="279" y="10445"/>
                </a:lnTo>
                <a:lnTo>
                  <a:pt x="281" y="10446"/>
                </a:lnTo>
                <a:cubicBezTo>
                  <a:pt x="109" y="10536"/>
                  <a:pt x="0" y="10660"/>
                  <a:pt x="0" y="10800"/>
                </a:cubicBezTo>
                <a:cubicBezTo>
                  <a:pt x="0" y="10940"/>
                  <a:pt x="109" y="11065"/>
                  <a:pt x="281" y="11154"/>
                </a:cubicBezTo>
                <a:lnTo>
                  <a:pt x="279" y="11155"/>
                </a:lnTo>
                <a:lnTo>
                  <a:pt x="20079" y="21465"/>
                </a:lnTo>
                <a:lnTo>
                  <a:pt x="20080" y="21463"/>
                </a:lnTo>
                <a:cubicBezTo>
                  <a:pt x="20243" y="21547"/>
                  <a:pt x="20459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911"/>
          <p:cNvSpPr/>
          <p:nvPr userDrawn="1"/>
        </p:nvSpPr>
        <p:spPr>
          <a:xfrm>
            <a:off x="10418365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962"/>
                </a:moveTo>
                <a:lnTo>
                  <a:pt x="1800" y="1638"/>
                </a:lnTo>
                <a:lnTo>
                  <a:pt x="19397" y="10800"/>
                </a:lnTo>
                <a:cubicBezTo>
                  <a:pt x="19397" y="10800"/>
                  <a:pt x="1800" y="19962"/>
                  <a:pt x="1800" y="19962"/>
                </a:cubicBezTo>
                <a:close/>
                <a:moveTo>
                  <a:pt x="21600" y="10800"/>
                </a:moveTo>
                <a:cubicBezTo>
                  <a:pt x="21600" y="10660"/>
                  <a:pt x="21491" y="10536"/>
                  <a:pt x="21318" y="10446"/>
                </a:cubicBezTo>
                <a:lnTo>
                  <a:pt x="21321" y="10445"/>
                </a:lnTo>
                <a:lnTo>
                  <a:pt x="1521" y="136"/>
                </a:lnTo>
                <a:lnTo>
                  <a:pt x="1519" y="137"/>
                </a:lnTo>
                <a:cubicBezTo>
                  <a:pt x="1357" y="53"/>
                  <a:pt x="1141" y="0"/>
                  <a:pt x="900" y="0"/>
                </a:cubicBez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41" y="21600"/>
                  <a:pt x="1357" y="21547"/>
                  <a:pt x="1519" y="21463"/>
                </a:cubicBezTo>
                <a:lnTo>
                  <a:pt x="1521" y="21465"/>
                </a:lnTo>
                <a:lnTo>
                  <a:pt x="21321" y="11155"/>
                </a:lnTo>
                <a:lnTo>
                  <a:pt x="21318" y="11154"/>
                </a:lnTo>
                <a:cubicBezTo>
                  <a:pt x="21491" y="11065"/>
                  <a:pt x="21600" y="10940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912"/>
          <p:cNvSpPr/>
          <p:nvPr userDrawn="1"/>
        </p:nvSpPr>
        <p:spPr>
          <a:xfrm>
            <a:off x="1135798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453"/>
                </a:moveTo>
                <a:lnTo>
                  <a:pt x="18511" y="7507"/>
                </a:lnTo>
                <a:cubicBezTo>
                  <a:pt x="18422" y="7419"/>
                  <a:pt x="18299" y="7364"/>
                  <a:pt x="18164" y="7364"/>
                </a:cubicBezTo>
                <a:cubicBezTo>
                  <a:pt x="17892" y="7364"/>
                  <a:pt x="17673" y="7584"/>
                  <a:pt x="17673" y="7855"/>
                </a:cubicBezTo>
                <a:cubicBezTo>
                  <a:pt x="17673" y="7990"/>
                  <a:pt x="17728" y="8113"/>
                  <a:pt x="17817" y="8202"/>
                </a:cubicBezTo>
                <a:lnTo>
                  <a:pt x="19924" y="10309"/>
                </a:lnTo>
                <a:lnTo>
                  <a:pt x="11291" y="10309"/>
                </a:lnTo>
                <a:lnTo>
                  <a:pt x="11291" y="1676"/>
                </a:lnTo>
                <a:lnTo>
                  <a:pt x="13398" y="3783"/>
                </a:lnTo>
                <a:cubicBezTo>
                  <a:pt x="13487" y="3873"/>
                  <a:pt x="13610" y="3927"/>
                  <a:pt x="13745" y="3927"/>
                </a:cubicBezTo>
                <a:cubicBezTo>
                  <a:pt x="14017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6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8" y="3178"/>
                  <a:pt x="7364" y="3301"/>
                  <a:pt x="7364" y="3436"/>
                </a:cubicBezTo>
                <a:cubicBezTo>
                  <a:pt x="7364" y="3708"/>
                  <a:pt x="7583" y="3927"/>
                  <a:pt x="7855" y="3927"/>
                </a:cubicBezTo>
                <a:cubicBezTo>
                  <a:pt x="7990" y="3927"/>
                  <a:pt x="8113" y="3873"/>
                  <a:pt x="8202" y="3783"/>
                </a:cubicBezTo>
                <a:lnTo>
                  <a:pt x="10309" y="1676"/>
                </a:lnTo>
                <a:lnTo>
                  <a:pt x="10309" y="10309"/>
                </a:lnTo>
                <a:lnTo>
                  <a:pt x="1676" y="10309"/>
                </a:lnTo>
                <a:lnTo>
                  <a:pt x="3783" y="8202"/>
                </a:lnTo>
                <a:cubicBezTo>
                  <a:pt x="3873" y="8113"/>
                  <a:pt x="3927" y="7990"/>
                  <a:pt x="3927" y="7855"/>
                </a:cubicBezTo>
                <a:cubicBezTo>
                  <a:pt x="3927" y="7584"/>
                  <a:pt x="3708" y="7364"/>
                  <a:pt x="3436" y="7364"/>
                </a:cubicBezTo>
                <a:cubicBezTo>
                  <a:pt x="3301" y="7364"/>
                  <a:pt x="3178" y="7419"/>
                  <a:pt x="3089" y="7507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0936"/>
                  <a:pt x="55" y="11058"/>
                  <a:pt x="144" y="11148"/>
                </a:cubicBezTo>
                <a:lnTo>
                  <a:pt x="3089" y="14093"/>
                </a:lnTo>
                <a:cubicBezTo>
                  <a:pt x="3178" y="14182"/>
                  <a:pt x="3301" y="14236"/>
                  <a:pt x="3436" y="14236"/>
                </a:cubicBezTo>
                <a:cubicBezTo>
                  <a:pt x="3708" y="14236"/>
                  <a:pt x="3927" y="14017"/>
                  <a:pt x="3927" y="13745"/>
                </a:cubicBezTo>
                <a:cubicBezTo>
                  <a:pt x="3927" y="13610"/>
                  <a:pt x="3873" y="13488"/>
                  <a:pt x="3783" y="13398"/>
                </a:cubicBezTo>
                <a:lnTo>
                  <a:pt x="1676" y="11291"/>
                </a:lnTo>
                <a:lnTo>
                  <a:pt x="10309" y="11291"/>
                </a:ln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8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5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  <a:cubicBezTo>
                  <a:pt x="13610" y="17673"/>
                  <a:pt x="13487" y="17728"/>
                  <a:pt x="13398" y="17817"/>
                </a:cubicBezTo>
                <a:lnTo>
                  <a:pt x="11291" y="19924"/>
                </a:lnTo>
                <a:lnTo>
                  <a:pt x="11291" y="11291"/>
                </a:lnTo>
                <a:lnTo>
                  <a:pt x="19924" y="11291"/>
                </a:lnTo>
                <a:lnTo>
                  <a:pt x="17817" y="13398"/>
                </a:lnTo>
                <a:cubicBezTo>
                  <a:pt x="17728" y="13488"/>
                  <a:pt x="17673" y="13610"/>
                  <a:pt x="17673" y="13745"/>
                </a:cubicBezTo>
                <a:cubicBezTo>
                  <a:pt x="17673" y="14017"/>
                  <a:pt x="17892" y="14236"/>
                  <a:pt x="18164" y="14236"/>
                </a:cubicBezTo>
                <a:cubicBezTo>
                  <a:pt x="18299" y="14236"/>
                  <a:pt x="18422" y="14182"/>
                  <a:pt x="18511" y="14093"/>
                </a:cubicBezTo>
                <a:lnTo>
                  <a:pt x="21456" y="11148"/>
                </a:lnTo>
                <a:cubicBezTo>
                  <a:pt x="21545" y="11058"/>
                  <a:pt x="21600" y="10936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913"/>
          <p:cNvSpPr/>
          <p:nvPr userDrawn="1"/>
        </p:nvSpPr>
        <p:spPr>
          <a:xfrm>
            <a:off x="12424574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200" y="7855"/>
                </a:moveTo>
                <a:cubicBezTo>
                  <a:pt x="16073" y="7855"/>
                  <a:pt x="15959" y="7905"/>
                  <a:pt x="15873" y="7985"/>
                </a:cubicBezTo>
                <a:lnTo>
                  <a:pt x="15870" y="7982"/>
                </a:lnTo>
                <a:lnTo>
                  <a:pt x="10800" y="12591"/>
                </a:lnTo>
                <a:lnTo>
                  <a:pt x="5730" y="7982"/>
                </a:lnTo>
                <a:lnTo>
                  <a:pt x="5727" y="7985"/>
                </a:lnTo>
                <a:cubicBezTo>
                  <a:pt x="5641" y="7905"/>
                  <a:pt x="5527" y="7855"/>
                  <a:pt x="5400" y="7855"/>
                </a:cubicBezTo>
                <a:cubicBezTo>
                  <a:pt x="5129" y="7855"/>
                  <a:pt x="4909" y="8074"/>
                  <a:pt x="4909" y="8345"/>
                </a:cubicBezTo>
                <a:cubicBezTo>
                  <a:pt x="4909" y="8489"/>
                  <a:pt x="4973" y="8616"/>
                  <a:pt x="5073" y="8706"/>
                </a:cubicBezTo>
                <a:lnTo>
                  <a:pt x="5070" y="8709"/>
                </a:lnTo>
                <a:lnTo>
                  <a:pt x="10470" y="13618"/>
                </a:lnTo>
                <a:lnTo>
                  <a:pt x="10473" y="13615"/>
                </a:lnTo>
                <a:cubicBezTo>
                  <a:pt x="10559" y="13695"/>
                  <a:pt x="10673" y="13745"/>
                  <a:pt x="10800" y="13745"/>
                </a:cubicBezTo>
                <a:cubicBezTo>
                  <a:pt x="10927" y="13745"/>
                  <a:pt x="11041" y="13695"/>
                  <a:pt x="11127" y="13615"/>
                </a:cubicBezTo>
                <a:lnTo>
                  <a:pt x="11130" y="13618"/>
                </a:lnTo>
                <a:lnTo>
                  <a:pt x="16530" y="8709"/>
                </a:lnTo>
                <a:lnTo>
                  <a:pt x="16527" y="8706"/>
                </a:lnTo>
                <a:cubicBezTo>
                  <a:pt x="16627" y="8616"/>
                  <a:pt x="16691" y="8489"/>
                  <a:pt x="16691" y="8345"/>
                </a:cubicBezTo>
                <a:cubicBezTo>
                  <a:pt x="16691" y="8074"/>
                  <a:pt x="16471" y="7855"/>
                  <a:pt x="162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914"/>
          <p:cNvSpPr/>
          <p:nvPr userDrawn="1"/>
        </p:nvSpPr>
        <p:spPr>
          <a:xfrm>
            <a:off x="13491165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30" y="12891"/>
                </a:moveTo>
                <a:lnTo>
                  <a:pt x="11130" y="7982"/>
                </a:lnTo>
                <a:lnTo>
                  <a:pt x="11128" y="7985"/>
                </a:lnTo>
                <a:cubicBezTo>
                  <a:pt x="11040" y="7906"/>
                  <a:pt x="10927" y="7855"/>
                  <a:pt x="10800" y="7855"/>
                </a:cubicBezTo>
                <a:cubicBezTo>
                  <a:pt x="10673" y="7855"/>
                  <a:pt x="10559" y="7906"/>
                  <a:pt x="10473" y="7985"/>
                </a:cubicBezTo>
                <a:lnTo>
                  <a:pt x="10469" y="7982"/>
                </a:lnTo>
                <a:lnTo>
                  <a:pt x="5069" y="12891"/>
                </a:lnTo>
                <a:lnTo>
                  <a:pt x="5073" y="12895"/>
                </a:lnTo>
                <a:cubicBezTo>
                  <a:pt x="4973" y="12984"/>
                  <a:pt x="4909" y="13111"/>
                  <a:pt x="4909" y="13255"/>
                </a:cubicBezTo>
                <a:cubicBezTo>
                  <a:pt x="4909" y="13526"/>
                  <a:pt x="5129" y="13745"/>
                  <a:pt x="5400" y="13745"/>
                </a:cubicBezTo>
                <a:cubicBezTo>
                  <a:pt x="5527" y="13745"/>
                  <a:pt x="5640" y="13694"/>
                  <a:pt x="5728" y="13615"/>
                </a:cubicBezTo>
                <a:lnTo>
                  <a:pt x="5730" y="13618"/>
                </a:lnTo>
                <a:lnTo>
                  <a:pt x="10800" y="9009"/>
                </a:lnTo>
                <a:lnTo>
                  <a:pt x="15869" y="13618"/>
                </a:lnTo>
                <a:lnTo>
                  <a:pt x="15873" y="13615"/>
                </a:lnTo>
                <a:cubicBezTo>
                  <a:pt x="15959" y="13694"/>
                  <a:pt x="16073" y="13745"/>
                  <a:pt x="16200" y="13745"/>
                </a:cubicBezTo>
                <a:cubicBezTo>
                  <a:pt x="16471" y="13745"/>
                  <a:pt x="16691" y="13526"/>
                  <a:pt x="16691" y="13255"/>
                </a:cubicBezTo>
                <a:cubicBezTo>
                  <a:pt x="16691" y="13111"/>
                  <a:pt x="16627" y="12984"/>
                  <a:pt x="16527" y="12895"/>
                </a:cubicBezTo>
                <a:cubicBezTo>
                  <a:pt x="16527" y="12895"/>
                  <a:pt x="16530" y="12891"/>
                  <a:pt x="16530" y="12891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915"/>
          <p:cNvSpPr/>
          <p:nvPr userDrawn="1"/>
        </p:nvSpPr>
        <p:spPr>
          <a:xfrm>
            <a:off x="145577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4909"/>
                </a:moveTo>
                <a:cubicBezTo>
                  <a:pt x="12128" y="4909"/>
                  <a:pt x="12002" y="4974"/>
                  <a:pt x="11912" y="5073"/>
                </a:cubicBezTo>
                <a:lnTo>
                  <a:pt x="11909" y="5070"/>
                </a:lnTo>
                <a:lnTo>
                  <a:pt x="7000" y="10470"/>
                </a:lnTo>
                <a:lnTo>
                  <a:pt x="7003" y="10473"/>
                </a:lnTo>
                <a:cubicBezTo>
                  <a:pt x="6924" y="10559"/>
                  <a:pt x="6873" y="10673"/>
                  <a:pt x="6873" y="10800"/>
                </a:cubicBezTo>
                <a:cubicBezTo>
                  <a:pt x="6873" y="10927"/>
                  <a:pt x="6924" y="11041"/>
                  <a:pt x="7003" y="11127"/>
                </a:cubicBezTo>
                <a:lnTo>
                  <a:pt x="7000" y="11130"/>
                </a:lnTo>
                <a:lnTo>
                  <a:pt x="11909" y="16530"/>
                </a:lnTo>
                <a:lnTo>
                  <a:pt x="11912" y="16527"/>
                </a:lnTo>
                <a:cubicBezTo>
                  <a:pt x="12002" y="16627"/>
                  <a:pt x="12128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73"/>
                  <a:pt x="12713" y="15960"/>
                  <a:pt x="12633" y="15873"/>
                </a:cubicBezTo>
                <a:lnTo>
                  <a:pt x="12636" y="15870"/>
                </a:lnTo>
                <a:lnTo>
                  <a:pt x="8027" y="10800"/>
                </a:lnTo>
                <a:lnTo>
                  <a:pt x="12636" y="5730"/>
                </a:lnTo>
                <a:lnTo>
                  <a:pt x="12633" y="5728"/>
                </a:lnTo>
                <a:cubicBezTo>
                  <a:pt x="12713" y="5641"/>
                  <a:pt x="12764" y="5527"/>
                  <a:pt x="12764" y="5400"/>
                </a:cubicBezTo>
                <a:cubicBezTo>
                  <a:pt x="12764" y="5129"/>
                  <a:pt x="12544" y="4909"/>
                  <a:pt x="12273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916"/>
          <p:cNvSpPr/>
          <p:nvPr userDrawn="1"/>
        </p:nvSpPr>
        <p:spPr>
          <a:xfrm>
            <a:off x="15624348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917"/>
          <p:cNvSpPr/>
          <p:nvPr userDrawn="1"/>
        </p:nvSpPr>
        <p:spPr>
          <a:xfrm>
            <a:off x="16779822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415"/>
                </a:moveTo>
                <a:lnTo>
                  <a:pt x="2459" y="14727"/>
                </a:lnTo>
                <a:lnTo>
                  <a:pt x="8640" y="14727"/>
                </a:lnTo>
                <a:lnTo>
                  <a:pt x="8640" y="1964"/>
                </a:lnTo>
                <a:cubicBezTo>
                  <a:pt x="8640" y="1422"/>
                  <a:pt x="9285" y="982"/>
                  <a:pt x="10080" y="982"/>
                </a:cubicBezTo>
                <a:lnTo>
                  <a:pt x="11520" y="982"/>
                </a:lnTo>
                <a:cubicBezTo>
                  <a:pt x="12315" y="982"/>
                  <a:pt x="12960" y="1422"/>
                  <a:pt x="12960" y="1964"/>
                </a:cubicBezTo>
                <a:lnTo>
                  <a:pt x="12960" y="14727"/>
                </a:lnTo>
                <a:lnTo>
                  <a:pt x="19142" y="14727"/>
                </a:lnTo>
                <a:cubicBezTo>
                  <a:pt x="19142" y="14727"/>
                  <a:pt x="10800" y="20415"/>
                  <a:pt x="10800" y="20415"/>
                </a:cubicBezTo>
                <a:close/>
                <a:moveTo>
                  <a:pt x="20880" y="13745"/>
                </a:moveTo>
                <a:lnTo>
                  <a:pt x="14400" y="13745"/>
                </a:lnTo>
                <a:lnTo>
                  <a:pt x="14400" y="1964"/>
                </a:lnTo>
                <a:cubicBezTo>
                  <a:pt x="14400" y="879"/>
                  <a:pt x="13110" y="0"/>
                  <a:pt x="11520" y="0"/>
                </a:cubicBezTo>
                <a:lnTo>
                  <a:pt x="10080" y="0"/>
                </a:lnTo>
                <a:cubicBezTo>
                  <a:pt x="8490" y="0"/>
                  <a:pt x="7200" y="879"/>
                  <a:pt x="7200" y="1964"/>
                </a:cubicBezTo>
                <a:lnTo>
                  <a:pt x="7200" y="13745"/>
                </a:lnTo>
                <a:lnTo>
                  <a:pt x="720" y="13745"/>
                </a:lnTo>
                <a:cubicBezTo>
                  <a:pt x="323" y="13745"/>
                  <a:pt x="0" y="13966"/>
                  <a:pt x="0" y="14236"/>
                </a:cubicBezTo>
                <a:cubicBezTo>
                  <a:pt x="0" y="14373"/>
                  <a:pt x="81" y="14495"/>
                  <a:pt x="212" y="14584"/>
                </a:cubicBezTo>
                <a:lnTo>
                  <a:pt x="10290" y="21456"/>
                </a:lnTo>
                <a:cubicBezTo>
                  <a:pt x="10421" y="21545"/>
                  <a:pt x="10601" y="21600"/>
                  <a:pt x="10800" y="21600"/>
                </a:cubicBezTo>
                <a:cubicBezTo>
                  <a:pt x="10999" y="21600"/>
                  <a:pt x="11179" y="21545"/>
                  <a:pt x="11310" y="21456"/>
                </a:cubicBezTo>
                <a:lnTo>
                  <a:pt x="21388" y="14584"/>
                </a:lnTo>
                <a:cubicBezTo>
                  <a:pt x="21519" y="14495"/>
                  <a:pt x="21600" y="14373"/>
                  <a:pt x="21600" y="14236"/>
                </a:cubicBezTo>
                <a:cubicBezTo>
                  <a:pt x="21600" y="13966"/>
                  <a:pt x="21277" y="13745"/>
                  <a:pt x="2088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918"/>
          <p:cNvSpPr/>
          <p:nvPr userDrawn="1"/>
        </p:nvSpPr>
        <p:spPr>
          <a:xfrm>
            <a:off x="17846413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6873"/>
                </a:moveTo>
                <a:lnTo>
                  <a:pt x="12960" y="19636"/>
                </a:lnTo>
                <a:cubicBezTo>
                  <a:pt x="12960" y="20178"/>
                  <a:pt x="12315" y="20618"/>
                  <a:pt x="11520" y="20618"/>
                </a:cubicBezTo>
                <a:lnTo>
                  <a:pt x="10080" y="20618"/>
                </a:lnTo>
                <a:cubicBezTo>
                  <a:pt x="9285" y="20618"/>
                  <a:pt x="8640" y="20178"/>
                  <a:pt x="8640" y="19636"/>
                </a:cubicBezTo>
                <a:lnTo>
                  <a:pt x="8640" y="6873"/>
                </a:lnTo>
                <a:lnTo>
                  <a:pt x="2458" y="6873"/>
                </a:lnTo>
                <a:lnTo>
                  <a:pt x="10800" y="1185"/>
                </a:lnTo>
                <a:lnTo>
                  <a:pt x="19142" y="6873"/>
                </a:lnTo>
                <a:cubicBezTo>
                  <a:pt x="19142" y="6873"/>
                  <a:pt x="12960" y="6873"/>
                  <a:pt x="12960" y="6873"/>
                </a:cubicBezTo>
                <a:close/>
                <a:moveTo>
                  <a:pt x="21389" y="7017"/>
                </a:moveTo>
                <a:lnTo>
                  <a:pt x="11309" y="144"/>
                </a:lnTo>
                <a:cubicBezTo>
                  <a:pt x="11179" y="55"/>
                  <a:pt x="10999" y="0"/>
                  <a:pt x="10800" y="0"/>
                </a:cubicBezTo>
                <a:cubicBezTo>
                  <a:pt x="10601" y="0"/>
                  <a:pt x="10422" y="55"/>
                  <a:pt x="10291" y="144"/>
                </a:cubicBezTo>
                <a:lnTo>
                  <a:pt x="211" y="7017"/>
                </a:lnTo>
                <a:cubicBezTo>
                  <a:pt x="81" y="7106"/>
                  <a:pt x="0" y="7228"/>
                  <a:pt x="0" y="7364"/>
                </a:cubicBezTo>
                <a:cubicBezTo>
                  <a:pt x="0" y="7635"/>
                  <a:pt x="322" y="7855"/>
                  <a:pt x="720" y="7855"/>
                </a:cubicBezTo>
                <a:lnTo>
                  <a:pt x="7200" y="7855"/>
                </a:lnTo>
                <a:lnTo>
                  <a:pt x="7200" y="19636"/>
                </a:lnTo>
                <a:cubicBezTo>
                  <a:pt x="7200" y="20721"/>
                  <a:pt x="8490" y="21600"/>
                  <a:pt x="10080" y="21600"/>
                </a:cubicBezTo>
                <a:lnTo>
                  <a:pt x="11520" y="21600"/>
                </a:lnTo>
                <a:cubicBezTo>
                  <a:pt x="13110" y="21600"/>
                  <a:pt x="14400" y="20721"/>
                  <a:pt x="14400" y="19636"/>
                </a:cubicBezTo>
                <a:lnTo>
                  <a:pt x="14400" y="7855"/>
                </a:lnTo>
                <a:lnTo>
                  <a:pt x="20880" y="7855"/>
                </a:lnTo>
                <a:cubicBezTo>
                  <a:pt x="21278" y="7855"/>
                  <a:pt x="21600" y="7635"/>
                  <a:pt x="21600" y="7364"/>
                </a:cubicBezTo>
                <a:cubicBezTo>
                  <a:pt x="21600" y="7228"/>
                  <a:pt x="21519" y="7106"/>
                  <a:pt x="21389" y="70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919"/>
          <p:cNvSpPr/>
          <p:nvPr userDrawn="1"/>
        </p:nvSpPr>
        <p:spPr>
          <a:xfrm>
            <a:off x="18824124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520"/>
                </a:moveTo>
                <a:cubicBezTo>
                  <a:pt x="20618" y="12315"/>
                  <a:pt x="20178" y="12960"/>
                  <a:pt x="19636" y="12960"/>
                </a:cubicBezTo>
                <a:lnTo>
                  <a:pt x="6873" y="12960"/>
                </a:lnTo>
                <a:lnTo>
                  <a:pt x="6873" y="19142"/>
                </a:lnTo>
                <a:lnTo>
                  <a:pt x="1185" y="10800"/>
                </a:lnTo>
                <a:lnTo>
                  <a:pt x="6873" y="2458"/>
                </a:lnTo>
                <a:lnTo>
                  <a:pt x="6873" y="8640"/>
                </a:lnTo>
                <a:lnTo>
                  <a:pt x="19636" y="8640"/>
                </a:lnTo>
                <a:cubicBezTo>
                  <a:pt x="20178" y="8640"/>
                  <a:pt x="20618" y="9285"/>
                  <a:pt x="20618" y="10080"/>
                </a:cubicBezTo>
                <a:cubicBezTo>
                  <a:pt x="20618" y="10080"/>
                  <a:pt x="20618" y="11520"/>
                  <a:pt x="20618" y="11520"/>
                </a:cubicBezTo>
                <a:close/>
                <a:moveTo>
                  <a:pt x="19636" y="7200"/>
                </a:moveTo>
                <a:lnTo>
                  <a:pt x="7855" y="7200"/>
                </a:lnTo>
                <a:lnTo>
                  <a:pt x="7855" y="720"/>
                </a:lnTo>
                <a:cubicBezTo>
                  <a:pt x="7855" y="322"/>
                  <a:pt x="7635" y="0"/>
                  <a:pt x="7364" y="0"/>
                </a:cubicBezTo>
                <a:cubicBezTo>
                  <a:pt x="7228" y="0"/>
                  <a:pt x="7105" y="81"/>
                  <a:pt x="7017" y="212"/>
                </a:cubicBezTo>
                <a:lnTo>
                  <a:pt x="144" y="10291"/>
                </a:lnTo>
                <a:cubicBezTo>
                  <a:pt x="55" y="10422"/>
                  <a:pt x="0" y="10602"/>
                  <a:pt x="0" y="10800"/>
                </a:cubicBezTo>
                <a:cubicBezTo>
                  <a:pt x="0" y="11000"/>
                  <a:pt x="55" y="11180"/>
                  <a:pt x="144" y="11310"/>
                </a:cubicBezTo>
                <a:lnTo>
                  <a:pt x="7017" y="21389"/>
                </a:lnTo>
                <a:cubicBezTo>
                  <a:pt x="7105" y="21520"/>
                  <a:pt x="7228" y="21600"/>
                  <a:pt x="7364" y="21600"/>
                </a:cubicBezTo>
                <a:cubicBezTo>
                  <a:pt x="7635" y="21600"/>
                  <a:pt x="7855" y="21278"/>
                  <a:pt x="7855" y="20880"/>
                </a:cubicBezTo>
                <a:lnTo>
                  <a:pt x="7855" y="14400"/>
                </a:lnTo>
                <a:lnTo>
                  <a:pt x="19636" y="14400"/>
                </a:lnTo>
                <a:cubicBezTo>
                  <a:pt x="20721" y="14400"/>
                  <a:pt x="21600" y="13110"/>
                  <a:pt x="21600" y="11520"/>
                </a:cubicBezTo>
                <a:lnTo>
                  <a:pt x="21600" y="10080"/>
                </a:lnTo>
                <a:cubicBezTo>
                  <a:pt x="21600" y="8490"/>
                  <a:pt x="20721" y="7200"/>
                  <a:pt x="19636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920"/>
          <p:cNvSpPr/>
          <p:nvPr userDrawn="1"/>
        </p:nvSpPr>
        <p:spPr>
          <a:xfrm>
            <a:off x="19890715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1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1"/>
                  <a:pt x="21545" y="10421"/>
                  <a:pt x="21456" y="10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921"/>
          <p:cNvSpPr/>
          <p:nvPr userDrawn="1"/>
        </p:nvSpPr>
        <p:spPr>
          <a:xfrm>
            <a:off x="21033492" y="286653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02" y="5052"/>
                </a:moveTo>
                <a:lnTo>
                  <a:pt x="14652" y="144"/>
                </a:lnTo>
                <a:cubicBezTo>
                  <a:pt x="14530" y="55"/>
                  <a:pt x="14362" y="0"/>
                  <a:pt x="14175" y="0"/>
                </a:cubicBezTo>
                <a:cubicBezTo>
                  <a:pt x="13802" y="0"/>
                  <a:pt x="13500" y="220"/>
                  <a:pt x="13500" y="491"/>
                </a:cubicBezTo>
                <a:cubicBezTo>
                  <a:pt x="13500" y="627"/>
                  <a:pt x="13576" y="749"/>
                  <a:pt x="13698" y="838"/>
                </a:cubicBezTo>
                <a:lnTo>
                  <a:pt x="19296" y="4909"/>
                </a:lnTo>
                <a:lnTo>
                  <a:pt x="675" y="4909"/>
                </a:lnTo>
                <a:cubicBezTo>
                  <a:pt x="302" y="4909"/>
                  <a:pt x="0" y="5129"/>
                  <a:pt x="0" y="5400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1048" y="21600"/>
                  <a:pt x="1350" y="21380"/>
                  <a:pt x="1350" y="21109"/>
                </a:cubicBezTo>
                <a:lnTo>
                  <a:pt x="1350" y="5891"/>
                </a:lnTo>
                <a:lnTo>
                  <a:pt x="19296" y="5891"/>
                </a:lnTo>
                <a:lnTo>
                  <a:pt x="13698" y="9962"/>
                </a:lnTo>
                <a:cubicBezTo>
                  <a:pt x="13575" y="10051"/>
                  <a:pt x="13500" y="10173"/>
                  <a:pt x="13500" y="10309"/>
                </a:cubicBezTo>
                <a:cubicBezTo>
                  <a:pt x="13500" y="10580"/>
                  <a:pt x="13802" y="10800"/>
                  <a:pt x="14175" y="10800"/>
                </a:cubicBezTo>
                <a:cubicBezTo>
                  <a:pt x="14362" y="10800"/>
                  <a:pt x="14531" y="10745"/>
                  <a:pt x="14653" y="10656"/>
                </a:cubicBezTo>
                <a:lnTo>
                  <a:pt x="21402" y="5747"/>
                </a:lnTo>
                <a:cubicBezTo>
                  <a:pt x="21525" y="5658"/>
                  <a:pt x="21600" y="5536"/>
                  <a:pt x="21600" y="5400"/>
                </a:cubicBezTo>
                <a:cubicBezTo>
                  <a:pt x="21600" y="5264"/>
                  <a:pt x="21524" y="5142"/>
                  <a:pt x="21402" y="505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922"/>
          <p:cNvSpPr/>
          <p:nvPr userDrawn="1"/>
        </p:nvSpPr>
        <p:spPr>
          <a:xfrm>
            <a:off x="22023898" y="294272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2546"/>
                </a:moveTo>
                <a:lnTo>
                  <a:pt x="16691" y="2304"/>
                </a:lnTo>
                <a:lnTo>
                  <a:pt x="20415" y="7425"/>
                </a:lnTo>
                <a:cubicBezTo>
                  <a:pt x="20415" y="7425"/>
                  <a:pt x="16691" y="12546"/>
                  <a:pt x="16691" y="12546"/>
                </a:cubicBezTo>
                <a:close/>
                <a:moveTo>
                  <a:pt x="21456" y="6948"/>
                </a:moveTo>
                <a:lnTo>
                  <a:pt x="16548" y="198"/>
                </a:lnTo>
                <a:cubicBezTo>
                  <a:pt x="16458" y="76"/>
                  <a:pt x="16336" y="0"/>
                  <a:pt x="16200" y="0"/>
                </a:cubicBezTo>
                <a:cubicBezTo>
                  <a:pt x="15929" y="0"/>
                  <a:pt x="15709" y="302"/>
                  <a:pt x="15709" y="675"/>
                </a:cubicBezTo>
                <a:lnTo>
                  <a:pt x="15709" y="6750"/>
                </a:lnTo>
                <a:lnTo>
                  <a:pt x="491" y="6750"/>
                </a:lnTo>
                <a:cubicBezTo>
                  <a:pt x="220" y="6750"/>
                  <a:pt x="0" y="7052"/>
                  <a:pt x="0" y="7425"/>
                </a:cubicBezTo>
                <a:lnTo>
                  <a:pt x="0" y="20925"/>
                </a:lnTo>
                <a:cubicBezTo>
                  <a:pt x="0" y="21298"/>
                  <a:pt x="220" y="21600"/>
                  <a:pt x="491" y="21600"/>
                </a:cubicBezTo>
                <a:cubicBezTo>
                  <a:pt x="762" y="21600"/>
                  <a:pt x="982" y="21298"/>
                  <a:pt x="982" y="20925"/>
                </a:cubicBezTo>
                <a:lnTo>
                  <a:pt x="982" y="8100"/>
                </a:lnTo>
                <a:lnTo>
                  <a:pt x="15709" y="8100"/>
                </a:lnTo>
                <a:lnTo>
                  <a:pt x="15709" y="14175"/>
                </a:lnTo>
                <a:cubicBezTo>
                  <a:pt x="15709" y="14548"/>
                  <a:pt x="15929" y="14850"/>
                  <a:pt x="16200" y="14850"/>
                </a:cubicBezTo>
                <a:cubicBezTo>
                  <a:pt x="16336" y="14850"/>
                  <a:pt x="16458" y="14775"/>
                  <a:pt x="16547" y="14652"/>
                </a:cubicBezTo>
                <a:lnTo>
                  <a:pt x="21456" y="7903"/>
                </a:lnTo>
                <a:cubicBezTo>
                  <a:pt x="21545" y="7781"/>
                  <a:pt x="21600" y="7612"/>
                  <a:pt x="21600" y="7425"/>
                </a:cubicBezTo>
                <a:cubicBezTo>
                  <a:pt x="21600" y="7238"/>
                  <a:pt x="21545" y="7070"/>
                  <a:pt x="21456" y="6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923"/>
          <p:cNvSpPr/>
          <p:nvPr userDrawn="1"/>
        </p:nvSpPr>
        <p:spPr>
          <a:xfrm>
            <a:off x="1242457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4236" y="0"/>
                </a:lnTo>
                <a:cubicBezTo>
                  <a:pt x="13966" y="0"/>
                  <a:pt x="13745" y="220"/>
                  <a:pt x="13745" y="491"/>
                </a:cubicBezTo>
                <a:cubicBezTo>
                  <a:pt x="13745" y="762"/>
                  <a:pt x="13966" y="982"/>
                  <a:pt x="14236" y="982"/>
                </a:cubicBezTo>
                <a:lnTo>
                  <a:pt x="19924" y="982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2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20618" y="1676"/>
                </a:lnTo>
                <a:lnTo>
                  <a:pt x="20618" y="7364"/>
                </a:lnTo>
                <a:cubicBezTo>
                  <a:pt x="20618" y="7635"/>
                  <a:pt x="20838" y="7855"/>
                  <a:pt x="21109" y="7855"/>
                </a:cubicBezTo>
                <a:cubicBezTo>
                  <a:pt x="21380" y="7855"/>
                  <a:pt x="21600" y="7635"/>
                  <a:pt x="21600" y="7364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9327" y="11782"/>
                </a:moveTo>
                <a:cubicBezTo>
                  <a:pt x="9192" y="11782"/>
                  <a:pt x="9069" y="11837"/>
                  <a:pt x="8980" y="11926"/>
                </a:cubicBezTo>
                <a:lnTo>
                  <a:pt x="982" y="19924"/>
                </a:lnTo>
                <a:lnTo>
                  <a:pt x="982" y="14236"/>
                </a:lnTo>
                <a:cubicBezTo>
                  <a:pt x="982" y="13966"/>
                  <a:pt x="762" y="13745"/>
                  <a:pt x="491" y="13745"/>
                </a:cubicBezTo>
                <a:cubicBezTo>
                  <a:pt x="220" y="13745"/>
                  <a:pt x="0" y="13966"/>
                  <a:pt x="0" y="14236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7364" y="21600"/>
                </a:lnTo>
                <a:cubicBezTo>
                  <a:pt x="7634" y="21600"/>
                  <a:pt x="7855" y="21380"/>
                  <a:pt x="7855" y="21109"/>
                </a:cubicBezTo>
                <a:cubicBezTo>
                  <a:pt x="7855" y="20838"/>
                  <a:pt x="7634" y="20618"/>
                  <a:pt x="7364" y="20618"/>
                </a:cubicBezTo>
                <a:lnTo>
                  <a:pt x="1676" y="20618"/>
                </a:lnTo>
                <a:lnTo>
                  <a:pt x="9674" y="12620"/>
                </a:lnTo>
                <a:cubicBezTo>
                  <a:pt x="9763" y="12531"/>
                  <a:pt x="9818" y="12408"/>
                  <a:pt x="9818" y="12273"/>
                </a:cubicBez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924"/>
          <p:cNvSpPr/>
          <p:nvPr userDrawn="1"/>
        </p:nvSpPr>
        <p:spPr>
          <a:xfrm>
            <a:off x="13491165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2764" y="8142"/>
                </a:lnTo>
                <a:lnTo>
                  <a:pt x="12764" y="2455"/>
                </a:lnTo>
                <a:cubicBezTo>
                  <a:pt x="12764" y="2184"/>
                  <a:pt x="12544" y="1964"/>
                  <a:pt x="12273" y="1964"/>
                </a:cubicBezTo>
                <a:cubicBezTo>
                  <a:pt x="12002" y="1964"/>
                  <a:pt x="11782" y="2184"/>
                  <a:pt x="11782" y="2455"/>
                </a:cubicBezTo>
                <a:lnTo>
                  <a:pt x="11782" y="9327"/>
                </a:lnTo>
                <a:cubicBezTo>
                  <a:pt x="11782" y="9599"/>
                  <a:pt x="12002" y="9818"/>
                  <a:pt x="12273" y="9818"/>
                </a:cubicBezTo>
                <a:lnTo>
                  <a:pt x="19145" y="9818"/>
                </a:lnTo>
                <a:cubicBezTo>
                  <a:pt x="19416" y="9818"/>
                  <a:pt x="19636" y="9599"/>
                  <a:pt x="19636" y="9327"/>
                </a:cubicBezTo>
                <a:cubicBezTo>
                  <a:pt x="19636" y="9056"/>
                  <a:pt x="19416" y="8836"/>
                  <a:pt x="19145" y="8836"/>
                </a:cubicBezTo>
                <a:lnTo>
                  <a:pt x="13458" y="8836"/>
                </a:lnTo>
                <a:lnTo>
                  <a:pt x="21456" y="838"/>
                </a:lnTo>
                <a:cubicBezTo>
                  <a:pt x="21545" y="750"/>
                  <a:pt x="21600" y="627"/>
                  <a:pt x="21600" y="491"/>
                </a:cubicBezTo>
                <a:moveTo>
                  <a:pt x="9327" y="11782"/>
                </a:moveTo>
                <a:lnTo>
                  <a:pt x="2455" y="11782"/>
                </a:lnTo>
                <a:cubicBezTo>
                  <a:pt x="2184" y="11782"/>
                  <a:pt x="1964" y="12002"/>
                  <a:pt x="1964" y="12273"/>
                </a:cubicBezTo>
                <a:cubicBezTo>
                  <a:pt x="1964" y="12544"/>
                  <a:pt x="2184" y="12764"/>
                  <a:pt x="2455" y="12764"/>
                </a:cubicBezTo>
                <a:lnTo>
                  <a:pt x="8142" y="12764"/>
                </a:lnTo>
                <a:lnTo>
                  <a:pt x="144" y="20762"/>
                </a:lnTo>
                <a:cubicBezTo>
                  <a:pt x="55" y="20851"/>
                  <a:pt x="0" y="20973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8836" y="13458"/>
                </a:lnTo>
                <a:lnTo>
                  <a:pt x="8836" y="19145"/>
                </a:lnTo>
                <a:cubicBezTo>
                  <a:pt x="8836" y="19417"/>
                  <a:pt x="9056" y="19636"/>
                  <a:pt x="9327" y="19636"/>
                </a:cubicBezTo>
                <a:cubicBezTo>
                  <a:pt x="9598" y="19636"/>
                  <a:pt x="9818" y="19417"/>
                  <a:pt x="9818" y="19145"/>
                </a:cubicBezTo>
                <a:lnTo>
                  <a:pt x="9818" y="12273"/>
                </a:ln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925"/>
          <p:cNvSpPr/>
          <p:nvPr userDrawn="1"/>
        </p:nvSpPr>
        <p:spPr>
          <a:xfrm>
            <a:off x="145577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6200" y="0"/>
                </a:lnTo>
                <a:cubicBezTo>
                  <a:pt x="15929" y="0"/>
                  <a:pt x="15709" y="220"/>
                  <a:pt x="15709" y="491"/>
                </a:cubicBezTo>
                <a:cubicBezTo>
                  <a:pt x="15709" y="762"/>
                  <a:pt x="15929" y="982"/>
                  <a:pt x="16200" y="982"/>
                </a:cubicBezTo>
                <a:lnTo>
                  <a:pt x="19924" y="982"/>
                </a:lnTo>
                <a:lnTo>
                  <a:pt x="6035" y="14871"/>
                </a:lnTo>
                <a:cubicBezTo>
                  <a:pt x="5946" y="14960"/>
                  <a:pt x="5891" y="15083"/>
                  <a:pt x="5891" y="15218"/>
                </a:cubicBezTo>
                <a:cubicBezTo>
                  <a:pt x="5891" y="15489"/>
                  <a:pt x="6111" y="15709"/>
                  <a:pt x="6382" y="15709"/>
                </a:cubicBezTo>
                <a:cubicBezTo>
                  <a:pt x="6517" y="15709"/>
                  <a:pt x="6640" y="15654"/>
                  <a:pt x="6729" y="15565"/>
                </a:cubicBezTo>
                <a:lnTo>
                  <a:pt x="20618" y="1676"/>
                </a:lnTo>
                <a:lnTo>
                  <a:pt x="20618" y="5400"/>
                </a:lnTo>
                <a:cubicBezTo>
                  <a:pt x="20618" y="5671"/>
                  <a:pt x="20838" y="5890"/>
                  <a:pt x="21109" y="5890"/>
                </a:cubicBezTo>
                <a:cubicBezTo>
                  <a:pt x="21380" y="5890"/>
                  <a:pt x="21600" y="5671"/>
                  <a:pt x="21600" y="5400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17182" y="6873"/>
                </a:moveTo>
                <a:cubicBezTo>
                  <a:pt x="16911" y="6873"/>
                  <a:pt x="16691" y="7092"/>
                  <a:pt x="16691" y="7364"/>
                </a:cubicBezTo>
                <a:lnTo>
                  <a:pt x="16691" y="20618"/>
                </a:lnTo>
                <a:lnTo>
                  <a:pt x="982" y="20618"/>
                </a:lnTo>
                <a:lnTo>
                  <a:pt x="982" y="4909"/>
                </a:lnTo>
                <a:lnTo>
                  <a:pt x="14236" y="4909"/>
                </a:lnTo>
                <a:cubicBezTo>
                  <a:pt x="14507" y="4909"/>
                  <a:pt x="14727" y="4689"/>
                  <a:pt x="14727" y="4418"/>
                </a:cubicBezTo>
                <a:cubicBezTo>
                  <a:pt x="14727" y="4147"/>
                  <a:pt x="14507" y="3927"/>
                  <a:pt x="14236" y="3927"/>
                </a:cubicBezTo>
                <a:lnTo>
                  <a:pt x="491" y="3927"/>
                </a:lnTo>
                <a:cubicBezTo>
                  <a:pt x="220" y="3927"/>
                  <a:pt x="0" y="4147"/>
                  <a:pt x="0" y="44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lnTo>
                  <a:pt x="17673" y="7364"/>
                </a:lnTo>
                <a:cubicBezTo>
                  <a:pt x="17673" y="7092"/>
                  <a:pt x="17453" y="6873"/>
                  <a:pt x="17182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926"/>
          <p:cNvSpPr/>
          <p:nvPr userDrawn="1"/>
        </p:nvSpPr>
        <p:spPr>
          <a:xfrm>
            <a:off x="15624348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0383"/>
                </a:moveTo>
                <a:lnTo>
                  <a:pt x="11424" y="15709"/>
                </a:lnTo>
                <a:lnTo>
                  <a:pt x="13255" y="15709"/>
                </a:lnTo>
                <a:cubicBezTo>
                  <a:pt x="13525" y="15709"/>
                  <a:pt x="13745" y="15490"/>
                  <a:pt x="13745" y="15218"/>
                </a:cubicBezTo>
                <a:lnTo>
                  <a:pt x="13745" y="14727"/>
                </a:lnTo>
                <a:cubicBezTo>
                  <a:pt x="13635" y="12724"/>
                  <a:pt x="12844" y="5590"/>
                  <a:pt x="7448" y="1949"/>
                </a:cubicBezTo>
                <a:cubicBezTo>
                  <a:pt x="16407" y="4809"/>
                  <a:pt x="17536" y="12588"/>
                  <a:pt x="17673" y="14727"/>
                </a:cubicBezTo>
                <a:lnTo>
                  <a:pt x="17673" y="15218"/>
                </a:lnTo>
                <a:cubicBezTo>
                  <a:pt x="17673" y="15490"/>
                  <a:pt x="17893" y="15709"/>
                  <a:pt x="18164" y="15709"/>
                </a:cubicBezTo>
                <a:lnTo>
                  <a:pt x="19994" y="15709"/>
                </a:lnTo>
                <a:cubicBezTo>
                  <a:pt x="19994" y="15709"/>
                  <a:pt x="15709" y="20383"/>
                  <a:pt x="15709" y="20383"/>
                </a:cubicBezTo>
                <a:close/>
                <a:moveTo>
                  <a:pt x="21109" y="14727"/>
                </a:moveTo>
                <a:lnTo>
                  <a:pt x="18658" y="14727"/>
                </a:lnTo>
                <a:cubicBezTo>
                  <a:pt x="18450" y="12130"/>
                  <a:pt x="16610" y="0"/>
                  <a:pt x="491" y="0"/>
                </a:cubicBezTo>
                <a:cubicBezTo>
                  <a:pt x="219" y="0"/>
                  <a:pt x="0" y="220"/>
                  <a:pt x="0" y="491"/>
                </a:cubicBezTo>
                <a:cubicBezTo>
                  <a:pt x="0" y="762"/>
                  <a:pt x="219" y="982"/>
                  <a:pt x="491" y="982"/>
                </a:cubicBezTo>
                <a:cubicBezTo>
                  <a:pt x="5558" y="982"/>
                  <a:pt x="9160" y="3417"/>
                  <a:pt x="11196" y="8250"/>
                </a:cubicBezTo>
                <a:cubicBezTo>
                  <a:pt x="12394" y="11093"/>
                  <a:pt x="12657" y="13684"/>
                  <a:pt x="12715" y="14727"/>
                </a:cubicBezTo>
                <a:lnTo>
                  <a:pt x="10309" y="14727"/>
                </a:lnTo>
                <a:cubicBezTo>
                  <a:pt x="10038" y="14727"/>
                  <a:pt x="9818" y="14947"/>
                  <a:pt x="9818" y="15218"/>
                </a:cubicBezTo>
                <a:cubicBezTo>
                  <a:pt x="9818" y="15354"/>
                  <a:pt x="9873" y="15477"/>
                  <a:pt x="9962" y="15566"/>
                </a:cubicBezTo>
                <a:lnTo>
                  <a:pt x="15362" y="21456"/>
                </a:lnTo>
                <a:cubicBezTo>
                  <a:pt x="15450" y="21545"/>
                  <a:pt x="15574" y="21600"/>
                  <a:pt x="15709" y="21600"/>
                </a:cubicBezTo>
                <a:cubicBezTo>
                  <a:pt x="15845" y="21600"/>
                  <a:pt x="15967" y="21545"/>
                  <a:pt x="16056" y="21456"/>
                </a:cubicBezTo>
                <a:lnTo>
                  <a:pt x="21456" y="15566"/>
                </a:lnTo>
                <a:cubicBezTo>
                  <a:pt x="21545" y="15477"/>
                  <a:pt x="21600" y="15354"/>
                  <a:pt x="21600" y="15218"/>
                </a:cubicBezTo>
                <a:cubicBezTo>
                  <a:pt x="21600" y="14947"/>
                  <a:pt x="21380" y="14727"/>
                  <a:pt x="21109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927"/>
          <p:cNvSpPr/>
          <p:nvPr userDrawn="1"/>
        </p:nvSpPr>
        <p:spPr>
          <a:xfrm>
            <a:off x="166909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5891"/>
                </a:moveTo>
                <a:cubicBezTo>
                  <a:pt x="17893" y="5891"/>
                  <a:pt x="17673" y="6111"/>
                  <a:pt x="17673" y="6382"/>
                </a:cubicBezTo>
                <a:lnTo>
                  <a:pt x="17673" y="6873"/>
                </a:lnTo>
                <a:cubicBezTo>
                  <a:pt x="17536" y="9012"/>
                  <a:pt x="16407" y="16791"/>
                  <a:pt x="7448" y="19651"/>
                </a:cubicBezTo>
                <a:cubicBezTo>
                  <a:pt x="12844" y="16010"/>
                  <a:pt x="13635" y="8876"/>
                  <a:pt x="13745" y="6873"/>
                </a:cubicBezTo>
                <a:lnTo>
                  <a:pt x="13745" y="6382"/>
                </a:lnTo>
                <a:cubicBezTo>
                  <a:pt x="13745" y="6111"/>
                  <a:pt x="13525" y="5891"/>
                  <a:pt x="13255" y="5891"/>
                </a:cubicBezTo>
                <a:lnTo>
                  <a:pt x="11424" y="5891"/>
                </a:lnTo>
                <a:lnTo>
                  <a:pt x="15709" y="1217"/>
                </a:lnTo>
                <a:lnTo>
                  <a:pt x="19994" y="5891"/>
                </a:lnTo>
                <a:cubicBezTo>
                  <a:pt x="19994" y="5891"/>
                  <a:pt x="18164" y="5891"/>
                  <a:pt x="18164" y="5891"/>
                </a:cubicBezTo>
                <a:close/>
                <a:moveTo>
                  <a:pt x="21456" y="6035"/>
                </a:moveTo>
                <a:lnTo>
                  <a:pt x="16056" y="144"/>
                </a:lnTo>
                <a:cubicBezTo>
                  <a:pt x="15967" y="55"/>
                  <a:pt x="15845" y="0"/>
                  <a:pt x="15709" y="0"/>
                </a:cubicBezTo>
                <a:cubicBezTo>
                  <a:pt x="15573" y="0"/>
                  <a:pt x="15450" y="55"/>
                  <a:pt x="15362" y="144"/>
                </a:cubicBezTo>
                <a:lnTo>
                  <a:pt x="9962" y="6035"/>
                </a:lnTo>
                <a:cubicBezTo>
                  <a:pt x="9873" y="6124"/>
                  <a:pt x="9818" y="6247"/>
                  <a:pt x="9818" y="6382"/>
                </a:cubicBezTo>
                <a:cubicBezTo>
                  <a:pt x="9818" y="6653"/>
                  <a:pt x="10038" y="6873"/>
                  <a:pt x="10309" y="6873"/>
                </a:cubicBezTo>
                <a:lnTo>
                  <a:pt x="12715" y="6873"/>
                </a:lnTo>
                <a:cubicBezTo>
                  <a:pt x="12657" y="7916"/>
                  <a:pt x="12394" y="10507"/>
                  <a:pt x="11196" y="13351"/>
                </a:cubicBezTo>
                <a:cubicBezTo>
                  <a:pt x="9160" y="18184"/>
                  <a:pt x="5558" y="20618"/>
                  <a:pt x="491" y="20618"/>
                </a:cubicBezTo>
                <a:cubicBezTo>
                  <a:pt x="219" y="20618"/>
                  <a:pt x="0" y="20838"/>
                  <a:pt x="0" y="21109"/>
                </a:cubicBezTo>
                <a:cubicBezTo>
                  <a:pt x="0" y="21380"/>
                  <a:pt x="219" y="21600"/>
                  <a:pt x="491" y="21600"/>
                </a:cubicBezTo>
                <a:cubicBezTo>
                  <a:pt x="16610" y="21600"/>
                  <a:pt x="18450" y="9470"/>
                  <a:pt x="18658" y="6873"/>
                </a:cubicBezTo>
                <a:lnTo>
                  <a:pt x="21109" y="6873"/>
                </a:lnTo>
                <a:cubicBezTo>
                  <a:pt x="21380" y="6873"/>
                  <a:pt x="21600" y="6653"/>
                  <a:pt x="21600" y="6382"/>
                </a:cubicBezTo>
                <a:cubicBezTo>
                  <a:pt x="21600" y="6247"/>
                  <a:pt x="21545" y="6124"/>
                  <a:pt x="21456" y="60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928"/>
          <p:cNvSpPr/>
          <p:nvPr userDrawn="1"/>
        </p:nvSpPr>
        <p:spPr>
          <a:xfrm>
            <a:off x="17757531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7855"/>
                </a:moveTo>
                <a:lnTo>
                  <a:pt x="6382" y="7855"/>
                </a:lnTo>
                <a:cubicBezTo>
                  <a:pt x="6110" y="7855"/>
                  <a:pt x="5891" y="8075"/>
                  <a:pt x="5891" y="8345"/>
                </a:cubicBezTo>
                <a:lnTo>
                  <a:pt x="5891" y="10176"/>
                </a:lnTo>
                <a:lnTo>
                  <a:pt x="1216" y="5891"/>
                </a:lnTo>
                <a:lnTo>
                  <a:pt x="5891" y="1606"/>
                </a:lnTo>
                <a:lnTo>
                  <a:pt x="5891" y="3436"/>
                </a:lnTo>
                <a:cubicBezTo>
                  <a:pt x="5891" y="3708"/>
                  <a:pt x="6110" y="3927"/>
                  <a:pt x="6382" y="3927"/>
                </a:cubicBezTo>
                <a:lnTo>
                  <a:pt x="6873" y="3927"/>
                </a:lnTo>
                <a:cubicBezTo>
                  <a:pt x="9012" y="4064"/>
                  <a:pt x="16791" y="5193"/>
                  <a:pt x="19651" y="14152"/>
                </a:cubicBezTo>
                <a:cubicBezTo>
                  <a:pt x="16010" y="8756"/>
                  <a:pt x="8876" y="7965"/>
                  <a:pt x="6873" y="7855"/>
                </a:cubicBezTo>
                <a:moveTo>
                  <a:pt x="6873" y="2942"/>
                </a:moveTo>
                <a:lnTo>
                  <a:pt x="6873" y="491"/>
                </a:lnTo>
                <a:cubicBezTo>
                  <a:pt x="6873" y="220"/>
                  <a:pt x="6653" y="0"/>
                  <a:pt x="6382" y="0"/>
                </a:cubicBezTo>
                <a:cubicBezTo>
                  <a:pt x="6246" y="0"/>
                  <a:pt x="6123" y="55"/>
                  <a:pt x="6035" y="144"/>
                </a:cubicBezTo>
                <a:lnTo>
                  <a:pt x="144" y="5544"/>
                </a:lnTo>
                <a:cubicBezTo>
                  <a:pt x="55" y="5633"/>
                  <a:pt x="0" y="5756"/>
                  <a:pt x="0" y="5891"/>
                </a:cubicBezTo>
                <a:cubicBezTo>
                  <a:pt x="0" y="6027"/>
                  <a:pt x="55" y="6150"/>
                  <a:pt x="144" y="6238"/>
                </a:cubicBezTo>
                <a:lnTo>
                  <a:pt x="6035" y="11638"/>
                </a:lnTo>
                <a:cubicBezTo>
                  <a:pt x="6123" y="11727"/>
                  <a:pt x="6246" y="11782"/>
                  <a:pt x="6382" y="11782"/>
                </a:cubicBezTo>
                <a:cubicBezTo>
                  <a:pt x="6653" y="11782"/>
                  <a:pt x="6873" y="11562"/>
                  <a:pt x="6873" y="11291"/>
                </a:cubicBezTo>
                <a:lnTo>
                  <a:pt x="6873" y="8884"/>
                </a:lnTo>
                <a:cubicBezTo>
                  <a:pt x="7916" y="8943"/>
                  <a:pt x="10507" y="9206"/>
                  <a:pt x="13350" y="10404"/>
                </a:cubicBezTo>
                <a:cubicBezTo>
                  <a:pt x="18183" y="12440"/>
                  <a:pt x="20618" y="16042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4990"/>
                  <a:pt x="9470" y="3150"/>
                  <a:pt x="6873" y="294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929"/>
          <p:cNvSpPr/>
          <p:nvPr userDrawn="1"/>
        </p:nvSpPr>
        <p:spPr>
          <a:xfrm>
            <a:off x="1882412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176"/>
                </a:moveTo>
                <a:lnTo>
                  <a:pt x="15709" y="8345"/>
                </a:lnTo>
                <a:cubicBezTo>
                  <a:pt x="15709" y="8075"/>
                  <a:pt x="15490" y="7855"/>
                  <a:pt x="15218" y="7855"/>
                </a:cubicBezTo>
                <a:lnTo>
                  <a:pt x="14727" y="7855"/>
                </a:lnTo>
                <a:cubicBezTo>
                  <a:pt x="12724" y="7965"/>
                  <a:pt x="5590" y="8756"/>
                  <a:pt x="1949" y="14152"/>
                </a:cubicBezTo>
                <a:cubicBezTo>
                  <a:pt x="4809" y="5193"/>
                  <a:pt x="12588" y="4064"/>
                  <a:pt x="14727" y="3927"/>
                </a:cubicBezTo>
                <a:lnTo>
                  <a:pt x="15218" y="3927"/>
                </a:lnTo>
                <a:cubicBezTo>
                  <a:pt x="15490" y="3927"/>
                  <a:pt x="15709" y="3708"/>
                  <a:pt x="15709" y="3436"/>
                </a:cubicBezTo>
                <a:lnTo>
                  <a:pt x="15709" y="1606"/>
                </a:lnTo>
                <a:lnTo>
                  <a:pt x="20383" y="5891"/>
                </a:lnTo>
                <a:cubicBezTo>
                  <a:pt x="20383" y="5891"/>
                  <a:pt x="15709" y="10176"/>
                  <a:pt x="15709" y="10176"/>
                </a:cubicBezTo>
                <a:close/>
                <a:moveTo>
                  <a:pt x="21456" y="5544"/>
                </a:moveTo>
                <a:lnTo>
                  <a:pt x="15565" y="144"/>
                </a:lnTo>
                <a:cubicBezTo>
                  <a:pt x="15477" y="55"/>
                  <a:pt x="15354" y="0"/>
                  <a:pt x="15218" y="0"/>
                </a:cubicBezTo>
                <a:cubicBezTo>
                  <a:pt x="14947" y="0"/>
                  <a:pt x="14727" y="220"/>
                  <a:pt x="14727" y="491"/>
                </a:cubicBezTo>
                <a:lnTo>
                  <a:pt x="14727" y="2942"/>
                </a:lnTo>
                <a:cubicBezTo>
                  <a:pt x="12130" y="3150"/>
                  <a:pt x="0" y="4991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762" y="21600"/>
                  <a:pt x="982" y="21380"/>
                  <a:pt x="982" y="21109"/>
                </a:cubicBezTo>
                <a:cubicBezTo>
                  <a:pt x="982" y="16042"/>
                  <a:pt x="3417" y="12440"/>
                  <a:pt x="8250" y="10404"/>
                </a:cubicBezTo>
                <a:cubicBezTo>
                  <a:pt x="11093" y="9206"/>
                  <a:pt x="13684" y="8943"/>
                  <a:pt x="14727" y="8884"/>
                </a:cubicBezTo>
                <a:lnTo>
                  <a:pt x="14727" y="11291"/>
                </a:lnTo>
                <a:cubicBezTo>
                  <a:pt x="14727" y="11562"/>
                  <a:pt x="14947" y="11782"/>
                  <a:pt x="15218" y="11782"/>
                </a:cubicBezTo>
                <a:cubicBezTo>
                  <a:pt x="15354" y="11782"/>
                  <a:pt x="15477" y="11727"/>
                  <a:pt x="15565" y="11638"/>
                </a:cubicBezTo>
                <a:lnTo>
                  <a:pt x="21456" y="6238"/>
                </a:lnTo>
                <a:cubicBezTo>
                  <a:pt x="21545" y="6150"/>
                  <a:pt x="21600" y="6027"/>
                  <a:pt x="21600" y="5891"/>
                </a:cubicBezTo>
                <a:cubicBezTo>
                  <a:pt x="21600" y="5756"/>
                  <a:pt x="21545" y="5633"/>
                  <a:pt x="21456" y="554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930"/>
          <p:cNvSpPr/>
          <p:nvPr userDrawn="1"/>
        </p:nvSpPr>
        <p:spPr>
          <a:xfrm>
            <a:off x="19890715" y="4034762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955" y="1543"/>
                </a:moveTo>
                <a:cubicBezTo>
                  <a:pt x="12837" y="1543"/>
                  <a:pt x="10309" y="5515"/>
                  <a:pt x="10309" y="10414"/>
                </a:cubicBezTo>
                <a:lnTo>
                  <a:pt x="10309" y="11186"/>
                </a:lnTo>
                <a:cubicBezTo>
                  <a:pt x="10309" y="15233"/>
                  <a:pt x="8221" y="18514"/>
                  <a:pt x="5645" y="18514"/>
                </a:cubicBezTo>
                <a:cubicBezTo>
                  <a:pt x="3070" y="18514"/>
                  <a:pt x="982" y="15233"/>
                  <a:pt x="982" y="11186"/>
                </a:cubicBezTo>
                <a:lnTo>
                  <a:pt x="982" y="10414"/>
                </a:lnTo>
                <a:cubicBezTo>
                  <a:pt x="982" y="6367"/>
                  <a:pt x="3070" y="3086"/>
                  <a:pt x="5645" y="3086"/>
                </a:cubicBezTo>
                <a:cubicBezTo>
                  <a:pt x="6670" y="3086"/>
                  <a:pt x="7575" y="3630"/>
                  <a:pt x="8321" y="4629"/>
                </a:cubicBezTo>
                <a:lnTo>
                  <a:pt x="6382" y="4629"/>
                </a:lnTo>
                <a:cubicBezTo>
                  <a:pt x="6110" y="4629"/>
                  <a:pt x="5891" y="4974"/>
                  <a:pt x="5891" y="5400"/>
                </a:cubicBezTo>
                <a:cubicBezTo>
                  <a:pt x="5891" y="5826"/>
                  <a:pt x="6110" y="6171"/>
                  <a:pt x="6382" y="6171"/>
                </a:cubicBezTo>
                <a:lnTo>
                  <a:pt x="9327" y="6171"/>
                </a:lnTo>
                <a:cubicBezTo>
                  <a:pt x="9599" y="6171"/>
                  <a:pt x="9818" y="5826"/>
                  <a:pt x="9818" y="5400"/>
                </a:cubicBezTo>
                <a:lnTo>
                  <a:pt x="9818" y="771"/>
                </a:lnTo>
                <a:cubicBezTo>
                  <a:pt x="9818" y="346"/>
                  <a:pt x="9599" y="0"/>
                  <a:pt x="9327" y="0"/>
                </a:cubicBezTo>
                <a:cubicBezTo>
                  <a:pt x="9056" y="0"/>
                  <a:pt x="8836" y="346"/>
                  <a:pt x="8836" y="771"/>
                </a:cubicBezTo>
                <a:lnTo>
                  <a:pt x="8836" y="3321"/>
                </a:lnTo>
                <a:cubicBezTo>
                  <a:pt x="7879" y="2160"/>
                  <a:pt x="6706" y="1543"/>
                  <a:pt x="5645" y="1543"/>
                </a:cubicBezTo>
                <a:cubicBezTo>
                  <a:pt x="2527" y="1543"/>
                  <a:pt x="0" y="5515"/>
                  <a:pt x="0" y="10414"/>
                </a:cubicBezTo>
                <a:lnTo>
                  <a:pt x="0" y="11186"/>
                </a:lnTo>
                <a:cubicBezTo>
                  <a:pt x="0" y="16085"/>
                  <a:pt x="2527" y="20057"/>
                  <a:pt x="5645" y="20057"/>
                </a:cubicBezTo>
                <a:cubicBezTo>
                  <a:pt x="8763" y="20057"/>
                  <a:pt x="11291" y="16085"/>
                  <a:pt x="11291" y="11186"/>
                </a:cubicBezTo>
                <a:lnTo>
                  <a:pt x="11291" y="10414"/>
                </a:lnTo>
                <a:cubicBezTo>
                  <a:pt x="11291" y="6367"/>
                  <a:pt x="13379" y="3086"/>
                  <a:pt x="15955" y="3086"/>
                </a:cubicBezTo>
                <a:cubicBezTo>
                  <a:pt x="18530" y="3086"/>
                  <a:pt x="20618" y="6367"/>
                  <a:pt x="20618" y="10414"/>
                </a:cubicBezTo>
                <a:lnTo>
                  <a:pt x="20618" y="11186"/>
                </a:lnTo>
                <a:cubicBezTo>
                  <a:pt x="20618" y="15233"/>
                  <a:pt x="18530" y="18514"/>
                  <a:pt x="15955" y="18514"/>
                </a:cubicBezTo>
                <a:cubicBezTo>
                  <a:pt x="14930" y="18514"/>
                  <a:pt x="14025" y="17970"/>
                  <a:pt x="13279" y="16971"/>
                </a:cubicBezTo>
                <a:lnTo>
                  <a:pt x="15218" y="16971"/>
                </a:lnTo>
                <a:cubicBezTo>
                  <a:pt x="15490" y="16971"/>
                  <a:pt x="15709" y="16626"/>
                  <a:pt x="15709" y="16200"/>
                </a:cubicBezTo>
                <a:cubicBezTo>
                  <a:pt x="15709" y="15774"/>
                  <a:pt x="15490" y="15429"/>
                  <a:pt x="15218" y="15429"/>
                </a:cubicBezTo>
                <a:lnTo>
                  <a:pt x="12273" y="15429"/>
                </a:lnTo>
                <a:cubicBezTo>
                  <a:pt x="12001" y="15429"/>
                  <a:pt x="11782" y="15774"/>
                  <a:pt x="11782" y="16200"/>
                </a:cubicBezTo>
                <a:lnTo>
                  <a:pt x="11782" y="20829"/>
                </a:lnTo>
                <a:cubicBezTo>
                  <a:pt x="11782" y="21255"/>
                  <a:pt x="12001" y="21600"/>
                  <a:pt x="12273" y="21600"/>
                </a:cubicBezTo>
                <a:cubicBezTo>
                  <a:pt x="12544" y="21600"/>
                  <a:pt x="12764" y="21255"/>
                  <a:pt x="12764" y="20829"/>
                </a:cubicBezTo>
                <a:lnTo>
                  <a:pt x="12764" y="18279"/>
                </a:lnTo>
                <a:cubicBezTo>
                  <a:pt x="13721" y="19441"/>
                  <a:pt x="14894" y="20057"/>
                  <a:pt x="15955" y="20057"/>
                </a:cubicBezTo>
                <a:cubicBezTo>
                  <a:pt x="19073" y="20057"/>
                  <a:pt x="21600" y="16085"/>
                  <a:pt x="21600" y="11186"/>
                </a:cubicBezTo>
                <a:lnTo>
                  <a:pt x="21600" y="10414"/>
                </a:lnTo>
                <a:cubicBezTo>
                  <a:pt x="21600" y="5515"/>
                  <a:pt x="19073" y="1543"/>
                  <a:pt x="15955" y="15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931"/>
          <p:cNvSpPr/>
          <p:nvPr userDrawn="1"/>
        </p:nvSpPr>
        <p:spPr>
          <a:xfrm>
            <a:off x="20957307" y="4009367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24" y="4050"/>
                </a:moveTo>
                <a:lnTo>
                  <a:pt x="18798" y="5598"/>
                </a:lnTo>
                <a:cubicBezTo>
                  <a:pt x="18709" y="5720"/>
                  <a:pt x="18655" y="5889"/>
                  <a:pt x="18655" y="6075"/>
                </a:cubicBezTo>
                <a:cubicBezTo>
                  <a:pt x="18655" y="6448"/>
                  <a:pt x="18874" y="6750"/>
                  <a:pt x="19145" y="6750"/>
                </a:cubicBezTo>
                <a:cubicBezTo>
                  <a:pt x="19281" y="6750"/>
                  <a:pt x="19404" y="6674"/>
                  <a:pt x="19493" y="6552"/>
                </a:cubicBezTo>
                <a:lnTo>
                  <a:pt x="21456" y="3853"/>
                </a:lnTo>
                <a:cubicBezTo>
                  <a:pt x="21545" y="3731"/>
                  <a:pt x="21600" y="3562"/>
                  <a:pt x="21600" y="3375"/>
                </a:cubicBezTo>
                <a:cubicBezTo>
                  <a:pt x="21600" y="3189"/>
                  <a:pt x="21545" y="3020"/>
                  <a:pt x="21456" y="2898"/>
                </a:cubicBezTo>
                <a:lnTo>
                  <a:pt x="19493" y="198"/>
                </a:lnTo>
                <a:cubicBezTo>
                  <a:pt x="19403" y="76"/>
                  <a:pt x="19281" y="0"/>
                  <a:pt x="19145" y="0"/>
                </a:cubicBezTo>
                <a:cubicBezTo>
                  <a:pt x="18874" y="0"/>
                  <a:pt x="18655" y="303"/>
                  <a:pt x="18655" y="675"/>
                </a:cubicBezTo>
                <a:cubicBezTo>
                  <a:pt x="18655" y="862"/>
                  <a:pt x="18709" y="1031"/>
                  <a:pt x="18799" y="1153"/>
                </a:cubicBezTo>
                <a:lnTo>
                  <a:pt x="19924" y="2700"/>
                </a:lnTo>
                <a:lnTo>
                  <a:pt x="15218" y="2700"/>
                </a:lnTo>
                <a:cubicBezTo>
                  <a:pt x="15065" y="2700"/>
                  <a:pt x="14933" y="2803"/>
                  <a:pt x="14843" y="2954"/>
                </a:cubicBezTo>
                <a:lnTo>
                  <a:pt x="14838" y="2948"/>
                </a:lnTo>
                <a:lnTo>
                  <a:pt x="6149" y="17550"/>
                </a:lnTo>
                <a:lnTo>
                  <a:pt x="491" y="17550"/>
                </a:lnTo>
                <a:cubicBezTo>
                  <a:pt x="220" y="17550"/>
                  <a:pt x="0" y="17853"/>
                  <a:pt x="0" y="18225"/>
                </a:cubicBezTo>
                <a:cubicBezTo>
                  <a:pt x="0" y="18598"/>
                  <a:pt x="220" y="18900"/>
                  <a:pt x="491" y="18900"/>
                </a:cubicBezTo>
                <a:lnTo>
                  <a:pt x="6382" y="18900"/>
                </a:lnTo>
                <a:cubicBezTo>
                  <a:pt x="6535" y="18900"/>
                  <a:pt x="6667" y="18798"/>
                  <a:pt x="6757" y="18647"/>
                </a:cubicBezTo>
                <a:lnTo>
                  <a:pt x="6762" y="18652"/>
                </a:lnTo>
                <a:lnTo>
                  <a:pt x="15451" y="4050"/>
                </a:lnTo>
                <a:cubicBezTo>
                  <a:pt x="15451" y="4050"/>
                  <a:pt x="19924" y="4050"/>
                  <a:pt x="19924" y="4050"/>
                </a:cubicBezTo>
                <a:close/>
                <a:moveTo>
                  <a:pt x="19493" y="15048"/>
                </a:moveTo>
                <a:cubicBezTo>
                  <a:pt x="19403" y="14926"/>
                  <a:pt x="19281" y="14850"/>
                  <a:pt x="19145" y="14850"/>
                </a:cubicBezTo>
                <a:cubicBezTo>
                  <a:pt x="18874" y="14850"/>
                  <a:pt x="18655" y="15153"/>
                  <a:pt x="18655" y="15525"/>
                </a:cubicBezTo>
                <a:cubicBezTo>
                  <a:pt x="18655" y="15712"/>
                  <a:pt x="18709" y="15880"/>
                  <a:pt x="18798" y="16002"/>
                </a:cubicBezTo>
                <a:lnTo>
                  <a:pt x="19924" y="17550"/>
                </a:lnTo>
                <a:lnTo>
                  <a:pt x="15451" y="17550"/>
                </a:lnTo>
                <a:lnTo>
                  <a:pt x="12386" y="12399"/>
                </a:lnTo>
                <a:lnTo>
                  <a:pt x="11751" y="13465"/>
                </a:lnTo>
                <a:lnTo>
                  <a:pt x="14838" y="18652"/>
                </a:lnTo>
                <a:lnTo>
                  <a:pt x="14843" y="18647"/>
                </a:lnTo>
                <a:cubicBezTo>
                  <a:pt x="14933" y="18798"/>
                  <a:pt x="15065" y="18900"/>
                  <a:pt x="15218" y="18900"/>
                </a:cubicBezTo>
                <a:lnTo>
                  <a:pt x="19924" y="18900"/>
                </a:lnTo>
                <a:lnTo>
                  <a:pt x="18798" y="20448"/>
                </a:lnTo>
                <a:cubicBezTo>
                  <a:pt x="18709" y="20570"/>
                  <a:pt x="18655" y="20739"/>
                  <a:pt x="18655" y="20925"/>
                </a:cubicBezTo>
                <a:cubicBezTo>
                  <a:pt x="18655" y="21298"/>
                  <a:pt x="18874" y="21600"/>
                  <a:pt x="19145" y="21600"/>
                </a:cubicBezTo>
                <a:cubicBezTo>
                  <a:pt x="19281" y="21600"/>
                  <a:pt x="19403" y="21525"/>
                  <a:pt x="19493" y="21402"/>
                </a:cubicBezTo>
                <a:lnTo>
                  <a:pt x="21456" y="18702"/>
                </a:lnTo>
                <a:cubicBezTo>
                  <a:pt x="21545" y="18580"/>
                  <a:pt x="21600" y="18412"/>
                  <a:pt x="21600" y="18225"/>
                </a:cubicBezTo>
                <a:cubicBezTo>
                  <a:pt x="21600" y="18039"/>
                  <a:pt x="21545" y="17870"/>
                  <a:pt x="21456" y="17748"/>
                </a:cubicBezTo>
                <a:cubicBezTo>
                  <a:pt x="21456" y="17748"/>
                  <a:pt x="19493" y="15048"/>
                  <a:pt x="19493" y="15048"/>
                </a:cubicBezTo>
                <a:close/>
                <a:moveTo>
                  <a:pt x="491" y="4050"/>
                </a:moveTo>
                <a:lnTo>
                  <a:pt x="6148" y="4050"/>
                </a:lnTo>
                <a:lnTo>
                  <a:pt x="9214" y="9201"/>
                </a:lnTo>
                <a:lnTo>
                  <a:pt x="9849" y="8136"/>
                </a:lnTo>
                <a:lnTo>
                  <a:pt x="6762" y="2948"/>
                </a:lnTo>
                <a:lnTo>
                  <a:pt x="6756" y="2954"/>
                </a:lnTo>
                <a:cubicBezTo>
                  <a:pt x="6667" y="2803"/>
                  <a:pt x="6535" y="2700"/>
                  <a:pt x="6382" y="2700"/>
                </a:cubicBezTo>
                <a:lnTo>
                  <a:pt x="491" y="2700"/>
                </a:lnTo>
                <a:cubicBezTo>
                  <a:pt x="220" y="2700"/>
                  <a:pt x="0" y="3003"/>
                  <a:pt x="0" y="3375"/>
                </a:cubicBezTo>
                <a:cubicBezTo>
                  <a:pt x="0" y="3748"/>
                  <a:pt x="220" y="4050"/>
                  <a:pt x="491" y="405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932"/>
          <p:cNvSpPr/>
          <p:nvPr userDrawn="1"/>
        </p:nvSpPr>
        <p:spPr>
          <a:xfrm>
            <a:off x="22023898" y="3983969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2000"/>
                </a:moveTo>
                <a:cubicBezTo>
                  <a:pt x="1421" y="12000"/>
                  <a:pt x="982" y="11462"/>
                  <a:pt x="982" y="10800"/>
                </a:cubicBezTo>
                <a:cubicBezTo>
                  <a:pt x="982" y="10138"/>
                  <a:pt x="1421" y="9600"/>
                  <a:pt x="1964" y="9600"/>
                </a:cubicBezTo>
                <a:cubicBezTo>
                  <a:pt x="2505" y="9600"/>
                  <a:pt x="2945" y="10138"/>
                  <a:pt x="2945" y="10800"/>
                </a:cubicBezTo>
                <a:cubicBezTo>
                  <a:pt x="2945" y="11462"/>
                  <a:pt x="2505" y="12000"/>
                  <a:pt x="1964" y="12000"/>
                </a:cubicBezTo>
                <a:moveTo>
                  <a:pt x="21456" y="10376"/>
                </a:moveTo>
                <a:lnTo>
                  <a:pt x="18511" y="6776"/>
                </a:lnTo>
                <a:cubicBezTo>
                  <a:pt x="18422" y="6667"/>
                  <a:pt x="18299" y="6600"/>
                  <a:pt x="18164" y="6600"/>
                </a:cubicBezTo>
                <a:cubicBezTo>
                  <a:pt x="17892" y="6600"/>
                  <a:pt x="17673" y="6869"/>
                  <a:pt x="17673" y="7200"/>
                </a:cubicBezTo>
                <a:cubicBezTo>
                  <a:pt x="17673" y="7366"/>
                  <a:pt x="17728" y="7516"/>
                  <a:pt x="17817" y="7624"/>
                </a:cubicBezTo>
                <a:lnTo>
                  <a:pt x="19924" y="10200"/>
                </a:lnTo>
                <a:lnTo>
                  <a:pt x="8058" y="10200"/>
                </a:lnTo>
                <a:lnTo>
                  <a:pt x="14727" y="2048"/>
                </a:lnTo>
                <a:lnTo>
                  <a:pt x="14727" y="5400"/>
                </a:lnTo>
                <a:cubicBezTo>
                  <a:pt x="14727" y="5732"/>
                  <a:pt x="14947" y="6000"/>
                  <a:pt x="15218" y="6000"/>
                </a:cubicBezTo>
                <a:cubicBezTo>
                  <a:pt x="15489" y="6000"/>
                  <a:pt x="15709" y="5732"/>
                  <a:pt x="15709" y="5400"/>
                </a:cubicBezTo>
                <a:lnTo>
                  <a:pt x="15709" y="600"/>
                </a:lnTo>
                <a:cubicBezTo>
                  <a:pt x="15709" y="269"/>
                  <a:pt x="15489" y="0"/>
                  <a:pt x="15218" y="0"/>
                </a:cubicBezTo>
                <a:lnTo>
                  <a:pt x="11291" y="0"/>
                </a:lnTo>
                <a:cubicBezTo>
                  <a:pt x="11020" y="0"/>
                  <a:pt x="10800" y="269"/>
                  <a:pt x="10800" y="600"/>
                </a:cubicBezTo>
                <a:cubicBezTo>
                  <a:pt x="10800" y="932"/>
                  <a:pt x="11020" y="1200"/>
                  <a:pt x="11291" y="1200"/>
                </a:cubicBezTo>
                <a:lnTo>
                  <a:pt x="14033" y="1200"/>
                </a:lnTo>
                <a:lnTo>
                  <a:pt x="6669" y="10200"/>
                </a:lnTo>
                <a:lnTo>
                  <a:pt x="3858" y="10200"/>
                </a:lnTo>
                <a:cubicBezTo>
                  <a:pt x="3639" y="9167"/>
                  <a:pt x="2877" y="8400"/>
                  <a:pt x="1964" y="8400"/>
                </a:cubicBezTo>
                <a:cubicBezTo>
                  <a:pt x="879" y="8400"/>
                  <a:pt x="0" y="9475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cubicBezTo>
                  <a:pt x="2877" y="13200"/>
                  <a:pt x="3639" y="12434"/>
                  <a:pt x="3858" y="11400"/>
                </a:cubicBezTo>
                <a:lnTo>
                  <a:pt x="6669" y="11400"/>
                </a:lnTo>
                <a:lnTo>
                  <a:pt x="14033" y="20400"/>
                </a:lnTo>
                <a:lnTo>
                  <a:pt x="11291" y="20400"/>
                </a:lnTo>
                <a:cubicBezTo>
                  <a:pt x="11020" y="20400"/>
                  <a:pt x="10800" y="20669"/>
                  <a:pt x="10800" y="21000"/>
                </a:cubicBezTo>
                <a:cubicBezTo>
                  <a:pt x="10800" y="21332"/>
                  <a:pt x="11020" y="21600"/>
                  <a:pt x="11291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6200"/>
                </a:lnTo>
                <a:cubicBezTo>
                  <a:pt x="15709" y="15869"/>
                  <a:pt x="15489" y="15600"/>
                  <a:pt x="15218" y="15600"/>
                </a:cubicBezTo>
                <a:cubicBezTo>
                  <a:pt x="14947" y="15600"/>
                  <a:pt x="14727" y="15869"/>
                  <a:pt x="14727" y="16200"/>
                </a:cubicBezTo>
                <a:lnTo>
                  <a:pt x="14727" y="19552"/>
                </a:lnTo>
                <a:lnTo>
                  <a:pt x="8058" y="11400"/>
                </a:lnTo>
                <a:lnTo>
                  <a:pt x="19924" y="11400"/>
                </a:lnTo>
                <a:lnTo>
                  <a:pt x="17817" y="13976"/>
                </a:lnTo>
                <a:cubicBezTo>
                  <a:pt x="17728" y="14085"/>
                  <a:pt x="17673" y="14235"/>
                  <a:pt x="17673" y="14400"/>
                </a:cubicBezTo>
                <a:cubicBezTo>
                  <a:pt x="17673" y="14732"/>
                  <a:pt x="17892" y="15000"/>
                  <a:pt x="18164" y="15000"/>
                </a:cubicBezTo>
                <a:cubicBezTo>
                  <a:pt x="18299" y="15000"/>
                  <a:pt x="18422" y="14933"/>
                  <a:pt x="18511" y="14824"/>
                </a:cubicBezTo>
                <a:lnTo>
                  <a:pt x="21456" y="11224"/>
                </a:lnTo>
                <a:cubicBezTo>
                  <a:pt x="21545" y="11116"/>
                  <a:pt x="21600" y="10966"/>
                  <a:pt x="21600" y="10800"/>
                </a:cubicBezTo>
                <a:cubicBezTo>
                  <a:pt x="21600" y="10635"/>
                  <a:pt x="21545" y="10485"/>
                  <a:pt x="21456" y="10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933"/>
          <p:cNvSpPr/>
          <p:nvPr userDrawn="1"/>
        </p:nvSpPr>
        <p:spPr>
          <a:xfrm>
            <a:off x="11460501" y="1796537"/>
            <a:ext cx="1331842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Arrows</a:t>
            </a:r>
          </a:p>
        </p:txBody>
      </p:sp>
      <p:sp>
        <p:nvSpPr>
          <p:cNvPr id="44" name="Shape 2934"/>
          <p:cNvSpPr/>
          <p:nvPr userDrawn="1"/>
        </p:nvSpPr>
        <p:spPr>
          <a:xfrm>
            <a:off x="1834842" y="65925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935"/>
          <p:cNvSpPr/>
          <p:nvPr userDrawn="1"/>
        </p:nvSpPr>
        <p:spPr>
          <a:xfrm>
            <a:off x="2825247" y="6592550"/>
            <a:ext cx="558288" cy="5583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21600" extrusionOk="0">
                <a:moveTo>
                  <a:pt x="6365" y="15409"/>
                </a:moveTo>
                <a:cubicBezTo>
                  <a:pt x="5782" y="14888"/>
                  <a:pt x="4858" y="14006"/>
                  <a:pt x="3935" y="12895"/>
                </a:cubicBezTo>
                <a:cubicBezTo>
                  <a:pt x="2587" y="11273"/>
                  <a:pt x="979" y="8835"/>
                  <a:pt x="979" y="6430"/>
                </a:cubicBezTo>
                <a:cubicBezTo>
                  <a:pt x="979" y="3427"/>
                  <a:pt x="3396" y="982"/>
                  <a:pt x="6366" y="982"/>
                </a:cubicBezTo>
                <a:cubicBezTo>
                  <a:pt x="9336" y="982"/>
                  <a:pt x="11752" y="3427"/>
                  <a:pt x="11752" y="6430"/>
                </a:cubicBezTo>
                <a:cubicBezTo>
                  <a:pt x="11752" y="10208"/>
                  <a:pt x="7888" y="14044"/>
                  <a:pt x="6365" y="15409"/>
                </a:cubicBezTo>
                <a:moveTo>
                  <a:pt x="6366" y="0"/>
                </a:moveTo>
                <a:cubicBezTo>
                  <a:pt x="2850" y="0"/>
                  <a:pt x="0" y="2879"/>
                  <a:pt x="0" y="6430"/>
                </a:cubicBezTo>
                <a:cubicBezTo>
                  <a:pt x="0" y="11655"/>
                  <a:pt x="6366" y="16701"/>
                  <a:pt x="6366" y="16701"/>
                </a:cubicBezTo>
                <a:cubicBezTo>
                  <a:pt x="6366" y="16701"/>
                  <a:pt x="12732" y="11655"/>
                  <a:pt x="12732" y="6430"/>
                </a:cubicBezTo>
                <a:cubicBezTo>
                  <a:pt x="12732" y="2879"/>
                  <a:pt x="9882" y="0"/>
                  <a:pt x="6366" y="0"/>
                </a:cubicBezTo>
                <a:moveTo>
                  <a:pt x="17357" y="19604"/>
                </a:moveTo>
                <a:cubicBezTo>
                  <a:pt x="17127" y="19764"/>
                  <a:pt x="16856" y="19909"/>
                  <a:pt x="16554" y="20033"/>
                </a:cubicBezTo>
                <a:cubicBezTo>
                  <a:pt x="16304" y="20137"/>
                  <a:pt x="16185" y="20424"/>
                  <a:pt x="16288" y="20675"/>
                </a:cubicBezTo>
                <a:cubicBezTo>
                  <a:pt x="16365" y="20865"/>
                  <a:pt x="16548" y="20979"/>
                  <a:pt x="16740" y="20979"/>
                </a:cubicBezTo>
                <a:cubicBezTo>
                  <a:pt x="16802" y="20979"/>
                  <a:pt x="16866" y="20967"/>
                  <a:pt x="16926" y="20942"/>
                </a:cubicBezTo>
                <a:cubicBezTo>
                  <a:pt x="17294" y="20790"/>
                  <a:pt x="17627" y="20611"/>
                  <a:pt x="17915" y="20411"/>
                </a:cubicBezTo>
                <a:cubicBezTo>
                  <a:pt x="18138" y="20256"/>
                  <a:pt x="18193" y="19950"/>
                  <a:pt x="18039" y="19727"/>
                </a:cubicBezTo>
                <a:cubicBezTo>
                  <a:pt x="17885" y="19505"/>
                  <a:pt x="17579" y="19449"/>
                  <a:pt x="17357" y="19604"/>
                </a:cubicBezTo>
                <a:moveTo>
                  <a:pt x="16249" y="13042"/>
                </a:moveTo>
                <a:cubicBezTo>
                  <a:pt x="16109" y="12790"/>
                  <a:pt x="16024" y="12529"/>
                  <a:pt x="15995" y="12265"/>
                </a:cubicBezTo>
                <a:cubicBezTo>
                  <a:pt x="15966" y="11995"/>
                  <a:pt x="15731" y="11801"/>
                  <a:pt x="15456" y="11829"/>
                </a:cubicBezTo>
                <a:cubicBezTo>
                  <a:pt x="15187" y="11859"/>
                  <a:pt x="14992" y="12100"/>
                  <a:pt x="15022" y="12370"/>
                </a:cubicBezTo>
                <a:cubicBezTo>
                  <a:pt x="15064" y="12767"/>
                  <a:pt x="15190" y="13154"/>
                  <a:pt x="15395" y="13522"/>
                </a:cubicBezTo>
                <a:cubicBezTo>
                  <a:pt x="15484" y="13682"/>
                  <a:pt x="15651" y="13773"/>
                  <a:pt x="15822" y="13773"/>
                </a:cubicBezTo>
                <a:cubicBezTo>
                  <a:pt x="15904" y="13773"/>
                  <a:pt x="15985" y="13753"/>
                  <a:pt x="16061" y="13710"/>
                </a:cubicBezTo>
                <a:cubicBezTo>
                  <a:pt x="16297" y="13578"/>
                  <a:pt x="16382" y="13279"/>
                  <a:pt x="16249" y="13042"/>
                </a:cubicBezTo>
                <a:moveTo>
                  <a:pt x="18249" y="15254"/>
                </a:moveTo>
                <a:cubicBezTo>
                  <a:pt x="18041" y="14981"/>
                  <a:pt x="17803" y="14708"/>
                  <a:pt x="17538" y="14439"/>
                </a:cubicBezTo>
                <a:cubicBezTo>
                  <a:pt x="17349" y="14246"/>
                  <a:pt x="17039" y="14244"/>
                  <a:pt x="16845" y="14434"/>
                </a:cubicBezTo>
                <a:cubicBezTo>
                  <a:pt x="16653" y="14624"/>
                  <a:pt x="16651" y="14935"/>
                  <a:pt x="16841" y="15129"/>
                </a:cubicBezTo>
                <a:cubicBezTo>
                  <a:pt x="17076" y="15368"/>
                  <a:pt x="17288" y="15612"/>
                  <a:pt x="17471" y="15851"/>
                </a:cubicBezTo>
                <a:cubicBezTo>
                  <a:pt x="17568" y="15977"/>
                  <a:pt x="17713" y="16043"/>
                  <a:pt x="17860" y="16043"/>
                </a:cubicBezTo>
                <a:cubicBezTo>
                  <a:pt x="17964" y="16043"/>
                  <a:pt x="18068" y="16011"/>
                  <a:pt x="18157" y="15942"/>
                </a:cubicBezTo>
                <a:cubicBezTo>
                  <a:pt x="18373" y="15777"/>
                  <a:pt x="18413" y="15469"/>
                  <a:pt x="18249" y="15254"/>
                </a:cubicBezTo>
                <a:moveTo>
                  <a:pt x="21476" y="5928"/>
                </a:moveTo>
                <a:cubicBezTo>
                  <a:pt x="21352" y="5687"/>
                  <a:pt x="21057" y="5592"/>
                  <a:pt x="20817" y="5717"/>
                </a:cubicBezTo>
                <a:cubicBezTo>
                  <a:pt x="20817" y="5717"/>
                  <a:pt x="20650" y="5803"/>
                  <a:pt x="20371" y="5962"/>
                </a:cubicBezTo>
                <a:cubicBezTo>
                  <a:pt x="20136" y="6096"/>
                  <a:pt x="20054" y="6396"/>
                  <a:pt x="20188" y="6632"/>
                </a:cubicBezTo>
                <a:cubicBezTo>
                  <a:pt x="20278" y="6791"/>
                  <a:pt x="20444" y="6880"/>
                  <a:pt x="20614" y="6880"/>
                </a:cubicBezTo>
                <a:cubicBezTo>
                  <a:pt x="20697" y="6880"/>
                  <a:pt x="20780" y="6859"/>
                  <a:pt x="20856" y="6815"/>
                </a:cubicBezTo>
                <a:cubicBezTo>
                  <a:pt x="21108" y="6672"/>
                  <a:pt x="21261" y="6592"/>
                  <a:pt x="21265" y="6590"/>
                </a:cubicBezTo>
                <a:cubicBezTo>
                  <a:pt x="21506" y="6466"/>
                  <a:pt x="21600" y="6170"/>
                  <a:pt x="21476" y="5928"/>
                </a:cubicBezTo>
                <a:moveTo>
                  <a:pt x="18659" y="16886"/>
                </a:moveTo>
                <a:cubicBezTo>
                  <a:pt x="18395" y="16941"/>
                  <a:pt x="18225" y="17201"/>
                  <a:pt x="18280" y="17467"/>
                </a:cubicBezTo>
                <a:cubicBezTo>
                  <a:pt x="18312" y="17625"/>
                  <a:pt x="18330" y="17781"/>
                  <a:pt x="18330" y="17929"/>
                </a:cubicBezTo>
                <a:cubicBezTo>
                  <a:pt x="18330" y="18050"/>
                  <a:pt x="18318" y="18171"/>
                  <a:pt x="18296" y="18287"/>
                </a:cubicBezTo>
                <a:cubicBezTo>
                  <a:pt x="18244" y="18554"/>
                  <a:pt x="18418" y="18811"/>
                  <a:pt x="18683" y="18862"/>
                </a:cubicBezTo>
                <a:cubicBezTo>
                  <a:pt x="18715" y="18869"/>
                  <a:pt x="18746" y="18871"/>
                  <a:pt x="18777" y="18871"/>
                </a:cubicBezTo>
                <a:cubicBezTo>
                  <a:pt x="19007" y="18871"/>
                  <a:pt x="19212" y="18708"/>
                  <a:pt x="19257" y="18473"/>
                </a:cubicBezTo>
                <a:cubicBezTo>
                  <a:pt x="19292" y="18296"/>
                  <a:pt x="19309" y="18114"/>
                  <a:pt x="19309" y="17929"/>
                </a:cubicBezTo>
                <a:cubicBezTo>
                  <a:pt x="19309" y="17715"/>
                  <a:pt x="19285" y="17492"/>
                  <a:pt x="19239" y="17267"/>
                </a:cubicBezTo>
                <a:cubicBezTo>
                  <a:pt x="19183" y="17001"/>
                  <a:pt x="18923" y="16832"/>
                  <a:pt x="18659" y="16886"/>
                </a:cubicBezTo>
                <a:moveTo>
                  <a:pt x="18590" y="7106"/>
                </a:moveTo>
                <a:cubicBezTo>
                  <a:pt x="18317" y="7303"/>
                  <a:pt x="18035" y="7518"/>
                  <a:pt x="17756" y="7745"/>
                </a:cubicBezTo>
                <a:cubicBezTo>
                  <a:pt x="17546" y="7917"/>
                  <a:pt x="17515" y="8226"/>
                  <a:pt x="17686" y="8436"/>
                </a:cubicBezTo>
                <a:cubicBezTo>
                  <a:pt x="17783" y="8556"/>
                  <a:pt x="17924" y="8617"/>
                  <a:pt x="18066" y="8617"/>
                </a:cubicBezTo>
                <a:cubicBezTo>
                  <a:pt x="18174" y="8617"/>
                  <a:pt x="18284" y="8581"/>
                  <a:pt x="18374" y="8507"/>
                </a:cubicBezTo>
                <a:cubicBezTo>
                  <a:pt x="18637" y="8292"/>
                  <a:pt x="18903" y="8090"/>
                  <a:pt x="19161" y="7905"/>
                </a:cubicBezTo>
                <a:cubicBezTo>
                  <a:pt x="19380" y="7747"/>
                  <a:pt x="19431" y="7440"/>
                  <a:pt x="19273" y="7220"/>
                </a:cubicBezTo>
                <a:cubicBezTo>
                  <a:pt x="19116" y="6999"/>
                  <a:pt x="18810" y="6949"/>
                  <a:pt x="18590" y="7106"/>
                </a:cubicBezTo>
                <a:moveTo>
                  <a:pt x="14704" y="20512"/>
                </a:moveTo>
                <a:cubicBezTo>
                  <a:pt x="14393" y="20556"/>
                  <a:pt x="14065" y="20590"/>
                  <a:pt x="13729" y="20611"/>
                </a:cubicBezTo>
                <a:cubicBezTo>
                  <a:pt x="13459" y="20629"/>
                  <a:pt x="13254" y="20863"/>
                  <a:pt x="13272" y="21134"/>
                </a:cubicBezTo>
                <a:cubicBezTo>
                  <a:pt x="13289" y="21394"/>
                  <a:pt x="13504" y="21593"/>
                  <a:pt x="13760" y="21593"/>
                </a:cubicBezTo>
                <a:cubicBezTo>
                  <a:pt x="13771" y="21593"/>
                  <a:pt x="13781" y="21592"/>
                  <a:pt x="13792" y="21592"/>
                </a:cubicBezTo>
                <a:cubicBezTo>
                  <a:pt x="14152" y="21568"/>
                  <a:pt x="14506" y="21533"/>
                  <a:pt x="14842" y="21485"/>
                </a:cubicBezTo>
                <a:cubicBezTo>
                  <a:pt x="15110" y="21447"/>
                  <a:pt x="15296" y="21198"/>
                  <a:pt x="15258" y="20929"/>
                </a:cubicBezTo>
                <a:cubicBezTo>
                  <a:pt x="15220" y="20661"/>
                  <a:pt x="14973" y="20472"/>
                  <a:pt x="14704" y="20512"/>
                </a:cubicBezTo>
                <a:moveTo>
                  <a:pt x="8893" y="20109"/>
                </a:moveTo>
                <a:cubicBezTo>
                  <a:pt x="8582" y="19997"/>
                  <a:pt x="8299" y="19866"/>
                  <a:pt x="8052" y="19721"/>
                </a:cubicBezTo>
                <a:cubicBezTo>
                  <a:pt x="7818" y="19582"/>
                  <a:pt x="7519" y="19663"/>
                  <a:pt x="7382" y="19896"/>
                </a:cubicBezTo>
                <a:cubicBezTo>
                  <a:pt x="7244" y="20130"/>
                  <a:pt x="7323" y="20432"/>
                  <a:pt x="7556" y="20568"/>
                </a:cubicBezTo>
                <a:cubicBezTo>
                  <a:pt x="7856" y="20744"/>
                  <a:pt x="8194" y="20901"/>
                  <a:pt x="8562" y="21034"/>
                </a:cubicBezTo>
                <a:cubicBezTo>
                  <a:pt x="8617" y="21053"/>
                  <a:pt x="8672" y="21062"/>
                  <a:pt x="8728" y="21062"/>
                </a:cubicBezTo>
                <a:cubicBezTo>
                  <a:pt x="8928" y="21062"/>
                  <a:pt x="9117" y="20938"/>
                  <a:pt x="9189" y="20737"/>
                </a:cubicBezTo>
                <a:cubicBezTo>
                  <a:pt x="9280" y="20482"/>
                  <a:pt x="9148" y="20200"/>
                  <a:pt x="8893" y="20109"/>
                </a:cubicBezTo>
                <a:moveTo>
                  <a:pt x="11751" y="20618"/>
                </a:moveTo>
                <a:cubicBezTo>
                  <a:pt x="11412" y="20600"/>
                  <a:pt x="11082" y="20572"/>
                  <a:pt x="10771" y="20533"/>
                </a:cubicBezTo>
                <a:cubicBezTo>
                  <a:pt x="10502" y="20493"/>
                  <a:pt x="10258" y="20690"/>
                  <a:pt x="10225" y="20959"/>
                </a:cubicBezTo>
                <a:cubicBezTo>
                  <a:pt x="10191" y="21229"/>
                  <a:pt x="10382" y="21474"/>
                  <a:pt x="10650" y="21507"/>
                </a:cubicBezTo>
                <a:cubicBezTo>
                  <a:pt x="10984" y="21549"/>
                  <a:pt x="11337" y="21580"/>
                  <a:pt x="11699" y="21600"/>
                </a:cubicBezTo>
                <a:cubicBezTo>
                  <a:pt x="11708" y="21600"/>
                  <a:pt x="11716" y="21600"/>
                  <a:pt x="11725" y="21600"/>
                </a:cubicBezTo>
                <a:cubicBezTo>
                  <a:pt x="11984" y="21600"/>
                  <a:pt x="12200" y="21397"/>
                  <a:pt x="12214" y="21135"/>
                </a:cubicBezTo>
                <a:cubicBezTo>
                  <a:pt x="12228" y="20863"/>
                  <a:pt x="12021" y="20632"/>
                  <a:pt x="11751" y="20618"/>
                </a:cubicBezTo>
                <a:moveTo>
                  <a:pt x="6840" y="18180"/>
                </a:moveTo>
                <a:cubicBezTo>
                  <a:pt x="6836" y="17912"/>
                  <a:pt x="6619" y="17696"/>
                  <a:pt x="6351" y="17696"/>
                </a:cubicBezTo>
                <a:cubicBezTo>
                  <a:pt x="6080" y="17696"/>
                  <a:pt x="5861" y="17916"/>
                  <a:pt x="5861" y="18188"/>
                </a:cubicBezTo>
                <a:cubicBezTo>
                  <a:pt x="5861" y="18234"/>
                  <a:pt x="5867" y="18484"/>
                  <a:pt x="5997" y="18834"/>
                </a:cubicBezTo>
                <a:cubicBezTo>
                  <a:pt x="6070" y="19033"/>
                  <a:pt x="6257" y="19155"/>
                  <a:pt x="6456" y="19155"/>
                </a:cubicBezTo>
                <a:cubicBezTo>
                  <a:pt x="6512" y="19155"/>
                  <a:pt x="6570" y="19145"/>
                  <a:pt x="6626" y="19124"/>
                </a:cubicBezTo>
                <a:cubicBezTo>
                  <a:pt x="6880" y="19030"/>
                  <a:pt x="7009" y="18748"/>
                  <a:pt x="6915" y="18493"/>
                </a:cubicBezTo>
                <a:cubicBezTo>
                  <a:pt x="6849" y="18314"/>
                  <a:pt x="6841" y="18191"/>
                  <a:pt x="6840" y="18180"/>
                </a:cubicBezTo>
                <a:moveTo>
                  <a:pt x="15760" y="10798"/>
                </a:moveTo>
                <a:cubicBezTo>
                  <a:pt x="15838" y="10844"/>
                  <a:pt x="15924" y="10866"/>
                  <a:pt x="16008" y="10866"/>
                </a:cubicBezTo>
                <a:cubicBezTo>
                  <a:pt x="16176" y="10866"/>
                  <a:pt x="16339" y="10780"/>
                  <a:pt x="16431" y="10625"/>
                </a:cubicBezTo>
                <a:cubicBezTo>
                  <a:pt x="16577" y="10376"/>
                  <a:pt x="16761" y="10120"/>
                  <a:pt x="16977" y="9861"/>
                </a:cubicBezTo>
                <a:cubicBezTo>
                  <a:pt x="17151" y="9653"/>
                  <a:pt x="17124" y="9343"/>
                  <a:pt x="16917" y="9169"/>
                </a:cubicBezTo>
                <a:cubicBezTo>
                  <a:pt x="16709" y="8994"/>
                  <a:pt x="16400" y="9022"/>
                  <a:pt x="16227" y="9230"/>
                </a:cubicBezTo>
                <a:cubicBezTo>
                  <a:pt x="15976" y="9529"/>
                  <a:pt x="15761" y="9832"/>
                  <a:pt x="15587" y="10125"/>
                </a:cubicBezTo>
                <a:cubicBezTo>
                  <a:pt x="15450" y="10359"/>
                  <a:pt x="15527" y="10659"/>
                  <a:pt x="15760" y="10798"/>
                </a:cubicBezTo>
                <a:moveTo>
                  <a:pt x="6366" y="8841"/>
                </a:moveTo>
                <a:cubicBezTo>
                  <a:pt x="5014" y="8841"/>
                  <a:pt x="3917" y="7741"/>
                  <a:pt x="3917" y="6384"/>
                </a:cubicBezTo>
                <a:cubicBezTo>
                  <a:pt x="3917" y="5027"/>
                  <a:pt x="5014" y="3927"/>
                  <a:pt x="6366" y="3927"/>
                </a:cubicBezTo>
                <a:cubicBezTo>
                  <a:pt x="7719" y="3927"/>
                  <a:pt x="8814" y="5027"/>
                  <a:pt x="8814" y="6384"/>
                </a:cubicBezTo>
                <a:cubicBezTo>
                  <a:pt x="8814" y="7741"/>
                  <a:pt x="7719" y="8841"/>
                  <a:pt x="6366" y="8841"/>
                </a:cubicBezTo>
                <a:moveTo>
                  <a:pt x="6366" y="2955"/>
                </a:moveTo>
                <a:cubicBezTo>
                  <a:pt x="4473" y="2955"/>
                  <a:pt x="2938" y="4494"/>
                  <a:pt x="2938" y="6392"/>
                </a:cubicBezTo>
                <a:cubicBezTo>
                  <a:pt x="2938" y="8291"/>
                  <a:pt x="4473" y="9831"/>
                  <a:pt x="6366" y="9831"/>
                </a:cubicBezTo>
                <a:cubicBezTo>
                  <a:pt x="8259" y="9831"/>
                  <a:pt x="9794" y="8291"/>
                  <a:pt x="9794" y="6392"/>
                </a:cubicBezTo>
                <a:cubicBezTo>
                  <a:pt x="9794" y="4494"/>
                  <a:pt x="8259" y="2955"/>
                  <a:pt x="6366" y="29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936"/>
          <p:cNvSpPr/>
          <p:nvPr userDrawn="1"/>
        </p:nvSpPr>
        <p:spPr>
          <a:xfrm>
            <a:off x="4044210" y="6592552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64"/>
                </a:moveTo>
                <a:cubicBezTo>
                  <a:pt x="10800" y="1964"/>
                  <a:pt x="4320" y="1964"/>
                  <a:pt x="4320" y="4909"/>
                </a:cubicBezTo>
                <a:cubicBezTo>
                  <a:pt x="4320" y="5180"/>
                  <a:pt x="4804" y="5400"/>
                  <a:pt x="5400" y="5400"/>
                </a:cubicBezTo>
                <a:cubicBezTo>
                  <a:pt x="5996" y="5400"/>
                  <a:pt x="6480" y="5180"/>
                  <a:pt x="6480" y="4909"/>
                </a:cubicBezTo>
                <a:cubicBezTo>
                  <a:pt x="6480" y="2945"/>
                  <a:pt x="10800" y="2945"/>
                  <a:pt x="10800" y="2945"/>
                </a:cubicBezTo>
                <a:cubicBezTo>
                  <a:pt x="11396" y="2945"/>
                  <a:pt x="11880" y="2726"/>
                  <a:pt x="11880" y="2455"/>
                </a:cubicBezTo>
                <a:cubicBezTo>
                  <a:pt x="11880" y="2183"/>
                  <a:pt x="11396" y="1964"/>
                  <a:pt x="10800" y="1964"/>
                </a:cubicBezTo>
                <a:moveTo>
                  <a:pt x="10800" y="8836"/>
                </a:moveTo>
                <a:cubicBezTo>
                  <a:pt x="6029" y="8836"/>
                  <a:pt x="2160" y="7078"/>
                  <a:pt x="2160" y="4909"/>
                </a:cubicBezTo>
                <a:cubicBezTo>
                  <a:pt x="2160" y="2740"/>
                  <a:pt x="6029" y="982"/>
                  <a:pt x="10800" y="982"/>
                </a:cubicBezTo>
                <a:cubicBezTo>
                  <a:pt x="15571" y="982"/>
                  <a:pt x="19440" y="2740"/>
                  <a:pt x="19440" y="4909"/>
                </a:cubicBezTo>
                <a:cubicBezTo>
                  <a:pt x="19440" y="7078"/>
                  <a:pt x="15571" y="8836"/>
                  <a:pt x="10800" y="8836"/>
                </a:cubicBezTo>
                <a:moveTo>
                  <a:pt x="10800" y="17182"/>
                </a:moveTo>
                <a:lnTo>
                  <a:pt x="8154" y="9664"/>
                </a:lnTo>
                <a:cubicBezTo>
                  <a:pt x="9002" y="9761"/>
                  <a:pt x="9885" y="9818"/>
                  <a:pt x="10800" y="9818"/>
                </a:cubicBezTo>
                <a:cubicBezTo>
                  <a:pt x="11715" y="9818"/>
                  <a:pt x="12598" y="9761"/>
                  <a:pt x="13446" y="9664"/>
                </a:cubicBezTo>
                <a:cubicBezTo>
                  <a:pt x="13446" y="9664"/>
                  <a:pt x="10800" y="17182"/>
                  <a:pt x="10800" y="17182"/>
                </a:cubicBezTo>
                <a:close/>
                <a:moveTo>
                  <a:pt x="10800" y="0"/>
                </a:moveTo>
                <a:cubicBezTo>
                  <a:pt x="4835" y="0"/>
                  <a:pt x="0" y="2199"/>
                  <a:pt x="0" y="4909"/>
                </a:cubicBezTo>
                <a:cubicBezTo>
                  <a:pt x="0" y="6830"/>
                  <a:pt x="2431" y="8487"/>
                  <a:pt x="5966" y="9295"/>
                </a:cubicBezTo>
                <a:lnTo>
                  <a:pt x="10800" y="21600"/>
                </a:lnTo>
                <a:lnTo>
                  <a:pt x="15635" y="9295"/>
                </a:lnTo>
                <a:cubicBezTo>
                  <a:pt x="19169" y="8487"/>
                  <a:pt x="21600" y="6830"/>
                  <a:pt x="21600" y="4909"/>
                </a:cubicBezTo>
                <a:cubicBezTo>
                  <a:pt x="21600" y="219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937"/>
          <p:cNvSpPr/>
          <p:nvPr userDrawn="1"/>
        </p:nvSpPr>
        <p:spPr>
          <a:xfrm>
            <a:off x="4958432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9145"/>
                </a:lnTo>
                <a:cubicBezTo>
                  <a:pt x="11291" y="18875"/>
                  <a:pt x="11071" y="18655"/>
                  <a:pt x="10800" y="18655"/>
                </a:cubicBezTo>
                <a:cubicBezTo>
                  <a:pt x="10529" y="18655"/>
                  <a:pt x="10309" y="18875"/>
                  <a:pt x="10309" y="19145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2455" y="11291"/>
                </a:lnTo>
                <a:cubicBezTo>
                  <a:pt x="2725" y="11291"/>
                  <a:pt x="2945" y="11071"/>
                  <a:pt x="2945" y="10800"/>
                </a:cubicBezTo>
                <a:cubicBezTo>
                  <a:pt x="2945" y="10529"/>
                  <a:pt x="2725" y="10309"/>
                  <a:pt x="2455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2455"/>
                </a:lnTo>
                <a:cubicBezTo>
                  <a:pt x="10309" y="2726"/>
                  <a:pt x="10529" y="2945"/>
                  <a:pt x="10800" y="2945"/>
                </a:cubicBezTo>
                <a:cubicBezTo>
                  <a:pt x="11071" y="2945"/>
                  <a:pt x="11291" y="2726"/>
                  <a:pt x="11291" y="2455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9145" y="10309"/>
                </a:lnTo>
                <a:cubicBezTo>
                  <a:pt x="18875" y="10309"/>
                  <a:pt x="18655" y="10529"/>
                  <a:pt x="18655" y="10800"/>
                </a:cubicBezTo>
                <a:cubicBezTo>
                  <a:pt x="18655" y="11071"/>
                  <a:pt x="18875" y="11291"/>
                  <a:pt x="19145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965" y="6634"/>
                </a:moveTo>
                <a:lnTo>
                  <a:pt x="12189" y="12188"/>
                </a:lnTo>
                <a:lnTo>
                  <a:pt x="6635" y="14966"/>
                </a:lnTo>
                <a:lnTo>
                  <a:pt x="9411" y="9412"/>
                </a:lnTo>
                <a:cubicBezTo>
                  <a:pt x="9411" y="9412"/>
                  <a:pt x="14965" y="6634"/>
                  <a:pt x="14965" y="6634"/>
                </a:cubicBezTo>
                <a:close/>
                <a:moveTo>
                  <a:pt x="4552" y="17048"/>
                </a:moveTo>
                <a:lnTo>
                  <a:pt x="12883" y="12883"/>
                </a:lnTo>
                <a:lnTo>
                  <a:pt x="17048" y="4551"/>
                </a:lnTo>
                <a:lnTo>
                  <a:pt x="8717" y="8717"/>
                </a:lnTo>
                <a:cubicBezTo>
                  <a:pt x="8717" y="8717"/>
                  <a:pt x="4552" y="17048"/>
                  <a:pt x="4552" y="17048"/>
                </a:cubicBezTo>
                <a:close/>
                <a:moveTo>
                  <a:pt x="11494" y="11494"/>
                </a:moveTo>
                <a:cubicBezTo>
                  <a:pt x="11877" y="11111"/>
                  <a:pt x="11877" y="10489"/>
                  <a:pt x="11494" y="10106"/>
                </a:cubicBezTo>
                <a:cubicBezTo>
                  <a:pt x="11111" y="9722"/>
                  <a:pt x="10489" y="9722"/>
                  <a:pt x="10106" y="10106"/>
                </a:cubicBezTo>
                <a:cubicBezTo>
                  <a:pt x="9723" y="10489"/>
                  <a:pt x="9723" y="11111"/>
                  <a:pt x="10106" y="11494"/>
                </a:cubicBezTo>
                <a:cubicBezTo>
                  <a:pt x="10489" y="11878"/>
                  <a:pt x="11111" y="11878"/>
                  <a:pt x="11494" y="114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938"/>
          <p:cNvSpPr/>
          <p:nvPr userDrawn="1"/>
        </p:nvSpPr>
        <p:spPr>
          <a:xfrm>
            <a:off x="6025023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58"/>
                </a:moveTo>
                <a:lnTo>
                  <a:pt x="14727" y="18775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2" y="1990"/>
                </a:moveTo>
                <a:lnTo>
                  <a:pt x="21244" y="1983"/>
                </a:lnTo>
                <a:lnTo>
                  <a:pt x="14371" y="19"/>
                </a:lnTo>
                <a:lnTo>
                  <a:pt x="14369" y="27"/>
                </a:lnTo>
                <a:cubicBezTo>
                  <a:pt x="14326" y="14"/>
                  <a:pt x="14284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1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8" y="19610"/>
                </a:cubicBezTo>
                <a:lnTo>
                  <a:pt x="356" y="19618"/>
                </a:lnTo>
                <a:lnTo>
                  <a:pt x="7229" y="21581"/>
                </a:lnTo>
                <a:lnTo>
                  <a:pt x="7231" y="21573"/>
                </a:lnTo>
                <a:cubicBezTo>
                  <a:pt x="7274" y="21586"/>
                  <a:pt x="7316" y="21600"/>
                  <a:pt x="7364" y="21600"/>
                </a:cubicBezTo>
                <a:cubicBezTo>
                  <a:pt x="7411" y="21600"/>
                  <a:pt x="7454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2" y="19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939"/>
          <p:cNvSpPr/>
          <p:nvPr userDrawn="1"/>
        </p:nvSpPr>
        <p:spPr>
          <a:xfrm>
            <a:off x="7091616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5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4"/>
                </a:lnTo>
                <a:cubicBezTo>
                  <a:pt x="17606" y="11910"/>
                  <a:pt x="17591" y="12201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6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2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4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4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2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2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1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6"/>
                </a:lnTo>
                <a:cubicBezTo>
                  <a:pt x="5432" y="10394"/>
                  <a:pt x="5153" y="10605"/>
                  <a:pt x="4909" y="10825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49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8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8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5"/>
                  <a:pt x="4469" y="13745"/>
                  <a:pt x="3927" y="13745"/>
                </a:cubicBezTo>
                <a:cubicBezTo>
                  <a:pt x="3385" y="13745"/>
                  <a:pt x="2945" y="14185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940"/>
          <p:cNvSpPr/>
          <p:nvPr userDrawn="1"/>
        </p:nvSpPr>
        <p:spPr>
          <a:xfrm>
            <a:off x="8158207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345"/>
                </a:moveTo>
                <a:cubicBezTo>
                  <a:pt x="9444" y="8345"/>
                  <a:pt x="8345" y="9444"/>
                  <a:pt x="8345" y="10800"/>
                </a:cubicBezTo>
                <a:cubicBezTo>
                  <a:pt x="8345" y="12156"/>
                  <a:pt x="9444" y="13255"/>
                  <a:pt x="10800" y="13255"/>
                </a:cubicBezTo>
                <a:cubicBezTo>
                  <a:pt x="12156" y="13255"/>
                  <a:pt x="13255" y="12156"/>
                  <a:pt x="13255" y="10800"/>
                </a:cubicBezTo>
                <a:cubicBezTo>
                  <a:pt x="13255" y="9444"/>
                  <a:pt x="12156" y="8345"/>
                  <a:pt x="10800" y="8345"/>
                </a:cubicBezTo>
                <a:moveTo>
                  <a:pt x="11291" y="20593"/>
                </a:moveTo>
                <a:lnTo>
                  <a:pt x="11291" y="17182"/>
                </a:lnTo>
                <a:cubicBezTo>
                  <a:pt x="11291" y="16910"/>
                  <a:pt x="11071" y="16691"/>
                  <a:pt x="10800" y="16691"/>
                </a:cubicBezTo>
                <a:cubicBezTo>
                  <a:pt x="10529" y="16691"/>
                  <a:pt x="10309" y="16910"/>
                  <a:pt x="10309" y="17182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4418" y="11291"/>
                </a:lnTo>
                <a:cubicBezTo>
                  <a:pt x="4690" y="11291"/>
                  <a:pt x="4909" y="11071"/>
                  <a:pt x="4909" y="10800"/>
                </a:cubicBezTo>
                <a:cubicBezTo>
                  <a:pt x="4909" y="10529"/>
                  <a:pt x="4690" y="10309"/>
                  <a:pt x="4418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4418"/>
                </a:ln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7182" y="10309"/>
                </a:lnTo>
                <a:cubicBezTo>
                  <a:pt x="16910" y="10309"/>
                  <a:pt x="16691" y="10529"/>
                  <a:pt x="16691" y="10800"/>
                </a:cubicBezTo>
                <a:cubicBezTo>
                  <a:pt x="16691" y="11071"/>
                  <a:pt x="16910" y="11291"/>
                  <a:pt x="17182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10800" y="0"/>
                  <a:pt x="10800" y="0"/>
                  <a:pt x="10800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941"/>
          <p:cNvSpPr/>
          <p:nvPr userDrawn="1"/>
        </p:nvSpPr>
        <p:spPr>
          <a:xfrm>
            <a:off x="9224799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7648"/>
                </a:lnTo>
                <a:cubicBezTo>
                  <a:pt x="14694" y="17407"/>
                  <a:pt x="17408" y="14693"/>
                  <a:pt x="17649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1291" y="13205"/>
                </a:moveTo>
                <a:cubicBezTo>
                  <a:pt x="12252" y="13010"/>
                  <a:pt x="13005" y="12252"/>
                  <a:pt x="13201" y="11291"/>
                </a:cubicBezTo>
                <a:lnTo>
                  <a:pt x="16667" y="11291"/>
                </a:lnTo>
                <a:cubicBezTo>
                  <a:pt x="16431" y="14152"/>
                  <a:pt x="14152" y="16429"/>
                  <a:pt x="11291" y="16666"/>
                </a:cubicBezTo>
                <a:cubicBezTo>
                  <a:pt x="11291" y="16666"/>
                  <a:pt x="11291" y="13205"/>
                  <a:pt x="11291" y="13205"/>
                </a:cubicBezTo>
                <a:close/>
                <a:moveTo>
                  <a:pt x="11291" y="4934"/>
                </a:moveTo>
                <a:cubicBezTo>
                  <a:pt x="12233" y="5012"/>
                  <a:pt x="13111" y="5315"/>
                  <a:pt x="13875" y="5784"/>
                </a:cubicBezTo>
                <a:cubicBezTo>
                  <a:pt x="13793" y="5967"/>
                  <a:pt x="13745" y="6168"/>
                  <a:pt x="13745" y="6382"/>
                </a:cubicBezTo>
                <a:cubicBezTo>
                  <a:pt x="13745" y="7195"/>
                  <a:pt x="14405" y="7855"/>
                  <a:pt x="15218" y="7855"/>
                </a:cubicBezTo>
                <a:cubicBezTo>
                  <a:pt x="15432" y="7855"/>
                  <a:pt x="15633" y="7807"/>
                  <a:pt x="15816" y="7725"/>
                </a:cubicBezTo>
                <a:cubicBezTo>
                  <a:pt x="16286" y="8489"/>
                  <a:pt x="16589" y="9367"/>
                  <a:pt x="16667" y="10309"/>
                </a:cubicBezTo>
                <a:lnTo>
                  <a:pt x="13201" y="10309"/>
                </a:lnTo>
                <a:cubicBezTo>
                  <a:pt x="13005" y="9348"/>
                  <a:pt x="12252" y="8590"/>
                  <a:pt x="11291" y="8395"/>
                </a:cubicBezTo>
                <a:cubicBezTo>
                  <a:pt x="11291" y="8395"/>
                  <a:pt x="11291" y="4934"/>
                  <a:pt x="11291" y="4934"/>
                </a:cubicBezTo>
                <a:close/>
                <a:moveTo>
                  <a:pt x="11291" y="1007"/>
                </a:moveTo>
                <a:cubicBezTo>
                  <a:pt x="16320" y="1256"/>
                  <a:pt x="20345" y="5281"/>
                  <a:pt x="20594" y="10309"/>
                </a:cubicBezTo>
                <a:lnTo>
                  <a:pt x="17649" y="10309"/>
                </a:lnTo>
                <a:cubicBezTo>
                  <a:pt x="17563" y="9102"/>
                  <a:pt x="17162" y="7985"/>
                  <a:pt x="16534" y="7031"/>
                </a:cubicBezTo>
                <a:cubicBezTo>
                  <a:pt x="16631" y="6835"/>
                  <a:pt x="16691" y="6616"/>
                  <a:pt x="16691" y="6382"/>
                </a:cubicBezTo>
                <a:cubicBezTo>
                  <a:pt x="16691" y="5569"/>
                  <a:pt x="16032" y="4909"/>
                  <a:pt x="15218" y="4909"/>
                </a:cubicBezTo>
                <a:cubicBezTo>
                  <a:pt x="14984" y="4909"/>
                  <a:pt x="14765" y="4969"/>
                  <a:pt x="14568" y="5066"/>
                </a:cubicBezTo>
                <a:cubicBezTo>
                  <a:pt x="13614" y="4439"/>
                  <a:pt x="12498" y="4038"/>
                  <a:pt x="11291" y="3952"/>
                </a:cubicBezTo>
                <a:cubicBezTo>
                  <a:pt x="11291" y="3952"/>
                  <a:pt x="11291" y="1007"/>
                  <a:pt x="11291" y="1007"/>
                </a:cubicBezTo>
                <a:close/>
                <a:moveTo>
                  <a:pt x="10309" y="3949"/>
                </a:moveTo>
                <a:cubicBezTo>
                  <a:pt x="7225" y="4167"/>
                  <a:pt x="4703" y="6417"/>
                  <a:pt x="4078" y="9370"/>
                </a:cubicBezTo>
                <a:cubicBezTo>
                  <a:pt x="3590" y="9486"/>
                  <a:pt x="3196" y="9843"/>
                  <a:pt x="3030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cubicBezTo>
                  <a:pt x="10309" y="1007"/>
                  <a:pt x="10309" y="3949"/>
                  <a:pt x="10309" y="3949"/>
                </a:cubicBezTo>
                <a:close/>
                <a:moveTo>
                  <a:pt x="10309" y="8395"/>
                </a:moveTo>
                <a:cubicBezTo>
                  <a:pt x="9348" y="8590"/>
                  <a:pt x="8595" y="9348"/>
                  <a:pt x="8399" y="10309"/>
                </a:cubicBezTo>
                <a:lnTo>
                  <a:pt x="5796" y="10309"/>
                </a:lnTo>
                <a:cubicBezTo>
                  <a:pt x="5666" y="9948"/>
                  <a:pt x="5405" y="9649"/>
                  <a:pt x="5062" y="9482"/>
                </a:cubicBezTo>
                <a:cubicBezTo>
                  <a:pt x="5626" y="7018"/>
                  <a:pt x="7730" y="5144"/>
                  <a:pt x="10309" y="4930"/>
                </a:cubicBezTo>
                <a:cubicBezTo>
                  <a:pt x="10309" y="4930"/>
                  <a:pt x="10309" y="8395"/>
                  <a:pt x="10309" y="8395"/>
                </a:cubicBezTo>
                <a:close/>
                <a:moveTo>
                  <a:pt x="10309" y="16670"/>
                </a:moveTo>
                <a:cubicBezTo>
                  <a:pt x="7730" y="16456"/>
                  <a:pt x="5626" y="14582"/>
                  <a:pt x="5062" y="12118"/>
                </a:cubicBezTo>
                <a:cubicBezTo>
                  <a:pt x="5405" y="11951"/>
                  <a:pt x="5666" y="11652"/>
                  <a:pt x="5796" y="11291"/>
                </a:cubicBezTo>
                <a:lnTo>
                  <a:pt x="8399" y="11291"/>
                </a:lnTo>
                <a:cubicBezTo>
                  <a:pt x="8595" y="12252"/>
                  <a:pt x="9348" y="13010"/>
                  <a:pt x="10309" y="13205"/>
                </a:cubicBezTo>
                <a:cubicBezTo>
                  <a:pt x="10309" y="13205"/>
                  <a:pt x="10309" y="16670"/>
                  <a:pt x="10309" y="16670"/>
                </a:cubicBezTo>
                <a:close/>
                <a:moveTo>
                  <a:pt x="10309" y="20593"/>
                </a:moveTo>
                <a:cubicBezTo>
                  <a:pt x="5280" y="20344"/>
                  <a:pt x="1255" y="16319"/>
                  <a:pt x="1006" y="11291"/>
                </a:cubicBezTo>
                <a:lnTo>
                  <a:pt x="3030" y="11291"/>
                </a:lnTo>
                <a:cubicBezTo>
                  <a:pt x="3196" y="11757"/>
                  <a:pt x="3590" y="12114"/>
                  <a:pt x="4078" y="12230"/>
                </a:cubicBezTo>
                <a:cubicBezTo>
                  <a:pt x="4703" y="15183"/>
                  <a:pt x="7225" y="17434"/>
                  <a:pt x="10309" y="17651"/>
                </a:cubicBezTo>
                <a:cubicBezTo>
                  <a:pt x="10309" y="17651"/>
                  <a:pt x="10309" y="20593"/>
                  <a:pt x="10309" y="20593"/>
                </a:cubicBezTo>
                <a:close/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942"/>
          <p:cNvSpPr/>
          <p:nvPr userDrawn="1"/>
        </p:nvSpPr>
        <p:spPr>
          <a:xfrm>
            <a:off x="10342180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2524"/>
                </a:moveTo>
                <a:cubicBezTo>
                  <a:pt x="19362" y="12218"/>
                  <a:pt x="17455" y="11782"/>
                  <a:pt x="15000" y="11782"/>
                </a:cubicBezTo>
                <a:cubicBezTo>
                  <a:pt x="12625" y="11782"/>
                  <a:pt x="11514" y="12089"/>
                  <a:pt x="10534" y="12360"/>
                </a:cubicBezTo>
                <a:cubicBezTo>
                  <a:pt x="9751" y="12577"/>
                  <a:pt x="9076" y="12764"/>
                  <a:pt x="7800" y="12764"/>
                </a:cubicBezTo>
                <a:cubicBezTo>
                  <a:pt x="6097" y="12764"/>
                  <a:pt x="5268" y="12537"/>
                  <a:pt x="4390" y="12298"/>
                </a:cubicBezTo>
                <a:cubicBezTo>
                  <a:pt x="3564" y="12073"/>
                  <a:pt x="2709" y="11842"/>
                  <a:pt x="1200" y="11792"/>
                </a:cubicBezTo>
                <a:lnTo>
                  <a:pt x="1200" y="992"/>
                </a:lnTo>
                <a:cubicBezTo>
                  <a:pt x="2511" y="1038"/>
                  <a:pt x="3242" y="1238"/>
                  <a:pt x="4010" y="1448"/>
                </a:cubicBezTo>
                <a:cubicBezTo>
                  <a:pt x="4941" y="1701"/>
                  <a:pt x="5903" y="1964"/>
                  <a:pt x="7800" y="1964"/>
                </a:cubicBezTo>
                <a:cubicBezTo>
                  <a:pt x="9273" y="1964"/>
                  <a:pt x="10109" y="1733"/>
                  <a:pt x="10918" y="1508"/>
                </a:cubicBezTo>
                <a:cubicBezTo>
                  <a:pt x="11854" y="1250"/>
                  <a:pt x="12823" y="982"/>
                  <a:pt x="15000" y="982"/>
                </a:cubicBezTo>
                <a:cubicBezTo>
                  <a:pt x="17661" y="982"/>
                  <a:pt x="19648" y="1545"/>
                  <a:pt x="20400" y="1794"/>
                </a:cubicBezTo>
                <a:cubicBezTo>
                  <a:pt x="20400" y="1794"/>
                  <a:pt x="20400" y="12524"/>
                  <a:pt x="20400" y="12524"/>
                </a:cubicBezTo>
                <a:close/>
                <a:moveTo>
                  <a:pt x="21594" y="1473"/>
                </a:moveTo>
                <a:cubicBezTo>
                  <a:pt x="21594" y="1293"/>
                  <a:pt x="21478" y="1120"/>
                  <a:pt x="21268" y="1034"/>
                </a:cubicBezTo>
                <a:cubicBezTo>
                  <a:pt x="21165" y="991"/>
                  <a:pt x="18699" y="0"/>
                  <a:pt x="15000" y="0"/>
                </a:cubicBezTo>
                <a:cubicBezTo>
                  <a:pt x="12625" y="0"/>
                  <a:pt x="11514" y="308"/>
                  <a:pt x="10534" y="579"/>
                </a:cubicBezTo>
                <a:cubicBezTo>
                  <a:pt x="9751" y="795"/>
                  <a:pt x="9076" y="982"/>
                  <a:pt x="7800" y="982"/>
                </a:cubicBezTo>
                <a:cubicBezTo>
                  <a:pt x="6097" y="982"/>
                  <a:pt x="5268" y="756"/>
                  <a:pt x="4390" y="516"/>
                </a:cubicBezTo>
                <a:cubicBezTo>
                  <a:pt x="3459" y="263"/>
                  <a:pt x="2497" y="0"/>
                  <a:pt x="600" y="0"/>
                </a:cubicBez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2774"/>
                </a:lnTo>
                <a:cubicBezTo>
                  <a:pt x="2511" y="12820"/>
                  <a:pt x="3242" y="13020"/>
                  <a:pt x="4010" y="13230"/>
                </a:cubicBezTo>
                <a:cubicBezTo>
                  <a:pt x="4941" y="13483"/>
                  <a:pt x="5903" y="13745"/>
                  <a:pt x="7800" y="13745"/>
                </a:cubicBezTo>
                <a:cubicBezTo>
                  <a:pt x="9273" y="13745"/>
                  <a:pt x="10109" y="13514"/>
                  <a:pt x="10918" y="13291"/>
                </a:cubicBezTo>
                <a:cubicBezTo>
                  <a:pt x="11854" y="13031"/>
                  <a:pt x="12823" y="12764"/>
                  <a:pt x="15000" y="12764"/>
                </a:cubicBezTo>
                <a:cubicBezTo>
                  <a:pt x="18400" y="12764"/>
                  <a:pt x="20709" y="13685"/>
                  <a:pt x="20733" y="13694"/>
                </a:cubicBezTo>
                <a:cubicBezTo>
                  <a:pt x="21029" y="13814"/>
                  <a:pt x="21389" y="13716"/>
                  <a:pt x="21537" y="13473"/>
                </a:cubicBezTo>
                <a:cubicBezTo>
                  <a:pt x="21580" y="13403"/>
                  <a:pt x="21594" y="13328"/>
                  <a:pt x="21594" y="13255"/>
                </a:cubicBezTo>
                <a:lnTo>
                  <a:pt x="21600" y="13255"/>
                </a:lnTo>
                <a:lnTo>
                  <a:pt x="21600" y="1473"/>
                </a:lnTo>
                <a:cubicBezTo>
                  <a:pt x="21600" y="1473"/>
                  <a:pt x="21594" y="1473"/>
                  <a:pt x="21594" y="147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943"/>
          <p:cNvSpPr/>
          <p:nvPr userDrawn="1"/>
        </p:nvSpPr>
        <p:spPr>
          <a:xfrm>
            <a:off x="11408771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11782"/>
                </a:moveTo>
                <a:lnTo>
                  <a:pt x="9600" y="10800"/>
                </a:lnTo>
                <a:lnTo>
                  <a:pt x="11400" y="10800"/>
                </a:lnTo>
                <a:cubicBezTo>
                  <a:pt x="11732" y="10800"/>
                  <a:pt x="12000" y="10580"/>
                  <a:pt x="12000" y="10309"/>
                </a:cubicBezTo>
                <a:lnTo>
                  <a:pt x="12000" y="2945"/>
                </a:lnTo>
                <a:lnTo>
                  <a:pt x="19940" y="2945"/>
                </a:lnTo>
                <a:lnTo>
                  <a:pt x="16886" y="7111"/>
                </a:lnTo>
                <a:lnTo>
                  <a:pt x="16894" y="7115"/>
                </a:lnTo>
                <a:cubicBezTo>
                  <a:pt x="16840" y="7189"/>
                  <a:pt x="16800" y="7272"/>
                  <a:pt x="16800" y="7364"/>
                </a:cubicBezTo>
                <a:cubicBezTo>
                  <a:pt x="16800" y="7457"/>
                  <a:pt x="16840" y="7538"/>
                  <a:pt x="16894" y="7612"/>
                </a:cubicBezTo>
                <a:lnTo>
                  <a:pt x="16886" y="7616"/>
                </a:lnTo>
                <a:lnTo>
                  <a:pt x="19940" y="11782"/>
                </a:lnTo>
                <a:cubicBezTo>
                  <a:pt x="19940" y="11782"/>
                  <a:pt x="9600" y="11782"/>
                  <a:pt x="9600" y="11782"/>
                </a:cubicBezTo>
                <a:close/>
                <a:moveTo>
                  <a:pt x="1200" y="982"/>
                </a:moveTo>
                <a:lnTo>
                  <a:pt x="10800" y="982"/>
                </a:lnTo>
                <a:lnTo>
                  <a:pt x="10800" y="9818"/>
                </a:lnTo>
                <a:lnTo>
                  <a:pt x="1200" y="9818"/>
                </a:lnTo>
                <a:cubicBezTo>
                  <a:pt x="1200" y="9818"/>
                  <a:pt x="1200" y="982"/>
                  <a:pt x="1200" y="982"/>
                </a:cubicBezTo>
                <a:close/>
                <a:moveTo>
                  <a:pt x="21514" y="12020"/>
                </a:moveTo>
                <a:lnTo>
                  <a:pt x="18100" y="7364"/>
                </a:lnTo>
                <a:lnTo>
                  <a:pt x="21514" y="2707"/>
                </a:lnTo>
                <a:lnTo>
                  <a:pt x="21506" y="2703"/>
                </a:lnTo>
                <a:cubicBezTo>
                  <a:pt x="21560" y="2629"/>
                  <a:pt x="21600" y="2547"/>
                  <a:pt x="21600" y="2455"/>
                </a:cubicBezTo>
                <a:cubicBezTo>
                  <a:pt x="21600" y="2183"/>
                  <a:pt x="21332" y="1964"/>
                  <a:pt x="21000" y="1964"/>
                </a:cubicBezTo>
                <a:lnTo>
                  <a:pt x="12000" y="1964"/>
                </a:lnTo>
                <a:lnTo>
                  <a:pt x="12000" y="491"/>
                </a:lnTo>
                <a:cubicBezTo>
                  <a:pt x="12000" y="220"/>
                  <a:pt x="11732" y="0"/>
                  <a:pt x="11400" y="0"/>
                </a:cubicBezTo>
                <a:lnTo>
                  <a:pt x="600" y="0"/>
                </a:ln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0800"/>
                </a:lnTo>
                <a:lnTo>
                  <a:pt x="8400" y="10800"/>
                </a:lnTo>
                <a:lnTo>
                  <a:pt x="8400" y="12273"/>
                </a:lnTo>
                <a:cubicBezTo>
                  <a:pt x="8400" y="12544"/>
                  <a:pt x="8668" y="12764"/>
                  <a:pt x="9000" y="12764"/>
                </a:cubicBezTo>
                <a:lnTo>
                  <a:pt x="21000" y="12764"/>
                </a:lnTo>
                <a:cubicBezTo>
                  <a:pt x="21332" y="12764"/>
                  <a:pt x="21600" y="12544"/>
                  <a:pt x="21600" y="12273"/>
                </a:cubicBezTo>
                <a:cubicBezTo>
                  <a:pt x="21600" y="12181"/>
                  <a:pt x="21560" y="12098"/>
                  <a:pt x="21506" y="12024"/>
                </a:cubicBezTo>
                <a:cubicBezTo>
                  <a:pt x="21506" y="12024"/>
                  <a:pt x="21514" y="12020"/>
                  <a:pt x="21514" y="120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944"/>
          <p:cNvSpPr/>
          <p:nvPr userDrawn="1"/>
        </p:nvSpPr>
        <p:spPr>
          <a:xfrm>
            <a:off x="12500759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945"/>
          <p:cNvSpPr/>
          <p:nvPr userDrawn="1"/>
        </p:nvSpPr>
        <p:spPr>
          <a:xfrm>
            <a:off x="13567350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58" y="8342"/>
                </a:moveTo>
                <a:cubicBezTo>
                  <a:pt x="17614" y="6914"/>
                  <a:pt x="17383" y="5576"/>
                  <a:pt x="17008" y="4408"/>
                </a:cubicBezTo>
                <a:cubicBezTo>
                  <a:pt x="17543" y="4130"/>
                  <a:pt x="18018" y="3797"/>
                  <a:pt x="18435" y="3427"/>
                </a:cubicBezTo>
                <a:cubicBezTo>
                  <a:pt x="19673" y="4722"/>
                  <a:pt x="20474" y="6437"/>
                  <a:pt x="20593" y="8342"/>
                </a:cubicBezTo>
                <a:cubicBezTo>
                  <a:pt x="20593" y="8342"/>
                  <a:pt x="17658" y="8342"/>
                  <a:pt x="17658" y="8342"/>
                </a:cubicBezTo>
                <a:close/>
                <a:moveTo>
                  <a:pt x="15485" y="1482"/>
                </a:moveTo>
                <a:cubicBezTo>
                  <a:pt x="16306" y="1786"/>
                  <a:pt x="17058" y="2226"/>
                  <a:pt x="17723" y="2769"/>
                </a:cubicBezTo>
                <a:cubicBezTo>
                  <a:pt x="17412" y="3036"/>
                  <a:pt x="17056" y="3275"/>
                  <a:pt x="16666" y="3486"/>
                </a:cubicBezTo>
                <a:cubicBezTo>
                  <a:pt x="16337" y="2707"/>
                  <a:pt x="15939" y="2026"/>
                  <a:pt x="15485" y="1482"/>
                </a:cubicBezTo>
                <a:moveTo>
                  <a:pt x="12764" y="0"/>
                </a:moveTo>
                <a:cubicBezTo>
                  <a:pt x="9919" y="0"/>
                  <a:pt x="7396" y="1350"/>
                  <a:pt x="5780" y="3437"/>
                </a:cubicBezTo>
                <a:cubicBezTo>
                  <a:pt x="6514" y="3197"/>
                  <a:pt x="7287" y="3044"/>
                  <a:pt x="8086" y="2983"/>
                </a:cubicBezTo>
                <a:cubicBezTo>
                  <a:pt x="7991" y="2912"/>
                  <a:pt x="7892" y="2844"/>
                  <a:pt x="7804" y="2769"/>
                </a:cubicBezTo>
                <a:cubicBezTo>
                  <a:pt x="8469" y="2226"/>
                  <a:pt x="9222" y="1786"/>
                  <a:pt x="10042" y="1482"/>
                </a:cubicBezTo>
                <a:cubicBezTo>
                  <a:pt x="9694" y="1899"/>
                  <a:pt x="9380" y="2398"/>
                  <a:pt x="9104" y="2959"/>
                </a:cubicBezTo>
                <a:cubicBezTo>
                  <a:pt x="9451" y="2968"/>
                  <a:pt x="9793" y="2996"/>
                  <a:pt x="10131" y="3040"/>
                </a:cubicBezTo>
                <a:cubicBezTo>
                  <a:pt x="10712" y="1983"/>
                  <a:pt x="11449" y="1263"/>
                  <a:pt x="12269" y="1056"/>
                </a:cubicBezTo>
                <a:lnTo>
                  <a:pt x="12269" y="3575"/>
                </a:lnTo>
                <a:cubicBezTo>
                  <a:pt x="12608" y="3701"/>
                  <a:pt x="12938" y="3844"/>
                  <a:pt x="13258" y="4006"/>
                </a:cubicBezTo>
                <a:lnTo>
                  <a:pt x="13258" y="1056"/>
                </a:lnTo>
                <a:cubicBezTo>
                  <a:pt x="14282" y="1315"/>
                  <a:pt x="15181" y="2363"/>
                  <a:pt x="15801" y="3883"/>
                </a:cubicBezTo>
                <a:cubicBezTo>
                  <a:pt x="15207" y="4107"/>
                  <a:pt x="14555" y="4261"/>
                  <a:pt x="13865" y="4342"/>
                </a:cubicBezTo>
                <a:cubicBezTo>
                  <a:pt x="14263" y="4581"/>
                  <a:pt x="14647" y="4840"/>
                  <a:pt x="15006" y="5131"/>
                </a:cubicBezTo>
                <a:cubicBezTo>
                  <a:pt x="15391" y="5041"/>
                  <a:pt x="15767" y="4935"/>
                  <a:pt x="16122" y="4801"/>
                </a:cubicBezTo>
                <a:cubicBezTo>
                  <a:pt x="16296" y="5379"/>
                  <a:pt x="16430" y="6009"/>
                  <a:pt x="16526" y="6670"/>
                </a:cubicBezTo>
                <a:cubicBezTo>
                  <a:pt x="17157" y="7466"/>
                  <a:pt x="17663" y="8363"/>
                  <a:pt x="18025" y="9331"/>
                </a:cubicBezTo>
                <a:lnTo>
                  <a:pt x="20593" y="9331"/>
                </a:lnTo>
                <a:cubicBezTo>
                  <a:pt x="20478" y="11173"/>
                  <a:pt x="19721" y="12834"/>
                  <a:pt x="18551" y="14114"/>
                </a:cubicBezTo>
                <a:cubicBezTo>
                  <a:pt x="18470" y="14700"/>
                  <a:pt x="18342" y="15272"/>
                  <a:pt x="18163" y="15821"/>
                </a:cubicBezTo>
                <a:cubicBezTo>
                  <a:pt x="20250" y="14204"/>
                  <a:pt x="21600" y="11681"/>
                  <a:pt x="21600" y="8836"/>
                </a:cubicBezTo>
                <a:cubicBezTo>
                  <a:pt x="21600" y="3956"/>
                  <a:pt x="17644" y="0"/>
                  <a:pt x="12764" y="0"/>
                </a:cubicBezTo>
                <a:moveTo>
                  <a:pt x="13731" y="12269"/>
                </a:moveTo>
                <a:cubicBezTo>
                  <a:pt x="13687" y="10842"/>
                  <a:pt x="13456" y="9504"/>
                  <a:pt x="13081" y="8335"/>
                </a:cubicBezTo>
                <a:cubicBezTo>
                  <a:pt x="13616" y="8057"/>
                  <a:pt x="14091" y="7725"/>
                  <a:pt x="14507" y="7354"/>
                </a:cubicBezTo>
                <a:cubicBezTo>
                  <a:pt x="15746" y="8649"/>
                  <a:pt x="16547" y="10365"/>
                  <a:pt x="16666" y="12269"/>
                </a:cubicBezTo>
                <a:cubicBezTo>
                  <a:pt x="16666" y="12269"/>
                  <a:pt x="13731" y="12269"/>
                  <a:pt x="13731" y="12269"/>
                </a:cubicBezTo>
                <a:close/>
                <a:moveTo>
                  <a:pt x="14507" y="18173"/>
                </a:moveTo>
                <a:cubicBezTo>
                  <a:pt x="14091" y="17803"/>
                  <a:pt x="13616" y="17470"/>
                  <a:pt x="13081" y="17192"/>
                </a:cubicBezTo>
                <a:cubicBezTo>
                  <a:pt x="13456" y="16024"/>
                  <a:pt x="13687" y="14686"/>
                  <a:pt x="13731" y="13258"/>
                </a:cubicBezTo>
                <a:lnTo>
                  <a:pt x="16666" y="13258"/>
                </a:lnTo>
                <a:cubicBezTo>
                  <a:pt x="16547" y="15163"/>
                  <a:pt x="15746" y="16878"/>
                  <a:pt x="14507" y="18173"/>
                </a:cubicBezTo>
                <a:moveTo>
                  <a:pt x="11558" y="20118"/>
                </a:moveTo>
                <a:cubicBezTo>
                  <a:pt x="12012" y="19574"/>
                  <a:pt x="12409" y="18893"/>
                  <a:pt x="12738" y="18114"/>
                </a:cubicBezTo>
                <a:cubicBezTo>
                  <a:pt x="13129" y="18325"/>
                  <a:pt x="13485" y="18564"/>
                  <a:pt x="13796" y="18831"/>
                </a:cubicBezTo>
                <a:cubicBezTo>
                  <a:pt x="13131" y="19374"/>
                  <a:pt x="12378" y="19814"/>
                  <a:pt x="11558" y="20118"/>
                </a:cubicBezTo>
                <a:moveTo>
                  <a:pt x="9331" y="20544"/>
                </a:moveTo>
                <a:lnTo>
                  <a:pt x="9331" y="17204"/>
                </a:lnTo>
                <a:cubicBezTo>
                  <a:pt x="10246" y="17253"/>
                  <a:pt x="11108" y="17428"/>
                  <a:pt x="11874" y="17717"/>
                </a:cubicBezTo>
                <a:cubicBezTo>
                  <a:pt x="11254" y="19237"/>
                  <a:pt x="10355" y="20286"/>
                  <a:pt x="9331" y="20544"/>
                </a:cubicBezTo>
                <a:moveTo>
                  <a:pt x="9331" y="13258"/>
                </a:moveTo>
                <a:lnTo>
                  <a:pt x="12749" y="13258"/>
                </a:lnTo>
                <a:cubicBezTo>
                  <a:pt x="12709" y="14550"/>
                  <a:pt x="12510" y="15752"/>
                  <a:pt x="12195" y="16799"/>
                </a:cubicBezTo>
                <a:cubicBezTo>
                  <a:pt x="11327" y="16471"/>
                  <a:pt x="10357" y="16273"/>
                  <a:pt x="9331" y="16223"/>
                </a:cubicBezTo>
                <a:cubicBezTo>
                  <a:pt x="9331" y="16223"/>
                  <a:pt x="9331" y="13258"/>
                  <a:pt x="9331" y="13258"/>
                </a:cubicBezTo>
                <a:close/>
                <a:moveTo>
                  <a:pt x="9331" y="9305"/>
                </a:moveTo>
                <a:cubicBezTo>
                  <a:pt x="10357" y="9254"/>
                  <a:pt x="11327" y="9056"/>
                  <a:pt x="12195" y="8728"/>
                </a:cubicBezTo>
                <a:cubicBezTo>
                  <a:pt x="12510" y="9775"/>
                  <a:pt x="12709" y="10977"/>
                  <a:pt x="12749" y="12269"/>
                </a:cubicBezTo>
                <a:lnTo>
                  <a:pt x="9331" y="12269"/>
                </a:lnTo>
                <a:cubicBezTo>
                  <a:pt x="9331" y="12269"/>
                  <a:pt x="9331" y="9305"/>
                  <a:pt x="9331" y="9305"/>
                </a:cubicBezTo>
                <a:close/>
                <a:moveTo>
                  <a:pt x="9331" y="4983"/>
                </a:moveTo>
                <a:cubicBezTo>
                  <a:pt x="10355" y="5242"/>
                  <a:pt x="11254" y="6290"/>
                  <a:pt x="11874" y="7810"/>
                </a:cubicBezTo>
                <a:cubicBezTo>
                  <a:pt x="11108" y="8099"/>
                  <a:pt x="10246" y="8275"/>
                  <a:pt x="9331" y="8323"/>
                </a:cubicBezTo>
                <a:cubicBezTo>
                  <a:pt x="9331" y="8323"/>
                  <a:pt x="9331" y="4983"/>
                  <a:pt x="9331" y="4983"/>
                </a:cubicBezTo>
                <a:close/>
                <a:moveTo>
                  <a:pt x="13796" y="6696"/>
                </a:moveTo>
                <a:cubicBezTo>
                  <a:pt x="13485" y="6963"/>
                  <a:pt x="13129" y="7203"/>
                  <a:pt x="12738" y="7413"/>
                </a:cubicBezTo>
                <a:cubicBezTo>
                  <a:pt x="12409" y="6634"/>
                  <a:pt x="12012" y="5954"/>
                  <a:pt x="11557" y="5410"/>
                </a:cubicBezTo>
                <a:cubicBezTo>
                  <a:pt x="12378" y="5714"/>
                  <a:pt x="13131" y="6153"/>
                  <a:pt x="13796" y="6696"/>
                </a:cubicBezTo>
                <a:moveTo>
                  <a:pt x="8342" y="8323"/>
                </a:moveTo>
                <a:cubicBezTo>
                  <a:pt x="7427" y="8275"/>
                  <a:pt x="6564" y="8099"/>
                  <a:pt x="5799" y="7810"/>
                </a:cubicBezTo>
                <a:cubicBezTo>
                  <a:pt x="6419" y="6290"/>
                  <a:pt x="7318" y="5242"/>
                  <a:pt x="8342" y="4983"/>
                </a:cubicBezTo>
                <a:cubicBezTo>
                  <a:pt x="8342" y="4983"/>
                  <a:pt x="8342" y="8323"/>
                  <a:pt x="8342" y="8323"/>
                </a:cubicBezTo>
                <a:close/>
                <a:moveTo>
                  <a:pt x="8342" y="12269"/>
                </a:moveTo>
                <a:lnTo>
                  <a:pt x="4923" y="12269"/>
                </a:lnTo>
                <a:cubicBezTo>
                  <a:pt x="4964" y="10977"/>
                  <a:pt x="5163" y="9775"/>
                  <a:pt x="5478" y="8728"/>
                </a:cubicBezTo>
                <a:cubicBezTo>
                  <a:pt x="6346" y="9056"/>
                  <a:pt x="7316" y="9254"/>
                  <a:pt x="8342" y="9305"/>
                </a:cubicBezTo>
                <a:cubicBezTo>
                  <a:pt x="8342" y="9305"/>
                  <a:pt x="8342" y="12269"/>
                  <a:pt x="8342" y="12269"/>
                </a:cubicBezTo>
                <a:close/>
                <a:moveTo>
                  <a:pt x="8342" y="16223"/>
                </a:moveTo>
                <a:cubicBezTo>
                  <a:pt x="7316" y="16273"/>
                  <a:pt x="6346" y="16471"/>
                  <a:pt x="5478" y="16799"/>
                </a:cubicBezTo>
                <a:cubicBezTo>
                  <a:pt x="5163" y="15752"/>
                  <a:pt x="4964" y="14550"/>
                  <a:pt x="4923" y="13258"/>
                </a:cubicBezTo>
                <a:lnTo>
                  <a:pt x="8342" y="13258"/>
                </a:lnTo>
                <a:cubicBezTo>
                  <a:pt x="8342" y="13258"/>
                  <a:pt x="8342" y="16223"/>
                  <a:pt x="8342" y="16223"/>
                </a:cubicBezTo>
                <a:close/>
                <a:moveTo>
                  <a:pt x="8342" y="20544"/>
                </a:moveTo>
                <a:cubicBezTo>
                  <a:pt x="7318" y="20286"/>
                  <a:pt x="6419" y="19237"/>
                  <a:pt x="5799" y="17717"/>
                </a:cubicBezTo>
                <a:cubicBezTo>
                  <a:pt x="6564" y="17428"/>
                  <a:pt x="7427" y="17253"/>
                  <a:pt x="8342" y="17204"/>
                </a:cubicBezTo>
                <a:cubicBezTo>
                  <a:pt x="8342" y="17204"/>
                  <a:pt x="8342" y="20544"/>
                  <a:pt x="8342" y="20544"/>
                </a:cubicBezTo>
                <a:close/>
                <a:moveTo>
                  <a:pt x="3877" y="18831"/>
                </a:moveTo>
                <a:cubicBezTo>
                  <a:pt x="4188" y="18564"/>
                  <a:pt x="4544" y="18325"/>
                  <a:pt x="4935" y="18114"/>
                </a:cubicBezTo>
                <a:cubicBezTo>
                  <a:pt x="5264" y="18893"/>
                  <a:pt x="5661" y="19574"/>
                  <a:pt x="6115" y="20118"/>
                </a:cubicBezTo>
                <a:cubicBezTo>
                  <a:pt x="5295" y="19814"/>
                  <a:pt x="4541" y="19374"/>
                  <a:pt x="3877" y="18831"/>
                </a:cubicBezTo>
                <a:moveTo>
                  <a:pt x="1007" y="13258"/>
                </a:moveTo>
                <a:lnTo>
                  <a:pt x="3942" y="13258"/>
                </a:lnTo>
                <a:cubicBezTo>
                  <a:pt x="3986" y="14686"/>
                  <a:pt x="4217" y="16024"/>
                  <a:pt x="4591" y="17192"/>
                </a:cubicBezTo>
                <a:cubicBezTo>
                  <a:pt x="4057" y="17470"/>
                  <a:pt x="3582" y="17803"/>
                  <a:pt x="3166" y="18173"/>
                </a:cubicBezTo>
                <a:cubicBezTo>
                  <a:pt x="1927" y="16878"/>
                  <a:pt x="1126" y="15163"/>
                  <a:pt x="1007" y="13258"/>
                </a:cubicBezTo>
                <a:moveTo>
                  <a:pt x="3166" y="7354"/>
                </a:moveTo>
                <a:cubicBezTo>
                  <a:pt x="3582" y="7725"/>
                  <a:pt x="4057" y="8057"/>
                  <a:pt x="4591" y="8335"/>
                </a:cubicBezTo>
                <a:cubicBezTo>
                  <a:pt x="4217" y="9504"/>
                  <a:pt x="3986" y="10842"/>
                  <a:pt x="3942" y="12269"/>
                </a:cubicBezTo>
                <a:lnTo>
                  <a:pt x="1007" y="12269"/>
                </a:lnTo>
                <a:cubicBezTo>
                  <a:pt x="1126" y="10365"/>
                  <a:pt x="1927" y="8649"/>
                  <a:pt x="3166" y="7354"/>
                </a:cubicBezTo>
                <a:moveTo>
                  <a:pt x="6115" y="5410"/>
                </a:moveTo>
                <a:cubicBezTo>
                  <a:pt x="5661" y="5954"/>
                  <a:pt x="5264" y="6634"/>
                  <a:pt x="4935" y="7413"/>
                </a:cubicBezTo>
                <a:cubicBezTo>
                  <a:pt x="4544" y="7203"/>
                  <a:pt x="4188" y="6963"/>
                  <a:pt x="3877" y="6696"/>
                </a:cubicBezTo>
                <a:cubicBezTo>
                  <a:pt x="4542" y="6153"/>
                  <a:pt x="5295" y="5714"/>
                  <a:pt x="6115" y="5410"/>
                </a:cubicBezTo>
                <a:moveTo>
                  <a:pt x="8836" y="3927"/>
                </a:moveTo>
                <a:cubicBezTo>
                  <a:pt x="3956" y="3927"/>
                  <a:pt x="0" y="7883"/>
                  <a:pt x="0" y="12764"/>
                </a:cubicBezTo>
                <a:cubicBezTo>
                  <a:pt x="0" y="17644"/>
                  <a:pt x="3956" y="21600"/>
                  <a:pt x="8836" y="21600"/>
                </a:cubicBezTo>
                <a:cubicBezTo>
                  <a:pt x="13717" y="21600"/>
                  <a:pt x="17673" y="17644"/>
                  <a:pt x="17673" y="12764"/>
                </a:cubicBezTo>
                <a:cubicBezTo>
                  <a:pt x="17673" y="7883"/>
                  <a:pt x="13717" y="3927"/>
                  <a:pt x="88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946"/>
          <p:cNvSpPr/>
          <p:nvPr userDrawn="1"/>
        </p:nvSpPr>
        <p:spPr>
          <a:xfrm>
            <a:off x="1463394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595" y="9980"/>
                </a:moveTo>
                <a:cubicBezTo>
                  <a:pt x="19587" y="9894"/>
                  <a:pt x="19575" y="9811"/>
                  <a:pt x="19565" y="9726"/>
                </a:cubicBezTo>
                <a:cubicBezTo>
                  <a:pt x="19542" y="9539"/>
                  <a:pt x="19514" y="9355"/>
                  <a:pt x="19480" y="9172"/>
                </a:cubicBezTo>
                <a:cubicBezTo>
                  <a:pt x="19463" y="9078"/>
                  <a:pt x="19444" y="8986"/>
                  <a:pt x="19424" y="8893"/>
                </a:cubicBezTo>
                <a:cubicBezTo>
                  <a:pt x="19384" y="8712"/>
                  <a:pt x="19337" y="8533"/>
                  <a:pt x="19286" y="8356"/>
                </a:cubicBezTo>
                <a:cubicBezTo>
                  <a:pt x="19263" y="8276"/>
                  <a:pt x="19244" y="8195"/>
                  <a:pt x="19218" y="8116"/>
                </a:cubicBezTo>
                <a:cubicBezTo>
                  <a:pt x="19143" y="7879"/>
                  <a:pt x="19057" y="7646"/>
                  <a:pt x="18963" y="7418"/>
                </a:cubicBezTo>
                <a:cubicBezTo>
                  <a:pt x="18923" y="7321"/>
                  <a:pt x="18876" y="7229"/>
                  <a:pt x="18833" y="7134"/>
                </a:cubicBezTo>
                <a:cubicBezTo>
                  <a:pt x="18771" y="6999"/>
                  <a:pt x="18708" y="6865"/>
                  <a:pt x="18640" y="6734"/>
                </a:cubicBezTo>
                <a:cubicBezTo>
                  <a:pt x="18580" y="6618"/>
                  <a:pt x="18516" y="6504"/>
                  <a:pt x="18450" y="6391"/>
                </a:cubicBezTo>
                <a:cubicBezTo>
                  <a:pt x="18392" y="6291"/>
                  <a:pt x="18331" y="6192"/>
                  <a:pt x="18269" y="6094"/>
                </a:cubicBezTo>
                <a:cubicBezTo>
                  <a:pt x="18192" y="5971"/>
                  <a:pt x="18114" y="5849"/>
                  <a:pt x="18031" y="5731"/>
                </a:cubicBezTo>
                <a:cubicBezTo>
                  <a:pt x="17986" y="5667"/>
                  <a:pt x="17936" y="5605"/>
                  <a:pt x="17889" y="5541"/>
                </a:cubicBezTo>
                <a:cubicBezTo>
                  <a:pt x="17544" y="5080"/>
                  <a:pt x="17159" y="4651"/>
                  <a:pt x="16732" y="4265"/>
                </a:cubicBezTo>
                <a:cubicBezTo>
                  <a:pt x="16705" y="4241"/>
                  <a:pt x="16679" y="4216"/>
                  <a:pt x="16652" y="4192"/>
                </a:cubicBezTo>
                <a:cubicBezTo>
                  <a:pt x="16499" y="4058"/>
                  <a:pt x="16343" y="3927"/>
                  <a:pt x="16181" y="3803"/>
                </a:cubicBezTo>
                <a:cubicBezTo>
                  <a:pt x="16173" y="3796"/>
                  <a:pt x="16165" y="3790"/>
                  <a:pt x="16156" y="3784"/>
                </a:cubicBezTo>
                <a:cubicBezTo>
                  <a:pt x="15459" y="3252"/>
                  <a:pt x="14680" y="2821"/>
                  <a:pt x="13842" y="2513"/>
                </a:cubicBezTo>
                <a:cubicBezTo>
                  <a:pt x="13592" y="2912"/>
                  <a:pt x="13337" y="3420"/>
                  <a:pt x="13040" y="3590"/>
                </a:cubicBezTo>
                <a:cubicBezTo>
                  <a:pt x="12610" y="3835"/>
                  <a:pt x="12641" y="4817"/>
                  <a:pt x="13469" y="4725"/>
                </a:cubicBezTo>
                <a:cubicBezTo>
                  <a:pt x="13469" y="4725"/>
                  <a:pt x="13224" y="4970"/>
                  <a:pt x="13469" y="5860"/>
                </a:cubicBezTo>
                <a:cubicBezTo>
                  <a:pt x="13715" y="6750"/>
                  <a:pt x="14126" y="6943"/>
                  <a:pt x="15341" y="6443"/>
                </a:cubicBezTo>
                <a:cubicBezTo>
                  <a:pt x="15862" y="6228"/>
                  <a:pt x="16258" y="6340"/>
                  <a:pt x="16200" y="6873"/>
                </a:cubicBezTo>
                <a:cubicBezTo>
                  <a:pt x="16077" y="8008"/>
                  <a:pt x="15202" y="7960"/>
                  <a:pt x="15862" y="9788"/>
                </a:cubicBezTo>
                <a:cubicBezTo>
                  <a:pt x="16261" y="10892"/>
                  <a:pt x="17243" y="11322"/>
                  <a:pt x="17611" y="12181"/>
                </a:cubicBezTo>
                <a:cubicBezTo>
                  <a:pt x="17814" y="12653"/>
                  <a:pt x="18591" y="13088"/>
                  <a:pt x="19250" y="13384"/>
                </a:cubicBezTo>
                <a:cubicBezTo>
                  <a:pt x="19321" y="13153"/>
                  <a:pt x="19380" y="12917"/>
                  <a:pt x="19432" y="12677"/>
                </a:cubicBezTo>
                <a:cubicBezTo>
                  <a:pt x="19452" y="12587"/>
                  <a:pt x="19467" y="12494"/>
                  <a:pt x="19484" y="12402"/>
                </a:cubicBezTo>
                <a:cubicBezTo>
                  <a:pt x="19517" y="12224"/>
                  <a:pt x="19545" y="12044"/>
                  <a:pt x="19566" y="11862"/>
                </a:cubicBezTo>
                <a:cubicBezTo>
                  <a:pt x="19576" y="11776"/>
                  <a:pt x="19588" y="11691"/>
                  <a:pt x="19596" y="11604"/>
                </a:cubicBezTo>
                <a:cubicBezTo>
                  <a:pt x="19620" y="11340"/>
                  <a:pt x="19636" y="11072"/>
                  <a:pt x="19636" y="10800"/>
                </a:cubicBezTo>
                <a:cubicBezTo>
                  <a:pt x="19636" y="10523"/>
                  <a:pt x="19620" y="10250"/>
                  <a:pt x="19595" y="998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8407" y="9726"/>
                </a:moveTo>
                <a:cubicBezTo>
                  <a:pt x="8468" y="9020"/>
                  <a:pt x="9603" y="8284"/>
                  <a:pt x="10370" y="7947"/>
                </a:cubicBezTo>
                <a:cubicBezTo>
                  <a:pt x="11137" y="7609"/>
                  <a:pt x="11843" y="7486"/>
                  <a:pt x="11751" y="6903"/>
                </a:cubicBezTo>
                <a:cubicBezTo>
                  <a:pt x="11659" y="6320"/>
                  <a:pt x="11444" y="5891"/>
                  <a:pt x="10248" y="5891"/>
                </a:cubicBezTo>
                <a:cubicBezTo>
                  <a:pt x="9051" y="5891"/>
                  <a:pt x="9573" y="7486"/>
                  <a:pt x="8591" y="6535"/>
                </a:cubicBezTo>
                <a:cubicBezTo>
                  <a:pt x="7609" y="5584"/>
                  <a:pt x="8805" y="5830"/>
                  <a:pt x="9296" y="5615"/>
                </a:cubicBezTo>
                <a:cubicBezTo>
                  <a:pt x="9787" y="5400"/>
                  <a:pt x="10278" y="4510"/>
                  <a:pt x="9419" y="4449"/>
                </a:cubicBezTo>
                <a:cubicBezTo>
                  <a:pt x="8560" y="4388"/>
                  <a:pt x="8744" y="4817"/>
                  <a:pt x="8069" y="4572"/>
                </a:cubicBezTo>
                <a:cubicBezTo>
                  <a:pt x="7394" y="4326"/>
                  <a:pt x="7087" y="5431"/>
                  <a:pt x="6658" y="5277"/>
                </a:cubicBezTo>
                <a:cubicBezTo>
                  <a:pt x="6373" y="5176"/>
                  <a:pt x="5613" y="4605"/>
                  <a:pt x="5110" y="4044"/>
                </a:cubicBezTo>
                <a:cubicBezTo>
                  <a:pt x="4094" y="4900"/>
                  <a:pt x="3277" y="5982"/>
                  <a:pt x="2729" y="7212"/>
                </a:cubicBezTo>
                <a:cubicBezTo>
                  <a:pt x="2875" y="8862"/>
                  <a:pt x="3774" y="9726"/>
                  <a:pt x="3774" y="9726"/>
                </a:cubicBezTo>
                <a:cubicBezTo>
                  <a:pt x="3774" y="9726"/>
                  <a:pt x="4234" y="10800"/>
                  <a:pt x="6995" y="12119"/>
                </a:cubicBezTo>
                <a:cubicBezTo>
                  <a:pt x="6995" y="12119"/>
                  <a:pt x="7517" y="12150"/>
                  <a:pt x="6903" y="11536"/>
                </a:cubicBezTo>
                <a:cubicBezTo>
                  <a:pt x="6290" y="10923"/>
                  <a:pt x="5615" y="10156"/>
                  <a:pt x="6382" y="9757"/>
                </a:cubicBezTo>
                <a:cubicBezTo>
                  <a:pt x="7149" y="9358"/>
                  <a:pt x="7364" y="9389"/>
                  <a:pt x="7548" y="10125"/>
                </a:cubicBezTo>
                <a:cubicBezTo>
                  <a:pt x="7732" y="10861"/>
                  <a:pt x="8345" y="10432"/>
                  <a:pt x="8407" y="9726"/>
                </a:cubicBezTo>
                <a:moveTo>
                  <a:pt x="16246" y="12871"/>
                </a:moveTo>
                <a:cubicBezTo>
                  <a:pt x="15893" y="13086"/>
                  <a:pt x="15908" y="13561"/>
                  <a:pt x="16200" y="13822"/>
                </a:cubicBezTo>
                <a:cubicBezTo>
                  <a:pt x="16491" y="14083"/>
                  <a:pt x="17074" y="14420"/>
                  <a:pt x="17258" y="13822"/>
                </a:cubicBezTo>
                <a:cubicBezTo>
                  <a:pt x="17442" y="13224"/>
                  <a:pt x="16599" y="12656"/>
                  <a:pt x="16246" y="12871"/>
                </a:cubicBezTo>
                <a:moveTo>
                  <a:pt x="12027" y="12948"/>
                </a:moveTo>
                <a:cubicBezTo>
                  <a:pt x="10984" y="12058"/>
                  <a:pt x="11107" y="11659"/>
                  <a:pt x="9787" y="11659"/>
                </a:cubicBezTo>
                <a:cubicBezTo>
                  <a:pt x="8468" y="11659"/>
                  <a:pt x="7640" y="11966"/>
                  <a:pt x="7977" y="13807"/>
                </a:cubicBezTo>
                <a:cubicBezTo>
                  <a:pt x="8315" y="15648"/>
                  <a:pt x="9296" y="14819"/>
                  <a:pt x="9205" y="16231"/>
                </a:cubicBezTo>
                <a:cubicBezTo>
                  <a:pt x="9112" y="17642"/>
                  <a:pt x="9450" y="17949"/>
                  <a:pt x="9665" y="18286"/>
                </a:cubicBezTo>
                <a:cubicBezTo>
                  <a:pt x="9880" y="18624"/>
                  <a:pt x="10524" y="19606"/>
                  <a:pt x="10769" y="18225"/>
                </a:cubicBezTo>
                <a:cubicBezTo>
                  <a:pt x="11015" y="16844"/>
                  <a:pt x="11475" y="16077"/>
                  <a:pt x="11996" y="15402"/>
                </a:cubicBezTo>
                <a:cubicBezTo>
                  <a:pt x="12518" y="14727"/>
                  <a:pt x="13070" y="13837"/>
                  <a:pt x="12027" y="12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947"/>
          <p:cNvSpPr/>
          <p:nvPr userDrawn="1"/>
        </p:nvSpPr>
        <p:spPr>
          <a:xfrm>
            <a:off x="1570053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367" y="17673"/>
                </a:moveTo>
                <a:lnTo>
                  <a:pt x="20127" y="17673"/>
                </a:lnTo>
                <a:cubicBezTo>
                  <a:pt x="20398" y="17673"/>
                  <a:pt x="20618" y="17453"/>
                  <a:pt x="20618" y="17182"/>
                </a:cubicBezTo>
                <a:cubicBezTo>
                  <a:pt x="20618" y="16910"/>
                  <a:pt x="20398" y="16691"/>
                  <a:pt x="20127" y="16691"/>
                </a:cubicBezTo>
                <a:lnTo>
                  <a:pt x="17182" y="16691"/>
                </a:lnTo>
                <a:cubicBezTo>
                  <a:pt x="16911" y="16691"/>
                  <a:pt x="16691" y="16910"/>
                  <a:pt x="16691" y="17182"/>
                </a:cubicBezTo>
                <a:lnTo>
                  <a:pt x="16691" y="20127"/>
                </a:lnTo>
                <a:cubicBezTo>
                  <a:pt x="16691" y="20399"/>
                  <a:pt x="16911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8367"/>
                </a:lnTo>
                <a:lnTo>
                  <a:pt x="20762" y="21456"/>
                </a:lnTo>
                <a:cubicBezTo>
                  <a:pt x="20851" y="21545"/>
                  <a:pt x="20974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8367" y="17673"/>
                  <a:pt x="18367" y="17673"/>
                </a:cubicBezTo>
                <a:close/>
                <a:moveTo>
                  <a:pt x="4418" y="16691"/>
                </a:moveTo>
                <a:lnTo>
                  <a:pt x="1473" y="16691"/>
                </a:lnTo>
                <a:cubicBezTo>
                  <a:pt x="1202" y="16691"/>
                  <a:pt x="982" y="16910"/>
                  <a:pt x="982" y="17182"/>
                </a:cubicBezTo>
                <a:cubicBezTo>
                  <a:pt x="982" y="17453"/>
                  <a:pt x="1202" y="17673"/>
                  <a:pt x="1473" y="17673"/>
                </a:cubicBezTo>
                <a:lnTo>
                  <a:pt x="3233" y="17673"/>
                </a:lnTo>
                <a:lnTo>
                  <a:pt x="144" y="20762"/>
                </a:lnTo>
                <a:cubicBezTo>
                  <a:pt x="55" y="20851"/>
                  <a:pt x="0" y="20974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3927" y="18367"/>
                </a:lnTo>
                <a:lnTo>
                  <a:pt x="3927" y="20127"/>
                </a:lnTo>
                <a:cubicBezTo>
                  <a:pt x="3927" y="20399"/>
                  <a:pt x="4147" y="20618"/>
                  <a:pt x="4418" y="20618"/>
                </a:cubicBezTo>
                <a:cubicBezTo>
                  <a:pt x="4689" y="20618"/>
                  <a:pt x="4909" y="20399"/>
                  <a:pt x="4909" y="20127"/>
                </a:cubicBezTo>
                <a:lnTo>
                  <a:pt x="4909" y="17182"/>
                </a:lnTo>
                <a:cubicBezTo>
                  <a:pt x="4909" y="16910"/>
                  <a:pt x="4689" y="16691"/>
                  <a:pt x="4418" y="16691"/>
                </a:cubicBezTo>
                <a:moveTo>
                  <a:pt x="14578" y="13923"/>
                </a:moveTo>
                <a:cubicBezTo>
                  <a:pt x="14366" y="13756"/>
                  <a:pt x="14123" y="13606"/>
                  <a:pt x="13863" y="13470"/>
                </a:cubicBezTo>
                <a:cubicBezTo>
                  <a:pt x="14060" y="12810"/>
                  <a:pt x="14189" y="12080"/>
                  <a:pt x="14228" y="11304"/>
                </a:cubicBezTo>
                <a:lnTo>
                  <a:pt x="15676" y="11304"/>
                </a:lnTo>
                <a:cubicBezTo>
                  <a:pt x="15574" y="12295"/>
                  <a:pt x="15177" y="13195"/>
                  <a:pt x="14578" y="13923"/>
                </a:cubicBezTo>
                <a:moveTo>
                  <a:pt x="13136" y="15120"/>
                </a:moveTo>
                <a:cubicBezTo>
                  <a:pt x="13280" y="14892"/>
                  <a:pt x="13410" y="14641"/>
                  <a:pt x="13529" y="14374"/>
                </a:cubicBezTo>
                <a:cubicBezTo>
                  <a:pt x="13660" y="14445"/>
                  <a:pt x="13781" y="14521"/>
                  <a:pt x="13893" y="14602"/>
                </a:cubicBezTo>
                <a:cubicBezTo>
                  <a:pt x="13656" y="14795"/>
                  <a:pt x="13407" y="14973"/>
                  <a:pt x="13136" y="15120"/>
                </a:cubicBezTo>
                <a:moveTo>
                  <a:pt x="11304" y="12785"/>
                </a:moveTo>
                <a:lnTo>
                  <a:pt x="11304" y="11304"/>
                </a:lnTo>
                <a:lnTo>
                  <a:pt x="13226" y="11304"/>
                </a:lnTo>
                <a:cubicBezTo>
                  <a:pt x="13193" y="11948"/>
                  <a:pt x="13093" y="12547"/>
                  <a:pt x="12949" y="13093"/>
                </a:cubicBezTo>
                <a:cubicBezTo>
                  <a:pt x="12443" y="12931"/>
                  <a:pt x="11890" y="12824"/>
                  <a:pt x="11304" y="12785"/>
                </a:cubicBezTo>
                <a:moveTo>
                  <a:pt x="11304" y="15605"/>
                </a:moveTo>
                <a:lnTo>
                  <a:pt x="11304" y="13766"/>
                </a:lnTo>
                <a:cubicBezTo>
                  <a:pt x="11784" y="13800"/>
                  <a:pt x="12233" y="13886"/>
                  <a:pt x="12642" y="14009"/>
                </a:cubicBezTo>
                <a:cubicBezTo>
                  <a:pt x="12301" y="14805"/>
                  <a:pt x="11837" y="15382"/>
                  <a:pt x="11304" y="15605"/>
                </a:cubicBezTo>
                <a:moveTo>
                  <a:pt x="11304" y="8815"/>
                </a:moveTo>
                <a:cubicBezTo>
                  <a:pt x="11890" y="8776"/>
                  <a:pt x="12443" y="8669"/>
                  <a:pt x="12949" y="8507"/>
                </a:cubicBezTo>
                <a:cubicBezTo>
                  <a:pt x="13093" y="9053"/>
                  <a:pt x="13193" y="9652"/>
                  <a:pt x="13226" y="10297"/>
                </a:cubicBezTo>
                <a:lnTo>
                  <a:pt x="11304" y="10297"/>
                </a:lnTo>
                <a:cubicBezTo>
                  <a:pt x="11304" y="10297"/>
                  <a:pt x="11304" y="8815"/>
                  <a:pt x="11304" y="8815"/>
                </a:cubicBezTo>
                <a:close/>
                <a:moveTo>
                  <a:pt x="11304" y="5995"/>
                </a:moveTo>
                <a:cubicBezTo>
                  <a:pt x="11837" y="6218"/>
                  <a:pt x="12301" y="6795"/>
                  <a:pt x="12642" y="7591"/>
                </a:cubicBezTo>
                <a:cubicBezTo>
                  <a:pt x="12233" y="7714"/>
                  <a:pt x="11784" y="7800"/>
                  <a:pt x="11304" y="7835"/>
                </a:cubicBezTo>
                <a:cubicBezTo>
                  <a:pt x="11304" y="7835"/>
                  <a:pt x="11304" y="5995"/>
                  <a:pt x="11304" y="5995"/>
                </a:cubicBezTo>
                <a:close/>
                <a:moveTo>
                  <a:pt x="13893" y="6998"/>
                </a:moveTo>
                <a:cubicBezTo>
                  <a:pt x="13781" y="7079"/>
                  <a:pt x="13660" y="7155"/>
                  <a:pt x="13529" y="7227"/>
                </a:cubicBezTo>
                <a:cubicBezTo>
                  <a:pt x="13410" y="6960"/>
                  <a:pt x="13280" y="6708"/>
                  <a:pt x="13136" y="6480"/>
                </a:cubicBezTo>
                <a:cubicBezTo>
                  <a:pt x="13407" y="6627"/>
                  <a:pt x="13656" y="6805"/>
                  <a:pt x="13893" y="6998"/>
                </a:cubicBezTo>
                <a:moveTo>
                  <a:pt x="15676" y="10297"/>
                </a:moveTo>
                <a:lnTo>
                  <a:pt x="14228" y="10297"/>
                </a:lnTo>
                <a:cubicBezTo>
                  <a:pt x="14189" y="9520"/>
                  <a:pt x="14060" y="8790"/>
                  <a:pt x="13863" y="8130"/>
                </a:cubicBezTo>
                <a:cubicBezTo>
                  <a:pt x="14123" y="7994"/>
                  <a:pt x="14366" y="7844"/>
                  <a:pt x="14578" y="7677"/>
                </a:cubicBezTo>
                <a:cubicBezTo>
                  <a:pt x="15177" y="8405"/>
                  <a:pt x="15574" y="9305"/>
                  <a:pt x="15676" y="10297"/>
                </a:cubicBezTo>
                <a:moveTo>
                  <a:pt x="10296" y="7835"/>
                </a:moveTo>
                <a:cubicBezTo>
                  <a:pt x="9816" y="7800"/>
                  <a:pt x="9367" y="7714"/>
                  <a:pt x="8958" y="7591"/>
                </a:cubicBezTo>
                <a:cubicBezTo>
                  <a:pt x="9299" y="6795"/>
                  <a:pt x="9764" y="6218"/>
                  <a:pt x="10296" y="5995"/>
                </a:cubicBezTo>
                <a:cubicBezTo>
                  <a:pt x="10296" y="5995"/>
                  <a:pt x="10296" y="7835"/>
                  <a:pt x="10296" y="7835"/>
                </a:cubicBezTo>
                <a:close/>
                <a:moveTo>
                  <a:pt x="10296" y="10297"/>
                </a:moveTo>
                <a:lnTo>
                  <a:pt x="8374" y="10297"/>
                </a:lnTo>
                <a:cubicBezTo>
                  <a:pt x="8407" y="9652"/>
                  <a:pt x="8507" y="9053"/>
                  <a:pt x="8651" y="8507"/>
                </a:cubicBezTo>
                <a:cubicBezTo>
                  <a:pt x="9158" y="8669"/>
                  <a:pt x="9710" y="8776"/>
                  <a:pt x="10296" y="8815"/>
                </a:cubicBezTo>
                <a:cubicBezTo>
                  <a:pt x="10296" y="8815"/>
                  <a:pt x="10296" y="10297"/>
                  <a:pt x="10296" y="10297"/>
                </a:cubicBezTo>
                <a:close/>
                <a:moveTo>
                  <a:pt x="10296" y="12785"/>
                </a:moveTo>
                <a:cubicBezTo>
                  <a:pt x="9710" y="12824"/>
                  <a:pt x="9158" y="12931"/>
                  <a:pt x="8651" y="13093"/>
                </a:cubicBezTo>
                <a:cubicBezTo>
                  <a:pt x="8507" y="12547"/>
                  <a:pt x="8407" y="11948"/>
                  <a:pt x="8374" y="11304"/>
                </a:cubicBezTo>
                <a:lnTo>
                  <a:pt x="10296" y="11304"/>
                </a:lnTo>
                <a:cubicBezTo>
                  <a:pt x="10296" y="11304"/>
                  <a:pt x="10296" y="12785"/>
                  <a:pt x="10296" y="12785"/>
                </a:cubicBezTo>
                <a:close/>
                <a:moveTo>
                  <a:pt x="10296" y="15605"/>
                </a:moveTo>
                <a:cubicBezTo>
                  <a:pt x="9764" y="15382"/>
                  <a:pt x="9299" y="14805"/>
                  <a:pt x="8958" y="14009"/>
                </a:cubicBezTo>
                <a:cubicBezTo>
                  <a:pt x="9367" y="13886"/>
                  <a:pt x="9816" y="13800"/>
                  <a:pt x="10296" y="13766"/>
                </a:cubicBezTo>
                <a:cubicBezTo>
                  <a:pt x="10296" y="13766"/>
                  <a:pt x="10296" y="15605"/>
                  <a:pt x="10296" y="15605"/>
                </a:cubicBezTo>
                <a:close/>
                <a:moveTo>
                  <a:pt x="7707" y="14602"/>
                </a:moveTo>
                <a:cubicBezTo>
                  <a:pt x="7819" y="14521"/>
                  <a:pt x="7941" y="14445"/>
                  <a:pt x="8071" y="14374"/>
                </a:cubicBezTo>
                <a:cubicBezTo>
                  <a:pt x="8190" y="14641"/>
                  <a:pt x="8321" y="14892"/>
                  <a:pt x="8464" y="15120"/>
                </a:cubicBezTo>
                <a:cubicBezTo>
                  <a:pt x="8193" y="14973"/>
                  <a:pt x="7944" y="14795"/>
                  <a:pt x="7707" y="14602"/>
                </a:cubicBezTo>
                <a:moveTo>
                  <a:pt x="5925" y="11304"/>
                </a:moveTo>
                <a:lnTo>
                  <a:pt x="7372" y="11304"/>
                </a:lnTo>
                <a:cubicBezTo>
                  <a:pt x="7411" y="12080"/>
                  <a:pt x="7540" y="12810"/>
                  <a:pt x="7737" y="13470"/>
                </a:cubicBezTo>
                <a:cubicBezTo>
                  <a:pt x="7477" y="13606"/>
                  <a:pt x="7235" y="13756"/>
                  <a:pt x="7022" y="13923"/>
                </a:cubicBezTo>
                <a:cubicBezTo>
                  <a:pt x="6423" y="13195"/>
                  <a:pt x="6026" y="12295"/>
                  <a:pt x="5925" y="11304"/>
                </a:cubicBezTo>
                <a:moveTo>
                  <a:pt x="7022" y="7677"/>
                </a:moveTo>
                <a:cubicBezTo>
                  <a:pt x="7235" y="7844"/>
                  <a:pt x="7477" y="7994"/>
                  <a:pt x="7737" y="8130"/>
                </a:cubicBezTo>
                <a:cubicBezTo>
                  <a:pt x="7540" y="8790"/>
                  <a:pt x="7411" y="9520"/>
                  <a:pt x="7372" y="10297"/>
                </a:cubicBezTo>
                <a:lnTo>
                  <a:pt x="5925" y="10297"/>
                </a:lnTo>
                <a:cubicBezTo>
                  <a:pt x="6026" y="9305"/>
                  <a:pt x="6423" y="8405"/>
                  <a:pt x="7022" y="7677"/>
                </a:cubicBezTo>
                <a:moveTo>
                  <a:pt x="8464" y="6480"/>
                </a:moveTo>
                <a:cubicBezTo>
                  <a:pt x="8321" y="6708"/>
                  <a:pt x="8190" y="6960"/>
                  <a:pt x="8071" y="7227"/>
                </a:cubicBezTo>
                <a:cubicBezTo>
                  <a:pt x="7941" y="7155"/>
                  <a:pt x="7819" y="7079"/>
                  <a:pt x="7707" y="6998"/>
                </a:cubicBezTo>
                <a:cubicBezTo>
                  <a:pt x="7944" y="6805"/>
                  <a:pt x="8193" y="6627"/>
                  <a:pt x="8464" y="6480"/>
                </a:cubicBezTo>
                <a:moveTo>
                  <a:pt x="10800" y="4909"/>
                </a:moveTo>
                <a:cubicBezTo>
                  <a:pt x="7546" y="4909"/>
                  <a:pt x="4909" y="7546"/>
                  <a:pt x="4909" y="10800"/>
                </a:cubicBezTo>
                <a:cubicBezTo>
                  <a:pt x="4909" y="14053"/>
                  <a:pt x="7546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6"/>
                  <a:pt x="14053" y="4909"/>
                  <a:pt x="10800" y="4909"/>
                </a:cubicBezTo>
                <a:moveTo>
                  <a:pt x="3233" y="3927"/>
                </a:moveTo>
                <a:lnTo>
                  <a:pt x="1473" y="3927"/>
                </a:lnTo>
                <a:cubicBezTo>
                  <a:pt x="1202" y="3927"/>
                  <a:pt x="982" y="4147"/>
                  <a:pt x="982" y="4418"/>
                </a:cubicBezTo>
                <a:cubicBezTo>
                  <a:pt x="982" y="4690"/>
                  <a:pt x="1202" y="4909"/>
                  <a:pt x="1473" y="4909"/>
                </a:cubicBezTo>
                <a:lnTo>
                  <a:pt x="4418" y="4909"/>
                </a:lnTo>
                <a:cubicBezTo>
                  <a:pt x="4689" y="4909"/>
                  <a:pt x="4909" y="4690"/>
                  <a:pt x="4909" y="4418"/>
                </a:cubicBezTo>
                <a:lnTo>
                  <a:pt x="4909" y="1473"/>
                </a:lnTo>
                <a:cubicBezTo>
                  <a:pt x="4909" y="1201"/>
                  <a:pt x="4689" y="982"/>
                  <a:pt x="4418" y="982"/>
                </a:cubicBezTo>
                <a:cubicBezTo>
                  <a:pt x="4147" y="982"/>
                  <a:pt x="3927" y="1201"/>
                  <a:pt x="3927" y="1473"/>
                </a:cubicBezTo>
                <a:lnTo>
                  <a:pt x="3927" y="3233"/>
                </a:lnTo>
                <a:lnTo>
                  <a:pt x="838" y="144"/>
                </a:lnTo>
                <a:cubicBezTo>
                  <a:pt x="749" y="55"/>
                  <a:pt x="626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cubicBezTo>
                  <a:pt x="0" y="627"/>
                  <a:pt x="55" y="749"/>
                  <a:pt x="144" y="838"/>
                </a:cubicBezTo>
                <a:cubicBezTo>
                  <a:pt x="144" y="838"/>
                  <a:pt x="3233" y="3927"/>
                  <a:pt x="3233" y="3927"/>
                </a:cubicBezTo>
                <a:close/>
                <a:moveTo>
                  <a:pt x="17182" y="4909"/>
                </a:moveTo>
                <a:lnTo>
                  <a:pt x="20127" y="4909"/>
                </a:lnTo>
                <a:cubicBezTo>
                  <a:pt x="20398" y="4909"/>
                  <a:pt x="20618" y="4690"/>
                  <a:pt x="20618" y="4418"/>
                </a:cubicBezTo>
                <a:cubicBezTo>
                  <a:pt x="20618" y="4147"/>
                  <a:pt x="20398" y="3927"/>
                  <a:pt x="20127" y="3927"/>
                </a:cubicBezTo>
                <a:lnTo>
                  <a:pt x="18367" y="3927"/>
                </a:lnTo>
                <a:lnTo>
                  <a:pt x="21456" y="838"/>
                </a:lnTo>
                <a:cubicBezTo>
                  <a:pt x="21545" y="749"/>
                  <a:pt x="21600" y="627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7673" y="3233"/>
                </a:lnTo>
                <a:lnTo>
                  <a:pt x="17673" y="1473"/>
                </a:lnTo>
                <a:cubicBezTo>
                  <a:pt x="17673" y="1201"/>
                  <a:pt x="17453" y="982"/>
                  <a:pt x="17182" y="982"/>
                </a:cubicBezTo>
                <a:cubicBezTo>
                  <a:pt x="16911" y="982"/>
                  <a:pt x="16691" y="1201"/>
                  <a:pt x="16691" y="1473"/>
                </a:cubicBezTo>
                <a:lnTo>
                  <a:pt x="16691" y="4418"/>
                </a:lnTo>
                <a:cubicBezTo>
                  <a:pt x="16691" y="4690"/>
                  <a:pt x="16911" y="4909"/>
                  <a:pt x="17182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948"/>
          <p:cNvSpPr/>
          <p:nvPr userDrawn="1"/>
        </p:nvSpPr>
        <p:spPr>
          <a:xfrm>
            <a:off x="16843310" y="6579435"/>
            <a:ext cx="40632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275" y="6273"/>
                </a:moveTo>
                <a:cubicBezTo>
                  <a:pt x="6275" y="6273"/>
                  <a:pt x="6661" y="6914"/>
                  <a:pt x="8976" y="7703"/>
                </a:cubicBezTo>
                <a:cubicBezTo>
                  <a:pt x="8976" y="7703"/>
                  <a:pt x="9413" y="7721"/>
                  <a:pt x="8899" y="7354"/>
                </a:cubicBezTo>
                <a:cubicBezTo>
                  <a:pt x="8384" y="6987"/>
                  <a:pt x="7819" y="6529"/>
                  <a:pt x="8462" y="6291"/>
                </a:cubicBezTo>
                <a:cubicBezTo>
                  <a:pt x="9104" y="6052"/>
                  <a:pt x="9285" y="6071"/>
                  <a:pt x="9439" y="6511"/>
                </a:cubicBezTo>
                <a:cubicBezTo>
                  <a:pt x="9594" y="6950"/>
                  <a:pt x="10108" y="6694"/>
                  <a:pt x="10159" y="6273"/>
                </a:cubicBezTo>
                <a:cubicBezTo>
                  <a:pt x="10211" y="5851"/>
                  <a:pt x="11163" y="5411"/>
                  <a:pt x="11806" y="5209"/>
                </a:cubicBezTo>
                <a:cubicBezTo>
                  <a:pt x="12449" y="5007"/>
                  <a:pt x="13040" y="4934"/>
                  <a:pt x="12963" y="4585"/>
                </a:cubicBezTo>
                <a:cubicBezTo>
                  <a:pt x="12886" y="4237"/>
                  <a:pt x="12706" y="3980"/>
                  <a:pt x="11703" y="3980"/>
                </a:cubicBezTo>
                <a:cubicBezTo>
                  <a:pt x="10699" y="3980"/>
                  <a:pt x="11137" y="4934"/>
                  <a:pt x="10314" y="4365"/>
                </a:cubicBezTo>
                <a:cubicBezTo>
                  <a:pt x="9491" y="3797"/>
                  <a:pt x="10493" y="3944"/>
                  <a:pt x="10905" y="3816"/>
                </a:cubicBezTo>
                <a:cubicBezTo>
                  <a:pt x="11317" y="3687"/>
                  <a:pt x="11729" y="3155"/>
                  <a:pt x="11009" y="3119"/>
                </a:cubicBezTo>
                <a:cubicBezTo>
                  <a:pt x="10287" y="3082"/>
                  <a:pt x="10442" y="3339"/>
                  <a:pt x="9876" y="3192"/>
                </a:cubicBezTo>
                <a:cubicBezTo>
                  <a:pt x="9310" y="3045"/>
                  <a:pt x="9053" y="3706"/>
                  <a:pt x="8693" y="3614"/>
                </a:cubicBezTo>
                <a:cubicBezTo>
                  <a:pt x="8519" y="3570"/>
                  <a:pt x="8131" y="3374"/>
                  <a:pt x="7770" y="3142"/>
                </a:cubicBezTo>
                <a:cubicBezTo>
                  <a:pt x="6767" y="3765"/>
                  <a:pt x="6022" y="4597"/>
                  <a:pt x="5656" y="5546"/>
                </a:cubicBezTo>
                <a:cubicBezTo>
                  <a:pt x="5919" y="6021"/>
                  <a:pt x="6275" y="6273"/>
                  <a:pt x="6275" y="6273"/>
                </a:cubicBezTo>
                <a:moveTo>
                  <a:pt x="20588" y="12027"/>
                </a:moveTo>
                <a:cubicBezTo>
                  <a:pt x="20407" y="12027"/>
                  <a:pt x="20245" y="12080"/>
                  <a:pt x="20124" y="12164"/>
                </a:cubicBezTo>
                <a:lnTo>
                  <a:pt x="20119" y="12161"/>
                </a:lnTo>
                <a:cubicBezTo>
                  <a:pt x="18145" y="13734"/>
                  <a:pt x="15310" y="14727"/>
                  <a:pt x="12150" y="14727"/>
                </a:cubicBezTo>
                <a:cubicBezTo>
                  <a:pt x="6186" y="14727"/>
                  <a:pt x="1350" y="11211"/>
                  <a:pt x="1350" y="6873"/>
                </a:cubicBezTo>
                <a:cubicBezTo>
                  <a:pt x="1350" y="4606"/>
                  <a:pt x="2678" y="2571"/>
                  <a:pt x="4788" y="1137"/>
                </a:cubicBezTo>
                <a:lnTo>
                  <a:pt x="4777" y="1127"/>
                </a:lnTo>
                <a:cubicBezTo>
                  <a:pt x="4945" y="1037"/>
                  <a:pt x="5062" y="900"/>
                  <a:pt x="5062" y="736"/>
                </a:cubicBezTo>
                <a:cubicBezTo>
                  <a:pt x="5062" y="465"/>
                  <a:pt x="4760" y="245"/>
                  <a:pt x="4388" y="245"/>
                </a:cubicBezTo>
                <a:cubicBezTo>
                  <a:pt x="4192" y="245"/>
                  <a:pt x="4020" y="308"/>
                  <a:pt x="3897" y="405"/>
                </a:cubicBezTo>
                <a:lnTo>
                  <a:pt x="3895" y="403"/>
                </a:lnTo>
                <a:cubicBezTo>
                  <a:pt x="1505" y="2016"/>
                  <a:pt x="0" y="4314"/>
                  <a:pt x="0" y="6873"/>
                </a:cubicBezTo>
                <a:cubicBezTo>
                  <a:pt x="0" y="11587"/>
                  <a:pt x="5081" y="15428"/>
                  <a:pt x="11475" y="15684"/>
                </a:cubicBezTo>
                <a:lnTo>
                  <a:pt x="11475" y="20618"/>
                </a:lnTo>
                <a:lnTo>
                  <a:pt x="7425" y="20618"/>
                </a:lnTo>
                <a:cubicBezTo>
                  <a:pt x="7052" y="20618"/>
                  <a:pt x="6750" y="20838"/>
                  <a:pt x="6750" y="21109"/>
                </a:cubicBezTo>
                <a:cubicBezTo>
                  <a:pt x="6750" y="21380"/>
                  <a:pt x="7052" y="21600"/>
                  <a:pt x="7425" y="21600"/>
                </a:cubicBezTo>
                <a:lnTo>
                  <a:pt x="16875" y="21600"/>
                </a:lnTo>
                <a:cubicBezTo>
                  <a:pt x="17247" y="21600"/>
                  <a:pt x="17550" y="21380"/>
                  <a:pt x="17550" y="21109"/>
                </a:cubicBezTo>
                <a:cubicBezTo>
                  <a:pt x="17550" y="20838"/>
                  <a:pt x="17247" y="20618"/>
                  <a:pt x="16875" y="20618"/>
                </a:cubicBezTo>
                <a:lnTo>
                  <a:pt x="12825" y="20618"/>
                </a:lnTo>
                <a:lnTo>
                  <a:pt x="12825" y="15684"/>
                </a:lnTo>
                <a:cubicBezTo>
                  <a:pt x="16068" y="15554"/>
                  <a:pt x="18970" y="14500"/>
                  <a:pt x="21045" y="12880"/>
                </a:cubicBezTo>
                <a:lnTo>
                  <a:pt x="21041" y="12877"/>
                </a:lnTo>
                <a:cubicBezTo>
                  <a:pt x="21175" y="12788"/>
                  <a:pt x="21262" y="12661"/>
                  <a:pt x="21262" y="12518"/>
                </a:cubicBezTo>
                <a:cubicBezTo>
                  <a:pt x="21262" y="12247"/>
                  <a:pt x="20960" y="12027"/>
                  <a:pt x="20588" y="12027"/>
                </a:cubicBezTo>
                <a:moveTo>
                  <a:pt x="12150" y="982"/>
                </a:moveTo>
                <a:cubicBezTo>
                  <a:pt x="16623" y="982"/>
                  <a:pt x="20250" y="3619"/>
                  <a:pt x="20250" y="6873"/>
                </a:cubicBezTo>
                <a:cubicBezTo>
                  <a:pt x="20250" y="10127"/>
                  <a:pt x="16623" y="12764"/>
                  <a:pt x="12150" y="12764"/>
                </a:cubicBezTo>
                <a:cubicBezTo>
                  <a:pt x="7677" y="12764"/>
                  <a:pt x="4050" y="10127"/>
                  <a:pt x="4050" y="6873"/>
                </a:cubicBezTo>
                <a:cubicBezTo>
                  <a:pt x="4050" y="3619"/>
                  <a:pt x="7677" y="982"/>
                  <a:pt x="12150" y="982"/>
                </a:cubicBezTo>
                <a:moveTo>
                  <a:pt x="12150" y="13745"/>
                </a:moveTo>
                <a:cubicBezTo>
                  <a:pt x="17369" y="13745"/>
                  <a:pt x="21600" y="10669"/>
                  <a:pt x="21600" y="6873"/>
                </a:cubicBezTo>
                <a:cubicBezTo>
                  <a:pt x="21600" y="3077"/>
                  <a:pt x="17369" y="0"/>
                  <a:pt x="12150" y="0"/>
                </a:cubicBezTo>
                <a:cubicBezTo>
                  <a:pt x="6931" y="0"/>
                  <a:pt x="2700" y="3077"/>
                  <a:pt x="2700" y="6873"/>
                </a:cubicBezTo>
                <a:cubicBezTo>
                  <a:pt x="2700" y="10669"/>
                  <a:pt x="6931" y="13745"/>
                  <a:pt x="12150" y="13745"/>
                </a:cubicBezTo>
                <a:moveTo>
                  <a:pt x="16733" y="8152"/>
                </a:moveTo>
                <a:cubicBezTo>
                  <a:pt x="16437" y="8280"/>
                  <a:pt x="16449" y="8564"/>
                  <a:pt x="16693" y="8720"/>
                </a:cubicBezTo>
                <a:cubicBezTo>
                  <a:pt x="16938" y="8876"/>
                  <a:pt x="17427" y="9078"/>
                  <a:pt x="17581" y="8720"/>
                </a:cubicBezTo>
                <a:cubicBezTo>
                  <a:pt x="17736" y="8362"/>
                  <a:pt x="17028" y="8023"/>
                  <a:pt x="16733" y="8152"/>
                </a:cubicBezTo>
                <a:moveTo>
                  <a:pt x="11317" y="7428"/>
                </a:moveTo>
                <a:cubicBezTo>
                  <a:pt x="10211" y="7428"/>
                  <a:pt x="9516" y="7611"/>
                  <a:pt x="9800" y="8711"/>
                </a:cubicBezTo>
                <a:cubicBezTo>
                  <a:pt x="10082" y="9811"/>
                  <a:pt x="10905" y="9316"/>
                  <a:pt x="10828" y="10160"/>
                </a:cubicBezTo>
                <a:cubicBezTo>
                  <a:pt x="10751" y="11003"/>
                  <a:pt x="11034" y="11186"/>
                  <a:pt x="11214" y="11388"/>
                </a:cubicBezTo>
                <a:cubicBezTo>
                  <a:pt x="11315" y="11501"/>
                  <a:pt x="11532" y="11731"/>
                  <a:pt x="11738" y="11767"/>
                </a:cubicBezTo>
                <a:cubicBezTo>
                  <a:pt x="11768" y="11768"/>
                  <a:pt x="11798" y="11769"/>
                  <a:pt x="11828" y="11770"/>
                </a:cubicBezTo>
                <a:cubicBezTo>
                  <a:pt x="11954" y="11751"/>
                  <a:pt x="12068" y="11642"/>
                  <a:pt x="12140" y="11351"/>
                </a:cubicBezTo>
                <a:cubicBezTo>
                  <a:pt x="12346" y="10526"/>
                  <a:pt x="12732" y="10067"/>
                  <a:pt x="13169" y="9664"/>
                </a:cubicBezTo>
                <a:cubicBezTo>
                  <a:pt x="13606" y="9261"/>
                  <a:pt x="14070" y="8729"/>
                  <a:pt x="13195" y="8197"/>
                </a:cubicBezTo>
                <a:cubicBezTo>
                  <a:pt x="12320" y="7666"/>
                  <a:pt x="12423" y="7428"/>
                  <a:pt x="11317" y="7428"/>
                </a:cubicBezTo>
                <a:moveTo>
                  <a:pt x="14404" y="3284"/>
                </a:moveTo>
                <a:cubicBezTo>
                  <a:pt x="14404" y="3284"/>
                  <a:pt x="14198" y="3431"/>
                  <a:pt x="14404" y="3962"/>
                </a:cubicBezTo>
                <a:cubicBezTo>
                  <a:pt x="14610" y="4494"/>
                  <a:pt x="14955" y="4609"/>
                  <a:pt x="15974" y="4311"/>
                </a:cubicBezTo>
                <a:cubicBezTo>
                  <a:pt x="16411" y="4182"/>
                  <a:pt x="16742" y="4248"/>
                  <a:pt x="16693" y="4567"/>
                </a:cubicBezTo>
                <a:cubicBezTo>
                  <a:pt x="16591" y="5246"/>
                  <a:pt x="15858" y="5217"/>
                  <a:pt x="16411" y="6309"/>
                </a:cubicBezTo>
                <a:cubicBezTo>
                  <a:pt x="16745" y="6969"/>
                  <a:pt x="17568" y="7226"/>
                  <a:pt x="17877" y="7739"/>
                </a:cubicBezTo>
                <a:cubicBezTo>
                  <a:pt x="17984" y="7918"/>
                  <a:pt x="18288" y="8083"/>
                  <a:pt x="18633" y="8228"/>
                </a:cubicBezTo>
                <a:cubicBezTo>
                  <a:pt x="18803" y="7797"/>
                  <a:pt x="18900" y="7344"/>
                  <a:pt x="18900" y="6873"/>
                </a:cubicBezTo>
                <a:cubicBezTo>
                  <a:pt x="18900" y="4752"/>
                  <a:pt x="17047" y="2950"/>
                  <a:pt x="14457" y="2264"/>
                </a:cubicBezTo>
                <a:cubicBezTo>
                  <a:pt x="14328" y="2411"/>
                  <a:pt x="14192" y="2545"/>
                  <a:pt x="14044" y="2605"/>
                </a:cubicBezTo>
                <a:cubicBezTo>
                  <a:pt x="13684" y="2752"/>
                  <a:pt x="13710" y="3339"/>
                  <a:pt x="14404" y="328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949"/>
          <p:cNvSpPr/>
          <p:nvPr userDrawn="1"/>
        </p:nvSpPr>
        <p:spPr>
          <a:xfrm>
            <a:off x="17884506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52" y="16691"/>
                </a:moveTo>
                <a:lnTo>
                  <a:pt x="3600" y="16691"/>
                </a:lnTo>
                <a:lnTo>
                  <a:pt x="3600" y="11782"/>
                </a:lnTo>
                <a:lnTo>
                  <a:pt x="17152" y="11782"/>
                </a:lnTo>
                <a:lnTo>
                  <a:pt x="20152" y="14236"/>
                </a:lnTo>
                <a:cubicBezTo>
                  <a:pt x="20152" y="14236"/>
                  <a:pt x="17152" y="16691"/>
                  <a:pt x="17152" y="16691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7673"/>
                </a:lnTo>
                <a:lnTo>
                  <a:pt x="11400" y="17673"/>
                </a:lnTo>
                <a:cubicBezTo>
                  <a:pt x="11400" y="17673"/>
                  <a:pt x="11400" y="20618"/>
                  <a:pt x="11400" y="20618"/>
                </a:cubicBezTo>
                <a:close/>
                <a:moveTo>
                  <a:pt x="11400" y="10800"/>
                </a:moveTo>
                <a:lnTo>
                  <a:pt x="10200" y="10800"/>
                </a:lnTo>
                <a:lnTo>
                  <a:pt x="10200" y="8836"/>
                </a:lnTo>
                <a:lnTo>
                  <a:pt x="11400" y="8836"/>
                </a:lnTo>
                <a:cubicBezTo>
                  <a:pt x="11400" y="8836"/>
                  <a:pt x="11400" y="10800"/>
                  <a:pt x="11400" y="10800"/>
                </a:cubicBezTo>
                <a:close/>
                <a:moveTo>
                  <a:pt x="4448" y="7855"/>
                </a:moveTo>
                <a:lnTo>
                  <a:pt x="1448" y="5400"/>
                </a:lnTo>
                <a:lnTo>
                  <a:pt x="4448" y="2945"/>
                </a:lnTo>
                <a:lnTo>
                  <a:pt x="18000" y="2945"/>
                </a:lnTo>
                <a:lnTo>
                  <a:pt x="18000" y="7855"/>
                </a:lnTo>
                <a:cubicBezTo>
                  <a:pt x="18000" y="7855"/>
                  <a:pt x="4448" y="7855"/>
                  <a:pt x="4448" y="7855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1424" y="13889"/>
                </a:moveTo>
                <a:lnTo>
                  <a:pt x="17824" y="10944"/>
                </a:lnTo>
                <a:cubicBezTo>
                  <a:pt x="17715" y="10855"/>
                  <a:pt x="17565" y="10800"/>
                  <a:pt x="17400" y="10800"/>
                </a:cubicBezTo>
                <a:lnTo>
                  <a:pt x="12600" y="10800"/>
                </a:lnTo>
                <a:lnTo>
                  <a:pt x="12600" y="8836"/>
                </a:lnTo>
                <a:lnTo>
                  <a:pt x="18600" y="8836"/>
                </a:lnTo>
                <a:cubicBezTo>
                  <a:pt x="18932" y="8836"/>
                  <a:pt x="19200" y="8616"/>
                  <a:pt x="19200" y="8345"/>
                </a:cubicBezTo>
                <a:lnTo>
                  <a:pt x="19200" y="2455"/>
                </a:lnTo>
                <a:cubicBezTo>
                  <a:pt x="19200" y="2184"/>
                  <a:pt x="18932" y="1964"/>
                  <a:pt x="18600" y="1964"/>
                </a:cubicBez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3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4200" y="1964"/>
                </a:lnTo>
                <a:cubicBezTo>
                  <a:pt x="4034" y="1964"/>
                  <a:pt x="3885" y="2019"/>
                  <a:pt x="3776" y="2107"/>
                </a:cubicBezTo>
                <a:lnTo>
                  <a:pt x="176" y="5053"/>
                </a:lnTo>
                <a:cubicBezTo>
                  <a:pt x="67" y="5142"/>
                  <a:pt x="0" y="5265"/>
                  <a:pt x="0" y="5400"/>
                </a:cubicBezTo>
                <a:cubicBezTo>
                  <a:pt x="0" y="5536"/>
                  <a:pt x="67" y="5658"/>
                  <a:pt x="176" y="5747"/>
                </a:cubicBezTo>
                <a:lnTo>
                  <a:pt x="3776" y="8693"/>
                </a:lnTo>
                <a:cubicBezTo>
                  <a:pt x="3885" y="8782"/>
                  <a:pt x="4034" y="8836"/>
                  <a:pt x="4200" y="8836"/>
                </a:cubicBezTo>
                <a:lnTo>
                  <a:pt x="9000" y="8836"/>
                </a:lnTo>
                <a:lnTo>
                  <a:pt x="9000" y="10800"/>
                </a:lnTo>
                <a:lnTo>
                  <a:pt x="3000" y="10800"/>
                </a:lnTo>
                <a:cubicBezTo>
                  <a:pt x="2668" y="10800"/>
                  <a:pt x="2400" y="11020"/>
                  <a:pt x="2400" y="11291"/>
                </a:cubicBezTo>
                <a:lnTo>
                  <a:pt x="2400" y="17182"/>
                </a:lnTo>
                <a:cubicBezTo>
                  <a:pt x="2400" y="17453"/>
                  <a:pt x="2668" y="17673"/>
                  <a:pt x="3000" y="17673"/>
                </a:cubicBezTo>
                <a:lnTo>
                  <a:pt x="9000" y="17673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3" y="21600"/>
                  <a:pt x="12600" y="21160"/>
                  <a:pt x="12600" y="20618"/>
                </a:cubicBezTo>
                <a:lnTo>
                  <a:pt x="12600" y="17673"/>
                </a:lnTo>
                <a:lnTo>
                  <a:pt x="17400" y="17673"/>
                </a:lnTo>
                <a:cubicBezTo>
                  <a:pt x="17565" y="17673"/>
                  <a:pt x="17715" y="17618"/>
                  <a:pt x="17824" y="17529"/>
                </a:cubicBezTo>
                <a:lnTo>
                  <a:pt x="21424" y="14583"/>
                </a:lnTo>
                <a:cubicBezTo>
                  <a:pt x="21533" y="14495"/>
                  <a:pt x="21600" y="14372"/>
                  <a:pt x="21600" y="14236"/>
                </a:cubicBezTo>
                <a:cubicBezTo>
                  <a:pt x="21600" y="14101"/>
                  <a:pt x="21533" y="13978"/>
                  <a:pt x="21424" y="1388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950"/>
          <p:cNvSpPr/>
          <p:nvPr userDrawn="1"/>
        </p:nvSpPr>
        <p:spPr>
          <a:xfrm>
            <a:off x="18951097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00" y="7855"/>
                </a:moveTo>
                <a:lnTo>
                  <a:pt x="7800" y="7855"/>
                </a:lnTo>
                <a:cubicBezTo>
                  <a:pt x="8132" y="7855"/>
                  <a:pt x="8400" y="7635"/>
                  <a:pt x="8400" y="7364"/>
                </a:cubicBezTo>
                <a:cubicBezTo>
                  <a:pt x="8400" y="7092"/>
                  <a:pt x="8132" y="6873"/>
                  <a:pt x="7800" y="6873"/>
                </a:cubicBezTo>
                <a:lnTo>
                  <a:pt x="4200" y="6873"/>
                </a:lnTo>
                <a:cubicBezTo>
                  <a:pt x="3868" y="6873"/>
                  <a:pt x="3600" y="7092"/>
                  <a:pt x="3600" y="7364"/>
                </a:cubicBezTo>
                <a:cubicBezTo>
                  <a:pt x="3600" y="7635"/>
                  <a:pt x="3868" y="7855"/>
                  <a:pt x="4200" y="7855"/>
                </a:cubicBezTo>
                <a:moveTo>
                  <a:pt x="4200" y="11782"/>
                </a:moveTo>
                <a:lnTo>
                  <a:pt x="16200" y="11782"/>
                </a:lnTo>
                <a:cubicBezTo>
                  <a:pt x="16532" y="11782"/>
                  <a:pt x="16800" y="11562"/>
                  <a:pt x="16800" y="11291"/>
                </a:cubicBezTo>
                <a:cubicBezTo>
                  <a:pt x="16800" y="11020"/>
                  <a:pt x="16532" y="10800"/>
                  <a:pt x="16200" y="10800"/>
                </a:cubicBezTo>
                <a:lnTo>
                  <a:pt x="4200" y="10800"/>
                </a:lnTo>
                <a:cubicBezTo>
                  <a:pt x="3868" y="10800"/>
                  <a:pt x="3600" y="11020"/>
                  <a:pt x="3600" y="11291"/>
                </a:cubicBezTo>
                <a:cubicBezTo>
                  <a:pt x="3600" y="11562"/>
                  <a:pt x="3868" y="11782"/>
                  <a:pt x="4200" y="11782"/>
                </a:cubicBezTo>
                <a:moveTo>
                  <a:pt x="4200" y="9818"/>
                </a:moveTo>
                <a:lnTo>
                  <a:pt x="11400" y="9818"/>
                </a:lnTo>
                <a:cubicBezTo>
                  <a:pt x="11732" y="9818"/>
                  <a:pt x="12000" y="9599"/>
                  <a:pt x="12000" y="9327"/>
                </a:cubicBezTo>
                <a:cubicBezTo>
                  <a:pt x="12000" y="9056"/>
                  <a:pt x="11732" y="8836"/>
                  <a:pt x="114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4200" y="5891"/>
                </a:moveTo>
                <a:lnTo>
                  <a:pt x="15000" y="5891"/>
                </a:lnTo>
                <a:cubicBezTo>
                  <a:pt x="15332" y="5891"/>
                  <a:pt x="15600" y="5671"/>
                  <a:pt x="15600" y="5400"/>
                </a:cubicBezTo>
                <a:cubicBezTo>
                  <a:pt x="15600" y="5129"/>
                  <a:pt x="15332" y="4909"/>
                  <a:pt x="15000" y="4909"/>
                </a:cubicBezTo>
                <a:lnTo>
                  <a:pt x="4200" y="4909"/>
                </a:lnTo>
                <a:cubicBezTo>
                  <a:pt x="3868" y="4909"/>
                  <a:pt x="3600" y="5129"/>
                  <a:pt x="3600" y="5400"/>
                </a:cubicBezTo>
                <a:cubicBezTo>
                  <a:pt x="3600" y="5671"/>
                  <a:pt x="3868" y="5891"/>
                  <a:pt x="4200" y="5891"/>
                </a:cubicBezTo>
                <a:moveTo>
                  <a:pt x="20400" y="13745"/>
                </a:moveTo>
                <a:lnTo>
                  <a:pt x="1200" y="13745"/>
                </a:lnTo>
                <a:lnTo>
                  <a:pt x="1200" y="2945"/>
                </a:lnTo>
                <a:lnTo>
                  <a:pt x="20400" y="2945"/>
                </a:lnTo>
                <a:cubicBezTo>
                  <a:pt x="20400" y="2945"/>
                  <a:pt x="20400" y="13745"/>
                  <a:pt x="20400" y="13745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4727"/>
                </a:lnTo>
                <a:lnTo>
                  <a:pt x="11400" y="14727"/>
                </a:lnTo>
                <a:cubicBezTo>
                  <a:pt x="11400" y="14727"/>
                  <a:pt x="11400" y="20618"/>
                  <a:pt x="11400" y="20618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0400" y="1964"/>
                </a:move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2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1200" y="1964"/>
                </a:lnTo>
                <a:cubicBezTo>
                  <a:pt x="537" y="1964"/>
                  <a:pt x="0" y="2404"/>
                  <a:pt x="0" y="2945"/>
                </a:cubicBezTo>
                <a:lnTo>
                  <a:pt x="0" y="13745"/>
                </a:lnTo>
                <a:cubicBezTo>
                  <a:pt x="0" y="14287"/>
                  <a:pt x="537" y="14727"/>
                  <a:pt x="1200" y="14727"/>
                </a:cubicBezTo>
                <a:lnTo>
                  <a:pt x="9000" y="14727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2" y="21600"/>
                  <a:pt x="12600" y="21160"/>
                  <a:pt x="12600" y="20618"/>
                </a:cubicBezTo>
                <a:lnTo>
                  <a:pt x="12600" y="14727"/>
                </a:lnTo>
                <a:lnTo>
                  <a:pt x="20400" y="14727"/>
                </a:lnTo>
                <a:cubicBezTo>
                  <a:pt x="21062" y="14727"/>
                  <a:pt x="21600" y="14287"/>
                  <a:pt x="21600" y="13745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17400" y="8836"/>
                </a:moveTo>
                <a:lnTo>
                  <a:pt x="13800" y="8836"/>
                </a:lnTo>
                <a:cubicBezTo>
                  <a:pt x="13468" y="8836"/>
                  <a:pt x="13200" y="9056"/>
                  <a:pt x="13200" y="9327"/>
                </a:cubicBezTo>
                <a:cubicBezTo>
                  <a:pt x="13200" y="9599"/>
                  <a:pt x="13468" y="9818"/>
                  <a:pt x="13800" y="9818"/>
                </a:cubicBezTo>
                <a:lnTo>
                  <a:pt x="17400" y="9818"/>
                </a:lnTo>
                <a:cubicBezTo>
                  <a:pt x="17732" y="9818"/>
                  <a:pt x="18000" y="9599"/>
                  <a:pt x="18000" y="9327"/>
                </a:cubicBezTo>
                <a:cubicBezTo>
                  <a:pt x="18000" y="9056"/>
                  <a:pt x="17732" y="8836"/>
                  <a:pt x="17400" y="8836"/>
                </a:cubicBezTo>
                <a:moveTo>
                  <a:pt x="9600" y="7364"/>
                </a:moveTo>
                <a:cubicBezTo>
                  <a:pt x="9600" y="7635"/>
                  <a:pt x="9868" y="7855"/>
                  <a:pt x="10200" y="7855"/>
                </a:cubicBezTo>
                <a:lnTo>
                  <a:pt x="17400" y="7855"/>
                </a:lnTo>
                <a:cubicBezTo>
                  <a:pt x="17732" y="7855"/>
                  <a:pt x="18000" y="7635"/>
                  <a:pt x="18000" y="7364"/>
                </a:cubicBezTo>
                <a:cubicBezTo>
                  <a:pt x="18000" y="7092"/>
                  <a:pt x="17732" y="6873"/>
                  <a:pt x="17400" y="6873"/>
                </a:cubicBezTo>
                <a:lnTo>
                  <a:pt x="10200" y="6873"/>
                </a:lnTo>
                <a:cubicBezTo>
                  <a:pt x="9868" y="6873"/>
                  <a:pt x="9600" y="7092"/>
                  <a:pt x="9600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951"/>
          <p:cNvSpPr/>
          <p:nvPr userDrawn="1"/>
        </p:nvSpPr>
        <p:spPr>
          <a:xfrm>
            <a:off x="19966900" y="6630228"/>
            <a:ext cx="558691" cy="457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6" y="18796"/>
                  <a:pt x="1048" y="18735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5" y="1873"/>
                </a:lnTo>
                <a:cubicBezTo>
                  <a:pt x="9929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5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3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7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3255" y="8400"/>
                </a:moveTo>
                <a:lnTo>
                  <a:pt x="10309" y="8400"/>
                </a:lnTo>
                <a:cubicBezTo>
                  <a:pt x="10038" y="8400"/>
                  <a:pt x="9818" y="8668"/>
                  <a:pt x="9818" y="9000"/>
                </a:cubicBezTo>
                <a:cubicBezTo>
                  <a:pt x="9818" y="9332"/>
                  <a:pt x="10038" y="9600"/>
                  <a:pt x="10309" y="9600"/>
                </a:cubicBezTo>
                <a:lnTo>
                  <a:pt x="11821" y="9600"/>
                </a:lnTo>
                <a:cubicBezTo>
                  <a:pt x="10310" y="11177"/>
                  <a:pt x="7852" y="14224"/>
                  <a:pt x="7852" y="17384"/>
                </a:cubicBezTo>
                <a:lnTo>
                  <a:pt x="7857" y="17384"/>
                </a:lnTo>
                <a:cubicBezTo>
                  <a:pt x="7857" y="17389"/>
                  <a:pt x="7855" y="17394"/>
                  <a:pt x="7855" y="17400"/>
                </a:cubicBezTo>
                <a:cubicBezTo>
                  <a:pt x="7855" y="17732"/>
                  <a:pt x="8074" y="18000"/>
                  <a:pt x="8345" y="18000"/>
                </a:cubicBezTo>
                <a:cubicBezTo>
                  <a:pt x="8617" y="18000"/>
                  <a:pt x="8836" y="17732"/>
                  <a:pt x="8836" y="17400"/>
                </a:cubicBezTo>
                <a:cubicBezTo>
                  <a:pt x="8836" y="17394"/>
                  <a:pt x="8833" y="17389"/>
                  <a:pt x="8833" y="17384"/>
                </a:cubicBezTo>
                <a:cubicBezTo>
                  <a:pt x="8833" y="14516"/>
                  <a:pt x="11431" y="11542"/>
                  <a:pt x="12764" y="10204"/>
                </a:cubicBezTo>
                <a:lnTo>
                  <a:pt x="12764" y="12600"/>
                </a:lnTo>
                <a:cubicBezTo>
                  <a:pt x="12764" y="12932"/>
                  <a:pt x="12983" y="13200"/>
                  <a:pt x="13255" y="13200"/>
                </a:cubicBezTo>
                <a:cubicBezTo>
                  <a:pt x="13526" y="13200"/>
                  <a:pt x="13745" y="12932"/>
                  <a:pt x="13745" y="12600"/>
                </a:cubicBezTo>
                <a:lnTo>
                  <a:pt x="13745" y="9000"/>
                </a:lnTo>
                <a:cubicBezTo>
                  <a:pt x="13745" y="8668"/>
                  <a:pt x="13526" y="8400"/>
                  <a:pt x="13255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952"/>
          <p:cNvSpPr/>
          <p:nvPr userDrawn="1"/>
        </p:nvSpPr>
        <p:spPr>
          <a:xfrm>
            <a:off x="2103349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9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953"/>
          <p:cNvSpPr/>
          <p:nvPr userDrawn="1"/>
        </p:nvSpPr>
        <p:spPr>
          <a:xfrm>
            <a:off x="2210008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8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12620" y="4072"/>
                </a:moveTo>
                <a:cubicBezTo>
                  <a:pt x="12531" y="3982"/>
                  <a:pt x="12408" y="3927"/>
                  <a:pt x="12273" y="3927"/>
                </a:cubicBezTo>
                <a:cubicBezTo>
                  <a:pt x="12001" y="3927"/>
                  <a:pt x="11782" y="4147"/>
                  <a:pt x="11782" y="4418"/>
                </a:cubicBezTo>
                <a:cubicBezTo>
                  <a:pt x="11782" y="4554"/>
                  <a:pt x="11837" y="4677"/>
                  <a:pt x="11926" y="4765"/>
                </a:cubicBezTo>
                <a:lnTo>
                  <a:pt x="13542" y="6382"/>
                </a:lnTo>
                <a:lnTo>
                  <a:pt x="6873" y="6382"/>
                </a:lnTo>
                <a:cubicBezTo>
                  <a:pt x="6601" y="6382"/>
                  <a:pt x="6382" y="6602"/>
                  <a:pt x="6382" y="6873"/>
                </a:cubicBezTo>
                <a:cubicBezTo>
                  <a:pt x="6382" y="7144"/>
                  <a:pt x="6601" y="7364"/>
                  <a:pt x="6873" y="7364"/>
                </a:cubicBezTo>
                <a:lnTo>
                  <a:pt x="13542" y="7364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1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15074" y="7220"/>
                </a:lnTo>
                <a:cubicBezTo>
                  <a:pt x="15163" y="7131"/>
                  <a:pt x="15218" y="7008"/>
                  <a:pt x="15218" y="6873"/>
                </a:cubicBezTo>
                <a:cubicBezTo>
                  <a:pt x="15218" y="6738"/>
                  <a:pt x="15163" y="6614"/>
                  <a:pt x="15074" y="6526"/>
                </a:cubicBezTo>
                <a:cubicBezTo>
                  <a:pt x="15074" y="6526"/>
                  <a:pt x="12620" y="4072"/>
                  <a:pt x="12620" y="407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954"/>
          <p:cNvSpPr/>
          <p:nvPr userDrawn="1"/>
        </p:nvSpPr>
        <p:spPr>
          <a:xfrm>
            <a:off x="11317602" y="5522556"/>
            <a:ext cx="158930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Location</a:t>
            </a:r>
          </a:p>
        </p:txBody>
      </p:sp>
      <p:sp>
        <p:nvSpPr>
          <p:cNvPr id="65" name="Shape 2831"/>
          <p:cNvSpPr/>
          <p:nvPr userDrawn="1"/>
        </p:nvSpPr>
        <p:spPr>
          <a:xfrm>
            <a:off x="1834841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  <a:moveTo>
                  <a:pt x="5400" y="12764"/>
                </a:moveTo>
                <a:cubicBezTo>
                  <a:pt x="5028" y="12764"/>
                  <a:pt x="4725" y="12983"/>
                  <a:pt x="4725" y="13255"/>
                </a:cubicBezTo>
                <a:cubicBezTo>
                  <a:pt x="4725" y="13390"/>
                  <a:pt x="4800" y="13513"/>
                  <a:pt x="4923" y="13602"/>
                </a:cubicBezTo>
                <a:lnTo>
                  <a:pt x="10323" y="17529"/>
                </a:lnTo>
                <a:cubicBezTo>
                  <a:pt x="10445" y="17618"/>
                  <a:pt x="10614" y="17673"/>
                  <a:pt x="10800" y="17673"/>
                </a:cubicBezTo>
                <a:cubicBezTo>
                  <a:pt x="10986" y="17673"/>
                  <a:pt x="11155" y="17618"/>
                  <a:pt x="11277" y="17529"/>
                </a:cubicBezTo>
                <a:lnTo>
                  <a:pt x="16677" y="13602"/>
                </a:lnTo>
                <a:cubicBezTo>
                  <a:pt x="16800" y="13513"/>
                  <a:pt x="16875" y="13390"/>
                  <a:pt x="16875" y="13255"/>
                </a:cubicBezTo>
                <a:cubicBezTo>
                  <a:pt x="16875" y="12983"/>
                  <a:pt x="16572" y="12764"/>
                  <a:pt x="16200" y="12764"/>
                </a:cubicBezTo>
                <a:cubicBezTo>
                  <a:pt x="16014" y="12764"/>
                  <a:pt x="15845" y="12819"/>
                  <a:pt x="15723" y="12907"/>
                </a:cubicBezTo>
                <a:lnTo>
                  <a:pt x="11475" y="15997"/>
                </a:lnTo>
                <a:lnTo>
                  <a:pt x="11475" y="491"/>
                </a:lnTo>
                <a:cubicBezTo>
                  <a:pt x="11475" y="220"/>
                  <a:pt x="11172" y="0"/>
                  <a:pt x="10800" y="0"/>
                </a:cubicBezTo>
                <a:cubicBezTo>
                  <a:pt x="10428" y="0"/>
                  <a:pt x="10125" y="220"/>
                  <a:pt x="10125" y="491"/>
                </a:cubicBezTo>
                <a:lnTo>
                  <a:pt x="10125" y="15997"/>
                </a:lnTo>
                <a:lnTo>
                  <a:pt x="5877" y="12907"/>
                </a:lnTo>
                <a:cubicBezTo>
                  <a:pt x="5755" y="12819"/>
                  <a:pt x="5586" y="12764"/>
                  <a:pt x="54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832"/>
          <p:cNvSpPr/>
          <p:nvPr userDrawn="1"/>
        </p:nvSpPr>
        <p:spPr>
          <a:xfrm>
            <a:off x="2901433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4909"/>
                </a:moveTo>
                <a:cubicBezTo>
                  <a:pt x="5586" y="4909"/>
                  <a:pt x="5755" y="4855"/>
                  <a:pt x="5877" y="4765"/>
                </a:cubicBezTo>
                <a:lnTo>
                  <a:pt x="10125" y="1676"/>
                </a:lnTo>
                <a:lnTo>
                  <a:pt x="10125" y="17182"/>
                </a:lnTo>
                <a:cubicBezTo>
                  <a:pt x="10125" y="17453"/>
                  <a:pt x="10428" y="17673"/>
                  <a:pt x="10800" y="17673"/>
                </a:cubicBezTo>
                <a:cubicBezTo>
                  <a:pt x="11172" y="17673"/>
                  <a:pt x="11475" y="17453"/>
                  <a:pt x="11475" y="17182"/>
                </a:cubicBezTo>
                <a:lnTo>
                  <a:pt x="11475" y="1676"/>
                </a:lnTo>
                <a:lnTo>
                  <a:pt x="15723" y="4765"/>
                </a:lnTo>
                <a:cubicBezTo>
                  <a:pt x="15845" y="4855"/>
                  <a:pt x="16014" y="4909"/>
                  <a:pt x="16200" y="4909"/>
                </a:cubicBezTo>
                <a:cubicBezTo>
                  <a:pt x="16572" y="4909"/>
                  <a:pt x="16875" y="4690"/>
                  <a:pt x="16875" y="4418"/>
                </a:cubicBezTo>
                <a:cubicBezTo>
                  <a:pt x="16875" y="4283"/>
                  <a:pt x="16800" y="4161"/>
                  <a:pt x="16677" y="4071"/>
                </a:cubicBezTo>
                <a:lnTo>
                  <a:pt x="11277" y="144"/>
                </a:lnTo>
                <a:cubicBezTo>
                  <a:pt x="11155" y="55"/>
                  <a:pt x="10986" y="0"/>
                  <a:pt x="10800" y="0"/>
                </a:cubicBezTo>
                <a:cubicBezTo>
                  <a:pt x="10614" y="0"/>
                  <a:pt x="10445" y="55"/>
                  <a:pt x="10323" y="144"/>
                </a:cubicBezTo>
                <a:lnTo>
                  <a:pt x="4923" y="4071"/>
                </a:lnTo>
                <a:cubicBezTo>
                  <a:pt x="4800" y="4161"/>
                  <a:pt x="4725" y="4283"/>
                  <a:pt x="4725" y="4418"/>
                </a:cubicBezTo>
                <a:cubicBezTo>
                  <a:pt x="4725" y="4690"/>
                  <a:pt x="5028" y="4909"/>
                  <a:pt x="5400" y="4909"/>
                </a:cubicBezTo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833"/>
          <p:cNvSpPr/>
          <p:nvPr userDrawn="1"/>
        </p:nvSpPr>
        <p:spPr>
          <a:xfrm>
            <a:off x="389183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  <a:moveTo>
                  <a:pt x="7140" y="14181"/>
                </a:moveTo>
                <a:cubicBezTo>
                  <a:pt x="6970" y="13741"/>
                  <a:pt x="6873" y="13264"/>
                  <a:pt x="6873" y="12764"/>
                </a:cubicBezTo>
                <a:cubicBezTo>
                  <a:pt x="6873" y="10595"/>
                  <a:pt x="8631" y="8836"/>
                  <a:pt x="10800" y="8836"/>
                </a:cubicBezTo>
                <a:cubicBezTo>
                  <a:pt x="11300" y="8836"/>
                  <a:pt x="11777" y="8934"/>
                  <a:pt x="12217" y="9104"/>
                </a:cubicBezTo>
                <a:lnTo>
                  <a:pt x="13217" y="8494"/>
                </a:lnTo>
                <a:cubicBezTo>
                  <a:pt x="12503" y="8089"/>
                  <a:pt x="11680" y="7855"/>
                  <a:pt x="10800" y="7855"/>
                </a:cubicBezTo>
                <a:cubicBezTo>
                  <a:pt x="8089" y="7855"/>
                  <a:pt x="5891" y="10053"/>
                  <a:pt x="5891" y="12764"/>
                </a:cubicBezTo>
                <a:cubicBezTo>
                  <a:pt x="5891" y="13643"/>
                  <a:pt x="6125" y="14467"/>
                  <a:pt x="6530" y="15181"/>
                </a:cubicBezTo>
                <a:cubicBezTo>
                  <a:pt x="6530" y="15181"/>
                  <a:pt x="7140" y="14181"/>
                  <a:pt x="7140" y="14181"/>
                </a:cubicBezTo>
                <a:close/>
                <a:moveTo>
                  <a:pt x="14460" y="11347"/>
                </a:moveTo>
                <a:cubicBezTo>
                  <a:pt x="14630" y="11787"/>
                  <a:pt x="14727" y="12263"/>
                  <a:pt x="14727" y="12764"/>
                </a:cubicBezTo>
                <a:cubicBezTo>
                  <a:pt x="14727" y="14932"/>
                  <a:pt x="12969" y="16691"/>
                  <a:pt x="10800" y="16691"/>
                </a:cubicBezTo>
                <a:cubicBezTo>
                  <a:pt x="10300" y="16691"/>
                  <a:pt x="9823" y="16594"/>
                  <a:pt x="9383" y="16423"/>
                </a:cubicBezTo>
                <a:lnTo>
                  <a:pt x="8383" y="17034"/>
                </a:lnTo>
                <a:cubicBezTo>
                  <a:pt x="9097" y="17439"/>
                  <a:pt x="9920" y="17673"/>
                  <a:pt x="10800" y="17673"/>
                </a:cubicBezTo>
                <a:cubicBezTo>
                  <a:pt x="13511" y="17673"/>
                  <a:pt x="15709" y="15475"/>
                  <a:pt x="15709" y="12764"/>
                </a:cubicBezTo>
                <a:cubicBezTo>
                  <a:pt x="15709" y="11884"/>
                  <a:pt x="15475" y="11061"/>
                  <a:pt x="15070" y="10346"/>
                </a:cubicBezTo>
                <a:cubicBezTo>
                  <a:pt x="15070" y="10346"/>
                  <a:pt x="14460" y="11347"/>
                  <a:pt x="14460" y="11347"/>
                </a:cubicBezTo>
                <a:close/>
                <a:moveTo>
                  <a:pt x="10453" y="12417"/>
                </a:moveTo>
                <a:cubicBezTo>
                  <a:pt x="10645" y="12225"/>
                  <a:pt x="10955" y="12225"/>
                  <a:pt x="11147" y="12417"/>
                </a:cubicBezTo>
                <a:cubicBezTo>
                  <a:pt x="11339" y="12609"/>
                  <a:pt x="11339" y="12919"/>
                  <a:pt x="11147" y="13111"/>
                </a:cubicBezTo>
                <a:cubicBezTo>
                  <a:pt x="10955" y="13303"/>
                  <a:pt x="10645" y="13303"/>
                  <a:pt x="10453" y="13111"/>
                </a:cubicBezTo>
                <a:cubicBezTo>
                  <a:pt x="10261" y="12919"/>
                  <a:pt x="10261" y="12609"/>
                  <a:pt x="10453" y="12417"/>
                </a:cubicBezTo>
                <a:moveTo>
                  <a:pt x="6144" y="17420"/>
                </a:moveTo>
                <a:lnTo>
                  <a:pt x="11842" y="13805"/>
                </a:lnTo>
                <a:lnTo>
                  <a:pt x="15456" y="8107"/>
                </a:lnTo>
                <a:lnTo>
                  <a:pt x="9759" y="11722"/>
                </a:lnTo>
                <a:cubicBezTo>
                  <a:pt x="9759" y="11722"/>
                  <a:pt x="6144" y="17420"/>
                  <a:pt x="6144" y="174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834"/>
          <p:cNvSpPr/>
          <p:nvPr userDrawn="1"/>
        </p:nvSpPr>
        <p:spPr>
          <a:xfrm>
            <a:off x="495843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835"/>
          <p:cNvSpPr/>
          <p:nvPr userDrawn="1"/>
        </p:nvSpPr>
        <p:spPr>
          <a:xfrm>
            <a:off x="602502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18" y="5891"/>
                </a:moveTo>
                <a:lnTo>
                  <a:pt x="8345" y="5891"/>
                </a:lnTo>
                <a:cubicBezTo>
                  <a:pt x="8075" y="5891"/>
                  <a:pt x="7855" y="6111"/>
                  <a:pt x="7855" y="6382"/>
                </a:cubicBezTo>
                <a:cubicBezTo>
                  <a:pt x="7855" y="6653"/>
                  <a:pt x="8075" y="6873"/>
                  <a:pt x="8345" y="6873"/>
                </a:cubicBez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moveTo>
                  <a:pt x="6382" y="5891"/>
                </a:moveTo>
                <a:cubicBezTo>
                  <a:pt x="6111" y="5891"/>
                  <a:pt x="5891" y="6111"/>
                  <a:pt x="5891" y="6382"/>
                </a:cubicBezTo>
                <a:cubicBezTo>
                  <a:pt x="5891" y="6653"/>
                  <a:pt x="6111" y="6873"/>
                  <a:pt x="6382" y="6873"/>
                </a:cubicBezTo>
                <a:cubicBezTo>
                  <a:pt x="6653" y="6873"/>
                  <a:pt x="6873" y="6653"/>
                  <a:pt x="6873" y="6382"/>
                </a:cubicBezTo>
                <a:cubicBezTo>
                  <a:pt x="6873" y="6111"/>
                  <a:pt x="6653" y="5891"/>
                  <a:pt x="6382" y="5891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0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5891"/>
                </a:moveTo>
                <a:cubicBezTo>
                  <a:pt x="2184" y="5891"/>
                  <a:pt x="1964" y="6111"/>
                  <a:pt x="1964" y="6382"/>
                </a:cubicBezTo>
                <a:cubicBezTo>
                  <a:pt x="1964" y="6653"/>
                  <a:pt x="2184" y="6873"/>
                  <a:pt x="2455" y="6873"/>
                </a:cubicBezTo>
                <a:cubicBezTo>
                  <a:pt x="2725" y="6873"/>
                  <a:pt x="2945" y="6653"/>
                  <a:pt x="2945" y="6382"/>
                </a:cubicBezTo>
                <a:cubicBezTo>
                  <a:pt x="2945" y="6111"/>
                  <a:pt x="2725" y="5891"/>
                  <a:pt x="2455" y="5891"/>
                </a:cubicBezTo>
                <a:moveTo>
                  <a:pt x="4418" y="5891"/>
                </a:moveTo>
                <a:cubicBezTo>
                  <a:pt x="4147" y="5891"/>
                  <a:pt x="3927" y="6111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cubicBezTo>
                  <a:pt x="4689" y="6873"/>
                  <a:pt x="4909" y="6653"/>
                  <a:pt x="4909" y="6382"/>
                </a:cubicBezTo>
                <a:cubicBezTo>
                  <a:pt x="4909" y="6111"/>
                  <a:pt x="4689" y="5891"/>
                  <a:pt x="4418" y="5891"/>
                </a:cubicBezTo>
                <a:moveTo>
                  <a:pt x="16691" y="7855"/>
                </a:moveTo>
                <a:lnTo>
                  <a:pt x="982" y="7855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7855"/>
                  <a:pt x="16691" y="7855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836"/>
          <p:cNvSpPr/>
          <p:nvPr userDrawn="1"/>
        </p:nvSpPr>
        <p:spPr>
          <a:xfrm>
            <a:off x="7091615" y="9098063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837"/>
          <p:cNvSpPr/>
          <p:nvPr userDrawn="1"/>
        </p:nvSpPr>
        <p:spPr>
          <a:xfrm>
            <a:off x="8158206" y="9085364"/>
            <a:ext cx="558691" cy="431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8667"/>
                </a:moveTo>
                <a:lnTo>
                  <a:pt x="12576" y="13341"/>
                </a:lnTo>
                <a:lnTo>
                  <a:pt x="16691" y="8016"/>
                </a:lnTo>
                <a:cubicBezTo>
                  <a:pt x="16691" y="8016"/>
                  <a:pt x="16691" y="18667"/>
                  <a:pt x="16691" y="18667"/>
                </a:cubicBezTo>
                <a:close/>
                <a:moveTo>
                  <a:pt x="15709" y="20329"/>
                </a:moveTo>
                <a:lnTo>
                  <a:pt x="1964" y="20329"/>
                </a:lnTo>
                <a:cubicBezTo>
                  <a:pt x="1719" y="20329"/>
                  <a:pt x="1498" y="20210"/>
                  <a:pt x="1326" y="20018"/>
                </a:cubicBezTo>
                <a:lnTo>
                  <a:pt x="5791" y="14240"/>
                </a:lnTo>
                <a:lnTo>
                  <a:pt x="7477" y="16421"/>
                </a:lnTo>
                <a:cubicBezTo>
                  <a:pt x="7853" y="16907"/>
                  <a:pt x="8344" y="17150"/>
                  <a:pt x="8836" y="17150"/>
                </a:cubicBezTo>
                <a:cubicBezTo>
                  <a:pt x="9329" y="17150"/>
                  <a:pt x="9821" y="16907"/>
                  <a:pt x="10195" y="16421"/>
                </a:cubicBezTo>
                <a:lnTo>
                  <a:pt x="11882" y="14240"/>
                </a:lnTo>
                <a:lnTo>
                  <a:pt x="16347" y="20018"/>
                </a:lnTo>
                <a:cubicBezTo>
                  <a:pt x="16175" y="20210"/>
                  <a:pt x="15954" y="20329"/>
                  <a:pt x="15709" y="20329"/>
                </a:cubicBezTo>
                <a:moveTo>
                  <a:pt x="982" y="8016"/>
                </a:moveTo>
                <a:lnTo>
                  <a:pt x="5097" y="13341"/>
                </a:lnTo>
                <a:lnTo>
                  <a:pt x="982" y="18667"/>
                </a:lnTo>
                <a:cubicBezTo>
                  <a:pt x="982" y="18667"/>
                  <a:pt x="982" y="8016"/>
                  <a:pt x="982" y="8016"/>
                </a:cubicBezTo>
                <a:close/>
                <a:moveTo>
                  <a:pt x="1964" y="6353"/>
                </a:moveTo>
                <a:lnTo>
                  <a:pt x="15709" y="6353"/>
                </a:lnTo>
                <a:cubicBezTo>
                  <a:pt x="15954" y="6353"/>
                  <a:pt x="16175" y="6474"/>
                  <a:pt x="16347" y="6665"/>
                </a:cubicBezTo>
                <a:lnTo>
                  <a:pt x="9502" y="15523"/>
                </a:lnTo>
                <a:cubicBezTo>
                  <a:pt x="9324" y="15752"/>
                  <a:pt x="9088" y="15880"/>
                  <a:pt x="8836" y="15880"/>
                </a:cubicBezTo>
                <a:cubicBezTo>
                  <a:pt x="8585" y="15880"/>
                  <a:pt x="8349" y="15752"/>
                  <a:pt x="8170" y="15523"/>
                </a:cubicBezTo>
                <a:lnTo>
                  <a:pt x="1326" y="6664"/>
                </a:lnTo>
                <a:cubicBezTo>
                  <a:pt x="1498" y="6474"/>
                  <a:pt x="1719" y="6353"/>
                  <a:pt x="1964" y="6353"/>
                </a:cubicBezTo>
                <a:moveTo>
                  <a:pt x="15709" y="5082"/>
                </a:moveTo>
                <a:lnTo>
                  <a:pt x="1964" y="5082"/>
                </a:lnTo>
                <a:cubicBezTo>
                  <a:pt x="879" y="5082"/>
                  <a:pt x="0" y="6220"/>
                  <a:pt x="0" y="7624"/>
                </a:cubicBezTo>
                <a:lnTo>
                  <a:pt x="0" y="19059"/>
                </a:lnTo>
                <a:cubicBezTo>
                  <a:pt x="0" y="20462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462"/>
                  <a:pt x="17673" y="19059"/>
                </a:cubicBezTo>
                <a:lnTo>
                  <a:pt x="17673" y="7624"/>
                </a:lnTo>
                <a:cubicBezTo>
                  <a:pt x="17673" y="6220"/>
                  <a:pt x="16794" y="5082"/>
                  <a:pt x="15709" y="5082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1138"/>
                  <a:pt x="3927" y="2541"/>
                </a:cubicBezTo>
                <a:lnTo>
                  <a:pt x="3927" y="3176"/>
                </a:lnTo>
                <a:cubicBezTo>
                  <a:pt x="3927" y="3528"/>
                  <a:pt x="4147" y="3812"/>
                  <a:pt x="4418" y="3812"/>
                </a:cubicBezTo>
                <a:cubicBezTo>
                  <a:pt x="4690" y="3812"/>
                  <a:pt x="4909" y="3528"/>
                  <a:pt x="4909" y="3176"/>
                </a:cubicBezTo>
                <a:lnTo>
                  <a:pt x="4909" y="2541"/>
                </a:lnTo>
                <a:cubicBezTo>
                  <a:pt x="4909" y="1840"/>
                  <a:pt x="5348" y="1271"/>
                  <a:pt x="5891" y="1271"/>
                </a:cubicBezTo>
                <a:lnTo>
                  <a:pt x="19636" y="1271"/>
                </a:lnTo>
                <a:cubicBezTo>
                  <a:pt x="20178" y="1271"/>
                  <a:pt x="20618" y="1840"/>
                  <a:pt x="20618" y="2541"/>
                </a:cubicBezTo>
                <a:lnTo>
                  <a:pt x="20618" y="13976"/>
                </a:lnTo>
                <a:cubicBezTo>
                  <a:pt x="20618" y="14678"/>
                  <a:pt x="20178" y="15247"/>
                  <a:pt x="19636" y="15247"/>
                </a:cubicBezTo>
                <a:lnTo>
                  <a:pt x="19145" y="15247"/>
                </a:lnTo>
                <a:cubicBezTo>
                  <a:pt x="18874" y="15247"/>
                  <a:pt x="18655" y="15532"/>
                  <a:pt x="18655" y="15882"/>
                </a:cubicBezTo>
                <a:cubicBezTo>
                  <a:pt x="18655" y="16234"/>
                  <a:pt x="18874" y="16518"/>
                  <a:pt x="19145" y="16518"/>
                </a:cubicBezTo>
                <a:lnTo>
                  <a:pt x="19636" y="16518"/>
                </a:lnTo>
                <a:cubicBezTo>
                  <a:pt x="20721" y="16518"/>
                  <a:pt x="21600" y="15380"/>
                  <a:pt x="21600" y="13976"/>
                </a:cubicBezTo>
                <a:lnTo>
                  <a:pt x="21600" y="2541"/>
                </a:lnTo>
                <a:cubicBezTo>
                  <a:pt x="21600" y="1138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838"/>
          <p:cNvSpPr/>
          <p:nvPr userDrawn="1"/>
        </p:nvSpPr>
        <p:spPr>
          <a:xfrm>
            <a:off x="9224798" y="907266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4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5" y="12000"/>
                  <a:pt x="13745" y="12269"/>
                  <a:pt x="13745" y="12600"/>
                </a:cubicBezTo>
                <a:cubicBezTo>
                  <a:pt x="13745" y="14589"/>
                  <a:pt x="12426" y="16200"/>
                  <a:pt x="10800" y="16200"/>
                </a:cubicBezTo>
                <a:cubicBezTo>
                  <a:pt x="9173" y="16200"/>
                  <a:pt x="7855" y="14589"/>
                  <a:pt x="7855" y="12600"/>
                </a:cubicBezTo>
                <a:cubicBezTo>
                  <a:pt x="7855" y="12269"/>
                  <a:pt x="7635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5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5"/>
                </a:lnTo>
                <a:cubicBezTo>
                  <a:pt x="23" y="12415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5"/>
                  <a:pt x="21543" y="123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839"/>
          <p:cNvSpPr/>
          <p:nvPr userDrawn="1"/>
        </p:nvSpPr>
        <p:spPr>
          <a:xfrm>
            <a:off x="10291389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4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3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4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2764" y="2160"/>
                </a:lnTo>
                <a:cubicBezTo>
                  <a:pt x="12492" y="2160"/>
                  <a:pt x="12273" y="2402"/>
                  <a:pt x="12273" y="2700"/>
                </a:cubicBezTo>
                <a:cubicBezTo>
                  <a:pt x="12273" y="2999"/>
                  <a:pt x="12492" y="3240"/>
                  <a:pt x="12764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8836" y="3240"/>
                </a:lnTo>
                <a:cubicBezTo>
                  <a:pt x="9108" y="3240"/>
                  <a:pt x="9327" y="2999"/>
                  <a:pt x="9327" y="2700"/>
                </a:cubicBezTo>
                <a:cubicBezTo>
                  <a:pt x="9327" y="2402"/>
                  <a:pt x="9108" y="2160"/>
                  <a:pt x="8836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3" y="13261"/>
                </a:cubicBezTo>
                <a:moveTo>
                  <a:pt x="7855" y="8640"/>
                </a:moveTo>
                <a:cubicBezTo>
                  <a:pt x="7583" y="8640"/>
                  <a:pt x="7364" y="8882"/>
                  <a:pt x="7364" y="9180"/>
                </a:cubicBezTo>
                <a:cubicBezTo>
                  <a:pt x="7364" y="9329"/>
                  <a:pt x="7418" y="9464"/>
                  <a:pt x="7507" y="9562"/>
                </a:cubicBezTo>
                <a:lnTo>
                  <a:pt x="10453" y="12802"/>
                </a:lnTo>
                <a:cubicBezTo>
                  <a:pt x="10542" y="12900"/>
                  <a:pt x="10665" y="12960"/>
                  <a:pt x="10800" y="12960"/>
                </a:cubicBezTo>
                <a:cubicBezTo>
                  <a:pt x="10936" y="12960"/>
                  <a:pt x="11058" y="12900"/>
                  <a:pt x="11147" y="12802"/>
                </a:cubicBezTo>
                <a:lnTo>
                  <a:pt x="14093" y="9562"/>
                </a:lnTo>
                <a:cubicBezTo>
                  <a:pt x="14182" y="9464"/>
                  <a:pt x="14236" y="9329"/>
                  <a:pt x="14236" y="9180"/>
                </a:cubicBezTo>
                <a:cubicBezTo>
                  <a:pt x="14236" y="8882"/>
                  <a:pt x="14017" y="8640"/>
                  <a:pt x="13745" y="8640"/>
                </a:cubicBezTo>
                <a:cubicBezTo>
                  <a:pt x="13610" y="8640"/>
                  <a:pt x="13487" y="8701"/>
                  <a:pt x="13398" y="8798"/>
                </a:cubicBezTo>
                <a:lnTo>
                  <a:pt x="11291" y="11116"/>
                </a:lnTo>
                <a:lnTo>
                  <a:pt x="11291" y="540"/>
                </a:lnTo>
                <a:cubicBezTo>
                  <a:pt x="11291" y="242"/>
                  <a:pt x="11071" y="0"/>
                  <a:pt x="10800" y="0"/>
                </a:cubicBezTo>
                <a:cubicBezTo>
                  <a:pt x="10529" y="0"/>
                  <a:pt x="10309" y="242"/>
                  <a:pt x="10309" y="540"/>
                </a:cubicBezTo>
                <a:lnTo>
                  <a:pt x="10309" y="11116"/>
                </a:lnTo>
                <a:lnTo>
                  <a:pt x="8202" y="8798"/>
                </a:lnTo>
                <a:cubicBezTo>
                  <a:pt x="8113" y="8701"/>
                  <a:pt x="7990" y="8640"/>
                  <a:pt x="7855" y="86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840"/>
          <p:cNvSpPr/>
          <p:nvPr userDrawn="1"/>
        </p:nvSpPr>
        <p:spPr>
          <a:xfrm>
            <a:off x="11357981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3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4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5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5709" y="2160"/>
                </a:lnTo>
                <a:cubicBezTo>
                  <a:pt x="15438" y="2160"/>
                  <a:pt x="15218" y="2402"/>
                  <a:pt x="15218" y="2700"/>
                </a:cubicBezTo>
                <a:cubicBezTo>
                  <a:pt x="15218" y="2999"/>
                  <a:pt x="15438" y="3240"/>
                  <a:pt x="15709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5891" y="3240"/>
                </a:lnTo>
                <a:cubicBezTo>
                  <a:pt x="6162" y="3240"/>
                  <a:pt x="6382" y="2999"/>
                  <a:pt x="6382" y="2700"/>
                </a:cubicBezTo>
                <a:cubicBezTo>
                  <a:pt x="6382" y="2402"/>
                  <a:pt x="6162" y="2160"/>
                  <a:pt x="5891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4" y="13261"/>
                </a:cubicBezTo>
                <a:moveTo>
                  <a:pt x="7855" y="4320"/>
                </a:moveTo>
                <a:cubicBezTo>
                  <a:pt x="7990" y="4320"/>
                  <a:pt x="8113" y="4260"/>
                  <a:pt x="8202" y="4162"/>
                </a:cubicBezTo>
                <a:lnTo>
                  <a:pt x="10309" y="1844"/>
                </a:lnTo>
                <a:lnTo>
                  <a:pt x="10309" y="12420"/>
                </a:lnTo>
                <a:cubicBezTo>
                  <a:pt x="10309" y="12719"/>
                  <a:pt x="10529" y="12960"/>
                  <a:pt x="10800" y="12960"/>
                </a:cubicBezTo>
                <a:cubicBezTo>
                  <a:pt x="11071" y="12960"/>
                  <a:pt x="11291" y="12719"/>
                  <a:pt x="11291" y="12420"/>
                </a:cubicBezTo>
                <a:lnTo>
                  <a:pt x="11291" y="1844"/>
                </a:lnTo>
                <a:lnTo>
                  <a:pt x="13398" y="4162"/>
                </a:lnTo>
                <a:cubicBezTo>
                  <a:pt x="13487" y="4260"/>
                  <a:pt x="13610" y="4320"/>
                  <a:pt x="13745" y="4320"/>
                </a:cubicBezTo>
                <a:cubicBezTo>
                  <a:pt x="14017" y="4320"/>
                  <a:pt x="14236" y="4079"/>
                  <a:pt x="14236" y="3780"/>
                </a:cubicBezTo>
                <a:cubicBezTo>
                  <a:pt x="14236" y="3631"/>
                  <a:pt x="14181" y="3497"/>
                  <a:pt x="14093" y="3398"/>
                </a:cubicBezTo>
                <a:lnTo>
                  <a:pt x="11147" y="158"/>
                </a:lnTo>
                <a:cubicBezTo>
                  <a:pt x="11058" y="61"/>
                  <a:pt x="10936" y="0"/>
                  <a:pt x="10800" y="0"/>
                </a:cubicBezTo>
                <a:cubicBezTo>
                  <a:pt x="10664" y="0"/>
                  <a:pt x="10542" y="61"/>
                  <a:pt x="10453" y="158"/>
                </a:cubicBezTo>
                <a:lnTo>
                  <a:pt x="7507" y="3398"/>
                </a:lnTo>
                <a:cubicBezTo>
                  <a:pt x="7419" y="3497"/>
                  <a:pt x="7364" y="3631"/>
                  <a:pt x="7364" y="3780"/>
                </a:cubicBezTo>
                <a:cubicBezTo>
                  <a:pt x="7364" y="4079"/>
                  <a:pt x="7583" y="4320"/>
                  <a:pt x="7855" y="43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841"/>
          <p:cNvSpPr/>
          <p:nvPr userDrawn="1"/>
        </p:nvSpPr>
        <p:spPr>
          <a:xfrm>
            <a:off x="1758656" y="10139311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3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6" y="12000"/>
                  <a:pt x="13745" y="12269"/>
                  <a:pt x="13745" y="12600"/>
                </a:cubicBezTo>
                <a:cubicBezTo>
                  <a:pt x="13745" y="14588"/>
                  <a:pt x="12427" y="16200"/>
                  <a:pt x="10800" y="16200"/>
                </a:cubicBezTo>
                <a:cubicBezTo>
                  <a:pt x="9173" y="16200"/>
                  <a:pt x="7855" y="14588"/>
                  <a:pt x="7855" y="12600"/>
                </a:cubicBezTo>
                <a:cubicBezTo>
                  <a:pt x="7855" y="12269"/>
                  <a:pt x="7634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4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4"/>
                </a:lnTo>
                <a:cubicBezTo>
                  <a:pt x="23" y="12416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6"/>
                  <a:pt x="21543" y="12334"/>
                </a:cubicBezTo>
                <a:moveTo>
                  <a:pt x="16691" y="9000"/>
                </a:moveTo>
                <a:cubicBezTo>
                  <a:pt x="16691" y="8669"/>
                  <a:pt x="16471" y="8400"/>
                  <a:pt x="16200" y="8400"/>
                </a:cubicBezTo>
                <a:lnTo>
                  <a:pt x="5400" y="8400"/>
                </a:lnTo>
                <a:cubicBezTo>
                  <a:pt x="5129" y="8400"/>
                  <a:pt x="4909" y="8669"/>
                  <a:pt x="4909" y="9000"/>
                </a:cubicBezTo>
                <a:cubicBezTo>
                  <a:pt x="4909" y="9332"/>
                  <a:pt x="5129" y="9600"/>
                  <a:pt x="5400" y="9600"/>
                </a:cubicBez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moveTo>
                  <a:pt x="6382" y="7200"/>
                </a:moveTo>
                <a:lnTo>
                  <a:pt x="15218" y="7200"/>
                </a:lnTo>
                <a:cubicBezTo>
                  <a:pt x="15489" y="7200"/>
                  <a:pt x="15709" y="6932"/>
                  <a:pt x="15709" y="6600"/>
                </a:cubicBezTo>
                <a:cubicBezTo>
                  <a:pt x="15709" y="6269"/>
                  <a:pt x="15489" y="6000"/>
                  <a:pt x="15218" y="6000"/>
                </a:cubicBezTo>
                <a:lnTo>
                  <a:pt x="6382" y="6000"/>
                </a:lnTo>
                <a:cubicBezTo>
                  <a:pt x="6111" y="6000"/>
                  <a:pt x="5891" y="6269"/>
                  <a:pt x="5891" y="6600"/>
                </a:cubicBezTo>
                <a:cubicBezTo>
                  <a:pt x="5891" y="6932"/>
                  <a:pt x="6111" y="7200"/>
                  <a:pt x="6382" y="7200"/>
                </a:cubicBezTo>
                <a:moveTo>
                  <a:pt x="7364" y="4800"/>
                </a:moveTo>
                <a:lnTo>
                  <a:pt x="14236" y="4800"/>
                </a:lnTo>
                <a:cubicBezTo>
                  <a:pt x="14507" y="4800"/>
                  <a:pt x="14727" y="4532"/>
                  <a:pt x="14727" y="4200"/>
                </a:cubicBezTo>
                <a:cubicBezTo>
                  <a:pt x="14727" y="3869"/>
                  <a:pt x="14507" y="3600"/>
                  <a:pt x="14236" y="3600"/>
                </a:cubicBezTo>
                <a:lnTo>
                  <a:pt x="7364" y="3600"/>
                </a:lnTo>
                <a:cubicBezTo>
                  <a:pt x="7093" y="3600"/>
                  <a:pt x="6873" y="3869"/>
                  <a:pt x="6873" y="4200"/>
                </a:cubicBezTo>
                <a:cubicBezTo>
                  <a:pt x="6873" y="4532"/>
                  <a:pt x="7093" y="4800"/>
                  <a:pt x="7364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842"/>
          <p:cNvSpPr/>
          <p:nvPr userDrawn="1"/>
        </p:nvSpPr>
        <p:spPr>
          <a:xfrm>
            <a:off x="282524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6907" y="6873"/>
                </a:lnTo>
                <a:cubicBezTo>
                  <a:pt x="7149" y="8810"/>
                  <a:pt x="8798" y="10309"/>
                  <a:pt x="10800" y="10309"/>
                </a:cubicBezTo>
                <a:cubicBezTo>
                  <a:pt x="12802" y="10309"/>
                  <a:pt x="14451" y="8810"/>
                  <a:pt x="14693" y="6873"/>
                </a:cubicBezTo>
                <a:lnTo>
                  <a:pt x="20618" y="6873"/>
                </a:lnTo>
                <a:cubicBezTo>
                  <a:pt x="20618" y="6873"/>
                  <a:pt x="20618" y="11782"/>
                  <a:pt x="20618" y="11782"/>
                </a:cubicBezTo>
                <a:close/>
                <a:moveTo>
                  <a:pt x="20264" y="14727"/>
                </a:moveTo>
                <a:lnTo>
                  <a:pt x="14236" y="14727"/>
                </a:lnTo>
                <a:cubicBezTo>
                  <a:pt x="13966" y="14727"/>
                  <a:pt x="13745" y="14947"/>
                  <a:pt x="13745" y="15218"/>
                </a:cubicBezTo>
                <a:cubicBezTo>
                  <a:pt x="13745" y="16845"/>
                  <a:pt x="12427" y="18164"/>
                  <a:pt x="10800" y="18164"/>
                </a:cubicBezTo>
                <a:cubicBezTo>
                  <a:pt x="9173" y="18164"/>
                  <a:pt x="7855" y="16845"/>
                  <a:pt x="7855" y="15218"/>
                </a:cubicBezTo>
                <a:cubicBezTo>
                  <a:pt x="7855" y="14947"/>
                  <a:pt x="7634" y="14727"/>
                  <a:pt x="7364" y="14727"/>
                </a:cubicBezTo>
                <a:lnTo>
                  <a:pt x="1336" y="14727"/>
                </a:lnTo>
                <a:lnTo>
                  <a:pt x="2682" y="12764"/>
                </a:lnTo>
                <a:lnTo>
                  <a:pt x="18918" y="12764"/>
                </a:lnTo>
                <a:cubicBezTo>
                  <a:pt x="18918" y="12764"/>
                  <a:pt x="20264" y="14727"/>
                  <a:pt x="20264" y="14727"/>
                </a:cubicBezTo>
                <a:close/>
                <a:moveTo>
                  <a:pt x="20618" y="20618"/>
                </a:moveTo>
                <a:lnTo>
                  <a:pt x="982" y="20618"/>
                </a:lnTo>
                <a:lnTo>
                  <a:pt x="982" y="15709"/>
                </a:lnTo>
                <a:lnTo>
                  <a:pt x="6907" y="15709"/>
                </a:lnTo>
                <a:cubicBezTo>
                  <a:pt x="7149" y="17646"/>
                  <a:pt x="8798" y="19145"/>
                  <a:pt x="10800" y="19145"/>
                </a:cubicBezTo>
                <a:cubicBezTo>
                  <a:pt x="12802" y="19145"/>
                  <a:pt x="14451" y="17646"/>
                  <a:pt x="14693" y="15709"/>
                </a:cubicBezTo>
                <a:lnTo>
                  <a:pt x="20618" y="15709"/>
                </a:lnTo>
                <a:cubicBezTo>
                  <a:pt x="20618" y="15709"/>
                  <a:pt x="20618" y="20618"/>
                  <a:pt x="20618" y="20618"/>
                </a:cubicBezTo>
                <a:close/>
                <a:moveTo>
                  <a:pt x="4702" y="982"/>
                </a:moveTo>
                <a:lnTo>
                  <a:pt x="16898" y="982"/>
                </a:lnTo>
                <a:lnTo>
                  <a:pt x="20264" y="5891"/>
                </a:lnTo>
                <a:lnTo>
                  <a:pt x="14236" y="5891"/>
                </a:lnTo>
                <a:cubicBezTo>
                  <a:pt x="13966" y="5891"/>
                  <a:pt x="13745" y="6111"/>
                  <a:pt x="13745" y="6382"/>
                </a:cubicBezTo>
                <a:cubicBezTo>
                  <a:pt x="13745" y="8009"/>
                  <a:pt x="12427" y="9327"/>
                  <a:pt x="10800" y="9327"/>
                </a:cubicBezTo>
                <a:cubicBezTo>
                  <a:pt x="9173" y="9327"/>
                  <a:pt x="7855" y="8009"/>
                  <a:pt x="7855" y="6382"/>
                </a:cubicBezTo>
                <a:cubicBezTo>
                  <a:pt x="7855" y="6111"/>
                  <a:pt x="7634" y="5891"/>
                  <a:pt x="7364" y="5891"/>
                </a:cubicBezTo>
                <a:lnTo>
                  <a:pt x="1336" y="5891"/>
                </a:lnTo>
                <a:cubicBezTo>
                  <a:pt x="1336" y="5891"/>
                  <a:pt x="4702" y="982"/>
                  <a:pt x="4702" y="982"/>
                </a:cubicBezTo>
                <a:close/>
                <a:moveTo>
                  <a:pt x="21600" y="12273"/>
                </a:moveTo>
                <a:lnTo>
                  <a:pt x="21600" y="6382"/>
                </a:lnTo>
                <a:cubicBezTo>
                  <a:pt x="21600" y="6303"/>
                  <a:pt x="21577" y="6231"/>
                  <a:pt x="21543" y="6165"/>
                </a:cubicBezTo>
                <a:lnTo>
                  <a:pt x="21548" y="6162"/>
                </a:lnTo>
                <a:lnTo>
                  <a:pt x="17621" y="272"/>
                </a:lnTo>
                <a:lnTo>
                  <a:pt x="17616" y="274"/>
                </a:lnTo>
                <a:cubicBezTo>
                  <a:pt x="17536" y="113"/>
                  <a:pt x="17374" y="0"/>
                  <a:pt x="17182" y="0"/>
                </a:cubicBezTo>
                <a:lnTo>
                  <a:pt x="4418" y="0"/>
                </a:lnTo>
                <a:cubicBezTo>
                  <a:pt x="4226" y="0"/>
                  <a:pt x="4064" y="113"/>
                  <a:pt x="3984" y="274"/>
                </a:cubicBezTo>
                <a:lnTo>
                  <a:pt x="3979" y="272"/>
                </a:lnTo>
                <a:lnTo>
                  <a:pt x="52" y="6162"/>
                </a:lnTo>
                <a:lnTo>
                  <a:pt x="57" y="6165"/>
                </a:lnTo>
                <a:cubicBezTo>
                  <a:pt x="23" y="6231"/>
                  <a:pt x="0" y="6303"/>
                  <a:pt x="0" y="6382"/>
                </a:cubicBezTo>
                <a:lnTo>
                  <a:pt x="0" y="12273"/>
                </a:lnTo>
                <a:cubicBezTo>
                  <a:pt x="0" y="12544"/>
                  <a:pt x="220" y="12764"/>
                  <a:pt x="491" y="12764"/>
                </a:cubicBezTo>
                <a:lnTo>
                  <a:pt x="1542" y="12764"/>
                </a:lnTo>
                <a:lnTo>
                  <a:pt x="52" y="14999"/>
                </a:lnTo>
                <a:lnTo>
                  <a:pt x="57" y="15001"/>
                </a:lnTo>
                <a:cubicBezTo>
                  <a:pt x="23" y="15067"/>
                  <a:pt x="0" y="15139"/>
                  <a:pt x="0" y="152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15218"/>
                </a:lnTo>
                <a:cubicBezTo>
                  <a:pt x="21600" y="15139"/>
                  <a:pt x="21577" y="15067"/>
                  <a:pt x="21543" y="15001"/>
                </a:cubicBezTo>
                <a:lnTo>
                  <a:pt x="21548" y="14999"/>
                </a:lnTo>
                <a:lnTo>
                  <a:pt x="20058" y="12764"/>
                </a:lnTo>
                <a:lnTo>
                  <a:pt x="21109" y="12764"/>
                </a:lnTo>
                <a:cubicBezTo>
                  <a:pt x="21380" y="12764"/>
                  <a:pt x="21600" y="12544"/>
                  <a:pt x="216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843"/>
          <p:cNvSpPr/>
          <p:nvPr userDrawn="1"/>
        </p:nvSpPr>
        <p:spPr>
          <a:xfrm>
            <a:off x="389183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844"/>
          <p:cNvSpPr/>
          <p:nvPr userDrawn="1"/>
        </p:nvSpPr>
        <p:spPr>
          <a:xfrm>
            <a:off x="495843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982"/>
                </a:move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cubicBezTo>
                  <a:pt x="762" y="11291"/>
                  <a:pt x="982" y="11071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7588" y="20618"/>
                  <a:pt x="4740" y="19075"/>
                  <a:pt x="2948" y="16691"/>
                </a:cubicBezTo>
                <a:lnTo>
                  <a:pt x="6873" y="16691"/>
                </a:lnTo>
                <a:cubicBezTo>
                  <a:pt x="7144" y="16691"/>
                  <a:pt x="7364" y="16471"/>
                  <a:pt x="7364" y="16200"/>
                </a:cubicBezTo>
                <a:cubicBezTo>
                  <a:pt x="7364" y="15929"/>
                  <a:pt x="7144" y="15709"/>
                  <a:pt x="6873" y="15709"/>
                </a:cubicBezTo>
                <a:lnTo>
                  <a:pt x="1964" y="15709"/>
                </a:lnTo>
                <a:cubicBezTo>
                  <a:pt x="1693" y="15709"/>
                  <a:pt x="1473" y="15929"/>
                  <a:pt x="1473" y="16200"/>
                </a:cubicBezTo>
                <a:lnTo>
                  <a:pt x="1473" y="21109"/>
                </a:lnTo>
                <a:cubicBezTo>
                  <a:pt x="1473" y="21380"/>
                  <a:pt x="1693" y="21600"/>
                  <a:pt x="1964" y="21600"/>
                </a:cubicBezTo>
                <a:cubicBezTo>
                  <a:pt x="2234" y="21600"/>
                  <a:pt x="2455" y="21380"/>
                  <a:pt x="2455" y="21109"/>
                </a:cubicBezTo>
                <a:lnTo>
                  <a:pt x="2455" y="17639"/>
                </a:lnTo>
                <a:cubicBezTo>
                  <a:pt x="4434" y="20054"/>
                  <a:pt x="7433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845"/>
          <p:cNvSpPr/>
          <p:nvPr userDrawn="1"/>
        </p:nvSpPr>
        <p:spPr>
          <a:xfrm>
            <a:off x="6075812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846"/>
          <p:cNvSpPr/>
          <p:nvPr userDrawn="1"/>
        </p:nvSpPr>
        <p:spPr>
          <a:xfrm>
            <a:off x="7142403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00" y="12273"/>
                </a:moveTo>
                <a:cubicBezTo>
                  <a:pt x="20668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4768" y="4909"/>
                </a:lnTo>
                <a:lnTo>
                  <a:pt x="11067" y="7937"/>
                </a:lnTo>
                <a:lnTo>
                  <a:pt x="11073" y="7945"/>
                </a:lnTo>
                <a:cubicBezTo>
                  <a:pt x="10912" y="8033"/>
                  <a:pt x="10800" y="8175"/>
                  <a:pt x="10800" y="8345"/>
                </a:cubicBezTo>
                <a:cubicBezTo>
                  <a:pt x="10800" y="8617"/>
                  <a:pt x="11068" y="8836"/>
                  <a:pt x="11400" y="8836"/>
                </a:cubicBezTo>
                <a:cubicBezTo>
                  <a:pt x="11523" y="8836"/>
                  <a:pt x="11631" y="8798"/>
                  <a:pt x="11727" y="8747"/>
                </a:cubicBezTo>
                <a:lnTo>
                  <a:pt x="11733" y="8754"/>
                </a:lnTo>
                <a:lnTo>
                  <a:pt x="11774" y="8721"/>
                </a:lnTo>
                <a:cubicBezTo>
                  <a:pt x="11805" y="8700"/>
                  <a:pt x="11832" y="8677"/>
                  <a:pt x="11858" y="8651"/>
                </a:cubicBezTo>
                <a:lnTo>
                  <a:pt x="16533" y="4827"/>
                </a:lnTo>
                <a:lnTo>
                  <a:pt x="16527" y="4819"/>
                </a:lnTo>
                <a:cubicBezTo>
                  <a:pt x="16688" y="4731"/>
                  <a:pt x="16800" y="4589"/>
                  <a:pt x="16800" y="4418"/>
                </a:cubicBezTo>
                <a:cubicBezTo>
                  <a:pt x="16800" y="4248"/>
                  <a:pt x="16688" y="4106"/>
                  <a:pt x="16527" y="4018"/>
                </a:cubicBezTo>
                <a:lnTo>
                  <a:pt x="16533" y="4010"/>
                </a:lnTo>
                <a:lnTo>
                  <a:pt x="11858" y="185"/>
                </a:lnTo>
                <a:cubicBezTo>
                  <a:pt x="11832" y="159"/>
                  <a:pt x="11805" y="137"/>
                  <a:pt x="11774" y="116"/>
                </a:cubicBezTo>
                <a:lnTo>
                  <a:pt x="11733" y="82"/>
                </a:lnTo>
                <a:lnTo>
                  <a:pt x="11727" y="90"/>
                </a:lnTo>
                <a:cubicBezTo>
                  <a:pt x="11631" y="38"/>
                  <a:pt x="11523" y="0"/>
                  <a:pt x="11400" y="0"/>
                </a:cubicBezTo>
                <a:cubicBezTo>
                  <a:pt x="11068" y="0"/>
                  <a:pt x="10800" y="220"/>
                  <a:pt x="10800" y="491"/>
                </a:cubicBezTo>
                <a:cubicBezTo>
                  <a:pt x="10800" y="662"/>
                  <a:pt x="10912" y="804"/>
                  <a:pt x="11073" y="892"/>
                </a:cubicBezTo>
                <a:lnTo>
                  <a:pt x="11067" y="899"/>
                </a:lnTo>
                <a:lnTo>
                  <a:pt x="14768" y="3927"/>
                </a:lnTo>
                <a:lnTo>
                  <a:pt x="10800" y="3927"/>
                </a:lnTo>
                <a:cubicBezTo>
                  <a:pt x="4835" y="3927"/>
                  <a:pt x="0" y="7884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2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847"/>
          <p:cNvSpPr/>
          <p:nvPr userDrawn="1"/>
        </p:nvSpPr>
        <p:spPr>
          <a:xfrm>
            <a:off x="8158206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848"/>
          <p:cNvSpPr/>
          <p:nvPr userDrawn="1"/>
        </p:nvSpPr>
        <p:spPr>
          <a:xfrm>
            <a:off x="9224798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849"/>
          <p:cNvSpPr/>
          <p:nvPr userDrawn="1"/>
        </p:nvSpPr>
        <p:spPr>
          <a:xfrm>
            <a:off x="10291389" y="10126614"/>
            <a:ext cx="558691" cy="4829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2" extrusionOk="0">
                <a:moveTo>
                  <a:pt x="13421" y="20466"/>
                </a:moveTo>
                <a:lnTo>
                  <a:pt x="12630" y="20221"/>
                </a:lnTo>
                <a:cubicBezTo>
                  <a:pt x="13305" y="19604"/>
                  <a:pt x="13745" y="18664"/>
                  <a:pt x="13745" y="17589"/>
                </a:cubicBezTo>
                <a:cubicBezTo>
                  <a:pt x="13745" y="16189"/>
                  <a:pt x="13013" y="14988"/>
                  <a:pt x="11967" y="14465"/>
                </a:cubicBezTo>
                <a:lnTo>
                  <a:pt x="11702" y="15585"/>
                </a:lnTo>
                <a:cubicBezTo>
                  <a:pt x="12330" y="15964"/>
                  <a:pt x="12764" y="16715"/>
                  <a:pt x="12764" y="17589"/>
                </a:cubicBezTo>
                <a:cubicBezTo>
                  <a:pt x="12764" y="18299"/>
                  <a:pt x="12477" y="18923"/>
                  <a:pt x="12035" y="19336"/>
                </a:cubicBezTo>
                <a:lnTo>
                  <a:pt x="12296" y="18213"/>
                </a:lnTo>
                <a:cubicBezTo>
                  <a:pt x="12327" y="18073"/>
                  <a:pt x="12314" y="17918"/>
                  <a:pt x="12246" y="17782"/>
                </a:cubicBezTo>
                <a:cubicBezTo>
                  <a:pt x="12111" y="17511"/>
                  <a:pt x="11811" y="17418"/>
                  <a:pt x="11576" y="17574"/>
                </a:cubicBezTo>
                <a:cubicBezTo>
                  <a:pt x="11459" y="17653"/>
                  <a:pt x="11380" y="17779"/>
                  <a:pt x="11347" y="17920"/>
                </a:cubicBezTo>
                <a:lnTo>
                  <a:pt x="10808" y="20244"/>
                </a:lnTo>
                <a:cubicBezTo>
                  <a:pt x="10776" y="20384"/>
                  <a:pt x="10789" y="20539"/>
                  <a:pt x="10857" y="20675"/>
                </a:cubicBezTo>
                <a:cubicBezTo>
                  <a:pt x="10920" y="20802"/>
                  <a:pt x="11021" y="20885"/>
                  <a:pt x="11133" y="20927"/>
                </a:cubicBezTo>
                <a:lnTo>
                  <a:pt x="11126" y="20956"/>
                </a:lnTo>
                <a:cubicBezTo>
                  <a:pt x="11142" y="20954"/>
                  <a:pt x="11158" y="20948"/>
                  <a:pt x="11173" y="20945"/>
                </a:cubicBezTo>
                <a:lnTo>
                  <a:pt x="13166" y="21562"/>
                </a:lnTo>
                <a:cubicBezTo>
                  <a:pt x="13288" y="21600"/>
                  <a:pt x="13422" y="21584"/>
                  <a:pt x="13539" y="21506"/>
                </a:cubicBezTo>
                <a:cubicBezTo>
                  <a:pt x="13774" y="21350"/>
                  <a:pt x="13855" y="21002"/>
                  <a:pt x="13719" y="20730"/>
                </a:cubicBezTo>
                <a:cubicBezTo>
                  <a:pt x="13651" y="20595"/>
                  <a:pt x="13542" y="20503"/>
                  <a:pt x="13421" y="20466"/>
                </a:cubicBezTo>
                <a:moveTo>
                  <a:pt x="18634" y="7273"/>
                </a:moveTo>
                <a:cubicBezTo>
                  <a:pt x="18643" y="7119"/>
                  <a:pt x="18655" y="6966"/>
                  <a:pt x="18655" y="6809"/>
                </a:cubicBezTo>
                <a:cubicBezTo>
                  <a:pt x="18655" y="3049"/>
                  <a:pt x="16017" y="0"/>
                  <a:pt x="12764" y="0"/>
                </a:cubicBezTo>
                <a:cubicBezTo>
                  <a:pt x="10499" y="0"/>
                  <a:pt x="8536" y="1479"/>
                  <a:pt x="7550" y="3645"/>
                </a:cubicBezTo>
                <a:cubicBezTo>
                  <a:pt x="7185" y="3492"/>
                  <a:pt x="6793" y="3404"/>
                  <a:pt x="6382" y="3404"/>
                </a:cubicBezTo>
                <a:cubicBezTo>
                  <a:pt x="4484" y="3404"/>
                  <a:pt x="2945" y="5183"/>
                  <a:pt x="2945" y="7376"/>
                </a:cubicBezTo>
                <a:cubicBezTo>
                  <a:pt x="2945" y="7662"/>
                  <a:pt x="2973" y="7940"/>
                  <a:pt x="3022" y="8208"/>
                </a:cubicBezTo>
                <a:cubicBezTo>
                  <a:pt x="1267" y="8884"/>
                  <a:pt x="0" y="10794"/>
                  <a:pt x="0" y="13050"/>
                </a:cubicBezTo>
                <a:cubicBezTo>
                  <a:pt x="0" y="15871"/>
                  <a:pt x="1978" y="18157"/>
                  <a:pt x="4418" y="18157"/>
                </a:cubicBezTo>
                <a:lnTo>
                  <a:pt x="6382" y="18157"/>
                </a:lnTo>
                <a:cubicBezTo>
                  <a:pt x="6653" y="18157"/>
                  <a:pt x="6873" y="17903"/>
                  <a:pt x="6873" y="17589"/>
                </a:cubicBezTo>
                <a:cubicBezTo>
                  <a:pt x="6873" y="17276"/>
                  <a:pt x="6653" y="17022"/>
                  <a:pt x="6382" y="17022"/>
                </a:cubicBezTo>
                <a:lnTo>
                  <a:pt x="4418" y="17022"/>
                </a:lnTo>
                <a:cubicBezTo>
                  <a:pt x="2524" y="17022"/>
                  <a:pt x="982" y="15240"/>
                  <a:pt x="982" y="13050"/>
                </a:cubicBezTo>
                <a:cubicBezTo>
                  <a:pt x="982" y="11339"/>
                  <a:pt x="1926" y="9826"/>
                  <a:pt x="3333" y="9284"/>
                </a:cubicBezTo>
                <a:lnTo>
                  <a:pt x="4165" y="8964"/>
                </a:lnTo>
                <a:lnTo>
                  <a:pt x="3982" y="7971"/>
                </a:lnTo>
                <a:cubicBezTo>
                  <a:pt x="3946" y="7773"/>
                  <a:pt x="3927" y="7572"/>
                  <a:pt x="3927" y="7376"/>
                </a:cubicBezTo>
                <a:cubicBezTo>
                  <a:pt x="3927" y="5812"/>
                  <a:pt x="5028" y="4539"/>
                  <a:pt x="6382" y="4539"/>
                </a:cubicBezTo>
                <a:cubicBezTo>
                  <a:pt x="6661" y="4539"/>
                  <a:pt x="6942" y="4597"/>
                  <a:pt x="7215" y="4712"/>
                </a:cubicBezTo>
                <a:lnTo>
                  <a:pt x="8019" y="5049"/>
                </a:lnTo>
                <a:lnTo>
                  <a:pt x="8418" y="4173"/>
                </a:lnTo>
                <a:cubicBezTo>
                  <a:pt x="9272" y="2299"/>
                  <a:pt x="10937" y="1135"/>
                  <a:pt x="12764" y="1135"/>
                </a:cubicBezTo>
                <a:cubicBezTo>
                  <a:pt x="15470" y="1135"/>
                  <a:pt x="17673" y="3680"/>
                  <a:pt x="17673" y="6809"/>
                </a:cubicBezTo>
                <a:cubicBezTo>
                  <a:pt x="17673" y="6908"/>
                  <a:pt x="17666" y="7005"/>
                  <a:pt x="17660" y="7102"/>
                </a:cubicBezTo>
                <a:lnTo>
                  <a:pt x="17655" y="7199"/>
                </a:lnTo>
                <a:lnTo>
                  <a:pt x="17610" y="7998"/>
                </a:lnTo>
                <a:lnTo>
                  <a:pt x="18245" y="8315"/>
                </a:lnTo>
                <a:cubicBezTo>
                  <a:pt x="19687" y="9034"/>
                  <a:pt x="20618" y="10670"/>
                  <a:pt x="20618" y="12483"/>
                </a:cubicBezTo>
                <a:cubicBezTo>
                  <a:pt x="20618" y="14986"/>
                  <a:pt x="18856" y="17022"/>
                  <a:pt x="16691" y="17022"/>
                </a:cubicBezTo>
                <a:lnTo>
                  <a:pt x="15218" y="17022"/>
                </a:lnTo>
                <a:cubicBezTo>
                  <a:pt x="14947" y="17022"/>
                  <a:pt x="14727" y="17276"/>
                  <a:pt x="14727" y="17589"/>
                </a:cubicBezTo>
                <a:cubicBezTo>
                  <a:pt x="14727" y="17903"/>
                  <a:pt x="14947" y="18157"/>
                  <a:pt x="15218" y="18157"/>
                </a:cubicBezTo>
                <a:lnTo>
                  <a:pt x="16691" y="18157"/>
                </a:lnTo>
                <a:cubicBezTo>
                  <a:pt x="19402" y="18157"/>
                  <a:pt x="21600" y="15617"/>
                  <a:pt x="21600" y="12483"/>
                </a:cubicBezTo>
                <a:cubicBezTo>
                  <a:pt x="21600" y="10147"/>
                  <a:pt x="20378" y="8143"/>
                  <a:pt x="18634" y="7273"/>
                </a:cubicBezTo>
                <a:moveTo>
                  <a:pt x="10773" y="14522"/>
                </a:moveTo>
                <a:cubicBezTo>
                  <a:pt x="10711" y="14398"/>
                  <a:pt x="10613" y="14316"/>
                  <a:pt x="10504" y="14274"/>
                </a:cubicBezTo>
                <a:lnTo>
                  <a:pt x="10517" y="14218"/>
                </a:lnTo>
                <a:cubicBezTo>
                  <a:pt x="10484" y="14221"/>
                  <a:pt x="10451" y="14231"/>
                  <a:pt x="10418" y="14240"/>
                </a:cubicBezTo>
                <a:lnTo>
                  <a:pt x="8463" y="13634"/>
                </a:lnTo>
                <a:lnTo>
                  <a:pt x="8463" y="13635"/>
                </a:lnTo>
                <a:cubicBezTo>
                  <a:pt x="8343" y="13598"/>
                  <a:pt x="8209" y="13613"/>
                  <a:pt x="8091" y="13692"/>
                </a:cubicBezTo>
                <a:cubicBezTo>
                  <a:pt x="7856" y="13848"/>
                  <a:pt x="7776" y="14195"/>
                  <a:pt x="7911" y="14466"/>
                </a:cubicBezTo>
                <a:cubicBezTo>
                  <a:pt x="7979" y="14602"/>
                  <a:pt x="8088" y="14693"/>
                  <a:pt x="8210" y="14731"/>
                </a:cubicBezTo>
                <a:lnTo>
                  <a:pt x="8965" y="14964"/>
                </a:lnTo>
                <a:cubicBezTo>
                  <a:pt x="8292" y="15580"/>
                  <a:pt x="7855" y="16518"/>
                  <a:pt x="7855" y="17589"/>
                </a:cubicBezTo>
                <a:cubicBezTo>
                  <a:pt x="7855" y="19007"/>
                  <a:pt x="8604" y="20220"/>
                  <a:pt x="9671" y="20732"/>
                </a:cubicBezTo>
                <a:lnTo>
                  <a:pt x="9934" y="19617"/>
                </a:lnTo>
                <a:cubicBezTo>
                  <a:pt x="9286" y="19246"/>
                  <a:pt x="8836" y="18482"/>
                  <a:pt x="8836" y="17589"/>
                </a:cubicBezTo>
                <a:cubicBezTo>
                  <a:pt x="8836" y="16857"/>
                  <a:pt x="9142" y="16215"/>
                  <a:pt x="9609" y="15802"/>
                </a:cubicBezTo>
                <a:lnTo>
                  <a:pt x="9335" y="16984"/>
                </a:lnTo>
                <a:cubicBezTo>
                  <a:pt x="9303" y="17124"/>
                  <a:pt x="9317" y="17279"/>
                  <a:pt x="9384" y="17415"/>
                </a:cubicBezTo>
                <a:cubicBezTo>
                  <a:pt x="9520" y="17686"/>
                  <a:pt x="9820" y="17779"/>
                  <a:pt x="10055" y="17623"/>
                </a:cubicBezTo>
                <a:cubicBezTo>
                  <a:pt x="10172" y="17544"/>
                  <a:pt x="10251" y="17418"/>
                  <a:pt x="10283" y="17278"/>
                </a:cubicBezTo>
                <a:lnTo>
                  <a:pt x="10823" y="14952"/>
                </a:lnTo>
                <a:cubicBezTo>
                  <a:pt x="10855" y="14812"/>
                  <a:pt x="10841" y="14658"/>
                  <a:pt x="10773" y="145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850"/>
          <p:cNvSpPr/>
          <p:nvPr userDrawn="1"/>
        </p:nvSpPr>
        <p:spPr>
          <a:xfrm>
            <a:off x="1135798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cubicBezTo>
                  <a:pt x="11607" y="982"/>
                  <a:pt x="20618" y="9993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9451"/>
                  <a:pt x="12149" y="0"/>
                  <a:pt x="491" y="0"/>
                </a:cubicBezTo>
                <a:moveTo>
                  <a:pt x="491" y="9818"/>
                </a:moveTo>
                <a:cubicBezTo>
                  <a:pt x="220" y="9818"/>
                  <a:pt x="0" y="10038"/>
                  <a:pt x="0" y="10309"/>
                </a:cubicBezTo>
                <a:cubicBezTo>
                  <a:pt x="0" y="10581"/>
                  <a:pt x="220" y="10800"/>
                  <a:pt x="491" y="10800"/>
                </a:cubicBezTo>
                <a:cubicBezTo>
                  <a:pt x="6184" y="10800"/>
                  <a:pt x="10800" y="15416"/>
                  <a:pt x="10800" y="21109"/>
                </a:cubicBezTo>
                <a:cubicBezTo>
                  <a:pt x="10800" y="21380"/>
                  <a:pt x="11020" y="21600"/>
                  <a:pt x="11291" y="21600"/>
                </a:cubicBezTo>
                <a:cubicBezTo>
                  <a:pt x="11562" y="21600"/>
                  <a:pt x="11782" y="21380"/>
                  <a:pt x="11782" y="21109"/>
                </a:cubicBezTo>
                <a:cubicBezTo>
                  <a:pt x="11782" y="14873"/>
                  <a:pt x="6727" y="9818"/>
                  <a:pt x="491" y="9818"/>
                </a:cubicBezTo>
                <a:moveTo>
                  <a:pt x="491" y="4909"/>
                </a:moveTo>
                <a:cubicBezTo>
                  <a:pt x="220" y="4909"/>
                  <a:pt x="0" y="5129"/>
                  <a:pt x="0" y="5400"/>
                </a:cubicBezTo>
                <a:cubicBezTo>
                  <a:pt x="0" y="5672"/>
                  <a:pt x="220" y="5891"/>
                  <a:pt x="491" y="5891"/>
                </a:cubicBezTo>
                <a:cubicBezTo>
                  <a:pt x="8896" y="5891"/>
                  <a:pt x="15709" y="12705"/>
                  <a:pt x="15709" y="21109"/>
                </a:cubicBez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cubicBezTo>
                  <a:pt x="16691" y="12162"/>
                  <a:pt x="9438" y="4909"/>
                  <a:pt x="491" y="4909"/>
                </a:cubicBezTo>
                <a:moveTo>
                  <a:pt x="2945" y="20618"/>
                </a:moveTo>
                <a:cubicBezTo>
                  <a:pt x="1861" y="20618"/>
                  <a:pt x="982" y="19739"/>
                  <a:pt x="982" y="18655"/>
                </a:cubicBezTo>
                <a:cubicBezTo>
                  <a:pt x="982" y="17570"/>
                  <a:pt x="1861" y="16691"/>
                  <a:pt x="2945" y="16691"/>
                </a:cubicBezTo>
                <a:cubicBezTo>
                  <a:pt x="4030" y="16691"/>
                  <a:pt x="4909" y="17570"/>
                  <a:pt x="4909" y="18655"/>
                </a:cubicBezTo>
                <a:cubicBezTo>
                  <a:pt x="4909" y="19739"/>
                  <a:pt x="4030" y="20618"/>
                  <a:pt x="2945" y="20618"/>
                </a:cubicBezTo>
                <a:moveTo>
                  <a:pt x="2945" y="15709"/>
                </a:moveTo>
                <a:cubicBezTo>
                  <a:pt x="1319" y="15709"/>
                  <a:pt x="0" y="17028"/>
                  <a:pt x="0" y="18655"/>
                </a:cubicBezTo>
                <a:cubicBezTo>
                  <a:pt x="0" y="20281"/>
                  <a:pt x="1319" y="21600"/>
                  <a:pt x="2945" y="21600"/>
                </a:cubicBezTo>
                <a:cubicBezTo>
                  <a:pt x="4573" y="21600"/>
                  <a:pt x="5891" y="20281"/>
                  <a:pt x="5891" y="18655"/>
                </a:cubicBezTo>
                <a:cubicBezTo>
                  <a:pt x="5891" y="17028"/>
                  <a:pt x="4573" y="15709"/>
                  <a:pt x="2945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851"/>
          <p:cNvSpPr/>
          <p:nvPr userDrawn="1"/>
        </p:nvSpPr>
        <p:spPr>
          <a:xfrm>
            <a:off x="175865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10309"/>
                </a:moveTo>
                <a:lnTo>
                  <a:pt x="4909" y="10309"/>
                </a:lnTo>
                <a:cubicBezTo>
                  <a:pt x="4638" y="10309"/>
                  <a:pt x="4418" y="10529"/>
                  <a:pt x="4418" y="10800"/>
                </a:cubicBezTo>
                <a:cubicBezTo>
                  <a:pt x="4418" y="11071"/>
                  <a:pt x="4638" y="11291"/>
                  <a:pt x="4909" y="11291"/>
                </a:cubicBezTo>
                <a:lnTo>
                  <a:pt x="5891" y="11291"/>
                </a:lnTo>
                <a:cubicBezTo>
                  <a:pt x="8331" y="11291"/>
                  <a:pt x="10309" y="13269"/>
                  <a:pt x="10309" y="15709"/>
                </a:cubicBezTo>
                <a:lnTo>
                  <a:pt x="10309" y="16691"/>
                </a:lnTo>
                <a:cubicBezTo>
                  <a:pt x="10309" y="16962"/>
                  <a:pt x="10529" y="17182"/>
                  <a:pt x="10800" y="17182"/>
                </a:cubicBezTo>
                <a:cubicBezTo>
                  <a:pt x="11071" y="17182"/>
                  <a:pt x="11291" y="16962"/>
                  <a:pt x="11291" y="16691"/>
                </a:cubicBezTo>
                <a:lnTo>
                  <a:pt x="11291" y="15709"/>
                </a:lnTo>
                <a:cubicBezTo>
                  <a:pt x="11291" y="12727"/>
                  <a:pt x="8873" y="10309"/>
                  <a:pt x="5891" y="10309"/>
                </a:cubicBezTo>
                <a:moveTo>
                  <a:pt x="5891" y="7364"/>
                </a:moveTo>
                <a:lnTo>
                  <a:pt x="4909" y="7364"/>
                </a:lnTo>
                <a:cubicBezTo>
                  <a:pt x="4638" y="7364"/>
                  <a:pt x="4418" y="7583"/>
                  <a:pt x="4418" y="7855"/>
                </a:cubicBezTo>
                <a:cubicBezTo>
                  <a:pt x="4418" y="8126"/>
                  <a:pt x="4638" y="8345"/>
                  <a:pt x="4909" y="8345"/>
                </a:cubicBezTo>
                <a:lnTo>
                  <a:pt x="5891" y="8345"/>
                </a:lnTo>
                <a:cubicBezTo>
                  <a:pt x="9958" y="8345"/>
                  <a:pt x="13255" y="11642"/>
                  <a:pt x="13255" y="15709"/>
                </a:cubicBezTo>
                <a:lnTo>
                  <a:pt x="13255" y="16691"/>
                </a:lnTo>
                <a:cubicBezTo>
                  <a:pt x="13255" y="16962"/>
                  <a:pt x="13475" y="17182"/>
                  <a:pt x="13745" y="17182"/>
                </a:cubicBezTo>
                <a:cubicBezTo>
                  <a:pt x="14016" y="17182"/>
                  <a:pt x="14236" y="16962"/>
                  <a:pt x="14236" y="16691"/>
                </a:cubicBezTo>
                <a:lnTo>
                  <a:pt x="14236" y="15709"/>
                </a:lnTo>
                <a:cubicBezTo>
                  <a:pt x="14236" y="11100"/>
                  <a:pt x="10500" y="7364"/>
                  <a:pt x="5891" y="7364"/>
                </a:cubicBezTo>
                <a:moveTo>
                  <a:pt x="6382" y="16200"/>
                </a:moveTo>
                <a:cubicBezTo>
                  <a:pt x="5840" y="16200"/>
                  <a:pt x="5400" y="15761"/>
                  <a:pt x="5400" y="15218"/>
                </a:cubicBezTo>
                <a:cubicBezTo>
                  <a:pt x="5400" y="14676"/>
                  <a:pt x="5840" y="14236"/>
                  <a:pt x="6382" y="14236"/>
                </a:cubicBezTo>
                <a:cubicBezTo>
                  <a:pt x="6924" y="14236"/>
                  <a:pt x="7364" y="14676"/>
                  <a:pt x="7364" y="15218"/>
                </a:cubicBezTo>
                <a:cubicBezTo>
                  <a:pt x="7364" y="15761"/>
                  <a:pt x="6924" y="16200"/>
                  <a:pt x="6382" y="16200"/>
                </a:cubicBezTo>
                <a:moveTo>
                  <a:pt x="6382" y="13255"/>
                </a:moveTo>
                <a:cubicBezTo>
                  <a:pt x="5297" y="13255"/>
                  <a:pt x="4418" y="14134"/>
                  <a:pt x="4418" y="15218"/>
                </a:cubicBezTo>
                <a:cubicBezTo>
                  <a:pt x="4418" y="16303"/>
                  <a:pt x="5297" y="17182"/>
                  <a:pt x="6382" y="17182"/>
                </a:cubicBezTo>
                <a:cubicBezTo>
                  <a:pt x="7466" y="17182"/>
                  <a:pt x="8345" y="16303"/>
                  <a:pt x="8345" y="15218"/>
                </a:cubicBezTo>
                <a:cubicBezTo>
                  <a:pt x="8345" y="14134"/>
                  <a:pt x="7466" y="13255"/>
                  <a:pt x="6382" y="13255"/>
                </a:cubicBezTo>
                <a:moveTo>
                  <a:pt x="5891" y="4418"/>
                </a:moveTo>
                <a:lnTo>
                  <a:pt x="4909" y="4418"/>
                </a:lnTo>
                <a:cubicBezTo>
                  <a:pt x="4638" y="4418"/>
                  <a:pt x="4418" y="4638"/>
                  <a:pt x="4418" y="4909"/>
                </a:cubicBezTo>
                <a:cubicBezTo>
                  <a:pt x="4418" y="5180"/>
                  <a:pt x="4638" y="5400"/>
                  <a:pt x="4909" y="5400"/>
                </a:cubicBezTo>
                <a:lnTo>
                  <a:pt x="5891" y="5400"/>
                </a:lnTo>
                <a:cubicBezTo>
                  <a:pt x="11585" y="5400"/>
                  <a:pt x="16200" y="10016"/>
                  <a:pt x="16200" y="15709"/>
                </a:cubicBezTo>
                <a:lnTo>
                  <a:pt x="16200" y="16691"/>
                </a:lnTo>
                <a:cubicBezTo>
                  <a:pt x="16200" y="16962"/>
                  <a:pt x="16420" y="17182"/>
                  <a:pt x="16691" y="17182"/>
                </a:cubicBezTo>
                <a:cubicBezTo>
                  <a:pt x="16962" y="17182"/>
                  <a:pt x="17182" y="16962"/>
                  <a:pt x="17182" y="16691"/>
                </a:cubicBezTo>
                <a:lnTo>
                  <a:pt x="17182" y="15709"/>
                </a:lnTo>
                <a:cubicBezTo>
                  <a:pt x="17182" y="9473"/>
                  <a:pt x="12127" y="4418"/>
                  <a:pt x="5891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852"/>
          <p:cNvSpPr/>
          <p:nvPr userDrawn="1"/>
        </p:nvSpPr>
        <p:spPr>
          <a:xfrm>
            <a:off x="2850642" y="1115516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853"/>
          <p:cNvSpPr/>
          <p:nvPr userDrawn="1"/>
        </p:nvSpPr>
        <p:spPr>
          <a:xfrm>
            <a:off x="394262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8836"/>
                </a:moveTo>
                <a:cubicBezTo>
                  <a:pt x="9600" y="8295"/>
                  <a:pt x="10138" y="7855"/>
                  <a:pt x="10800" y="7855"/>
                </a:cubicBezTo>
                <a:cubicBezTo>
                  <a:pt x="11462" y="7855"/>
                  <a:pt x="12000" y="8295"/>
                  <a:pt x="12000" y="8836"/>
                </a:cubicBezTo>
                <a:cubicBezTo>
                  <a:pt x="12000" y="9378"/>
                  <a:pt x="11462" y="9818"/>
                  <a:pt x="10800" y="9818"/>
                </a:cubicBezTo>
                <a:cubicBezTo>
                  <a:pt x="10138" y="9818"/>
                  <a:pt x="9600" y="9378"/>
                  <a:pt x="9600" y="8836"/>
                </a:cubicBezTo>
                <a:moveTo>
                  <a:pt x="13200" y="8836"/>
                </a:moveTo>
                <a:cubicBezTo>
                  <a:pt x="13200" y="7752"/>
                  <a:pt x="12125" y="6873"/>
                  <a:pt x="10800" y="6873"/>
                </a:cubicBezTo>
                <a:cubicBezTo>
                  <a:pt x="9475" y="6873"/>
                  <a:pt x="8400" y="7752"/>
                  <a:pt x="8400" y="8836"/>
                </a:cubicBezTo>
                <a:cubicBezTo>
                  <a:pt x="8400" y="9921"/>
                  <a:pt x="9475" y="10800"/>
                  <a:pt x="10800" y="10800"/>
                </a:cubicBezTo>
                <a:cubicBezTo>
                  <a:pt x="12125" y="10800"/>
                  <a:pt x="13200" y="9921"/>
                  <a:pt x="13200" y="8836"/>
                </a:cubicBezTo>
                <a:moveTo>
                  <a:pt x="17400" y="8836"/>
                </a:moveTo>
                <a:cubicBezTo>
                  <a:pt x="17400" y="5854"/>
                  <a:pt x="14445" y="3436"/>
                  <a:pt x="10800" y="3436"/>
                </a:cubicBezTo>
                <a:cubicBezTo>
                  <a:pt x="7155" y="3436"/>
                  <a:pt x="4200" y="5854"/>
                  <a:pt x="4200" y="8836"/>
                </a:cubicBezTo>
                <a:cubicBezTo>
                  <a:pt x="4200" y="10437"/>
                  <a:pt x="5056" y="11870"/>
                  <a:pt x="6408" y="12860"/>
                </a:cubicBezTo>
                <a:cubicBezTo>
                  <a:pt x="6570" y="12537"/>
                  <a:pt x="6778" y="12249"/>
                  <a:pt x="7035" y="12000"/>
                </a:cubicBezTo>
                <a:cubicBezTo>
                  <a:pt x="6028" y="11198"/>
                  <a:pt x="5400" y="10078"/>
                  <a:pt x="5400" y="8836"/>
                </a:cubicBezTo>
                <a:cubicBezTo>
                  <a:pt x="5400" y="6396"/>
                  <a:pt x="7818" y="4418"/>
                  <a:pt x="10800" y="4418"/>
                </a:cubicBezTo>
                <a:cubicBezTo>
                  <a:pt x="13783" y="4418"/>
                  <a:pt x="16200" y="6396"/>
                  <a:pt x="16200" y="8836"/>
                </a:cubicBezTo>
                <a:cubicBezTo>
                  <a:pt x="16200" y="10094"/>
                  <a:pt x="15555" y="11226"/>
                  <a:pt x="14524" y="12030"/>
                </a:cubicBezTo>
                <a:cubicBezTo>
                  <a:pt x="14780" y="12280"/>
                  <a:pt x="14989" y="12568"/>
                  <a:pt x="15154" y="12887"/>
                </a:cubicBezTo>
                <a:cubicBezTo>
                  <a:pt x="16528" y="11898"/>
                  <a:pt x="17400" y="10452"/>
                  <a:pt x="17400" y="8836"/>
                </a:cubicBezTo>
                <a:moveTo>
                  <a:pt x="10800" y="0"/>
                </a:moveTo>
                <a:cubicBezTo>
                  <a:pt x="4835" y="0"/>
                  <a:pt x="0" y="3957"/>
                  <a:pt x="0" y="8836"/>
                </a:cubicBezTo>
                <a:cubicBezTo>
                  <a:pt x="0" y="12363"/>
                  <a:pt x="2531" y="15397"/>
                  <a:pt x="6181" y="16815"/>
                </a:cubicBezTo>
                <a:cubicBezTo>
                  <a:pt x="6125" y="16401"/>
                  <a:pt x="6080" y="16009"/>
                  <a:pt x="6049" y="15656"/>
                </a:cubicBezTo>
                <a:cubicBezTo>
                  <a:pt x="3155" y="14303"/>
                  <a:pt x="1200" y="11759"/>
                  <a:pt x="1200" y="8836"/>
                </a:cubicBezTo>
                <a:cubicBezTo>
                  <a:pt x="1200" y="4499"/>
                  <a:pt x="5498" y="982"/>
                  <a:pt x="10800" y="982"/>
                </a:cubicBezTo>
                <a:cubicBezTo>
                  <a:pt x="16102" y="982"/>
                  <a:pt x="20400" y="4499"/>
                  <a:pt x="20400" y="8836"/>
                </a:cubicBezTo>
                <a:cubicBezTo>
                  <a:pt x="20400" y="11756"/>
                  <a:pt x="18449" y="14298"/>
                  <a:pt x="15560" y="15652"/>
                </a:cubicBezTo>
                <a:cubicBezTo>
                  <a:pt x="15532" y="16000"/>
                  <a:pt x="15490" y="16392"/>
                  <a:pt x="15433" y="16809"/>
                </a:cubicBezTo>
                <a:cubicBezTo>
                  <a:pt x="19076" y="15390"/>
                  <a:pt x="21600" y="12358"/>
                  <a:pt x="21600" y="8836"/>
                </a:cubicBezTo>
                <a:cubicBezTo>
                  <a:pt x="21600" y="3957"/>
                  <a:pt x="16765" y="0"/>
                  <a:pt x="10800" y="0"/>
                </a:cubicBezTo>
                <a:moveTo>
                  <a:pt x="12127" y="20179"/>
                </a:moveTo>
                <a:cubicBezTo>
                  <a:pt x="11972" y="20432"/>
                  <a:pt x="11842" y="20560"/>
                  <a:pt x="11770" y="20618"/>
                </a:cubicBezTo>
                <a:lnTo>
                  <a:pt x="9830" y="20618"/>
                </a:lnTo>
                <a:cubicBezTo>
                  <a:pt x="9758" y="20560"/>
                  <a:pt x="9628" y="20432"/>
                  <a:pt x="9473" y="20179"/>
                </a:cubicBezTo>
                <a:cubicBezTo>
                  <a:pt x="9032" y="19457"/>
                  <a:pt x="8400" y="16247"/>
                  <a:pt x="8400" y="14727"/>
                </a:cubicBezTo>
                <a:cubicBezTo>
                  <a:pt x="8400" y="13278"/>
                  <a:pt x="9028" y="12764"/>
                  <a:pt x="10800" y="12764"/>
                </a:cubicBezTo>
                <a:cubicBezTo>
                  <a:pt x="12572" y="12764"/>
                  <a:pt x="13200" y="13278"/>
                  <a:pt x="13200" y="14727"/>
                </a:cubicBezTo>
                <a:cubicBezTo>
                  <a:pt x="13200" y="16247"/>
                  <a:pt x="12568" y="19457"/>
                  <a:pt x="12127" y="20179"/>
                </a:cubicBezTo>
                <a:moveTo>
                  <a:pt x="10800" y="11782"/>
                </a:moveTo>
                <a:cubicBezTo>
                  <a:pt x="7800" y="11782"/>
                  <a:pt x="7200" y="13255"/>
                  <a:pt x="7200" y="14727"/>
                </a:cubicBezTo>
                <a:cubicBezTo>
                  <a:pt x="7200" y="16200"/>
                  <a:pt x="7800" y="19636"/>
                  <a:pt x="8400" y="20618"/>
                </a:cubicBezTo>
                <a:cubicBezTo>
                  <a:pt x="9000" y="21600"/>
                  <a:pt x="9600" y="21600"/>
                  <a:pt x="9600" y="21600"/>
                </a:cubicBezTo>
                <a:lnTo>
                  <a:pt x="12000" y="21600"/>
                </a:lnTo>
                <a:cubicBezTo>
                  <a:pt x="12000" y="21600"/>
                  <a:pt x="12600" y="21600"/>
                  <a:pt x="13200" y="20618"/>
                </a:cubicBezTo>
                <a:cubicBezTo>
                  <a:pt x="13800" y="19636"/>
                  <a:pt x="14400" y="16200"/>
                  <a:pt x="14400" y="14727"/>
                </a:cubicBezTo>
                <a:cubicBezTo>
                  <a:pt x="14400" y="13255"/>
                  <a:pt x="13800" y="11782"/>
                  <a:pt x="108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854"/>
          <p:cNvSpPr/>
          <p:nvPr userDrawn="1"/>
        </p:nvSpPr>
        <p:spPr>
          <a:xfrm>
            <a:off x="4958430" y="11155164"/>
            <a:ext cx="55856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52" y="3921"/>
                </a:moveTo>
                <a:cubicBezTo>
                  <a:pt x="18338" y="3921"/>
                  <a:pt x="17679" y="3262"/>
                  <a:pt x="17679" y="2448"/>
                </a:cubicBezTo>
                <a:cubicBezTo>
                  <a:pt x="17679" y="1634"/>
                  <a:pt x="18338" y="975"/>
                  <a:pt x="19152" y="975"/>
                </a:cubicBezTo>
                <a:cubicBezTo>
                  <a:pt x="19966" y="975"/>
                  <a:pt x="20625" y="1634"/>
                  <a:pt x="20625" y="2448"/>
                </a:cubicBezTo>
                <a:cubicBezTo>
                  <a:pt x="20625" y="3262"/>
                  <a:pt x="19966" y="3921"/>
                  <a:pt x="19152" y="3921"/>
                </a:cubicBezTo>
                <a:moveTo>
                  <a:pt x="10804" y="12269"/>
                </a:moveTo>
                <a:cubicBezTo>
                  <a:pt x="9991" y="12269"/>
                  <a:pt x="9331" y="11609"/>
                  <a:pt x="9331" y="10795"/>
                </a:cubicBezTo>
                <a:cubicBezTo>
                  <a:pt x="9331" y="9981"/>
                  <a:pt x="9991" y="9322"/>
                  <a:pt x="10804" y="9322"/>
                </a:cubicBezTo>
                <a:cubicBezTo>
                  <a:pt x="11618" y="9322"/>
                  <a:pt x="12278" y="9981"/>
                  <a:pt x="12278" y="10795"/>
                </a:cubicBezTo>
                <a:cubicBezTo>
                  <a:pt x="12278" y="11609"/>
                  <a:pt x="11618" y="12269"/>
                  <a:pt x="10804" y="12269"/>
                </a:cubicBezTo>
                <a:moveTo>
                  <a:pt x="3930" y="19143"/>
                </a:moveTo>
                <a:cubicBezTo>
                  <a:pt x="3930" y="19956"/>
                  <a:pt x="3271" y="20616"/>
                  <a:pt x="2457" y="20616"/>
                </a:cubicBezTo>
                <a:cubicBezTo>
                  <a:pt x="1643" y="20616"/>
                  <a:pt x="984" y="19956"/>
                  <a:pt x="984" y="19143"/>
                </a:cubicBezTo>
                <a:cubicBezTo>
                  <a:pt x="984" y="18329"/>
                  <a:pt x="1643" y="17669"/>
                  <a:pt x="2457" y="17669"/>
                </a:cubicBezTo>
                <a:cubicBezTo>
                  <a:pt x="3271" y="17669"/>
                  <a:pt x="3930" y="18329"/>
                  <a:pt x="3930" y="19143"/>
                </a:cubicBezTo>
                <a:moveTo>
                  <a:pt x="19148" y="0"/>
                </a:moveTo>
                <a:cubicBezTo>
                  <a:pt x="17793" y="0"/>
                  <a:pt x="16695" y="1098"/>
                  <a:pt x="16695" y="2452"/>
                </a:cubicBezTo>
                <a:cubicBezTo>
                  <a:pt x="16695" y="3640"/>
                  <a:pt x="17539" y="4630"/>
                  <a:pt x="18660" y="4856"/>
                </a:cubicBezTo>
                <a:lnTo>
                  <a:pt x="18660" y="10306"/>
                </a:lnTo>
                <a:lnTo>
                  <a:pt x="13203" y="10306"/>
                </a:lnTo>
                <a:cubicBezTo>
                  <a:pt x="12974" y="9187"/>
                  <a:pt x="11985" y="8347"/>
                  <a:pt x="10800" y="8347"/>
                </a:cubicBezTo>
                <a:cubicBezTo>
                  <a:pt x="9615" y="8347"/>
                  <a:pt x="8626" y="9187"/>
                  <a:pt x="8398" y="10306"/>
                </a:cubicBezTo>
                <a:lnTo>
                  <a:pt x="2456" y="10306"/>
                </a:lnTo>
                <a:cubicBezTo>
                  <a:pt x="2184" y="10306"/>
                  <a:pt x="1965" y="10525"/>
                  <a:pt x="1965" y="10796"/>
                </a:cubicBezTo>
                <a:lnTo>
                  <a:pt x="1965" y="16744"/>
                </a:lnTo>
                <a:cubicBezTo>
                  <a:pt x="844" y="16970"/>
                  <a:pt x="0" y="17960"/>
                  <a:pt x="0" y="19147"/>
                </a:cubicBezTo>
                <a:cubicBezTo>
                  <a:pt x="0" y="20502"/>
                  <a:pt x="1098" y="21600"/>
                  <a:pt x="2453" y="21600"/>
                </a:cubicBezTo>
                <a:cubicBezTo>
                  <a:pt x="3807" y="21600"/>
                  <a:pt x="4905" y="20502"/>
                  <a:pt x="4905" y="19147"/>
                </a:cubicBezTo>
                <a:cubicBezTo>
                  <a:pt x="4905" y="17961"/>
                  <a:pt x="4065" y="16973"/>
                  <a:pt x="2947" y="16744"/>
                </a:cubicBezTo>
                <a:lnTo>
                  <a:pt x="2947" y="11287"/>
                </a:lnTo>
                <a:lnTo>
                  <a:pt x="8397" y="11287"/>
                </a:lnTo>
                <a:cubicBezTo>
                  <a:pt x="8623" y="12408"/>
                  <a:pt x="9613" y="13253"/>
                  <a:pt x="10800" y="13253"/>
                </a:cubicBezTo>
                <a:cubicBezTo>
                  <a:pt x="11988" y="13253"/>
                  <a:pt x="12978" y="12408"/>
                  <a:pt x="13203" y="11287"/>
                </a:cubicBezTo>
                <a:lnTo>
                  <a:pt x="19151" y="11287"/>
                </a:lnTo>
                <a:cubicBezTo>
                  <a:pt x="19422" y="11287"/>
                  <a:pt x="19642" y="11068"/>
                  <a:pt x="19642" y="10796"/>
                </a:cubicBezTo>
                <a:lnTo>
                  <a:pt x="19642" y="4855"/>
                </a:lnTo>
                <a:cubicBezTo>
                  <a:pt x="20759" y="4626"/>
                  <a:pt x="21600" y="3638"/>
                  <a:pt x="21600" y="2452"/>
                </a:cubicBezTo>
                <a:cubicBezTo>
                  <a:pt x="21600" y="1098"/>
                  <a:pt x="20502" y="0"/>
                  <a:pt x="1914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855"/>
          <p:cNvSpPr/>
          <p:nvPr userDrawn="1"/>
        </p:nvSpPr>
        <p:spPr>
          <a:xfrm>
            <a:off x="6050416" y="11155164"/>
            <a:ext cx="50777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69"/>
                  <a:pt x="18907" y="17669"/>
                </a:cubicBezTo>
                <a:cubicBezTo>
                  <a:pt x="19802" y="17669"/>
                  <a:pt x="20527" y="18329"/>
                  <a:pt x="20527" y="19143"/>
                </a:cubicBezTo>
                <a:cubicBezTo>
                  <a:pt x="20527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5"/>
                </a:cubicBezTo>
                <a:cubicBezTo>
                  <a:pt x="1082" y="9981"/>
                  <a:pt x="1808" y="9322"/>
                  <a:pt x="2703" y="9322"/>
                </a:cubicBezTo>
                <a:cubicBezTo>
                  <a:pt x="3598" y="9322"/>
                  <a:pt x="4323" y="9981"/>
                  <a:pt x="4323" y="10795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7" y="1634"/>
                  <a:pt x="20527" y="2448"/>
                </a:cubicBezTo>
                <a:cubicBezTo>
                  <a:pt x="20527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59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2" y="4905"/>
                  <a:pt x="21600" y="3807"/>
                  <a:pt x="21600" y="2452"/>
                </a:cubicBezTo>
                <a:cubicBezTo>
                  <a:pt x="21600" y="1098"/>
                  <a:pt x="20392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6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8" y="8347"/>
                  <a:pt x="0" y="9445"/>
                  <a:pt x="0" y="10800"/>
                </a:cubicBezTo>
                <a:cubicBezTo>
                  <a:pt x="0" y="12155"/>
                  <a:pt x="1208" y="13253"/>
                  <a:pt x="2698" y="13253"/>
                </a:cubicBezTo>
                <a:cubicBezTo>
                  <a:pt x="3509" y="13253"/>
                  <a:pt x="4227" y="12921"/>
                  <a:pt x="4722" y="12406"/>
                </a:cubicBezTo>
                <a:lnTo>
                  <a:pt x="16347" y="18395"/>
                </a:lnTo>
                <a:cubicBezTo>
                  <a:pt x="16262" y="18633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2" y="21600"/>
                  <a:pt x="21600" y="20502"/>
                  <a:pt x="21600" y="19147"/>
                </a:cubicBezTo>
                <a:cubicBezTo>
                  <a:pt x="21600" y="17792"/>
                  <a:pt x="20392" y="16695"/>
                  <a:pt x="18902" y="1669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856"/>
          <p:cNvSpPr/>
          <p:nvPr userDrawn="1"/>
        </p:nvSpPr>
        <p:spPr>
          <a:xfrm>
            <a:off x="7091613" y="11155165"/>
            <a:ext cx="558964" cy="558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857"/>
          <p:cNvSpPr/>
          <p:nvPr userDrawn="1"/>
        </p:nvSpPr>
        <p:spPr>
          <a:xfrm>
            <a:off x="815820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7"/>
                  <a:pt x="17673" y="7364"/>
                </a:cubicBezTo>
                <a:cubicBezTo>
                  <a:pt x="17673" y="6787"/>
                  <a:pt x="17339" y="6294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89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5"/>
                  <a:pt x="10556" y="16200"/>
                  <a:pt x="10800" y="16200"/>
                </a:cubicBezTo>
                <a:cubicBezTo>
                  <a:pt x="11273" y="16200"/>
                  <a:pt x="11689" y="15973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2"/>
                </a:moveTo>
                <a:cubicBezTo>
                  <a:pt x="3476" y="16840"/>
                  <a:pt x="3436" y="16279"/>
                  <a:pt x="3436" y="15709"/>
                </a:cubicBezTo>
                <a:cubicBezTo>
                  <a:pt x="3436" y="14763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6"/>
                </a:cubicBezTo>
                <a:cubicBezTo>
                  <a:pt x="9431" y="15253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6"/>
                </a:cubicBezTo>
                <a:cubicBezTo>
                  <a:pt x="3608" y="17469"/>
                  <a:pt x="3573" y="17430"/>
                  <a:pt x="3539" y="17392"/>
                </a:cubicBezTo>
                <a:moveTo>
                  <a:pt x="3075" y="11369"/>
                </a:moveTo>
                <a:cubicBezTo>
                  <a:pt x="2361" y="10869"/>
                  <a:pt x="1683" y="10321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6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3"/>
                  <a:pt x="3936" y="11937"/>
                </a:cubicBezTo>
                <a:cubicBezTo>
                  <a:pt x="4379" y="10266"/>
                  <a:pt x="5100" y="8708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4"/>
                  <a:pt x="7855" y="5891"/>
                </a:cubicBezTo>
                <a:cubicBezTo>
                  <a:pt x="7855" y="5688"/>
                  <a:pt x="7813" y="5493"/>
                  <a:pt x="7739" y="5317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0"/>
                  <a:pt x="11005" y="1707"/>
                  <a:pt x="10354" y="2081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5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7"/>
                  <a:pt x="15149" y="8393"/>
                </a:cubicBezTo>
                <a:cubicBezTo>
                  <a:pt x="14827" y="9199"/>
                  <a:pt x="14443" y="9973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3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858"/>
          <p:cNvSpPr/>
          <p:nvPr userDrawn="1"/>
        </p:nvSpPr>
        <p:spPr>
          <a:xfrm>
            <a:off x="927558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98" y="4909"/>
                  <a:pt x="1200" y="4030"/>
                  <a:pt x="1200" y="2945"/>
                </a:cubicBezTo>
                <a:cubicBezTo>
                  <a:pt x="1200" y="1861"/>
                  <a:pt x="5498" y="982"/>
                  <a:pt x="10800" y="982"/>
                </a:cubicBezTo>
                <a:cubicBezTo>
                  <a:pt x="16102" y="982"/>
                  <a:pt x="20400" y="1861"/>
                  <a:pt x="20400" y="2945"/>
                </a:cubicBezTo>
                <a:cubicBezTo>
                  <a:pt x="20400" y="4030"/>
                  <a:pt x="16102" y="4909"/>
                  <a:pt x="10800" y="4909"/>
                </a:cubicBezTo>
                <a:moveTo>
                  <a:pt x="20400" y="6873"/>
                </a:moveTo>
                <a:cubicBezTo>
                  <a:pt x="20400" y="7957"/>
                  <a:pt x="16102" y="8836"/>
                  <a:pt x="10800" y="8836"/>
                </a:cubicBezTo>
                <a:cubicBezTo>
                  <a:pt x="5498" y="8836"/>
                  <a:pt x="1200" y="7957"/>
                  <a:pt x="1200" y="6873"/>
                </a:cubicBezTo>
                <a:lnTo>
                  <a:pt x="1200" y="4291"/>
                </a:lnTo>
                <a:cubicBezTo>
                  <a:pt x="2993" y="5240"/>
                  <a:pt x="6615" y="5891"/>
                  <a:pt x="10800" y="5891"/>
                </a:cubicBezTo>
                <a:cubicBezTo>
                  <a:pt x="14986" y="5891"/>
                  <a:pt x="18607" y="5240"/>
                  <a:pt x="20400" y="4291"/>
                </a:cubicBezTo>
                <a:cubicBezTo>
                  <a:pt x="20400" y="4291"/>
                  <a:pt x="20400" y="6873"/>
                  <a:pt x="20400" y="6873"/>
                </a:cubicBezTo>
                <a:close/>
                <a:moveTo>
                  <a:pt x="10800" y="10800"/>
                </a:moveTo>
                <a:cubicBezTo>
                  <a:pt x="5498" y="10800"/>
                  <a:pt x="1200" y="9921"/>
                  <a:pt x="1200" y="8836"/>
                </a:cubicBezTo>
                <a:cubicBezTo>
                  <a:pt x="1200" y="8672"/>
                  <a:pt x="1309" y="8514"/>
                  <a:pt x="1494" y="8362"/>
                </a:cubicBezTo>
                <a:cubicBezTo>
                  <a:pt x="3370" y="9232"/>
                  <a:pt x="6830" y="9818"/>
                  <a:pt x="10800" y="9818"/>
                </a:cubicBezTo>
                <a:cubicBezTo>
                  <a:pt x="14770" y="9818"/>
                  <a:pt x="18230" y="9232"/>
                  <a:pt x="20106" y="8362"/>
                </a:cubicBezTo>
                <a:cubicBezTo>
                  <a:pt x="20291" y="8514"/>
                  <a:pt x="20400" y="8672"/>
                  <a:pt x="20400" y="8836"/>
                </a:cubicBezTo>
                <a:cubicBezTo>
                  <a:pt x="20400" y="9921"/>
                  <a:pt x="16102" y="10800"/>
                  <a:pt x="10800" y="10800"/>
                </a:cubicBezTo>
                <a:moveTo>
                  <a:pt x="20400" y="12764"/>
                </a:moveTo>
                <a:cubicBezTo>
                  <a:pt x="20400" y="13848"/>
                  <a:pt x="16102" y="14727"/>
                  <a:pt x="10800" y="14727"/>
                </a:cubicBezTo>
                <a:cubicBezTo>
                  <a:pt x="5498" y="14727"/>
                  <a:pt x="1200" y="13848"/>
                  <a:pt x="1200" y="12764"/>
                </a:cubicBezTo>
                <a:lnTo>
                  <a:pt x="1200" y="10182"/>
                </a:lnTo>
                <a:cubicBezTo>
                  <a:pt x="2993" y="11131"/>
                  <a:pt x="6615" y="11782"/>
                  <a:pt x="10800" y="11782"/>
                </a:cubicBezTo>
                <a:cubicBezTo>
                  <a:pt x="14986" y="11782"/>
                  <a:pt x="18607" y="11131"/>
                  <a:pt x="20400" y="10182"/>
                </a:cubicBezTo>
                <a:cubicBezTo>
                  <a:pt x="20400" y="10182"/>
                  <a:pt x="20400" y="12764"/>
                  <a:pt x="20400" y="12764"/>
                </a:cubicBezTo>
                <a:close/>
                <a:moveTo>
                  <a:pt x="10800" y="16691"/>
                </a:moveTo>
                <a:cubicBezTo>
                  <a:pt x="5498" y="16691"/>
                  <a:pt x="1200" y="15812"/>
                  <a:pt x="1200" y="14727"/>
                </a:cubicBezTo>
                <a:cubicBezTo>
                  <a:pt x="1200" y="14563"/>
                  <a:pt x="1309" y="14405"/>
                  <a:pt x="1494" y="14253"/>
                </a:cubicBezTo>
                <a:cubicBezTo>
                  <a:pt x="3370" y="15123"/>
                  <a:pt x="6830" y="15709"/>
                  <a:pt x="10800" y="15709"/>
                </a:cubicBezTo>
                <a:cubicBezTo>
                  <a:pt x="14770" y="15709"/>
                  <a:pt x="18230" y="15123"/>
                  <a:pt x="20106" y="14253"/>
                </a:cubicBezTo>
                <a:cubicBezTo>
                  <a:pt x="20291" y="14405"/>
                  <a:pt x="20400" y="14563"/>
                  <a:pt x="20400" y="14727"/>
                </a:cubicBezTo>
                <a:cubicBezTo>
                  <a:pt x="20400" y="15812"/>
                  <a:pt x="16102" y="16691"/>
                  <a:pt x="10800" y="16691"/>
                </a:cubicBezTo>
                <a:moveTo>
                  <a:pt x="20400" y="18655"/>
                </a:moveTo>
                <a:cubicBezTo>
                  <a:pt x="20400" y="19739"/>
                  <a:pt x="16102" y="20618"/>
                  <a:pt x="10800" y="20618"/>
                </a:cubicBezTo>
                <a:cubicBezTo>
                  <a:pt x="5498" y="20618"/>
                  <a:pt x="1200" y="19739"/>
                  <a:pt x="1200" y="18655"/>
                </a:cubicBezTo>
                <a:lnTo>
                  <a:pt x="1200" y="16073"/>
                </a:lnTo>
                <a:cubicBezTo>
                  <a:pt x="2993" y="17022"/>
                  <a:pt x="6615" y="17673"/>
                  <a:pt x="10800" y="17673"/>
                </a:cubicBezTo>
                <a:cubicBezTo>
                  <a:pt x="14986" y="17673"/>
                  <a:pt x="18607" y="17022"/>
                  <a:pt x="20400" y="16073"/>
                </a:cubicBezTo>
                <a:cubicBezTo>
                  <a:pt x="20400" y="16073"/>
                  <a:pt x="20400" y="18655"/>
                  <a:pt x="20400" y="18655"/>
                </a:cubicBezTo>
                <a:close/>
                <a:moveTo>
                  <a:pt x="21600" y="2945"/>
                </a:moveTo>
                <a:cubicBezTo>
                  <a:pt x="21600" y="1319"/>
                  <a:pt x="16765" y="0"/>
                  <a:pt x="10800" y="0"/>
                </a:cubicBezTo>
                <a:cubicBezTo>
                  <a:pt x="4835" y="0"/>
                  <a:pt x="0" y="1319"/>
                  <a:pt x="0" y="2945"/>
                </a:cubicBezTo>
                <a:lnTo>
                  <a:pt x="0" y="6873"/>
                </a:lnTo>
                <a:cubicBezTo>
                  <a:pt x="0" y="7218"/>
                  <a:pt x="229" y="7547"/>
                  <a:pt x="628" y="7855"/>
                </a:cubicBezTo>
                <a:cubicBezTo>
                  <a:pt x="229" y="8162"/>
                  <a:pt x="0" y="8492"/>
                  <a:pt x="0" y="8836"/>
                </a:cubicBezTo>
                <a:lnTo>
                  <a:pt x="0" y="12764"/>
                </a:lnTo>
                <a:cubicBezTo>
                  <a:pt x="0" y="13109"/>
                  <a:pt x="229" y="13438"/>
                  <a:pt x="628" y="13745"/>
                </a:cubicBezTo>
                <a:cubicBezTo>
                  <a:pt x="229" y="14053"/>
                  <a:pt x="0" y="14383"/>
                  <a:pt x="0" y="14727"/>
                </a:cubicBezTo>
                <a:lnTo>
                  <a:pt x="0" y="18655"/>
                </a:lnTo>
                <a:cubicBezTo>
                  <a:pt x="0" y="20281"/>
                  <a:pt x="4835" y="21600"/>
                  <a:pt x="10800" y="21600"/>
                </a:cubicBezTo>
                <a:cubicBezTo>
                  <a:pt x="16765" y="21600"/>
                  <a:pt x="21600" y="20281"/>
                  <a:pt x="21600" y="18655"/>
                </a:cubicBezTo>
                <a:lnTo>
                  <a:pt x="21600" y="14727"/>
                </a:lnTo>
                <a:cubicBezTo>
                  <a:pt x="21600" y="14383"/>
                  <a:pt x="21371" y="14053"/>
                  <a:pt x="20972" y="13745"/>
                </a:cubicBezTo>
                <a:cubicBezTo>
                  <a:pt x="21371" y="13438"/>
                  <a:pt x="21600" y="13109"/>
                  <a:pt x="21600" y="12764"/>
                </a:cubicBezTo>
                <a:lnTo>
                  <a:pt x="21600" y="8836"/>
                </a:lnTo>
                <a:cubicBezTo>
                  <a:pt x="21600" y="8492"/>
                  <a:pt x="21371" y="8162"/>
                  <a:pt x="20972" y="7855"/>
                </a:cubicBezTo>
                <a:cubicBezTo>
                  <a:pt x="21371" y="7547"/>
                  <a:pt x="21600" y="7218"/>
                  <a:pt x="21600" y="6873"/>
                </a:cubicBezTo>
                <a:cubicBezTo>
                  <a:pt x="21600" y="6873"/>
                  <a:pt x="21600" y="2945"/>
                  <a:pt x="2160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859"/>
          <p:cNvSpPr/>
          <p:nvPr userDrawn="1"/>
        </p:nvSpPr>
        <p:spPr>
          <a:xfrm>
            <a:off x="1029138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860"/>
          <p:cNvSpPr/>
          <p:nvPr userDrawn="1"/>
        </p:nvSpPr>
        <p:spPr>
          <a:xfrm>
            <a:off x="1135798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861"/>
          <p:cNvSpPr/>
          <p:nvPr userDrawn="1"/>
        </p:nvSpPr>
        <p:spPr>
          <a:xfrm>
            <a:off x="1250075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19" y="12090"/>
                  <a:pt x="14019" y="12428"/>
                  <a:pt x="14019" y="12428"/>
                </a:cubicBezTo>
                <a:lnTo>
                  <a:pt x="14019" y="12863"/>
                </a:lnTo>
                <a:lnTo>
                  <a:pt x="14628" y="12863"/>
                </a:lnTo>
                <a:lnTo>
                  <a:pt x="14628" y="12428"/>
                </a:lnTo>
                <a:cubicBezTo>
                  <a:pt x="14628" y="12428"/>
                  <a:pt x="14628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19" y="13348"/>
                </a:lnTo>
                <a:lnTo>
                  <a:pt x="14019" y="14072"/>
                </a:lnTo>
                <a:cubicBezTo>
                  <a:pt x="14019" y="14072"/>
                  <a:pt x="14019" y="14411"/>
                  <a:pt x="14324" y="14411"/>
                </a:cubicBezTo>
                <a:cubicBezTo>
                  <a:pt x="14628" y="14411"/>
                  <a:pt x="14628" y="14072"/>
                  <a:pt x="14628" y="14072"/>
                </a:cubicBezTo>
                <a:lnTo>
                  <a:pt x="14628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1" y="14266"/>
                  <a:pt x="13411" y="14266"/>
                </a:cubicBezTo>
                <a:lnTo>
                  <a:pt x="13411" y="12380"/>
                </a:lnTo>
                <a:cubicBezTo>
                  <a:pt x="13411" y="12380"/>
                  <a:pt x="13411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4" y="14169"/>
                </a:moveTo>
                <a:cubicBezTo>
                  <a:pt x="12904" y="14169"/>
                  <a:pt x="12904" y="14943"/>
                  <a:pt x="12347" y="14943"/>
                </a:cubicBezTo>
                <a:cubicBezTo>
                  <a:pt x="12005" y="14943"/>
                  <a:pt x="11798" y="14762"/>
                  <a:pt x="11687" y="14621"/>
                </a:cubicBezTo>
                <a:lnTo>
                  <a:pt x="11687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7" y="10446"/>
                </a:lnTo>
                <a:lnTo>
                  <a:pt x="11687" y="11888"/>
                </a:lnTo>
                <a:cubicBezTo>
                  <a:pt x="11788" y="11782"/>
                  <a:pt x="12036" y="11558"/>
                  <a:pt x="12347" y="11558"/>
                </a:cubicBezTo>
                <a:cubicBezTo>
                  <a:pt x="12752" y="11558"/>
                  <a:pt x="12904" y="11896"/>
                  <a:pt x="12904" y="12332"/>
                </a:cubicBezTo>
                <a:cubicBezTo>
                  <a:pt x="12904" y="12332"/>
                  <a:pt x="12904" y="14169"/>
                  <a:pt x="12904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3" y="11074"/>
                </a:lnTo>
                <a:lnTo>
                  <a:pt x="6363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0" y="9334"/>
                  <a:pt x="7074" y="9430"/>
                  <a:pt x="7074" y="9430"/>
                </a:cubicBezTo>
                <a:cubicBezTo>
                  <a:pt x="6233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3" y="16103"/>
                  <a:pt x="7074" y="16103"/>
                </a:cubicBezTo>
                <a:cubicBezTo>
                  <a:pt x="7074" y="16103"/>
                  <a:pt x="8905" y="16200"/>
                  <a:pt x="10800" y="16200"/>
                </a:cubicBezTo>
                <a:cubicBezTo>
                  <a:pt x="12630" y="16200"/>
                  <a:pt x="14527" y="16103"/>
                  <a:pt x="14527" y="16103"/>
                </a:cubicBezTo>
                <a:cubicBezTo>
                  <a:pt x="15367" y="16103"/>
                  <a:pt x="16048" y="15454"/>
                  <a:pt x="16048" y="14652"/>
                </a:cubicBezTo>
                <a:cubicBezTo>
                  <a:pt x="16048" y="14652"/>
                  <a:pt x="16200" y="13700"/>
                  <a:pt x="16200" y="12767"/>
                </a:cubicBezTo>
                <a:cubicBezTo>
                  <a:pt x="16200" y="11814"/>
                  <a:pt x="16048" y="10881"/>
                  <a:pt x="16048" y="10881"/>
                </a:cubicBezTo>
                <a:cubicBezTo>
                  <a:pt x="16048" y="10080"/>
                  <a:pt x="15367" y="9430"/>
                  <a:pt x="14527" y="943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992" y="12090"/>
                </a:moveTo>
                <a:cubicBezTo>
                  <a:pt x="11860" y="12090"/>
                  <a:pt x="11757" y="12168"/>
                  <a:pt x="11687" y="12243"/>
                </a:cubicBezTo>
                <a:lnTo>
                  <a:pt x="11687" y="14276"/>
                </a:lnTo>
                <a:cubicBezTo>
                  <a:pt x="11751" y="14345"/>
                  <a:pt x="11847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8"/>
                </a:lnTo>
                <a:cubicBezTo>
                  <a:pt x="12296" y="12428"/>
                  <a:pt x="12245" y="12090"/>
                  <a:pt x="11992" y="1209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2397" y="8801"/>
                </a:moveTo>
                <a:cubicBezTo>
                  <a:pt x="12802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6" y="8751"/>
                </a:lnTo>
                <a:lnTo>
                  <a:pt x="13766" y="5878"/>
                </a:lnTo>
                <a:lnTo>
                  <a:pt x="13158" y="5878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49" y="8348"/>
                  <a:pt x="12549" y="8196"/>
                  <a:pt x="12549" y="8196"/>
                </a:cubicBezTo>
                <a:lnTo>
                  <a:pt x="12549" y="5878"/>
                </a:lnTo>
                <a:lnTo>
                  <a:pt x="11941" y="5878"/>
                </a:lnTo>
                <a:lnTo>
                  <a:pt x="11941" y="8398"/>
                </a:lnTo>
                <a:cubicBezTo>
                  <a:pt x="11941" y="8398"/>
                  <a:pt x="11992" y="8801"/>
                  <a:pt x="12397" y="8801"/>
                </a:cubicBezTo>
                <a:moveTo>
                  <a:pt x="10166" y="6634"/>
                </a:moveTo>
                <a:cubicBezTo>
                  <a:pt x="10166" y="6467"/>
                  <a:pt x="10302" y="6332"/>
                  <a:pt x="10470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0" y="8348"/>
                </a:cubicBezTo>
                <a:cubicBezTo>
                  <a:pt x="10302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8"/>
                  <a:pt x="10572" y="5878"/>
                </a:cubicBezTo>
                <a:lnTo>
                  <a:pt x="10369" y="5878"/>
                </a:lnTo>
                <a:cubicBezTo>
                  <a:pt x="9921" y="5878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862"/>
          <p:cNvSpPr/>
          <p:nvPr userDrawn="1"/>
        </p:nvSpPr>
        <p:spPr>
          <a:xfrm>
            <a:off x="1356734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672" y="6382"/>
                </a:moveTo>
                <a:cubicBezTo>
                  <a:pt x="10464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9" y="11643"/>
                </a:cubicBezTo>
                <a:cubicBezTo>
                  <a:pt x="8462" y="11568"/>
                  <a:pt x="8536" y="11425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7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7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7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2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7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1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863"/>
          <p:cNvSpPr/>
          <p:nvPr userDrawn="1"/>
        </p:nvSpPr>
        <p:spPr>
          <a:xfrm>
            <a:off x="1463394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5" y="8897"/>
                  <a:pt x="11997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4" y="9937"/>
                  <a:pt x="12643" y="10393"/>
                  <a:pt x="12232" y="10991"/>
                </a:cubicBezTo>
                <a:cubicBezTo>
                  <a:pt x="11821" y="11589"/>
                  <a:pt x="11513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5"/>
                  <a:pt x="8774" y="6973"/>
                </a:cubicBezTo>
                <a:cubicBezTo>
                  <a:pt x="8450" y="7000"/>
                  <a:pt x="7966" y="7272"/>
                  <a:pt x="7320" y="7789"/>
                </a:cubicBezTo>
                <a:cubicBezTo>
                  <a:pt x="6849" y="8183"/>
                  <a:pt x="6372" y="8577"/>
                  <a:pt x="5888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2"/>
                </a:cubicBezTo>
                <a:cubicBezTo>
                  <a:pt x="8333" y="11460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2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8"/>
                  <a:pt x="14281" y="68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864"/>
          <p:cNvSpPr/>
          <p:nvPr userDrawn="1"/>
        </p:nvSpPr>
        <p:spPr>
          <a:xfrm>
            <a:off x="1570053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5" y="7359"/>
                </a:moveTo>
                <a:lnTo>
                  <a:pt x="13743" y="7359"/>
                </a:lnTo>
                <a:lnTo>
                  <a:pt x="13743" y="8833"/>
                </a:lnTo>
                <a:lnTo>
                  <a:pt x="12265" y="8833"/>
                </a:lnTo>
                <a:lnTo>
                  <a:pt x="12265" y="9816"/>
                </a:lnTo>
                <a:lnTo>
                  <a:pt x="13743" y="9816"/>
                </a:lnTo>
                <a:lnTo>
                  <a:pt x="13743" y="11283"/>
                </a:lnTo>
                <a:lnTo>
                  <a:pt x="14725" y="11283"/>
                </a:lnTo>
                <a:lnTo>
                  <a:pt x="14725" y="9816"/>
                </a:lnTo>
                <a:lnTo>
                  <a:pt x="16205" y="9816"/>
                </a:lnTo>
                <a:lnTo>
                  <a:pt x="16205" y="8833"/>
                </a:lnTo>
                <a:lnTo>
                  <a:pt x="14725" y="8833"/>
                </a:lnTo>
                <a:cubicBezTo>
                  <a:pt x="14725" y="8833"/>
                  <a:pt x="14725" y="7359"/>
                  <a:pt x="14725" y="7359"/>
                </a:cubicBezTo>
                <a:close/>
                <a:moveTo>
                  <a:pt x="9321" y="13946"/>
                </a:moveTo>
                <a:cubicBezTo>
                  <a:pt x="8620" y="13946"/>
                  <a:pt x="8071" y="13495"/>
                  <a:pt x="8071" y="12919"/>
                </a:cubicBezTo>
                <a:cubicBezTo>
                  <a:pt x="8071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47" y="11723"/>
                </a:lnTo>
                <a:lnTo>
                  <a:pt x="9465" y="11929"/>
                </a:lnTo>
                <a:cubicBezTo>
                  <a:pt x="9624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40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5" y="8362"/>
                  <a:pt x="8574" y="8014"/>
                  <a:pt x="8754" y="7806"/>
                </a:cubicBezTo>
                <a:cubicBezTo>
                  <a:pt x="8864" y="7680"/>
                  <a:pt x="9006" y="7613"/>
                  <a:pt x="9164" y="7613"/>
                </a:cubicBez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5" y="9596"/>
                  <a:pt x="9970" y="9809"/>
                </a:cubicBezTo>
                <a:cubicBezTo>
                  <a:pt x="9860" y="9935"/>
                  <a:pt x="9722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6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6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5"/>
                  <a:pt x="11386" y="8784"/>
                </a:cubicBezTo>
                <a:cubicBezTo>
                  <a:pt x="11386" y="8342"/>
                  <a:pt x="11262" y="7947"/>
                  <a:pt x="11050" y="7659"/>
                </a:cubicBezTo>
                <a:lnTo>
                  <a:pt x="11238" y="7659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5" y="6873"/>
                  <a:pt x="7345" y="7759"/>
                  <a:pt x="7345" y="8769"/>
                </a:cubicBezTo>
                <a:cubicBezTo>
                  <a:pt x="7345" y="9812"/>
                  <a:pt x="8109" y="10605"/>
                  <a:pt x="9137" y="10648"/>
                </a:cubicBezTo>
                <a:cubicBezTo>
                  <a:pt x="9121" y="10722"/>
                  <a:pt x="9113" y="10795"/>
                  <a:pt x="9113" y="10868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3" y="11309"/>
                  <a:pt x="6870" y="12161"/>
                  <a:pt x="6870" y="13167"/>
                </a:cubicBezTo>
                <a:cubicBezTo>
                  <a:pt x="6870" y="14071"/>
                  <a:pt x="7903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865"/>
          <p:cNvSpPr/>
          <p:nvPr userDrawn="1"/>
        </p:nvSpPr>
        <p:spPr>
          <a:xfrm>
            <a:off x="16767124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866"/>
          <p:cNvSpPr/>
          <p:nvPr userDrawn="1"/>
        </p:nvSpPr>
        <p:spPr>
          <a:xfrm>
            <a:off x="17833716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591" y="13291"/>
                </a:moveTo>
                <a:cubicBezTo>
                  <a:pt x="11452" y="13214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9" y="13478"/>
                  <a:pt x="9448" y="13667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20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6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1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867"/>
          <p:cNvSpPr/>
          <p:nvPr userDrawn="1"/>
        </p:nvSpPr>
        <p:spPr>
          <a:xfrm>
            <a:off x="1890030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2"/>
                </a:lnTo>
                <a:cubicBezTo>
                  <a:pt x="13281" y="13032"/>
                  <a:pt x="13386" y="13050"/>
                  <a:pt x="13473" y="13085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7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8" y="14187"/>
                  <a:pt x="12550" y="14335"/>
                  <a:pt x="12631" y="14459"/>
                </a:cubicBezTo>
                <a:cubicBezTo>
                  <a:pt x="12706" y="14574"/>
                  <a:pt x="12831" y="14661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6"/>
                  <a:pt x="13722" y="13990"/>
                  <a:pt x="13643" y="13857"/>
                </a:cubicBezTo>
                <a:cubicBezTo>
                  <a:pt x="13567" y="13732"/>
                  <a:pt x="13439" y="13644"/>
                  <a:pt x="13280" y="13606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98" y="6884"/>
                </a:moveTo>
                <a:lnTo>
                  <a:pt x="12930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2" y="6884"/>
                </a:lnTo>
                <a:lnTo>
                  <a:pt x="9988" y="10156"/>
                </a:lnTo>
                <a:lnTo>
                  <a:pt x="8067" y="6873"/>
                </a:lnTo>
                <a:lnTo>
                  <a:pt x="8000" y="6891"/>
                </a:lnTo>
                <a:cubicBezTo>
                  <a:pt x="7739" y="6962"/>
                  <a:pt x="7347" y="6960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6"/>
                  <a:pt x="10190" y="14646"/>
                  <a:pt x="10449" y="14719"/>
                </a:cubicBezTo>
                <a:lnTo>
                  <a:pt x="10573" y="14722"/>
                </a:lnTo>
                <a:lnTo>
                  <a:pt x="10512" y="11391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5" y="7029"/>
                </a:cubicBezTo>
                <a:cubicBezTo>
                  <a:pt x="13015" y="7029"/>
                  <a:pt x="13098" y="6884"/>
                  <a:pt x="13098" y="688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868"/>
          <p:cNvSpPr/>
          <p:nvPr userDrawn="1"/>
        </p:nvSpPr>
        <p:spPr>
          <a:xfrm>
            <a:off x="1996689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2965" y="14699"/>
                </a:moveTo>
                <a:lnTo>
                  <a:pt x="12958" y="14707"/>
                </a:lnTo>
                <a:lnTo>
                  <a:pt x="10801" y="13100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0" y="14627"/>
                </a:lnTo>
                <a:lnTo>
                  <a:pt x="14000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2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75" y="13002"/>
                </a:lnTo>
                <a:lnTo>
                  <a:pt x="8631" y="13516"/>
                </a:lnTo>
                <a:lnTo>
                  <a:pt x="10063" y="12429"/>
                </a:lnTo>
                <a:lnTo>
                  <a:pt x="10780" y="11880"/>
                </a:lnTo>
                <a:lnTo>
                  <a:pt x="10782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5" y="11880"/>
                </a:lnTo>
                <a:lnTo>
                  <a:pt x="12509" y="13148"/>
                </a:lnTo>
                <a:lnTo>
                  <a:pt x="13007" y="13515"/>
                </a:lnTo>
                <a:lnTo>
                  <a:pt x="16198" y="11575"/>
                </a:lnTo>
                <a:lnTo>
                  <a:pt x="13925" y="9727"/>
                </a:lnTo>
                <a:lnTo>
                  <a:pt x="10788" y="11715"/>
                </a:lnTo>
                <a:cubicBezTo>
                  <a:pt x="10788" y="11715"/>
                  <a:pt x="7642" y="9766"/>
                  <a:pt x="7642" y="9766"/>
                </a:cubicBezTo>
                <a:close/>
                <a:moveTo>
                  <a:pt x="13925" y="9727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7"/>
                  <a:pt x="13925" y="97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869"/>
          <p:cNvSpPr/>
          <p:nvPr userDrawn="1"/>
        </p:nvSpPr>
        <p:spPr>
          <a:xfrm>
            <a:off x="2103349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7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7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6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870"/>
          <p:cNvSpPr/>
          <p:nvPr userDrawn="1"/>
        </p:nvSpPr>
        <p:spPr>
          <a:xfrm>
            <a:off x="2210008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7"/>
                </a:lnTo>
                <a:cubicBezTo>
                  <a:pt x="15118" y="9995"/>
                  <a:pt x="15213" y="9425"/>
                  <a:pt x="15213" y="8919"/>
                </a:cubicBezTo>
                <a:cubicBezTo>
                  <a:pt x="15213" y="8812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7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1" y="8413"/>
                </a:cubicBezTo>
                <a:cubicBezTo>
                  <a:pt x="9351" y="8413"/>
                  <a:pt x="9605" y="8444"/>
                  <a:pt x="9874" y="8460"/>
                </a:cubicBezTo>
                <a:lnTo>
                  <a:pt x="10651" y="10590"/>
                </a:lnTo>
                <a:lnTo>
                  <a:pt x="9559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1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5" y="8063"/>
                  <a:pt x="6726" y="8060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90" y="12162"/>
                </a:cubicBezTo>
                <a:lnTo>
                  <a:pt x="13291" y="13825"/>
                </a:lnTo>
                <a:cubicBezTo>
                  <a:pt x="13291" y="13825"/>
                  <a:pt x="11487" y="8460"/>
                  <a:pt x="11487" y="8460"/>
                </a:cubicBezTo>
                <a:close/>
                <a:moveTo>
                  <a:pt x="10800" y="15709"/>
                </a:moveTo>
                <a:cubicBezTo>
                  <a:pt x="10320" y="15709"/>
                  <a:pt x="9857" y="15637"/>
                  <a:pt x="9417" y="15508"/>
                </a:cubicBezTo>
                <a:lnTo>
                  <a:pt x="10887" y="11237"/>
                </a:lnTo>
                <a:cubicBezTo>
                  <a:pt x="10887" y="11237"/>
                  <a:pt x="12211" y="14864"/>
                  <a:pt x="12426" y="15428"/>
                </a:cubicBezTo>
                <a:cubicBezTo>
                  <a:pt x="11916" y="15607"/>
                  <a:pt x="11370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8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4" y="16691"/>
                  <a:pt x="16691" y="14054"/>
                  <a:pt x="16691" y="10800"/>
                </a:cubicBezTo>
                <a:cubicBezTo>
                  <a:pt x="16691" y="7547"/>
                  <a:pt x="14054" y="4909"/>
                  <a:pt x="10800" y="49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5" name="Shape 2871"/>
          <p:cNvSpPr/>
          <p:nvPr userDrawn="1"/>
        </p:nvSpPr>
        <p:spPr>
          <a:xfrm>
            <a:off x="1250075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36" y="10309"/>
                </a:moveTo>
                <a:cubicBezTo>
                  <a:pt x="13552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9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9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1" y="10800"/>
                  <a:pt x="9313" y="10470"/>
                  <a:pt x="10852" y="9873"/>
                </a:cubicBezTo>
                <a:cubicBezTo>
                  <a:pt x="11016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9"/>
                  <a:pt x="10353" y="9000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3"/>
                  <a:pt x="7547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6" name="Shape 2872"/>
          <p:cNvSpPr/>
          <p:nvPr userDrawn="1"/>
        </p:nvSpPr>
        <p:spPr>
          <a:xfrm>
            <a:off x="1356734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7" name="Shape 2873"/>
          <p:cNvSpPr/>
          <p:nvPr userDrawn="1"/>
        </p:nvSpPr>
        <p:spPr>
          <a:xfrm>
            <a:off x="1463394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8" name="Shape 2874"/>
          <p:cNvSpPr/>
          <p:nvPr userDrawn="1"/>
        </p:nvSpPr>
        <p:spPr>
          <a:xfrm>
            <a:off x="1570053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9" name="Shape 2875"/>
          <p:cNvSpPr/>
          <p:nvPr userDrawn="1"/>
        </p:nvSpPr>
        <p:spPr>
          <a:xfrm>
            <a:off x="16767124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672" y="6382"/>
                </a:moveTo>
                <a:cubicBezTo>
                  <a:pt x="10463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8" y="11643"/>
                </a:cubicBezTo>
                <a:cubicBezTo>
                  <a:pt x="8462" y="11568"/>
                  <a:pt x="8536" y="11424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6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6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8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1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8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2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0" name="Shape 2876"/>
          <p:cNvSpPr/>
          <p:nvPr userDrawn="1"/>
        </p:nvSpPr>
        <p:spPr>
          <a:xfrm>
            <a:off x="17833716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4" y="8897"/>
                  <a:pt x="11998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3" y="9937"/>
                  <a:pt x="12643" y="10393"/>
                  <a:pt x="12232" y="10991"/>
                </a:cubicBezTo>
                <a:cubicBezTo>
                  <a:pt x="11821" y="11589"/>
                  <a:pt x="11512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4"/>
                  <a:pt x="8773" y="6972"/>
                </a:cubicBezTo>
                <a:cubicBezTo>
                  <a:pt x="8450" y="7000"/>
                  <a:pt x="7966" y="7272"/>
                  <a:pt x="7320" y="7788"/>
                </a:cubicBezTo>
                <a:cubicBezTo>
                  <a:pt x="6849" y="8183"/>
                  <a:pt x="6372" y="8577"/>
                  <a:pt x="5887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3"/>
                </a:cubicBezTo>
                <a:cubicBezTo>
                  <a:pt x="8333" y="11461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1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9"/>
                  <a:pt x="14281" y="6871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1" name="Shape 2877"/>
          <p:cNvSpPr/>
          <p:nvPr userDrawn="1"/>
        </p:nvSpPr>
        <p:spPr>
          <a:xfrm>
            <a:off x="1890030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4" y="7360"/>
                </a:moveTo>
                <a:lnTo>
                  <a:pt x="13742" y="7360"/>
                </a:lnTo>
                <a:lnTo>
                  <a:pt x="13742" y="8833"/>
                </a:lnTo>
                <a:lnTo>
                  <a:pt x="12265" y="8833"/>
                </a:lnTo>
                <a:lnTo>
                  <a:pt x="12265" y="9815"/>
                </a:lnTo>
                <a:lnTo>
                  <a:pt x="13742" y="9815"/>
                </a:lnTo>
                <a:lnTo>
                  <a:pt x="13742" y="11283"/>
                </a:lnTo>
                <a:lnTo>
                  <a:pt x="14724" y="11283"/>
                </a:lnTo>
                <a:lnTo>
                  <a:pt x="14724" y="9815"/>
                </a:lnTo>
                <a:lnTo>
                  <a:pt x="16204" y="9815"/>
                </a:lnTo>
                <a:lnTo>
                  <a:pt x="16204" y="8833"/>
                </a:lnTo>
                <a:lnTo>
                  <a:pt x="14724" y="8833"/>
                </a:lnTo>
                <a:cubicBezTo>
                  <a:pt x="14724" y="8833"/>
                  <a:pt x="14724" y="7360"/>
                  <a:pt x="14724" y="7360"/>
                </a:cubicBezTo>
                <a:close/>
                <a:moveTo>
                  <a:pt x="9321" y="13946"/>
                </a:moveTo>
                <a:cubicBezTo>
                  <a:pt x="8620" y="13946"/>
                  <a:pt x="8070" y="13495"/>
                  <a:pt x="8070" y="12919"/>
                </a:cubicBezTo>
                <a:cubicBezTo>
                  <a:pt x="8070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65" y="11929"/>
                </a:lnTo>
                <a:cubicBezTo>
                  <a:pt x="9623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39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4" y="8362"/>
                  <a:pt x="8574" y="8014"/>
                  <a:pt x="8754" y="7806"/>
                </a:cubicBezTo>
                <a:cubicBezTo>
                  <a:pt x="8864" y="7680"/>
                  <a:pt x="9006" y="7612"/>
                  <a:pt x="9163" y="7612"/>
                </a:cubicBezTo>
                <a:lnTo>
                  <a:pt x="9163" y="7409"/>
                </a:ln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4" y="9595"/>
                  <a:pt x="9969" y="9809"/>
                </a:cubicBezTo>
                <a:cubicBezTo>
                  <a:pt x="9860" y="9935"/>
                  <a:pt x="9721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5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7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6"/>
                  <a:pt x="11386" y="8784"/>
                </a:cubicBezTo>
                <a:cubicBezTo>
                  <a:pt x="11386" y="8342"/>
                  <a:pt x="11262" y="7947"/>
                  <a:pt x="11049" y="7660"/>
                </a:cubicBezTo>
                <a:lnTo>
                  <a:pt x="11238" y="7660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4" y="6873"/>
                  <a:pt x="7345" y="7760"/>
                  <a:pt x="7345" y="8769"/>
                </a:cubicBezTo>
                <a:cubicBezTo>
                  <a:pt x="7345" y="9812"/>
                  <a:pt x="8109" y="10605"/>
                  <a:pt x="9136" y="10648"/>
                </a:cubicBezTo>
                <a:cubicBezTo>
                  <a:pt x="9121" y="10722"/>
                  <a:pt x="9113" y="10795"/>
                  <a:pt x="9113" y="10867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2" y="11309"/>
                  <a:pt x="6869" y="12161"/>
                  <a:pt x="6869" y="13167"/>
                </a:cubicBezTo>
                <a:cubicBezTo>
                  <a:pt x="6869" y="14071"/>
                  <a:pt x="7902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2" name="Shape 2878"/>
          <p:cNvSpPr/>
          <p:nvPr userDrawn="1"/>
        </p:nvSpPr>
        <p:spPr>
          <a:xfrm>
            <a:off x="1996689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30" y="9321"/>
                </a:moveTo>
                <a:cubicBezTo>
                  <a:pt x="11975" y="9321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1"/>
                  <a:pt x="13430" y="9321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1"/>
                </a:lnTo>
                <a:lnTo>
                  <a:pt x="6873" y="9321"/>
                </a:lnTo>
                <a:cubicBezTo>
                  <a:pt x="6873" y="9321"/>
                  <a:pt x="6873" y="14727"/>
                  <a:pt x="6873" y="14727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3" name="Shape 2879"/>
          <p:cNvSpPr/>
          <p:nvPr userDrawn="1"/>
        </p:nvSpPr>
        <p:spPr>
          <a:xfrm>
            <a:off x="2103349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592" y="13291"/>
                </a:moveTo>
                <a:cubicBezTo>
                  <a:pt x="11452" y="13213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8" y="13478"/>
                  <a:pt x="9448" y="13666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19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5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2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4" name="Shape 2880"/>
          <p:cNvSpPr/>
          <p:nvPr userDrawn="1"/>
        </p:nvSpPr>
        <p:spPr>
          <a:xfrm>
            <a:off x="2210008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1"/>
                </a:lnTo>
                <a:cubicBezTo>
                  <a:pt x="13281" y="13031"/>
                  <a:pt x="13386" y="13050"/>
                  <a:pt x="13473" y="13084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6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9" y="14187"/>
                  <a:pt x="12549" y="14335"/>
                  <a:pt x="12630" y="14459"/>
                </a:cubicBezTo>
                <a:cubicBezTo>
                  <a:pt x="12706" y="14574"/>
                  <a:pt x="12831" y="14660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5"/>
                  <a:pt x="13722" y="13989"/>
                  <a:pt x="13642" y="13858"/>
                </a:cubicBezTo>
                <a:cubicBezTo>
                  <a:pt x="13567" y="13733"/>
                  <a:pt x="13439" y="13643"/>
                  <a:pt x="13280" y="13606"/>
                </a:cubicBezTo>
                <a:moveTo>
                  <a:pt x="13014" y="7028"/>
                </a:moveTo>
                <a:lnTo>
                  <a:pt x="13098" y="6884"/>
                </a:lnTo>
                <a:lnTo>
                  <a:pt x="12931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1" y="6884"/>
                </a:lnTo>
                <a:lnTo>
                  <a:pt x="9988" y="10156"/>
                </a:lnTo>
                <a:lnTo>
                  <a:pt x="8067" y="6872"/>
                </a:lnTo>
                <a:lnTo>
                  <a:pt x="8000" y="6890"/>
                </a:lnTo>
                <a:cubicBezTo>
                  <a:pt x="7739" y="6962"/>
                  <a:pt x="7347" y="6961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5"/>
                  <a:pt x="10190" y="14645"/>
                  <a:pt x="10449" y="14719"/>
                </a:cubicBezTo>
                <a:lnTo>
                  <a:pt x="10573" y="14722"/>
                </a:lnTo>
                <a:lnTo>
                  <a:pt x="10512" y="11390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4" y="70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5" name="Shape 2881"/>
          <p:cNvSpPr/>
          <p:nvPr userDrawn="1"/>
        </p:nvSpPr>
        <p:spPr>
          <a:xfrm>
            <a:off x="12500758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3925" y="9726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6"/>
                  <a:pt x="13925" y="9726"/>
                </a:cubicBezTo>
                <a:close/>
                <a:moveTo>
                  <a:pt x="12965" y="14699"/>
                </a:moveTo>
                <a:lnTo>
                  <a:pt x="12959" y="14707"/>
                </a:lnTo>
                <a:lnTo>
                  <a:pt x="10801" y="13101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1" y="14627"/>
                </a:lnTo>
                <a:lnTo>
                  <a:pt x="14001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1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42" y="12982"/>
                </a:lnTo>
                <a:lnTo>
                  <a:pt x="8631" y="13516"/>
                </a:lnTo>
                <a:lnTo>
                  <a:pt x="10060" y="12431"/>
                </a:lnTo>
                <a:lnTo>
                  <a:pt x="10780" y="11879"/>
                </a:lnTo>
                <a:lnTo>
                  <a:pt x="10783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4" y="11879"/>
                </a:lnTo>
                <a:lnTo>
                  <a:pt x="12515" y="13153"/>
                </a:lnTo>
                <a:lnTo>
                  <a:pt x="13007" y="13515"/>
                </a:lnTo>
                <a:lnTo>
                  <a:pt x="16199" y="11575"/>
                </a:lnTo>
                <a:lnTo>
                  <a:pt x="13925" y="9726"/>
                </a:lnTo>
                <a:lnTo>
                  <a:pt x="10787" y="11715"/>
                </a:lnTo>
                <a:cubicBezTo>
                  <a:pt x="10787" y="11715"/>
                  <a:pt x="7641" y="9766"/>
                  <a:pt x="7641" y="976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6" name="Shape 2882"/>
          <p:cNvSpPr/>
          <p:nvPr userDrawn="1"/>
        </p:nvSpPr>
        <p:spPr>
          <a:xfrm>
            <a:off x="1356734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8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8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7" name="Shape 2883"/>
          <p:cNvSpPr/>
          <p:nvPr userDrawn="1"/>
        </p:nvSpPr>
        <p:spPr>
          <a:xfrm>
            <a:off x="1463394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6"/>
                </a:lnTo>
                <a:cubicBezTo>
                  <a:pt x="15118" y="9994"/>
                  <a:pt x="15213" y="9425"/>
                  <a:pt x="15213" y="8918"/>
                </a:cubicBezTo>
                <a:cubicBezTo>
                  <a:pt x="15213" y="8811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8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0" y="8413"/>
                </a:cubicBezTo>
                <a:cubicBezTo>
                  <a:pt x="9350" y="8413"/>
                  <a:pt x="9605" y="8444"/>
                  <a:pt x="9874" y="8460"/>
                </a:cubicBezTo>
                <a:lnTo>
                  <a:pt x="10652" y="10591"/>
                </a:lnTo>
                <a:lnTo>
                  <a:pt x="9560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2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4" y="8063"/>
                  <a:pt x="6727" y="8061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89" y="12162"/>
                </a:cubicBezTo>
                <a:lnTo>
                  <a:pt x="13291" y="13825"/>
                </a:lnTo>
                <a:cubicBezTo>
                  <a:pt x="13291" y="13825"/>
                  <a:pt x="11488" y="8460"/>
                  <a:pt x="11488" y="8460"/>
                </a:cubicBezTo>
                <a:close/>
                <a:moveTo>
                  <a:pt x="10800" y="15709"/>
                </a:moveTo>
                <a:cubicBezTo>
                  <a:pt x="10319" y="15709"/>
                  <a:pt x="9857" y="15637"/>
                  <a:pt x="9418" y="15508"/>
                </a:cubicBezTo>
                <a:lnTo>
                  <a:pt x="10887" y="11236"/>
                </a:lnTo>
                <a:cubicBezTo>
                  <a:pt x="10887" y="11236"/>
                  <a:pt x="12211" y="14865"/>
                  <a:pt x="12425" y="15428"/>
                </a:cubicBezTo>
                <a:cubicBezTo>
                  <a:pt x="11916" y="15607"/>
                  <a:pt x="11371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9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8" name="Shape 2884"/>
          <p:cNvSpPr/>
          <p:nvPr userDrawn="1"/>
        </p:nvSpPr>
        <p:spPr>
          <a:xfrm>
            <a:off x="15700532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36" y="10309"/>
                </a:moveTo>
                <a:cubicBezTo>
                  <a:pt x="13551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8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8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0" y="10800"/>
                  <a:pt x="9312" y="10469"/>
                  <a:pt x="10852" y="9873"/>
                </a:cubicBezTo>
                <a:cubicBezTo>
                  <a:pt x="11015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8"/>
                  <a:pt x="10353" y="9001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9" name="Shape 2885"/>
          <p:cNvSpPr/>
          <p:nvPr userDrawn="1"/>
        </p:nvSpPr>
        <p:spPr>
          <a:xfrm>
            <a:off x="16817913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00" y="13698"/>
                </a:moveTo>
                <a:cubicBezTo>
                  <a:pt x="15500" y="14629"/>
                  <a:pt x="14906" y="15067"/>
                  <a:pt x="13996" y="15061"/>
                </a:cubicBezTo>
                <a:cubicBezTo>
                  <a:pt x="13870" y="15061"/>
                  <a:pt x="13731" y="15061"/>
                  <a:pt x="13646" y="15044"/>
                </a:cubicBezTo>
                <a:lnTo>
                  <a:pt x="13646" y="12497"/>
                </a:lnTo>
                <a:cubicBezTo>
                  <a:pt x="13731" y="12480"/>
                  <a:pt x="13877" y="12463"/>
                  <a:pt x="14101" y="12463"/>
                </a:cubicBezTo>
                <a:cubicBezTo>
                  <a:pt x="14966" y="12463"/>
                  <a:pt x="15507" y="12890"/>
                  <a:pt x="15500" y="13698"/>
                </a:cubicBezTo>
                <a:moveTo>
                  <a:pt x="12636" y="11868"/>
                </a:moveTo>
                <a:lnTo>
                  <a:pt x="12636" y="15691"/>
                </a:lnTo>
                <a:cubicBezTo>
                  <a:pt x="12886" y="15720"/>
                  <a:pt x="13256" y="15748"/>
                  <a:pt x="13778" y="15748"/>
                </a:cubicBezTo>
                <a:cubicBezTo>
                  <a:pt x="14649" y="15748"/>
                  <a:pt x="15362" y="15587"/>
                  <a:pt x="15830" y="15246"/>
                </a:cubicBezTo>
                <a:cubicBezTo>
                  <a:pt x="16260" y="14929"/>
                  <a:pt x="16570" y="14415"/>
                  <a:pt x="16570" y="13670"/>
                </a:cubicBezTo>
                <a:cubicBezTo>
                  <a:pt x="16570" y="12982"/>
                  <a:pt x="16279" y="12503"/>
                  <a:pt x="15817" y="12203"/>
                </a:cubicBezTo>
                <a:cubicBezTo>
                  <a:pt x="15388" y="11919"/>
                  <a:pt x="14840" y="11787"/>
                  <a:pt x="13996" y="11787"/>
                </a:cubicBezTo>
                <a:cubicBezTo>
                  <a:pt x="13487" y="11787"/>
                  <a:pt x="13005" y="11815"/>
                  <a:pt x="12636" y="11868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5"/>
                </a:moveTo>
                <a:cubicBezTo>
                  <a:pt x="20400" y="20178"/>
                  <a:pt x="19863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5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5"/>
                  <a:pt x="20400" y="19635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8"/>
                  <a:pt x="0" y="1964"/>
                </a:cubicBezTo>
                <a:lnTo>
                  <a:pt x="0" y="19635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5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769" y="13658"/>
                </a:moveTo>
                <a:cubicBezTo>
                  <a:pt x="6624" y="13658"/>
                  <a:pt x="6519" y="13652"/>
                  <a:pt x="6433" y="13635"/>
                </a:cubicBezTo>
                <a:lnTo>
                  <a:pt x="6433" y="12486"/>
                </a:lnTo>
                <a:cubicBezTo>
                  <a:pt x="6505" y="12468"/>
                  <a:pt x="6644" y="12451"/>
                  <a:pt x="6848" y="12451"/>
                </a:cubicBezTo>
                <a:cubicBezTo>
                  <a:pt x="7350" y="12451"/>
                  <a:pt x="7634" y="12665"/>
                  <a:pt x="7634" y="13023"/>
                </a:cubicBezTo>
                <a:cubicBezTo>
                  <a:pt x="7634" y="13421"/>
                  <a:pt x="7304" y="13658"/>
                  <a:pt x="6769" y="13658"/>
                </a:cubicBezTo>
                <a:moveTo>
                  <a:pt x="6796" y="11787"/>
                </a:moveTo>
                <a:cubicBezTo>
                  <a:pt x="6182" y="11787"/>
                  <a:pt x="5746" y="11821"/>
                  <a:pt x="5436" y="11868"/>
                </a:cubicBezTo>
                <a:lnTo>
                  <a:pt x="5436" y="15708"/>
                </a:lnTo>
                <a:lnTo>
                  <a:pt x="6433" y="15708"/>
                </a:lnTo>
                <a:lnTo>
                  <a:pt x="6433" y="14316"/>
                </a:lnTo>
                <a:cubicBezTo>
                  <a:pt x="6524" y="14328"/>
                  <a:pt x="6644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5" y="13704"/>
                  <a:pt x="8630" y="13381"/>
                  <a:pt x="8630" y="13000"/>
                </a:cubicBezTo>
                <a:cubicBezTo>
                  <a:pt x="8630" y="12618"/>
                  <a:pt x="8439" y="12296"/>
                  <a:pt x="8155" y="12099"/>
                </a:cubicBezTo>
                <a:cubicBezTo>
                  <a:pt x="7858" y="11891"/>
                  <a:pt x="7416" y="11787"/>
                  <a:pt x="6796" y="11787"/>
                </a:cubicBezTo>
                <a:moveTo>
                  <a:pt x="10765" y="13398"/>
                </a:moveTo>
                <a:cubicBezTo>
                  <a:pt x="10191" y="13208"/>
                  <a:pt x="9940" y="13098"/>
                  <a:pt x="9940" y="12850"/>
                </a:cubicBezTo>
                <a:cubicBezTo>
                  <a:pt x="9940" y="12648"/>
                  <a:pt x="10151" y="12474"/>
                  <a:pt x="10587" y="12474"/>
                </a:cubicBezTo>
                <a:cubicBezTo>
                  <a:pt x="11023" y="12474"/>
                  <a:pt x="11339" y="12583"/>
                  <a:pt x="11517" y="12659"/>
                </a:cubicBezTo>
                <a:lnTo>
                  <a:pt x="11742" y="11949"/>
                </a:lnTo>
                <a:cubicBezTo>
                  <a:pt x="11478" y="11845"/>
                  <a:pt x="11108" y="11752"/>
                  <a:pt x="10607" y="11752"/>
                </a:cubicBezTo>
                <a:cubicBezTo>
                  <a:pt x="9558" y="11752"/>
                  <a:pt x="8924" y="12260"/>
                  <a:pt x="8924" y="12924"/>
                </a:cubicBezTo>
                <a:cubicBezTo>
                  <a:pt x="8924" y="13490"/>
                  <a:pt x="9405" y="13849"/>
                  <a:pt x="10145" y="14074"/>
                </a:cubicBezTo>
                <a:cubicBezTo>
                  <a:pt x="10679" y="14241"/>
                  <a:pt x="10891" y="14380"/>
                  <a:pt x="10891" y="14623"/>
                </a:cubicBezTo>
                <a:cubicBezTo>
                  <a:pt x="10891" y="14877"/>
                  <a:pt x="10646" y="15044"/>
                  <a:pt x="10184" y="15044"/>
                </a:cubicBezTo>
                <a:cubicBezTo>
                  <a:pt x="9755" y="15044"/>
                  <a:pt x="9339" y="14923"/>
                  <a:pt x="9069" y="14802"/>
                </a:cubicBezTo>
                <a:lnTo>
                  <a:pt x="8864" y="15529"/>
                </a:lnTo>
                <a:cubicBezTo>
                  <a:pt x="9115" y="15651"/>
                  <a:pt x="9616" y="15766"/>
                  <a:pt x="10124" y="15766"/>
                </a:cubicBezTo>
                <a:cubicBezTo>
                  <a:pt x="11346" y="15766"/>
                  <a:pt x="11920" y="15211"/>
                  <a:pt x="11920" y="14559"/>
                </a:cubicBezTo>
                <a:cubicBezTo>
                  <a:pt x="11920" y="14010"/>
                  <a:pt x="11551" y="13652"/>
                  <a:pt x="10765" y="1339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0" name="Shape 2886"/>
          <p:cNvSpPr/>
          <p:nvPr userDrawn="1"/>
        </p:nvSpPr>
        <p:spPr>
          <a:xfrm>
            <a:off x="17884505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36" y="15709"/>
                </a:moveTo>
                <a:lnTo>
                  <a:pt x="13646" y="15709"/>
                </a:lnTo>
                <a:lnTo>
                  <a:pt x="13646" y="11816"/>
                </a:lnTo>
                <a:lnTo>
                  <a:pt x="12636" y="11816"/>
                </a:lnTo>
                <a:cubicBezTo>
                  <a:pt x="12636" y="11816"/>
                  <a:pt x="12636" y="15709"/>
                  <a:pt x="126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9618" y="14051"/>
                </a:moveTo>
                <a:lnTo>
                  <a:pt x="9881" y="13225"/>
                </a:lnTo>
                <a:cubicBezTo>
                  <a:pt x="9954" y="13000"/>
                  <a:pt x="10020" y="12706"/>
                  <a:pt x="10086" y="12475"/>
                </a:cubicBezTo>
                <a:lnTo>
                  <a:pt x="10099" y="12475"/>
                </a:lnTo>
                <a:cubicBezTo>
                  <a:pt x="10165" y="12706"/>
                  <a:pt x="10245" y="12994"/>
                  <a:pt x="10324" y="13225"/>
                </a:cubicBezTo>
                <a:lnTo>
                  <a:pt x="10601" y="14051"/>
                </a:lnTo>
                <a:cubicBezTo>
                  <a:pt x="10601" y="14051"/>
                  <a:pt x="9618" y="14051"/>
                  <a:pt x="9618" y="14051"/>
                </a:cubicBezTo>
                <a:close/>
                <a:moveTo>
                  <a:pt x="9472" y="11816"/>
                </a:moveTo>
                <a:lnTo>
                  <a:pt x="8113" y="15709"/>
                </a:lnTo>
                <a:lnTo>
                  <a:pt x="9155" y="15709"/>
                </a:lnTo>
                <a:lnTo>
                  <a:pt x="9472" y="14710"/>
                </a:lnTo>
                <a:lnTo>
                  <a:pt x="10746" y="14710"/>
                </a:lnTo>
                <a:lnTo>
                  <a:pt x="11089" y="15709"/>
                </a:lnTo>
                <a:lnTo>
                  <a:pt x="12172" y="15709"/>
                </a:lnTo>
                <a:lnTo>
                  <a:pt x="10792" y="11816"/>
                </a:lnTo>
                <a:cubicBezTo>
                  <a:pt x="10792" y="11816"/>
                  <a:pt x="9472" y="11816"/>
                  <a:pt x="9472" y="118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1" name="Shape 2887"/>
          <p:cNvSpPr/>
          <p:nvPr userDrawn="1"/>
        </p:nvSpPr>
        <p:spPr>
          <a:xfrm>
            <a:off x="1895109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36" y="15709"/>
                </a:moveTo>
                <a:lnTo>
                  <a:pt x="14845" y="15709"/>
                </a:lnTo>
                <a:lnTo>
                  <a:pt x="14845" y="14144"/>
                </a:lnTo>
                <a:lnTo>
                  <a:pt x="16443" y="14144"/>
                </a:lnTo>
                <a:lnTo>
                  <a:pt x="16443" y="13428"/>
                </a:lnTo>
                <a:lnTo>
                  <a:pt x="14845" y="13428"/>
                </a:lnTo>
                <a:lnTo>
                  <a:pt x="14845" y="12538"/>
                </a:lnTo>
                <a:lnTo>
                  <a:pt x="16555" y="12538"/>
                </a:lnTo>
                <a:lnTo>
                  <a:pt x="16555" y="11816"/>
                </a:lnTo>
                <a:lnTo>
                  <a:pt x="13836" y="11816"/>
                </a:lnTo>
                <a:cubicBezTo>
                  <a:pt x="13836" y="11816"/>
                  <a:pt x="13836" y="15709"/>
                  <a:pt x="138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0396" y="15062"/>
                </a:moveTo>
                <a:cubicBezTo>
                  <a:pt x="10270" y="15062"/>
                  <a:pt x="10131" y="15062"/>
                  <a:pt x="10045" y="15045"/>
                </a:cubicBezTo>
                <a:lnTo>
                  <a:pt x="10045" y="12498"/>
                </a:lnTo>
                <a:cubicBezTo>
                  <a:pt x="10131" y="12480"/>
                  <a:pt x="10277" y="12463"/>
                  <a:pt x="10501" y="12463"/>
                </a:cubicBezTo>
                <a:cubicBezTo>
                  <a:pt x="11366" y="12463"/>
                  <a:pt x="11907" y="12891"/>
                  <a:pt x="11900" y="13699"/>
                </a:cubicBezTo>
                <a:cubicBezTo>
                  <a:pt x="11900" y="14629"/>
                  <a:pt x="11306" y="15068"/>
                  <a:pt x="10396" y="15062"/>
                </a:cubicBezTo>
                <a:moveTo>
                  <a:pt x="10396" y="11787"/>
                </a:moveTo>
                <a:cubicBezTo>
                  <a:pt x="9887" y="11787"/>
                  <a:pt x="9405" y="11816"/>
                  <a:pt x="9036" y="11868"/>
                </a:cubicBezTo>
                <a:lnTo>
                  <a:pt x="9036" y="15691"/>
                </a:lnTo>
                <a:cubicBezTo>
                  <a:pt x="9287" y="15720"/>
                  <a:pt x="9656" y="15749"/>
                  <a:pt x="10178" y="15749"/>
                </a:cubicBezTo>
                <a:cubicBezTo>
                  <a:pt x="11048" y="15749"/>
                  <a:pt x="11762" y="15587"/>
                  <a:pt x="12231" y="15246"/>
                </a:cubicBezTo>
                <a:cubicBezTo>
                  <a:pt x="12660" y="14929"/>
                  <a:pt x="12970" y="14415"/>
                  <a:pt x="12970" y="13670"/>
                </a:cubicBezTo>
                <a:cubicBezTo>
                  <a:pt x="12970" y="12983"/>
                  <a:pt x="12680" y="12503"/>
                  <a:pt x="12217" y="12203"/>
                </a:cubicBezTo>
                <a:cubicBezTo>
                  <a:pt x="11788" y="11920"/>
                  <a:pt x="11241" y="11787"/>
                  <a:pt x="10396" y="11787"/>
                </a:cubicBezTo>
                <a:moveTo>
                  <a:pt x="6769" y="13659"/>
                </a:moveTo>
                <a:cubicBezTo>
                  <a:pt x="6623" y="13659"/>
                  <a:pt x="6518" y="13653"/>
                  <a:pt x="6432" y="13636"/>
                </a:cubicBezTo>
                <a:lnTo>
                  <a:pt x="6432" y="12486"/>
                </a:lnTo>
                <a:cubicBezTo>
                  <a:pt x="6505" y="12469"/>
                  <a:pt x="6643" y="12452"/>
                  <a:pt x="6848" y="12452"/>
                </a:cubicBezTo>
                <a:cubicBezTo>
                  <a:pt x="7350" y="12452"/>
                  <a:pt x="7634" y="12665"/>
                  <a:pt x="7634" y="13023"/>
                </a:cubicBezTo>
                <a:cubicBezTo>
                  <a:pt x="7634" y="13422"/>
                  <a:pt x="7304" y="13659"/>
                  <a:pt x="6769" y="13659"/>
                </a:cubicBezTo>
                <a:moveTo>
                  <a:pt x="6796" y="11787"/>
                </a:moveTo>
                <a:cubicBezTo>
                  <a:pt x="6182" y="11787"/>
                  <a:pt x="5746" y="11822"/>
                  <a:pt x="5436" y="11868"/>
                </a:cubicBezTo>
                <a:lnTo>
                  <a:pt x="5436" y="15709"/>
                </a:lnTo>
                <a:lnTo>
                  <a:pt x="6432" y="15709"/>
                </a:lnTo>
                <a:lnTo>
                  <a:pt x="6432" y="14317"/>
                </a:lnTo>
                <a:cubicBezTo>
                  <a:pt x="6525" y="14328"/>
                  <a:pt x="6643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6" y="13705"/>
                  <a:pt x="8631" y="13381"/>
                  <a:pt x="8631" y="13000"/>
                </a:cubicBezTo>
                <a:cubicBezTo>
                  <a:pt x="8631" y="12619"/>
                  <a:pt x="8439" y="12296"/>
                  <a:pt x="8155" y="12099"/>
                </a:cubicBezTo>
                <a:cubicBezTo>
                  <a:pt x="7859" y="11892"/>
                  <a:pt x="7416" y="11787"/>
                  <a:pt x="6796" y="1178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2" name="Shape 2888"/>
          <p:cNvSpPr/>
          <p:nvPr userDrawn="1"/>
        </p:nvSpPr>
        <p:spPr>
          <a:xfrm>
            <a:off x="2001768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36" y="15709"/>
                </a:moveTo>
                <a:lnTo>
                  <a:pt x="13945" y="15709"/>
                </a:lnTo>
                <a:lnTo>
                  <a:pt x="13945" y="14144"/>
                </a:lnTo>
                <a:lnTo>
                  <a:pt x="15543" y="14144"/>
                </a:lnTo>
                <a:lnTo>
                  <a:pt x="15543" y="13428"/>
                </a:lnTo>
                <a:lnTo>
                  <a:pt x="13945" y="13428"/>
                </a:lnTo>
                <a:lnTo>
                  <a:pt x="13945" y="12538"/>
                </a:lnTo>
                <a:lnTo>
                  <a:pt x="15655" y="12538"/>
                </a:lnTo>
                <a:lnTo>
                  <a:pt x="15655" y="11816"/>
                </a:lnTo>
                <a:lnTo>
                  <a:pt x="12936" y="11816"/>
                </a:lnTo>
                <a:cubicBezTo>
                  <a:pt x="12936" y="11816"/>
                  <a:pt x="12936" y="15709"/>
                  <a:pt x="129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1136" y="15709"/>
                </a:moveTo>
                <a:lnTo>
                  <a:pt x="12145" y="15709"/>
                </a:lnTo>
                <a:lnTo>
                  <a:pt x="12145" y="11816"/>
                </a:lnTo>
                <a:lnTo>
                  <a:pt x="11136" y="11816"/>
                </a:lnTo>
                <a:cubicBezTo>
                  <a:pt x="11136" y="11816"/>
                  <a:pt x="11136" y="15709"/>
                  <a:pt x="11136" y="15709"/>
                </a:cubicBezTo>
                <a:close/>
                <a:moveTo>
                  <a:pt x="8395" y="14167"/>
                </a:moveTo>
                <a:lnTo>
                  <a:pt x="9082" y="14167"/>
                </a:lnTo>
                <a:lnTo>
                  <a:pt x="9082" y="14981"/>
                </a:lnTo>
                <a:cubicBezTo>
                  <a:pt x="9002" y="15015"/>
                  <a:pt x="8818" y="15039"/>
                  <a:pt x="8586" y="15039"/>
                </a:cubicBezTo>
                <a:cubicBezTo>
                  <a:pt x="7761" y="15039"/>
                  <a:pt x="7187" y="14565"/>
                  <a:pt x="7187" y="13762"/>
                </a:cubicBezTo>
                <a:cubicBezTo>
                  <a:pt x="7187" y="12919"/>
                  <a:pt x="7821" y="12503"/>
                  <a:pt x="8659" y="12503"/>
                </a:cubicBezTo>
                <a:cubicBezTo>
                  <a:pt x="9148" y="12503"/>
                  <a:pt x="9451" y="12579"/>
                  <a:pt x="9696" y="12672"/>
                </a:cubicBezTo>
                <a:lnTo>
                  <a:pt x="9907" y="11966"/>
                </a:lnTo>
                <a:cubicBezTo>
                  <a:pt x="9689" y="11874"/>
                  <a:pt x="9247" y="11776"/>
                  <a:pt x="8672" y="11776"/>
                </a:cubicBezTo>
                <a:cubicBezTo>
                  <a:pt x="7213" y="11776"/>
                  <a:pt x="6138" y="12515"/>
                  <a:pt x="6131" y="13809"/>
                </a:cubicBezTo>
                <a:cubicBezTo>
                  <a:pt x="6124" y="14381"/>
                  <a:pt x="6349" y="14888"/>
                  <a:pt x="6758" y="15223"/>
                </a:cubicBezTo>
                <a:cubicBezTo>
                  <a:pt x="7167" y="15570"/>
                  <a:pt x="7755" y="15749"/>
                  <a:pt x="8566" y="15749"/>
                </a:cubicBezTo>
                <a:cubicBezTo>
                  <a:pt x="9155" y="15749"/>
                  <a:pt x="9742" y="15622"/>
                  <a:pt x="10052" y="15530"/>
                </a:cubicBezTo>
                <a:lnTo>
                  <a:pt x="10052" y="13479"/>
                </a:lnTo>
                <a:lnTo>
                  <a:pt x="8395" y="13479"/>
                </a:lnTo>
                <a:cubicBezTo>
                  <a:pt x="8395" y="13479"/>
                  <a:pt x="8395" y="14167"/>
                  <a:pt x="8395" y="1416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3" name="Shape 2889"/>
          <p:cNvSpPr/>
          <p:nvPr userDrawn="1"/>
        </p:nvSpPr>
        <p:spPr>
          <a:xfrm>
            <a:off x="21084280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69" y="13659"/>
                </a:moveTo>
                <a:cubicBezTo>
                  <a:pt x="9923" y="13659"/>
                  <a:pt x="9818" y="13653"/>
                  <a:pt x="9732" y="13636"/>
                </a:cubicBezTo>
                <a:lnTo>
                  <a:pt x="9732" y="12486"/>
                </a:lnTo>
                <a:cubicBezTo>
                  <a:pt x="9805" y="12469"/>
                  <a:pt x="9943" y="12452"/>
                  <a:pt x="10148" y="12452"/>
                </a:cubicBezTo>
                <a:cubicBezTo>
                  <a:pt x="10650" y="12452"/>
                  <a:pt x="10934" y="12665"/>
                  <a:pt x="10934" y="13023"/>
                </a:cubicBezTo>
                <a:cubicBezTo>
                  <a:pt x="10934" y="13422"/>
                  <a:pt x="10604" y="13659"/>
                  <a:pt x="10069" y="13659"/>
                </a:cubicBezTo>
                <a:moveTo>
                  <a:pt x="10096" y="11787"/>
                </a:moveTo>
                <a:cubicBezTo>
                  <a:pt x="9481" y="11787"/>
                  <a:pt x="9046" y="11822"/>
                  <a:pt x="8736" y="11869"/>
                </a:cubicBezTo>
                <a:lnTo>
                  <a:pt x="8736" y="15709"/>
                </a:lnTo>
                <a:lnTo>
                  <a:pt x="9732" y="15709"/>
                </a:lnTo>
                <a:lnTo>
                  <a:pt x="9732" y="14317"/>
                </a:lnTo>
                <a:cubicBezTo>
                  <a:pt x="9825" y="14328"/>
                  <a:pt x="9943" y="14334"/>
                  <a:pt x="10076" y="14334"/>
                </a:cubicBezTo>
                <a:cubicBezTo>
                  <a:pt x="10670" y="14334"/>
                  <a:pt x="11178" y="14207"/>
                  <a:pt x="11521" y="13924"/>
                </a:cubicBezTo>
                <a:cubicBezTo>
                  <a:pt x="11786" y="13705"/>
                  <a:pt x="11931" y="13382"/>
                  <a:pt x="11931" y="13000"/>
                </a:cubicBezTo>
                <a:cubicBezTo>
                  <a:pt x="11931" y="12619"/>
                  <a:pt x="11739" y="12296"/>
                  <a:pt x="11455" y="12099"/>
                </a:cubicBezTo>
                <a:cubicBezTo>
                  <a:pt x="11159" y="11891"/>
                  <a:pt x="10716" y="11787"/>
                  <a:pt x="10096" y="11787"/>
                </a:cubicBezTo>
                <a:moveTo>
                  <a:pt x="12131" y="13809"/>
                </a:moveTo>
                <a:cubicBezTo>
                  <a:pt x="12124" y="14381"/>
                  <a:pt x="12349" y="14888"/>
                  <a:pt x="12758" y="15224"/>
                </a:cubicBezTo>
                <a:cubicBezTo>
                  <a:pt x="13167" y="15571"/>
                  <a:pt x="13755" y="15749"/>
                  <a:pt x="14566" y="15749"/>
                </a:cubicBezTo>
                <a:cubicBezTo>
                  <a:pt x="15155" y="15749"/>
                  <a:pt x="15742" y="15622"/>
                  <a:pt x="16052" y="15530"/>
                </a:cubicBezTo>
                <a:lnTo>
                  <a:pt x="16052" y="13479"/>
                </a:lnTo>
                <a:lnTo>
                  <a:pt x="14395" y="13479"/>
                </a:lnTo>
                <a:lnTo>
                  <a:pt x="14395" y="14167"/>
                </a:lnTo>
                <a:lnTo>
                  <a:pt x="15081" y="14167"/>
                </a:lnTo>
                <a:lnTo>
                  <a:pt x="15081" y="14981"/>
                </a:lnTo>
                <a:cubicBezTo>
                  <a:pt x="15002" y="15015"/>
                  <a:pt x="14818" y="15039"/>
                  <a:pt x="14586" y="15039"/>
                </a:cubicBezTo>
                <a:cubicBezTo>
                  <a:pt x="13761" y="15039"/>
                  <a:pt x="13187" y="14566"/>
                  <a:pt x="13187" y="13762"/>
                </a:cubicBezTo>
                <a:cubicBezTo>
                  <a:pt x="13187" y="12919"/>
                  <a:pt x="13821" y="12503"/>
                  <a:pt x="14659" y="12503"/>
                </a:cubicBezTo>
                <a:cubicBezTo>
                  <a:pt x="15148" y="12503"/>
                  <a:pt x="15451" y="12579"/>
                  <a:pt x="15696" y="12671"/>
                </a:cubicBezTo>
                <a:lnTo>
                  <a:pt x="15906" y="11966"/>
                </a:lnTo>
                <a:cubicBezTo>
                  <a:pt x="15689" y="11874"/>
                  <a:pt x="15247" y="11776"/>
                  <a:pt x="14672" y="11776"/>
                </a:cubicBezTo>
                <a:cubicBezTo>
                  <a:pt x="13213" y="11776"/>
                  <a:pt x="12138" y="12515"/>
                  <a:pt x="12131" y="13809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606" y="14265"/>
                </a:moveTo>
                <a:cubicBezTo>
                  <a:pt x="6606" y="14872"/>
                  <a:pt x="6343" y="15039"/>
                  <a:pt x="5920" y="15039"/>
                </a:cubicBezTo>
                <a:cubicBezTo>
                  <a:pt x="5722" y="15039"/>
                  <a:pt x="5544" y="15010"/>
                  <a:pt x="5406" y="14969"/>
                </a:cubicBezTo>
                <a:lnTo>
                  <a:pt x="5293" y="15680"/>
                </a:lnTo>
                <a:cubicBezTo>
                  <a:pt x="5491" y="15738"/>
                  <a:pt x="5795" y="15773"/>
                  <a:pt x="6026" y="15773"/>
                </a:cubicBezTo>
                <a:cubicBezTo>
                  <a:pt x="7003" y="15773"/>
                  <a:pt x="7610" y="15385"/>
                  <a:pt x="7610" y="14276"/>
                </a:cubicBezTo>
                <a:lnTo>
                  <a:pt x="7610" y="11816"/>
                </a:lnTo>
                <a:lnTo>
                  <a:pt x="6606" y="11816"/>
                </a:lnTo>
                <a:cubicBezTo>
                  <a:pt x="6606" y="11816"/>
                  <a:pt x="6606" y="14265"/>
                  <a:pt x="6606" y="1426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4" name="Shape 2890"/>
          <p:cNvSpPr/>
          <p:nvPr userDrawn="1"/>
        </p:nvSpPr>
        <p:spPr>
          <a:xfrm>
            <a:off x="22150872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3031" y="13809"/>
                </a:moveTo>
                <a:cubicBezTo>
                  <a:pt x="13024" y="14381"/>
                  <a:pt x="13249" y="14888"/>
                  <a:pt x="13658" y="15223"/>
                </a:cubicBezTo>
                <a:cubicBezTo>
                  <a:pt x="14067" y="15570"/>
                  <a:pt x="14655" y="15749"/>
                  <a:pt x="15467" y="15749"/>
                </a:cubicBezTo>
                <a:cubicBezTo>
                  <a:pt x="16054" y="15749"/>
                  <a:pt x="16642" y="15622"/>
                  <a:pt x="16952" y="15530"/>
                </a:cubicBezTo>
                <a:lnTo>
                  <a:pt x="16952" y="13479"/>
                </a:lnTo>
                <a:lnTo>
                  <a:pt x="15295" y="13479"/>
                </a:lnTo>
                <a:lnTo>
                  <a:pt x="15295" y="14167"/>
                </a:lnTo>
                <a:lnTo>
                  <a:pt x="15981" y="14167"/>
                </a:lnTo>
                <a:lnTo>
                  <a:pt x="15981" y="14981"/>
                </a:lnTo>
                <a:cubicBezTo>
                  <a:pt x="15902" y="15015"/>
                  <a:pt x="15718" y="15039"/>
                  <a:pt x="15486" y="15039"/>
                </a:cubicBezTo>
                <a:cubicBezTo>
                  <a:pt x="14661" y="15039"/>
                  <a:pt x="14087" y="14565"/>
                  <a:pt x="14087" y="13762"/>
                </a:cubicBezTo>
                <a:cubicBezTo>
                  <a:pt x="14087" y="12919"/>
                  <a:pt x="14721" y="12503"/>
                  <a:pt x="15559" y="12503"/>
                </a:cubicBezTo>
                <a:cubicBezTo>
                  <a:pt x="16048" y="12503"/>
                  <a:pt x="16351" y="12579"/>
                  <a:pt x="16596" y="12671"/>
                </a:cubicBezTo>
                <a:lnTo>
                  <a:pt x="16807" y="11966"/>
                </a:lnTo>
                <a:cubicBezTo>
                  <a:pt x="16589" y="11874"/>
                  <a:pt x="16147" y="11776"/>
                  <a:pt x="15572" y="11776"/>
                </a:cubicBezTo>
                <a:cubicBezTo>
                  <a:pt x="14113" y="11776"/>
                  <a:pt x="13037" y="12515"/>
                  <a:pt x="13031" y="13809"/>
                </a:cubicBezTo>
                <a:moveTo>
                  <a:pt x="6169" y="13659"/>
                </a:moveTo>
                <a:cubicBezTo>
                  <a:pt x="6023" y="13659"/>
                  <a:pt x="5918" y="13653"/>
                  <a:pt x="5832" y="13636"/>
                </a:cubicBezTo>
                <a:lnTo>
                  <a:pt x="5832" y="12486"/>
                </a:lnTo>
                <a:cubicBezTo>
                  <a:pt x="5905" y="12469"/>
                  <a:pt x="6043" y="12452"/>
                  <a:pt x="6248" y="12452"/>
                </a:cubicBezTo>
                <a:cubicBezTo>
                  <a:pt x="6750" y="12452"/>
                  <a:pt x="7034" y="12665"/>
                  <a:pt x="7034" y="13023"/>
                </a:cubicBezTo>
                <a:cubicBezTo>
                  <a:pt x="7034" y="13422"/>
                  <a:pt x="6704" y="13659"/>
                  <a:pt x="6169" y="13659"/>
                </a:cubicBezTo>
                <a:moveTo>
                  <a:pt x="6196" y="11787"/>
                </a:moveTo>
                <a:cubicBezTo>
                  <a:pt x="5582" y="11787"/>
                  <a:pt x="5146" y="11822"/>
                  <a:pt x="4836" y="11868"/>
                </a:cubicBezTo>
                <a:lnTo>
                  <a:pt x="4836" y="15709"/>
                </a:lnTo>
                <a:lnTo>
                  <a:pt x="5832" y="15709"/>
                </a:lnTo>
                <a:lnTo>
                  <a:pt x="5832" y="14317"/>
                </a:lnTo>
                <a:cubicBezTo>
                  <a:pt x="5925" y="14328"/>
                  <a:pt x="6043" y="14334"/>
                  <a:pt x="6176" y="14334"/>
                </a:cubicBezTo>
                <a:cubicBezTo>
                  <a:pt x="6770" y="14334"/>
                  <a:pt x="7278" y="14207"/>
                  <a:pt x="7621" y="13924"/>
                </a:cubicBezTo>
                <a:cubicBezTo>
                  <a:pt x="7886" y="13705"/>
                  <a:pt x="8031" y="13381"/>
                  <a:pt x="8031" y="13000"/>
                </a:cubicBezTo>
                <a:cubicBezTo>
                  <a:pt x="8031" y="12619"/>
                  <a:pt x="7839" y="12296"/>
                  <a:pt x="7555" y="12099"/>
                </a:cubicBezTo>
                <a:cubicBezTo>
                  <a:pt x="7259" y="11892"/>
                  <a:pt x="6816" y="11787"/>
                  <a:pt x="6196" y="11787"/>
                </a:cubicBezTo>
                <a:moveTo>
                  <a:pt x="11195" y="12954"/>
                </a:moveTo>
                <a:cubicBezTo>
                  <a:pt x="11195" y="13537"/>
                  <a:pt x="11215" y="14063"/>
                  <a:pt x="11280" y="14577"/>
                </a:cubicBezTo>
                <a:lnTo>
                  <a:pt x="11261" y="14577"/>
                </a:lnTo>
                <a:cubicBezTo>
                  <a:pt x="11062" y="14138"/>
                  <a:pt x="10799" y="13653"/>
                  <a:pt x="10535" y="13243"/>
                </a:cubicBezTo>
                <a:lnTo>
                  <a:pt x="9611" y="11816"/>
                </a:lnTo>
                <a:lnTo>
                  <a:pt x="8436" y="11816"/>
                </a:lnTo>
                <a:lnTo>
                  <a:pt x="8436" y="15709"/>
                </a:lnTo>
                <a:lnTo>
                  <a:pt x="9360" y="15709"/>
                </a:lnTo>
                <a:lnTo>
                  <a:pt x="9360" y="14536"/>
                </a:lnTo>
                <a:cubicBezTo>
                  <a:pt x="9360" y="13901"/>
                  <a:pt x="9347" y="13352"/>
                  <a:pt x="9320" y="12838"/>
                </a:cubicBezTo>
                <a:lnTo>
                  <a:pt x="9340" y="12833"/>
                </a:lnTo>
                <a:cubicBezTo>
                  <a:pt x="9558" y="13289"/>
                  <a:pt x="9848" y="13791"/>
                  <a:pt x="10112" y="14207"/>
                </a:cubicBezTo>
                <a:lnTo>
                  <a:pt x="11062" y="15709"/>
                </a:lnTo>
                <a:lnTo>
                  <a:pt x="12119" y="15709"/>
                </a:lnTo>
                <a:lnTo>
                  <a:pt x="12119" y="11816"/>
                </a:lnTo>
                <a:lnTo>
                  <a:pt x="11195" y="11816"/>
                </a:lnTo>
                <a:cubicBezTo>
                  <a:pt x="11195" y="11816"/>
                  <a:pt x="11195" y="12954"/>
                  <a:pt x="11195" y="1295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5" name="Shape 2891"/>
          <p:cNvSpPr/>
          <p:nvPr userDrawn="1"/>
        </p:nvSpPr>
        <p:spPr>
          <a:xfrm>
            <a:off x="11726412" y="7951935"/>
            <a:ext cx="861606" cy="538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55942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604963" y="2970213"/>
            <a:ext cx="19513550" cy="9217025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482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89139" y="4482530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3269739" y="4554538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44874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626582" y="1089124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626582" y="10315178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626582" y="11611322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3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635859" y="8658994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0635859" y="7938914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0635859" y="7362850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0637372" y="4410522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637372" y="4986586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0637372" y="5706666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9453315" cy="13717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2036492" y="4698554"/>
            <a:ext cx="7272808" cy="1944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0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</a:p>
          <a:p>
            <a:pPr lvl="0"/>
            <a:r>
              <a:rPr lang="sl-SI" dirty="0"/>
              <a:t>HERE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036491" y="7002810"/>
            <a:ext cx="4680819" cy="324036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0637372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0637372" y="1962250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0637372" y="2682330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99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89139" y="4482530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3269739" y="4554538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035586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57683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22" hasCustomPrompt="1"/>
          </p:nvPr>
        </p:nvSpPr>
        <p:spPr>
          <a:xfrm>
            <a:off x="1964483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3863507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3863507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964483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3863507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3863507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836691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3836691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708587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07611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607611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3708587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5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5607611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607611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3701787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5580795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5580795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984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000"/>
                            </p:stCondLst>
                            <p:childTnLst>
                              <p:par>
                                <p:cTn id="8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7230179" y="8744040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704536" y="3033316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704536" y="2313236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6123186"/>
            <a:ext cx="16336278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199138" y="1395008"/>
            <a:ext cx="15127331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7230179" y="9464120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75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_1_pictur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04443" y="1038718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69605" y="966710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574213" y="46985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639375" y="39784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122554" y="0"/>
            <a:ext cx="8145831" cy="1371758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-286263" y="6858794"/>
            <a:ext cx="24666554" cy="0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hape 2526"/>
          <p:cNvSpPr/>
          <p:nvPr userDrawn="1"/>
        </p:nvSpPr>
        <p:spPr>
          <a:xfrm>
            <a:off x="3626771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3" name="Shape 2847"/>
          <p:cNvSpPr/>
          <p:nvPr userDrawn="1"/>
        </p:nvSpPr>
        <p:spPr>
          <a:xfrm>
            <a:off x="3657001" y="837096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4" name="Shape 2529"/>
          <p:cNvSpPr/>
          <p:nvPr userDrawn="1"/>
        </p:nvSpPr>
        <p:spPr>
          <a:xfrm>
            <a:off x="20222408" y="841335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5" name="Shape 2572"/>
          <p:cNvSpPr/>
          <p:nvPr userDrawn="1"/>
        </p:nvSpPr>
        <p:spPr>
          <a:xfrm>
            <a:off x="20146064" y="279673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8057806" y="1037711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8122968" y="96570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8093506" y="4688483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sl-SI" dirty="0"/>
              <a:t>&lt;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158668" y="39684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885363" y="182462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10621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623885" y="96574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689047" y="893734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892723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96473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14205" y="966710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79367" y="894702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828579" y="46265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893741" y="390646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9776279" y="388667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9711117" y="460675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638259" y="46168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703421" y="38967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Shape 2526"/>
          <p:cNvSpPr/>
          <p:nvPr userDrawn="1"/>
        </p:nvSpPr>
        <p:spPr>
          <a:xfrm>
            <a:off x="4866763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7" name="Shape 2847"/>
          <p:cNvSpPr/>
          <p:nvPr userDrawn="1"/>
        </p:nvSpPr>
        <p:spPr>
          <a:xfrm>
            <a:off x="11740688" y="261032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8" name="Shape 2529"/>
          <p:cNvSpPr/>
          <p:nvPr userDrawn="1"/>
        </p:nvSpPr>
        <p:spPr>
          <a:xfrm>
            <a:off x="4978807" y="759165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9" name="Shape 2572"/>
          <p:cNvSpPr/>
          <p:nvPr userDrawn="1"/>
        </p:nvSpPr>
        <p:spPr>
          <a:xfrm>
            <a:off x="18690818" y="277004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0" name="Shape 2526"/>
          <p:cNvSpPr/>
          <p:nvPr userDrawn="1"/>
        </p:nvSpPr>
        <p:spPr>
          <a:xfrm>
            <a:off x="11740688" y="762062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1" name="Shape 2847"/>
          <p:cNvSpPr/>
          <p:nvPr userDrawn="1"/>
        </p:nvSpPr>
        <p:spPr>
          <a:xfrm>
            <a:off x="18690818" y="7627667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9688130" y="52209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596585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85763" y="5418634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85763" y="4833515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5210375" y="8934989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6054351" y="8349870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2194029" y="4972136"/>
            <a:ext cx="0" cy="87454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Hexagon 51"/>
          <p:cNvSpPr/>
          <p:nvPr userDrawn="1"/>
        </p:nvSpPr>
        <p:spPr>
          <a:xfrm rot="16200000">
            <a:off x="11310195" y="780219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Hexagon 51"/>
          <p:cNvSpPr/>
          <p:nvPr userDrawn="1"/>
        </p:nvSpPr>
        <p:spPr>
          <a:xfrm rot="16200000">
            <a:off x="11328721" y="4015449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Shape 2525"/>
          <p:cNvSpPr/>
          <p:nvPr userDrawn="1"/>
        </p:nvSpPr>
        <p:spPr>
          <a:xfrm>
            <a:off x="11728550" y="4428415"/>
            <a:ext cx="968010" cy="726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4013" tIns="34013" rIns="34013" bIns="34013" anchor="ctr"/>
          <a:lstStyle/>
          <a:p>
            <a:pPr defTabSz="408148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700"/>
          </a:p>
        </p:txBody>
      </p:sp>
      <p:sp>
        <p:nvSpPr>
          <p:cNvPr id="12" name="Shape 2847"/>
          <p:cNvSpPr/>
          <p:nvPr userDrawn="1"/>
        </p:nvSpPr>
        <p:spPr>
          <a:xfrm>
            <a:off x="11763906" y="8182286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036491" y="4000028"/>
            <a:ext cx="5544616" cy="11546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45108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12196067" y="0"/>
            <a:ext cx="0" cy="15228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Hexagon 51"/>
          <p:cNvSpPr/>
          <p:nvPr userDrawn="1"/>
        </p:nvSpPr>
        <p:spPr>
          <a:xfrm rot="16200000">
            <a:off x="11312233" y="867000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1306939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645"/>
          <p:cNvSpPr/>
          <p:nvPr userDrawn="1"/>
        </p:nvSpPr>
        <p:spPr>
          <a:xfrm>
            <a:off x="11711498" y="584326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0" name="Shape 2526"/>
          <p:cNvSpPr/>
          <p:nvPr userDrawn="1"/>
        </p:nvSpPr>
        <p:spPr>
          <a:xfrm>
            <a:off x="11772365" y="905857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29"/>
          <p:cNvSpPr/>
          <p:nvPr userDrawn="1"/>
        </p:nvSpPr>
        <p:spPr>
          <a:xfrm>
            <a:off x="11897281" y="19215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7"/>
            <a:ext cx="5544616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407605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2214021" y="0"/>
            <a:ext cx="0" cy="96195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Hexagon 51"/>
          <p:cNvSpPr/>
          <p:nvPr userDrawn="1"/>
        </p:nvSpPr>
        <p:spPr>
          <a:xfrm rot="16200000">
            <a:off x="11340651" y="867849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Hexagon 51"/>
          <p:cNvSpPr/>
          <p:nvPr userDrawn="1"/>
        </p:nvSpPr>
        <p:spPr>
          <a:xfrm rot="16200000">
            <a:off x="11330187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Shape 2645"/>
          <p:cNvSpPr/>
          <p:nvPr userDrawn="1"/>
        </p:nvSpPr>
        <p:spPr>
          <a:xfrm>
            <a:off x="11758937" y="585099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26" name="Shape 2529"/>
          <p:cNvSpPr/>
          <p:nvPr userDrawn="1"/>
        </p:nvSpPr>
        <p:spPr>
          <a:xfrm>
            <a:off x="11915235" y="18707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26"/>
          <p:cNvSpPr/>
          <p:nvPr userDrawn="1"/>
        </p:nvSpPr>
        <p:spPr>
          <a:xfrm>
            <a:off x="11833439" y="905857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6"/>
            <a:ext cx="5400600" cy="10081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38316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76451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01</a:t>
            </a:r>
            <a:endParaRPr 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3457345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2924089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676400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261627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02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2261576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03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xagon 51"/>
          <p:cNvSpPr/>
          <p:nvPr userDrawn="1"/>
        </p:nvSpPr>
        <p:spPr>
          <a:xfrm rot="16200000">
            <a:off x="1648284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2" name="Hexagon 51"/>
          <p:cNvSpPr/>
          <p:nvPr userDrawn="1"/>
        </p:nvSpPr>
        <p:spPr>
          <a:xfrm rot="16200000">
            <a:off x="463085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3" name="Shape 2645"/>
          <p:cNvSpPr/>
          <p:nvPr userDrawn="1"/>
        </p:nvSpPr>
        <p:spPr>
          <a:xfrm>
            <a:off x="10946252" y="5182233"/>
            <a:ext cx="2423706" cy="17627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4" name="Shape 2529"/>
          <p:cNvSpPr/>
          <p:nvPr userDrawn="1"/>
        </p:nvSpPr>
        <p:spPr>
          <a:xfrm>
            <a:off x="5791403" y="5882721"/>
            <a:ext cx="937766" cy="12894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26"/>
          <p:cNvSpPr/>
          <p:nvPr userDrawn="1"/>
        </p:nvSpPr>
        <p:spPr>
          <a:xfrm>
            <a:off x="17471904" y="6050139"/>
            <a:ext cx="1280746" cy="1280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Hexagon 51"/>
          <p:cNvSpPr/>
          <p:nvPr userDrawn="1"/>
        </p:nvSpPr>
        <p:spPr>
          <a:xfrm rot="16200000">
            <a:off x="9424922" y="3617688"/>
            <a:ext cx="5466366" cy="4891795"/>
          </a:xfrm>
          <a:prstGeom prst="hexagon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53215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64888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71405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59880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4718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79689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86206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0060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71854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132836" y="412249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265118" y="7954784"/>
            <a:ext cx="3246181" cy="4138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5" name="Rectangle 4"/>
          <p:cNvSpPr/>
          <p:nvPr userDrawn="1"/>
        </p:nvSpPr>
        <p:spPr>
          <a:xfrm>
            <a:off x="8872727" y="7945968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5480336" y="7945966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2176532" y="7945966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576792" y="7953851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7137699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137808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17165197" y="6784993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205355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 userDrawn="1"/>
        </p:nvSpPr>
        <p:spPr>
          <a:xfrm>
            <a:off x="18780772" y="7954800"/>
            <a:ext cx="3246181" cy="4138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354709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6" name="Isosceles Triangle 15"/>
          <p:cNvSpPr/>
          <p:nvPr userDrawn="1"/>
        </p:nvSpPr>
        <p:spPr>
          <a:xfrm rot="10800000">
            <a:off x="1015470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7" name="Isosceles Triangle 16"/>
          <p:cNvSpPr/>
          <p:nvPr userDrawn="1"/>
        </p:nvSpPr>
        <p:spPr>
          <a:xfrm rot="10800000">
            <a:off x="16824088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8" name="Isosceles Triangle 17"/>
          <p:cNvSpPr/>
          <p:nvPr userDrawn="1"/>
        </p:nvSpPr>
        <p:spPr>
          <a:xfrm>
            <a:off x="6858773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9" name="Isosceles Triangle 18"/>
          <p:cNvSpPr/>
          <p:nvPr userDrawn="1"/>
        </p:nvSpPr>
        <p:spPr>
          <a:xfrm>
            <a:off x="13413755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0" name="Isosceles Triangle 19"/>
          <p:cNvSpPr/>
          <p:nvPr userDrawn="1"/>
        </p:nvSpPr>
        <p:spPr>
          <a:xfrm>
            <a:off x="20118694" y="7674425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 dirty="0"/>
          </a:p>
        </p:txBody>
      </p:sp>
      <p:sp>
        <p:nvSpPr>
          <p:cNvPr id="21" name="Hexagon 51"/>
          <p:cNvSpPr/>
          <p:nvPr userDrawn="1"/>
        </p:nvSpPr>
        <p:spPr>
          <a:xfrm rot="16200000">
            <a:off x="2865623" y="4482493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2" name="Hexagon 51"/>
          <p:cNvSpPr/>
          <p:nvPr userDrawn="1"/>
        </p:nvSpPr>
        <p:spPr>
          <a:xfrm rot="16200000">
            <a:off x="9406089" y="4482492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3" name="Hexagon 51"/>
          <p:cNvSpPr/>
          <p:nvPr userDrawn="1"/>
        </p:nvSpPr>
        <p:spPr>
          <a:xfrm rot="16200000">
            <a:off x="16030825" y="445237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6003330" y="9880559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Hexagon 51"/>
          <p:cNvSpPr/>
          <p:nvPr userDrawn="1"/>
        </p:nvSpPr>
        <p:spPr>
          <a:xfrm rot="16200000">
            <a:off x="12646449" y="991261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6" name="Hexagon 51"/>
          <p:cNvSpPr/>
          <p:nvPr userDrawn="1"/>
        </p:nvSpPr>
        <p:spPr>
          <a:xfrm rot="16200000">
            <a:off x="19401149" y="9882490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7" name="Shape 2526"/>
          <p:cNvSpPr/>
          <p:nvPr userDrawn="1"/>
        </p:nvSpPr>
        <p:spPr>
          <a:xfrm>
            <a:off x="3589165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847"/>
          <p:cNvSpPr/>
          <p:nvPr userDrawn="1"/>
        </p:nvSpPr>
        <p:spPr>
          <a:xfrm>
            <a:off x="6726869" y="104848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29"/>
          <p:cNvSpPr/>
          <p:nvPr userDrawn="1"/>
        </p:nvSpPr>
        <p:spPr>
          <a:xfrm>
            <a:off x="13482036" y="1043355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72"/>
          <p:cNvSpPr/>
          <p:nvPr userDrawn="1"/>
        </p:nvSpPr>
        <p:spPr>
          <a:xfrm>
            <a:off x="10133576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72"/>
          <p:cNvSpPr/>
          <p:nvPr userDrawn="1"/>
        </p:nvSpPr>
        <p:spPr>
          <a:xfrm>
            <a:off x="20152936" y="1051689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29"/>
          <p:cNvSpPr/>
          <p:nvPr userDrawn="1"/>
        </p:nvSpPr>
        <p:spPr>
          <a:xfrm>
            <a:off x="16866412" y="5056657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137896" y="513060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1757571" y="40887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762631" y="50968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454315" y="412115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459375" y="512926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76451" y="99169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681511" y="109250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8373195" y="9955138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8378255" y="10972305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069939" y="991557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074999" y="1092368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65930" y="1242170"/>
            <a:ext cx="54339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98067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626582" y="1089124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626582" y="10315178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626582" y="11611322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3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635859" y="8658994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0635859" y="7938914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0635859" y="7362850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0637372" y="4410522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637372" y="4986586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0637372" y="5706666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9453315" cy="13717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2036492" y="4698554"/>
            <a:ext cx="7272808" cy="1944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0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</a:p>
          <a:p>
            <a:pPr lvl="0"/>
            <a:r>
              <a:rPr lang="sl-SI" dirty="0"/>
              <a:t>HERE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036491" y="7002810"/>
            <a:ext cx="4680819" cy="324036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0637372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0637372" y="1962250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0637372" y="2682330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19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4961" cy="66925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126413" y="6692521"/>
            <a:ext cx="8126412" cy="7025067"/>
          </a:xfrm>
          <a:prstGeom prst="rect">
            <a:avLst/>
          </a:prstGeom>
          <a:solidFill>
            <a:schemeClr val="bg1">
              <a:lumMod val="9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  <a:latin typeface="Montserrat Light" charset="0"/>
            </a:endParaRPr>
          </a:p>
        </p:txBody>
      </p:sp>
      <p:sp>
        <p:nvSpPr>
          <p:cNvPr id="5" name="Shape 2529"/>
          <p:cNvSpPr/>
          <p:nvPr userDrawn="1"/>
        </p:nvSpPr>
        <p:spPr>
          <a:xfrm>
            <a:off x="3664134" y="7826806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47"/>
          <p:cNvSpPr/>
          <p:nvPr userDrawn="1"/>
        </p:nvSpPr>
        <p:spPr>
          <a:xfrm>
            <a:off x="11675722" y="7794899"/>
            <a:ext cx="1124053" cy="1124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72"/>
          <p:cNvSpPr/>
          <p:nvPr userDrawn="1"/>
        </p:nvSpPr>
        <p:spPr>
          <a:xfrm>
            <a:off x="19843745" y="7794898"/>
            <a:ext cx="997385" cy="997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064045" y="1045016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8129207" y="973008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97199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104400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604443" y="1045984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69605" y="973976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3042974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72608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325501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5482771" y="5473143"/>
            <a:ext cx="6517728" cy="5832648"/>
          </a:xfrm>
          <a:prstGeom prst="hexagon">
            <a:avLst/>
          </a:prstGeom>
          <a:solidFill>
            <a:schemeClr val="bg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9456642" y="5472547"/>
            <a:ext cx="6517728" cy="5832648"/>
          </a:xfrm>
          <a:prstGeom prst="hexagon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Hexagon 51"/>
          <p:cNvSpPr/>
          <p:nvPr userDrawn="1"/>
        </p:nvSpPr>
        <p:spPr>
          <a:xfrm rot="16200000">
            <a:off x="3422143" y="5469361"/>
            <a:ext cx="6517728" cy="583264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6152325" y="6089420"/>
            <a:ext cx="1057362" cy="1057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12212265" y="6066706"/>
            <a:ext cx="1006480" cy="1006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18344494" y="6012224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4217619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282781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025211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31727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627824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634340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964483" y="954138"/>
            <a:ext cx="561662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524535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395538" y="3593233"/>
            <a:ext cx="19587169" cy="85941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122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48304" y="3546426"/>
            <a:ext cx="8405211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909699" y="3546426"/>
            <a:ext cx="8352928" cy="856778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2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959532" y="3604950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9064714" y="36275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6125741" y="36179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sl-SI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33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acts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64483" y="2322290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7484959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694118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964236" y="6138714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7484712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93871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036491" y="9595098"/>
            <a:ext cx="20666296" cy="151216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 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59495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Shape 2906"/>
          <p:cNvSpPr/>
          <p:nvPr userDrawn="1"/>
        </p:nvSpPr>
        <p:spPr>
          <a:xfrm>
            <a:off x="3696133" y="4322957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906"/>
          <p:cNvSpPr/>
          <p:nvPr userDrawn="1"/>
        </p:nvSpPr>
        <p:spPr>
          <a:xfrm>
            <a:off x="3696133" y="687185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906"/>
          <p:cNvSpPr/>
          <p:nvPr userDrawn="1"/>
        </p:nvSpPr>
        <p:spPr>
          <a:xfrm>
            <a:off x="3696133" y="9446876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5067673" y="5043036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5060827" y="432295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5067673" y="759193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5060827" y="68718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5067673" y="1021256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5060827" y="949248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01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Image_4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8255316" y="30782"/>
            <a:ext cx="6123922" cy="891105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6083712" cy="89418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8941835"/>
            <a:ext cx="608371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083714" y="8941835"/>
            <a:ext cx="6083713" cy="47757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8255315" y="8941835"/>
            <a:ext cx="612392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816315" y="4842570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96532" y="53974"/>
            <a:ext cx="6070895" cy="88878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5" name="Freeform 14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846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64363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662182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6727344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885388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891905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2750068" y="73628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0D0D0D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15230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rgbClr val="0D0D0D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2621667" y="1435849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92113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" y="5"/>
            <a:ext cx="24379236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329526" y="48378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269183" y="5269882"/>
            <a:ext cx="7393494" cy="25250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607661" y="28263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4565883" y="67724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4565886" y="2238555"/>
            <a:ext cx="4568879" cy="523220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en-US" sz="2800" b="1" spc="600" dirty="0">
                <a:solidFill>
                  <a:srgbClr val="92D050"/>
                </a:solidFill>
                <a:latin typeface="+mj-lt"/>
                <a:ea typeface="Montserrat" charset="0"/>
                <a:cs typeface="Montserrat" charset="0"/>
              </a:rPr>
              <a:t>YOUR TITLE HERE</a:t>
            </a:r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4559037" y="22385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4565889" y="61846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4565883" y="101594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4565883" y="107472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657396" y="174622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1.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646277" y="5628048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2693650" y="966049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3.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252515" y="7866906"/>
            <a:ext cx="741682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47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047821" y="1009159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112983" y="937151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273964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29097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25590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25590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2525590" y="11813796"/>
            <a:ext cx="1999577" cy="558721"/>
            <a:chOff x="3095066" y="11233926"/>
            <a:chExt cx="1999447" cy="558656"/>
          </a:xfrm>
        </p:grpSpPr>
        <p:sp>
          <p:nvSpPr>
            <p:cNvPr id="18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19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0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9290979" y="11813796"/>
            <a:ext cx="1999577" cy="558721"/>
            <a:chOff x="3095066" y="11233926"/>
            <a:chExt cx="1999447" cy="558656"/>
          </a:xfrm>
        </p:grpSpPr>
        <p:sp>
          <p:nvSpPr>
            <p:cNvPr id="22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3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4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5" name="Group 24"/>
          <p:cNvGrpSpPr/>
          <p:nvPr userDrawn="1"/>
        </p:nvGrpSpPr>
        <p:grpSpPr>
          <a:xfrm>
            <a:off x="16056367" y="11813796"/>
            <a:ext cx="1999577" cy="558721"/>
            <a:chOff x="3095066" y="11233926"/>
            <a:chExt cx="1999447" cy="558656"/>
          </a:xfrm>
        </p:grpSpPr>
        <p:sp>
          <p:nvSpPr>
            <p:cNvPr id="26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7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8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sp>
        <p:nvSpPr>
          <p:cNvPr id="29" name="Picture Placeholder 2"/>
          <p:cNvSpPr>
            <a:spLocks noGrp="1"/>
          </p:cNvSpPr>
          <p:nvPr>
            <p:ph type="pic" sz="quarter" idx="33"/>
          </p:nvPr>
        </p:nvSpPr>
        <p:spPr>
          <a:xfrm>
            <a:off x="9317114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16078051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35"/>
          </p:nvPr>
        </p:nvSpPr>
        <p:spPr>
          <a:xfrm>
            <a:off x="2552583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20393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57683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22" hasCustomPrompt="1"/>
          </p:nvPr>
        </p:nvSpPr>
        <p:spPr>
          <a:xfrm>
            <a:off x="1964483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3863507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3863507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964483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3863507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3863507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836691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3836691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708587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07611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607611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3708587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5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5607611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607611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3701787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5580795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5580795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3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000"/>
                            </p:stCondLst>
                            <p:childTnLst>
                              <p:par>
                                <p:cTn id="8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4697" y="-4311"/>
            <a:ext cx="12189618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4523217" y="124217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4493875" y="1674218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979577" y="4194498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761396" y="324539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080208" y="7591873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862027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5080208" y="11038906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5862027" y="100898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422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04433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9036982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41539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18506035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152614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116610" y="6010206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085163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6010206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089720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053716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7554216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7518212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35"/>
          </p:nvPr>
        </p:nvSpPr>
        <p:spPr>
          <a:xfrm>
            <a:off x="4088718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36"/>
          </p:nvPr>
        </p:nvSpPr>
        <p:spPr>
          <a:xfrm>
            <a:off x="9021267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37"/>
          </p:nvPr>
        </p:nvSpPr>
        <p:spPr>
          <a:xfrm>
            <a:off x="14025824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8490320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39" hasCustomPrompt="1"/>
          </p:nvPr>
        </p:nvSpPr>
        <p:spPr>
          <a:xfrm>
            <a:off x="3136899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3100895" y="1077824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69448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7997440" y="10778242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3074005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3038001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7538501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17502497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52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con_facts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2541976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6465832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6" name="Hexagon 5"/>
          <p:cNvSpPr/>
          <p:nvPr userDrawn="1"/>
        </p:nvSpPr>
        <p:spPr>
          <a:xfrm rot="16200000">
            <a:off x="10389687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9" name="Shape 2526"/>
          <p:cNvSpPr/>
          <p:nvPr userDrawn="1"/>
        </p:nvSpPr>
        <p:spPr>
          <a:xfrm>
            <a:off x="3960158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791705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29"/>
          <p:cNvSpPr/>
          <p:nvPr userDrawn="1"/>
        </p:nvSpPr>
        <p:spPr>
          <a:xfrm>
            <a:off x="15843769" y="627087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26"/>
          <p:cNvSpPr/>
          <p:nvPr userDrawn="1"/>
        </p:nvSpPr>
        <p:spPr>
          <a:xfrm>
            <a:off x="1965558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50098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81980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708238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158" y="6271254"/>
            <a:ext cx="821320" cy="8213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5920" y="6270876"/>
            <a:ext cx="821320" cy="82132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5039" y="6753038"/>
            <a:ext cx="482838" cy="48283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9579" y="6270876"/>
            <a:ext cx="821320" cy="82132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9527" y="6288084"/>
            <a:ext cx="821371" cy="78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6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3943D-4580-4B1F-9058-29E4C4520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6438" cy="2651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70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6284964" y="5050150"/>
            <a:ext cx="12169351" cy="36808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5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Great things in business are never done by one person. They‘re done by a team of people.</a:t>
            </a:r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1001487" y="694270"/>
            <a:ext cx="2736304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0000" b="1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6057467" y="9379074"/>
            <a:ext cx="12169351" cy="7920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2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- STEVE JOBS</a:t>
            </a:r>
          </a:p>
        </p:txBody>
      </p:sp>
      <p:sp>
        <p:nvSpPr>
          <p:cNvPr id="9" name="Freeform 8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756571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2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_in_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248753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731281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2376884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744094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6129792" cy="2105730"/>
          </a:xfrm>
          <a:prstGeom prst="rect">
            <a:avLst/>
          </a:prstGeom>
        </p:spPr>
        <p:txBody>
          <a:bodyPr/>
          <a:lstStyle>
            <a:lvl1pPr marL="0" marR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3527835" y="7362850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2757317" y="9799164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248753" y="9079084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8591900" y="734412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7821382" y="978044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312818" y="906036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3655966" y="734669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2885448" y="978301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376884" y="906293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709119" y="7357817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938601" y="9794131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7430037" y="9074051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31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8" name="Table 7"/>
          <p:cNvGraphicFramePr>
            <a:graphicFrameLocks noGrp="1"/>
          </p:cNvGraphicFramePr>
          <p:nvPr userDrawn="1">
            <p:extLst/>
          </p:nvPr>
        </p:nvGraphicFramePr>
        <p:xfrm>
          <a:off x="1600303" y="4770562"/>
          <a:ext cx="21178631" cy="7540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81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PROJECT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JAN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FEB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APR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MAY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JUL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AUG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SEPT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OCT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NOV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DEC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300" dirty="0">
                          <a:solidFill>
                            <a:schemeClr val="tx2"/>
                          </a:solidFill>
                          <a:latin typeface="+mj-lt"/>
                        </a:rPr>
                        <a:t>PROJECT</a:t>
                      </a:r>
                      <a:r>
                        <a:rPr lang="en-US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 </a:t>
                      </a:r>
                      <a:r>
                        <a:rPr lang="sl-SI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TITLE</a:t>
                      </a:r>
                      <a:endParaRPr lang="en-US" sz="2000" b="1" i="0" spc="30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 userDrawn="1"/>
        </p:nvGrpSpPr>
        <p:grpSpPr>
          <a:xfrm>
            <a:off x="6267308" y="6787389"/>
            <a:ext cx="7148253" cy="317847"/>
            <a:chOff x="6664932" y="6088327"/>
            <a:chExt cx="7147787" cy="317810"/>
          </a:xfrm>
          <a:solidFill>
            <a:schemeClr val="accent2"/>
          </a:solidFill>
        </p:grpSpPr>
        <p:sp>
          <p:nvSpPr>
            <p:cNvPr id="12" name="Oval 1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grpFill/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 userDrawn="1"/>
        </p:nvGrpSpPr>
        <p:grpSpPr>
          <a:xfrm>
            <a:off x="12199781" y="8313421"/>
            <a:ext cx="4746018" cy="317847"/>
            <a:chOff x="9067010" y="6088327"/>
            <a:chExt cx="4745709" cy="317810"/>
          </a:xfrm>
        </p:grpSpPr>
        <p:sp>
          <p:nvSpPr>
            <p:cNvPr id="16" name="Oval 15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 userDrawn="1"/>
        </p:nvGrpSpPr>
        <p:grpSpPr>
          <a:xfrm>
            <a:off x="15199715" y="9839451"/>
            <a:ext cx="7148253" cy="317847"/>
            <a:chOff x="6664932" y="6088327"/>
            <a:chExt cx="7147787" cy="317810"/>
          </a:xfrm>
        </p:grpSpPr>
        <p:sp>
          <p:nvSpPr>
            <p:cNvPr id="19" name="Oval 18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 userDrawn="1"/>
        </p:nvGrpSpPr>
        <p:grpSpPr>
          <a:xfrm>
            <a:off x="7872525" y="11365483"/>
            <a:ext cx="4746018" cy="317847"/>
            <a:chOff x="9067010" y="6088327"/>
            <a:chExt cx="4745709" cy="317810"/>
          </a:xfrm>
        </p:grpSpPr>
        <p:sp>
          <p:nvSpPr>
            <p:cNvPr id="22" name="Oval 2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95413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2390433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ject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1408924" y="4730271"/>
            <a:ext cx="7024712" cy="7025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8723943" y="4730271"/>
            <a:ext cx="7024712" cy="702506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6038963" y="4730271"/>
            <a:ext cx="7024712" cy="70250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353660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450631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23055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66867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976565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983807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698369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08067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715309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39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2477309" y="539913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9495671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2477309" y="874820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9495671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16465334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16465334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140270" y="8400776"/>
            <a:ext cx="2014813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8721265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15690930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212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418171" y="9365260"/>
            <a:ext cx="6268302" cy="29661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4411541" y="3252848"/>
            <a:ext cx="8219237" cy="641425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TEM EAQUUNTO EOS EOS TEM EAQUUNTO EOS EOS.</a:t>
            </a:r>
          </a:p>
        </p:txBody>
      </p:sp>
      <p:sp>
        <p:nvSpPr>
          <p:cNvPr id="34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2378909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5789243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9199577" y="2227369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2378909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5789243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17"/>
          <p:cNvSpPr>
            <a:spLocks noGrp="1"/>
          </p:cNvSpPr>
          <p:nvPr>
            <p:ph type="pic" sz="quarter" idx="23"/>
          </p:nvPr>
        </p:nvSpPr>
        <p:spPr>
          <a:xfrm>
            <a:off x="9199577" y="5601430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17"/>
          <p:cNvSpPr>
            <a:spLocks noGrp="1"/>
          </p:cNvSpPr>
          <p:nvPr>
            <p:ph type="pic" sz="quarter" idx="24"/>
          </p:nvPr>
        </p:nvSpPr>
        <p:spPr>
          <a:xfrm>
            <a:off x="2378909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5789243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199577" y="9019441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4418172" y="2820800"/>
            <a:ext cx="4987904" cy="338554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sl-SI" sz="1600" spc="600" dirty="0">
                <a:solidFill>
                  <a:srgbClr val="222E8E"/>
                </a:solidFill>
                <a:latin typeface="+mj-lt"/>
                <a:ea typeface="Montserrat" charset="0"/>
                <a:cs typeface="Montserrat" charset="0"/>
              </a:rPr>
              <a:t>COMTRADE DIGITAL SERVICE</a:t>
            </a:r>
            <a:endParaRPr lang="en-US" sz="1600" spc="600" dirty="0">
              <a:solidFill>
                <a:srgbClr val="222E8E"/>
              </a:solidFill>
              <a:latin typeface="+mj-lt"/>
              <a:ea typeface="Montserrat" charset="0"/>
              <a:cs typeface="Montserrat" charset="0"/>
            </a:endParaRP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5276801" y="1752803"/>
            <a:ext cx="3474946" cy="10349158"/>
            <a:chOff x="5276457" y="1752600"/>
            <a:chExt cx="3474720" cy="1065276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27645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75117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/>
          <p:cNvCxnSpPr/>
          <p:nvPr userDrawn="1"/>
        </p:nvCxnSpPr>
        <p:spPr>
          <a:xfrm>
            <a:off x="1673334" y="5169521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1673334" y="8521918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4421867" y="28208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8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6.xml"/><Relationship Id="rId34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52.xml"/><Relationship Id="rId50" Type="http://schemas.openxmlformats.org/officeDocument/2006/relationships/slideLayout" Target="../slideLayouts/slideLayout55.xml"/><Relationship Id="rId55" Type="http://schemas.openxmlformats.org/officeDocument/2006/relationships/slideLayout" Target="../slideLayouts/slideLayout60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9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7.xml"/><Relationship Id="rId37" Type="http://schemas.openxmlformats.org/officeDocument/2006/relationships/slideLayout" Target="../slideLayouts/slideLayout42.xml"/><Relationship Id="rId40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8.xml"/><Relationship Id="rId58" Type="http://schemas.openxmlformats.org/officeDocument/2006/relationships/slideLayout" Target="../slideLayouts/slideLayout63.xml"/><Relationship Id="rId5" Type="http://schemas.openxmlformats.org/officeDocument/2006/relationships/slideLayout" Target="../slideLayouts/slideLayout10.xml"/><Relationship Id="rId61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32.xml"/><Relationship Id="rId30" Type="http://schemas.openxmlformats.org/officeDocument/2006/relationships/slideLayout" Target="../slideLayouts/slideLayout35.xml"/><Relationship Id="rId35" Type="http://schemas.openxmlformats.org/officeDocument/2006/relationships/slideLayout" Target="../slideLayouts/slideLayout40.xml"/><Relationship Id="rId43" Type="http://schemas.openxmlformats.org/officeDocument/2006/relationships/slideLayout" Target="../slideLayouts/slideLayout48.xml"/><Relationship Id="rId48" Type="http://schemas.openxmlformats.org/officeDocument/2006/relationships/slideLayout" Target="../slideLayouts/slideLayout53.xml"/><Relationship Id="rId56" Type="http://schemas.openxmlformats.org/officeDocument/2006/relationships/slideLayout" Target="../slideLayouts/slideLayout61.xml"/><Relationship Id="rId8" Type="http://schemas.openxmlformats.org/officeDocument/2006/relationships/slideLayout" Target="../slideLayouts/slideLayout13.xml"/><Relationship Id="rId51" Type="http://schemas.openxmlformats.org/officeDocument/2006/relationships/slideLayout" Target="../slideLayouts/slideLayout56.xml"/><Relationship Id="rId3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51.xml"/><Relationship Id="rId59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25.xml"/><Relationship Id="rId41" Type="http://schemas.openxmlformats.org/officeDocument/2006/relationships/slideLayout" Target="../slideLayouts/slideLayout46.xml"/><Relationship Id="rId54" Type="http://schemas.openxmlformats.org/officeDocument/2006/relationships/slideLayout" Target="../slideLayouts/slideLayout59.xml"/><Relationship Id="rId6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28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41.xml"/><Relationship Id="rId49" Type="http://schemas.openxmlformats.org/officeDocument/2006/relationships/slideLayout" Target="../slideLayouts/slideLayout54.xml"/><Relationship Id="rId57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15.xml"/><Relationship Id="rId31" Type="http://schemas.openxmlformats.org/officeDocument/2006/relationships/slideLayout" Target="../slideLayouts/slideLayout36.xml"/><Relationship Id="rId44" Type="http://schemas.openxmlformats.org/officeDocument/2006/relationships/slideLayout" Target="../slideLayouts/slideLayout49.xml"/><Relationship Id="rId52" Type="http://schemas.openxmlformats.org/officeDocument/2006/relationships/slideLayout" Target="../slideLayouts/slideLayout57.xml"/><Relationship Id="rId6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9.xml"/><Relationship Id="rId18" Type="http://schemas.openxmlformats.org/officeDocument/2006/relationships/slideLayout" Target="../slideLayouts/slideLayout84.xml"/><Relationship Id="rId26" Type="http://schemas.openxmlformats.org/officeDocument/2006/relationships/slideLayout" Target="../slideLayouts/slideLayout92.xml"/><Relationship Id="rId39" Type="http://schemas.openxmlformats.org/officeDocument/2006/relationships/slideLayout" Target="../slideLayouts/slideLayout105.xml"/><Relationship Id="rId21" Type="http://schemas.openxmlformats.org/officeDocument/2006/relationships/slideLayout" Target="../slideLayouts/slideLayout87.xml"/><Relationship Id="rId34" Type="http://schemas.openxmlformats.org/officeDocument/2006/relationships/slideLayout" Target="../slideLayouts/slideLayout100.xml"/><Relationship Id="rId42" Type="http://schemas.openxmlformats.org/officeDocument/2006/relationships/slideLayout" Target="../slideLayouts/slideLayout108.xml"/><Relationship Id="rId47" Type="http://schemas.openxmlformats.org/officeDocument/2006/relationships/slideLayout" Target="../slideLayouts/slideLayout113.xml"/><Relationship Id="rId50" Type="http://schemas.openxmlformats.org/officeDocument/2006/relationships/slideLayout" Target="../slideLayouts/slideLayout116.xml"/><Relationship Id="rId55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73.xml"/><Relationship Id="rId2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82.xml"/><Relationship Id="rId29" Type="http://schemas.openxmlformats.org/officeDocument/2006/relationships/slideLayout" Target="../slideLayouts/slideLayout95.xml"/><Relationship Id="rId11" Type="http://schemas.openxmlformats.org/officeDocument/2006/relationships/slideLayout" Target="../slideLayouts/slideLayout77.xml"/><Relationship Id="rId24" Type="http://schemas.openxmlformats.org/officeDocument/2006/relationships/slideLayout" Target="../slideLayouts/slideLayout90.xml"/><Relationship Id="rId32" Type="http://schemas.openxmlformats.org/officeDocument/2006/relationships/slideLayout" Target="../slideLayouts/slideLayout98.xml"/><Relationship Id="rId37" Type="http://schemas.openxmlformats.org/officeDocument/2006/relationships/slideLayout" Target="../slideLayouts/slideLayout103.xml"/><Relationship Id="rId40" Type="http://schemas.openxmlformats.org/officeDocument/2006/relationships/slideLayout" Target="../slideLayouts/slideLayout106.xml"/><Relationship Id="rId45" Type="http://schemas.openxmlformats.org/officeDocument/2006/relationships/slideLayout" Target="../slideLayouts/slideLayout111.xml"/><Relationship Id="rId53" Type="http://schemas.openxmlformats.org/officeDocument/2006/relationships/slideLayout" Target="../slideLayouts/slideLayout119.xml"/><Relationship Id="rId58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71.xml"/><Relationship Id="rId61" Type="http://schemas.openxmlformats.org/officeDocument/2006/relationships/slideLayout" Target="../slideLayouts/slideLayout127.xml"/><Relationship Id="rId19" Type="http://schemas.openxmlformats.org/officeDocument/2006/relationships/slideLayout" Target="../slideLayouts/slideLayout85.xml"/><Relationship Id="rId14" Type="http://schemas.openxmlformats.org/officeDocument/2006/relationships/slideLayout" Target="../slideLayouts/slideLayout80.xml"/><Relationship Id="rId22" Type="http://schemas.openxmlformats.org/officeDocument/2006/relationships/slideLayout" Target="../slideLayouts/slideLayout88.xml"/><Relationship Id="rId27" Type="http://schemas.openxmlformats.org/officeDocument/2006/relationships/slideLayout" Target="../slideLayouts/slideLayout93.xml"/><Relationship Id="rId30" Type="http://schemas.openxmlformats.org/officeDocument/2006/relationships/slideLayout" Target="../slideLayouts/slideLayout96.xml"/><Relationship Id="rId35" Type="http://schemas.openxmlformats.org/officeDocument/2006/relationships/slideLayout" Target="../slideLayouts/slideLayout101.xml"/><Relationship Id="rId43" Type="http://schemas.openxmlformats.org/officeDocument/2006/relationships/slideLayout" Target="../slideLayouts/slideLayout109.xml"/><Relationship Id="rId48" Type="http://schemas.openxmlformats.org/officeDocument/2006/relationships/slideLayout" Target="../slideLayouts/slideLayout114.xml"/><Relationship Id="rId56" Type="http://schemas.openxmlformats.org/officeDocument/2006/relationships/slideLayout" Target="../slideLayouts/slideLayout122.xml"/><Relationship Id="rId8" Type="http://schemas.openxmlformats.org/officeDocument/2006/relationships/slideLayout" Target="../slideLayouts/slideLayout74.xml"/><Relationship Id="rId51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8.xml"/><Relationship Id="rId17" Type="http://schemas.openxmlformats.org/officeDocument/2006/relationships/slideLayout" Target="../slideLayouts/slideLayout83.xml"/><Relationship Id="rId25" Type="http://schemas.openxmlformats.org/officeDocument/2006/relationships/slideLayout" Target="../slideLayouts/slideLayout91.xml"/><Relationship Id="rId33" Type="http://schemas.openxmlformats.org/officeDocument/2006/relationships/slideLayout" Target="../slideLayouts/slideLayout99.xml"/><Relationship Id="rId38" Type="http://schemas.openxmlformats.org/officeDocument/2006/relationships/slideLayout" Target="../slideLayouts/slideLayout104.xml"/><Relationship Id="rId46" Type="http://schemas.openxmlformats.org/officeDocument/2006/relationships/slideLayout" Target="../slideLayouts/slideLayout112.xml"/><Relationship Id="rId59" Type="http://schemas.openxmlformats.org/officeDocument/2006/relationships/slideLayout" Target="../slideLayouts/slideLayout125.xml"/><Relationship Id="rId20" Type="http://schemas.openxmlformats.org/officeDocument/2006/relationships/slideLayout" Target="../slideLayouts/slideLayout86.xml"/><Relationship Id="rId41" Type="http://schemas.openxmlformats.org/officeDocument/2006/relationships/slideLayout" Target="../slideLayouts/slideLayout107.xml"/><Relationship Id="rId54" Type="http://schemas.openxmlformats.org/officeDocument/2006/relationships/slideLayout" Target="../slideLayouts/slideLayout120.xml"/><Relationship Id="rId62" Type="http://schemas.openxmlformats.org/officeDocument/2006/relationships/theme" Target="../theme/theme3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81.xml"/><Relationship Id="rId23" Type="http://schemas.openxmlformats.org/officeDocument/2006/relationships/slideLayout" Target="../slideLayouts/slideLayout89.xml"/><Relationship Id="rId28" Type="http://schemas.openxmlformats.org/officeDocument/2006/relationships/slideLayout" Target="../slideLayouts/slideLayout94.xml"/><Relationship Id="rId36" Type="http://schemas.openxmlformats.org/officeDocument/2006/relationships/slideLayout" Target="../slideLayouts/slideLayout102.xml"/><Relationship Id="rId49" Type="http://schemas.openxmlformats.org/officeDocument/2006/relationships/slideLayout" Target="../slideLayouts/slideLayout115.xml"/><Relationship Id="rId57" Type="http://schemas.openxmlformats.org/officeDocument/2006/relationships/slideLayout" Target="../slideLayouts/slideLayout123.xml"/><Relationship Id="rId10" Type="http://schemas.openxmlformats.org/officeDocument/2006/relationships/slideLayout" Target="../slideLayouts/slideLayout76.xml"/><Relationship Id="rId31" Type="http://schemas.openxmlformats.org/officeDocument/2006/relationships/slideLayout" Target="../slideLayouts/slideLayout97.xml"/><Relationship Id="rId44" Type="http://schemas.openxmlformats.org/officeDocument/2006/relationships/slideLayout" Target="../slideLayouts/slideLayout110.xml"/><Relationship Id="rId52" Type="http://schemas.openxmlformats.org/officeDocument/2006/relationships/slideLayout" Target="../slideLayouts/slideLayout118.xml"/><Relationship Id="rId60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89475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0" r:id="rId2"/>
    <p:sldLayoutId id="2147483807" r:id="rId3"/>
    <p:sldLayoutId id="2147483752" r:id="rId4"/>
    <p:sldLayoutId id="2147483808" r:id="rId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1828251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+mj-lt"/>
          <a:ea typeface="Montserrat Hairline" charset="0"/>
          <a:cs typeface="Montserrat Hairline" charset="0"/>
        </a:defRPr>
      </a:lvl1pPr>
    </p:titleStyle>
    <p:bodyStyle>
      <a:lvl1pPr marL="0" indent="0" algn="l" defTabSz="1828251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1pPr>
      <a:lvl2pPr marL="914127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2pPr>
      <a:lvl3pPr marL="1828251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3pPr>
      <a:lvl4pPr marL="2742378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4pPr>
      <a:lvl5pPr marL="3656502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5pPr>
      <a:lvl6pPr marL="5027691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1818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5942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069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12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251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378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502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0629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4755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888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00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9" name="Shape 402"/>
          <p:cNvSpPr txBox="1">
            <a:spLocks/>
          </p:cNvSpPr>
          <p:nvPr/>
        </p:nvSpPr>
        <p:spPr>
          <a:xfrm>
            <a:off x="19390420" y="12634147"/>
            <a:ext cx="3332586" cy="446951"/>
          </a:xfrm>
          <a:prstGeom prst="rect">
            <a:avLst/>
          </a:prstGeom>
        </p:spPr>
        <p:txBody>
          <a:bodyPr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1pPr>
            <a:lvl2pPr marL="0" marR="0" indent="1143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2pPr>
            <a:lvl3pPr marL="0" marR="0" indent="2286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3pPr>
            <a:lvl4pPr marL="0" marR="0" indent="3429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4pPr>
            <a:lvl5pPr marL="0" marR="0" indent="4572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5pPr>
            <a:lvl6pPr marL="0" marR="0" indent="5715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6pPr>
            <a:lvl7pPr marL="0" marR="0" indent="6858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7pPr>
            <a:lvl8pPr marL="0" marR="0" indent="8001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8pPr>
            <a:lvl9pPr marL="0" marR="0" indent="9144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r">
              <a:defRPr/>
            </a:pPr>
            <a:r>
              <a:rPr lang="sl-SI" sz="2800" b="1" kern="0" dirty="0">
                <a:solidFill>
                  <a:schemeClr val="accent1"/>
                </a:solidFill>
                <a:latin typeface="+mj-lt"/>
              </a:rPr>
              <a:t>0</a:t>
            </a:r>
            <a:fld id="{98E1E0C6-D56B-49C4-BEEA-5FD46A4DE522}" type="slidenum">
              <a:rPr lang="is-IS" sz="2800" b="1" kern="0" smtClean="0">
                <a:solidFill>
                  <a:schemeClr val="accent1"/>
                </a:solidFill>
                <a:latin typeface="+mj-lt"/>
              </a:rPr>
              <a:pPr algn="r">
                <a:defRPr/>
              </a:pPr>
              <a:t>‹#›</a:t>
            </a:fld>
            <a:endParaRPr lang="is-IS" sz="2800" b="1" kern="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6023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  <p:sldLayoutId id="2147483768" r:id="rId18"/>
    <p:sldLayoutId id="2147483769" r:id="rId19"/>
    <p:sldLayoutId id="2147483770" r:id="rId20"/>
    <p:sldLayoutId id="2147483772" r:id="rId21"/>
    <p:sldLayoutId id="2147483773" r:id="rId22"/>
    <p:sldLayoutId id="2147483774" r:id="rId23"/>
    <p:sldLayoutId id="2147483775" r:id="rId24"/>
    <p:sldLayoutId id="2147483776" r:id="rId25"/>
    <p:sldLayoutId id="2147483777" r:id="rId26"/>
    <p:sldLayoutId id="2147483814" r:id="rId27"/>
    <p:sldLayoutId id="2147483778" r:id="rId28"/>
    <p:sldLayoutId id="2147483779" r:id="rId29"/>
    <p:sldLayoutId id="2147483780" r:id="rId30"/>
    <p:sldLayoutId id="2147483781" r:id="rId31"/>
    <p:sldLayoutId id="2147483782" r:id="rId32"/>
    <p:sldLayoutId id="2147483783" r:id="rId33"/>
    <p:sldLayoutId id="2147483784" r:id="rId34"/>
    <p:sldLayoutId id="2147483785" r:id="rId35"/>
    <p:sldLayoutId id="2147483787" r:id="rId36"/>
    <p:sldLayoutId id="2147483812" r:id="rId37"/>
    <p:sldLayoutId id="2147483786" r:id="rId38"/>
    <p:sldLayoutId id="2147483813" r:id="rId39"/>
    <p:sldLayoutId id="2147483788" r:id="rId40"/>
    <p:sldLayoutId id="2147483789" r:id="rId41"/>
    <p:sldLayoutId id="2147483790" r:id="rId42"/>
    <p:sldLayoutId id="2147483791" r:id="rId43"/>
    <p:sldLayoutId id="2147483792" r:id="rId44"/>
    <p:sldLayoutId id="2147483793" r:id="rId45"/>
    <p:sldLayoutId id="2147483794" r:id="rId46"/>
    <p:sldLayoutId id="2147483795" r:id="rId47"/>
    <p:sldLayoutId id="2147483796" r:id="rId48"/>
    <p:sldLayoutId id="2147483797" r:id="rId49"/>
    <p:sldLayoutId id="2147483798" r:id="rId50"/>
    <p:sldLayoutId id="2147483799" r:id="rId51"/>
    <p:sldLayoutId id="2147483800" r:id="rId52"/>
    <p:sldLayoutId id="2147483801" r:id="rId53"/>
    <p:sldLayoutId id="2147483802" r:id="rId54"/>
    <p:sldLayoutId id="2147483803" r:id="rId55"/>
    <p:sldLayoutId id="2147483804" r:id="rId56"/>
    <p:sldLayoutId id="2147483805" r:id="rId57"/>
    <p:sldLayoutId id="2147483806" r:id="rId58"/>
    <p:sldLayoutId id="2147483809" r:id="rId59"/>
    <p:sldLayoutId id="2147483810" r:id="rId60"/>
    <p:sldLayoutId id="2147483811" r:id="rId6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1828251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+mj-lt"/>
          <a:ea typeface="Montserrat Hairline" charset="0"/>
          <a:cs typeface="Montserrat Hairline" charset="0"/>
        </a:defRPr>
      </a:lvl1pPr>
    </p:titleStyle>
    <p:bodyStyle>
      <a:lvl1pPr marL="0" indent="0" algn="l" defTabSz="1828251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1pPr>
      <a:lvl2pPr marL="914127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2pPr>
      <a:lvl3pPr marL="1828251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3pPr>
      <a:lvl4pPr marL="2742378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4pPr>
      <a:lvl5pPr marL="3656502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5pPr>
      <a:lvl6pPr marL="5027691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1818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5942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069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12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251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378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502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0629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4755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888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00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9" name="Shape 402"/>
          <p:cNvSpPr txBox="1">
            <a:spLocks/>
          </p:cNvSpPr>
          <p:nvPr/>
        </p:nvSpPr>
        <p:spPr>
          <a:xfrm>
            <a:off x="19390420" y="12634147"/>
            <a:ext cx="3332586" cy="446951"/>
          </a:xfrm>
          <a:prstGeom prst="rect">
            <a:avLst/>
          </a:prstGeom>
        </p:spPr>
        <p:txBody>
          <a:bodyPr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1pPr>
            <a:lvl2pPr marL="0" marR="0" indent="1143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2pPr>
            <a:lvl3pPr marL="0" marR="0" indent="2286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3pPr>
            <a:lvl4pPr marL="0" marR="0" indent="3429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4pPr>
            <a:lvl5pPr marL="0" marR="0" indent="4572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5pPr>
            <a:lvl6pPr marL="0" marR="0" indent="5715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6pPr>
            <a:lvl7pPr marL="0" marR="0" indent="6858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7pPr>
            <a:lvl8pPr marL="0" marR="0" indent="8001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8pPr>
            <a:lvl9pPr marL="0" marR="0" indent="9144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r">
              <a:defRPr/>
            </a:pPr>
            <a:r>
              <a:rPr lang="sl-SI" sz="2800" b="1" kern="0" dirty="0">
                <a:solidFill>
                  <a:schemeClr val="accent1"/>
                </a:solidFill>
                <a:latin typeface="+mj-lt"/>
              </a:rPr>
              <a:t>0</a:t>
            </a:r>
            <a:fld id="{98E1E0C6-D56B-49C4-BEEA-5FD46A4DE522}" type="slidenum">
              <a:rPr lang="is-IS" sz="2800" b="1" kern="0" smtClean="0">
                <a:solidFill>
                  <a:schemeClr val="accent1"/>
                </a:solidFill>
                <a:latin typeface="+mj-lt"/>
              </a:rPr>
              <a:pPr algn="r">
                <a:defRPr/>
              </a:pPr>
              <a:t>‹#›</a:t>
            </a:fld>
            <a:endParaRPr lang="is-IS" sz="2800" b="1" kern="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95631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  <p:sldLayoutId id="2147483833" r:id="rId18"/>
    <p:sldLayoutId id="2147483834" r:id="rId19"/>
    <p:sldLayoutId id="2147483835" r:id="rId20"/>
    <p:sldLayoutId id="2147483836" r:id="rId21"/>
    <p:sldLayoutId id="2147483837" r:id="rId22"/>
    <p:sldLayoutId id="2147483838" r:id="rId23"/>
    <p:sldLayoutId id="2147483839" r:id="rId24"/>
    <p:sldLayoutId id="2147483840" r:id="rId25"/>
    <p:sldLayoutId id="2147483841" r:id="rId26"/>
    <p:sldLayoutId id="2147483842" r:id="rId27"/>
    <p:sldLayoutId id="2147483843" r:id="rId28"/>
    <p:sldLayoutId id="2147483844" r:id="rId29"/>
    <p:sldLayoutId id="2147483845" r:id="rId30"/>
    <p:sldLayoutId id="2147483846" r:id="rId31"/>
    <p:sldLayoutId id="2147483847" r:id="rId32"/>
    <p:sldLayoutId id="2147483848" r:id="rId33"/>
    <p:sldLayoutId id="2147483849" r:id="rId34"/>
    <p:sldLayoutId id="2147483850" r:id="rId35"/>
    <p:sldLayoutId id="2147483851" r:id="rId36"/>
    <p:sldLayoutId id="2147483852" r:id="rId37"/>
    <p:sldLayoutId id="2147483853" r:id="rId38"/>
    <p:sldLayoutId id="2147483854" r:id="rId39"/>
    <p:sldLayoutId id="2147483855" r:id="rId40"/>
    <p:sldLayoutId id="2147483856" r:id="rId41"/>
    <p:sldLayoutId id="2147483857" r:id="rId42"/>
    <p:sldLayoutId id="2147483858" r:id="rId43"/>
    <p:sldLayoutId id="2147483859" r:id="rId44"/>
    <p:sldLayoutId id="2147483860" r:id="rId45"/>
    <p:sldLayoutId id="2147483861" r:id="rId46"/>
    <p:sldLayoutId id="2147483862" r:id="rId47"/>
    <p:sldLayoutId id="2147483863" r:id="rId48"/>
    <p:sldLayoutId id="2147483864" r:id="rId49"/>
    <p:sldLayoutId id="2147483865" r:id="rId50"/>
    <p:sldLayoutId id="2147483866" r:id="rId51"/>
    <p:sldLayoutId id="2147483867" r:id="rId52"/>
    <p:sldLayoutId id="2147483868" r:id="rId53"/>
    <p:sldLayoutId id="2147483869" r:id="rId54"/>
    <p:sldLayoutId id="2147483870" r:id="rId55"/>
    <p:sldLayoutId id="2147483871" r:id="rId56"/>
    <p:sldLayoutId id="2147483872" r:id="rId57"/>
    <p:sldLayoutId id="2147483873" r:id="rId58"/>
    <p:sldLayoutId id="2147483874" r:id="rId59"/>
    <p:sldLayoutId id="2147483875" r:id="rId60"/>
    <p:sldLayoutId id="2147483876" r:id="rId6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1828251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+mj-lt"/>
          <a:ea typeface="Montserrat Hairline" charset="0"/>
          <a:cs typeface="Montserrat Hairline" charset="0"/>
        </a:defRPr>
      </a:lvl1pPr>
    </p:titleStyle>
    <p:bodyStyle>
      <a:lvl1pPr marL="0" indent="0" algn="l" defTabSz="1828251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1pPr>
      <a:lvl2pPr marL="914127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2pPr>
      <a:lvl3pPr marL="1828251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3pPr>
      <a:lvl4pPr marL="2742378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4pPr>
      <a:lvl5pPr marL="3656502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5pPr>
      <a:lvl6pPr marL="5027691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1818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5942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069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12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251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378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502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0629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4755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888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00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o You Have a 3-Year Vision for Your Life? | Inc.com">
            <a:extLst>
              <a:ext uri="{FF2B5EF4-FFF2-40B4-BE49-F238E27FC236}">
                <a16:creationId xmlns:a16="http://schemas.microsoft.com/office/drawing/2014/main" id="{E1812F3E-18A6-42E1-A430-674EB1DDF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54"/>
            <a:ext cx="24379231" cy="1371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676073" y="9079458"/>
            <a:ext cx="3587627" cy="128342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Delivered by</a:t>
            </a:r>
          </a:p>
        </p:txBody>
      </p:sp>
      <p:sp>
        <p:nvSpPr>
          <p:cNvPr id="11" name="Freeform 10"/>
          <p:cNvSpPr/>
          <p:nvPr/>
        </p:nvSpPr>
        <p:spPr>
          <a:xfrm rot="10800000">
            <a:off x="21838691" y="-2254"/>
            <a:ext cx="2540547" cy="8301207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3" name="Rectangle 12"/>
          <p:cNvSpPr/>
          <p:nvPr/>
        </p:nvSpPr>
        <p:spPr>
          <a:xfrm>
            <a:off x="12313" y="-15781"/>
            <a:ext cx="24375456" cy="13715335"/>
          </a:xfrm>
          <a:prstGeom prst="rect">
            <a:avLst/>
          </a:prstGeom>
          <a:gradFill>
            <a:gsLst>
              <a:gs pos="25000">
                <a:srgbClr val="002060">
                  <a:alpha val="11000"/>
                </a:srgbClr>
              </a:gs>
              <a:gs pos="90000">
                <a:schemeClr val="accent2">
                  <a:alpha val="63000"/>
                  <a:lumMod val="7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108771" y="4485731"/>
            <a:ext cx="21746795" cy="49160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18282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kern="1200">
                <a:solidFill>
                  <a:schemeClr val="tx1"/>
                </a:solidFill>
                <a:latin typeface="+mj-lt"/>
                <a:ea typeface="Montserrat Hairline" charset="0"/>
                <a:cs typeface="Montserrat Hairline" charset="0"/>
              </a:defRPr>
            </a:lvl1pPr>
          </a:lstStyle>
          <a:p>
            <a:pPr algn="ctr"/>
            <a:r>
              <a:rPr lang="sr-Latn-CS" sz="9600" b="1" dirty="0">
                <a:solidFill>
                  <a:schemeClr val="bg1"/>
                </a:solidFill>
              </a:rPr>
              <a:t>Izrada biznis plana IT projekta</a:t>
            </a:r>
            <a:endParaRPr lang="en-GB" sz="9600" b="1" dirty="0">
              <a:solidFill>
                <a:schemeClr val="bg1"/>
              </a:solidFill>
            </a:endParaRPr>
          </a:p>
          <a:p>
            <a:pPr algn="ctr"/>
            <a:endParaRPr lang="sl-SI" sz="72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474" y="10909314"/>
            <a:ext cx="7074984" cy="1453182"/>
          </a:xfrm>
          <a:prstGeom prst="rect">
            <a:avLst/>
          </a:prstGeom>
        </p:spPr>
      </p:pic>
      <p:sp>
        <p:nvSpPr>
          <p:cNvPr id="17" name="Freeform 16"/>
          <p:cNvSpPr/>
          <p:nvPr/>
        </p:nvSpPr>
        <p:spPr>
          <a:xfrm rot="10800000">
            <a:off x="22855562" y="-53976"/>
            <a:ext cx="1523669" cy="489654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12928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6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32" b="3232"/>
          <a:stretch>
            <a:fillRect/>
          </a:stretch>
        </p:blipFill>
        <p:spPr>
          <a:xfrm>
            <a:off x="2" y="5"/>
            <a:ext cx="24379236" cy="13717586"/>
          </a:xfrm>
        </p:spPr>
      </p:pic>
      <p:pic>
        <p:nvPicPr>
          <p:cNvPr id="32" name="Picture 4" descr="Do You Have a 3-Year Vision for Your Life? | Inc.com">
            <a:extLst>
              <a:ext uri="{FF2B5EF4-FFF2-40B4-BE49-F238E27FC236}">
                <a16:creationId xmlns:a16="http://schemas.microsoft.com/office/drawing/2014/main" id="{F55B691A-CDEB-44BB-9FB1-BAB10DC0FD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985" y="0"/>
            <a:ext cx="24379231" cy="1371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/>
          <p:cNvSpPr/>
          <p:nvPr/>
        </p:nvSpPr>
        <p:spPr>
          <a:xfrm>
            <a:off x="-16485" y="18034"/>
            <a:ext cx="24375456" cy="13715335"/>
          </a:xfrm>
          <a:prstGeom prst="rect">
            <a:avLst/>
          </a:prstGeom>
          <a:gradFill>
            <a:gsLst>
              <a:gs pos="25000">
                <a:srgbClr val="002060">
                  <a:alpha val="11000"/>
                </a:srgbClr>
              </a:gs>
              <a:gs pos="90000">
                <a:schemeClr val="accent2">
                  <a:alpha val="63000"/>
                  <a:lumMod val="7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COMTRADE DIGITAL SERVICES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21"/>
          </p:nvPr>
        </p:nvSpPr>
        <p:spPr>
          <a:xfrm>
            <a:off x="822960" y="5269882"/>
            <a:ext cx="10250424" cy="2525016"/>
          </a:xfrm>
        </p:spPr>
        <p:txBody>
          <a:bodyPr/>
          <a:lstStyle/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7200" dirty="0">
                <a:solidFill>
                  <a:schemeClr val="bg1"/>
                </a:solidFill>
              </a:rPr>
              <a:t>Kick out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29"/>
          </p:nvPr>
        </p:nvSpPr>
        <p:spPr>
          <a:xfrm>
            <a:off x="14607661" y="2898354"/>
            <a:ext cx="8527174" cy="1944216"/>
          </a:xfrm>
        </p:spPr>
        <p:txBody>
          <a:bodyPr/>
          <a:lstStyle/>
          <a:p>
            <a:r>
              <a:rPr lang="sr-Latn-CS" b="1" dirty="0">
                <a:solidFill>
                  <a:schemeClr val="bg1"/>
                </a:solidFill>
              </a:rPr>
              <a:t>Ideate your own product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32"/>
          </p:nvPr>
        </p:nvSpPr>
        <p:spPr>
          <a:xfrm>
            <a:off x="14607661" y="6786786"/>
            <a:ext cx="8496944" cy="1944216"/>
          </a:xfrm>
        </p:spPr>
        <p:txBody>
          <a:bodyPr/>
          <a:lstStyle/>
          <a:p>
            <a:r>
              <a:rPr lang="sr-Latn-CS" b="1" dirty="0">
                <a:solidFill>
                  <a:schemeClr val="bg1"/>
                </a:solidFill>
              </a:rPr>
              <a:t>D</a:t>
            </a:r>
            <a:r>
              <a:rPr lang="en-GB" b="1" dirty="0" err="1">
                <a:solidFill>
                  <a:schemeClr val="bg1"/>
                </a:solidFill>
              </a:rPr>
              <a:t>efinition</a:t>
            </a:r>
            <a:r>
              <a:rPr lang="en-GB" b="1" dirty="0">
                <a:solidFill>
                  <a:schemeClr val="bg1"/>
                </a:solidFill>
              </a:rPr>
              <a:t> of course scope </a:t>
            </a:r>
            <a:r>
              <a:rPr lang="sr-Latn-CS" b="1" dirty="0">
                <a:solidFill>
                  <a:schemeClr val="bg1"/>
                </a:solidFill>
              </a:rPr>
              <a:t>boundaries </a:t>
            </a:r>
            <a:r>
              <a:rPr lang="en-GB" b="1" dirty="0">
                <a:solidFill>
                  <a:schemeClr val="bg1"/>
                </a:solidFill>
              </a:rPr>
              <a:t>and plan for the week #1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30"/>
          </p:nvPr>
        </p:nvSpPr>
        <p:spPr>
          <a:xfrm>
            <a:off x="14559037" y="2106266"/>
            <a:ext cx="9295878" cy="861423"/>
          </a:xfrm>
        </p:spPr>
        <p:txBody>
          <a:bodyPr/>
          <a:lstStyle/>
          <a:p>
            <a:r>
              <a:rPr lang="sr-Latn-CS" sz="4000" dirty="0">
                <a:solidFill>
                  <a:schemeClr val="bg1"/>
                </a:solidFill>
              </a:rPr>
              <a:t>VISION</a:t>
            </a:r>
            <a:endParaRPr lang="sl-SI" sz="4000" dirty="0">
              <a:solidFill>
                <a:schemeClr val="bg1"/>
              </a:solidFill>
            </a:endParaRP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31"/>
          </p:nvPr>
        </p:nvSpPr>
        <p:spPr>
          <a:xfrm>
            <a:off x="14565889" y="5922690"/>
            <a:ext cx="9289026" cy="775045"/>
          </a:xfrm>
        </p:spPr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PLAN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sl-SI" dirty="0">
                <a:solidFill>
                  <a:schemeClr val="bg1"/>
                </a:solidFill>
              </a:rPr>
              <a:t>1.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sl-SI" dirty="0">
                <a:solidFill>
                  <a:schemeClr val="bg1"/>
                </a:solidFill>
              </a:rPr>
              <a:t>2.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sr-Latn-CS" sz="3200" dirty="0">
                <a:solidFill>
                  <a:schemeClr val="bg1"/>
                </a:solidFill>
              </a:rPr>
              <a:t>What are we creating</a:t>
            </a:r>
            <a:r>
              <a:rPr lang="en-US" sz="32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7" name="Freeform 16"/>
          <p:cNvSpPr/>
          <p:nvPr/>
        </p:nvSpPr>
        <p:spPr>
          <a:xfrm rot="10800000">
            <a:off x="22855562" y="-53976"/>
            <a:ext cx="1523669" cy="489654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34838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E7BDE-DB68-4A8F-9FB0-1EAB76603A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i="1" dirty="0"/>
              <a:t>A business plan is a formal written document containing business goals, the methods on how these goals can be attained, and the time frame within which these goals need to be achieved.</a:t>
            </a:r>
            <a:endParaRPr lang="sr-Latn-CS" i="1" dirty="0"/>
          </a:p>
          <a:p>
            <a:endParaRPr lang="sr-Latn-CS" dirty="0"/>
          </a:p>
          <a:p>
            <a:r>
              <a:rPr lang="sr-Latn-CS" dirty="0"/>
              <a:t>It is necessery for fund rasing </a:t>
            </a:r>
          </a:p>
          <a:p>
            <a:r>
              <a:rPr lang="sr-Latn-CS" dirty="0"/>
              <a:t>Parts of it are later used as an input for further analysis and project planning</a:t>
            </a:r>
          </a:p>
          <a:p>
            <a:r>
              <a:rPr lang="sr-Latn-CS" dirty="0"/>
              <a:t>Incorporates a product vision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Thus, our </a:t>
            </a:r>
            <a:r>
              <a:rPr lang="sr-Latn-CS" dirty="0"/>
              <a:t>first </a:t>
            </a:r>
            <a:r>
              <a:rPr lang="en-US" dirty="0"/>
              <a:t>goal is to create a product vision of your own product</a:t>
            </a:r>
          </a:p>
          <a:p>
            <a:endParaRPr lang="sr-Latn-C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DB86EC6-4171-4C5D-BC90-20CEC0F0A41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1FC8367-FB34-42E6-8126-AF6A08F83B1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02552" y="1818234"/>
            <a:ext cx="10991088" cy="934703"/>
          </a:xfrm>
        </p:spPr>
        <p:txBody>
          <a:bodyPr/>
          <a:lstStyle/>
          <a:p>
            <a:r>
              <a:rPr lang="en-US" dirty="0"/>
              <a:t>BUSINESS PLAN</a:t>
            </a:r>
          </a:p>
        </p:txBody>
      </p:sp>
    </p:spTree>
    <p:extLst>
      <p:ext uri="{BB962C8B-B14F-4D97-AF65-F5344CB8AC3E}">
        <p14:creationId xmlns:p14="http://schemas.microsoft.com/office/powerpoint/2010/main" val="3052978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083CD7-A775-4849-ABB2-8DD89A46BF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D204E7D-5832-4F7D-89FB-9A9294DD514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8152" y="1818234"/>
            <a:ext cx="12819888" cy="934703"/>
          </a:xfrm>
        </p:spPr>
        <p:txBody>
          <a:bodyPr/>
          <a:lstStyle/>
          <a:p>
            <a:r>
              <a:rPr lang="sr-Latn-CS" dirty="0"/>
              <a:t>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77485-D43D-4F50-AEBB-C2EA3700E7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4963" y="2970213"/>
            <a:ext cx="11592768" cy="9217025"/>
          </a:xfrm>
        </p:spPr>
        <p:txBody>
          <a:bodyPr/>
          <a:lstStyle/>
          <a:p>
            <a:r>
              <a:rPr lang="sr-Latn-CS" dirty="0"/>
              <a:t>Lean product lifecycle</a:t>
            </a:r>
          </a:p>
          <a:p>
            <a:r>
              <a:rPr lang="en-US" dirty="0"/>
              <a:t>Scope of this course are stages:</a:t>
            </a:r>
          </a:p>
          <a:p>
            <a:pPr lvl="1"/>
            <a:r>
              <a:rPr lang="en-US" dirty="0"/>
              <a:t>Idea</a:t>
            </a:r>
          </a:p>
          <a:p>
            <a:pPr lvl="1"/>
            <a:r>
              <a:rPr lang="en-US" dirty="0"/>
              <a:t>Explore</a:t>
            </a:r>
          </a:p>
          <a:p>
            <a:pPr lvl="1"/>
            <a:r>
              <a:rPr lang="en-US" dirty="0"/>
              <a:t>Validate</a:t>
            </a:r>
          </a:p>
          <a:p>
            <a:r>
              <a:rPr lang="en-US" dirty="0"/>
              <a:t>Work plan - week #1:</a:t>
            </a:r>
          </a:p>
          <a:p>
            <a:pPr lvl="1"/>
            <a:r>
              <a:rPr lang="en-US" dirty="0"/>
              <a:t>Day 1: Shape ideas</a:t>
            </a:r>
          </a:p>
          <a:p>
            <a:pPr lvl="1"/>
            <a:r>
              <a:rPr lang="en-US" dirty="0"/>
              <a:t>Day 2: Explore &amp; validate </a:t>
            </a:r>
            <a:r>
              <a:rPr lang="sr-Latn-CS" dirty="0"/>
              <a:t>idea</a:t>
            </a:r>
            <a:r>
              <a:rPr lang="en-US" dirty="0"/>
              <a:t>s</a:t>
            </a:r>
          </a:p>
          <a:p>
            <a:pPr lvl="1"/>
            <a:r>
              <a:rPr lang="en-US" dirty="0"/>
              <a:t>Day 3: Create an offer and find customer</a:t>
            </a:r>
          </a:p>
          <a:p>
            <a:pPr lvl="1"/>
            <a:r>
              <a:rPr lang="en-US" dirty="0"/>
              <a:t>Day 4: </a:t>
            </a:r>
            <a:r>
              <a:rPr lang="sr-Latn-CS"/>
              <a:t>Define solution </a:t>
            </a:r>
            <a:r>
              <a:rPr lang="sr-Latn-CS" dirty="0"/>
              <a:t>features</a:t>
            </a:r>
            <a:endParaRPr lang="en-US" dirty="0"/>
          </a:p>
          <a:p>
            <a:pPr lvl="1"/>
            <a:r>
              <a:rPr lang="en-US" dirty="0"/>
              <a:t>Day 5: Conclusion of the week cycle</a:t>
            </a:r>
          </a:p>
          <a:p>
            <a:r>
              <a:rPr lang="en-US" dirty="0"/>
              <a:t>Work is timeboxed.</a:t>
            </a:r>
          </a:p>
        </p:txBody>
      </p:sp>
      <p:pic>
        <p:nvPicPr>
          <p:cNvPr id="2054" name="Picture 6" descr="Global Product Development Lifecycle">
            <a:extLst>
              <a:ext uri="{FF2B5EF4-FFF2-40B4-BE49-F238E27FC236}">
                <a16:creationId xmlns:a16="http://schemas.microsoft.com/office/drawing/2014/main" id="{4C3C53B0-B461-47D4-A495-A0A5810F6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80689" y="2970213"/>
            <a:ext cx="9455244" cy="8929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3849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o You Have a 3-Year Vision for Your Life? | Inc.com">
            <a:extLst>
              <a:ext uri="{FF2B5EF4-FFF2-40B4-BE49-F238E27FC236}">
                <a16:creationId xmlns:a16="http://schemas.microsoft.com/office/drawing/2014/main" id="{E1812F3E-18A6-42E1-A430-674EB1DDF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54"/>
            <a:ext cx="24379231" cy="1371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676073" y="9079458"/>
            <a:ext cx="3587627" cy="128342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Delivered by</a:t>
            </a:r>
          </a:p>
        </p:txBody>
      </p:sp>
      <p:sp>
        <p:nvSpPr>
          <p:cNvPr id="11" name="Freeform 10"/>
          <p:cNvSpPr/>
          <p:nvPr/>
        </p:nvSpPr>
        <p:spPr>
          <a:xfrm rot="10800000">
            <a:off x="21838691" y="-2254"/>
            <a:ext cx="2540547" cy="8301207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3" name="Rectangle 12"/>
          <p:cNvSpPr/>
          <p:nvPr/>
        </p:nvSpPr>
        <p:spPr>
          <a:xfrm>
            <a:off x="-33128" y="-43209"/>
            <a:ext cx="24375456" cy="13715335"/>
          </a:xfrm>
          <a:prstGeom prst="rect">
            <a:avLst/>
          </a:prstGeom>
          <a:gradFill>
            <a:gsLst>
              <a:gs pos="25000">
                <a:srgbClr val="002060">
                  <a:alpha val="11000"/>
                </a:srgbClr>
              </a:gs>
              <a:gs pos="90000">
                <a:schemeClr val="accent2">
                  <a:alpha val="63000"/>
                  <a:lumMod val="7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108771" y="4485731"/>
            <a:ext cx="21746795" cy="49160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18282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kern="1200">
                <a:solidFill>
                  <a:schemeClr val="tx1"/>
                </a:solidFill>
                <a:latin typeface="+mj-lt"/>
                <a:ea typeface="Montserrat Hairline" charset="0"/>
                <a:cs typeface="Montserrat Hairline" charset="0"/>
              </a:defRPr>
            </a:lvl1pPr>
          </a:lstStyle>
          <a:p>
            <a:pPr algn="ctr"/>
            <a:r>
              <a:rPr lang="en-US" sz="9600" b="1" dirty="0" err="1">
                <a:solidFill>
                  <a:schemeClr val="bg1"/>
                </a:solidFill>
              </a:rPr>
              <a:t>Molim</a:t>
            </a:r>
            <a:r>
              <a:rPr lang="en-US" sz="9600" b="1" dirty="0">
                <a:solidFill>
                  <a:schemeClr val="bg1"/>
                </a:solidFill>
              </a:rPr>
              <a:t> vas, </a:t>
            </a:r>
            <a:r>
              <a:rPr lang="en-US" sz="9600" b="1" dirty="0" err="1">
                <a:solidFill>
                  <a:schemeClr val="bg1"/>
                </a:solidFill>
              </a:rPr>
              <a:t>popunite</a:t>
            </a:r>
            <a:r>
              <a:rPr lang="en-US" sz="9600" b="1" dirty="0">
                <a:solidFill>
                  <a:schemeClr val="bg1"/>
                </a:solidFill>
              </a:rPr>
              <a:t> </a:t>
            </a:r>
            <a:r>
              <a:rPr lang="en-US" sz="9600" b="1" dirty="0" err="1">
                <a:solidFill>
                  <a:schemeClr val="bg1"/>
                </a:solidFill>
              </a:rPr>
              <a:t>dnevnik</a:t>
            </a:r>
            <a:r>
              <a:rPr lang="en-US" sz="9600" b="1" dirty="0">
                <a:solidFill>
                  <a:schemeClr val="bg1"/>
                </a:solidFill>
              </a:rPr>
              <a:t>!</a:t>
            </a:r>
            <a:endParaRPr lang="en-GB" sz="9600" b="1" dirty="0">
              <a:solidFill>
                <a:schemeClr val="bg1"/>
              </a:solidFill>
            </a:endParaRPr>
          </a:p>
          <a:p>
            <a:pPr algn="ctr"/>
            <a:endParaRPr lang="sl-SI" sz="72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474" y="10909314"/>
            <a:ext cx="7074984" cy="1453182"/>
          </a:xfrm>
          <a:prstGeom prst="rect">
            <a:avLst/>
          </a:prstGeom>
        </p:spPr>
      </p:pic>
      <p:sp>
        <p:nvSpPr>
          <p:cNvPr id="17" name="Freeform 16"/>
          <p:cNvSpPr/>
          <p:nvPr/>
        </p:nvSpPr>
        <p:spPr>
          <a:xfrm rot="10800000">
            <a:off x="22855562" y="-53976"/>
            <a:ext cx="1523669" cy="489654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04262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theme/theme1.xml><?xml version="1.0" encoding="utf-8"?>
<a:theme xmlns:a="http://schemas.openxmlformats.org/drawingml/2006/main" name="Default Theme">
  <a:themeElements>
    <a:clrScheme name="Intralogitics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EF7B07"/>
      </a:accent1>
      <a:accent2>
        <a:srgbClr val="0531AA"/>
      </a:accent2>
      <a:accent3>
        <a:srgbClr val="000000"/>
      </a:accent3>
      <a:accent4>
        <a:srgbClr val="91969B"/>
      </a:accent4>
      <a:accent5>
        <a:srgbClr val="4B5050"/>
      </a:accent5>
      <a:accent6>
        <a:srgbClr val="BDC0C3"/>
      </a:accent6>
      <a:hlink>
        <a:srgbClr val="0531AA"/>
      </a:hlink>
      <a:folHlink>
        <a:srgbClr val="000000"/>
      </a:folHlink>
    </a:clrScheme>
    <a:fontScheme name="comtra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Default Theme">
  <a:themeElements>
    <a:clrScheme name="Intralogitics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EF7B07"/>
      </a:accent1>
      <a:accent2>
        <a:srgbClr val="0531AA"/>
      </a:accent2>
      <a:accent3>
        <a:srgbClr val="000000"/>
      </a:accent3>
      <a:accent4>
        <a:srgbClr val="91969B"/>
      </a:accent4>
      <a:accent5>
        <a:srgbClr val="4B5050"/>
      </a:accent5>
      <a:accent6>
        <a:srgbClr val="BDC0C3"/>
      </a:accent6>
      <a:hlink>
        <a:srgbClr val="0531AA"/>
      </a:hlink>
      <a:folHlink>
        <a:srgbClr val="000000"/>
      </a:folHlink>
    </a:clrScheme>
    <a:fontScheme name="comtra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53585F"/>
        </a:solidFill>
        <a:ln w="12700">
          <a:miter lim="400000"/>
        </a:ln>
      </a:spPr>
      <a:bodyPr lIns="38090" tIns="38090" rIns="38090" bIns="38090" anchor="ctr"/>
      <a:lstStyle>
        <a:defPPr defTabSz="457063">
          <a:defRPr sz="3000" cap="none"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latin typeface="Gill Sans"/>
            <a:ea typeface="Gill Sans"/>
            <a:cs typeface="Gill Sans"/>
            <a:sym typeface="Gill San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Default Theme">
  <a:themeElements>
    <a:clrScheme name="Intralogitics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EF7B07"/>
      </a:accent1>
      <a:accent2>
        <a:srgbClr val="0531AA"/>
      </a:accent2>
      <a:accent3>
        <a:srgbClr val="000000"/>
      </a:accent3>
      <a:accent4>
        <a:srgbClr val="91969B"/>
      </a:accent4>
      <a:accent5>
        <a:srgbClr val="4B5050"/>
      </a:accent5>
      <a:accent6>
        <a:srgbClr val="BDC0C3"/>
      </a:accent6>
      <a:hlink>
        <a:srgbClr val="0531AA"/>
      </a:hlink>
      <a:folHlink>
        <a:srgbClr val="000000"/>
      </a:folHlink>
    </a:clrScheme>
    <a:fontScheme name="comtra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53585F"/>
        </a:solidFill>
        <a:ln w="12700">
          <a:miter lim="400000"/>
        </a:ln>
      </a:spPr>
      <a:bodyPr lIns="38090" tIns="38090" rIns="38090" bIns="38090" anchor="ctr"/>
      <a:lstStyle>
        <a:defPPr defTabSz="457063">
          <a:defRPr sz="3000" cap="none"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latin typeface="Gill Sans"/>
            <a:ea typeface="Gill Sans"/>
            <a:cs typeface="Gill Sans"/>
            <a:sym typeface="Gill San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19435</TotalTime>
  <Words>224</Words>
  <Application>Microsoft Office PowerPoint</Application>
  <PresentationFormat>Custom</PresentationFormat>
  <Paragraphs>43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8" baseType="lpstr">
      <vt:lpstr>Arial</vt:lpstr>
      <vt:lpstr>Calibri</vt:lpstr>
      <vt:lpstr>Gill Sans</vt:lpstr>
      <vt:lpstr>Karla</vt:lpstr>
      <vt:lpstr>Montserrat</vt:lpstr>
      <vt:lpstr>Montserrat Hairline</vt:lpstr>
      <vt:lpstr>Montserrat Light</vt:lpstr>
      <vt:lpstr>Open Sans</vt:lpstr>
      <vt:lpstr>Rajdhani</vt:lpstr>
      <vt:lpstr>Source Sans Pro Light</vt:lpstr>
      <vt:lpstr>Default Theme</vt:lpstr>
      <vt:lpstr>1_Default Theme</vt:lpstr>
      <vt:lpstr>2_Default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nika</dc:creator>
  <cp:lastModifiedBy>Vladimir Gajić</cp:lastModifiedBy>
  <cp:revision>413</cp:revision>
  <dcterms:created xsi:type="dcterms:W3CDTF">2017-06-28T09:44:34Z</dcterms:created>
  <dcterms:modified xsi:type="dcterms:W3CDTF">2020-05-10T21:46:27Z</dcterms:modified>
</cp:coreProperties>
</file>